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84" r:id="rId2"/>
    <p:sldId id="316" r:id="rId3"/>
    <p:sldId id="357" r:id="rId4"/>
    <p:sldId id="331" r:id="rId5"/>
    <p:sldId id="353" r:id="rId6"/>
    <p:sldId id="354" r:id="rId7"/>
    <p:sldId id="355" r:id="rId8"/>
    <p:sldId id="381" r:id="rId9"/>
    <p:sldId id="358" r:id="rId10"/>
    <p:sldId id="339" r:id="rId11"/>
    <p:sldId id="340" r:id="rId12"/>
    <p:sldId id="359" r:id="rId13"/>
    <p:sldId id="341" r:id="rId14"/>
    <p:sldId id="342" r:id="rId15"/>
    <p:sldId id="34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80" r:id="rId24"/>
    <p:sldId id="282" r:id="rId25"/>
    <p:sldId id="263" r:id="rId26"/>
    <p:sldId id="265" r:id="rId27"/>
    <p:sldId id="266" r:id="rId28"/>
    <p:sldId id="291" r:id="rId29"/>
    <p:sldId id="366" r:id="rId30"/>
    <p:sldId id="294" r:id="rId31"/>
    <p:sldId id="367" r:id="rId3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094C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3636" autoAdjust="0"/>
    <p:restoredTop sz="94676" autoAdjust="0"/>
  </p:normalViewPr>
  <p:slideViewPr>
    <p:cSldViewPr>
      <p:cViewPr varScale="1">
        <p:scale>
          <a:sx n="61" d="100"/>
          <a:sy n="61" d="100"/>
        </p:scale>
        <p:origin x="-107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258"/>
    </p:cViewPr>
  </p:sorterViewPr>
  <p:notesViewPr>
    <p:cSldViewPr>
      <p:cViewPr varScale="1">
        <p:scale>
          <a:sx n="45" d="100"/>
          <a:sy n="45" d="100"/>
        </p:scale>
        <p:origin x="-2741" y="-8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78859-5A7E-48F7-AC48-BA2CDB978BD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E51D3-679A-4720-A0EA-A77EFD5609F8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en-US" sz="2800" dirty="0" smtClean="0"/>
            <a:t>ESS chem. labs</a:t>
          </a:r>
          <a:endParaRPr lang="en-US" sz="2800" dirty="0"/>
        </a:p>
      </dgm:t>
    </dgm:pt>
    <dgm:pt modelId="{2FB166E3-3578-4A7E-892A-0BE50419A5CC}" type="parTrans" cxnId="{853FB390-2491-4F1A-B3A3-3142FAE00E2E}">
      <dgm:prSet/>
      <dgm:spPr/>
      <dgm:t>
        <a:bodyPr/>
        <a:lstStyle/>
        <a:p>
          <a:endParaRPr lang="en-US"/>
        </a:p>
      </dgm:t>
    </dgm:pt>
    <dgm:pt modelId="{579FA3F6-8597-4882-897B-BCC3BF6A3DFA}" type="sibTrans" cxnId="{853FB390-2491-4F1A-B3A3-3142FAE00E2E}">
      <dgm:prSet/>
      <dgm:spPr/>
      <dgm:t>
        <a:bodyPr/>
        <a:lstStyle/>
        <a:p>
          <a:endParaRPr lang="en-US"/>
        </a:p>
      </dgm:t>
    </dgm:pt>
    <dgm:pt modelId="{A813C144-2567-4226-AA77-4D49495069CE}">
      <dgm:prSet phldrT="[Text]" custT="1"/>
      <dgm:spPr>
        <a:solidFill>
          <a:srgbClr val="002060"/>
        </a:solidFill>
      </dgm:spPr>
      <dgm:t>
        <a:bodyPr/>
        <a:lstStyle/>
        <a:p>
          <a:pPr algn="r"/>
          <a:r>
            <a:rPr lang="en-US" sz="2800" dirty="0" smtClean="0"/>
            <a:t>Instr. spec. labs</a:t>
          </a:r>
        </a:p>
      </dgm:t>
    </dgm:pt>
    <dgm:pt modelId="{25F54B08-41EC-4CA7-87BE-0C0EB7566EE8}" type="parTrans" cxnId="{A38458C7-E6E2-4190-A463-BC877BFFFA89}">
      <dgm:prSet/>
      <dgm:spPr/>
      <dgm:t>
        <a:bodyPr/>
        <a:lstStyle/>
        <a:p>
          <a:endParaRPr lang="en-US"/>
        </a:p>
      </dgm:t>
    </dgm:pt>
    <dgm:pt modelId="{62613F4A-7F2F-4C52-AEFE-AFE19A2F9F8A}" type="sibTrans" cxnId="{A38458C7-E6E2-4190-A463-BC877BFFFA89}">
      <dgm:prSet/>
      <dgm:spPr/>
      <dgm:t>
        <a:bodyPr/>
        <a:lstStyle/>
        <a:p>
          <a:endParaRPr lang="en-US"/>
        </a:p>
      </dgm:t>
    </dgm:pt>
    <dgm:pt modelId="{655C1745-5248-4365-A324-9C01C0A68DAD}">
      <dgm:prSet phldrT="[Text]" custT="1"/>
      <dgm:spPr>
        <a:solidFill>
          <a:srgbClr val="002060"/>
        </a:solidFill>
      </dgm:spPr>
      <dgm:t>
        <a:bodyPr/>
        <a:lstStyle/>
        <a:p>
          <a:pPr algn="r"/>
          <a:r>
            <a:rPr lang="en-US" sz="2400" dirty="0" smtClean="0"/>
            <a:t>Contain-</a:t>
          </a:r>
          <a:r>
            <a:rPr lang="en-US" sz="2400" dirty="0" err="1" smtClean="0"/>
            <a:t>ment</a:t>
          </a:r>
          <a:r>
            <a:rPr lang="en-US" sz="2400" smtClean="0"/>
            <a:t> / conven-tional exhaust</a:t>
          </a:r>
          <a:endParaRPr lang="en-US" sz="2400" dirty="0"/>
        </a:p>
      </dgm:t>
    </dgm:pt>
    <dgm:pt modelId="{B4DA7A4D-AEF9-4EEC-9583-B4ED885FE196}" type="parTrans" cxnId="{DBE92166-1378-427F-AA7F-692756889C61}">
      <dgm:prSet/>
      <dgm:spPr/>
      <dgm:t>
        <a:bodyPr/>
        <a:lstStyle/>
        <a:p>
          <a:endParaRPr lang="en-US"/>
        </a:p>
      </dgm:t>
    </dgm:pt>
    <dgm:pt modelId="{BDAC922C-7E60-497F-8747-84594A6F1B17}" type="sibTrans" cxnId="{DBE92166-1378-427F-AA7F-692756889C61}">
      <dgm:prSet/>
      <dgm:spPr/>
      <dgm:t>
        <a:bodyPr/>
        <a:lstStyle/>
        <a:p>
          <a:endParaRPr lang="en-US"/>
        </a:p>
      </dgm:t>
    </dgm:pt>
    <dgm:pt modelId="{D376F31E-9343-4EC4-A929-7FC8985D9605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en-US" sz="2400" dirty="0" smtClean="0"/>
            <a:t>Sample Handling</a:t>
          </a:r>
          <a:endParaRPr lang="en-US" sz="2400" dirty="0"/>
        </a:p>
      </dgm:t>
    </dgm:pt>
    <dgm:pt modelId="{B15C6CCD-0579-4E84-B65B-DF0DD13D1AAF}" type="parTrans" cxnId="{78B9FF61-67AE-4E10-9E9C-45E03D8483CC}">
      <dgm:prSet/>
      <dgm:spPr/>
      <dgm:t>
        <a:bodyPr/>
        <a:lstStyle/>
        <a:p>
          <a:endParaRPr lang="en-US"/>
        </a:p>
      </dgm:t>
    </dgm:pt>
    <dgm:pt modelId="{D04C5CC1-A28F-417B-A042-6FB38F2FB919}" type="sibTrans" cxnId="{78B9FF61-67AE-4E10-9E9C-45E03D8483CC}">
      <dgm:prSet/>
      <dgm:spPr/>
      <dgm:t>
        <a:bodyPr/>
        <a:lstStyle/>
        <a:p>
          <a:endParaRPr lang="en-US"/>
        </a:p>
      </dgm:t>
    </dgm:pt>
    <dgm:pt modelId="{9725FCD0-6B78-4E94-9B77-6A97E3539319}" type="pres">
      <dgm:prSet presAssocID="{75F78859-5A7E-48F7-AC48-BA2CDB978BD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67045-377A-41F4-B9AA-46F2C1231F4D}" type="pres">
      <dgm:prSet presAssocID="{75F78859-5A7E-48F7-AC48-BA2CDB978BD6}" presName="children" presStyleCnt="0"/>
      <dgm:spPr/>
    </dgm:pt>
    <dgm:pt modelId="{95DC038B-30DD-4178-90BB-728FDC7C3A57}" type="pres">
      <dgm:prSet presAssocID="{75F78859-5A7E-48F7-AC48-BA2CDB978BD6}" presName="childPlaceholder" presStyleCnt="0"/>
      <dgm:spPr/>
    </dgm:pt>
    <dgm:pt modelId="{9723C58C-5072-4958-8D0B-58A498EBD02C}" type="pres">
      <dgm:prSet presAssocID="{75F78859-5A7E-48F7-AC48-BA2CDB978BD6}" presName="circle" presStyleCnt="0"/>
      <dgm:spPr/>
    </dgm:pt>
    <dgm:pt modelId="{75914C1C-FB9C-4CAC-80E0-746248B80D98}" type="pres">
      <dgm:prSet presAssocID="{75F78859-5A7E-48F7-AC48-BA2CDB978BD6}" presName="quadrant1" presStyleLbl="node1" presStyleIdx="0" presStyleCnt="4" custLinFactNeighborX="-15327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55AD2-E065-49A1-A0E3-F7F2831D4531}" type="pres">
      <dgm:prSet presAssocID="{75F78859-5A7E-48F7-AC48-BA2CDB978BD6}" presName="quadrant2" presStyleLbl="node1" presStyleIdx="1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D8DC-0717-4E3B-909B-D2FBDB0DAA11}" type="pres">
      <dgm:prSet presAssocID="{75F78859-5A7E-48F7-AC48-BA2CDB978BD6}" presName="quadrant3" presStyleLbl="node1" presStyleIdx="2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C083-6E7B-418C-ABAB-67D570A12868}" type="pres">
      <dgm:prSet presAssocID="{75F78859-5A7E-48F7-AC48-BA2CDB978BD6}" presName="quadrant4" presStyleLbl="node1" presStyleIdx="3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09FD-DB35-4442-918A-F83930F2392A}" type="pres">
      <dgm:prSet presAssocID="{75F78859-5A7E-48F7-AC48-BA2CDB978BD6}" presName="quadrantPlaceholder" presStyleCnt="0"/>
      <dgm:spPr/>
    </dgm:pt>
    <dgm:pt modelId="{035E1F7D-7FB5-46A0-989D-6668E77A0CA2}" type="pres">
      <dgm:prSet presAssocID="{75F78859-5A7E-48F7-AC48-BA2CDB978BD6}" presName="center1" presStyleLbl="fgShp" presStyleIdx="0" presStyleCnt="2" custLinFactNeighborX="-43149" custLinFactNeighborY="-83358"/>
      <dgm:spPr/>
      <dgm:t>
        <a:bodyPr/>
        <a:lstStyle/>
        <a:p>
          <a:endParaRPr lang="en-US"/>
        </a:p>
      </dgm:t>
    </dgm:pt>
    <dgm:pt modelId="{0178A9BA-1653-419B-A6F4-87CAC90FC676}" type="pres">
      <dgm:prSet presAssocID="{75F78859-5A7E-48F7-AC48-BA2CDB978BD6}" presName="center2" presStyleLbl="fgShp" presStyleIdx="1" presStyleCnt="2" custLinFactNeighborX="-43149" custLinFactNeighborY="16020"/>
      <dgm:spPr/>
      <dgm:t>
        <a:bodyPr/>
        <a:lstStyle/>
        <a:p>
          <a:endParaRPr lang="en-US"/>
        </a:p>
      </dgm:t>
    </dgm:pt>
  </dgm:ptLst>
  <dgm:cxnLst>
    <dgm:cxn modelId="{03E3EBE2-6BCD-4A01-AFB6-1651014A4CDE}" type="presOf" srcId="{A813C144-2567-4226-AA77-4D49495069CE}" destId="{DE455AD2-E065-49A1-A0E3-F7F2831D4531}" srcOrd="0" destOrd="0" presId="urn:microsoft.com/office/officeart/2005/8/layout/cycle4"/>
    <dgm:cxn modelId="{853FB390-2491-4F1A-B3A3-3142FAE00E2E}" srcId="{75F78859-5A7E-48F7-AC48-BA2CDB978BD6}" destId="{C1AE51D3-679A-4720-A0EA-A77EFD5609F8}" srcOrd="0" destOrd="0" parTransId="{2FB166E3-3578-4A7E-892A-0BE50419A5CC}" sibTransId="{579FA3F6-8597-4882-897B-BCC3BF6A3DFA}"/>
    <dgm:cxn modelId="{21D6D173-8C00-417C-B571-F6E64D3433D4}" type="presOf" srcId="{C1AE51D3-679A-4720-A0EA-A77EFD5609F8}" destId="{75914C1C-FB9C-4CAC-80E0-746248B80D98}" srcOrd="0" destOrd="0" presId="urn:microsoft.com/office/officeart/2005/8/layout/cycle4"/>
    <dgm:cxn modelId="{359BB52C-DF31-48B6-9BDE-580881A7A3AC}" type="presOf" srcId="{D376F31E-9343-4EC4-A929-7FC8985D9605}" destId="{45FFC083-6E7B-418C-ABAB-67D570A12868}" srcOrd="0" destOrd="0" presId="urn:microsoft.com/office/officeart/2005/8/layout/cycle4"/>
    <dgm:cxn modelId="{B6F1BB67-0E0E-46BB-8376-E8A7AE17118C}" type="presOf" srcId="{75F78859-5A7E-48F7-AC48-BA2CDB978BD6}" destId="{9725FCD0-6B78-4E94-9B77-6A97E3539319}" srcOrd="0" destOrd="0" presId="urn:microsoft.com/office/officeart/2005/8/layout/cycle4"/>
    <dgm:cxn modelId="{78B9FF61-67AE-4E10-9E9C-45E03D8483CC}" srcId="{75F78859-5A7E-48F7-AC48-BA2CDB978BD6}" destId="{D376F31E-9343-4EC4-A929-7FC8985D9605}" srcOrd="3" destOrd="0" parTransId="{B15C6CCD-0579-4E84-B65B-DF0DD13D1AAF}" sibTransId="{D04C5CC1-A28F-417B-A042-6FB38F2FB919}"/>
    <dgm:cxn modelId="{DC72B692-984E-4C3F-9FB9-D6022211DD0E}" type="presOf" srcId="{655C1745-5248-4365-A324-9C01C0A68DAD}" destId="{487AD8DC-0717-4E3B-909B-D2FBDB0DAA11}" srcOrd="0" destOrd="0" presId="urn:microsoft.com/office/officeart/2005/8/layout/cycle4"/>
    <dgm:cxn modelId="{DBE92166-1378-427F-AA7F-692756889C61}" srcId="{75F78859-5A7E-48F7-AC48-BA2CDB978BD6}" destId="{655C1745-5248-4365-A324-9C01C0A68DAD}" srcOrd="2" destOrd="0" parTransId="{B4DA7A4D-AEF9-4EEC-9583-B4ED885FE196}" sibTransId="{BDAC922C-7E60-497F-8747-84594A6F1B17}"/>
    <dgm:cxn modelId="{A38458C7-E6E2-4190-A463-BC877BFFFA89}" srcId="{75F78859-5A7E-48F7-AC48-BA2CDB978BD6}" destId="{A813C144-2567-4226-AA77-4D49495069CE}" srcOrd="1" destOrd="0" parTransId="{25F54B08-41EC-4CA7-87BE-0C0EB7566EE8}" sibTransId="{62613F4A-7F2F-4C52-AEFE-AFE19A2F9F8A}"/>
    <dgm:cxn modelId="{5EC95E02-AAE4-418B-9088-91D9CEA9A50C}" type="presParOf" srcId="{9725FCD0-6B78-4E94-9B77-6A97E3539319}" destId="{6A367045-377A-41F4-B9AA-46F2C1231F4D}" srcOrd="0" destOrd="0" presId="urn:microsoft.com/office/officeart/2005/8/layout/cycle4"/>
    <dgm:cxn modelId="{3D457056-1018-4977-8FCF-06F8E5945963}" type="presParOf" srcId="{6A367045-377A-41F4-B9AA-46F2C1231F4D}" destId="{95DC038B-30DD-4178-90BB-728FDC7C3A57}" srcOrd="0" destOrd="0" presId="urn:microsoft.com/office/officeart/2005/8/layout/cycle4"/>
    <dgm:cxn modelId="{9A81B42D-BA49-4EAD-A7B4-A135CF081FF5}" type="presParOf" srcId="{9725FCD0-6B78-4E94-9B77-6A97E3539319}" destId="{9723C58C-5072-4958-8D0B-58A498EBD02C}" srcOrd="1" destOrd="0" presId="urn:microsoft.com/office/officeart/2005/8/layout/cycle4"/>
    <dgm:cxn modelId="{7E167C0B-7BFB-493B-91E1-7C9543E9E42D}" type="presParOf" srcId="{9723C58C-5072-4958-8D0B-58A498EBD02C}" destId="{75914C1C-FB9C-4CAC-80E0-746248B80D98}" srcOrd="0" destOrd="0" presId="urn:microsoft.com/office/officeart/2005/8/layout/cycle4"/>
    <dgm:cxn modelId="{37C637A7-D633-45FD-9DE0-BDBBAEF84137}" type="presParOf" srcId="{9723C58C-5072-4958-8D0B-58A498EBD02C}" destId="{DE455AD2-E065-49A1-A0E3-F7F2831D4531}" srcOrd="1" destOrd="0" presId="urn:microsoft.com/office/officeart/2005/8/layout/cycle4"/>
    <dgm:cxn modelId="{8C9ACE90-2650-42AD-853C-717848BFD607}" type="presParOf" srcId="{9723C58C-5072-4958-8D0B-58A498EBD02C}" destId="{487AD8DC-0717-4E3B-909B-D2FBDB0DAA11}" srcOrd="2" destOrd="0" presId="urn:microsoft.com/office/officeart/2005/8/layout/cycle4"/>
    <dgm:cxn modelId="{4269304B-098A-4295-8846-8B0451497158}" type="presParOf" srcId="{9723C58C-5072-4958-8D0B-58A498EBD02C}" destId="{45FFC083-6E7B-418C-ABAB-67D570A12868}" srcOrd="3" destOrd="0" presId="urn:microsoft.com/office/officeart/2005/8/layout/cycle4"/>
    <dgm:cxn modelId="{C554F233-87AF-4396-8D7D-D590AAAE6A18}" type="presParOf" srcId="{9723C58C-5072-4958-8D0B-58A498EBD02C}" destId="{9E1609FD-DB35-4442-918A-F83930F2392A}" srcOrd="4" destOrd="0" presId="urn:microsoft.com/office/officeart/2005/8/layout/cycle4"/>
    <dgm:cxn modelId="{D34D5957-D876-46BD-AB06-C28C9405FAA7}" type="presParOf" srcId="{9725FCD0-6B78-4E94-9B77-6A97E3539319}" destId="{035E1F7D-7FB5-46A0-989D-6668E77A0CA2}" srcOrd="2" destOrd="0" presId="urn:microsoft.com/office/officeart/2005/8/layout/cycle4"/>
    <dgm:cxn modelId="{050A2C44-F325-4B23-BAEF-8DBB16331FDB}" type="presParOf" srcId="{9725FCD0-6B78-4E94-9B77-6A97E3539319}" destId="{0178A9BA-1653-419B-A6F4-87CAC90FC67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F78859-5A7E-48F7-AC48-BA2CDB978BD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E51D3-679A-4720-A0EA-A77EFD5609F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smtClean="0"/>
            <a:t>ESS chem. labs</a:t>
          </a:r>
          <a:endParaRPr lang="en-US" sz="2800" dirty="0"/>
        </a:p>
      </dgm:t>
    </dgm:pt>
    <dgm:pt modelId="{2FB166E3-3578-4A7E-892A-0BE50419A5CC}" type="parTrans" cxnId="{853FB390-2491-4F1A-B3A3-3142FAE00E2E}">
      <dgm:prSet/>
      <dgm:spPr/>
      <dgm:t>
        <a:bodyPr/>
        <a:lstStyle/>
        <a:p>
          <a:endParaRPr lang="en-US"/>
        </a:p>
      </dgm:t>
    </dgm:pt>
    <dgm:pt modelId="{579FA3F6-8597-4882-897B-BCC3BF6A3DFA}" type="sibTrans" cxnId="{853FB390-2491-4F1A-B3A3-3142FAE00E2E}">
      <dgm:prSet/>
      <dgm:spPr/>
      <dgm:t>
        <a:bodyPr/>
        <a:lstStyle/>
        <a:p>
          <a:endParaRPr lang="en-US"/>
        </a:p>
      </dgm:t>
    </dgm:pt>
    <dgm:pt modelId="{A813C144-2567-4226-AA77-4D49495069C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800" dirty="0" smtClean="0"/>
            <a:t>Instr. spec. labs</a:t>
          </a:r>
        </a:p>
      </dgm:t>
    </dgm:pt>
    <dgm:pt modelId="{25F54B08-41EC-4CA7-87BE-0C0EB7566EE8}" type="parTrans" cxnId="{A38458C7-E6E2-4190-A463-BC877BFFFA89}">
      <dgm:prSet/>
      <dgm:spPr/>
      <dgm:t>
        <a:bodyPr/>
        <a:lstStyle/>
        <a:p>
          <a:endParaRPr lang="en-US"/>
        </a:p>
      </dgm:t>
    </dgm:pt>
    <dgm:pt modelId="{62613F4A-7F2F-4C52-AEFE-AFE19A2F9F8A}" type="sibTrans" cxnId="{A38458C7-E6E2-4190-A463-BC877BFFFA89}">
      <dgm:prSet/>
      <dgm:spPr/>
      <dgm:t>
        <a:bodyPr/>
        <a:lstStyle/>
        <a:p>
          <a:endParaRPr lang="en-US"/>
        </a:p>
      </dgm:t>
    </dgm:pt>
    <dgm:pt modelId="{655C1745-5248-4365-A324-9C01C0A68DAD}">
      <dgm:prSet phldrT="[Text]" custT="1"/>
      <dgm:spPr>
        <a:solidFill>
          <a:srgbClr val="002060"/>
        </a:solidFill>
      </dgm:spPr>
      <dgm:t>
        <a:bodyPr/>
        <a:lstStyle/>
        <a:p>
          <a:endParaRPr lang="en-US" sz="2400" dirty="0" smtClean="0"/>
        </a:p>
        <a:p>
          <a:r>
            <a:rPr lang="en-US" sz="2400" dirty="0" smtClean="0"/>
            <a:t>Contain-</a:t>
          </a:r>
          <a:r>
            <a:rPr lang="en-US" sz="2400" dirty="0" err="1" smtClean="0"/>
            <a:t>ment</a:t>
          </a:r>
          <a:r>
            <a:rPr lang="en-US" sz="2400" dirty="0" smtClean="0"/>
            <a:t> / </a:t>
          </a:r>
          <a:r>
            <a:rPr lang="en-US" sz="2400" dirty="0" err="1" smtClean="0"/>
            <a:t>conven-tional</a:t>
          </a:r>
          <a:r>
            <a:rPr lang="en-US" sz="2400" dirty="0" smtClean="0"/>
            <a:t> exhaust</a:t>
          </a:r>
          <a:endParaRPr lang="en-US" sz="2400" dirty="0"/>
        </a:p>
      </dgm:t>
    </dgm:pt>
    <dgm:pt modelId="{B4DA7A4D-AEF9-4EEC-9583-B4ED885FE196}" type="parTrans" cxnId="{DBE92166-1378-427F-AA7F-692756889C61}">
      <dgm:prSet/>
      <dgm:spPr/>
      <dgm:t>
        <a:bodyPr/>
        <a:lstStyle/>
        <a:p>
          <a:endParaRPr lang="en-US"/>
        </a:p>
      </dgm:t>
    </dgm:pt>
    <dgm:pt modelId="{BDAC922C-7E60-497F-8747-84594A6F1B17}" type="sibTrans" cxnId="{DBE92166-1378-427F-AA7F-692756889C61}">
      <dgm:prSet/>
      <dgm:spPr/>
      <dgm:t>
        <a:bodyPr/>
        <a:lstStyle/>
        <a:p>
          <a:endParaRPr lang="en-US"/>
        </a:p>
      </dgm:t>
    </dgm:pt>
    <dgm:pt modelId="{D376F31E-9343-4EC4-A929-7FC8985D960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/>
            <a:t>Sample Handling</a:t>
          </a:r>
          <a:endParaRPr lang="en-US" sz="2400" dirty="0"/>
        </a:p>
      </dgm:t>
    </dgm:pt>
    <dgm:pt modelId="{B15C6CCD-0579-4E84-B65B-DF0DD13D1AAF}" type="parTrans" cxnId="{78B9FF61-67AE-4E10-9E9C-45E03D8483CC}">
      <dgm:prSet/>
      <dgm:spPr/>
      <dgm:t>
        <a:bodyPr/>
        <a:lstStyle/>
        <a:p>
          <a:endParaRPr lang="en-US"/>
        </a:p>
      </dgm:t>
    </dgm:pt>
    <dgm:pt modelId="{D04C5CC1-A28F-417B-A042-6FB38F2FB919}" type="sibTrans" cxnId="{78B9FF61-67AE-4E10-9E9C-45E03D8483CC}">
      <dgm:prSet/>
      <dgm:spPr/>
      <dgm:t>
        <a:bodyPr/>
        <a:lstStyle/>
        <a:p>
          <a:endParaRPr lang="en-US"/>
        </a:p>
      </dgm:t>
    </dgm:pt>
    <dgm:pt modelId="{9725FCD0-6B78-4E94-9B77-6A97E3539319}" type="pres">
      <dgm:prSet presAssocID="{75F78859-5A7E-48F7-AC48-BA2CDB978BD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67045-377A-41F4-B9AA-46F2C1231F4D}" type="pres">
      <dgm:prSet presAssocID="{75F78859-5A7E-48F7-AC48-BA2CDB978BD6}" presName="children" presStyleCnt="0"/>
      <dgm:spPr/>
    </dgm:pt>
    <dgm:pt modelId="{95DC038B-30DD-4178-90BB-728FDC7C3A57}" type="pres">
      <dgm:prSet presAssocID="{75F78859-5A7E-48F7-AC48-BA2CDB978BD6}" presName="childPlaceholder" presStyleCnt="0"/>
      <dgm:spPr/>
    </dgm:pt>
    <dgm:pt modelId="{9723C58C-5072-4958-8D0B-58A498EBD02C}" type="pres">
      <dgm:prSet presAssocID="{75F78859-5A7E-48F7-AC48-BA2CDB978BD6}" presName="circle" presStyleCnt="0"/>
      <dgm:spPr/>
    </dgm:pt>
    <dgm:pt modelId="{75914C1C-FB9C-4CAC-80E0-746248B80D98}" type="pres">
      <dgm:prSet presAssocID="{75F78859-5A7E-48F7-AC48-BA2CDB978BD6}" presName="quadrant1" presStyleLbl="node1" presStyleIdx="0" presStyleCnt="4" custLinFactNeighborX="-15327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55AD2-E065-49A1-A0E3-F7F2831D4531}" type="pres">
      <dgm:prSet presAssocID="{75F78859-5A7E-48F7-AC48-BA2CDB978BD6}" presName="quadrant2" presStyleLbl="node1" presStyleIdx="1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D8DC-0717-4E3B-909B-D2FBDB0DAA11}" type="pres">
      <dgm:prSet presAssocID="{75F78859-5A7E-48F7-AC48-BA2CDB978BD6}" presName="quadrant3" presStyleLbl="node1" presStyleIdx="2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C083-6E7B-418C-ABAB-67D570A12868}" type="pres">
      <dgm:prSet presAssocID="{75F78859-5A7E-48F7-AC48-BA2CDB978BD6}" presName="quadrant4" presStyleLbl="node1" presStyleIdx="3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09FD-DB35-4442-918A-F83930F2392A}" type="pres">
      <dgm:prSet presAssocID="{75F78859-5A7E-48F7-AC48-BA2CDB978BD6}" presName="quadrantPlaceholder" presStyleCnt="0"/>
      <dgm:spPr/>
    </dgm:pt>
    <dgm:pt modelId="{035E1F7D-7FB5-46A0-989D-6668E77A0CA2}" type="pres">
      <dgm:prSet presAssocID="{75F78859-5A7E-48F7-AC48-BA2CDB978BD6}" presName="center1" presStyleLbl="fgShp" presStyleIdx="0" presStyleCnt="2" custLinFactNeighborX="-54221" custLinFactNeighborY="-24733"/>
      <dgm:spPr/>
    </dgm:pt>
    <dgm:pt modelId="{0178A9BA-1653-419B-A6F4-87CAC90FC676}" type="pres">
      <dgm:prSet presAssocID="{75F78859-5A7E-48F7-AC48-BA2CDB978BD6}" presName="center2" presStyleLbl="fgShp" presStyleIdx="1" presStyleCnt="2" custLinFactNeighborX="-54221" custLinFactNeighborY="-4834"/>
      <dgm:spPr/>
    </dgm:pt>
  </dgm:ptLst>
  <dgm:cxnLst>
    <dgm:cxn modelId="{34B4C7E1-2E20-46A7-8A0F-A7A30F2B40C6}" type="presOf" srcId="{C1AE51D3-679A-4720-A0EA-A77EFD5609F8}" destId="{75914C1C-FB9C-4CAC-80E0-746248B80D98}" srcOrd="0" destOrd="0" presId="urn:microsoft.com/office/officeart/2005/8/layout/cycle4"/>
    <dgm:cxn modelId="{853FB390-2491-4F1A-B3A3-3142FAE00E2E}" srcId="{75F78859-5A7E-48F7-AC48-BA2CDB978BD6}" destId="{C1AE51D3-679A-4720-A0EA-A77EFD5609F8}" srcOrd="0" destOrd="0" parTransId="{2FB166E3-3578-4A7E-892A-0BE50419A5CC}" sibTransId="{579FA3F6-8597-4882-897B-BCC3BF6A3DFA}"/>
    <dgm:cxn modelId="{6B0185B3-42BC-4E36-810F-8F4786D7F9E5}" type="presOf" srcId="{A813C144-2567-4226-AA77-4D49495069CE}" destId="{DE455AD2-E065-49A1-A0E3-F7F2831D4531}" srcOrd="0" destOrd="0" presId="urn:microsoft.com/office/officeart/2005/8/layout/cycle4"/>
    <dgm:cxn modelId="{78B9FF61-67AE-4E10-9E9C-45E03D8483CC}" srcId="{75F78859-5A7E-48F7-AC48-BA2CDB978BD6}" destId="{D376F31E-9343-4EC4-A929-7FC8985D9605}" srcOrd="3" destOrd="0" parTransId="{B15C6CCD-0579-4E84-B65B-DF0DD13D1AAF}" sibTransId="{D04C5CC1-A28F-417B-A042-6FB38F2FB919}"/>
    <dgm:cxn modelId="{A38458C7-E6E2-4190-A463-BC877BFFFA89}" srcId="{75F78859-5A7E-48F7-AC48-BA2CDB978BD6}" destId="{A813C144-2567-4226-AA77-4D49495069CE}" srcOrd="1" destOrd="0" parTransId="{25F54B08-41EC-4CA7-87BE-0C0EB7566EE8}" sibTransId="{62613F4A-7F2F-4C52-AEFE-AFE19A2F9F8A}"/>
    <dgm:cxn modelId="{E9495C11-DC23-4D4D-A566-DE31A2D0ADC9}" type="presOf" srcId="{D376F31E-9343-4EC4-A929-7FC8985D9605}" destId="{45FFC083-6E7B-418C-ABAB-67D570A12868}" srcOrd="0" destOrd="0" presId="urn:microsoft.com/office/officeart/2005/8/layout/cycle4"/>
    <dgm:cxn modelId="{DBE92166-1378-427F-AA7F-692756889C61}" srcId="{75F78859-5A7E-48F7-AC48-BA2CDB978BD6}" destId="{655C1745-5248-4365-A324-9C01C0A68DAD}" srcOrd="2" destOrd="0" parTransId="{B4DA7A4D-AEF9-4EEC-9583-B4ED885FE196}" sibTransId="{BDAC922C-7E60-497F-8747-84594A6F1B17}"/>
    <dgm:cxn modelId="{5430D57C-F2D4-42C0-A760-2714226A6813}" type="presOf" srcId="{655C1745-5248-4365-A324-9C01C0A68DAD}" destId="{487AD8DC-0717-4E3B-909B-D2FBDB0DAA11}" srcOrd="0" destOrd="0" presId="urn:microsoft.com/office/officeart/2005/8/layout/cycle4"/>
    <dgm:cxn modelId="{C5D7EFA1-D23A-4BBE-86EF-66CF943B8A03}" type="presOf" srcId="{75F78859-5A7E-48F7-AC48-BA2CDB978BD6}" destId="{9725FCD0-6B78-4E94-9B77-6A97E3539319}" srcOrd="0" destOrd="0" presId="urn:microsoft.com/office/officeart/2005/8/layout/cycle4"/>
    <dgm:cxn modelId="{4CEDAE62-1B8E-407D-9B07-6FD9D3D0C79F}" type="presParOf" srcId="{9725FCD0-6B78-4E94-9B77-6A97E3539319}" destId="{6A367045-377A-41F4-B9AA-46F2C1231F4D}" srcOrd="0" destOrd="0" presId="urn:microsoft.com/office/officeart/2005/8/layout/cycle4"/>
    <dgm:cxn modelId="{1A2543C5-3983-41E9-B018-2A097B6D5442}" type="presParOf" srcId="{6A367045-377A-41F4-B9AA-46F2C1231F4D}" destId="{95DC038B-30DD-4178-90BB-728FDC7C3A57}" srcOrd="0" destOrd="0" presId="urn:microsoft.com/office/officeart/2005/8/layout/cycle4"/>
    <dgm:cxn modelId="{F5539810-924B-4016-80E0-86B1BAD2ED46}" type="presParOf" srcId="{9725FCD0-6B78-4E94-9B77-6A97E3539319}" destId="{9723C58C-5072-4958-8D0B-58A498EBD02C}" srcOrd="1" destOrd="0" presId="urn:microsoft.com/office/officeart/2005/8/layout/cycle4"/>
    <dgm:cxn modelId="{627B504F-A1AE-42EC-A234-745504BE4917}" type="presParOf" srcId="{9723C58C-5072-4958-8D0B-58A498EBD02C}" destId="{75914C1C-FB9C-4CAC-80E0-746248B80D98}" srcOrd="0" destOrd="0" presId="urn:microsoft.com/office/officeart/2005/8/layout/cycle4"/>
    <dgm:cxn modelId="{0C490E7B-E1B6-4ED8-868C-B746084B220E}" type="presParOf" srcId="{9723C58C-5072-4958-8D0B-58A498EBD02C}" destId="{DE455AD2-E065-49A1-A0E3-F7F2831D4531}" srcOrd="1" destOrd="0" presId="urn:microsoft.com/office/officeart/2005/8/layout/cycle4"/>
    <dgm:cxn modelId="{60D1A2F3-0323-4CD6-AFDF-119E06C34A09}" type="presParOf" srcId="{9723C58C-5072-4958-8D0B-58A498EBD02C}" destId="{487AD8DC-0717-4E3B-909B-D2FBDB0DAA11}" srcOrd="2" destOrd="0" presId="urn:microsoft.com/office/officeart/2005/8/layout/cycle4"/>
    <dgm:cxn modelId="{33CA51BA-6FBB-4ADF-BD6D-32B595223C5E}" type="presParOf" srcId="{9723C58C-5072-4958-8D0B-58A498EBD02C}" destId="{45FFC083-6E7B-418C-ABAB-67D570A12868}" srcOrd="3" destOrd="0" presId="urn:microsoft.com/office/officeart/2005/8/layout/cycle4"/>
    <dgm:cxn modelId="{2E4AA2AB-83E2-4D30-BA89-53776AD3576C}" type="presParOf" srcId="{9723C58C-5072-4958-8D0B-58A498EBD02C}" destId="{9E1609FD-DB35-4442-918A-F83930F2392A}" srcOrd="4" destOrd="0" presId="urn:microsoft.com/office/officeart/2005/8/layout/cycle4"/>
    <dgm:cxn modelId="{955E3CEA-3538-45A2-992D-3325E90B2422}" type="presParOf" srcId="{9725FCD0-6B78-4E94-9B77-6A97E3539319}" destId="{035E1F7D-7FB5-46A0-989D-6668E77A0CA2}" srcOrd="2" destOrd="0" presId="urn:microsoft.com/office/officeart/2005/8/layout/cycle4"/>
    <dgm:cxn modelId="{13837589-0BA8-4BBC-8B53-A4BFB89F286F}" type="presParOf" srcId="{9725FCD0-6B78-4E94-9B77-6A97E3539319}" destId="{0178A9BA-1653-419B-A6F4-87CAC90FC67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78859-5A7E-48F7-AC48-BA2CDB978BD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E51D3-679A-4720-A0EA-A77EFD5609F8}">
      <dgm:prSet phldrT="[Text]" custT="1"/>
      <dgm:spPr>
        <a:solidFill>
          <a:srgbClr val="FF0000"/>
        </a:solidFill>
        <a:ln>
          <a:solidFill>
            <a:srgbClr val="00B0F0"/>
          </a:solidFill>
        </a:ln>
      </dgm:spPr>
      <dgm:t>
        <a:bodyPr/>
        <a:lstStyle/>
        <a:p>
          <a:pPr algn="l"/>
          <a:r>
            <a:rPr lang="en-US" sz="2800" dirty="0" smtClean="0"/>
            <a:t>ESS chem. labs</a:t>
          </a:r>
          <a:endParaRPr lang="en-US" sz="2800" dirty="0"/>
        </a:p>
      </dgm:t>
    </dgm:pt>
    <dgm:pt modelId="{2FB166E3-3578-4A7E-892A-0BE50419A5CC}" type="parTrans" cxnId="{853FB390-2491-4F1A-B3A3-3142FAE00E2E}">
      <dgm:prSet/>
      <dgm:spPr/>
      <dgm:t>
        <a:bodyPr/>
        <a:lstStyle/>
        <a:p>
          <a:endParaRPr lang="en-US"/>
        </a:p>
      </dgm:t>
    </dgm:pt>
    <dgm:pt modelId="{579FA3F6-8597-4882-897B-BCC3BF6A3DFA}" type="sibTrans" cxnId="{853FB390-2491-4F1A-B3A3-3142FAE00E2E}">
      <dgm:prSet/>
      <dgm:spPr/>
      <dgm:t>
        <a:bodyPr/>
        <a:lstStyle/>
        <a:p>
          <a:endParaRPr lang="en-US"/>
        </a:p>
      </dgm:t>
    </dgm:pt>
    <dgm:pt modelId="{A813C144-2567-4226-AA77-4D49495069CE}">
      <dgm:prSet phldrT="[Text]" custT="1"/>
      <dgm:spPr>
        <a:solidFill>
          <a:srgbClr val="002060"/>
        </a:solidFill>
      </dgm:spPr>
      <dgm:t>
        <a:bodyPr/>
        <a:lstStyle/>
        <a:p>
          <a:pPr algn="r"/>
          <a:r>
            <a:rPr lang="en-US" sz="2800" dirty="0" smtClean="0"/>
            <a:t>Instr. spec. labs</a:t>
          </a:r>
        </a:p>
      </dgm:t>
    </dgm:pt>
    <dgm:pt modelId="{25F54B08-41EC-4CA7-87BE-0C0EB7566EE8}" type="parTrans" cxnId="{A38458C7-E6E2-4190-A463-BC877BFFFA89}">
      <dgm:prSet/>
      <dgm:spPr/>
      <dgm:t>
        <a:bodyPr/>
        <a:lstStyle/>
        <a:p>
          <a:endParaRPr lang="en-US"/>
        </a:p>
      </dgm:t>
    </dgm:pt>
    <dgm:pt modelId="{62613F4A-7F2F-4C52-AEFE-AFE19A2F9F8A}" type="sibTrans" cxnId="{A38458C7-E6E2-4190-A463-BC877BFFFA89}">
      <dgm:prSet/>
      <dgm:spPr/>
      <dgm:t>
        <a:bodyPr/>
        <a:lstStyle/>
        <a:p>
          <a:endParaRPr lang="en-US"/>
        </a:p>
      </dgm:t>
    </dgm:pt>
    <dgm:pt modelId="{655C1745-5248-4365-A324-9C01C0A68DAD}">
      <dgm:prSet phldrT="[Text]" custT="1"/>
      <dgm:spPr>
        <a:solidFill>
          <a:srgbClr val="002060"/>
        </a:solidFill>
      </dgm:spPr>
      <dgm:t>
        <a:bodyPr/>
        <a:lstStyle/>
        <a:p>
          <a:pPr algn="r"/>
          <a:r>
            <a:rPr lang="en-US" sz="2400" smtClean="0"/>
            <a:t>Contain-ment / conven-tional exhaust</a:t>
          </a:r>
          <a:endParaRPr lang="en-US" sz="2400" dirty="0"/>
        </a:p>
      </dgm:t>
    </dgm:pt>
    <dgm:pt modelId="{B4DA7A4D-AEF9-4EEC-9583-B4ED885FE196}" type="parTrans" cxnId="{DBE92166-1378-427F-AA7F-692756889C61}">
      <dgm:prSet/>
      <dgm:spPr/>
      <dgm:t>
        <a:bodyPr/>
        <a:lstStyle/>
        <a:p>
          <a:endParaRPr lang="en-US"/>
        </a:p>
      </dgm:t>
    </dgm:pt>
    <dgm:pt modelId="{BDAC922C-7E60-497F-8747-84594A6F1B17}" type="sibTrans" cxnId="{DBE92166-1378-427F-AA7F-692756889C61}">
      <dgm:prSet/>
      <dgm:spPr/>
      <dgm:t>
        <a:bodyPr/>
        <a:lstStyle/>
        <a:p>
          <a:endParaRPr lang="en-US"/>
        </a:p>
      </dgm:t>
    </dgm:pt>
    <dgm:pt modelId="{D376F31E-9343-4EC4-A929-7FC8985D9605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en-US" sz="2400" dirty="0" smtClean="0"/>
            <a:t>Sample Handling</a:t>
          </a:r>
          <a:endParaRPr lang="en-US" sz="2400" dirty="0"/>
        </a:p>
      </dgm:t>
    </dgm:pt>
    <dgm:pt modelId="{B15C6CCD-0579-4E84-B65B-DF0DD13D1AAF}" type="parTrans" cxnId="{78B9FF61-67AE-4E10-9E9C-45E03D8483CC}">
      <dgm:prSet/>
      <dgm:spPr/>
      <dgm:t>
        <a:bodyPr/>
        <a:lstStyle/>
        <a:p>
          <a:endParaRPr lang="en-US"/>
        </a:p>
      </dgm:t>
    </dgm:pt>
    <dgm:pt modelId="{D04C5CC1-A28F-417B-A042-6FB38F2FB919}" type="sibTrans" cxnId="{78B9FF61-67AE-4E10-9E9C-45E03D8483CC}">
      <dgm:prSet/>
      <dgm:spPr/>
      <dgm:t>
        <a:bodyPr/>
        <a:lstStyle/>
        <a:p>
          <a:endParaRPr lang="en-US"/>
        </a:p>
      </dgm:t>
    </dgm:pt>
    <dgm:pt modelId="{9725FCD0-6B78-4E94-9B77-6A97E3539319}" type="pres">
      <dgm:prSet presAssocID="{75F78859-5A7E-48F7-AC48-BA2CDB978BD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67045-377A-41F4-B9AA-46F2C1231F4D}" type="pres">
      <dgm:prSet presAssocID="{75F78859-5A7E-48F7-AC48-BA2CDB978BD6}" presName="children" presStyleCnt="0"/>
      <dgm:spPr/>
    </dgm:pt>
    <dgm:pt modelId="{95DC038B-30DD-4178-90BB-728FDC7C3A57}" type="pres">
      <dgm:prSet presAssocID="{75F78859-5A7E-48F7-AC48-BA2CDB978BD6}" presName="childPlaceholder" presStyleCnt="0"/>
      <dgm:spPr/>
    </dgm:pt>
    <dgm:pt modelId="{9723C58C-5072-4958-8D0B-58A498EBD02C}" type="pres">
      <dgm:prSet presAssocID="{75F78859-5A7E-48F7-AC48-BA2CDB978BD6}" presName="circle" presStyleCnt="0"/>
      <dgm:spPr/>
    </dgm:pt>
    <dgm:pt modelId="{75914C1C-FB9C-4CAC-80E0-746248B80D98}" type="pres">
      <dgm:prSet presAssocID="{75F78859-5A7E-48F7-AC48-BA2CDB978BD6}" presName="quadrant1" presStyleLbl="node1" presStyleIdx="0" presStyleCnt="4" custLinFactNeighborX="-15327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55AD2-E065-49A1-A0E3-F7F2831D4531}" type="pres">
      <dgm:prSet presAssocID="{75F78859-5A7E-48F7-AC48-BA2CDB978BD6}" presName="quadrant2" presStyleLbl="node1" presStyleIdx="1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D8DC-0717-4E3B-909B-D2FBDB0DAA11}" type="pres">
      <dgm:prSet presAssocID="{75F78859-5A7E-48F7-AC48-BA2CDB978BD6}" presName="quadrant3" presStyleLbl="node1" presStyleIdx="2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C083-6E7B-418C-ABAB-67D570A12868}" type="pres">
      <dgm:prSet presAssocID="{75F78859-5A7E-48F7-AC48-BA2CDB978BD6}" presName="quadrant4" presStyleLbl="node1" presStyleIdx="3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09FD-DB35-4442-918A-F83930F2392A}" type="pres">
      <dgm:prSet presAssocID="{75F78859-5A7E-48F7-AC48-BA2CDB978BD6}" presName="quadrantPlaceholder" presStyleCnt="0"/>
      <dgm:spPr/>
    </dgm:pt>
    <dgm:pt modelId="{035E1F7D-7FB5-46A0-989D-6668E77A0CA2}" type="pres">
      <dgm:prSet presAssocID="{75F78859-5A7E-48F7-AC48-BA2CDB978BD6}" presName="center1" presStyleLbl="fgShp" presStyleIdx="0" presStyleCnt="2" custLinFactNeighborX="-43149" custLinFactNeighborY="-83358"/>
      <dgm:spPr/>
      <dgm:t>
        <a:bodyPr/>
        <a:lstStyle/>
        <a:p>
          <a:endParaRPr lang="en-US"/>
        </a:p>
      </dgm:t>
    </dgm:pt>
    <dgm:pt modelId="{0178A9BA-1653-419B-A6F4-87CAC90FC676}" type="pres">
      <dgm:prSet presAssocID="{75F78859-5A7E-48F7-AC48-BA2CDB978BD6}" presName="center2" presStyleLbl="fgShp" presStyleIdx="1" presStyleCnt="2" custLinFactNeighborX="-43149" custLinFactNeighborY="16020"/>
      <dgm:spPr/>
      <dgm:t>
        <a:bodyPr/>
        <a:lstStyle/>
        <a:p>
          <a:endParaRPr lang="en-US"/>
        </a:p>
      </dgm:t>
    </dgm:pt>
  </dgm:ptLst>
  <dgm:cxnLst>
    <dgm:cxn modelId="{3CDFC9CD-AE1F-44F6-BE2A-D430AFFD835E}" type="presOf" srcId="{A813C144-2567-4226-AA77-4D49495069CE}" destId="{DE455AD2-E065-49A1-A0E3-F7F2831D4531}" srcOrd="0" destOrd="0" presId="urn:microsoft.com/office/officeart/2005/8/layout/cycle4"/>
    <dgm:cxn modelId="{853FB390-2491-4F1A-B3A3-3142FAE00E2E}" srcId="{75F78859-5A7E-48F7-AC48-BA2CDB978BD6}" destId="{C1AE51D3-679A-4720-A0EA-A77EFD5609F8}" srcOrd="0" destOrd="0" parTransId="{2FB166E3-3578-4A7E-892A-0BE50419A5CC}" sibTransId="{579FA3F6-8597-4882-897B-BCC3BF6A3DFA}"/>
    <dgm:cxn modelId="{78B9FF61-67AE-4E10-9E9C-45E03D8483CC}" srcId="{75F78859-5A7E-48F7-AC48-BA2CDB978BD6}" destId="{D376F31E-9343-4EC4-A929-7FC8985D9605}" srcOrd="3" destOrd="0" parTransId="{B15C6CCD-0579-4E84-B65B-DF0DD13D1AAF}" sibTransId="{D04C5CC1-A28F-417B-A042-6FB38F2FB919}"/>
    <dgm:cxn modelId="{67862F8E-40FA-4E54-A0F9-6DD70976DEBC}" type="presOf" srcId="{655C1745-5248-4365-A324-9C01C0A68DAD}" destId="{487AD8DC-0717-4E3B-909B-D2FBDB0DAA11}" srcOrd="0" destOrd="0" presId="urn:microsoft.com/office/officeart/2005/8/layout/cycle4"/>
    <dgm:cxn modelId="{7BD5E634-2154-40AA-B8E6-285CC1BCF979}" type="presOf" srcId="{75F78859-5A7E-48F7-AC48-BA2CDB978BD6}" destId="{9725FCD0-6B78-4E94-9B77-6A97E3539319}" srcOrd="0" destOrd="0" presId="urn:microsoft.com/office/officeart/2005/8/layout/cycle4"/>
    <dgm:cxn modelId="{A38458C7-E6E2-4190-A463-BC877BFFFA89}" srcId="{75F78859-5A7E-48F7-AC48-BA2CDB978BD6}" destId="{A813C144-2567-4226-AA77-4D49495069CE}" srcOrd="1" destOrd="0" parTransId="{25F54B08-41EC-4CA7-87BE-0C0EB7566EE8}" sibTransId="{62613F4A-7F2F-4C52-AEFE-AFE19A2F9F8A}"/>
    <dgm:cxn modelId="{07A7B54D-2588-488E-A643-F17A5751C870}" type="presOf" srcId="{D376F31E-9343-4EC4-A929-7FC8985D9605}" destId="{45FFC083-6E7B-418C-ABAB-67D570A12868}" srcOrd="0" destOrd="0" presId="urn:microsoft.com/office/officeart/2005/8/layout/cycle4"/>
    <dgm:cxn modelId="{DBE92166-1378-427F-AA7F-692756889C61}" srcId="{75F78859-5A7E-48F7-AC48-BA2CDB978BD6}" destId="{655C1745-5248-4365-A324-9C01C0A68DAD}" srcOrd="2" destOrd="0" parTransId="{B4DA7A4D-AEF9-4EEC-9583-B4ED885FE196}" sibTransId="{BDAC922C-7E60-497F-8747-84594A6F1B17}"/>
    <dgm:cxn modelId="{91684008-1C31-42CA-8A0C-B4D9930F11D5}" type="presOf" srcId="{C1AE51D3-679A-4720-A0EA-A77EFD5609F8}" destId="{75914C1C-FB9C-4CAC-80E0-746248B80D98}" srcOrd="0" destOrd="0" presId="urn:microsoft.com/office/officeart/2005/8/layout/cycle4"/>
    <dgm:cxn modelId="{B51FDECB-D974-4990-B9D2-A7354CF78218}" type="presParOf" srcId="{9725FCD0-6B78-4E94-9B77-6A97E3539319}" destId="{6A367045-377A-41F4-B9AA-46F2C1231F4D}" srcOrd="0" destOrd="0" presId="urn:microsoft.com/office/officeart/2005/8/layout/cycle4"/>
    <dgm:cxn modelId="{EB2E91B4-D4E3-4AD8-9B66-73AF19EC8CD8}" type="presParOf" srcId="{6A367045-377A-41F4-B9AA-46F2C1231F4D}" destId="{95DC038B-30DD-4178-90BB-728FDC7C3A57}" srcOrd="0" destOrd="0" presId="urn:microsoft.com/office/officeart/2005/8/layout/cycle4"/>
    <dgm:cxn modelId="{0DDD38A1-9387-4779-8F03-F65B7E811D18}" type="presParOf" srcId="{9725FCD0-6B78-4E94-9B77-6A97E3539319}" destId="{9723C58C-5072-4958-8D0B-58A498EBD02C}" srcOrd="1" destOrd="0" presId="urn:microsoft.com/office/officeart/2005/8/layout/cycle4"/>
    <dgm:cxn modelId="{9CD246D6-7774-440C-A21B-9A1EFE54E591}" type="presParOf" srcId="{9723C58C-5072-4958-8D0B-58A498EBD02C}" destId="{75914C1C-FB9C-4CAC-80E0-746248B80D98}" srcOrd="0" destOrd="0" presId="urn:microsoft.com/office/officeart/2005/8/layout/cycle4"/>
    <dgm:cxn modelId="{DBC0386E-73F1-4CC5-A93D-DF03494D2116}" type="presParOf" srcId="{9723C58C-5072-4958-8D0B-58A498EBD02C}" destId="{DE455AD2-E065-49A1-A0E3-F7F2831D4531}" srcOrd="1" destOrd="0" presId="urn:microsoft.com/office/officeart/2005/8/layout/cycle4"/>
    <dgm:cxn modelId="{0D510447-3B90-4611-9D05-859DC38CC444}" type="presParOf" srcId="{9723C58C-5072-4958-8D0B-58A498EBD02C}" destId="{487AD8DC-0717-4E3B-909B-D2FBDB0DAA11}" srcOrd="2" destOrd="0" presId="urn:microsoft.com/office/officeart/2005/8/layout/cycle4"/>
    <dgm:cxn modelId="{F36C0AF6-E976-4CFD-B845-244C5179347A}" type="presParOf" srcId="{9723C58C-5072-4958-8D0B-58A498EBD02C}" destId="{45FFC083-6E7B-418C-ABAB-67D570A12868}" srcOrd="3" destOrd="0" presId="urn:microsoft.com/office/officeart/2005/8/layout/cycle4"/>
    <dgm:cxn modelId="{06C569A9-8DC4-4291-9309-12DEAA3AF604}" type="presParOf" srcId="{9723C58C-5072-4958-8D0B-58A498EBD02C}" destId="{9E1609FD-DB35-4442-918A-F83930F2392A}" srcOrd="4" destOrd="0" presId="urn:microsoft.com/office/officeart/2005/8/layout/cycle4"/>
    <dgm:cxn modelId="{D64416CD-A5DB-4A2B-A0C8-1BE2828667A9}" type="presParOf" srcId="{9725FCD0-6B78-4E94-9B77-6A97E3539319}" destId="{035E1F7D-7FB5-46A0-989D-6668E77A0CA2}" srcOrd="2" destOrd="0" presId="urn:microsoft.com/office/officeart/2005/8/layout/cycle4"/>
    <dgm:cxn modelId="{4F4D6B70-723B-4910-85B3-4119B7627400}" type="presParOf" srcId="{9725FCD0-6B78-4E94-9B77-6A97E3539319}" destId="{0178A9BA-1653-419B-A6F4-87CAC90FC67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78859-5A7E-48F7-AC48-BA2CDB978BD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E51D3-679A-4720-A0EA-A77EFD5609F8}">
      <dgm:prSet phldrT="[Text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algn="l"/>
          <a:r>
            <a:rPr lang="en-US" sz="2800" dirty="0" smtClean="0"/>
            <a:t>ESS chem. labs</a:t>
          </a:r>
          <a:endParaRPr lang="en-US" sz="2800" dirty="0"/>
        </a:p>
      </dgm:t>
    </dgm:pt>
    <dgm:pt modelId="{2FB166E3-3578-4A7E-892A-0BE50419A5CC}" type="parTrans" cxnId="{853FB390-2491-4F1A-B3A3-3142FAE00E2E}">
      <dgm:prSet/>
      <dgm:spPr/>
      <dgm:t>
        <a:bodyPr/>
        <a:lstStyle/>
        <a:p>
          <a:endParaRPr lang="en-US"/>
        </a:p>
      </dgm:t>
    </dgm:pt>
    <dgm:pt modelId="{579FA3F6-8597-4882-897B-BCC3BF6A3DFA}" type="sibTrans" cxnId="{853FB390-2491-4F1A-B3A3-3142FAE00E2E}">
      <dgm:prSet/>
      <dgm:spPr/>
      <dgm:t>
        <a:bodyPr/>
        <a:lstStyle/>
        <a:p>
          <a:endParaRPr lang="en-US"/>
        </a:p>
      </dgm:t>
    </dgm:pt>
    <dgm:pt modelId="{A813C144-2567-4226-AA77-4D49495069CE}">
      <dgm:prSet phldrT="[Text]" custT="1"/>
      <dgm:spPr>
        <a:solidFill>
          <a:srgbClr val="FF0000"/>
        </a:solidFill>
      </dgm:spPr>
      <dgm:t>
        <a:bodyPr/>
        <a:lstStyle/>
        <a:p>
          <a:pPr algn="r"/>
          <a:r>
            <a:rPr lang="en-US" sz="2800" dirty="0" smtClean="0"/>
            <a:t>Instr. spec. labs</a:t>
          </a:r>
        </a:p>
      </dgm:t>
    </dgm:pt>
    <dgm:pt modelId="{25F54B08-41EC-4CA7-87BE-0C0EB7566EE8}" type="parTrans" cxnId="{A38458C7-E6E2-4190-A463-BC877BFFFA89}">
      <dgm:prSet/>
      <dgm:spPr/>
      <dgm:t>
        <a:bodyPr/>
        <a:lstStyle/>
        <a:p>
          <a:endParaRPr lang="en-US"/>
        </a:p>
      </dgm:t>
    </dgm:pt>
    <dgm:pt modelId="{62613F4A-7F2F-4C52-AEFE-AFE19A2F9F8A}" type="sibTrans" cxnId="{A38458C7-E6E2-4190-A463-BC877BFFFA89}">
      <dgm:prSet/>
      <dgm:spPr/>
      <dgm:t>
        <a:bodyPr/>
        <a:lstStyle/>
        <a:p>
          <a:endParaRPr lang="en-US"/>
        </a:p>
      </dgm:t>
    </dgm:pt>
    <dgm:pt modelId="{655C1745-5248-4365-A324-9C01C0A68DAD}">
      <dgm:prSet phldrT="[Text]" custT="1"/>
      <dgm:spPr>
        <a:solidFill>
          <a:srgbClr val="002060"/>
        </a:solidFill>
      </dgm:spPr>
      <dgm:t>
        <a:bodyPr/>
        <a:lstStyle/>
        <a:p>
          <a:pPr algn="r"/>
          <a:r>
            <a:rPr lang="en-US" sz="2400" smtClean="0"/>
            <a:t>Contain-ment / conven-tional exhaust</a:t>
          </a:r>
          <a:endParaRPr lang="en-US" sz="2400" dirty="0"/>
        </a:p>
      </dgm:t>
    </dgm:pt>
    <dgm:pt modelId="{B4DA7A4D-AEF9-4EEC-9583-B4ED885FE196}" type="parTrans" cxnId="{DBE92166-1378-427F-AA7F-692756889C61}">
      <dgm:prSet/>
      <dgm:spPr/>
      <dgm:t>
        <a:bodyPr/>
        <a:lstStyle/>
        <a:p>
          <a:endParaRPr lang="en-US"/>
        </a:p>
      </dgm:t>
    </dgm:pt>
    <dgm:pt modelId="{BDAC922C-7E60-497F-8747-84594A6F1B17}" type="sibTrans" cxnId="{DBE92166-1378-427F-AA7F-692756889C61}">
      <dgm:prSet/>
      <dgm:spPr/>
      <dgm:t>
        <a:bodyPr/>
        <a:lstStyle/>
        <a:p>
          <a:endParaRPr lang="en-US"/>
        </a:p>
      </dgm:t>
    </dgm:pt>
    <dgm:pt modelId="{D376F31E-9343-4EC4-A929-7FC8985D9605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en-US" sz="2400" dirty="0" smtClean="0"/>
            <a:t>Sample Handling</a:t>
          </a:r>
          <a:endParaRPr lang="en-US" sz="2400" dirty="0"/>
        </a:p>
      </dgm:t>
    </dgm:pt>
    <dgm:pt modelId="{B15C6CCD-0579-4E84-B65B-DF0DD13D1AAF}" type="parTrans" cxnId="{78B9FF61-67AE-4E10-9E9C-45E03D8483CC}">
      <dgm:prSet/>
      <dgm:spPr/>
      <dgm:t>
        <a:bodyPr/>
        <a:lstStyle/>
        <a:p>
          <a:endParaRPr lang="en-US"/>
        </a:p>
      </dgm:t>
    </dgm:pt>
    <dgm:pt modelId="{D04C5CC1-A28F-417B-A042-6FB38F2FB919}" type="sibTrans" cxnId="{78B9FF61-67AE-4E10-9E9C-45E03D8483CC}">
      <dgm:prSet/>
      <dgm:spPr/>
      <dgm:t>
        <a:bodyPr/>
        <a:lstStyle/>
        <a:p>
          <a:endParaRPr lang="en-US"/>
        </a:p>
      </dgm:t>
    </dgm:pt>
    <dgm:pt modelId="{9725FCD0-6B78-4E94-9B77-6A97E3539319}" type="pres">
      <dgm:prSet presAssocID="{75F78859-5A7E-48F7-AC48-BA2CDB978BD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67045-377A-41F4-B9AA-46F2C1231F4D}" type="pres">
      <dgm:prSet presAssocID="{75F78859-5A7E-48F7-AC48-BA2CDB978BD6}" presName="children" presStyleCnt="0"/>
      <dgm:spPr/>
    </dgm:pt>
    <dgm:pt modelId="{95DC038B-30DD-4178-90BB-728FDC7C3A57}" type="pres">
      <dgm:prSet presAssocID="{75F78859-5A7E-48F7-AC48-BA2CDB978BD6}" presName="childPlaceholder" presStyleCnt="0"/>
      <dgm:spPr/>
    </dgm:pt>
    <dgm:pt modelId="{9723C58C-5072-4958-8D0B-58A498EBD02C}" type="pres">
      <dgm:prSet presAssocID="{75F78859-5A7E-48F7-AC48-BA2CDB978BD6}" presName="circle" presStyleCnt="0"/>
      <dgm:spPr/>
    </dgm:pt>
    <dgm:pt modelId="{75914C1C-FB9C-4CAC-80E0-746248B80D98}" type="pres">
      <dgm:prSet presAssocID="{75F78859-5A7E-48F7-AC48-BA2CDB978BD6}" presName="quadrant1" presStyleLbl="node1" presStyleIdx="0" presStyleCnt="4" custLinFactNeighborX="-15327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55AD2-E065-49A1-A0E3-F7F2831D4531}" type="pres">
      <dgm:prSet presAssocID="{75F78859-5A7E-48F7-AC48-BA2CDB978BD6}" presName="quadrant2" presStyleLbl="node1" presStyleIdx="1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D8DC-0717-4E3B-909B-D2FBDB0DAA11}" type="pres">
      <dgm:prSet presAssocID="{75F78859-5A7E-48F7-AC48-BA2CDB978BD6}" presName="quadrant3" presStyleLbl="node1" presStyleIdx="2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C083-6E7B-418C-ABAB-67D570A12868}" type="pres">
      <dgm:prSet presAssocID="{75F78859-5A7E-48F7-AC48-BA2CDB978BD6}" presName="quadrant4" presStyleLbl="node1" presStyleIdx="3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09FD-DB35-4442-918A-F83930F2392A}" type="pres">
      <dgm:prSet presAssocID="{75F78859-5A7E-48F7-AC48-BA2CDB978BD6}" presName="quadrantPlaceholder" presStyleCnt="0"/>
      <dgm:spPr/>
    </dgm:pt>
    <dgm:pt modelId="{035E1F7D-7FB5-46A0-989D-6668E77A0CA2}" type="pres">
      <dgm:prSet presAssocID="{75F78859-5A7E-48F7-AC48-BA2CDB978BD6}" presName="center1" presStyleLbl="fgShp" presStyleIdx="0" presStyleCnt="2" custLinFactNeighborX="-43149" custLinFactNeighborY="-83358"/>
      <dgm:spPr/>
      <dgm:t>
        <a:bodyPr/>
        <a:lstStyle/>
        <a:p>
          <a:endParaRPr lang="en-US"/>
        </a:p>
      </dgm:t>
    </dgm:pt>
    <dgm:pt modelId="{0178A9BA-1653-419B-A6F4-87CAC90FC676}" type="pres">
      <dgm:prSet presAssocID="{75F78859-5A7E-48F7-AC48-BA2CDB978BD6}" presName="center2" presStyleLbl="fgShp" presStyleIdx="1" presStyleCnt="2" custLinFactNeighborX="-43149" custLinFactNeighborY="16020"/>
      <dgm:spPr/>
      <dgm:t>
        <a:bodyPr/>
        <a:lstStyle/>
        <a:p>
          <a:endParaRPr lang="en-US"/>
        </a:p>
      </dgm:t>
    </dgm:pt>
  </dgm:ptLst>
  <dgm:cxnLst>
    <dgm:cxn modelId="{CF1214ED-140B-45CF-B2F8-A5C7BCE97CF8}" type="presOf" srcId="{655C1745-5248-4365-A324-9C01C0A68DAD}" destId="{487AD8DC-0717-4E3B-909B-D2FBDB0DAA11}" srcOrd="0" destOrd="0" presId="urn:microsoft.com/office/officeart/2005/8/layout/cycle4"/>
    <dgm:cxn modelId="{853FB390-2491-4F1A-B3A3-3142FAE00E2E}" srcId="{75F78859-5A7E-48F7-AC48-BA2CDB978BD6}" destId="{C1AE51D3-679A-4720-A0EA-A77EFD5609F8}" srcOrd="0" destOrd="0" parTransId="{2FB166E3-3578-4A7E-892A-0BE50419A5CC}" sibTransId="{579FA3F6-8597-4882-897B-BCC3BF6A3DFA}"/>
    <dgm:cxn modelId="{B604431C-B19F-4B78-9516-D7AAAC1B8110}" type="presOf" srcId="{C1AE51D3-679A-4720-A0EA-A77EFD5609F8}" destId="{75914C1C-FB9C-4CAC-80E0-746248B80D98}" srcOrd="0" destOrd="0" presId="urn:microsoft.com/office/officeart/2005/8/layout/cycle4"/>
    <dgm:cxn modelId="{78B9FF61-67AE-4E10-9E9C-45E03D8483CC}" srcId="{75F78859-5A7E-48F7-AC48-BA2CDB978BD6}" destId="{D376F31E-9343-4EC4-A929-7FC8985D9605}" srcOrd="3" destOrd="0" parTransId="{B15C6CCD-0579-4E84-B65B-DF0DD13D1AAF}" sibTransId="{D04C5CC1-A28F-417B-A042-6FB38F2FB919}"/>
    <dgm:cxn modelId="{ACEBDA3B-1821-4E6D-9EA2-4C98D0DE7CF8}" type="presOf" srcId="{75F78859-5A7E-48F7-AC48-BA2CDB978BD6}" destId="{9725FCD0-6B78-4E94-9B77-6A97E3539319}" srcOrd="0" destOrd="0" presId="urn:microsoft.com/office/officeart/2005/8/layout/cycle4"/>
    <dgm:cxn modelId="{DBE92166-1378-427F-AA7F-692756889C61}" srcId="{75F78859-5A7E-48F7-AC48-BA2CDB978BD6}" destId="{655C1745-5248-4365-A324-9C01C0A68DAD}" srcOrd="2" destOrd="0" parTransId="{B4DA7A4D-AEF9-4EEC-9583-B4ED885FE196}" sibTransId="{BDAC922C-7E60-497F-8747-84594A6F1B17}"/>
    <dgm:cxn modelId="{61B32914-2A1B-442E-A90C-532A22D76F60}" type="presOf" srcId="{D376F31E-9343-4EC4-A929-7FC8985D9605}" destId="{45FFC083-6E7B-418C-ABAB-67D570A12868}" srcOrd="0" destOrd="0" presId="urn:microsoft.com/office/officeart/2005/8/layout/cycle4"/>
    <dgm:cxn modelId="{A38458C7-E6E2-4190-A463-BC877BFFFA89}" srcId="{75F78859-5A7E-48F7-AC48-BA2CDB978BD6}" destId="{A813C144-2567-4226-AA77-4D49495069CE}" srcOrd="1" destOrd="0" parTransId="{25F54B08-41EC-4CA7-87BE-0C0EB7566EE8}" sibTransId="{62613F4A-7F2F-4C52-AEFE-AFE19A2F9F8A}"/>
    <dgm:cxn modelId="{30F7B5CE-C625-4F67-8794-7D4EAA5A3C83}" type="presOf" srcId="{A813C144-2567-4226-AA77-4D49495069CE}" destId="{DE455AD2-E065-49A1-A0E3-F7F2831D4531}" srcOrd="0" destOrd="0" presId="urn:microsoft.com/office/officeart/2005/8/layout/cycle4"/>
    <dgm:cxn modelId="{0ACE7AAE-EDE7-48B7-8C5F-B7ACAFDA7DE7}" type="presParOf" srcId="{9725FCD0-6B78-4E94-9B77-6A97E3539319}" destId="{6A367045-377A-41F4-B9AA-46F2C1231F4D}" srcOrd="0" destOrd="0" presId="urn:microsoft.com/office/officeart/2005/8/layout/cycle4"/>
    <dgm:cxn modelId="{19798F90-668D-4EC4-9095-CEF886A82D87}" type="presParOf" srcId="{6A367045-377A-41F4-B9AA-46F2C1231F4D}" destId="{95DC038B-30DD-4178-90BB-728FDC7C3A57}" srcOrd="0" destOrd="0" presId="urn:microsoft.com/office/officeart/2005/8/layout/cycle4"/>
    <dgm:cxn modelId="{71A4D7D0-6710-4B74-AAFE-DF04798C3238}" type="presParOf" srcId="{9725FCD0-6B78-4E94-9B77-6A97E3539319}" destId="{9723C58C-5072-4958-8D0B-58A498EBD02C}" srcOrd="1" destOrd="0" presId="urn:microsoft.com/office/officeart/2005/8/layout/cycle4"/>
    <dgm:cxn modelId="{F8A5591E-530F-4CAB-902F-E5A139B64725}" type="presParOf" srcId="{9723C58C-5072-4958-8D0B-58A498EBD02C}" destId="{75914C1C-FB9C-4CAC-80E0-746248B80D98}" srcOrd="0" destOrd="0" presId="urn:microsoft.com/office/officeart/2005/8/layout/cycle4"/>
    <dgm:cxn modelId="{47EBF676-770B-4BCB-B88D-B17513121612}" type="presParOf" srcId="{9723C58C-5072-4958-8D0B-58A498EBD02C}" destId="{DE455AD2-E065-49A1-A0E3-F7F2831D4531}" srcOrd="1" destOrd="0" presId="urn:microsoft.com/office/officeart/2005/8/layout/cycle4"/>
    <dgm:cxn modelId="{2902F8B8-D7C5-4CC0-9929-3BA42F2BC277}" type="presParOf" srcId="{9723C58C-5072-4958-8D0B-58A498EBD02C}" destId="{487AD8DC-0717-4E3B-909B-D2FBDB0DAA11}" srcOrd="2" destOrd="0" presId="urn:microsoft.com/office/officeart/2005/8/layout/cycle4"/>
    <dgm:cxn modelId="{03CC1994-17D6-443F-ADC1-1EF292EA58EC}" type="presParOf" srcId="{9723C58C-5072-4958-8D0B-58A498EBD02C}" destId="{45FFC083-6E7B-418C-ABAB-67D570A12868}" srcOrd="3" destOrd="0" presId="urn:microsoft.com/office/officeart/2005/8/layout/cycle4"/>
    <dgm:cxn modelId="{4A378D36-36D1-4CAD-97D0-D097B6D37E4C}" type="presParOf" srcId="{9723C58C-5072-4958-8D0B-58A498EBD02C}" destId="{9E1609FD-DB35-4442-918A-F83930F2392A}" srcOrd="4" destOrd="0" presId="urn:microsoft.com/office/officeart/2005/8/layout/cycle4"/>
    <dgm:cxn modelId="{DBC4D875-A203-4C35-8CA2-E316FB02357E}" type="presParOf" srcId="{9725FCD0-6B78-4E94-9B77-6A97E3539319}" destId="{035E1F7D-7FB5-46A0-989D-6668E77A0CA2}" srcOrd="2" destOrd="0" presId="urn:microsoft.com/office/officeart/2005/8/layout/cycle4"/>
    <dgm:cxn modelId="{4D5F8D8F-AD28-4B16-BF33-D7BB0973F110}" type="presParOf" srcId="{9725FCD0-6B78-4E94-9B77-6A97E3539319}" destId="{0178A9BA-1653-419B-A6F4-87CAC90FC67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78859-5A7E-48F7-AC48-BA2CDB978BD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E51D3-679A-4720-A0EA-A77EFD5609F8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en-US" sz="2800" dirty="0" smtClean="0"/>
            <a:t>ESS chem. labs</a:t>
          </a:r>
          <a:endParaRPr lang="en-US" sz="2800" dirty="0"/>
        </a:p>
      </dgm:t>
    </dgm:pt>
    <dgm:pt modelId="{2FB166E3-3578-4A7E-892A-0BE50419A5CC}" type="parTrans" cxnId="{853FB390-2491-4F1A-B3A3-3142FAE00E2E}">
      <dgm:prSet/>
      <dgm:spPr/>
      <dgm:t>
        <a:bodyPr/>
        <a:lstStyle/>
        <a:p>
          <a:endParaRPr lang="en-US"/>
        </a:p>
      </dgm:t>
    </dgm:pt>
    <dgm:pt modelId="{579FA3F6-8597-4882-897B-BCC3BF6A3DFA}" type="sibTrans" cxnId="{853FB390-2491-4F1A-B3A3-3142FAE00E2E}">
      <dgm:prSet/>
      <dgm:spPr/>
      <dgm:t>
        <a:bodyPr/>
        <a:lstStyle/>
        <a:p>
          <a:endParaRPr lang="en-US"/>
        </a:p>
      </dgm:t>
    </dgm:pt>
    <dgm:pt modelId="{A813C144-2567-4226-AA77-4D49495069CE}">
      <dgm:prSet phldrT="[Text]" custT="1"/>
      <dgm:spPr>
        <a:solidFill>
          <a:srgbClr val="002060"/>
        </a:solidFill>
      </dgm:spPr>
      <dgm:t>
        <a:bodyPr/>
        <a:lstStyle/>
        <a:p>
          <a:pPr algn="r"/>
          <a:r>
            <a:rPr lang="en-US" sz="2800" dirty="0" smtClean="0"/>
            <a:t>Instr. spec. labs</a:t>
          </a:r>
        </a:p>
      </dgm:t>
    </dgm:pt>
    <dgm:pt modelId="{25F54B08-41EC-4CA7-87BE-0C0EB7566EE8}" type="parTrans" cxnId="{A38458C7-E6E2-4190-A463-BC877BFFFA89}">
      <dgm:prSet/>
      <dgm:spPr/>
      <dgm:t>
        <a:bodyPr/>
        <a:lstStyle/>
        <a:p>
          <a:endParaRPr lang="en-US"/>
        </a:p>
      </dgm:t>
    </dgm:pt>
    <dgm:pt modelId="{62613F4A-7F2F-4C52-AEFE-AFE19A2F9F8A}" type="sibTrans" cxnId="{A38458C7-E6E2-4190-A463-BC877BFFFA89}">
      <dgm:prSet/>
      <dgm:spPr/>
      <dgm:t>
        <a:bodyPr/>
        <a:lstStyle/>
        <a:p>
          <a:endParaRPr lang="en-US"/>
        </a:p>
      </dgm:t>
    </dgm:pt>
    <dgm:pt modelId="{655C1745-5248-4365-A324-9C01C0A68DAD}">
      <dgm:prSet phldrT="[Text]" custT="1"/>
      <dgm:spPr>
        <a:solidFill>
          <a:srgbClr val="FF0000"/>
        </a:solidFill>
      </dgm:spPr>
      <dgm:t>
        <a:bodyPr/>
        <a:lstStyle/>
        <a:p>
          <a:pPr algn="r"/>
          <a:r>
            <a:rPr lang="en-US" sz="2400" smtClean="0"/>
            <a:t>Contain-ment / conven-tional exhaust</a:t>
          </a:r>
          <a:endParaRPr lang="en-US" sz="2400" dirty="0"/>
        </a:p>
      </dgm:t>
    </dgm:pt>
    <dgm:pt modelId="{B4DA7A4D-AEF9-4EEC-9583-B4ED885FE196}" type="parTrans" cxnId="{DBE92166-1378-427F-AA7F-692756889C61}">
      <dgm:prSet/>
      <dgm:spPr/>
      <dgm:t>
        <a:bodyPr/>
        <a:lstStyle/>
        <a:p>
          <a:endParaRPr lang="en-US"/>
        </a:p>
      </dgm:t>
    </dgm:pt>
    <dgm:pt modelId="{BDAC922C-7E60-497F-8747-84594A6F1B17}" type="sibTrans" cxnId="{DBE92166-1378-427F-AA7F-692756889C61}">
      <dgm:prSet/>
      <dgm:spPr/>
      <dgm:t>
        <a:bodyPr/>
        <a:lstStyle/>
        <a:p>
          <a:endParaRPr lang="en-US"/>
        </a:p>
      </dgm:t>
    </dgm:pt>
    <dgm:pt modelId="{D376F31E-9343-4EC4-A929-7FC8985D9605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en-US" sz="2400" dirty="0" smtClean="0"/>
            <a:t>Sample Handling</a:t>
          </a:r>
          <a:endParaRPr lang="en-US" sz="2400" dirty="0"/>
        </a:p>
      </dgm:t>
    </dgm:pt>
    <dgm:pt modelId="{B15C6CCD-0579-4E84-B65B-DF0DD13D1AAF}" type="parTrans" cxnId="{78B9FF61-67AE-4E10-9E9C-45E03D8483CC}">
      <dgm:prSet/>
      <dgm:spPr/>
      <dgm:t>
        <a:bodyPr/>
        <a:lstStyle/>
        <a:p>
          <a:endParaRPr lang="en-US"/>
        </a:p>
      </dgm:t>
    </dgm:pt>
    <dgm:pt modelId="{D04C5CC1-A28F-417B-A042-6FB38F2FB919}" type="sibTrans" cxnId="{78B9FF61-67AE-4E10-9E9C-45E03D8483CC}">
      <dgm:prSet/>
      <dgm:spPr/>
      <dgm:t>
        <a:bodyPr/>
        <a:lstStyle/>
        <a:p>
          <a:endParaRPr lang="en-US"/>
        </a:p>
      </dgm:t>
    </dgm:pt>
    <dgm:pt modelId="{9725FCD0-6B78-4E94-9B77-6A97E3539319}" type="pres">
      <dgm:prSet presAssocID="{75F78859-5A7E-48F7-AC48-BA2CDB978BD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67045-377A-41F4-B9AA-46F2C1231F4D}" type="pres">
      <dgm:prSet presAssocID="{75F78859-5A7E-48F7-AC48-BA2CDB978BD6}" presName="children" presStyleCnt="0"/>
      <dgm:spPr/>
    </dgm:pt>
    <dgm:pt modelId="{95DC038B-30DD-4178-90BB-728FDC7C3A57}" type="pres">
      <dgm:prSet presAssocID="{75F78859-5A7E-48F7-AC48-BA2CDB978BD6}" presName="childPlaceholder" presStyleCnt="0"/>
      <dgm:spPr/>
    </dgm:pt>
    <dgm:pt modelId="{9723C58C-5072-4958-8D0B-58A498EBD02C}" type="pres">
      <dgm:prSet presAssocID="{75F78859-5A7E-48F7-AC48-BA2CDB978BD6}" presName="circle" presStyleCnt="0"/>
      <dgm:spPr/>
    </dgm:pt>
    <dgm:pt modelId="{75914C1C-FB9C-4CAC-80E0-746248B80D98}" type="pres">
      <dgm:prSet presAssocID="{75F78859-5A7E-48F7-AC48-BA2CDB978BD6}" presName="quadrant1" presStyleLbl="node1" presStyleIdx="0" presStyleCnt="4" custLinFactNeighborX="-15327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55AD2-E065-49A1-A0E3-F7F2831D4531}" type="pres">
      <dgm:prSet presAssocID="{75F78859-5A7E-48F7-AC48-BA2CDB978BD6}" presName="quadrant2" presStyleLbl="node1" presStyleIdx="1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D8DC-0717-4E3B-909B-D2FBDB0DAA11}" type="pres">
      <dgm:prSet presAssocID="{75F78859-5A7E-48F7-AC48-BA2CDB978BD6}" presName="quadrant3" presStyleLbl="node1" presStyleIdx="2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C083-6E7B-418C-ABAB-67D570A12868}" type="pres">
      <dgm:prSet presAssocID="{75F78859-5A7E-48F7-AC48-BA2CDB978BD6}" presName="quadrant4" presStyleLbl="node1" presStyleIdx="3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09FD-DB35-4442-918A-F83930F2392A}" type="pres">
      <dgm:prSet presAssocID="{75F78859-5A7E-48F7-AC48-BA2CDB978BD6}" presName="quadrantPlaceholder" presStyleCnt="0"/>
      <dgm:spPr/>
    </dgm:pt>
    <dgm:pt modelId="{035E1F7D-7FB5-46A0-989D-6668E77A0CA2}" type="pres">
      <dgm:prSet presAssocID="{75F78859-5A7E-48F7-AC48-BA2CDB978BD6}" presName="center1" presStyleLbl="fgShp" presStyleIdx="0" presStyleCnt="2" custLinFactNeighborX="-43149" custLinFactNeighborY="-83358"/>
      <dgm:spPr/>
      <dgm:t>
        <a:bodyPr/>
        <a:lstStyle/>
        <a:p>
          <a:endParaRPr lang="en-US"/>
        </a:p>
      </dgm:t>
    </dgm:pt>
    <dgm:pt modelId="{0178A9BA-1653-419B-A6F4-87CAC90FC676}" type="pres">
      <dgm:prSet presAssocID="{75F78859-5A7E-48F7-AC48-BA2CDB978BD6}" presName="center2" presStyleLbl="fgShp" presStyleIdx="1" presStyleCnt="2" custLinFactNeighborX="-43149" custLinFactNeighborY="16020"/>
      <dgm:spPr/>
      <dgm:t>
        <a:bodyPr/>
        <a:lstStyle/>
        <a:p>
          <a:endParaRPr lang="en-US"/>
        </a:p>
      </dgm:t>
    </dgm:pt>
  </dgm:ptLst>
  <dgm:cxnLst>
    <dgm:cxn modelId="{2064BB1E-6C2D-4A73-BD9F-48570D8B62E0}" type="presOf" srcId="{A813C144-2567-4226-AA77-4D49495069CE}" destId="{DE455AD2-E065-49A1-A0E3-F7F2831D4531}" srcOrd="0" destOrd="0" presId="urn:microsoft.com/office/officeart/2005/8/layout/cycle4"/>
    <dgm:cxn modelId="{853FB390-2491-4F1A-B3A3-3142FAE00E2E}" srcId="{75F78859-5A7E-48F7-AC48-BA2CDB978BD6}" destId="{C1AE51D3-679A-4720-A0EA-A77EFD5609F8}" srcOrd="0" destOrd="0" parTransId="{2FB166E3-3578-4A7E-892A-0BE50419A5CC}" sibTransId="{579FA3F6-8597-4882-897B-BCC3BF6A3DFA}"/>
    <dgm:cxn modelId="{78B9FF61-67AE-4E10-9E9C-45E03D8483CC}" srcId="{75F78859-5A7E-48F7-AC48-BA2CDB978BD6}" destId="{D376F31E-9343-4EC4-A929-7FC8985D9605}" srcOrd="3" destOrd="0" parTransId="{B15C6CCD-0579-4E84-B65B-DF0DD13D1AAF}" sibTransId="{D04C5CC1-A28F-417B-A042-6FB38F2FB919}"/>
    <dgm:cxn modelId="{A848D0A2-6CE4-40ED-96BE-3C207C6DB8A2}" type="presOf" srcId="{D376F31E-9343-4EC4-A929-7FC8985D9605}" destId="{45FFC083-6E7B-418C-ABAB-67D570A12868}" srcOrd="0" destOrd="0" presId="urn:microsoft.com/office/officeart/2005/8/layout/cycle4"/>
    <dgm:cxn modelId="{DBE92166-1378-427F-AA7F-692756889C61}" srcId="{75F78859-5A7E-48F7-AC48-BA2CDB978BD6}" destId="{655C1745-5248-4365-A324-9C01C0A68DAD}" srcOrd="2" destOrd="0" parTransId="{B4DA7A4D-AEF9-4EEC-9583-B4ED885FE196}" sibTransId="{BDAC922C-7E60-497F-8747-84594A6F1B17}"/>
    <dgm:cxn modelId="{E3601989-AB1F-40AD-81B7-CF036E42F4FF}" type="presOf" srcId="{C1AE51D3-679A-4720-A0EA-A77EFD5609F8}" destId="{75914C1C-FB9C-4CAC-80E0-746248B80D98}" srcOrd="0" destOrd="0" presId="urn:microsoft.com/office/officeart/2005/8/layout/cycle4"/>
    <dgm:cxn modelId="{3E6919A9-EE2B-4C61-8A06-DDC6E81F8B0A}" type="presOf" srcId="{655C1745-5248-4365-A324-9C01C0A68DAD}" destId="{487AD8DC-0717-4E3B-909B-D2FBDB0DAA11}" srcOrd="0" destOrd="0" presId="urn:microsoft.com/office/officeart/2005/8/layout/cycle4"/>
    <dgm:cxn modelId="{035AF2AA-FD3E-4D88-AF97-5F159868B1C4}" type="presOf" srcId="{75F78859-5A7E-48F7-AC48-BA2CDB978BD6}" destId="{9725FCD0-6B78-4E94-9B77-6A97E3539319}" srcOrd="0" destOrd="0" presId="urn:microsoft.com/office/officeart/2005/8/layout/cycle4"/>
    <dgm:cxn modelId="{A38458C7-E6E2-4190-A463-BC877BFFFA89}" srcId="{75F78859-5A7E-48F7-AC48-BA2CDB978BD6}" destId="{A813C144-2567-4226-AA77-4D49495069CE}" srcOrd="1" destOrd="0" parTransId="{25F54B08-41EC-4CA7-87BE-0C0EB7566EE8}" sibTransId="{62613F4A-7F2F-4C52-AEFE-AFE19A2F9F8A}"/>
    <dgm:cxn modelId="{7E705B54-5BD2-4B78-8523-3E77A2875628}" type="presParOf" srcId="{9725FCD0-6B78-4E94-9B77-6A97E3539319}" destId="{6A367045-377A-41F4-B9AA-46F2C1231F4D}" srcOrd="0" destOrd="0" presId="urn:microsoft.com/office/officeart/2005/8/layout/cycle4"/>
    <dgm:cxn modelId="{5BD509B3-4BF8-42D5-A28D-B9E6C481FE92}" type="presParOf" srcId="{6A367045-377A-41F4-B9AA-46F2C1231F4D}" destId="{95DC038B-30DD-4178-90BB-728FDC7C3A57}" srcOrd="0" destOrd="0" presId="urn:microsoft.com/office/officeart/2005/8/layout/cycle4"/>
    <dgm:cxn modelId="{E6194195-D6C4-4926-B150-FB1F6B83C5C0}" type="presParOf" srcId="{9725FCD0-6B78-4E94-9B77-6A97E3539319}" destId="{9723C58C-5072-4958-8D0B-58A498EBD02C}" srcOrd="1" destOrd="0" presId="urn:microsoft.com/office/officeart/2005/8/layout/cycle4"/>
    <dgm:cxn modelId="{7244FA7E-6158-4169-86DD-C1701768A3DC}" type="presParOf" srcId="{9723C58C-5072-4958-8D0B-58A498EBD02C}" destId="{75914C1C-FB9C-4CAC-80E0-746248B80D98}" srcOrd="0" destOrd="0" presId="urn:microsoft.com/office/officeart/2005/8/layout/cycle4"/>
    <dgm:cxn modelId="{E82FD2F2-FE91-46DC-883F-55F7DA520B0E}" type="presParOf" srcId="{9723C58C-5072-4958-8D0B-58A498EBD02C}" destId="{DE455AD2-E065-49A1-A0E3-F7F2831D4531}" srcOrd="1" destOrd="0" presId="urn:microsoft.com/office/officeart/2005/8/layout/cycle4"/>
    <dgm:cxn modelId="{D32BE3A7-8F08-4CED-BFA1-0156F35237A1}" type="presParOf" srcId="{9723C58C-5072-4958-8D0B-58A498EBD02C}" destId="{487AD8DC-0717-4E3B-909B-D2FBDB0DAA11}" srcOrd="2" destOrd="0" presId="urn:microsoft.com/office/officeart/2005/8/layout/cycle4"/>
    <dgm:cxn modelId="{E87CB05D-A85B-4F1D-9971-7E1DE052B269}" type="presParOf" srcId="{9723C58C-5072-4958-8D0B-58A498EBD02C}" destId="{45FFC083-6E7B-418C-ABAB-67D570A12868}" srcOrd="3" destOrd="0" presId="urn:microsoft.com/office/officeart/2005/8/layout/cycle4"/>
    <dgm:cxn modelId="{3FD49776-784B-4D2F-8C11-8478C44F373D}" type="presParOf" srcId="{9723C58C-5072-4958-8D0B-58A498EBD02C}" destId="{9E1609FD-DB35-4442-918A-F83930F2392A}" srcOrd="4" destOrd="0" presId="urn:microsoft.com/office/officeart/2005/8/layout/cycle4"/>
    <dgm:cxn modelId="{B006ACE0-31DA-4A1E-BE60-EEEE1C91779B}" type="presParOf" srcId="{9725FCD0-6B78-4E94-9B77-6A97E3539319}" destId="{035E1F7D-7FB5-46A0-989D-6668E77A0CA2}" srcOrd="2" destOrd="0" presId="urn:microsoft.com/office/officeart/2005/8/layout/cycle4"/>
    <dgm:cxn modelId="{CC064CD4-E084-42D4-AD41-DCA72FAC590D}" type="presParOf" srcId="{9725FCD0-6B78-4E94-9B77-6A97E3539319}" destId="{0178A9BA-1653-419B-A6F4-87CAC90FC67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F78859-5A7E-48F7-AC48-BA2CDB978BD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E51D3-679A-4720-A0EA-A77EFD5609F8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en-US" sz="2800" dirty="0" smtClean="0"/>
            <a:t>ESS chem. labs</a:t>
          </a:r>
          <a:endParaRPr lang="en-US" sz="2800" dirty="0"/>
        </a:p>
      </dgm:t>
    </dgm:pt>
    <dgm:pt modelId="{2FB166E3-3578-4A7E-892A-0BE50419A5CC}" type="parTrans" cxnId="{853FB390-2491-4F1A-B3A3-3142FAE00E2E}">
      <dgm:prSet/>
      <dgm:spPr/>
      <dgm:t>
        <a:bodyPr/>
        <a:lstStyle/>
        <a:p>
          <a:endParaRPr lang="en-US"/>
        </a:p>
      </dgm:t>
    </dgm:pt>
    <dgm:pt modelId="{579FA3F6-8597-4882-897B-BCC3BF6A3DFA}" type="sibTrans" cxnId="{853FB390-2491-4F1A-B3A3-3142FAE00E2E}">
      <dgm:prSet/>
      <dgm:spPr/>
      <dgm:t>
        <a:bodyPr/>
        <a:lstStyle/>
        <a:p>
          <a:endParaRPr lang="en-US"/>
        </a:p>
      </dgm:t>
    </dgm:pt>
    <dgm:pt modelId="{A813C144-2567-4226-AA77-4D49495069CE}">
      <dgm:prSet phldrT="[Text]" custT="1"/>
      <dgm:spPr>
        <a:solidFill>
          <a:srgbClr val="002060"/>
        </a:solidFill>
      </dgm:spPr>
      <dgm:t>
        <a:bodyPr/>
        <a:lstStyle/>
        <a:p>
          <a:pPr algn="r"/>
          <a:r>
            <a:rPr lang="en-US" sz="2800" dirty="0" smtClean="0"/>
            <a:t>Instr. spec. labs</a:t>
          </a:r>
        </a:p>
      </dgm:t>
    </dgm:pt>
    <dgm:pt modelId="{25F54B08-41EC-4CA7-87BE-0C0EB7566EE8}" type="parTrans" cxnId="{A38458C7-E6E2-4190-A463-BC877BFFFA89}">
      <dgm:prSet/>
      <dgm:spPr/>
      <dgm:t>
        <a:bodyPr/>
        <a:lstStyle/>
        <a:p>
          <a:endParaRPr lang="en-US"/>
        </a:p>
      </dgm:t>
    </dgm:pt>
    <dgm:pt modelId="{62613F4A-7F2F-4C52-AEFE-AFE19A2F9F8A}" type="sibTrans" cxnId="{A38458C7-E6E2-4190-A463-BC877BFFFA89}">
      <dgm:prSet/>
      <dgm:spPr/>
      <dgm:t>
        <a:bodyPr/>
        <a:lstStyle/>
        <a:p>
          <a:endParaRPr lang="en-US"/>
        </a:p>
      </dgm:t>
    </dgm:pt>
    <dgm:pt modelId="{655C1745-5248-4365-A324-9C01C0A68DAD}">
      <dgm:prSet phldrT="[Text]" custT="1"/>
      <dgm:spPr>
        <a:solidFill>
          <a:srgbClr val="002060"/>
        </a:solidFill>
      </dgm:spPr>
      <dgm:t>
        <a:bodyPr/>
        <a:lstStyle/>
        <a:p>
          <a:pPr algn="r"/>
          <a:r>
            <a:rPr lang="en-US" sz="2400" dirty="0" smtClean="0"/>
            <a:t>Contain-</a:t>
          </a:r>
          <a:r>
            <a:rPr lang="en-US" sz="2400" dirty="0" err="1" smtClean="0"/>
            <a:t>ment</a:t>
          </a:r>
          <a:r>
            <a:rPr lang="en-US" sz="2400" dirty="0" smtClean="0"/>
            <a:t> / </a:t>
          </a:r>
          <a:r>
            <a:rPr lang="en-US" sz="2400" dirty="0" err="1" smtClean="0"/>
            <a:t>conven-tional</a:t>
          </a:r>
          <a:r>
            <a:rPr lang="en-US" sz="2400" dirty="0" smtClean="0"/>
            <a:t> exhaust</a:t>
          </a:r>
          <a:endParaRPr lang="en-US" sz="2400" dirty="0"/>
        </a:p>
      </dgm:t>
    </dgm:pt>
    <dgm:pt modelId="{B4DA7A4D-AEF9-4EEC-9583-B4ED885FE196}" type="parTrans" cxnId="{DBE92166-1378-427F-AA7F-692756889C61}">
      <dgm:prSet/>
      <dgm:spPr/>
      <dgm:t>
        <a:bodyPr/>
        <a:lstStyle/>
        <a:p>
          <a:endParaRPr lang="en-US"/>
        </a:p>
      </dgm:t>
    </dgm:pt>
    <dgm:pt modelId="{BDAC922C-7E60-497F-8747-84594A6F1B17}" type="sibTrans" cxnId="{DBE92166-1378-427F-AA7F-692756889C61}">
      <dgm:prSet/>
      <dgm:spPr/>
      <dgm:t>
        <a:bodyPr/>
        <a:lstStyle/>
        <a:p>
          <a:endParaRPr lang="en-US"/>
        </a:p>
      </dgm:t>
    </dgm:pt>
    <dgm:pt modelId="{D376F31E-9343-4EC4-A929-7FC8985D9605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2400" dirty="0" smtClean="0"/>
            <a:t>Sample Handling</a:t>
          </a:r>
          <a:endParaRPr lang="en-US" sz="2400" dirty="0"/>
        </a:p>
      </dgm:t>
    </dgm:pt>
    <dgm:pt modelId="{B15C6CCD-0579-4E84-B65B-DF0DD13D1AAF}" type="parTrans" cxnId="{78B9FF61-67AE-4E10-9E9C-45E03D8483CC}">
      <dgm:prSet/>
      <dgm:spPr/>
      <dgm:t>
        <a:bodyPr/>
        <a:lstStyle/>
        <a:p>
          <a:endParaRPr lang="en-US"/>
        </a:p>
      </dgm:t>
    </dgm:pt>
    <dgm:pt modelId="{D04C5CC1-A28F-417B-A042-6FB38F2FB919}" type="sibTrans" cxnId="{78B9FF61-67AE-4E10-9E9C-45E03D8483CC}">
      <dgm:prSet/>
      <dgm:spPr/>
      <dgm:t>
        <a:bodyPr/>
        <a:lstStyle/>
        <a:p>
          <a:endParaRPr lang="en-US"/>
        </a:p>
      </dgm:t>
    </dgm:pt>
    <dgm:pt modelId="{9725FCD0-6B78-4E94-9B77-6A97E3539319}" type="pres">
      <dgm:prSet presAssocID="{75F78859-5A7E-48F7-AC48-BA2CDB978BD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67045-377A-41F4-B9AA-46F2C1231F4D}" type="pres">
      <dgm:prSet presAssocID="{75F78859-5A7E-48F7-AC48-BA2CDB978BD6}" presName="children" presStyleCnt="0"/>
      <dgm:spPr/>
    </dgm:pt>
    <dgm:pt modelId="{95DC038B-30DD-4178-90BB-728FDC7C3A57}" type="pres">
      <dgm:prSet presAssocID="{75F78859-5A7E-48F7-AC48-BA2CDB978BD6}" presName="childPlaceholder" presStyleCnt="0"/>
      <dgm:spPr/>
    </dgm:pt>
    <dgm:pt modelId="{9723C58C-5072-4958-8D0B-58A498EBD02C}" type="pres">
      <dgm:prSet presAssocID="{75F78859-5A7E-48F7-AC48-BA2CDB978BD6}" presName="circle" presStyleCnt="0"/>
      <dgm:spPr/>
    </dgm:pt>
    <dgm:pt modelId="{75914C1C-FB9C-4CAC-80E0-746248B80D98}" type="pres">
      <dgm:prSet presAssocID="{75F78859-5A7E-48F7-AC48-BA2CDB978BD6}" presName="quadrant1" presStyleLbl="node1" presStyleIdx="0" presStyleCnt="4" custLinFactNeighborX="-15327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55AD2-E065-49A1-A0E3-F7F2831D4531}" type="pres">
      <dgm:prSet presAssocID="{75F78859-5A7E-48F7-AC48-BA2CDB978BD6}" presName="quadrant2" presStyleLbl="node1" presStyleIdx="1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D8DC-0717-4E3B-909B-D2FBDB0DAA11}" type="pres">
      <dgm:prSet presAssocID="{75F78859-5A7E-48F7-AC48-BA2CDB978BD6}" presName="quadrant3" presStyleLbl="node1" presStyleIdx="2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FC083-6E7B-418C-ABAB-67D570A12868}" type="pres">
      <dgm:prSet presAssocID="{75F78859-5A7E-48F7-AC48-BA2CDB978BD6}" presName="quadrant4" presStyleLbl="node1" presStyleIdx="3" presStyleCnt="4" custLinFactNeighborX="-16614" custLinFactNeighborY="-59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09FD-DB35-4442-918A-F83930F2392A}" type="pres">
      <dgm:prSet presAssocID="{75F78859-5A7E-48F7-AC48-BA2CDB978BD6}" presName="quadrantPlaceholder" presStyleCnt="0"/>
      <dgm:spPr/>
    </dgm:pt>
    <dgm:pt modelId="{035E1F7D-7FB5-46A0-989D-6668E77A0CA2}" type="pres">
      <dgm:prSet presAssocID="{75F78859-5A7E-48F7-AC48-BA2CDB978BD6}" presName="center1" presStyleLbl="fgShp" presStyleIdx="0" presStyleCnt="2" custLinFactNeighborX="-43149" custLinFactNeighborY="-83358"/>
      <dgm:spPr/>
      <dgm:t>
        <a:bodyPr/>
        <a:lstStyle/>
        <a:p>
          <a:endParaRPr lang="en-US"/>
        </a:p>
      </dgm:t>
    </dgm:pt>
    <dgm:pt modelId="{0178A9BA-1653-419B-A6F4-87CAC90FC676}" type="pres">
      <dgm:prSet presAssocID="{75F78859-5A7E-48F7-AC48-BA2CDB978BD6}" presName="center2" presStyleLbl="fgShp" presStyleIdx="1" presStyleCnt="2" custLinFactNeighborX="-43149" custLinFactNeighborY="16020"/>
      <dgm:spPr/>
      <dgm:t>
        <a:bodyPr/>
        <a:lstStyle/>
        <a:p>
          <a:endParaRPr lang="en-US"/>
        </a:p>
      </dgm:t>
    </dgm:pt>
  </dgm:ptLst>
  <dgm:cxnLst>
    <dgm:cxn modelId="{8852CF68-88A8-469A-A8EE-52C8677A6A71}" type="presOf" srcId="{75F78859-5A7E-48F7-AC48-BA2CDB978BD6}" destId="{9725FCD0-6B78-4E94-9B77-6A97E3539319}" srcOrd="0" destOrd="0" presId="urn:microsoft.com/office/officeart/2005/8/layout/cycle4"/>
    <dgm:cxn modelId="{853FB390-2491-4F1A-B3A3-3142FAE00E2E}" srcId="{75F78859-5A7E-48F7-AC48-BA2CDB978BD6}" destId="{C1AE51D3-679A-4720-A0EA-A77EFD5609F8}" srcOrd="0" destOrd="0" parTransId="{2FB166E3-3578-4A7E-892A-0BE50419A5CC}" sibTransId="{579FA3F6-8597-4882-897B-BCC3BF6A3DFA}"/>
    <dgm:cxn modelId="{4FACF087-D33D-493A-ADD1-519DCFA7A616}" type="presOf" srcId="{C1AE51D3-679A-4720-A0EA-A77EFD5609F8}" destId="{75914C1C-FB9C-4CAC-80E0-746248B80D98}" srcOrd="0" destOrd="0" presId="urn:microsoft.com/office/officeart/2005/8/layout/cycle4"/>
    <dgm:cxn modelId="{78B9FF61-67AE-4E10-9E9C-45E03D8483CC}" srcId="{75F78859-5A7E-48F7-AC48-BA2CDB978BD6}" destId="{D376F31E-9343-4EC4-A929-7FC8985D9605}" srcOrd="3" destOrd="0" parTransId="{B15C6CCD-0579-4E84-B65B-DF0DD13D1AAF}" sibTransId="{D04C5CC1-A28F-417B-A042-6FB38F2FB919}"/>
    <dgm:cxn modelId="{A38458C7-E6E2-4190-A463-BC877BFFFA89}" srcId="{75F78859-5A7E-48F7-AC48-BA2CDB978BD6}" destId="{A813C144-2567-4226-AA77-4D49495069CE}" srcOrd="1" destOrd="0" parTransId="{25F54B08-41EC-4CA7-87BE-0C0EB7566EE8}" sibTransId="{62613F4A-7F2F-4C52-AEFE-AFE19A2F9F8A}"/>
    <dgm:cxn modelId="{DBE92166-1378-427F-AA7F-692756889C61}" srcId="{75F78859-5A7E-48F7-AC48-BA2CDB978BD6}" destId="{655C1745-5248-4365-A324-9C01C0A68DAD}" srcOrd="2" destOrd="0" parTransId="{B4DA7A4D-AEF9-4EEC-9583-B4ED885FE196}" sibTransId="{BDAC922C-7E60-497F-8747-84594A6F1B17}"/>
    <dgm:cxn modelId="{740FE49A-91FA-4D19-A264-B6137F5A691E}" type="presOf" srcId="{A813C144-2567-4226-AA77-4D49495069CE}" destId="{DE455AD2-E065-49A1-A0E3-F7F2831D4531}" srcOrd="0" destOrd="0" presId="urn:microsoft.com/office/officeart/2005/8/layout/cycle4"/>
    <dgm:cxn modelId="{0DC04DD7-156A-4DAD-994D-A6727D61B540}" type="presOf" srcId="{D376F31E-9343-4EC4-A929-7FC8985D9605}" destId="{45FFC083-6E7B-418C-ABAB-67D570A12868}" srcOrd="0" destOrd="0" presId="urn:microsoft.com/office/officeart/2005/8/layout/cycle4"/>
    <dgm:cxn modelId="{539644F0-7BC2-4B53-B445-3B459A200362}" type="presOf" srcId="{655C1745-5248-4365-A324-9C01C0A68DAD}" destId="{487AD8DC-0717-4E3B-909B-D2FBDB0DAA11}" srcOrd="0" destOrd="0" presId="urn:microsoft.com/office/officeart/2005/8/layout/cycle4"/>
    <dgm:cxn modelId="{19730DDD-6C89-47C5-A5C1-AF45212BCB7B}" type="presParOf" srcId="{9725FCD0-6B78-4E94-9B77-6A97E3539319}" destId="{6A367045-377A-41F4-B9AA-46F2C1231F4D}" srcOrd="0" destOrd="0" presId="urn:microsoft.com/office/officeart/2005/8/layout/cycle4"/>
    <dgm:cxn modelId="{792DD603-725C-41ED-A072-9D5FDF376BE0}" type="presParOf" srcId="{6A367045-377A-41F4-B9AA-46F2C1231F4D}" destId="{95DC038B-30DD-4178-90BB-728FDC7C3A57}" srcOrd="0" destOrd="0" presId="urn:microsoft.com/office/officeart/2005/8/layout/cycle4"/>
    <dgm:cxn modelId="{C8CB9983-400D-4516-8372-C29317D556C5}" type="presParOf" srcId="{9725FCD0-6B78-4E94-9B77-6A97E3539319}" destId="{9723C58C-5072-4958-8D0B-58A498EBD02C}" srcOrd="1" destOrd="0" presId="urn:microsoft.com/office/officeart/2005/8/layout/cycle4"/>
    <dgm:cxn modelId="{23991F4B-E754-466E-97F3-7072299BD455}" type="presParOf" srcId="{9723C58C-5072-4958-8D0B-58A498EBD02C}" destId="{75914C1C-FB9C-4CAC-80E0-746248B80D98}" srcOrd="0" destOrd="0" presId="urn:microsoft.com/office/officeart/2005/8/layout/cycle4"/>
    <dgm:cxn modelId="{7A981970-EBBD-48F0-AD27-EFE2833AB5C5}" type="presParOf" srcId="{9723C58C-5072-4958-8D0B-58A498EBD02C}" destId="{DE455AD2-E065-49A1-A0E3-F7F2831D4531}" srcOrd="1" destOrd="0" presId="urn:microsoft.com/office/officeart/2005/8/layout/cycle4"/>
    <dgm:cxn modelId="{23C1AAEA-B907-4A67-8466-ED82BFB026A1}" type="presParOf" srcId="{9723C58C-5072-4958-8D0B-58A498EBD02C}" destId="{487AD8DC-0717-4E3B-909B-D2FBDB0DAA11}" srcOrd="2" destOrd="0" presId="urn:microsoft.com/office/officeart/2005/8/layout/cycle4"/>
    <dgm:cxn modelId="{25217817-E24B-4093-80B2-D882FEA9F015}" type="presParOf" srcId="{9723C58C-5072-4958-8D0B-58A498EBD02C}" destId="{45FFC083-6E7B-418C-ABAB-67D570A12868}" srcOrd="3" destOrd="0" presId="urn:microsoft.com/office/officeart/2005/8/layout/cycle4"/>
    <dgm:cxn modelId="{36869AB6-451B-451F-9FE5-F2ED8774D460}" type="presParOf" srcId="{9723C58C-5072-4958-8D0B-58A498EBD02C}" destId="{9E1609FD-DB35-4442-918A-F83930F2392A}" srcOrd="4" destOrd="0" presId="urn:microsoft.com/office/officeart/2005/8/layout/cycle4"/>
    <dgm:cxn modelId="{06D19400-08D0-4E46-9325-5F40618E13AA}" type="presParOf" srcId="{9725FCD0-6B78-4E94-9B77-6A97E3539319}" destId="{035E1F7D-7FB5-46A0-989D-6668E77A0CA2}" srcOrd="2" destOrd="0" presId="urn:microsoft.com/office/officeart/2005/8/layout/cycle4"/>
    <dgm:cxn modelId="{6481105C-DEE2-462C-8BA2-CC25CC952855}" type="presParOf" srcId="{9725FCD0-6B78-4E94-9B77-6A97E3539319}" destId="{0178A9BA-1653-419B-A6F4-87CAC90FC67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B8E9AA-E579-461E-BED1-26F0029ACF3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1245E6-9FCA-4AC7-9B07-309ECC2B45C7}">
      <dgm:prSet phldrT="[Text]" phldr="1"/>
      <dgm:spPr>
        <a:noFill/>
        <a:ln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104718E9-DEA9-4367-AAD7-245FB718B744}" type="parTrans" cxnId="{E06C8E19-9C6D-46C5-B6A0-EDA99DECFAF9}">
      <dgm:prSet/>
      <dgm:spPr/>
      <dgm:t>
        <a:bodyPr/>
        <a:lstStyle/>
        <a:p>
          <a:endParaRPr lang="en-US"/>
        </a:p>
      </dgm:t>
    </dgm:pt>
    <dgm:pt modelId="{CAA65612-0970-497C-8B7E-897446229757}" type="sibTrans" cxnId="{E06C8E19-9C6D-46C5-B6A0-EDA99DECFAF9}">
      <dgm:prSet/>
      <dgm:spPr/>
      <dgm:t>
        <a:bodyPr/>
        <a:lstStyle/>
        <a:p>
          <a:endParaRPr lang="en-US"/>
        </a:p>
      </dgm:t>
    </dgm:pt>
    <dgm:pt modelId="{1A59BFBE-EB2A-46B3-AB1B-D5487BBFD5BC}">
      <dgm:prSet phldrT="[Text]"/>
      <dgm:spPr/>
      <dgm:t>
        <a:bodyPr/>
        <a:lstStyle/>
        <a:p>
          <a:r>
            <a:rPr lang="en-US" dirty="0" smtClean="0"/>
            <a:t>Science Support</a:t>
          </a:r>
        </a:p>
        <a:p>
          <a:r>
            <a:rPr lang="en-US" dirty="0" smtClean="0"/>
            <a:t>Systems</a:t>
          </a:r>
          <a:endParaRPr lang="en-US" dirty="0"/>
        </a:p>
      </dgm:t>
    </dgm:pt>
    <dgm:pt modelId="{3C6AD30F-3C90-4E1D-82F9-B9CE2CE501CA}" type="parTrans" cxnId="{8F05283C-DB24-4A49-9A9C-4D6E03C3ECF6}">
      <dgm:prSet/>
      <dgm:spPr/>
      <dgm:t>
        <a:bodyPr/>
        <a:lstStyle/>
        <a:p>
          <a:endParaRPr lang="en-US"/>
        </a:p>
      </dgm:t>
    </dgm:pt>
    <dgm:pt modelId="{22ADFC6F-E7D8-45EB-8F46-1FEAE81E8510}" type="sibTrans" cxnId="{8F05283C-DB24-4A49-9A9C-4D6E03C3ECF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634F2CE-13F4-409E-B917-7108D1C7EA5B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/>
            <a:t>Lab Safety</a:t>
          </a:r>
          <a:endParaRPr lang="en-US" b="1" dirty="0"/>
        </a:p>
      </dgm:t>
    </dgm:pt>
    <dgm:pt modelId="{9ACBD0F3-C934-454A-892F-C30C226459A7}" type="parTrans" cxnId="{15679D2A-B3FA-4C81-938C-087D1954A645}">
      <dgm:prSet/>
      <dgm:spPr/>
      <dgm:t>
        <a:bodyPr/>
        <a:lstStyle/>
        <a:p>
          <a:endParaRPr lang="en-US"/>
        </a:p>
      </dgm:t>
    </dgm:pt>
    <dgm:pt modelId="{C2291F6B-58B4-4BBC-956D-300B79BD32CD}" type="sibTrans" cxnId="{15679D2A-B3FA-4C81-938C-087D1954A645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CF71E539-0755-4206-9AFD-8D3B0C2A8240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/>
            <a:t>Experimental</a:t>
          </a:r>
        </a:p>
        <a:p>
          <a:r>
            <a:rPr lang="en-US" b="1" dirty="0" smtClean="0"/>
            <a:t>Safety  </a:t>
          </a:r>
        </a:p>
        <a:p>
          <a:r>
            <a:rPr lang="en-US" b="1" dirty="0" smtClean="0"/>
            <a:t>Review</a:t>
          </a:r>
          <a:endParaRPr lang="en-US" b="1" dirty="0"/>
        </a:p>
      </dgm:t>
    </dgm:pt>
    <dgm:pt modelId="{1674E039-9316-444E-956B-38D0FDC3083F}" type="parTrans" cxnId="{BE635944-F262-48F2-AF22-B3C3BF9C0173}">
      <dgm:prSet/>
      <dgm:spPr/>
      <dgm:t>
        <a:bodyPr/>
        <a:lstStyle/>
        <a:p>
          <a:endParaRPr lang="en-US"/>
        </a:p>
      </dgm:t>
    </dgm:pt>
    <dgm:pt modelId="{312BDE84-ECC1-45B7-9C2C-3B2706065F5F}" type="sibTrans" cxnId="{BE635944-F262-48F2-AF22-B3C3BF9C0173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65321E9-2D08-4852-A744-D89187D95F35}">
      <dgm:prSet phldrT="[Text]"/>
      <dgm:spPr/>
      <dgm:t>
        <a:bodyPr/>
        <a:lstStyle/>
        <a:p>
          <a:r>
            <a:rPr lang="en-US" dirty="0" smtClean="0"/>
            <a:t>ES&amp;H / Systems Engineering</a:t>
          </a:r>
          <a:endParaRPr lang="en-US" dirty="0"/>
        </a:p>
      </dgm:t>
    </dgm:pt>
    <dgm:pt modelId="{B6826E02-A668-463F-AF60-78F8E691CC92}" type="parTrans" cxnId="{DF1FA464-FA00-41A2-81AA-C642D41835C3}">
      <dgm:prSet/>
      <dgm:spPr/>
      <dgm:t>
        <a:bodyPr/>
        <a:lstStyle/>
        <a:p>
          <a:endParaRPr lang="en-US"/>
        </a:p>
      </dgm:t>
    </dgm:pt>
    <dgm:pt modelId="{21B68535-8DF9-49F7-937B-63BFB33EE93B}" type="sibTrans" cxnId="{DF1FA464-FA00-41A2-81AA-C642D41835C3}">
      <dgm:prSet/>
      <dgm:spPr/>
      <dgm:t>
        <a:bodyPr/>
        <a:lstStyle/>
        <a:p>
          <a:endParaRPr lang="en-US"/>
        </a:p>
      </dgm:t>
    </dgm:pt>
    <dgm:pt modelId="{223A7A18-F640-4C2C-A15D-0EC64909954F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/>
            <a:t>Instrument </a:t>
          </a:r>
        </a:p>
        <a:p>
          <a:r>
            <a:rPr lang="en-US" b="1" dirty="0" smtClean="0"/>
            <a:t>Safety </a:t>
          </a:r>
          <a:endParaRPr lang="en-US" b="1" dirty="0"/>
        </a:p>
      </dgm:t>
    </dgm:pt>
    <dgm:pt modelId="{4EAFFA26-BB33-48E8-A988-902B5E3F8DC1}" type="parTrans" cxnId="{3EF28FEE-2A16-43BA-B3C8-A9A4A0D58263}">
      <dgm:prSet/>
      <dgm:spPr/>
      <dgm:t>
        <a:bodyPr/>
        <a:lstStyle/>
        <a:p>
          <a:endParaRPr lang="en-US"/>
        </a:p>
      </dgm:t>
    </dgm:pt>
    <dgm:pt modelId="{4337897A-1F82-48ED-A38D-DAB5EB95B714}" type="sibTrans" cxnId="{3EF28FEE-2A16-43BA-B3C8-A9A4A0D58263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38B6F34-1F28-49AC-9F37-E923C8E287E6}" type="pres">
      <dgm:prSet presAssocID="{EEB8E9AA-E579-461E-BED1-26F0029ACF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E115E5-67DD-432E-916F-77602F2A3CE5}" type="pres">
      <dgm:prSet presAssocID="{411245E6-9FCA-4AC7-9B07-309ECC2B45C7}" presName="centerShape" presStyleLbl="node0" presStyleIdx="0" presStyleCnt="1" custScaleX="152185" custScaleY="154300" custLinFactNeighborX="1793" custLinFactNeighborY="-15138"/>
      <dgm:spPr/>
      <dgm:t>
        <a:bodyPr/>
        <a:lstStyle/>
        <a:p>
          <a:endParaRPr lang="en-US"/>
        </a:p>
      </dgm:t>
    </dgm:pt>
    <dgm:pt modelId="{9B8ED71A-5515-472F-9E11-9B18D43A6289}" type="pres">
      <dgm:prSet presAssocID="{1A59BFBE-EB2A-46B3-AB1B-D5487BBFD5BC}" presName="node" presStyleLbl="node1" presStyleIdx="0" presStyleCnt="5" custRadScaleRad="135420" custRadScaleInc="166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404F2-5041-47C6-B1CD-3DEB4AC3DCF7}" type="pres">
      <dgm:prSet presAssocID="{1A59BFBE-EB2A-46B3-AB1B-D5487BBFD5BC}" presName="dummy" presStyleCnt="0"/>
      <dgm:spPr/>
    </dgm:pt>
    <dgm:pt modelId="{1FE0AF31-2E88-4117-BCFC-00257ADE49BB}" type="pres">
      <dgm:prSet presAssocID="{22ADFC6F-E7D8-45EB-8F46-1FEAE81E851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EF33C76-C8C1-47CE-81B3-DFA45E331270}" type="pres">
      <dgm:prSet presAssocID="{B634F2CE-13F4-409E-B917-7108D1C7EA5B}" presName="node" presStyleLbl="node1" presStyleIdx="1" presStyleCnt="5" custRadScaleRad="111049" custRadScaleInc="100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0C633-DA6C-4085-A400-7C88EEBEBB26}" type="pres">
      <dgm:prSet presAssocID="{B634F2CE-13F4-409E-B917-7108D1C7EA5B}" presName="dummy" presStyleCnt="0"/>
      <dgm:spPr/>
    </dgm:pt>
    <dgm:pt modelId="{785C0A13-E26F-43AC-B4DF-760FB50E27E3}" type="pres">
      <dgm:prSet presAssocID="{C2291F6B-58B4-4BBC-956D-300B79BD32C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212DDBB-2921-4E67-9CF7-F69FD058FE69}" type="pres">
      <dgm:prSet presAssocID="{223A7A18-F640-4C2C-A15D-0EC64909954F}" presName="node" presStyleLbl="node1" presStyleIdx="2" presStyleCnt="5" custRadScaleRad="84189" custRadScaleInc="127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09D08-E653-4ECC-B82B-C903BB8F249E}" type="pres">
      <dgm:prSet presAssocID="{223A7A18-F640-4C2C-A15D-0EC64909954F}" presName="dummy" presStyleCnt="0"/>
      <dgm:spPr/>
    </dgm:pt>
    <dgm:pt modelId="{B32B9FCB-85B1-4E8A-A6D1-20237262C867}" type="pres">
      <dgm:prSet presAssocID="{4337897A-1F82-48ED-A38D-DAB5EB95B71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285319F-0730-4336-AAC3-66F5931DE601}" type="pres">
      <dgm:prSet presAssocID="{CF71E539-0755-4206-9AFD-8D3B0C2A8240}" presName="node" presStyleLbl="node1" presStyleIdx="3" presStyleCnt="5" custRadScaleRad="100053" custRadScaleInc="204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CA354-AB5C-4E0D-ADD1-271484B907A8}" type="pres">
      <dgm:prSet presAssocID="{CF71E539-0755-4206-9AFD-8D3B0C2A8240}" presName="dummy" presStyleCnt="0"/>
      <dgm:spPr/>
    </dgm:pt>
    <dgm:pt modelId="{86617B31-E33D-4622-825A-C4BEFB1B9C7B}" type="pres">
      <dgm:prSet presAssocID="{312BDE84-ECC1-45B7-9C2C-3B2706065F5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0C04261-9F15-4728-9506-4A706168314B}" type="pres">
      <dgm:prSet presAssocID="{465321E9-2D08-4852-A744-D89187D95F35}" presName="node" presStyleLbl="node1" presStyleIdx="4" presStyleCnt="5" custRadScaleRad="132502" custRadScaleInc="141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480A5-ED29-4450-B1B7-6833A576F6D7}" type="pres">
      <dgm:prSet presAssocID="{465321E9-2D08-4852-A744-D89187D95F35}" presName="dummy" presStyleCnt="0"/>
      <dgm:spPr/>
    </dgm:pt>
    <dgm:pt modelId="{1969C860-E39F-4330-9190-36284950B75D}" type="pres">
      <dgm:prSet presAssocID="{21B68535-8DF9-49F7-937B-63BFB33EE93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21E4578-3756-4D5E-B16A-B82641AC9D84}" type="presOf" srcId="{4337897A-1F82-48ED-A38D-DAB5EB95B714}" destId="{B32B9FCB-85B1-4E8A-A6D1-20237262C867}" srcOrd="0" destOrd="0" presId="urn:microsoft.com/office/officeart/2005/8/layout/radial6"/>
    <dgm:cxn modelId="{DF1FA464-FA00-41A2-81AA-C642D41835C3}" srcId="{411245E6-9FCA-4AC7-9B07-309ECC2B45C7}" destId="{465321E9-2D08-4852-A744-D89187D95F35}" srcOrd="4" destOrd="0" parTransId="{B6826E02-A668-463F-AF60-78F8E691CC92}" sibTransId="{21B68535-8DF9-49F7-937B-63BFB33EE93B}"/>
    <dgm:cxn modelId="{5667E2B5-E91B-48E5-AE3A-DB591B633A53}" type="presOf" srcId="{C2291F6B-58B4-4BBC-956D-300B79BD32CD}" destId="{785C0A13-E26F-43AC-B4DF-760FB50E27E3}" srcOrd="0" destOrd="0" presId="urn:microsoft.com/office/officeart/2005/8/layout/radial6"/>
    <dgm:cxn modelId="{BE635944-F262-48F2-AF22-B3C3BF9C0173}" srcId="{411245E6-9FCA-4AC7-9B07-309ECC2B45C7}" destId="{CF71E539-0755-4206-9AFD-8D3B0C2A8240}" srcOrd="3" destOrd="0" parTransId="{1674E039-9316-444E-956B-38D0FDC3083F}" sibTransId="{312BDE84-ECC1-45B7-9C2C-3B2706065F5F}"/>
    <dgm:cxn modelId="{15679D2A-B3FA-4C81-938C-087D1954A645}" srcId="{411245E6-9FCA-4AC7-9B07-309ECC2B45C7}" destId="{B634F2CE-13F4-409E-B917-7108D1C7EA5B}" srcOrd="1" destOrd="0" parTransId="{9ACBD0F3-C934-454A-892F-C30C226459A7}" sibTransId="{C2291F6B-58B4-4BBC-956D-300B79BD32CD}"/>
    <dgm:cxn modelId="{E06C8E19-9C6D-46C5-B6A0-EDA99DECFAF9}" srcId="{EEB8E9AA-E579-461E-BED1-26F0029ACF3D}" destId="{411245E6-9FCA-4AC7-9B07-309ECC2B45C7}" srcOrd="0" destOrd="0" parTransId="{104718E9-DEA9-4367-AAD7-245FB718B744}" sibTransId="{CAA65612-0970-497C-8B7E-897446229757}"/>
    <dgm:cxn modelId="{8F05283C-DB24-4A49-9A9C-4D6E03C3ECF6}" srcId="{411245E6-9FCA-4AC7-9B07-309ECC2B45C7}" destId="{1A59BFBE-EB2A-46B3-AB1B-D5487BBFD5BC}" srcOrd="0" destOrd="0" parTransId="{3C6AD30F-3C90-4E1D-82F9-B9CE2CE501CA}" sibTransId="{22ADFC6F-E7D8-45EB-8F46-1FEAE81E8510}"/>
    <dgm:cxn modelId="{1B0A6DC5-3772-45EB-98FF-1CF0E5AFFED4}" type="presOf" srcId="{411245E6-9FCA-4AC7-9B07-309ECC2B45C7}" destId="{AFE115E5-67DD-432E-916F-77602F2A3CE5}" srcOrd="0" destOrd="0" presId="urn:microsoft.com/office/officeart/2005/8/layout/radial6"/>
    <dgm:cxn modelId="{B6B45212-C2A8-4393-8410-4DA68A77C3B6}" type="presOf" srcId="{CF71E539-0755-4206-9AFD-8D3B0C2A8240}" destId="{3285319F-0730-4336-AAC3-66F5931DE601}" srcOrd="0" destOrd="0" presId="urn:microsoft.com/office/officeart/2005/8/layout/radial6"/>
    <dgm:cxn modelId="{73C3CB3A-3B9F-47B9-961C-2F8BB6DA66A2}" type="presOf" srcId="{B634F2CE-13F4-409E-B917-7108D1C7EA5B}" destId="{3EF33C76-C8C1-47CE-81B3-DFA45E331270}" srcOrd="0" destOrd="0" presId="urn:microsoft.com/office/officeart/2005/8/layout/radial6"/>
    <dgm:cxn modelId="{95BF5397-8D40-42F8-ABFF-9914808BC184}" type="presOf" srcId="{EEB8E9AA-E579-461E-BED1-26F0029ACF3D}" destId="{D38B6F34-1F28-49AC-9F37-E923C8E287E6}" srcOrd="0" destOrd="0" presId="urn:microsoft.com/office/officeart/2005/8/layout/radial6"/>
    <dgm:cxn modelId="{7452B788-DC4B-418A-9003-770934D7F92A}" type="presOf" srcId="{312BDE84-ECC1-45B7-9C2C-3B2706065F5F}" destId="{86617B31-E33D-4622-825A-C4BEFB1B9C7B}" srcOrd="0" destOrd="0" presId="urn:microsoft.com/office/officeart/2005/8/layout/radial6"/>
    <dgm:cxn modelId="{6DA4939A-44FA-4991-A773-7A70DB540D28}" type="presOf" srcId="{21B68535-8DF9-49F7-937B-63BFB33EE93B}" destId="{1969C860-E39F-4330-9190-36284950B75D}" srcOrd="0" destOrd="0" presId="urn:microsoft.com/office/officeart/2005/8/layout/radial6"/>
    <dgm:cxn modelId="{E9881BCB-F8C0-4EE6-92F5-1B3B07FAC937}" type="presOf" srcId="{465321E9-2D08-4852-A744-D89187D95F35}" destId="{10C04261-9F15-4728-9506-4A706168314B}" srcOrd="0" destOrd="0" presId="urn:microsoft.com/office/officeart/2005/8/layout/radial6"/>
    <dgm:cxn modelId="{47D10F61-5571-4F7D-A8CF-8C9EEF123FD2}" type="presOf" srcId="{22ADFC6F-E7D8-45EB-8F46-1FEAE81E8510}" destId="{1FE0AF31-2E88-4117-BCFC-00257ADE49BB}" srcOrd="0" destOrd="0" presId="urn:microsoft.com/office/officeart/2005/8/layout/radial6"/>
    <dgm:cxn modelId="{3EF28FEE-2A16-43BA-B3C8-A9A4A0D58263}" srcId="{411245E6-9FCA-4AC7-9B07-309ECC2B45C7}" destId="{223A7A18-F640-4C2C-A15D-0EC64909954F}" srcOrd="2" destOrd="0" parTransId="{4EAFFA26-BB33-48E8-A988-902B5E3F8DC1}" sibTransId="{4337897A-1F82-48ED-A38D-DAB5EB95B714}"/>
    <dgm:cxn modelId="{A04677C9-50B0-4D57-81E8-3C5AC5A5B0E1}" type="presOf" srcId="{1A59BFBE-EB2A-46B3-AB1B-D5487BBFD5BC}" destId="{9B8ED71A-5515-472F-9E11-9B18D43A6289}" srcOrd="0" destOrd="0" presId="urn:microsoft.com/office/officeart/2005/8/layout/radial6"/>
    <dgm:cxn modelId="{6944D3AA-4676-4855-9285-B91E7EC8FA10}" type="presOf" srcId="{223A7A18-F640-4C2C-A15D-0EC64909954F}" destId="{8212DDBB-2921-4E67-9CF7-F69FD058FE69}" srcOrd="0" destOrd="0" presId="urn:microsoft.com/office/officeart/2005/8/layout/radial6"/>
    <dgm:cxn modelId="{B9BAE20E-8423-48D0-A6B8-501FF109D54D}" type="presParOf" srcId="{D38B6F34-1F28-49AC-9F37-E923C8E287E6}" destId="{AFE115E5-67DD-432E-916F-77602F2A3CE5}" srcOrd="0" destOrd="0" presId="urn:microsoft.com/office/officeart/2005/8/layout/radial6"/>
    <dgm:cxn modelId="{9926214D-1FD6-4569-822F-39D0B4D82AC5}" type="presParOf" srcId="{D38B6F34-1F28-49AC-9F37-E923C8E287E6}" destId="{9B8ED71A-5515-472F-9E11-9B18D43A6289}" srcOrd="1" destOrd="0" presId="urn:microsoft.com/office/officeart/2005/8/layout/radial6"/>
    <dgm:cxn modelId="{3BCE1736-6BF9-4C47-B2F4-B7E6D403ADBB}" type="presParOf" srcId="{D38B6F34-1F28-49AC-9F37-E923C8E287E6}" destId="{500404F2-5041-47C6-B1CD-3DEB4AC3DCF7}" srcOrd="2" destOrd="0" presId="urn:microsoft.com/office/officeart/2005/8/layout/radial6"/>
    <dgm:cxn modelId="{936F2FB6-57A8-4605-83FC-C8A8B7F5EB05}" type="presParOf" srcId="{D38B6F34-1F28-49AC-9F37-E923C8E287E6}" destId="{1FE0AF31-2E88-4117-BCFC-00257ADE49BB}" srcOrd="3" destOrd="0" presId="urn:microsoft.com/office/officeart/2005/8/layout/radial6"/>
    <dgm:cxn modelId="{903A1AE4-8E1C-44F0-9DD7-EE53B7EFF586}" type="presParOf" srcId="{D38B6F34-1F28-49AC-9F37-E923C8E287E6}" destId="{3EF33C76-C8C1-47CE-81B3-DFA45E331270}" srcOrd="4" destOrd="0" presId="urn:microsoft.com/office/officeart/2005/8/layout/radial6"/>
    <dgm:cxn modelId="{05A2B0B4-AD12-4727-846D-149CD5E9CC14}" type="presParOf" srcId="{D38B6F34-1F28-49AC-9F37-E923C8E287E6}" destId="{B230C633-DA6C-4085-A400-7C88EEBEBB26}" srcOrd="5" destOrd="0" presId="urn:microsoft.com/office/officeart/2005/8/layout/radial6"/>
    <dgm:cxn modelId="{701C30A7-DA6C-4E83-A5D0-60282D1E51FA}" type="presParOf" srcId="{D38B6F34-1F28-49AC-9F37-E923C8E287E6}" destId="{785C0A13-E26F-43AC-B4DF-760FB50E27E3}" srcOrd="6" destOrd="0" presId="urn:microsoft.com/office/officeart/2005/8/layout/radial6"/>
    <dgm:cxn modelId="{5ABFEA8E-37DB-470D-809B-FBDD2DE442C0}" type="presParOf" srcId="{D38B6F34-1F28-49AC-9F37-E923C8E287E6}" destId="{8212DDBB-2921-4E67-9CF7-F69FD058FE69}" srcOrd="7" destOrd="0" presId="urn:microsoft.com/office/officeart/2005/8/layout/radial6"/>
    <dgm:cxn modelId="{6FBFCD1B-93F5-4E56-9812-9969FFBA2D85}" type="presParOf" srcId="{D38B6F34-1F28-49AC-9F37-E923C8E287E6}" destId="{48209D08-E653-4ECC-B82B-C903BB8F249E}" srcOrd="8" destOrd="0" presId="urn:microsoft.com/office/officeart/2005/8/layout/radial6"/>
    <dgm:cxn modelId="{9426F6A5-E466-4934-8013-DBAEDCD46CE1}" type="presParOf" srcId="{D38B6F34-1F28-49AC-9F37-E923C8E287E6}" destId="{B32B9FCB-85B1-4E8A-A6D1-20237262C867}" srcOrd="9" destOrd="0" presId="urn:microsoft.com/office/officeart/2005/8/layout/radial6"/>
    <dgm:cxn modelId="{BFB08E01-C519-4F47-9EBF-472E09756576}" type="presParOf" srcId="{D38B6F34-1F28-49AC-9F37-E923C8E287E6}" destId="{3285319F-0730-4336-AAC3-66F5931DE601}" srcOrd="10" destOrd="0" presId="urn:microsoft.com/office/officeart/2005/8/layout/radial6"/>
    <dgm:cxn modelId="{7FA2E1CB-A0ED-4715-A386-0E24C02F6DBF}" type="presParOf" srcId="{D38B6F34-1F28-49AC-9F37-E923C8E287E6}" destId="{052CA354-AB5C-4E0D-ADD1-271484B907A8}" srcOrd="11" destOrd="0" presId="urn:microsoft.com/office/officeart/2005/8/layout/radial6"/>
    <dgm:cxn modelId="{075B4B77-97EC-49F0-AEDA-B90747883282}" type="presParOf" srcId="{D38B6F34-1F28-49AC-9F37-E923C8E287E6}" destId="{86617B31-E33D-4622-825A-C4BEFB1B9C7B}" srcOrd="12" destOrd="0" presId="urn:microsoft.com/office/officeart/2005/8/layout/radial6"/>
    <dgm:cxn modelId="{779A827A-0C75-495E-8297-7F51B6EC0A95}" type="presParOf" srcId="{D38B6F34-1F28-49AC-9F37-E923C8E287E6}" destId="{10C04261-9F15-4728-9506-4A706168314B}" srcOrd="13" destOrd="0" presId="urn:microsoft.com/office/officeart/2005/8/layout/radial6"/>
    <dgm:cxn modelId="{91132BB6-F7BA-4D10-9127-45EC900AD655}" type="presParOf" srcId="{D38B6F34-1F28-49AC-9F37-E923C8E287E6}" destId="{471480A5-ED29-4450-B1B7-6833A576F6D7}" srcOrd="14" destOrd="0" presId="urn:microsoft.com/office/officeart/2005/8/layout/radial6"/>
    <dgm:cxn modelId="{0026B163-4BD8-41EA-BB39-44298664F416}" type="presParOf" srcId="{D38B6F34-1F28-49AC-9F37-E923C8E287E6}" destId="{1969C860-E39F-4330-9190-36284950B75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B49430-73ED-3A40-8013-28A4110D279F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5EE42F0-F60C-C04A-AC1B-B4FEF0525747}">
      <dgm:prSet phldrT="[Text]" custT="1"/>
      <dgm:spPr>
        <a:solidFill>
          <a:srgbClr val="FFEE8D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Scientific acceptance of user proposal ESF</a:t>
          </a:r>
        </a:p>
      </dgm:t>
    </dgm:pt>
    <dgm:pt modelId="{F8160E40-7B13-2740-92C5-3FE039807177}" type="parTrans" cxnId="{E0E20EFE-DA2D-5D48-8A2C-E7969C6629A1}">
      <dgm:prSet/>
      <dgm:spPr/>
      <dgm:t>
        <a:bodyPr/>
        <a:lstStyle/>
        <a:p>
          <a:endParaRPr lang="en-US"/>
        </a:p>
      </dgm:t>
    </dgm:pt>
    <dgm:pt modelId="{FB50A3C3-0BB8-F845-A89F-403C3C42E998}" type="sibTrans" cxnId="{E0E20EFE-DA2D-5D48-8A2C-E7969C6629A1}">
      <dgm:prSet/>
      <dgm:spPr/>
      <dgm:t>
        <a:bodyPr/>
        <a:lstStyle/>
        <a:p>
          <a:endParaRPr lang="en-US"/>
        </a:p>
      </dgm:t>
    </dgm:pt>
    <dgm:pt modelId="{C567E77B-32DF-8A4E-9E51-BE5CFA13528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</a:rPr>
            <a:t>1. Safety </a:t>
          </a:r>
          <a:r>
            <a:rPr lang="en-US" sz="2000" b="1" dirty="0">
              <a:solidFill>
                <a:srgbClr val="000000"/>
              </a:solidFill>
            </a:rPr>
            <a:t>Review Procedure</a:t>
          </a:r>
        </a:p>
      </dgm:t>
    </dgm:pt>
    <dgm:pt modelId="{B66E3F21-19F0-7645-8A8F-E71AC272E4D0}" type="parTrans" cxnId="{26DBB175-B906-8845-BF1D-DFB98DD6AB04}">
      <dgm:prSet/>
      <dgm:spPr/>
      <dgm:t>
        <a:bodyPr/>
        <a:lstStyle/>
        <a:p>
          <a:endParaRPr lang="en-US"/>
        </a:p>
      </dgm:t>
    </dgm:pt>
    <dgm:pt modelId="{5E81042B-D5B9-434C-B712-F7CCB9F3455A}" type="sibTrans" cxnId="{26DBB175-B906-8845-BF1D-DFB98DD6AB04}">
      <dgm:prSet/>
      <dgm:spPr/>
      <dgm:t>
        <a:bodyPr/>
        <a:lstStyle/>
        <a:p>
          <a:endParaRPr lang="en-US"/>
        </a:p>
      </dgm:t>
    </dgm:pt>
    <dgm:pt modelId="{04EC63C3-2D0B-9D45-B034-F9B402B7809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</a:rPr>
            <a:t>2. Sample </a:t>
          </a:r>
          <a:r>
            <a:rPr lang="en-US" sz="2000" b="1" dirty="0">
              <a:solidFill>
                <a:srgbClr val="000000"/>
              </a:solidFill>
            </a:rPr>
            <a:t>Handling Procedure</a:t>
          </a:r>
        </a:p>
      </dgm:t>
    </dgm:pt>
    <dgm:pt modelId="{C0DA9CCB-D944-9948-913F-9C84972BE3B9}" type="parTrans" cxnId="{A6882DA5-E09A-0649-88A7-B9087EB9BAF9}">
      <dgm:prSet/>
      <dgm:spPr/>
      <dgm:t>
        <a:bodyPr/>
        <a:lstStyle/>
        <a:p>
          <a:endParaRPr lang="en-US"/>
        </a:p>
      </dgm:t>
    </dgm:pt>
    <dgm:pt modelId="{6DA0C764-8C66-CC4E-AB43-47D3B3817A47}" type="sibTrans" cxnId="{A6882DA5-E09A-0649-88A7-B9087EB9BAF9}">
      <dgm:prSet/>
      <dgm:spPr/>
      <dgm:t>
        <a:bodyPr/>
        <a:lstStyle/>
        <a:p>
          <a:endParaRPr lang="en-US"/>
        </a:p>
      </dgm:t>
    </dgm:pt>
    <dgm:pt modelId="{FA3882A3-815D-9748-84A5-6BF1EF25469E}">
      <dgm:prSet phldrT="[Text]"/>
      <dgm:spPr>
        <a:solidFill>
          <a:srgbClr val="FFEE8D"/>
        </a:solidFill>
      </dgm:spPr>
      <dgm:t>
        <a:bodyPr/>
        <a:lstStyle/>
        <a:p>
          <a:r>
            <a:rPr lang="en-US" b="1">
              <a:solidFill>
                <a:srgbClr val="000000"/>
              </a:solidFill>
            </a:rPr>
            <a:t>Experiment is finished</a:t>
          </a:r>
        </a:p>
        <a:p>
          <a:r>
            <a:rPr lang="en-US" b="1">
              <a:solidFill>
                <a:srgbClr val="000000"/>
              </a:solidFill>
            </a:rPr>
            <a:t>ESR</a:t>
          </a:r>
        </a:p>
      </dgm:t>
    </dgm:pt>
    <dgm:pt modelId="{40883D13-84B7-4C41-BD2C-D8F2F9DF0051}" type="parTrans" cxnId="{DEF8CDC8-7B1A-6B40-8871-C61B7B29B5B2}">
      <dgm:prSet/>
      <dgm:spPr/>
      <dgm:t>
        <a:bodyPr/>
        <a:lstStyle/>
        <a:p>
          <a:endParaRPr lang="en-US"/>
        </a:p>
      </dgm:t>
    </dgm:pt>
    <dgm:pt modelId="{AB80EA2D-BB33-F14B-AF3F-4015F449F953}" type="sibTrans" cxnId="{DEF8CDC8-7B1A-6B40-8871-C61B7B29B5B2}">
      <dgm:prSet/>
      <dgm:spPr/>
      <dgm:t>
        <a:bodyPr/>
        <a:lstStyle/>
        <a:p>
          <a:endParaRPr lang="en-US"/>
        </a:p>
      </dgm:t>
    </dgm:pt>
    <dgm:pt modelId="{00E02ED6-AD1A-7442-98B1-5E0B2294516C}" type="pres">
      <dgm:prSet presAssocID="{6FB49430-73ED-3A40-8013-28A4110D279F}" presName="Name0" presStyleCnt="0">
        <dgm:presLayoutVars>
          <dgm:dir/>
          <dgm:resizeHandles val="exact"/>
        </dgm:presLayoutVars>
      </dgm:prSet>
      <dgm:spPr/>
    </dgm:pt>
    <dgm:pt modelId="{1F60743A-5B86-0F4A-B361-481B1FB936C1}" type="pres">
      <dgm:prSet presAssocID="{65EE42F0-F60C-C04A-AC1B-B4FEF0525747}" presName="node" presStyleLbl="node1" presStyleIdx="0" presStyleCnt="4" custScaleX="129571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40DBF626-BB04-1446-8D58-4E45086674E7}" type="pres">
      <dgm:prSet presAssocID="{FB50A3C3-0BB8-F845-A89F-403C3C42E99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DB5BBF5-43F0-984D-A138-12AD093128C5}" type="pres">
      <dgm:prSet presAssocID="{FB50A3C3-0BB8-F845-A89F-403C3C42E99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0634602-C0A1-934D-A64E-067D92AA0F4B}" type="pres">
      <dgm:prSet presAssocID="{C567E77B-32DF-8A4E-9E51-BE5CFA1352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11CB8-90C5-2845-8944-B1C5062FCDBD}" type="pres">
      <dgm:prSet presAssocID="{5E81042B-D5B9-434C-B712-F7CCB9F3455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B54ACA8-2680-2944-8BE7-3D34EA38DBFB}" type="pres">
      <dgm:prSet presAssocID="{5E81042B-D5B9-434C-B712-F7CCB9F3455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512E830-D9EC-3F4A-A9AF-C87FE5001F18}" type="pres">
      <dgm:prSet presAssocID="{04EC63C3-2D0B-9D45-B034-F9B402B780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5E9B3-E45D-C346-B3D9-3FB795BFA1FA}" type="pres">
      <dgm:prSet presAssocID="{6DA0C764-8C66-CC4E-AB43-47D3B3817A4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BD1CB5F-2BF4-BF49-99D6-AD6FAD982D49}" type="pres">
      <dgm:prSet presAssocID="{6DA0C764-8C66-CC4E-AB43-47D3B3817A4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F3F2DDD-59CE-924E-8A67-52A5282F5D8D}" type="pres">
      <dgm:prSet presAssocID="{FA3882A3-815D-9748-84A5-6BF1EF25469E}" presName="node" presStyleLbl="node1" presStyleIdx="3" presStyleCnt="4" custScaleX="120557" custLinFactNeighborX="8274" custLinFactNeighborY="510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0D24664C-7F4D-457F-87C7-2450C24C1B1F}" type="presOf" srcId="{C567E77B-32DF-8A4E-9E51-BE5CFA135287}" destId="{00634602-C0A1-934D-A64E-067D92AA0F4B}" srcOrd="0" destOrd="0" presId="urn:microsoft.com/office/officeart/2005/8/layout/process1"/>
    <dgm:cxn modelId="{0594801F-55BB-4332-923D-CF71BD35981E}" type="presOf" srcId="{65EE42F0-F60C-C04A-AC1B-B4FEF0525747}" destId="{1F60743A-5B86-0F4A-B361-481B1FB936C1}" srcOrd="0" destOrd="0" presId="urn:microsoft.com/office/officeart/2005/8/layout/process1"/>
    <dgm:cxn modelId="{D64AC1ED-D56C-4202-AE7C-5CA193E560B8}" type="presOf" srcId="{FB50A3C3-0BB8-F845-A89F-403C3C42E998}" destId="{40DBF626-BB04-1446-8D58-4E45086674E7}" srcOrd="0" destOrd="0" presId="urn:microsoft.com/office/officeart/2005/8/layout/process1"/>
    <dgm:cxn modelId="{826D2A73-8E79-4FCA-95F1-4AC7946F7617}" type="presOf" srcId="{04EC63C3-2D0B-9D45-B034-F9B402B78097}" destId="{1512E830-D9EC-3F4A-A9AF-C87FE5001F18}" srcOrd="0" destOrd="0" presId="urn:microsoft.com/office/officeart/2005/8/layout/process1"/>
    <dgm:cxn modelId="{B60A6325-25D6-477A-BC66-11DBAF72E569}" type="presOf" srcId="{6DA0C764-8C66-CC4E-AB43-47D3B3817A47}" destId="{8BD1CB5F-2BF4-BF49-99D6-AD6FAD982D49}" srcOrd="1" destOrd="0" presId="urn:microsoft.com/office/officeart/2005/8/layout/process1"/>
    <dgm:cxn modelId="{C1CE160E-7E04-4331-AD45-A7388CC8774A}" type="presOf" srcId="{5E81042B-D5B9-434C-B712-F7CCB9F3455A}" destId="{4B54ACA8-2680-2944-8BE7-3D34EA38DBFB}" srcOrd="1" destOrd="0" presId="urn:microsoft.com/office/officeart/2005/8/layout/process1"/>
    <dgm:cxn modelId="{DEF8CDC8-7B1A-6B40-8871-C61B7B29B5B2}" srcId="{6FB49430-73ED-3A40-8013-28A4110D279F}" destId="{FA3882A3-815D-9748-84A5-6BF1EF25469E}" srcOrd="3" destOrd="0" parTransId="{40883D13-84B7-4C41-BD2C-D8F2F9DF0051}" sibTransId="{AB80EA2D-BB33-F14B-AF3F-4015F449F953}"/>
    <dgm:cxn modelId="{D7916D73-7C48-479A-9B97-56955DB6524A}" type="presOf" srcId="{6DA0C764-8C66-CC4E-AB43-47D3B3817A47}" destId="{5845E9B3-E45D-C346-B3D9-3FB795BFA1FA}" srcOrd="0" destOrd="0" presId="urn:microsoft.com/office/officeart/2005/8/layout/process1"/>
    <dgm:cxn modelId="{26DBB175-B906-8845-BF1D-DFB98DD6AB04}" srcId="{6FB49430-73ED-3A40-8013-28A4110D279F}" destId="{C567E77B-32DF-8A4E-9E51-BE5CFA135287}" srcOrd="1" destOrd="0" parTransId="{B66E3F21-19F0-7645-8A8F-E71AC272E4D0}" sibTransId="{5E81042B-D5B9-434C-B712-F7CCB9F3455A}"/>
    <dgm:cxn modelId="{A6882DA5-E09A-0649-88A7-B9087EB9BAF9}" srcId="{6FB49430-73ED-3A40-8013-28A4110D279F}" destId="{04EC63C3-2D0B-9D45-B034-F9B402B78097}" srcOrd="2" destOrd="0" parTransId="{C0DA9CCB-D944-9948-913F-9C84972BE3B9}" sibTransId="{6DA0C764-8C66-CC4E-AB43-47D3B3817A47}"/>
    <dgm:cxn modelId="{E0E20EFE-DA2D-5D48-8A2C-E7969C6629A1}" srcId="{6FB49430-73ED-3A40-8013-28A4110D279F}" destId="{65EE42F0-F60C-C04A-AC1B-B4FEF0525747}" srcOrd="0" destOrd="0" parTransId="{F8160E40-7B13-2740-92C5-3FE039807177}" sibTransId="{FB50A3C3-0BB8-F845-A89F-403C3C42E998}"/>
    <dgm:cxn modelId="{47A099B8-51CE-47C0-826B-021DF0999627}" type="presOf" srcId="{5E81042B-D5B9-434C-B712-F7CCB9F3455A}" destId="{8F111CB8-90C5-2845-8944-B1C5062FCDBD}" srcOrd="0" destOrd="0" presId="urn:microsoft.com/office/officeart/2005/8/layout/process1"/>
    <dgm:cxn modelId="{158CD18B-15AA-4070-BF60-47DF35F41078}" type="presOf" srcId="{6FB49430-73ED-3A40-8013-28A4110D279F}" destId="{00E02ED6-AD1A-7442-98B1-5E0B2294516C}" srcOrd="0" destOrd="0" presId="urn:microsoft.com/office/officeart/2005/8/layout/process1"/>
    <dgm:cxn modelId="{D394CE45-F064-468D-8398-C2F39CC975F4}" type="presOf" srcId="{FB50A3C3-0BB8-F845-A89F-403C3C42E998}" destId="{EDB5BBF5-43F0-984D-A138-12AD093128C5}" srcOrd="1" destOrd="0" presId="urn:microsoft.com/office/officeart/2005/8/layout/process1"/>
    <dgm:cxn modelId="{CEACEB3E-9F7A-42B7-A935-E8B66B79D529}" type="presOf" srcId="{FA3882A3-815D-9748-84A5-6BF1EF25469E}" destId="{5F3F2DDD-59CE-924E-8A67-52A5282F5D8D}" srcOrd="0" destOrd="0" presId="urn:microsoft.com/office/officeart/2005/8/layout/process1"/>
    <dgm:cxn modelId="{808D3DBD-97D2-41DF-AE2D-023B388E44EF}" type="presParOf" srcId="{00E02ED6-AD1A-7442-98B1-5E0B2294516C}" destId="{1F60743A-5B86-0F4A-B361-481B1FB936C1}" srcOrd="0" destOrd="0" presId="urn:microsoft.com/office/officeart/2005/8/layout/process1"/>
    <dgm:cxn modelId="{F2B00A76-D76E-4DB6-959B-F3C9914618C7}" type="presParOf" srcId="{00E02ED6-AD1A-7442-98B1-5E0B2294516C}" destId="{40DBF626-BB04-1446-8D58-4E45086674E7}" srcOrd="1" destOrd="0" presId="urn:microsoft.com/office/officeart/2005/8/layout/process1"/>
    <dgm:cxn modelId="{2B326D78-C79B-4971-8CB5-E451515C9E0E}" type="presParOf" srcId="{40DBF626-BB04-1446-8D58-4E45086674E7}" destId="{EDB5BBF5-43F0-984D-A138-12AD093128C5}" srcOrd="0" destOrd="0" presId="urn:microsoft.com/office/officeart/2005/8/layout/process1"/>
    <dgm:cxn modelId="{9CC3BADD-0A82-4779-86C5-5FFB62E912F6}" type="presParOf" srcId="{00E02ED6-AD1A-7442-98B1-5E0B2294516C}" destId="{00634602-C0A1-934D-A64E-067D92AA0F4B}" srcOrd="2" destOrd="0" presId="urn:microsoft.com/office/officeart/2005/8/layout/process1"/>
    <dgm:cxn modelId="{C4A8E4EA-1032-42FA-921F-FC3EAE2D0DB6}" type="presParOf" srcId="{00E02ED6-AD1A-7442-98B1-5E0B2294516C}" destId="{8F111CB8-90C5-2845-8944-B1C5062FCDBD}" srcOrd="3" destOrd="0" presId="urn:microsoft.com/office/officeart/2005/8/layout/process1"/>
    <dgm:cxn modelId="{B331C613-8460-430D-A85C-9C8E7D4E5722}" type="presParOf" srcId="{8F111CB8-90C5-2845-8944-B1C5062FCDBD}" destId="{4B54ACA8-2680-2944-8BE7-3D34EA38DBFB}" srcOrd="0" destOrd="0" presId="urn:microsoft.com/office/officeart/2005/8/layout/process1"/>
    <dgm:cxn modelId="{5FFB87A6-67CC-48C3-9A6E-8343E2F42C06}" type="presParOf" srcId="{00E02ED6-AD1A-7442-98B1-5E0B2294516C}" destId="{1512E830-D9EC-3F4A-A9AF-C87FE5001F18}" srcOrd="4" destOrd="0" presId="urn:microsoft.com/office/officeart/2005/8/layout/process1"/>
    <dgm:cxn modelId="{9AEAC5BB-1DA3-4E8E-878A-B915A3214806}" type="presParOf" srcId="{00E02ED6-AD1A-7442-98B1-5E0B2294516C}" destId="{5845E9B3-E45D-C346-B3D9-3FB795BFA1FA}" srcOrd="5" destOrd="0" presId="urn:microsoft.com/office/officeart/2005/8/layout/process1"/>
    <dgm:cxn modelId="{F70A677E-49A7-4D53-B560-B7B6D6CA7083}" type="presParOf" srcId="{5845E9B3-E45D-C346-B3D9-3FB795BFA1FA}" destId="{8BD1CB5F-2BF4-BF49-99D6-AD6FAD982D49}" srcOrd="0" destOrd="0" presId="urn:microsoft.com/office/officeart/2005/8/layout/process1"/>
    <dgm:cxn modelId="{8A1C5C6C-1A09-4B51-AD8F-E8D1A287AE7A}" type="presParOf" srcId="{00E02ED6-AD1A-7442-98B1-5E0B2294516C}" destId="{5F3F2DDD-59CE-924E-8A67-52A5282F5D8D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B49430-73ED-3A40-8013-28A4110D279F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5EE42F0-F60C-C04A-AC1B-B4FEF0525747}">
      <dgm:prSet phldrT="[Text]" custT="1"/>
      <dgm:spPr>
        <a:solidFill>
          <a:srgbClr val="FFEE8D"/>
        </a:solidFill>
      </dgm:spPr>
      <dgm:t>
        <a:bodyPr/>
        <a:lstStyle/>
        <a:p>
          <a:r>
            <a:rPr lang="en-US" sz="1800" b="1">
              <a:solidFill>
                <a:schemeClr val="tx1"/>
              </a:solidFill>
            </a:rPr>
            <a:t>ESF by user</a:t>
          </a:r>
        </a:p>
      </dgm:t>
    </dgm:pt>
    <dgm:pt modelId="{F8160E40-7B13-2740-92C5-3FE039807177}" type="parTrans" cxnId="{E0E20EFE-DA2D-5D48-8A2C-E7969C6629A1}">
      <dgm:prSet/>
      <dgm:spPr/>
      <dgm:t>
        <a:bodyPr/>
        <a:lstStyle/>
        <a:p>
          <a:endParaRPr lang="en-US"/>
        </a:p>
      </dgm:t>
    </dgm:pt>
    <dgm:pt modelId="{FB50A3C3-0BB8-F845-A89F-403C3C42E998}" type="sibTrans" cxnId="{E0E20EFE-DA2D-5D48-8A2C-E7969C6629A1}">
      <dgm:prSet/>
      <dgm:spPr/>
      <dgm:t>
        <a:bodyPr/>
        <a:lstStyle/>
        <a:p>
          <a:endParaRPr lang="en-US"/>
        </a:p>
      </dgm:t>
    </dgm:pt>
    <dgm:pt modelId="{C567E77B-32DF-8A4E-9E51-BE5CFA135287}">
      <dgm:prSet phldrT="[Text]" custT="1"/>
      <dgm:spPr>
        <a:solidFill>
          <a:srgbClr val="FFEE8D"/>
        </a:solidFill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</a:rPr>
            <a:t>Pre-Screening by SRC members</a:t>
          </a:r>
          <a:endParaRPr lang="en-US" sz="1600" b="1" dirty="0">
            <a:solidFill>
              <a:sysClr val="windowText" lastClr="000000"/>
            </a:solidFill>
          </a:endParaRPr>
        </a:p>
      </dgm:t>
    </dgm:pt>
    <dgm:pt modelId="{B66E3F21-19F0-7645-8A8F-E71AC272E4D0}" type="parTrans" cxnId="{26DBB175-B906-8845-BF1D-DFB98DD6AB04}">
      <dgm:prSet/>
      <dgm:spPr/>
      <dgm:t>
        <a:bodyPr/>
        <a:lstStyle/>
        <a:p>
          <a:endParaRPr lang="en-US"/>
        </a:p>
      </dgm:t>
    </dgm:pt>
    <dgm:pt modelId="{5E81042B-D5B9-434C-B712-F7CCB9F3455A}" type="sibTrans" cxnId="{26DBB175-B906-8845-BF1D-DFB98DD6AB04}">
      <dgm:prSet/>
      <dgm:spPr/>
      <dgm:t>
        <a:bodyPr/>
        <a:lstStyle/>
        <a:p>
          <a:endParaRPr lang="en-US"/>
        </a:p>
      </dgm:t>
    </dgm:pt>
    <dgm:pt modelId="{04EC63C3-2D0B-9D45-B034-F9B402B78097}">
      <dgm:prSet phldrT="[Text]" custT="1"/>
      <dgm:spPr>
        <a:solidFill>
          <a:srgbClr val="FFEE8D"/>
        </a:solidFill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</a:rPr>
            <a:t>SRC meeting to discuss  hazards and controls</a:t>
          </a:r>
          <a:endParaRPr lang="en-US" sz="1600" b="1" dirty="0">
            <a:solidFill>
              <a:sysClr val="windowText" lastClr="000000"/>
            </a:solidFill>
          </a:endParaRPr>
        </a:p>
      </dgm:t>
    </dgm:pt>
    <dgm:pt modelId="{C0DA9CCB-D944-9948-913F-9C84972BE3B9}" type="parTrans" cxnId="{A6882DA5-E09A-0649-88A7-B9087EB9BAF9}">
      <dgm:prSet/>
      <dgm:spPr/>
      <dgm:t>
        <a:bodyPr/>
        <a:lstStyle/>
        <a:p>
          <a:endParaRPr lang="en-US"/>
        </a:p>
      </dgm:t>
    </dgm:pt>
    <dgm:pt modelId="{6DA0C764-8C66-CC4E-AB43-47D3B3817A47}" type="sibTrans" cxnId="{A6882DA5-E09A-0649-88A7-B9087EB9BAF9}">
      <dgm:prSet/>
      <dgm:spPr/>
      <dgm:t>
        <a:bodyPr/>
        <a:lstStyle/>
        <a:p>
          <a:endParaRPr lang="en-US"/>
        </a:p>
      </dgm:t>
    </dgm:pt>
    <dgm:pt modelId="{FA3882A3-815D-9748-84A5-6BF1EF25469E}">
      <dgm:prSet phldrT="[Text]"/>
      <dgm:spPr>
        <a:solidFill>
          <a:srgbClr val="FFEE8D"/>
        </a:solidFill>
      </dgm:spPr>
      <dgm:t>
        <a:bodyPr/>
        <a:lstStyle/>
        <a:p>
          <a:r>
            <a:rPr lang="en-US" b="1">
              <a:solidFill>
                <a:srgbClr val="000000"/>
              </a:solidFill>
            </a:rPr>
            <a:t>ESD by SRC</a:t>
          </a:r>
        </a:p>
      </dgm:t>
    </dgm:pt>
    <dgm:pt modelId="{40883D13-84B7-4C41-BD2C-D8F2F9DF0051}" type="parTrans" cxnId="{DEF8CDC8-7B1A-6B40-8871-C61B7B29B5B2}">
      <dgm:prSet/>
      <dgm:spPr/>
      <dgm:t>
        <a:bodyPr/>
        <a:lstStyle/>
        <a:p>
          <a:endParaRPr lang="en-US"/>
        </a:p>
      </dgm:t>
    </dgm:pt>
    <dgm:pt modelId="{AB80EA2D-BB33-F14B-AF3F-4015F449F953}" type="sibTrans" cxnId="{DEF8CDC8-7B1A-6B40-8871-C61B7B29B5B2}">
      <dgm:prSet/>
      <dgm:spPr/>
      <dgm:t>
        <a:bodyPr/>
        <a:lstStyle/>
        <a:p>
          <a:endParaRPr lang="en-US"/>
        </a:p>
      </dgm:t>
    </dgm:pt>
    <dgm:pt modelId="{00E02ED6-AD1A-7442-98B1-5E0B2294516C}" type="pres">
      <dgm:prSet presAssocID="{6FB49430-73ED-3A40-8013-28A4110D279F}" presName="Name0" presStyleCnt="0">
        <dgm:presLayoutVars>
          <dgm:dir/>
          <dgm:resizeHandles val="exact"/>
        </dgm:presLayoutVars>
      </dgm:prSet>
      <dgm:spPr/>
    </dgm:pt>
    <dgm:pt modelId="{1F60743A-5B86-0F4A-B361-481B1FB936C1}" type="pres">
      <dgm:prSet presAssocID="{65EE42F0-F60C-C04A-AC1B-B4FEF0525747}" presName="node" presStyleLbl="node1" presStyleIdx="0" presStyleCnt="4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40DBF626-BB04-1446-8D58-4E45086674E7}" type="pres">
      <dgm:prSet presAssocID="{FB50A3C3-0BB8-F845-A89F-403C3C42E99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DB5BBF5-43F0-984D-A138-12AD093128C5}" type="pres">
      <dgm:prSet presAssocID="{FB50A3C3-0BB8-F845-A89F-403C3C42E99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0634602-C0A1-934D-A64E-067D92AA0F4B}" type="pres">
      <dgm:prSet presAssocID="{C567E77B-32DF-8A4E-9E51-BE5CFA135287}" presName="node" presStyleLbl="node1" presStyleIdx="1" presStyleCnt="4" custLinFactNeighborX="9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11CB8-90C5-2845-8944-B1C5062FCDBD}" type="pres">
      <dgm:prSet presAssocID="{5E81042B-D5B9-434C-B712-F7CCB9F3455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B54ACA8-2680-2944-8BE7-3D34EA38DBFB}" type="pres">
      <dgm:prSet presAssocID="{5E81042B-D5B9-434C-B712-F7CCB9F3455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512E830-D9EC-3F4A-A9AF-C87FE5001F18}" type="pres">
      <dgm:prSet presAssocID="{04EC63C3-2D0B-9D45-B034-F9B402B780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5E9B3-E45D-C346-B3D9-3FB795BFA1FA}" type="pres">
      <dgm:prSet presAssocID="{6DA0C764-8C66-CC4E-AB43-47D3B3817A4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BD1CB5F-2BF4-BF49-99D6-AD6FAD982D49}" type="pres">
      <dgm:prSet presAssocID="{6DA0C764-8C66-CC4E-AB43-47D3B3817A4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F3F2DDD-59CE-924E-8A67-52A5282F5D8D}" type="pres">
      <dgm:prSet presAssocID="{FA3882A3-815D-9748-84A5-6BF1EF25469E}" presName="node" presStyleLbl="node1" presStyleIdx="3" presStyleCnt="4" custLinFactNeighborX="8274" custLinFactNeighborY="510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C2343AAD-CB5E-45D2-937B-633A8630AD7C}" type="presOf" srcId="{5E81042B-D5B9-434C-B712-F7CCB9F3455A}" destId="{4B54ACA8-2680-2944-8BE7-3D34EA38DBFB}" srcOrd="1" destOrd="0" presId="urn:microsoft.com/office/officeart/2005/8/layout/process1"/>
    <dgm:cxn modelId="{010EAF32-A57A-4EF7-84C3-5C877F4AE60C}" type="presOf" srcId="{FB50A3C3-0BB8-F845-A89F-403C3C42E998}" destId="{40DBF626-BB04-1446-8D58-4E45086674E7}" srcOrd="0" destOrd="0" presId="urn:microsoft.com/office/officeart/2005/8/layout/process1"/>
    <dgm:cxn modelId="{A1F9842F-EB67-4936-9DC6-E30DF8E0846D}" type="presOf" srcId="{65EE42F0-F60C-C04A-AC1B-B4FEF0525747}" destId="{1F60743A-5B86-0F4A-B361-481B1FB936C1}" srcOrd="0" destOrd="0" presId="urn:microsoft.com/office/officeart/2005/8/layout/process1"/>
    <dgm:cxn modelId="{78DFA7C2-807A-4DAA-A5F0-2DF39E92DE20}" type="presOf" srcId="{FA3882A3-815D-9748-84A5-6BF1EF25469E}" destId="{5F3F2DDD-59CE-924E-8A67-52A5282F5D8D}" srcOrd="0" destOrd="0" presId="urn:microsoft.com/office/officeart/2005/8/layout/process1"/>
    <dgm:cxn modelId="{035F517C-24C1-42B1-B7A6-60CB10B310D8}" type="presOf" srcId="{5E81042B-D5B9-434C-B712-F7CCB9F3455A}" destId="{8F111CB8-90C5-2845-8944-B1C5062FCDBD}" srcOrd="0" destOrd="0" presId="urn:microsoft.com/office/officeart/2005/8/layout/process1"/>
    <dgm:cxn modelId="{A3CBF58D-89AD-42AE-97E0-4EE8CF060BDE}" type="presOf" srcId="{04EC63C3-2D0B-9D45-B034-F9B402B78097}" destId="{1512E830-D9EC-3F4A-A9AF-C87FE5001F18}" srcOrd="0" destOrd="0" presId="urn:microsoft.com/office/officeart/2005/8/layout/process1"/>
    <dgm:cxn modelId="{96A29E72-251E-4438-9249-9887FAE53C30}" type="presOf" srcId="{FB50A3C3-0BB8-F845-A89F-403C3C42E998}" destId="{EDB5BBF5-43F0-984D-A138-12AD093128C5}" srcOrd="1" destOrd="0" presId="urn:microsoft.com/office/officeart/2005/8/layout/process1"/>
    <dgm:cxn modelId="{A6882DA5-E09A-0649-88A7-B9087EB9BAF9}" srcId="{6FB49430-73ED-3A40-8013-28A4110D279F}" destId="{04EC63C3-2D0B-9D45-B034-F9B402B78097}" srcOrd="2" destOrd="0" parTransId="{C0DA9CCB-D944-9948-913F-9C84972BE3B9}" sibTransId="{6DA0C764-8C66-CC4E-AB43-47D3B3817A47}"/>
    <dgm:cxn modelId="{20C0B0D2-3DA8-4CC1-9E48-28D48A6CEC04}" type="presOf" srcId="{C567E77B-32DF-8A4E-9E51-BE5CFA135287}" destId="{00634602-C0A1-934D-A64E-067D92AA0F4B}" srcOrd="0" destOrd="0" presId="urn:microsoft.com/office/officeart/2005/8/layout/process1"/>
    <dgm:cxn modelId="{E0E20EFE-DA2D-5D48-8A2C-E7969C6629A1}" srcId="{6FB49430-73ED-3A40-8013-28A4110D279F}" destId="{65EE42F0-F60C-C04A-AC1B-B4FEF0525747}" srcOrd="0" destOrd="0" parTransId="{F8160E40-7B13-2740-92C5-3FE039807177}" sibTransId="{FB50A3C3-0BB8-F845-A89F-403C3C42E998}"/>
    <dgm:cxn modelId="{3987EB49-FA07-4016-853F-43413E6996F5}" type="presOf" srcId="{6DA0C764-8C66-CC4E-AB43-47D3B3817A47}" destId="{5845E9B3-E45D-C346-B3D9-3FB795BFA1FA}" srcOrd="0" destOrd="0" presId="urn:microsoft.com/office/officeart/2005/8/layout/process1"/>
    <dgm:cxn modelId="{DA637920-E60C-4888-AAE5-9736A6324D81}" type="presOf" srcId="{6FB49430-73ED-3A40-8013-28A4110D279F}" destId="{00E02ED6-AD1A-7442-98B1-5E0B2294516C}" srcOrd="0" destOrd="0" presId="urn:microsoft.com/office/officeart/2005/8/layout/process1"/>
    <dgm:cxn modelId="{26DBB175-B906-8845-BF1D-DFB98DD6AB04}" srcId="{6FB49430-73ED-3A40-8013-28A4110D279F}" destId="{C567E77B-32DF-8A4E-9E51-BE5CFA135287}" srcOrd="1" destOrd="0" parTransId="{B66E3F21-19F0-7645-8A8F-E71AC272E4D0}" sibTransId="{5E81042B-D5B9-434C-B712-F7CCB9F3455A}"/>
    <dgm:cxn modelId="{DEF8CDC8-7B1A-6B40-8871-C61B7B29B5B2}" srcId="{6FB49430-73ED-3A40-8013-28A4110D279F}" destId="{FA3882A3-815D-9748-84A5-6BF1EF25469E}" srcOrd="3" destOrd="0" parTransId="{40883D13-84B7-4C41-BD2C-D8F2F9DF0051}" sibTransId="{AB80EA2D-BB33-F14B-AF3F-4015F449F953}"/>
    <dgm:cxn modelId="{1CDE83F2-36CC-4BA7-9875-1E254109C884}" type="presOf" srcId="{6DA0C764-8C66-CC4E-AB43-47D3B3817A47}" destId="{8BD1CB5F-2BF4-BF49-99D6-AD6FAD982D49}" srcOrd="1" destOrd="0" presId="urn:microsoft.com/office/officeart/2005/8/layout/process1"/>
    <dgm:cxn modelId="{743671B7-20A7-433A-B073-12E85A66BE13}" type="presParOf" srcId="{00E02ED6-AD1A-7442-98B1-5E0B2294516C}" destId="{1F60743A-5B86-0F4A-B361-481B1FB936C1}" srcOrd="0" destOrd="0" presId="urn:microsoft.com/office/officeart/2005/8/layout/process1"/>
    <dgm:cxn modelId="{F7839F00-E2A9-4BD9-999F-B492DC1897B9}" type="presParOf" srcId="{00E02ED6-AD1A-7442-98B1-5E0B2294516C}" destId="{40DBF626-BB04-1446-8D58-4E45086674E7}" srcOrd="1" destOrd="0" presId="urn:microsoft.com/office/officeart/2005/8/layout/process1"/>
    <dgm:cxn modelId="{9AAB9ADF-87FB-45BE-9586-F317064202CF}" type="presParOf" srcId="{40DBF626-BB04-1446-8D58-4E45086674E7}" destId="{EDB5BBF5-43F0-984D-A138-12AD093128C5}" srcOrd="0" destOrd="0" presId="urn:microsoft.com/office/officeart/2005/8/layout/process1"/>
    <dgm:cxn modelId="{7EF63972-119A-4AEB-A4C3-0145887AE7B5}" type="presParOf" srcId="{00E02ED6-AD1A-7442-98B1-5E0B2294516C}" destId="{00634602-C0A1-934D-A64E-067D92AA0F4B}" srcOrd="2" destOrd="0" presId="urn:microsoft.com/office/officeart/2005/8/layout/process1"/>
    <dgm:cxn modelId="{11B5FAFB-C619-4018-8DE6-72A2A89F985A}" type="presParOf" srcId="{00E02ED6-AD1A-7442-98B1-5E0B2294516C}" destId="{8F111CB8-90C5-2845-8944-B1C5062FCDBD}" srcOrd="3" destOrd="0" presId="urn:microsoft.com/office/officeart/2005/8/layout/process1"/>
    <dgm:cxn modelId="{C3B8C0C2-AF29-4DCD-8CEA-BA18558A7573}" type="presParOf" srcId="{8F111CB8-90C5-2845-8944-B1C5062FCDBD}" destId="{4B54ACA8-2680-2944-8BE7-3D34EA38DBFB}" srcOrd="0" destOrd="0" presId="urn:microsoft.com/office/officeart/2005/8/layout/process1"/>
    <dgm:cxn modelId="{CCF430AF-9164-44D2-B257-0578789FF6D9}" type="presParOf" srcId="{00E02ED6-AD1A-7442-98B1-5E0B2294516C}" destId="{1512E830-D9EC-3F4A-A9AF-C87FE5001F18}" srcOrd="4" destOrd="0" presId="urn:microsoft.com/office/officeart/2005/8/layout/process1"/>
    <dgm:cxn modelId="{0F064080-C5A3-40DD-8058-8F37D02F64E7}" type="presParOf" srcId="{00E02ED6-AD1A-7442-98B1-5E0B2294516C}" destId="{5845E9B3-E45D-C346-B3D9-3FB795BFA1FA}" srcOrd="5" destOrd="0" presId="urn:microsoft.com/office/officeart/2005/8/layout/process1"/>
    <dgm:cxn modelId="{4511619D-E884-42D4-8B65-26F372E2A4B8}" type="presParOf" srcId="{5845E9B3-E45D-C346-B3D9-3FB795BFA1FA}" destId="{8BD1CB5F-2BF4-BF49-99D6-AD6FAD982D49}" srcOrd="0" destOrd="0" presId="urn:microsoft.com/office/officeart/2005/8/layout/process1"/>
    <dgm:cxn modelId="{324DCAEE-5960-4529-97CC-56B7605C6C97}" type="presParOf" srcId="{00E02ED6-AD1A-7442-98B1-5E0B2294516C}" destId="{5F3F2DDD-59CE-924E-8A67-52A5282F5D8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B49430-73ED-3A40-8013-28A4110D279F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5EE42F0-F60C-C04A-AC1B-B4FEF0525747}">
      <dgm:prSet phldrT="[Text]" custT="1"/>
      <dgm:spPr>
        <a:solidFill>
          <a:srgbClr val="FFEE8D"/>
        </a:solidFill>
      </dgm:spPr>
      <dgm:t>
        <a:bodyPr/>
        <a:lstStyle/>
        <a:p>
          <a:r>
            <a:rPr lang="en-US" sz="1800" b="1">
              <a:solidFill>
                <a:schemeClr val="tx1"/>
              </a:solidFill>
            </a:rPr>
            <a:t>ESD</a:t>
          </a:r>
        </a:p>
      </dgm:t>
    </dgm:pt>
    <dgm:pt modelId="{F8160E40-7B13-2740-92C5-3FE039807177}" type="parTrans" cxnId="{E0E20EFE-DA2D-5D48-8A2C-E7969C6629A1}">
      <dgm:prSet/>
      <dgm:spPr/>
      <dgm:t>
        <a:bodyPr/>
        <a:lstStyle/>
        <a:p>
          <a:endParaRPr lang="en-US"/>
        </a:p>
      </dgm:t>
    </dgm:pt>
    <dgm:pt modelId="{FB50A3C3-0BB8-F845-A89F-403C3C42E998}" type="sibTrans" cxnId="{E0E20EFE-DA2D-5D48-8A2C-E7969C6629A1}">
      <dgm:prSet/>
      <dgm:spPr/>
      <dgm:t>
        <a:bodyPr/>
        <a:lstStyle/>
        <a:p>
          <a:endParaRPr lang="en-US"/>
        </a:p>
      </dgm:t>
    </dgm:pt>
    <dgm:pt modelId="{C567E77B-32DF-8A4E-9E51-BE5CFA135287}">
      <dgm:prSet phldrT="[Text]" custT="1"/>
      <dgm:spPr>
        <a:solidFill>
          <a:srgbClr val="FFEE8D"/>
        </a:solidFill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</a:rPr>
            <a:t>Planning</a:t>
          </a:r>
          <a:endParaRPr lang="en-US" sz="1600" b="1" dirty="0">
            <a:solidFill>
              <a:sysClr val="windowText" lastClr="000000"/>
            </a:solidFill>
          </a:endParaRPr>
        </a:p>
      </dgm:t>
    </dgm:pt>
    <dgm:pt modelId="{B66E3F21-19F0-7645-8A8F-E71AC272E4D0}" type="parTrans" cxnId="{26DBB175-B906-8845-BF1D-DFB98DD6AB04}">
      <dgm:prSet/>
      <dgm:spPr/>
      <dgm:t>
        <a:bodyPr/>
        <a:lstStyle/>
        <a:p>
          <a:endParaRPr lang="en-US"/>
        </a:p>
      </dgm:t>
    </dgm:pt>
    <dgm:pt modelId="{5E81042B-D5B9-434C-B712-F7CCB9F3455A}" type="sibTrans" cxnId="{26DBB175-B906-8845-BF1D-DFB98DD6AB04}">
      <dgm:prSet/>
      <dgm:spPr/>
      <dgm:t>
        <a:bodyPr/>
        <a:lstStyle/>
        <a:p>
          <a:endParaRPr lang="en-US"/>
        </a:p>
      </dgm:t>
    </dgm:pt>
    <dgm:pt modelId="{04EC63C3-2D0B-9D45-B034-F9B402B78097}">
      <dgm:prSet phldrT="[Text]" custT="1"/>
      <dgm:spPr>
        <a:solidFill>
          <a:srgbClr val="FFEE8D"/>
        </a:solidFill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</a:rPr>
            <a:t>Experiment</a:t>
          </a:r>
          <a:endParaRPr lang="en-US" sz="1600" b="1" dirty="0">
            <a:solidFill>
              <a:sysClr val="windowText" lastClr="000000"/>
            </a:solidFill>
          </a:endParaRPr>
        </a:p>
      </dgm:t>
    </dgm:pt>
    <dgm:pt modelId="{C0DA9CCB-D944-9948-913F-9C84972BE3B9}" type="parTrans" cxnId="{A6882DA5-E09A-0649-88A7-B9087EB9BAF9}">
      <dgm:prSet/>
      <dgm:spPr/>
      <dgm:t>
        <a:bodyPr/>
        <a:lstStyle/>
        <a:p>
          <a:endParaRPr lang="en-US"/>
        </a:p>
      </dgm:t>
    </dgm:pt>
    <dgm:pt modelId="{6DA0C764-8C66-CC4E-AB43-47D3B3817A47}" type="sibTrans" cxnId="{A6882DA5-E09A-0649-88A7-B9087EB9BAF9}">
      <dgm:prSet/>
      <dgm:spPr/>
      <dgm:t>
        <a:bodyPr/>
        <a:lstStyle/>
        <a:p>
          <a:endParaRPr lang="en-US"/>
        </a:p>
      </dgm:t>
    </dgm:pt>
    <dgm:pt modelId="{FA3882A3-815D-9748-84A5-6BF1EF25469E}">
      <dgm:prSet phldrT="[Text]"/>
      <dgm:spPr>
        <a:solidFill>
          <a:srgbClr val="FFEE8D"/>
        </a:solidFill>
      </dgm:spPr>
      <dgm:t>
        <a:bodyPr/>
        <a:lstStyle/>
        <a:p>
          <a:r>
            <a:rPr lang="en-US" b="1">
              <a:solidFill>
                <a:srgbClr val="000000"/>
              </a:solidFill>
            </a:rPr>
            <a:t>ESR</a:t>
          </a:r>
        </a:p>
      </dgm:t>
    </dgm:pt>
    <dgm:pt modelId="{40883D13-84B7-4C41-BD2C-D8F2F9DF0051}" type="parTrans" cxnId="{DEF8CDC8-7B1A-6B40-8871-C61B7B29B5B2}">
      <dgm:prSet/>
      <dgm:spPr/>
      <dgm:t>
        <a:bodyPr/>
        <a:lstStyle/>
        <a:p>
          <a:endParaRPr lang="en-US"/>
        </a:p>
      </dgm:t>
    </dgm:pt>
    <dgm:pt modelId="{AB80EA2D-BB33-F14B-AF3F-4015F449F953}" type="sibTrans" cxnId="{DEF8CDC8-7B1A-6B40-8871-C61B7B29B5B2}">
      <dgm:prSet/>
      <dgm:spPr/>
      <dgm:t>
        <a:bodyPr/>
        <a:lstStyle/>
        <a:p>
          <a:endParaRPr lang="en-US"/>
        </a:p>
      </dgm:t>
    </dgm:pt>
    <dgm:pt modelId="{834C328E-3B50-4D85-B6BC-E792DE77F760}">
      <dgm:prSet phldrT="[Text]" custT="1"/>
      <dgm:spPr>
        <a:solidFill>
          <a:srgbClr val="FFEE8D"/>
        </a:solidFill>
      </dgm:spPr>
      <dgm:t>
        <a:bodyPr/>
        <a:lstStyle/>
        <a:p>
          <a:r>
            <a:rPr lang="en-US" sz="1600" b="1" dirty="0" smtClean="0">
              <a:solidFill>
                <a:sysClr val="windowText" lastClr="000000"/>
              </a:solidFill>
            </a:rPr>
            <a:t>Briefing</a:t>
          </a:r>
          <a:endParaRPr lang="en-US" sz="1600" b="1" dirty="0">
            <a:solidFill>
              <a:sysClr val="windowText" lastClr="000000"/>
            </a:solidFill>
          </a:endParaRPr>
        </a:p>
      </dgm:t>
    </dgm:pt>
    <dgm:pt modelId="{02B72615-D96E-435C-A32F-610B3B9D96F2}" type="parTrans" cxnId="{EC269019-A54A-46EB-961B-6C3E5C0D6CDB}">
      <dgm:prSet/>
      <dgm:spPr/>
      <dgm:t>
        <a:bodyPr/>
        <a:lstStyle/>
        <a:p>
          <a:endParaRPr lang="en-US"/>
        </a:p>
      </dgm:t>
    </dgm:pt>
    <dgm:pt modelId="{7738A1BE-FED2-4C1E-82C4-BFE6B8CDAE31}" type="sibTrans" cxnId="{EC269019-A54A-46EB-961B-6C3E5C0D6CDB}">
      <dgm:prSet/>
      <dgm:spPr/>
      <dgm:t>
        <a:bodyPr/>
        <a:lstStyle/>
        <a:p>
          <a:endParaRPr lang="en-US"/>
        </a:p>
      </dgm:t>
    </dgm:pt>
    <dgm:pt modelId="{00E02ED6-AD1A-7442-98B1-5E0B2294516C}" type="pres">
      <dgm:prSet presAssocID="{6FB49430-73ED-3A40-8013-28A4110D279F}" presName="Name0" presStyleCnt="0">
        <dgm:presLayoutVars>
          <dgm:dir/>
          <dgm:resizeHandles val="exact"/>
        </dgm:presLayoutVars>
      </dgm:prSet>
      <dgm:spPr/>
    </dgm:pt>
    <dgm:pt modelId="{1F60743A-5B86-0F4A-B361-481B1FB936C1}" type="pres">
      <dgm:prSet presAssocID="{65EE42F0-F60C-C04A-AC1B-B4FEF0525747}" presName="node" presStyleLbl="node1" presStyleIdx="0" presStyleCnt="5" custScaleX="112350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40DBF626-BB04-1446-8D58-4E45086674E7}" type="pres">
      <dgm:prSet presAssocID="{FB50A3C3-0BB8-F845-A89F-403C3C42E99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DB5BBF5-43F0-984D-A138-12AD093128C5}" type="pres">
      <dgm:prSet presAssocID="{FB50A3C3-0BB8-F845-A89F-403C3C42E99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0634602-C0A1-934D-A64E-067D92AA0F4B}" type="pres">
      <dgm:prSet presAssocID="{C567E77B-32DF-8A4E-9E51-BE5CFA135287}" presName="node" presStyleLbl="node1" presStyleIdx="1" presStyleCnt="5" custLinFactNeighborX="9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11CB8-90C5-2845-8944-B1C5062FCDBD}" type="pres">
      <dgm:prSet presAssocID="{5E81042B-D5B9-434C-B712-F7CCB9F3455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B54ACA8-2680-2944-8BE7-3D34EA38DBFB}" type="pres">
      <dgm:prSet presAssocID="{5E81042B-D5B9-434C-B712-F7CCB9F3455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A00D4B3-0CE5-439A-88F1-7FB71C94C0A7}" type="pres">
      <dgm:prSet presAssocID="{834C328E-3B50-4D85-B6BC-E792DE77F760}" presName="node" presStyleLbl="node1" presStyleIdx="2" presStyleCnt="5" custLinFactNeighborX="9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3B8AC-2432-4646-8336-BB6AD446E492}" type="pres">
      <dgm:prSet presAssocID="{7738A1BE-FED2-4C1E-82C4-BFE6B8CDAE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D97CB95-DD5A-4425-8BD4-A51CE3F1B7C4}" type="pres">
      <dgm:prSet presAssocID="{7738A1BE-FED2-4C1E-82C4-BFE6B8CDAE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512E830-D9EC-3F4A-A9AF-C87FE5001F18}" type="pres">
      <dgm:prSet presAssocID="{04EC63C3-2D0B-9D45-B034-F9B402B78097}" presName="node" presStyleLbl="node1" presStyleIdx="3" presStyleCnt="5" custScaleX="149710" custScaleY="90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5E9B3-E45D-C346-B3D9-3FB795BFA1FA}" type="pres">
      <dgm:prSet presAssocID="{6DA0C764-8C66-CC4E-AB43-47D3B3817A4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BD1CB5F-2BF4-BF49-99D6-AD6FAD982D49}" type="pres">
      <dgm:prSet presAssocID="{6DA0C764-8C66-CC4E-AB43-47D3B3817A4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F3F2DDD-59CE-924E-8A67-52A5282F5D8D}" type="pres">
      <dgm:prSet presAssocID="{FA3882A3-815D-9748-84A5-6BF1EF25469E}" presName="node" presStyleLbl="node1" presStyleIdx="4" presStyleCnt="5" custLinFactNeighborX="8274" custLinFactNeighborY="510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2906E6D2-6863-4E30-B8A7-50F808CA9950}" type="presOf" srcId="{65EE42F0-F60C-C04A-AC1B-B4FEF0525747}" destId="{1F60743A-5B86-0F4A-B361-481B1FB936C1}" srcOrd="0" destOrd="0" presId="urn:microsoft.com/office/officeart/2005/8/layout/process1"/>
    <dgm:cxn modelId="{1F93BC58-6899-4CA4-94FA-166AD97681BA}" type="presOf" srcId="{FA3882A3-815D-9748-84A5-6BF1EF25469E}" destId="{5F3F2DDD-59CE-924E-8A67-52A5282F5D8D}" srcOrd="0" destOrd="0" presId="urn:microsoft.com/office/officeart/2005/8/layout/process1"/>
    <dgm:cxn modelId="{C829638A-F987-44C3-9723-DDADB9FDA578}" type="presOf" srcId="{5E81042B-D5B9-434C-B712-F7CCB9F3455A}" destId="{8F111CB8-90C5-2845-8944-B1C5062FCDBD}" srcOrd="0" destOrd="0" presId="urn:microsoft.com/office/officeart/2005/8/layout/process1"/>
    <dgm:cxn modelId="{6FA8583F-7F92-4DED-831D-BE6986AFC876}" type="presOf" srcId="{7738A1BE-FED2-4C1E-82C4-BFE6B8CDAE31}" destId="{6D97CB95-DD5A-4425-8BD4-A51CE3F1B7C4}" srcOrd="1" destOrd="0" presId="urn:microsoft.com/office/officeart/2005/8/layout/process1"/>
    <dgm:cxn modelId="{D39268A9-2B46-47D9-97B2-A55DD540DD1A}" type="presOf" srcId="{5E81042B-D5B9-434C-B712-F7CCB9F3455A}" destId="{4B54ACA8-2680-2944-8BE7-3D34EA38DBFB}" srcOrd="1" destOrd="0" presId="urn:microsoft.com/office/officeart/2005/8/layout/process1"/>
    <dgm:cxn modelId="{CE1CAA02-5F88-489E-ACD1-2B4AEBDEFD0D}" type="presOf" srcId="{FB50A3C3-0BB8-F845-A89F-403C3C42E998}" destId="{40DBF626-BB04-1446-8D58-4E45086674E7}" srcOrd="0" destOrd="0" presId="urn:microsoft.com/office/officeart/2005/8/layout/process1"/>
    <dgm:cxn modelId="{0C080F9E-DA9F-4825-84CA-FF2ADF8F2BCA}" type="presOf" srcId="{C567E77B-32DF-8A4E-9E51-BE5CFA135287}" destId="{00634602-C0A1-934D-A64E-067D92AA0F4B}" srcOrd="0" destOrd="0" presId="urn:microsoft.com/office/officeart/2005/8/layout/process1"/>
    <dgm:cxn modelId="{8E3581AB-64E7-4094-BB52-CFFD49943658}" type="presOf" srcId="{6FB49430-73ED-3A40-8013-28A4110D279F}" destId="{00E02ED6-AD1A-7442-98B1-5E0B2294516C}" srcOrd="0" destOrd="0" presId="urn:microsoft.com/office/officeart/2005/8/layout/process1"/>
    <dgm:cxn modelId="{A6882DA5-E09A-0649-88A7-B9087EB9BAF9}" srcId="{6FB49430-73ED-3A40-8013-28A4110D279F}" destId="{04EC63C3-2D0B-9D45-B034-F9B402B78097}" srcOrd="3" destOrd="0" parTransId="{C0DA9CCB-D944-9948-913F-9C84972BE3B9}" sibTransId="{6DA0C764-8C66-CC4E-AB43-47D3B3817A47}"/>
    <dgm:cxn modelId="{EC269019-A54A-46EB-961B-6C3E5C0D6CDB}" srcId="{6FB49430-73ED-3A40-8013-28A4110D279F}" destId="{834C328E-3B50-4D85-B6BC-E792DE77F760}" srcOrd="2" destOrd="0" parTransId="{02B72615-D96E-435C-A32F-610B3B9D96F2}" sibTransId="{7738A1BE-FED2-4C1E-82C4-BFE6B8CDAE31}"/>
    <dgm:cxn modelId="{0629FEF6-671D-43A7-9904-E56029E9CA09}" type="presOf" srcId="{FB50A3C3-0BB8-F845-A89F-403C3C42E998}" destId="{EDB5BBF5-43F0-984D-A138-12AD093128C5}" srcOrd="1" destOrd="0" presId="urn:microsoft.com/office/officeart/2005/8/layout/process1"/>
    <dgm:cxn modelId="{E0E20EFE-DA2D-5D48-8A2C-E7969C6629A1}" srcId="{6FB49430-73ED-3A40-8013-28A4110D279F}" destId="{65EE42F0-F60C-C04A-AC1B-B4FEF0525747}" srcOrd="0" destOrd="0" parTransId="{F8160E40-7B13-2740-92C5-3FE039807177}" sibTransId="{FB50A3C3-0BB8-F845-A89F-403C3C42E998}"/>
    <dgm:cxn modelId="{81290A90-1648-4496-8028-BEEADD5D0495}" type="presOf" srcId="{04EC63C3-2D0B-9D45-B034-F9B402B78097}" destId="{1512E830-D9EC-3F4A-A9AF-C87FE5001F18}" srcOrd="0" destOrd="0" presId="urn:microsoft.com/office/officeart/2005/8/layout/process1"/>
    <dgm:cxn modelId="{939B913F-DAF1-4D13-9FD0-BE846058D9EE}" type="presOf" srcId="{7738A1BE-FED2-4C1E-82C4-BFE6B8CDAE31}" destId="{2033B8AC-2432-4646-8336-BB6AD446E492}" srcOrd="0" destOrd="0" presId="urn:microsoft.com/office/officeart/2005/8/layout/process1"/>
    <dgm:cxn modelId="{26DBB175-B906-8845-BF1D-DFB98DD6AB04}" srcId="{6FB49430-73ED-3A40-8013-28A4110D279F}" destId="{C567E77B-32DF-8A4E-9E51-BE5CFA135287}" srcOrd="1" destOrd="0" parTransId="{B66E3F21-19F0-7645-8A8F-E71AC272E4D0}" sibTransId="{5E81042B-D5B9-434C-B712-F7CCB9F3455A}"/>
    <dgm:cxn modelId="{EFF48AD7-6723-4999-8B25-BFE6BF252B7B}" type="presOf" srcId="{6DA0C764-8C66-CC4E-AB43-47D3B3817A47}" destId="{5845E9B3-E45D-C346-B3D9-3FB795BFA1FA}" srcOrd="0" destOrd="0" presId="urn:microsoft.com/office/officeart/2005/8/layout/process1"/>
    <dgm:cxn modelId="{510EB558-64EA-4D3F-A6A6-EE3418598433}" type="presOf" srcId="{834C328E-3B50-4D85-B6BC-E792DE77F760}" destId="{5A00D4B3-0CE5-439A-88F1-7FB71C94C0A7}" srcOrd="0" destOrd="0" presId="urn:microsoft.com/office/officeart/2005/8/layout/process1"/>
    <dgm:cxn modelId="{DEF8CDC8-7B1A-6B40-8871-C61B7B29B5B2}" srcId="{6FB49430-73ED-3A40-8013-28A4110D279F}" destId="{FA3882A3-815D-9748-84A5-6BF1EF25469E}" srcOrd="4" destOrd="0" parTransId="{40883D13-84B7-4C41-BD2C-D8F2F9DF0051}" sibTransId="{AB80EA2D-BB33-F14B-AF3F-4015F449F953}"/>
    <dgm:cxn modelId="{A4035585-9487-4C9F-B5A0-A6C184B94D6E}" type="presOf" srcId="{6DA0C764-8C66-CC4E-AB43-47D3B3817A47}" destId="{8BD1CB5F-2BF4-BF49-99D6-AD6FAD982D49}" srcOrd="1" destOrd="0" presId="urn:microsoft.com/office/officeart/2005/8/layout/process1"/>
    <dgm:cxn modelId="{AB02451E-757A-4066-9C9F-AB9C87AC6C10}" type="presParOf" srcId="{00E02ED6-AD1A-7442-98B1-5E0B2294516C}" destId="{1F60743A-5B86-0F4A-B361-481B1FB936C1}" srcOrd="0" destOrd="0" presId="urn:microsoft.com/office/officeart/2005/8/layout/process1"/>
    <dgm:cxn modelId="{B0244560-4658-42C1-BDA8-8CE6BC45082B}" type="presParOf" srcId="{00E02ED6-AD1A-7442-98B1-5E0B2294516C}" destId="{40DBF626-BB04-1446-8D58-4E45086674E7}" srcOrd="1" destOrd="0" presId="urn:microsoft.com/office/officeart/2005/8/layout/process1"/>
    <dgm:cxn modelId="{C22B2A46-2ED0-4B91-8EC6-9E740B0F23B3}" type="presParOf" srcId="{40DBF626-BB04-1446-8D58-4E45086674E7}" destId="{EDB5BBF5-43F0-984D-A138-12AD093128C5}" srcOrd="0" destOrd="0" presId="urn:microsoft.com/office/officeart/2005/8/layout/process1"/>
    <dgm:cxn modelId="{EC0D5356-03BB-4B7D-A668-29C26EF83553}" type="presParOf" srcId="{00E02ED6-AD1A-7442-98B1-5E0B2294516C}" destId="{00634602-C0A1-934D-A64E-067D92AA0F4B}" srcOrd="2" destOrd="0" presId="urn:microsoft.com/office/officeart/2005/8/layout/process1"/>
    <dgm:cxn modelId="{7862E852-341E-4CD5-B1C0-98BD60082A9F}" type="presParOf" srcId="{00E02ED6-AD1A-7442-98B1-5E0B2294516C}" destId="{8F111CB8-90C5-2845-8944-B1C5062FCDBD}" srcOrd="3" destOrd="0" presId="urn:microsoft.com/office/officeart/2005/8/layout/process1"/>
    <dgm:cxn modelId="{5E0448DC-A146-4961-8DC2-A3B392172EC6}" type="presParOf" srcId="{8F111CB8-90C5-2845-8944-B1C5062FCDBD}" destId="{4B54ACA8-2680-2944-8BE7-3D34EA38DBFB}" srcOrd="0" destOrd="0" presId="urn:microsoft.com/office/officeart/2005/8/layout/process1"/>
    <dgm:cxn modelId="{6833CFF0-C806-445C-89C1-0CE74994EC73}" type="presParOf" srcId="{00E02ED6-AD1A-7442-98B1-5E0B2294516C}" destId="{5A00D4B3-0CE5-439A-88F1-7FB71C94C0A7}" srcOrd="4" destOrd="0" presId="urn:microsoft.com/office/officeart/2005/8/layout/process1"/>
    <dgm:cxn modelId="{B9285FBE-8773-4819-BF73-54C6D6C0DEAC}" type="presParOf" srcId="{00E02ED6-AD1A-7442-98B1-5E0B2294516C}" destId="{2033B8AC-2432-4646-8336-BB6AD446E492}" srcOrd="5" destOrd="0" presId="urn:microsoft.com/office/officeart/2005/8/layout/process1"/>
    <dgm:cxn modelId="{2074FE8E-9622-42A6-A4A4-F77DFD1946C8}" type="presParOf" srcId="{2033B8AC-2432-4646-8336-BB6AD446E492}" destId="{6D97CB95-DD5A-4425-8BD4-A51CE3F1B7C4}" srcOrd="0" destOrd="0" presId="urn:microsoft.com/office/officeart/2005/8/layout/process1"/>
    <dgm:cxn modelId="{FEC6868E-D5F5-490B-B5F8-4DFFC9F884B3}" type="presParOf" srcId="{00E02ED6-AD1A-7442-98B1-5E0B2294516C}" destId="{1512E830-D9EC-3F4A-A9AF-C87FE5001F18}" srcOrd="6" destOrd="0" presId="urn:microsoft.com/office/officeart/2005/8/layout/process1"/>
    <dgm:cxn modelId="{67A7B901-D0EC-4018-AD84-AE6830117782}" type="presParOf" srcId="{00E02ED6-AD1A-7442-98B1-5E0B2294516C}" destId="{5845E9B3-E45D-C346-B3D9-3FB795BFA1FA}" srcOrd="7" destOrd="0" presId="urn:microsoft.com/office/officeart/2005/8/layout/process1"/>
    <dgm:cxn modelId="{E9030B3F-8C69-4888-B550-F38B8D29A91D}" type="presParOf" srcId="{5845E9B3-E45D-C346-B3D9-3FB795BFA1FA}" destId="{8BD1CB5F-2BF4-BF49-99D6-AD6FAD982D49}" srcOrd="0" destOrd="0" presId="urn:microsoft.com/office/officeart/2005/8/layout/process1"/>
    <dgm:cxn modelId="{6195FE44-D6A7-463E-B6C9-F7AA48A6E2FE}" type="presParOf" srcId="{00E02ED6-AD1A-7442-98B1-5E0B2294516C}" destId="{5F3F2DDD-59CE-924E-8A67-52A5282F5D8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14C1C-FB9C-4CAC-80E0-746248B80D98}">
      <dsp:nvSpPr>
        <dsp:cNvPr id="0" name=""/>
        <dsp:cNvSpPr/>
      </dsp:nvSpPr>
      <dsp:spPr>
        <a:xfrm>
          <a:off x="1221615" y="177549"/>
          <a:ext cx="2456765" cy="2456765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ESS chem. labs</a:t>
          </a:r>
          <a:endParaRPr lang="en-US" sz="2800" kern="1200" dirty="0"/>
        </a:p>
      </dsp:txBody>
      <dsp:txXfrm>
        <a:off x="1941185" y="897119"/>
        <a:ext cx="1737195" cy="1737195"/>
      </dsp:txXfrm>
    </dsp:sp>
    <dsp:sp modelId="{DE455AD2-E065-49A1-A0E3-F7F2831D4531}">
      <dsp:nvSpPr>
        <dsp:cNvPr id="0" name=""/>
        <dsp:cNvSpPr/>
      </dsp:nvSpPr>
      <dsp:spPr>
        <a:xfrm rot="5400000">
          <a:off x="3760239" y="177549"/>
          <a:ext cx="2456765" cy="2456765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Instr. spec. labs</a:t>
          </a:r>
        </a:p>
      </dsp:txBody>
      <dsp:txXfrm rot="-5400000">
        <a:off x="3760239" y="897119"/>
        <a:ext cx="1737195" cy="1737195"/>
      </dsp:txXfrm>
    </dsp:sp>
    <dsp:sp modelId="{487AD8DC-0717-4E3B-909B-D2FBDB0DAA11}">
      <dsp:nvSpPr>
        <dsp:cNvPr id="0" name=""/>
        <dsp:cNvSpPr/>
      </dsp:nvSpPr>
      <dsp:spPr>
        <a:xfrm rot="10800000">
          <a:off x="3760239" y="2747792"/>
          <a:ext cx="2456765" cy="2456765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Contain-</a:t>
          </a:r>
          <a:r>
            <a:rPr lang="en-US" sz="2400" kern="1200" dirty="0" err="1" smtClean="0"/>
            <a:t>ment</a:t>
          </a:r>
          <a:r>
            <a:rPr lang="en-US" sz="2400" kern="1200" smtClean="0"/>
            <a:t> / conven-tional exhaust</a:t>
          </a:r>
          <a:endParaRPr lang="en-US" sz="2400" kern="1200" dirty="0"/>
        </a:p>
      </dsp:txBody>
      <dsp:txXfrm rot="10800000">
        <a:off x="3760239" y="2747792"/>
        <a:ext cx="1737195" cy="1737195"/>
      </dsp:txXfrm>
    </dsp:sp>
    <dsp:sp modelId="{45FFC083-6E7B-418C-ABAB-67D570A12868}">
      <dsp:nvSpPr>
        <dsp:cNvPr id="0" name=""/>
        <dsp:cNvSpPr/>
      </dsp:nvSpPr>
      <dsp:spPr>
        <a:xfrm rot="16200000">
          <a:off x="1189997" y="2747792"/>
          <a:ext cx="2456765" cy="2456765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Sample Handling</a:t>
          </a:r>
          <a:endParaRPr lang="en-US" sz="2400" kern="1200" dirty="0"/>
        </a:p>
      </dsp:txBody>
      <dsp:txXfrm rot="5400000">
        <a:off x="1909567" y="2747792"/>
        <a:ext cx="1737195" cy="1737195"/>
      </dsp:txXfrm>
    </dsp:sp>
    <dsp:sp modelId="{035E1F7D-7FB5-46A0-989D-6668E77A0CA2}">
      <dsp:nvSpPr>
        <dsp:cNvPr id="0" name=""/>
        <dsp:cNvSpPr/>
      </dsp:nvSpPr>
      <dsp:spPr>
        <a:xfrm>
          <a:off x="3321544" y="1711421"/>
          <a:ext cx="848236" cy="7375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8A9BA-1653-419B-A6F4-87CAC90FC676}">
      <dsp:nvSpPr>
        <dsp:cNvPr id="0" name=""/>
        <dsp:cNvSpPr/>
      </dsp:nvSpPr>
      <dsp:spPr>
        <a:xfrm rot="10800000">
          <a:off x="3321544" y="2728122"/>
          <a:ext cx="848236" cy="7375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14C1C-FB9C-4CAC-80E0-746248B80D98}">
      <dsp:nvSpPr>
        <dsp:cNvPr id="0" name=""/>
        <dsp:cNvSpPr/>
      </dsp:nvSpPr>
      <dsp:spPr>
        <a:xfrm>
          <a:off x="1630827" y="152409"/>
          <a:ext cx="2108904" cy="2108904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ESS chem. labs</a:t>
          </a:r>
          <a:endParaRPr lang="en-US" sz="2800" kern="1200" dirty="0"/>
        </a:p>
      </dsp:txBody>
      <dsp:txXfrm>
        <a:off x="2248511" y="770093"/>
        <a:ext cx="1491220" cy="1491220"/>
      </dsp:txXfrm>
    </dsp:sp>
    <dsp:sp modelId="{DE455AD2-E065-49A1-A0E3-F7F2831D4531}">
      <dsp:nvSpPr>
        <dsp:cNvPr id="0" name=""/>
        <dsp:cNvSpPr/>
      </dsp:nvSpPr>
      <dsp:spPr>
        <a:xfrm rot="5400000">
          <a:off x="3809999" y="152409"/>
          <a:ext cx="2108904" cy="2108904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Instr. spec. labs</a:t>
          </a:r>
        </a:p>
      </dsp:txBody>
      <dsp:txXfrm rot="-5400000">
        <a:off x="3809999" y="770093"/>
        <a:ext cx="1491220" cy="1491220"/>
      </dsp:txXfrm>
    </dsp:sp>
    <dsp:sp modelId="{487AD8DC-0717-4E3B-909B-D2FBDB0DAA11}">
      <dsp:nvSpPr>
        <dsp:cNvPr id="0" name=""/>
        <dsp:cNvSpPr/>
      </dsp:nvSpPr>
      <dsp:spPr>
        <a:xfrm rot="10800000">
          <a:off x="3809999" y="2358723"/>
          <a:ext cx="2108904" cy="2108904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Contain-</a:t>
          </a:r>
          <a:r>
            <a:rPr lang="en-US" sz="2400" kern="1200" dirty="0" err="1" smtClean="0"/>
            <a:t>ment</a:t>
          </a:r>
          <a:r>
            <a:rPr lang="en-US" sz="2400" kern="1200" dirty="0" smtClean="0"/>
            <a:t> / </a:t>
          </a:r>
          <a:r>
            <a:rPr lang="en-US" sz="2400" kern="1200" dirty="0" err="1" smtClean="0"/>
            <a:t>conven-tional</a:t>
          </a:r>
          <a:r>
            <a:rPr lang="en-US" sz="2400" kern="1200" dirty="0" smtClean="0"/>
            <a:t> exhaust</a:t>
          </a:r>
          <a:endParaRPr lang="en-US" sz="2400" kern="1200" dirty="0"/>
        </a:p>
      </dsp:txBody>
      <dsp:txXfrm rot="10800000">
        <a:off x="3809999" y="2358723"/>
        <a:ext cx="1491220" cy="1491220"/>
      </dsp:txXfrm>
    </dsp:sp>
    <dsp:sp modelId="{45FFC083-6E7B-418C-ABAB-67D570A12868}">
      <dsp:nvSpPr>
        <dsp:cNvPr id="0" name=""/>
        <dsp:cNvSpPr/>
      </dsp:nvSpPr>
      <dsp:spPr>
        <a:xfrm rot="16200000">
          <a:off x="1603685" y="2358723"/>
          <a:ext cx="2108904" cy="2108904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Sample Handling</a:t>
          </a:r>
          <a:endParaRPr lang="en-US" sz="2400" kern="1200" dirty="0"/>
        </a:p>
      </dsp:txBody>
      <dsp:txXfrm rot="5400000">
        <a:off x="2221369" y="2358723"/>
        <a:ext cx="1491220" cy="1491220"/>
      </dsp:txXfrm>
    </dsp:sp>
    <dsp:sp modelId="{035E1F7D-7FB5-46A0-989D-6668E77A0CA2}">
      <dsp:nvSpPr>
        <dsp:cNvPr id="0" name=""/>
        <dsp:cNvSpPr/>
      </dsp:nvSpPr>
      <dsp:spPr>
        <a:xfrm>
          <a:off x="3352801" y="1840285"/>
          <a:ext cx="728132" cy="6331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8A9BA-1653-419B-A6F4-87CAC90FC676}">
      <dsp:nvSpPr>
        <dsp:cNvPr id="0" name=""/>
        <dsp:cNvSpPr/>
      </dsp:nvSpPr>
      <dsp:spPr>
        <a:xfrm rot="10800000">
          <a:off x="3352801" y="2209800"/>
          <a:ext cx="728132" cy="6331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14C1C-FB9C-4CAC-80E0-746248B80D98}">
      <dsp:nvSpPr>
        <dsp:cNvPr id="0" name=""/>
        <dsp:cNvSpPr/>
      </dsp:nvSpPr>
      <dsp:spPr>
        <a:xfrm>
          <a:off x="1221615" y="177549"/>
          <a:ext cx="2456765" cy="2456765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ESS chem. labs</a:t>
          </a:r>
          <a:endParaRPr lang="en-US" sz="2800" kern="1200" dirty="0"/>
        </a:p>
      </dsp:txBody>
      <dsp:txXfrm>
        <a:off x="1941185" y="897119"/>
        <a:ext cx="1737195" cy="1737195"/>
      </dsp:txXfrm>
    </dsp:sp>
    <dsp:sp modelId="{DE455AD2-E065-49A1-A0E3-F7F2831D4531}">
      <dsp:nvSpPr>
        <dsp:cNvPr id="0" name=""/>
        <dsp:cNvSpPr/>
      </dsp:nvSpPr>
      <dsp:spPr>
        <a:xfrm rot="5400000">
          <a:off x="3760239" y="177549"/>
          <a:ext cx="2456765" cy="2456765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Instr. spec. labs</a:t>
          </a:r>
        </a:p>
      </dsp:txBody>
      <dsp:txXfrm rot="-5400000">
        <a:off x="3760239" y="897119"/>
        <a:ext cx="1737195" cy="1737195"/>
      </dsp:txXfrm>
    </dsp:sp>
    <dsp:sp modelId="{487AD8DC-0717-4E3B-909B-D2FBDB0DAA11}">
      <dsp:nvSpPr>
        <dsp:cNvPr id="0" name=""/>
        <dsp:cNvSpPr/>
      </dsp:nvSpPr>
      <dsp:spPr>
        <a:xfrm rot="10800000">
          <a:off x="3760239" y="2747792"/>
          <a:ext cx="2456765" cy="2456765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Contain-ment / conven-tional exhaust</a:t>
          </a:r>
          <a:endParaRPr lang="en-US" sz="2400" kern="1200" dirty="0"/>
        </a:p>
      </dsp:txBody>
      <dsp:txXfrm rot="10800000">
        <a:off x="3760239" y="2747792"/>
        <a:ext cx="1737195" cy="1737195"/>
      </dsp:txXfrm>
    </dsp:sp>
    <dsp:sp modelId="{45FFC083-6E7B-418C-ABAB-67D570A12868}">
      <dsp:nvSpPr>
        <dsp:cNvPr id="0" name=""/>
        <dsp:cNvSpPr/>
      </dsp:nvSpPr>
      <dsp:spPr>
        <a:xfrm rot="16200000">
          <a:off x="1189997" y="2747792"/>
          <a:ext cx="2456765" cy="2456765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Sample Handling</a:t>
          </a:r>
          <a:endParaRPr lang="en-US" sz="2400" kern="1200" dirty="0"/>
        </a:p>
      </dsp:txBody>
      <dsp:txXfrm rot="5400000">
        <a:off x="1909567" y="2747792"/>
        <a:ext cx="1737195" cy="1737195"/>
      </dsp:txXfrm>
    </dsp:sp>
    <dsp:sp modelId="{035E1F7D-7FB5-46A0-989D-6668E77A0CA2}">
      <dsp:nvSpPr>
        <dsp:cNvPr id="0" name=""/>
        <dsp:cNvSpPr/>
      </dsp:nvSpPr>
      <dsp:spPr>
        <a:xfrm>
          <a:off x="3321544" y="1711421"/>
          <a:ext cx="848236" cy="7375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8A9BA-1653-419B-A6F4-87CAC90FC676}">
      <dsp:nvSpPr>
        <dsp:cNvPr id="0" name=""/>
        <dsp:cNvSpPr/>
      </dsp:nvSpPr>
      <dsp:spPr>
        <a:xfrm rot="10800000">
          <a:off x="3321544" y="2728122"/>
          <a:ext cx="848236" cy="7375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14C1C-FB9C-4CAC-80E0-746248B80D98}">
      <dsp:nvSpPr>
        <dsp:cNvPr id="0" name=""/>
        <dsp:cNvSpPr/>
      </dsp:nvSpPr>
      <dsp:spPr>
        <a:xfrm>
          <a:off x="1221615" y="177549"/>
          <a:ext cx="2456765" cy="2456765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ESS chem. labs</a:t>
          </a:r>
          <a:endParaRPr lang="en-US" sz="2800" kern="1200" dirty="0"/>
        </a:p>
      </dsp:txBody>
      <dsp:txXfrm>
        <a:off x="1941185" y="897119"/>
        <a:ext cx="1737195" cy="1737195"/>
      </dsp:txXfrm>
    </dsp:sp>
    <dsp:sp modelId="{DE455AD2-E065-49A1-A0E3-F7F2831D4531}">
      <dsp:nvSpPr>
        <dsp:cNvPr id="0" name=""/>
        <dsp:cNvSpPr/>
      </dsp:nvSpPr>
      <dsp:spPr>
        <a:xfrm rot="5400000">
          <a:off x="3760239" y="177549"/>
          <a:ext cx="2456765" cy="2456765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Instr. spec. labs</a:t>
          </a:r>
        </a:p>
      </dsp:txBody>
      <dsp:txXfrm rot="-5400000">
        <a:off x="3760239" y="897119"/>
        <a:ext cx="1737195" cy="1737195"/>
      </dsp:txXfrm>
    </dsp:sp>
    <dsp:sp modelId="{487AD8DC-0717-4E3B-909B-D2FBDB0DAA11}">
      <dsp:nvSpPr>
        <dsp:cNvPr id="0" name=""/>
        <dsp:cNvSpPr/>
      </dsp:nvSpPr>
      <dsp:spPr>
        <a:xfrm rot="10800000">
          <a:off x="3760239" y="2747792"/>
          <a:ext cx="2456765" cy="2456765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Contain-ment / conven-tional exhaust</a:t>
          </a:r>
          <a:endParaRPr lang="en-US" sz="2400" kern="1200" dirty="0"/>
        </a:p>
      </dsp:txBody>
      <dsp:txXfrm rot="10800000">
        <a:off x="3760239" y="2747792"/>
        <a:ext cx="1737195" cy="1737195"/>
      </dsp:txXfrm>
    </dsp:sp>
    <dsp:sp modelId="{45FFC083-6E7B-418C-ABAB-67D570A12868}">
      <dsp:nvSpPr>
        <dsp:cNvPr id="0" name=""/>
        <dsp:cNvSpPr/>
      </dsp:nvSpPr>
      <dsp:spPr>
        <a:xfrm rot="16200000">
          <a:off x="1189997" y="2747792"/>
          <a:ext cx="2456765" cy="2456765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Sample Handling</a:t>
          </a:r>
          <a:endParaRPr lang="en-US" sz="2400" kern="1200" dirty="0"/>
        </a:p>
      </dsp:txBody>
      <dsp:txXfrm rot="5400000">
        <a:off x="1909567" y="2747792"/>
        <a:ext cx="1737195" cy="1737195"/>
      </dsp:txXfrm>
    </dsp:sp>
    <dsp:sp modelId="{035E1F7D-7FB5-46A0-989D-6668E77A0CA2}">
      <dsp:nvSpPr>
        <dsp:cNvPr id="0" name=""/>
        <dsp:cNvSpPr/>
      </dsp:nvSpPr>
      <dsp:spPr>
        <a:xfrm>
          <a:off x="3321544" y="1711421"/>
          <a:ext cx="848236" cy="7375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8A9BA-1653-419B-A6F4-87CAC90FC676}">
      <dsp:nvSpPr>
        <dsp:cNvPr id="0" name=""/>
        <dsp:cNvSpPr/>
      </dsp:nvSpPr>
      <dsp:spPr>
        <a:xfrm rot="10800000">
          <a:off x="3321544" y="2728122"/>
          <a:ext cx="848236" cy="7375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14C1C-FB9C-4CAC-80E0-746248B80D98}">
      <dsp:nvSpPr>
        <dsp:cNvPr id="0" name=""/>
        <dsp:cNvSpPr/>
      </dsp:nvSpPr>
      <dsp:spPr>
        <a:xfrm>
          <a:off x="1221615" y="177549"/>
          <a:ext cx="2456765" cy="2456765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ESS chem. labs</a:t>
          </a:r>
          <a:endParaRPr lang="en-US" sz="2800" kern="1200" dirty="0"/>
        </a:p>
      </dsp:txBody>
      <dsp:txXfrm>
        <a:off x="1941185" y="897119"/>
        <a:ext cx="1737195" cy="1737195"/>
      </dsp:txXfrm>
    </dsp:sp>
    <dsp:sp modelId="{DE455AD2-E065-49A1-A0E3-F7F2831D4531}">
      <dsp:nvSpPr>
        <dsp:cNvPr id="0" name=""/>
        <dsp:cNvSpPr/>
      </dsp:nvSpPr>
      <dsp:spPr>
        <a:xfrm rot="5400000">
          <a:off x="3760239" y="177549"/>
          <a:ext cx="2456765" cy="2456765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Instr. spec. labs</a:t>
          </a:r>
        </a:p>
      </dsp:txBody>
      <dsp:txXfrm rot="-5400000">
        <a:off x="3760239" y="897119"/>
        <a:ext cx="1737195" cy="1737195"/>
      </dsp:txXfrm>
    </dsp:sp>
    <dsp:sp modelId="{487AD8DC-0717-4E3B-909B-D2FBDB0DAA11}">
      <dsp:nvSpPr>
        <dsp:cNvPr id="0" name=""/>
        <dsp:cNvSpPr/>
      </dsp:nvSpPr>
      <dsp:spPr>
        <a:xfrm rot="10800000">
          <a:off x="3760239" y="2747792"/>
          <a:ext cx="2456765" cy="2456765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Contain-ment / conven-tional exhaust</a:t>
          </a:r>
          <a:endParaRPr lang="en-US" sz="2400" kern="1200" dirty="0"/>
        </a:p>
      </dsp:txBody>
      <dsp:txXfrm rot="10800000">
        <a:off x="3760239" y="2747792"/>
        <a:ext cx="1737195" cy="1737195"/>
      </dsp:txXfrm>
    </dsp:sp>
    <dsp:sp modelId="{45FFC083-6E7B-418C-ABAB-67D570A12868}">
      <dsp:nvSpPr>
        <dsp:cNvPr id="0" name=""/>
        <dsp:cNvSpPr/>
      </dsp:nvSpPr>
      <dsp:spPr>
        <a:xfrm rot="16200000">
          <a:off x="1189997" y="2747792"/>
          <a:ext cx="2456765" cy="2456765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Sample Handling</a:t>
          </a:r>
          <a:endParaRPr lang="en-US" sz="2400" kern="1200" dirty="0"/>
        </a:p>
      </dsp:txBody>
      <dsp:txXfrm rot="5400000">
        <a:off x="1909567" y="2747792"/>
        <a:ext cx="1737195" cy="1737195"/>
      </dsp:txXfrm>
    </dsp:sp>
    <dsp:sp modelId="{035E1F7D-7FB5-46A0-989D-6668E77A0CA2}">
      <dsp:nvSpPr>
        <dsp:cNvPr id="0" name=""/>
        <dsp:cNvSpPr/>
      </dsp:nvSpPr>
      <dsp:spPr>
        <a:xfrm>
          <a:off x="3321544" y="1711421"/>
          <a:ext cx="848236" cy="7375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8A9BA-1653-419B-A6F4-87CAC90FC676}">
      <dsp:nvSpPr>
        <dsp:cNvPr id="0" name=""/>
        <dsp:cNvSpPr/>
      </dsp:nvSpPr>
      <dsp:spPr>
        <a:xfrm rot="10800000">
          <a:off x="3321544" y="2728122"/>
          <a:ext cx="848236" cy="7375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14C1C-FB9C-4CAC-80E0-746248B80D98}">
      <dsp:nvSpPr>
        <dsp:cNvPr id="0" name=""/>
        <dsp:cNvSpPr/>
      </dsp:nvSpPr>
      <dsp:spPr>
        <a:xfrm>
          <a:off x="1221615" y="177549"/>
          <a:ext cx="2456765" cy="2456765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ESS chem. labs</a:t>
          </a:r>
          <a:endParaRPr lang="en-US" sz="2800" kern="1200" dirty="0"/>
        </a:p>
      </dsp:txBody>
      <dsp:txXfrm>
        <a:off x="1941185" y="897119"/>
        <a:ext cx="1737195" cy="1737195"/>
      </dsp:txXfrm>
    </dsp:sp>
    <dsp:sp modelId="{DE455AD2-E065-49A1-A0E3-F7F2831D4531}">
      <dsp:nvSpPr>
        <dsp:cNvPr id="0" name=""/>
        <dsp:cNvSpPr/>
      </dsp:nvSpPr>
      <dsp:spPr>
        <a:xfrm rot="5400000">
          <a:off x="3760239" y="177549"/>
          <a:ext cx="2456765" cy="2456765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Instr. spec. labs</a:t>
          </a:r>
        </a:p>
      </dsp:txBody>
      <dsp:txXfrm rot="-5400000">
        <a:off x="3760239" y="897119"/>
        <a:ext cx="1737195" cy="1737195"/>
      </dsp:txXfrm>
    </dsp:sp>
    <dsp:sp modelId="{487AD8DC-0717-4E3B-909B-D2FBDB0DAA11}">
      <dsp:nvSpPr>
        <dsp:cNvPr id="0" name=""/>
        <dsp:cNvSpPr/>
      </dsp:nvSpPr>
      <dsp:spPr>
        <a:xfrm rot="10800000">
          <a:off x="3760239" y="2747792"/>
          <a:ext cx="2456765" cy="2456765"/>
        </a:xfrm>
        <a:prstGeom prst="pieWedg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Contain-</a:t>
          </a:r>
          <a:r>
            <a:rPr lang="en-US" sz="2400" kern="1200" dirty="0" err="1" smtClean="0"/>
            <a:t>ment</a:t>
          </a:r>
          <a:r>
            <a:rPr lang="en-US" sz="2400" kern="1200" dirty="0" smtClean="0"/>
            <a:t> / </a:t>
          </a:r>
          <a:r>
            <a:rPr lang="en-US" sz="2400" kern="1200" dirty="0" err="1" smtClean="0"/>
            <a:t>conven-tional</a:t>
          </a:r>
          <a:r>
            <a:rPr lang="en-US" sz="2400" kern="1200" dirty="0" smtClean="0"/>
            <a:t> exhaust</a:t>
          </a:r>
          <a:endParaRPr lang="en-US" sz="2400" kern="1200" dirty="0"/>
        </a:p>
      </dsp:txBody>
      <dsp:txXfrm rot="10800000">
        <a:off x="3760239" y="2747792"/>
        <a:ext cx="1737195" cy="1737195"/>
      </dsp:txXfrm>
    </dsp:sp>
    <dsp:sp modelId="{45FFC083-6E7B-418C-ABAB-67D570A12868}">
      <dsp:nvSpPr>
        <dsp:cNvPr id="0" name=""/>
        <dsp:cNvSpPr/>
      </dsp:nvSpPr>
      <dsp:spPr>
        <a:xfrm rot="16200000">
          <a:off x="1189997" y="2747792"/>
          <a:ext cx="2456765" cy="2456765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Sample Handling</a:t>
          </a:r>
          <a:endParaRPr lang="en-US" sz="2400" kern="1200" dirty="0"/>
        </a:p>
      </dsp:txBody>
      <dsp:txXfrm rot="5400000">
        <a:off x="1909567" y="2747792"/>
        <a:ext cx="1737195" cy="1737195"/>
      </dsp:txXfrm>
    </dsp:sp>
    <dsp:sp modelId="{035E1F7D-7FB5-46A0-989D-6668E77A0CA2}">
      <dsp:nvSpPr>
        <dsp:cNvPr id="0" name=""/>
        <dsp:cNvSpPr/>
      </dsp:nvSpPr>
      <dsp:spPr>
        <a:xfrm>
          <a:off x="3321544" y="1711421"/>
          <a:ext cx="848236" cy="7375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8A9BA-1653-419B-A6F4-87CAC90FC676}">
      <dsp:nvSpPr>
        <dsp:cNvPr id="0" name=""/>
        <dsp:cNvSpPr/>
      </dsp:nvSpPr>
      <dsp:spPr>
        <a:xfrm rot="10800000">
          <a:off x="3321544" y="2728122"/>
          <a:ext cx="848236" cy="7375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9C860-E39F-4330-9190-36284950B75D}">
      <dsp:nvSpPr>
        <dsp:cNvPr id="0" name=""/>
        <dsp:cNvSpPr/>
      </dsp:nvSpPr>
      <dsp:spPr>
        <a:xfrm>
          <a:off x="2120935" y="-309884"/>
          <a:ext cx="4087857" cy="4087857"/>
        </a:xfrm>
        <a:prstGeom prst="blockArc">
          <a:avLst>
            <a:gd name="adj1" fmla="val 12754948"/>
            <a:gd name="adj2" fmla="val 1964505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17B31-E33D-4622-825A-C4BEFB1B9C7B}">
      <dsp:nvSpPr>
        <dsp:cNvPr id="0" name=""/>
        <dsp:cNvSpPr/>
      </dsp:nvSpPr>
      <dsp:spPr>
        <a:xfrm>
          <a:off x="1903619" y="-28604"/>
          <a:ext cx="4087857" cy="4087857"/>
        </a:xfrm>
        <a:prstGeom prst="blockArc">
          <a:avLst>
            <a:gd name="adj1" fmla="val 9355753"/>
            <a:gd name="adj2" fmla="val 13367806"/>
            <a:gd name="adj3" fmla="val 464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B9FCB-85B1-4E8A-A6D1-20237262C867}">
      <dsp:nvSpPr>
        <dsp:cNvPr id="0" name=""/>
        <dsp:cNvSpPr/>
      </dsp:nvSpPr>
      <dsp:spPr>
        <a:xfrm>
          <a:off x="2012298" y="280666"/>
          <a:ext cx="4087857" cy="4087857"/>
        </a:xfrm>
        <a:prstGeom prst="blockArc">
          <a:avLst>
            <a:gd name="adj1" fmla="val 5031793"/>
            <a:gd name="adj2" fmla="val 9920846"/>
            <a:gd name="adj3" fmla="val 464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C0A13-E26F-43AC-B4DF-760FB50E27E3}">
      <dsp:nvSpPr>
        <dsp:cNvPr id="0" name=""/>
        <dsp:cNvSpPr/>
      </dsp:nvSpPr>
      <dsp:spPr>
        <a:xfrm>
          <a:off x="2363206" y="273965"/>
          <a:ext cx="4087857" cy="4087857"/>
        </a:xfrm>
        <a:prstGeom prst="blockArc">
          <a:avLst>
            <a:gd name="adj1" fmla="val 1001206"/>
            <a:gd name="adj2" fmla="val 5636911"/>
            <a:gd name="adj3" fmla="val 464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0AF31-2E88-4117-BCFC-00257ADE49BB}">
      <dsp:nvSpPr>
        <dsp:cNvPr id="0" name=""/>
        <dsp:cNvSpPr/>
      </dsp:nvSpPr>
      <dsp:spPr>
        <a:xfrm>
          <a:off x="2436493" y="70332"/>
          <a:ext cx="4087857" cy="4087857"/>
        </a:xfrm>
        <a:prstGeom prst="blockArc">
          <a:avLst>
            <a:gd name="adj1" fmla="val 18792065"/>
            <a:gd name="adj2" fmla="val 1374040"/>
            <a:gd name="adj3" fmla="val 464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115E5-67DD-432E-916F-77602F2A3CE5}">
      <dsp:nvSpPr>
        <dsp:cNvPr id="0" name=""/>
        <dsp:cNvSpPr/>
      </dsp:nvSpPr>
      <dsp:spPr>
        <a:xfrm>
          <a:off x="2753875" y="600768"/>
          <a:ext cx="2865036" cy="2904853"/>
        </a:xfrm>
        <a:prstGeom prst="ellipse">
          <a:avLst/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3173450" y="1026174"/>
        <a:ext cx="2025886" cy="2054041"/>
      </dsp:txXfrm>
    </dsp:sp>
    <dsp:sp modelId="{9B8ED71A-5515-472F-9E11-9B18D43A6289}">
      <dsp:nvSpPr>
        <dsp:cNvPr id="0" name=""/>
        <dsp:cNvSpPr/>
      </dsp:nvSpPr>
      <dsp:spPr>
        <a:xfrm>
          <a:off x="5188227" y="0"/>
          <a:ext cx="1317820" cy="1317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Science Support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Systems</a:t>
          </a:r>
          <a:endParaRPr lang="en-US" sz="1200" kern="1200" dirty="0"/>
        </a:p>
      </dsp:txBody>
      <dsp:txXfrm>
        <a:off x="5381217" y="192990"/>
        <a:ext cx="931840" cy="931840"/>
      </dsp:txXfrm>
    </dsp:sp>
    <dsp:sp modelId="{3EF33C76-C8C1-47CE-81B3-DFA45E331270}">
      <dsp:nvSpPr>
        <dsp:cNvPr id="0" name=""/>
        <dsp:cNvSpPr/>
      </dsp:nvSpPr>
      <dsp:spPr>
        <a:xfrm>
          <a:off x="5660636" y="2232252"/>
          <a:ext cx="1317820" cy="131782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Lab Safety</a:t>
          </a:r>
          <a:endParaRPr lang="en-US" sz="1200" b="1" kern="1200" dirty="0"/>
        </a:p>
      </dsp:txBody>
      <dsp:txXfrm>
        <a:off x="5853626" y="2425242"/>
        <a:ext cx="931840" cy="931840"/>
      </dsp:txXfrm>
    </dsp:sp>
    <dsp:sp modelId="{8212DDBB-2921-4E67-9CF7-F69FD058FE69}">
      <dsp:nvSpPr>
        <dsp:cNvPr id="0" name=""/>
        <dsp:cNvSpPr/>
      </dsp:nvSpPr>
      <dsp:spPr>
        <a:xfrm>
          <a:off x="3610746" y="3650731"/>
          <a:ext cx="1317820" cy="131782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Instrument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Safety </a:t>
          </a:r>
          <a:endParaRPr lang="en-US" sz="1200" b="1" kern="1200" dirty="0"/>
        </a:p>
      </dsp:txBody>
      <dsp:txXfrm>
        <a:off x="3803736" y="3843721"/>
        <a:ext cx="931840" cy="931840"/>
      </dsp:txXfrm>
    </dsp:sp>
    <dsp:sp modelId="{3285319F-0730-4336-AAC3-66F5931DE601}">
      <dsp:nvSpPr>
        <dsp:cNvPr id="0" name=""/>
        <dsp:cNvSpPr/>
      </dsp:nvSpPr>
      <dsp:spPr>
        <a:xfrm>
          <a:off x="1465760" y="2170710"/>
          <a:ext cx="1317820" cy="131782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Experimental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Safety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Review</a:t>
          </a:r>
          <a:endParaRPr lang="en-US" sz="1200" b="1" kern="1200" dirty="0"/>
        </a:p>
      </dsp:txBody>
      <dsp:txXfrm>
        <a:off x="1658750" y="2363700"/>
        <a:ext cx="931840" cy="931840"/>
      </dsp:txXfrm>
    </dsp:sp>
    <dsp:sp modelId="{10C04261-9F15-4728-9506-4A706168314B}">
      <dsp:nvSpPr>
        <dsp:cNvPr id="0" name=""/>
        <dsp:cNvSpPr/>
      </dsp:nvSpPr>
      <dsp:spPr>
        <a:xfrm>
          <a:off x="1823679" y="0"/>
          <a:ext cx="1317820" cy="1317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ES&amp;H / Systems Engineering</a:t>
          </a:r>
          <a:endParaRPr lang="en-US" sz="1200" kern="1200" dirty="0"/>
        </a:p>
      </dsp:txBody>
      <dsp:txXfrm>
        <a:off x="2016669" y="192990"/>
        <a:ext cx="931840" cy="931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0743A-5B86-0F4A-B361-481B1FB936C1}">
      <dsp:nvSpPr>
        <dsp:cNvPr id="0" name=""/>
        <dsp:cNvSpPr/>
      </dsp:nvSpPr>
      <dsp:spPr>
        <a:xfrm>
          <a:off x="6668" y="175866"/>
          <a:ext cx="1913304" cy="1446632"/>
        </a:xfrm>
        <a:prstGeom prst="flowChartConnector">
          <a:avLst/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Scientific acceptance of user proposal ESF</a:t>
          </a:r>
        </a:p>
      </dsp:txBody>
      <dsp:txXfrm>
        <a:off x="286865" y="387720"/>
        <a:ext cx="1352910" cy="1022924"/>
      </dsp:txXfrm>
    </dsp:sp>
    <dsp:sp modelId="{40DBF626-BB04-1446-8D58-4E45086674E7}">
      <dsp:nvSpPr>
        <dsp:cNvPr id="0" name=""/>
        <dsp:cNvSpPr/>
      </dsp:nvSpPr>
      <dsp:spPr>
        <a:xfrm>
          <a:off x="2067636" y="716078"/>
          <a:ext cx="313048" cy="366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067636" y="789320"/>
        <a:ext cx="219134" cy="219724"/>
      </dsp:txXfrm>
    </dsp:sp>
    <dsp:sp modelId="{00634602-C0A1-934D-A64E-067D92AA0F4B}">
      <dsp:nvSpPr>
        <dsp:cNvPr id="0" name=""/>
        <dsp:cNvSpPr/>
      </dsp:nvSpPr>
      <dsp:spPr>
        <a:xfrm>
          <a:off x="2510630" y="175866"/>
          <a:ext cx="1476645" cy="144663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1. Safety </a:t>
          </a:r>
          <a:r>
            <a:rPr lang="en-US" sz="2000" b="1" kern="1200" dirty="0">
              <a:solidFill>
                <a:srgbClr val="000000"/>
              </a:solidFill>
            </a:rPr>
            <a:t>Review Procedure</a:t>
          </a:r>
        </a:p>
      </dsp:txBody>
      <dsp:txXfrm>
        <a:off x="2553000" y="218236"/>
        <a:ext cx="1391905" cy="1361892"/>
      </dsp:txXfrm>
    </dsp:sp>
    <dsp:sp modelId="{8F111CB8-90C5-2845-8944-B1C5062FCDBD}">
      <dsp:nvSpPr>
        <dsp:cNvPr id="0" name=""/>
        <dsp:cNvSpPr/>
      </dsp:nvSpPr>
      <dsp:spPr>
        <a:xfrm>
          <a:off x="4134940" y="716078"/>
          <a:ext cx="313048" cy="366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134940" y="789320"/>
        <a:ext cx="219134" cy="219724"/>
      </dsp:txXfrm>
    </dsp:sp>
    <dsp:sp modelId="{1512E830-D9EC-3F4A-A9AF-C87FE5001F18}">
      <dsp:nvSpPr>
        <dsp:cNvPr id="0" name=""/>
        <dsp:cNvSpPr/>
      </dsp:nvSpPr>
      <dsp:spPr>
        <a:xfrm>
          <a:off x="4577933" y="175866"/>
          <a:ext cx="1476645" cy="144663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2. Sample </a:t>
          </a:r>
          <a:r>
            <a:rPr lang="en-US" sz="2000" b="1" kern="1200" dirty="0">
              <a:solidFill>
                <a:srgbClr val="000000"/>
              </a:solidFill>
            </a:rPr>
            <a:t>Handling Procedure</a:t>
          </a:r>
        </a:p>
      </dsp:txBody>
      <dsp:txXfrm>
        <a:off x="4620303" y="218236"/>
        <a:ext cx="1391905" cy="1361892"/>
      </dsp:txXfrm>
    </dsp:sp>
    <dsp:sp modelId="{5845E9B3-E45D-C346-B3D9-3FB795BFA1FA}">
      <dsp:nvSpPr>
        <dsp:cNvPr id="0" name=""/>
        <dsp:cNvSpPr/>
      </dsp:nvSpPr>
      <dsp:spPr>
        <a:xfrm rot="114112">
          <a:off x="6203823" y="750810"/>
          <a:ext cx="316757" cy="366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203849" y="822475"/>
        <a:ext cx="221730" cy="219724"/>
      </dsp:txXfrm>
    </dsp:sp>
    <dsp:sp modelId="{5F3F2DDD-59CE-924E-8A67-52A5282F5D8D}">
      <dsp:nvSpPr>
        <dsp:cNvPr id="0" name=""/>
        <dsp:cNvSpPr/>
      </dsp:nvSpPr>
      <dsp:spPr>
        <a:xfrm>
          <a:off x="6651905" y="249774"/>
          <a:ext cx="1780199" cy="1446632"/>
        </a:xfrm>
        <a:prstGeom prst="ellipse">
          <a:avLst/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solidFill>
                <a:srgbClr val="000000"/>
              </a:solidFill>
            </a:rPr>
            <a:t>Experiment is finished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solidFill>
                <a:srgbClr val="000000"/>
              </a:solidFill>
            </a:rPr>
            <a:t>ESR</a:t>
          </a:r>
        </a:p>
      </dsp:txBody>
      <dsp:txXfrm>
        <a:off x="6912609" y="461628"/>
        <a:ext cx="1258791" cy="10229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0743A-5B86-0F4A-B361-481B1FB936C1}">
      <dsp:nvSpPr>
        <dsp:cNvPr id="0" name=""/>
        <dsp:cNvSpPr/>
      </dsp:nvSpPr>
      <dsp:spPr>
        <a:xfrm>
          <a:off x="3135" y="253043"/>
          <a:ext cx="1371041" cy="1078088"/>
        </a:xfrm>
        <a:prstGeom prst="flowChartConnector">
          <a:avLst/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tx1"/>
              </a:solidFill>
            </a:rPr>
            <a:t>ESF by user</a:t>
          </a:r>
        </a:p>
      </dsp:txBody>
      <dsp:txXfrm>
        <a:off x="203919" y="410925"/>
        <a:ext cx="969473" cy="762324"/>
      </dsp:txXfrm>
    </dsp:sp>
    <dsp:sp modelId="{40DBF626-BB04-1446-8D58-4E45086674E7}">
      <dsp:nvSpPr>
        <dsp:cNvPr id="0" name=""/>
        <dsp:cNvSpPr/>
      </dsp:nvSpPr>
      <dsp:spPr>
        <a:xfrm>
          <a:off x="1523682" y="622078"/>
          <a:ext cx="316951" cy="340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23682" y="690082"/>
        <a:ext cx="221866" cy="204010"/>
      </dsp:txXfrm>
    </dsp:sp>
    <dsp:sp modelId="{00634602-C0A1-934D-A64E-067D92AA0F4B}">
      <dsp:nvSpPr>
        <dsp:cNvPr id="0" name=""/>
        <dsp:cNvSpPr/>
      </dsp:nvSpPr>
      <dsp:spPr>
        <a:xfrm>
          <a:off x="1972198" y="253043"/>
          <a:ext cx="1371041" cy="1078088"/>
        </a:xfrm>
        <a:prstGeom prst="roundRect">
          <a:avLst>
            <a:gd name="adj" fmla="val 10000"/>
          </a:avLst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</a:rPr>
            <a:t>Pre-Screening by SRC members</a:t>
          </a:r>
          <a:endParaRPr lang="en-US" sz="1600" b="1" kern="1200" dirty="0">
            <a:solidFill>
              <a:sysClr val="windowText" lastClr="000000"/>
            </a:solidFill>
          </a:endParaRPr>
        </a:p>
      </dsp:txBody>
      <dsp:txXfrm>
        <a:off x="2003774" y="284619"/>
        <a:ext cx="1307889" cy="1014936"/>
      </dsp:txXfrm>
    </dsp:sp>
    <dsp:sp modelId="{8F111CB8-90C5-2845-8944-B1C5062FCDBD}">
      <dsp:nvSpPr>
        <dsp:cNvPr id="0" name=""/>
        <dsp:cNvSpPr/>
      </dsp:nvSpPr>
      <dsp:spPr>
        <a:xfrm>
          <a:off x="3467943" y="622078"/>
          <a:ext cx="264370" cy="340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67943" y="690082"/>
        <a:ext cx="185059" cy="204010"/>
      </dsp:txXfrm>
    </dsp:sp>
    <dsp:sp modelId="{1512E830-D9EC-3F4A-A9AF-C87FE5001F18}">
      <dsp:nvSpPr>
        <dsp:cNvPr id="0" name=""/>
        <dsp:cNvSpPr/>
      </dsp:nvSpPr>
      <dsp:spPr>
        <a:xfrm>
          <a:off x="3842052" y="253043"/>
          <a:ext cx="1371041" cy="1078088"/>
        </a:xfrm>
        <a:prstGeom prst="roundRect">
          <a:avLst>
            <a:gd name="adj" fmla="val 10000"/>
          </a:avLst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</a:rPr>
            <a:t>SRC meeting to discuss  hazards and controls</a:t>
          </a:r>
          <a:endParaRPr lang="en-US" sz="1600" b="1" kern="1200" dirty="0">
            <a:solidFill>
              <a:sysClr val="windowText" lastClr="000000"/>
            </a:solidFill>
          </a:endParaRPr>
        </a:p>
      </dsp:txBody>
      <dsp:txXfrm>
        <a:off x="3873628" y="284619"/>
        <a:ext cx="1307889" cy="1014936"/>
      </dsp:txXfrm>
    </dsp:sp>
    <dsp:sp modelId="{5845E9B3-E45D-C346-B3D9-3FB795BFA1FA}">
      <dsp:nvSpPr>
        <dsp:cNvPr id="0" name=""/>
        <dsp:cNvSpPr/>
      </dsp:nvSpPr>
      <dsp:spPr>
        <a:xfrm rot="98460">
          <a:off x="5350922" y="649855"/>
          <a:ext cx="292442" cy="340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50940" y="716603"/>
        <a:ext cx="204709" cy="204010"/>
      </dsp:txXfrm>
    </dsp:sp>
    <dsp:sp modelId="{5F3F2DDD-59CE-924E-8A67-52A5282F5D8D}">
      <dsp:nvSpPr>
        <dsp:cNvPr id="0" name=""/>
        <dsp:cNvSpPr/>
      </dsp:nvSpPr>
      <dsp:spPr>
        <a:xfrm>
          <a:off x="5764646" y="308123"/>
          <a:ext cx="1371041" cy="1078088"/>
        </a:xfrm>
        <a:prstGeom prst="ellipse">
          <a:avLst/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>
              <a:solidFill>
                <a:srgbClr val="000000"/>
              </a:solidFill>
            </a:rPr>
            <a:t>ESD by SRC</a:t>
          </a:r>
        </a:p>
      </dsp:txBody>
      <dsp:txXfrm>
        <a:off x="5965430" y="466005"/>
        <a:ext cx="969473" cy="7623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0743A-5B86-0F4A-B361-481B1FB936C1}">
      <dsp:nvSpPr>
        <dsp:cNvPr id="0" name=""/>
        <dsp:cNvSpPr/>
      </dsp:nvSpPr>
      <dsp:spPr>
        <a:xfrm>
          <a:off x="4894" y="510706"/>
          <a:ext cx="1052743" cy="562762"/>
        </a:xfrm>
        <a:prstGeom prst="flowChartConnector">
          <a:avLst/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chemeClr val="tx1"/>
              </a:solidFill>
            </a:rPr>
            <a:t>ESD</a:t>
          </a:r>
        </a:p>
      </dsp:txBody>
      <dsp:txXfrm>
        <a:off x="159065" y="593121"/>
        <a:ext cx="744401" cy="397932"/>
      </dsp:txXfrm>
    </dsp:sp>
    <dsp:sp modelId="{40DBF626-BB04-1446-8D58-4E45086674E7}">
      <dsp:nvSpPr>
        <dsp:cNvPr id="0" name=""/>
        <dsp:cNvSpPr/>
      </dsp:nvSpPr>
      <dsp:spPr>
        <a:xfrm>
          <a:off x="1159816" y="675897"/>
          <a:ext cx="216616" cy="2323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159816" y="722373"/>
        <a:ext cx="151631" cy="139429"/>
      </dsp:txXfrm>
    </dsp:sp>
    <dsp:sp modelId="{00634602-C0A1-934D-A64E-067D92AA0F4B}">
      <dsp:nvSpPr>
        <dsp:cNvPr id="0" name=""/>
        <dsp:cNvSpPr/>
      </dsp:nvSpPr>
      <dsp:spPr>
        <a:xfrm>
          <a:off x="1466348" y="510706"/>
          <a:ext cx="937021" cy="562762"/>
        </a:xfrm>
        <a:prstGeom prst="roundRect">
          <a:avLst>
            <a:gd name="adj" fmla="val 10000"/>
          </a:avLst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</a:rPr>
            <a:t>Planning</a:t>
          </a:r>
          <a:endParaRPr lang="en-US" sz="1600" b="1" kern="1200" dirty="0">
            <a:solidFill>
              <a:sysClr val="windowText" lastClr="000000"/>
            </a:solidFill>
          </a:endParaRPr>
        </a:p>
      </dsp:txBody>
      <dsp:txXfrm>
        <a:off x="1482831" y="527189"/>
        <a:ext cx="904055" cy="529796"/>
      </dsp:txXfrm>
    </dsp:sp>
    <dsp:sp modelId="{8F111CB8-90C5-2845-8944-B1C5062FCDBD}">
      <dsp:nvSpPr>
        <dsp:cNvPr id="0" name=""/>
        <dsp:cNvSpPr/>
      </dsp:nvSpPr>
      <dsp:spPr>
        <a:xfrm>
          <a:off x="2497072" y="675897"/>
          <a:ext cx="198648" cy="2323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497072" y="722373"/>
        <a:ext cx="139054" cy="139429"/>
      </dsp:txXfrm>
    </dsp:sp>
    <dsp:sp modelId="{5A00D4B3-0CE5-439A-88F1-7FB71C94C0A7}">
      <dsp:nvSpPr>
        <dsp:cNvPr id="0" name=""/>
        <dsp:cNvSpPr/>
      </dsp:nvSpPr>
      <dsp:spPr>
        <a:xfrm>
          <a:off x="2778178" y="510706"/>
          <a:ext cx="937021" cy="562762"/>
        </a:xfrm>
        <a:prstGeom prst="roundRect">
          <a:avLst>
            <a:gd name="adj" fmla="val 10000"/>
          </a:avLst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</a:rPr>
            <a:t>Briefing</a:t>
          </a:r>
          <a:endParaRPr lang="en-US" sz="1600" b="1" kern="1200" dirty="0">
            <a:solidFill>
              <a:sysClr val="windowText" lastClr="000000"/>
            </a:solidFill>
          </a:endParaRPr>
        </a:p>
      </dsp:txBody>
      <dsp:txXfrm>
        <a:off x="2794661" y="527189"/>
        <a:ext cx="904055" cy="529796"/>
      </dsp:txXfrm>
    </dsp:sp>
    <dsp:sp modelId="{2033B8AC-2432-4646-8336-BB6AD446E492}">
      <dsp:nvSpPr>
        <dsp:cNvPr id="0" name=""/>
        <dsp:cNvSpPr/>
      </dsp:nvSpPr>
      <dsp:spPr>
        <a:xfrm>
          <a:off x="3800427" y="675897"/>
          <a:ext cx="180680" cy="2323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800427" y="722373"/>
        <a:ext cx="126476" cy="139429"/>
      </dsp:txXfrm>
    </dsp:sp>
    <dsp:sp modelId="{1512E830-D9EC-3F4A-A9AF-C87FE5001F18}">
      <dsp:nvSpPr>
        <dsp:cNvPr id="0" name=""/>
        <dsp:cNvSpPr/>
      </dsp:nvSpPr>
      <dsp:spPr>
        <a:xfrm>
          <a:off x="4056107" y="536174"/>
          <a:ext cx="1402815" cy="511826"/>
        </a:xfrm>
        <a:prstGeom prst="roundRect">
          <a:avLst>
            <a:gd name="adj" fmla="val 10000"/>
          </a:avLst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/>
              </a:solidFill>
            </a:rPr>
            <a:t>Experiment</a:t>
          </a:r>
          <a:endParaRPr lang="en-US" sz="1600" b="1" kern="1200" dirty="0">
            <a:solidFill>
              <a:sysClr val="windowText" lastClr="000000"/>
            </a:solidFill>
          </a:endParaRPr>
        </a:p>
      </dsp:txBody>
      <dsp:txXfrm>
        <a:off x="4071098" y="551165"/>
        <a:ext cx="1372833" cy="481844"/>
      </dsp:txXfrm>
    </dsp:sp>
    <dsp:sp modelId="{5845E9B3-E45D-C346-B3D9-3FB795BFA1FA}">
      <dsp:nvSpPr>
        <dsp:cNvPr id="0" name=""/>
        <dsp:cNvSpPr/>
      </dsp:nvSpPr>
      <dsp:spPr>
        <a:xfrm rot="63776">
          <a:off x="5553831" y="692539"/>
          <a:ext cx="201277" cy="2323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553836" y="738455"/>
        <a:ext cx="140894" cy="139429"/>
      </dsp:txXfrm>
    </dsp:sp>
    <dsp:sp modelId="{5F3F2DDD-59CE-924E-8A67-52A5282F5D8D}">
      <dsp:nvSpPr>
        <dsp:cNvPr id="0" name=""/>
        <dsp:cNvSpPr/>
      </dsp:nvSpPr>
      <dsp:spPr>
        <a:xfrm>
          <a:off x="5838626" y="539458"/>
          <a:ext cx="937021" cy="562762"/>
        </a:xfrm>
        <a:prstGeom prst="ellipse">
          <a:avLst/>
        </a:prstGeom>
        <a:solidFill>
          <a:srgbClr val="FFEE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solidFill>
                <a:srgbClr val="000000"/>
              </a:solidFill>
            </a:rPr>
            <a:t>ESR</a:t>
          </a:r>
        </a:p>
      </dsp:txBody>
      <dsp:txXfrm>
        <a:off x="5975850" y="621873"/>
        <a:ext cx="662573" cy="397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569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395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343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1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028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2018-09-25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2018-09-25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2018-09-25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2018-09-25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0866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2018-09-25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5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sss.lu.se/display/SD/Instrument+Hazard+Analysi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Sharp@esss.se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Monika.Hartl@esss.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40" y="2564904"/>
            <a:ext cx="828092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Instrument labs, ventilation and sample handling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2000" noProof="0" dirty="0" smtClean="0">
              <a:solidFill>
                <a:schemeClr val="bg1"/>
              </a:solidFill>
            </a:endParaRPr>
          </a:p>
          <a:p>
            <a:r>
              <a:rPr lang="en-GB" sz="2000" b="1" noProof="0" dirty="0" smtClean="0">
                <a:solidFill>
                  <a:schemeClr val="bg1"/>
                </a:solidFill>
              </a:rPr>
              <a:t>Monika Hartl</a:t>
            </a:r>
          </a:p>
          <a:p>
            <a:r>
              <a:rPr lang="en-GB" sz="2000" b="1" noProof="0" dirty="0" smtClean="0">
                <a:solidFill>
                  <a:schemeClr val="bg1"/>
                </a:solidFill>
              </a:rPr>
              <a:t>Melissa Sharp, Katrin Michel, Athanasios Stathis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Scientific Activities Division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18-09-25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878" y="188640"/>
            <a:ext cx="1056302" cy="1408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180" y="188640"/>
            <a:ext cx="938935" cy="140840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21247" r="9018" b="10479"/>
          <a:stretch/>
        </p:blipFill>
        <p:spPr bwMode="auto">
          <a:xfrm>
            <a:off x="5249115" y="188640"/>
            <a:ext cx="1219355" cy="140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9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Specific Laboratories (IS labs):</a:t>
            </a:r>
            <a:br>
              <a:rPr lang="en-US" dirty="0" smtClean="0"/>
            </a:br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7202436" cy="21972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= Area on each instrument used for handling samples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of area is responsibility of instrument team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rules/regulations are responsibility of 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Operation of IS labs is responsibility of instr. team (staffing/equipment/enforcement of safety)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4" y="1484784"/>
            <a:ext cx="173590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35" y="3429000"/>
            <a:ext cx="1651440" cy="263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85"/>
          <a:stretch/>
        </p:blipFill>
        <p:spPr bwMode="auto">
          <a:xfrm>
            <a:off x="-28067" y="4005064"/>
            <a:ext cx="1917396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3717032"/>
            <a:ext cx="59766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SULF will assist in assuring the design/proposed work aligns with the safety requirements (TOLLGATE documents…). 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Potential </a:t>
            </a:r>
            <a:r>
              <a:rPr lang="en-US" sz="2000" dirty="0"/>
              <a:t>restrictions for IS labs: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Fire load (flammable solvents &amp; gases)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Health hazards (toxicity, nanoparticles, 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Radioactivity (maximum inventory/ shielded cabinets/…)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Specific Laboratories (IS labs):</a:t>
            </a:r>
            <a:br>
              <a:rPr lang="en-US" dirty="0" smtClean="0"/>
            </a:br>
            <a:r>
              <a:rPr lang="en-US" dirty="0" smtClean="0"/>
              <a:t>sample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447800"/>
            <a:ext cx="8401393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Whether or not sample can be handled on the instrument will depend on experiment safety review AND provision on instrument (Sample management procedures: ESS-0024107, ESS-0024109, ESS-0024112)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REMEMBER:  the nearest user lab is not far from you and there we take the responsibility and make provisions for hazardous samples and user support!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3486121" cy="19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6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4648200"/>
            <a:ext cx="3581400" cy="2093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MS,MH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+ user support in labs</a:t>
            </a:r>
          </a:p>
          <a:p>
            <a:r>
              <a:rPr lang="en-US" sz="2000" dirty="0">
                <a:solidFill>
                  <a:schemeClr val="tx1"/>
                </a:solidFill>
              </a:rPr>
              <a:t>+ rules/regulations/training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4833514"/>
            <a:ext cx="35814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AS/MH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+ info what is </a:t>
            </a:r>
            <a:r>
              <a:rPr lang="en-US" sz="2000" dirty="0" smtClean="0">
                <a:solidFill>
                  <a:schemeClr val="tx1"/>
                </a:solidFill>
              </a:rPr>
              <a:t>supplied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-no support/responsibility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for operations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55096" y="1560229"/>
            <a:ext cx="35814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-no </a:t>
            </a:r>
            <a:r>
              <a:rPr lang="en-US" sz="2000" dirty="0" smtClean="0">
                <a:solidFill>
                  <a:schemeClr val="tx1"/>
                </a:solidFill>
              </a:rPr>
              <a:t>support/responsibility 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for operations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req./paperwork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…and tollgates</a:t>
            </a:r>
          </a:p>
          <a:p>
            <a:pPr algn="r"/>
            <a:endParaRPr lang="en-US" sz="500" dirty="0" smtClean="0">
              <a:solidFill>
                <a:schemeClr val="tx1"/>
              </a:solidFill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MH/MS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1484784"/>
            <a:ext cx="3581400" cy="2132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+ rules/regulations/training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+ provide user labs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 </a:t>
            </a:r>
            <a:r>
              <a:rPr lang="en-US" sz="2000" dirty="0">
                <a:solidFill>
                  <a:schemeClr val="tx1"/>
                </a:solidFill>
              </a:rPr>
              <a:t>user support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KM/MH/MS/AS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957337"/>
              </p:ext>
            </p:extLst>
          </p:nvPr>
        </p:nvGraphicFramePr>
        <p:xfrm>
          <a:off x="827584" y="1484784"/>
          <a:ext cx="8223337" cy="567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(SULF) do? WHO to ask?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/>
          <a:stretch/>
        </p:blipFill>
        <p:spPr bwMode="auto">
          <a:xfrm>
            <a:off x="4139952" y="3645024"/>
            <a:ext cx="868025" cy="88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6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vs conventional exhaust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28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Containment exhaust: goes to the main stack of ESS, can be used on sample area even if materials are radioactive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typical use: pump exhaust in experimental cave to provide containment for radioactive material or for gas flow experiments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Conventional ventilation: goes to a regular exhaust (NO radioactive fumes are allowed!)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typical use: fume hood in instrument area for preparing samples or exhaust for flammable solvent/gas cylinder cabinet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90" y="274638"/>
            <a:ext cx="7139136" cy="1143000"/>
          </a:xfrm>
        </p:spPr>
        <p:txBody>
          <a:bodyPr/>
          <a:lstStyle/>
          <a:p>
            <a:r>
              <a:rPr lang="en-US" dirty="0" smtClean="0"/>
              <a:t>Containment exhaust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>
                <a:solidFill>
                  <a:schemeClr val="tx1"/>
                </a:solidFill>
              </a:rPr>
              <a:t>Containment exhaust =&gt; inner diameter 250 mm</a:t>
            </a:r>
          </a:p>
          <a:p>
            <a:r>
              <a:rPr lang="en-US" sz="2700" dirty="0" smtClean="0">
                <a:solidFill>
                  <a:schemeClr val="tx1"/>
                </a:solidFill>
              </a:rPr>
              <a:t>usable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vacuum pump exhaust from sample area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slow gas flow over sample</a:t>
            </a:r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Needed from the instrument teams: 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run pipe to the experimental cave area of instrument, 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install HEPA filter to catch particles, 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Keep line closed when not in use</a:t>
            </a:r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Provided by ESS:  ESS-0040840 (will be updated)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Specifications for HEPA filters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Specify restrictions for use (e.g. no large amount of undiluted corrosives….)</a:t>
            </a:r>
          </a:p>
          <a:p>
            <a:pPr lvl="1">
              <a:buFont typeface="Symbol"/>
              <a:buChar char="Þ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Conventional exhaust =&gt; inner diameter 315 mm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usable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Fume hoods/overhead extraction for IS labs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Cabinets with flammable/toxic liquids/gases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Sample storage cabinets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Needed from the instrument teams: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run pipe to the IS lab area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add damper/filter for fume hoods/overhead extraction 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Cover end flange if not in use</a:t>
            </a:r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Provided by ESS:  ESS-0040840 (needs update)</a:t>
            </a:r>
          </a:p>
          <a:p>
            <a:pPr lvl="1">
              <a:buFont typeface="Symbol"/>
              <a:buChar char="Þ"/>
            </a:pPr>
            <a:r>
              <a:rPr lang="en-US" dirty="0" smtClean="0">
                <a:solidFill>
                  <a:schemeClr val="tx1"/>
                </a:solidFill>
              </a:rPr>
              <a:t>Specification for damper/filter to the extent of our knowledge: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(= we can specify one model and facilitate contact to builder to see if other models might work)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40" y="274638"/>
            <a:ext cx="7139136" cy="1143000"/>
          </a:xfrm>
        </p:spPr>
        <p:txBody>
          <a:bodyPr/>
          <a:lstStyle/>
          <a:p>
            <a:r>
              <a:rPr lang="en-US" dirty="0" smtClean="0"/>
              <a:t>Conventional exhaust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Instrument </a:t>
            </a:r>
            <a:r>
              <a:rPr lang="sv-SE" dirty="0" err="1" smtClean="0"/>
              <a:t>Overview</a:t>
            </a:r>
            <a:r>
              <a:rPr lang="sv-SE" dirty="0" smtClean="0"/>
              <a:t> – S/E/N/W halls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26384"/>
            <a:ext cx="5650992" cy="4350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1611" y="1484784"/>
            <a:ext cx="2731008" cy="46166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E03/E04: Dec 2019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589240"/>
            <a:ext cx="2731008" cy="46166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D04: 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30950"/>
            <a:ext cx="2731008" cy="830997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D08: RML Q3,2020</a:t>
            </a:r>
          </a:p>
          <a:p>
            <a:r>
              <a:rPr lang="sv-SE" sz="2400" b="1" dirty="0" smtClean="0"/>
              <a:t>Rest: 2021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1440160" cy="1200329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D07:</a:t>
            </a:r>
          </a:p>
          <a:p>
            <a:r>
              <a:rPr lang="sv-SE" sz="2400" b="1" dirty="0" smtClean="0"/>
              <a:t>During pre-ops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82972" y="3054086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ODIN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7999" y="3220292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DREAM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6768" y="4523999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FREIA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323280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LoKI</a:t>
            </a:r>
            <a:endParaRPr kumimoji="0" lang="en-US" sz="1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1432" y="5051504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SKADI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7744" y="4631057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VESPA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1839" y="4938834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ESTIA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4048" y="1772816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NMX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0192" y="2473151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MIRACLES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1845" y="1990535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1749" y="2132856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C-SPEC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4248" y="2852936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T-REX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8224" y="2650028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MAGIC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2160" y="2276872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BIFROST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74170" y="3163735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HEIMDAL</a:t>
            </a:r>
          </a:p>
        </p:txBody>
      </p:sp>
    </p:spTree>
    <p:extLst>
      <p:ext uri="{BB962C8B-B14F-4D97-AF65-F5344CB8AC3E}">
        <p14:creationId xmlns:p14="http://schemas.microsoft.com/office/powerpoint/2010/main" val="2649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D01 Building - Chemical &amp; </a:t>
            </a:r>
            <a:r>
              <a:rPr lang="en-GB" dirty="0"/>
              <a:t>C</a:t>
            </a:r>
            <a:r>
              <a:rPr lang="en-GB" dirty="0" smtClean="0"/>
              <a:t>ontainment </a:t>
            </a:r>
            <a:r>
              <a:rPr lang="en-GB" dirty="0"/>
              <a:t>V</a:t>
            </a:r>
            <a:r>
              <a:rPr lang="en-GB" dirty="0" smtClean="0"/>
              <a:t>entilation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17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5422" y="1628800"/>
            <a:ext cx="35365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Level </a:t>
            </a:r>
            <a:r>
              <a:rPr lang="sv-SE" sz="2000" b="1" dirty="0" smtClean="0"/>
              <a:t>090 – galleries:</a:t>
            </a:r>
          </a:p>
          <a:p>
            <a:r>
              <a:rPr lang="sv-SE" sz="2000" b="1" dirty="0" smtClean="0"/>
              <a:t>9  fume hood connections</a:t>
            </a:r>
          </a:p>
          <a:p>
            <a:r>
              <a:rPr lang="sv-SE" sz="2000" dirty="0" smtClean="0"/>
              <a:t>D = 315 mm, t = 0.55mm</a:t>
            </a:r>
          </a:p>
          <a:p>
            <a:endParaRPr lang="sv-SE" sz="2000" b="1" dirty="0"/>
          </a:p>
          <a:p>
            <a:r>
              <a:rPr lang="sv-SE" sz="2000" b="1" dirty="0"/>
              <a:t>Level 100 </a:t>
            </a:r>
            <a:r>
              <a:rPr lang="sv-SE" sz="2000" b="1" dirty="0" smtClean="0"/>
              <a:t>– exp. hall:</a:t>
            </a:r>
          </a:p>
          <a:p>
            <a:r>
              <a:rPr lang="sv-SE" sz="2000" b="1" dirty="0" smtClean="0"/>
              <a:t>9 containment connections </a:t>
            </a:r>
            <a:endParaRPr lang="sv-SE" sz="2000" b="1" dirty="0"/>
          </a:p>
          <a:p>
            <a:r>
              <a:rPr lang="sv-SE" sz="2000" dirty="0"/>
              <a:t>D = </a:t>
            </a:r>
            <a:r>
              <a:rPr lang="sv-SE" sz="2000" dirty="0" smtClean="0"/>
              <a:t>250 mm, t = 0.5mm</a:t>
            </a:r>
            <a:endParaRPr lang="sv-SE" sz="2000" dirty="0"/>
          </a:p>
          <a:p>
            <a:endParaRPr lang="sv-SE" sz="1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727570" y="1628800"/>
            <a:ext cx="5236918" cy="3170195"/>
            <a:chOff x="3203848" y="1914989"/>
            <a:chExt cx="5236918" cy="31701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3848" y="1914989"/>
              <a:ext cx="5236918" cy="31701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  <p:sp>
          <p:nvSpPr>
            <p:cNvPr id="33" name="Oval 32"/>
            <p:cNvSpPr/>
            <p:nvPr/>
          </p:nvSpPr>
          <p:spPr>
            <a:xfrm>
              <a:off x="7283420" y="342172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Oval 33"/>
            <p:cNvSpPr/>
            <p:nvPr/>
          </p:nvSpPr>
          <p:spPr>
            <a:xfrm>
              <a:off x="7572256" y="342172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64288" y="4149080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93103" y="4149080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02495" y="4149080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80540" y="4149080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68370" y="4149080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75790" y="4149080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90233" y="4149080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04676" y="4149080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7128284" y="3392162"/>
              <a:ext cx="128762" cy="90093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040997" y="3369859"/>
              <a:ext cx="3643623" cy="14401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24516" y="2852935"/>
              <a:ext cx="134334" cy="53896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40997" y="3391901"/>
              <a:ext cx="127373" cy="61290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598359" y="3392163"/>
              <a:ext cx="122327" cy="49462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486148" y="2852936"/>
              <a:ext cx="121105" cy="53896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59744" y="4149080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Oval 50"/>
            <p:cNvSpPr/>
            <p:nvPr/>
          </p:nvSpPr>
          <p:spPr>
            <a:xfrm>
              <a:off x="5652912" y="3421293"/>
              <a:ext cx="60064" cy="5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Oval 51"/>
            <p:cNvSpPr/>
            <p:nvPr/>
          </p:nvSpPr>
          <p:spPr>
            <a:xfrm>
              <a:off x="7289875" y="3421293"/>
              <a:ext cx="60064" cy="5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Oval 52"/>
            <p:cNvSpPr/>
            <p:nvPr/>
          </p:nvSpPr>
          <p:spPr>
            <a:xfrm>
              <a:off x="7426084" y="3421293"/>
              <a:ext cx="60064" cy="5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Oval 53"/>
            <p:cNvSpPr/>
            <p:nvPr/>
          </p:nvSpPr>
          <p:spPr>
            <a:xfrm>
              <a:off x="4750531" y="3416893"/>
              <a:ext cx="73957" cy="645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Oval 54"/>
            <p:cNvSpPr/>
            <p:nvPr/>
          </p:nvSpPr>
          <p:spPr>
            <a:xfrm>
              <a:off x="6860003" y="3421293"/>
              <a:ext cx="60064" cy="5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Oval 55"/>
            <p:cNvSpPr/>
            <p:nvPr/>
          </p:nvSpPr>
          <p:spPr>
            <a:xfrm>
              <a:off x="5199621" y="3420236"/>
              <a:ext cx="62620" cy="578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Oval 56"/>
            <p:cNvSpPr/>
            <p:nvPr/>
          </p:nvSpPr>
          <p:spPr>
            <a:xfrm>
              <a:off x="7046561" y="3421293"/>
              <a:ext cx="60064" cy="5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Oval 57"/>
            <p:cNvSpPr/>
            <p:nvPr/>
          </p:nvSpPr>
          <p:spPr>
            <a:xfrm>
              <a:off x="5835570" y="3421293"/>
              <a:ext cx="60064" cy="5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Oval 58"/>
            <p:cNvSpPr/>
            <p:nvPr/>
          </p:nvSpPr>
          <p:spPr>
            <a:xfrm>
              <a:off x="6344724" y="3421293"/>
              <a:ext cx="60064" cy="5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85038" y="4149080"/>
              <a:ext cx="72008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26065" y="5661248"/>
            <a:ext cx="303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Material: </a:t>
            </a:r>
            <a:r>
              <a:rPr lang="sv-SE" dirty="0" err="1" smtClean="0"/>
              <a:t>Galvanized</a:t>
            </a:r>
            <a:r>
              <a:rPr lang="sv-SE" dirty="0" smtClean="0"/>
              <a:t> </a:t>
            </a:r>
            <a:r>
              <a:rPr lang="sv-SE" dirty="0" err="1" smtClean="0"/>
              <a:t>Sheet</a:t>
            </a:r>
            <a:r>
              <a:rPr lang="sv-SE" dirty="0" smtClean="0"/>
              <a:t> Steel </a:t>
            </a:r>
            <a:r>
              <a:rPr lang="sv-SE" dirty="0" err="1" smtClean="0"/>
              <a:t>Metal</a:t>
            </a:r>
            <a:endParaRPr lang="sv-SE" dirty="0"/>
          </a:p>
        </p:txBody>
      </p:sp>
      <p:sp>
        <p:nvSpPr>
          <p:cNvPr id="50" name="Can 49"/>
          <p:cNvSpPr/>
          <p:nvPr/>
        </p:nvSpPr>
        <p:spPr>
          <a:xfrm rot="5400000">
            <a:off x="840690" y="4212087"/>
            <a:ext cx="576064" cy="2016224"/>
          </a:xfrm>
          <a:prstGeom prst="can">
            <a:avLst>
              <a:gd name="adj" fmla="val 6668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974007" y="4941168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132886" y="5052783"/>
            <a:ext cx="251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</a:t>
            </a:r>
            <a:r>
              <a:rPr lang="sv-SE" sz="1600" dirty="0" smtClean="0"/>
              <a:t>, Inner Diameter (mm)</a:t>
            </a:r>
            <a:endParaRPr lang="sv-SE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33847" y="4597754"/>
            <a:ext cx="0" cy="22623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33847" y="5052783"/>
            <a:ext cx="0" cy="20325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76380" y="4502213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t</a:t>
            </a:r>
            <a:r>
              <a:rPr lang="sv-SE" sz="1600" dirty="0" smtClean="0"/>
              <a:t>, </a:t>
            </a:r>
            <a:r>
              <a:rPr lang="sv-SE" sz="1600" dirty="0" err="1" smtClean="0"/>
              <a:t>Thickness</a:t>
            </a:r>
            <a:r>
              <a:rPr lang="sv-SE" sz="1600" dirty="0"/>
              <a:t> (mm</a:t>
            </a:r>
            <a:r>
              <a:rPr lang="sv-SE" sz="1600" dirty="0" smtClean="0"/>
              <a:t>)</a:t>
            </a:r>
            <a:endParaRPr lang="sv-SE" sz="1600" dirty="0"/>
          </a:p>
        </p:txBody>
      </p:sp>
      <p:sp>
        <p:nvSpPr>
          <p:cNvPr id="46" name="Rectangle 45"/>
          <p:cNvSpPr/>
          <p:nvPr/>
        </p:nvSpPr>
        <p:spPr>
          <a:xfrm>
            <a:off x="480518" y="2996952"/>
            <a:ext cx="194904" cy="1974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val 46"/>
          <p:cNvSpPr/>
          <p:nvPr/>
        </p:nvSpPr>
        <p:spPr>
          <a:xfrm>
            <a:off x="382354" y="1775806"/>
            <a:ext cx="195616" cy="214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1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D03 Building - Chemical &amp; </a:t>
            </a:r>
            <a:r>
              <a:rPr lang="en-GB" dirty="0"/>
              <a:t>C</a:t>
            </a:r>
            <a:r>
              <a:rPr lang="en-GB" dirty="0" smtClean="0"/>
              <a:t>ontainment </a:t>
            </a:r>
            <a:r>
              <a:rPr lang="en-GB" dirty="0"/>
              <a:t>V</a:t>
            </a:r>
            <a:r>
              <a:rPr lang="en-GB" dirty="0" smtClean="0"/>
              <a:t>entilation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116686" y="1978629"/>
            <a:ext cx="4570114" cy="2448272"/>
            <a:chOff x="4116686" y="1978629"/>
            <a:chExt cx="4570114" cy="24482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68" t="35258" r="15790" b="45019"/>
            <a:stretch/>
          </p:blipFill>
          <p:spPr>
            <a:xfrm>
              <a:off x="4116686" y="1978629"/>
              <a:ext cx="4570114" cy="2448272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6683932" y="3190022"/>
              <a:ext cx="151578" cy="30078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275920" y="3660079"/>
              <a:ext cx="110972" cy="23958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683932" y="3422766"/>
              <a:ext cx="1200436" cy="16707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521840" y="3190022"/>
              <a:ext cx="1313670" cy="15706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427984" y="3660079"/>
              <a:ext cx="1152128" cy="1437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86892" y="3776964"/>
              <a:ext cx="2333231" cy="6480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Oval 26"/>
            <p:cNvSpPr/>
            <p:nvPr/>
          </p:nvSpPr>
          <p:spPr>
            <a:xfrm>
              <a:off x="6835510" y="3476359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Oval 27"/>
            <p:cNvSpPr/>
            <p:nvPr/>
          </p:nvSpPr>
          <p:spPr>
            <a:xfrm>
              <a:off x="7056276" y="3476359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Oval 28"/>
            <p:cNvSpPr/>
            <p:nvPr/>
          </p:nvSpPr>
          <p:spPr>
            <a:xfrm>
              <a:off x="7271320" y="3476359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Oval 30"/>
            <p:cNvSpPr/>
            <p:nvPr/>
          </p:nvSpPr>
          <p:spPr>
            <a:xfrm>
              <a:off x="7672536" y="3476359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427029" y="3190022"/>
              <a:ext cx="153084" cy="52700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8" name="Can 17"/>
          <p:cNvSpPr/>
          <p:nvPr/>
        </p:nvSpPr>
        <p:spPr>
          <a:xfrm rot="5400000">
            <a:off x="1177280" y="5229200"/>
            <a:ext cx="576064" cy="2016224"/>
          </a:xfrm>
          <a:prstGeom prst="can">
            <a:avLst>
              <a:gd name="adj" fmla="val 6668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915816" y="5949280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74695" y="6060895"/>
            <a:ext cx="251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</a:t>
            </a:r>
            <a:r>
              <a:rPr lang="sv-SE" sz="1600" dirty="0" smtClean="0"/>
              <a:t>, Inner Diameter (mm)</a:t>
            </a:r>
            <a:endParaRPr lang="sv-SE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49062" y="4548874"/>
            <a:ext cx="303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Material: </a:t>
            </a:r>
            <a:r>
              <a:rPr lang="sv-SE" dirty="0" err="1" smtClean="0"/>
              <a:t>Galvanized</a:t>
            </a:r>
            <a:r>
              <a:rPr lang="sv-SE" dirty="0" smtClean="0"/>
              <a:t> </a:t>
            </a:r>
            <a:r>
              <a:rPr lang="sv-SE" dirty="0" err="1" smtClean="0"/>
              <a:t>Sheet</a:t>
            </a:r>
            <a:r>
              <a:rPr lang="sv-SE" dirty="0" smtClean="0"/>
              <a:t> Steel </a:t>
            </a:r>
            <a:r>
              <a:rPr lang="sv-SE" dirty="0" err="1" smtClean="0"/>
              <a:t>Metal</a:t>
            </a:r>
            <a:endParaRPr lang="sv-SE" dirty="0"/>
          </a:p>
        </p:txBody>
      </p:sp>
      <p:sp>
        <p:nvSpPr>
          <p:cNvPr id="36" name="Oval 35"/>
          <p:cNvSpPr/>
          <p:nvPr/>
        </p:nvSpPr>
        <p:spPr>
          <a:xfrm>
            <a:off x="441148" y="1937521"/>
            <a:ext cx="290305" cy="284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323528" y="3140007"/>
            <a:ext cx="432048" cy="2169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75656" y="5605866"/>
            <a:ext cx="0" cy="22623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75656" y="6060895"/>
            <a:ext cx="0" cy="20325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18189" y="551032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t</a:t>
            </a:r>
            <a:r>
              <a:rPr lang="sv-SE" sz="1600" dirty="0" smtClean="0"/>
              <a:t>, </a:t>
            </a:r>
            <a:r>
              <a:rPr lang="sv-SE" sz="1600" dirty="0" err="1" smtClean="0"/>
              <a:t>Thickness</a:t>
            </a:r>
            <a:r>
              <a:rPr lang="sv-SE" sz="1600" dirty="0"/>
              <a:t> (mm</a:t>
            </a:r>
            <a:r>
              <a:rPr lang="sv-SE" sz="1600" dirty="0" smtClean="0"/>
              <a:t>)</a:t>
            </a:r>
            <a:endParaRPr lang="sv-SE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1800106"/>
            <a:ext cx="35365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Level </a:t>
            </a:r>
            <a:r>
              <a:rPr lang="sv-SE" sz="2000" b="1" dirty="0" smtClean="0"/>
              <a:t>090 – galleries:</a:t>
            </a:r>
          </a:p>
          <a:p>
            <a:r>
              <a:rPr lang="sv-SE" sz="2000" b="1" dirty="0" smtClean="0"/>
              <a:t>4  fume hood connections</a:t>
            </a:r>
          </a:p>
          <a:p>
            <a:r>
              <a:rPr lang="sv-SE" sz="2000" dirty="0" smtClean="0"/>
              <a:t>D = 315 mm, t = 0.55mm</a:t>
            </a:r>
          </a:p>
          <a:p>
            <a:endParaRPr lang="sv-SE" sz="2000" b="1" dirty="0"/>
          </a:p>
          <a:p>
            <a:r>
              <a:rPr lang="sv-SE" sz="2000" b="1" dirty="0"/>
              <a:t>Level </a:t>
            </a:r>
            <a:r>
              <a:rPr lang="sv-SE" sz="2000" b="1" dirty="0" smtClean="0"/>
              <a:t>110 – exp. hall:</a:t>
            </a:r>
          </a:p>
          <a:p>
            <a:r>
              <a:rPr lang="sv-SE" sz="2000" b="1" dirty="0" smtClean="0"/>
              <a:t>containment pipe on wall (connections ??)</a:t>
            </a:r>
            <a:endParaRPr lang="sv-SE" sz="2000" b="1" dirty="0"/>
          </a:p>
          <a:p>
            <a:r>
              <a:rPr lang="sv-SE" sz="2000" dirty="0"/>
              <a:t>D = </a:t>
            </a:r>
            <a:r>
              <a:rPr lang="sv-SE" sz="2000" dirty="0" smtClean="0"/>
              <a:t>250 mm, t = 0.5mm</a:t>
            </a:r>
            <a:endParaRPr lang="sv-SE" sz="2000" dirty="0"/>
          </a:p>
          <a:p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069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E01 Building - Chemical &amp; </a:t>
            </a:r>
            <a:r>
              <a:rPr lang="en-GB" dirty="0"/>
              <a:t>C</a:t>
            </a:r>
            <a:r>
              <a:rPr lang="en-GB" dirty="0" smtClean="0"/>
              <a:t>ontainment </a:t>
            </a:r>
            <a:r>
              <a:rPr lang="en-GB" dirty="0"/>
              <a:t>V</a:t>
            </a:r>
            <a:r>
              <a:rPr lang="en-GB" dirty="0" smtClean="0"/>
              <a:t>entilation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19</a:t>
            </a:fld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t="14270" r="35190" b="60483"/>
          <a:stretch/>
        </p:blipFill>
        <p:spPr>
          <a:xfrm>
            <a:off x="3491880" y="2003772"/>
            <a:ext cx="4896544" cy="33123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29829" y="49842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27"/>
          <p:cNvSpPr/>
          <p:nvPr/>
        </p:nvSpPr>
        <p:spPr>
          <a:xfrm>
            <a:off x="5004048" y="465313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8"/>
          <p:cNvSpPr/>
          <p:nvPr/>
        </p:nvSpPr>
        <p:spPr>
          <a:xfrm>
            <a:off x="5263479" y="429309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5560957" y="395234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5904148" y="364715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Oval 31"/>
          <p:cNvSpPr/>
          <p:nvPr/>
        </p:nvSpPr>
        <p:spPr>
          <a:xfrm>
            <a:off x="6300192" y="336756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32"/>
          <p:cNvSpPr/>
          <p:nvPr/>
        </p:nvSpPr>
        <p:spPr>
          <a:xfrm>
            <a:off x="6729502" y="314096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/>
          <p:cNvSpPr/>
          <p:nvPr/>
        </p:nvSpPr>
        <p:spPr>
          <a:xfrm>
            <a:off x="7164288" y="292929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868105" y="4869160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ctangle 35"/>
          <p:cNvSpPr/>
          <p:nvPr/>
        </p:nvSpPr>
        <p:spPr>
          <a:xfrm>
            <a:off x="5086908" y="4509120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Rectangle 36"/>
          <p:cNvSpPr/>
          <p:nvPr/>
        </p:nvSpPr>
        <p:spPr>
          <a:xfrm>
            <a:off x="6444208" y="3301255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5652120" y="3861048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ctangle 38"/>
          <p:cNvSpPr/>
          <p:nvPr/>
        </p:nvSpPr>
        <p:spPr>
          <a:xfrm>
            <a:off x="6012160" y="3575147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ctangle 39"/>
          <p:cNvSpPr/>
          <p:nvPr/>
        </p:nvSpPr>
        <p:spPr>
          <a:xfrm>
            <a:off x="5364088" y="4149080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ctangle 40"/>
          <p:cNvSpPr/>
          <p:nvPr/>
        </p:nvSpPr>
        <p:spPr>
          <a:xfrm>
            <a:off x="6876256" y="3068960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ctangle 41"/>
          <p:cNvSpPr/>
          <p:nvPr/>
        </p:nvSpPr>
        <p:spPr>
          <a:xfrm>
            <a:off x="7308304" y="2883761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/>
          <p:cNvSpPr txBox="1"/>
          <p:nvPr/>
        </p:nvSpPr>
        <p:spPr>
          <a:xfrm>
            <a:off x="323528" y="4509120"/>
            <a:ext cx="303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Material: </a:t>
            </a:r>
            <a:r>
              <a:rPr lang="sv-SE" dirty="0" err="1" smtClean="0"/>
              <a:t>Galvanized</a:t>
            </a:r>
            <a:r>
              <a:rPr lang="sv-SE" dirty="0" smtClean="0"/>
              <a:t> </a:t>
            </a:r>
            <a:r>
              <a:rPr lang="sv-SE" dirty="0" err="1" smtClean="0"/>
              <a:t>Sheet</a:t>
            </a:r>
            <a:r>
              <a:rPr lang="sv-SE" dirty="0" smtClean="0"/>
              <a:t> Steel </a:t>
            </a:r>
            <a:r>
              <a:rPr lang="sv-SE" dirty="0" err="1" smtClean="0"/>
              <a:t>Metal</a:t>
            </a:r>
            <a:endParaRPr lang="sv-SE" dirty="0"/>
          </a:p>
        </p:txBody>
      </p:sp>
      <p:sp>
        <p:nvSpPr>
          <p:cNvPr id="35" name="Rectangle 34"/>
          <p:cNvSpPr/>
          <p:nvPr/>
        </p:nvSpPr>
        <p:spPr>
          <a:xfrm>
            <a:off x="395536" y="1772816"/>
            <a:ext cx="238495" cy="2201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2"/>
          <p:cNvSpPr/>
          <p:nvPr/>
        </p:nvSpPr>
        <p:spPr>
          <a:xfrm>
            <a:off x="467545" y="2929299"/>
            <a:ext cx="232292" cy="247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Can 44"/>
          <p:cNvSpPr/>
          <p:nvPr/>
        </p:nvSpPr>
        <p:spPr>
          <a:xfrm rot="5400000">
            <a:off x="1279941" y="5229200"/>
            <a:ext cx="576064" cy="2016224"/>
          </a:xfrm>
          <a:prstGeom prst="can">
            <a:avLst>
              <a:gd name="adj" fmla="val 6668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018477" y="5949280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77356" y="6060895"/>
            <a:ext cx="251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D</a:t>
            </a:r>
            <a:r>
              <a:rPr lang="sv-SE" sz="1600" dirty="0" smtClean="0"/>
              <a:t>, Inner Diameter (mm)</a:t>
            </a:r>
            <a:endParaRPr lang="sv-SE" sz="16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578317" y="5605866"/>
            <a:ext cx="0" cy="22623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578317" y="5323754"/>
            <a:ext cx="0" cy="20325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20850" y="551032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t</a:t>
            </a:r>
            <a:r>
              <a:rPr lang="sv-SE" sz="1600" dirty="0" smtClean="0"/>
              <a:t>, </a:t>
            </a:r>
            <a:r>
              <a:rPr lang="sv-SE" sz="1600" dirty="0" err="1" smtClean="0"/>
              <a:t>Thickness</a:t>
            </a:r>
            <a:r>
              <a:rPr lang="sv-SE" sz="1600" dirty="0"/>
              <a:t> (mm</a:t>
            </a:r>
            <a:r>
              <a:rPr lang="sv-SE" sz="1600" dirty="0" smtClean="0"/>
              <a:t>)</a:t>
            </a:r>
            <a:endParaRPr lang="sv-SE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75422" y="1628800"/>
            <a:ext cx="35365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Level </a:t>
            </a:r>
            <a:r>
              <a:rPr lang="sv-SE" sz="2000" b="1" dirty="0" smtClean="0"/>
              <a:t>105 – wall:</a:t>
            </a:r>
          </a:p>
          <a:p>
            <a:r>
              <a:rPr lang="sv-SE" sz="2000" b="1" dirty="0" smtClean="0"/>
              <a:t>8  fume hood connections</a:t>
            </a:r>
          </a:p>
          <a:p>
            <a:r>
              <a:rPr lang="sv-SE" sz="2000" dirty="0" smtClean="0"/>
              <a:t>D = 315 mm, t = 0.55mm</a:t>
            </a:r>
          </a:p>
          <a:p>
            <a:endParaRPr lang="sv-SE" sz="2000" b="1" dirty="0"/>
          </a:p>
          <a:p>
            <a:r>
              <a:rPr lang="sv-SE" sz="2000" b="1" dirty="0"/>
              <a:t>Level </a:t>
            </a:r>
            <a:r>
              <a:rPr lang="sv-SE" sz="2000" b="1" dirty="0" smtClean="0"/>
              <a:t>105 – wall:</a:t>
            </a:r>
          </a:p>
          <a:p>
            <a:r>
              <a:rPr lang="sv-SE" sz="2000" b="1" dirty="0" smtClean="0"/>
              <a:t>8 containment connections </a:t>
            </a:r>
            <a:endParaRPr lang="sv-SE" sz="2000" b="1" dirty="0"/>
          </a:p>
          <a:p>
            <a:r>
              <a:rPr lang="sv-SE" sz="2000" dirty="0"/>
              <a:t>D = </a:t>
            </a:r>
            <a:r>
              <a:rPr lang="sv-SE" sz="2000" dirty="0" smtClean="0"/>
              <a:t>250 mm, t = 0.5mm</a:t>
            </a:r>
            <a:endParaRPr lang="sv-SE" sz="2000" dirty="0"/>
          </a:p>
          <a:p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5279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562600" y="4833514"/>
            <a:ext cx="35814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 smtClean="0">
                <a:solidFill>
                  <a:srgbClr val="00B050"/>
                </a:solidFill>
              </a:rPr>
              <a:t>Monika, Athanasios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+ info what is </a:t>
            </a:r>
            <a:r>
              <a:rPr lang="en-US" sz="2000" dirty="0" smtClean="0">
                <a:solidFill>
                  <a:schemeClr val="tx1"/>
                </a:solidFill>
              </a:rPr>
              <a:t>supplied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-no support/responsibility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for operations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4648200"/>
            <a:ext cx="3581400" cy="2093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Katrin, Melissa,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Monika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+ user support in labs</a:t>
            </a:r>
          </a:p>
          <a:p>
            <a:r>
              <a:rPr lang="en-US" sz="2000" dirty="0">
                <a:solidFill>
                  <a:schemeClr val="tx1"/>
                </a:solidFill>
              </a:rPr>
              <a:t>+ rules/regulations/training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55096" y="1560229"/>
            <a:ext cx="35814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-no </a:t>
            </a:r>
            <a:r>
              <a:rPr lang="en-US" sz="2000" dirty="0" smtClean="0">
                <a:solidFill>
                  <a:schemeClr val="tx1"/>
                </a:solidFill>
              </a:rPr>
              <a:t>support/responsibility 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for operations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req./paperwork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…and tollgates</a:t>
            </a:r>
          </a:p>
          <a:p>
            <a:pPr algn="r"/>
            <a:endParaRPr lang="en-US" sz="500" dirty="0" smtClean="0">
              <a:solidFill>
                <a:schemeClr val="tx1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00B050"/>
                </a:solidFill>
              </a:rPr>
              <a:t>Monika, Melissa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1484784"/>
            <a:ext cx="3581400" cy="2132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+ rules/regulations/training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+ provide user labs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 </a:t>
            </a:r>
            <a:r>
              <a:rPr lang="en-US" sz="2000" dirty="0">
                <a:solidFill>
                  <a:schemeClr val="tx1"/>
                </a:solidFill>
              </a:rPr>
              <a:t>user support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Katrin, Melissa,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Monika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(SULF) do for the instruments? WHO to ask?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383617"/>
              </p:ext>
            </p:extLst>
          </p:nvPr>
        </p:nvGraphicFramePr>
        <p:xfrm>
          <a:off x="827584" y="1484784"/>
          <a:ext cx="8223337" cy="567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/>
          <a:stretch/>
        </p:blipFill>
        <p:spPr bwMode="auto">
          <a:xfrm>
            <a:off x="4139952" y="3616874"/>
            <a:ext cx="868025" cy="88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9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Utilities – D01 Building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20</a:t>
            </a:fld>
            <a:endParaRPr lang="en-GB" dirty="0"/>
          </a:p>
        </p:txBody>
      </p:sp>
      <p:sp>
        <p:nvSpPr>
          <p:cNvPr id="13" name="Can 12"/>
          <p:cNvSpPr/>
          <p:nvPr/>
        </p:nvSpPr>
        <p:spPr>
          <a:xfrm rot="5400000">
            <a:off x="1177280" y="4941168"/>
            <a:ext cx="576064" cy="2016224"/>
          </a:xfrm>
          <a:prstGeom prst="can">
            <a:avLst>
              <a:gd name="adj" fmla="val 6668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15816" y="5661248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74695" y="5772863"/>
            <a:ext cx="251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33.7 (mm), </a:t>
            </a:r>
            <a:r>
              <a:rPr lang="sv-SE" sz="1600" dirty="0" err="1" smtClean="0"/>
              <a:t>Outer</a:t>
            </a:r>
            <a:r>
              <a:rPr lang="sv-SE" sz="1600" dirty="0" smtClean="0"/>
              <a:t> Diameter</a:t>
            </a:r>
            <a:endParaRPr lang="sv-SE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682761" y="5301208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682761" y="5772863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844824"/>
            <a:ext cx="5236918" cy="31701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0" name="Rounded Rectangle 19"/>
          <p:cNvSpPr/>
          <p:nvPr/>
        </p:nvSpPr>
        <p:spPr>
          <a:xfrm>
            <a:off x="7128284" y="3392162"/>
            <a:ext cx="135302" cy="900933"/>
          </a:xfrm>
          <a:prstGeom prst="roundRect">
            <a:avLst/>
          </a:prstGeom>
          <a:pattFill prst="dkVert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ounded Rectangle 20"/>
          <p:cNvSpPr/>
          <p:nvPr/>
        </p:nvSpPr>
        <p:spPr>
          <a:xfrm>
            <a:off x="4040997" y="3369859"/>
            <a:ext cx="3643623" cy="144016"/>
          </a:xfrm>
          <a:prstGeom prst="roundRect">
            <a:avLst/>
          </a:prstGeom>
          <a:pattFill prst="dkHorz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ounded Rectangle 21"/>
          <p:cNvSpPr/>
          <p:nvPr/>
        </p:nvSpPr>
        <p:spPr>
          <a:xfrm>
            <a:off x="4924516" y="2852935"/>
            <a:ext cx="134334" cy="538965"/>
          </a:xfrm>
          <a:prstGeom prst="roundRect">
            <a:avLst/>
          </a:prstGeom>
          <a:pattFill prst="dkVert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ounded Rectangle 22"/>
          <p:cNvSpPr/>
          <p:nvPr/>
        </p:nvSpPr>
        <p:spPr>
          <a:xfrm>
            <a:off x="4040997" y="3391901"/>
            <a:ext cx="127373" cy="612902"/>
          </a:xfrm>
          <a:prstGeom prst="roundRect">
            <a:avLst/>
          </a:prstGeom>
          <a:pattFill prst="dkVert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ounded Rectangle 23"/>
          <p:cNvSpPr/>
          <p:nvPr/>
        </p:nvSpPr>
        <p:spPr>
          <a:xfrm>
            <a:off x="7562293" y="3392163"/>
            <a:ext cx="122327" cy="494620"/>
          </a:xfrm>
          <a:prstGeom prst="roundRect">
            <a:avLst/>
          </a:prstGeom>
          <a:pattFill prst="dkVert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ounded Rectangle 24"/>
          <p:cNvSpPr/>
          <p:nvPr/>
        </p:nvSpPr>
        <p:spPr>
          <a:xfrm>
            <a:off x="7486148" y="2852936"/>
            <a:ext cx="121105" cy="538965"/>
          </a:xfrm>
          <a:prstGeom prst="roundRect">
            <a:avLst/>
          </a:prstGeom>
          <a:pattFill prst="dkVert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Oval 39"/>
          <p:cNvSpPr/>
          <p:nvPr/>
        </p:nvSpPr>
        <p:spPr>
          <a:xfrm>
            <a:off x="6230144" y="419243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Oval 43"/>
          <p:cNvSpPr/>
          <p:nvPr/>
        </p:nvSpPr>
        <p:spPr>
          <a:xfrm>
            <a:off x="6553200" y="419243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Oval 44"/>
          <p:cNvSpPr/>
          <p:nvPr/>
        </p:nvSpPr>
        <p:spPr>
          <a:xfrm>
            <a:off x="7625480" y="299695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/>
          <p:cNvSpPr/>
          <p:nvPr/>
        </p:nvSpPr>
        <p:spPr>
          <a:xfrm>
            <a:off x="4068679" y="315987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val 46"/>
          <p:cNvSpPr/>
          <p:nvPr/>
        </p:nvSpPr>
        <p:spPr>
          <a:xfrm>
            <a:off x="4741227" y="294267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Oval 47"/>
          <p:cNvSpPr/>
          <p:nvPr/>
        </p:nvSpPr>
        <p:spPr>
          <a:xfrm>
            <a:off x="5403598" y="284351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TextBox 49"/>
          <p:cNvSpPr txBox="1"/>
          <p:nvPr/>
        </p:nvSpPr>
        <p:spPr>
          <a:xfrm>
            <a:off x="596753" y="4235415"/>
            <a:ext cx="320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Material: Stainless Steel</a:t>
            </a:r>
          </a:p>
          <a:p>
            <a:r>
              <a:rPr lang="sv-SE" sz="1600" dirty="0" smtClean="0"/>
              <a:t>Steel </a:t>
            </a:r>
            <a:r>
              <a:rPr lang="sv-SE" sz="1600" dirty="0" err="1" smtClean="0"/>
              <a:t>Name</a:t>
            </a:r>
            <a:r>
              <a:rPr lang="sv-SE" sz="1600" dirty="0" smtClean="0"/>
              <a:t>: X2 CrNiMo17-13-3</a:t>
            </a:r>
            <a:endParaRPr lang="sv-SE" sz="1600" dirty="0"/>
          </a:p>
          <a:p>
            <a:r>
              <a:rPr lang="sv-SE" sz="1600" dirty="0" smtClean="0"/>
              <a:t>Steel Nr: 1.4432</a:t>
            </a:r>
            <a:endParaRPr lang="sv-SE" sz="1600" dirty="0"/>
          </a:p>
        </p:txBody>
      </p:sp>
      <p:sp>
        <p:nvSpPr>
          <p:cNvPr id="6" name="Rectangle 5"/>
          <p:cNvSpPr/>
          <p:nvPr/>
        </p:nvSpPr>
        <p:spPr>
          <a:xfrm>
            <a:off x="4068679" y="3603469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7488846" y="3414284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6972513" y="3413336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ctangle 51"/>
          <p:cNvSpPr/>
          <p:nvPr/>
        </p:nvSpPr>
        <p:spPr>
          <a:xfrm>
            <a:off x="6469586" y="3413336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Rectangle 52"/>
          <p:cNvSpPr/>
          <p:nvPr/>
        </p:nvSpPr>
        <p:spPr>
          <a:xfrm>
            <a:off x="6736594" y="3413336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Rectangle 53"/>
          <p:cNvSpPr/>
          <p:nvPr/>
        </p:nvSpPr>
        <p:spPr>
          <a:xfrm>
            <a:off x="5546931" y="3414284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ctangle 54"/>
          <p:cNvSpPr/>
          <p:nvPr/>
        </p:nvSpPr>
        <p:spPr>
          <a:xfrm>
            <a:off x="5377049" y="3414284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ectangle 55"/>
          <p:cNvSpPr/>
          <p:nvPr/>
        </p:nvSpPr>
        <p:spPr>
          <a:xfrm>
            <a:off x="4782275" y="3413336"/>
            <a:ext cx="45719" cy="556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ectangle 56"/>
          <p:cNvSpPr/>
          <p:nvPr/>
        </p:nvSpPr>
        <p:spPr>
          <a:xfrm>
            <a:off x="7515395" y="3217371"/>
            <a:ext cx="53097" cy="530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ctangle 57"/>
          <p:cNvSpPr/>
          <p:nvPr/>
        </p:nvSpPr>
        <p:spPr>
          <a:xfrm>
            <a:off x="5236517" y="3413336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Rectangle 58"/>
          <p:cNvSpPr/>
          <p:nvPr/>
        </p:nvSpPr>
        <p:spPr>
          <a:xfrm>
            <a:off x="5860977" y="3413335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Rectangle 59"/>
          <p:cNvSpPr/>
          <p:nvPr/>
        </p:nvSpPr>
        <p:spPr>
          <a:xfrm>
            <a:off x="6079526" y="3413336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Rectangle 60"/>
          <p:cNvSpPr/>
          <p:nvPr/>
        </p:nvSpPr>
        <p:spPr>
          <a:xfrm>
            <a:off x="6273155" y="3413336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ctangle 61"/>
          <p:cNvSpPr/>
          <p:nvPr/>
        </p:nvSpPr>
        <p:spPr>
          <a:xfrm>
            <a:off x="7271617" y="3414284"/>
            <a:ext cx="45719" cy="537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TextBox 62"/>
          <p:cNvSpPr txBox="1"/>
          <p:nvPr/>
        </p:nvSpPr>
        <p:spPr>
          <a:xfrm>
            <a:off x="858477" y="1700808"/>
            <a:ext cx="289039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Level 090 – galleries</a:t>
            </a:r>
            <a:br>
              <a:rPr lang="sv-SE" sz="2000" b="1" dirty="0" smtClean="0"/>
            </a:br>
            <a:r>
              <a:rPr lang="sv-SE" sz="2000" b="1" dirty="0" smtClean="0"/>
              <a:t>16 Connections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000" dirty="0" smtClean="0"/>
              <a:t>De-</a:t>
            </a:r>
            <a:r>
              <a:rPr lang="sv-SE" sz="2000" dirty="0" err="1" smtClean="0"/>
              <a:t>Ionized</a:t>
            </a:r>
            <a:r>
              <a:rPr lang="sv-SE" sz="2000" dirty="0" smtClean="0"/>
              <a:t> </a:t>
            </a:r>
            <a:r>
              <a:rPr lang="sv-SE" sz="2000" dirty="0" err="1" smtClean="0"/>
              <a:t>Water</a:t>
            </a:r>
            <a:r>
              <a:rPr lang="sv-SE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000" dirty="0" smtClean="0"/>
              <a:t>Instrument </a:t>
            </a:r>
            <a:r>
              <a:rPr lang="sv-SE" sz="2000" dirty="0"/>
              <a:t>Air </a:t>
            </a:r>
            <a:endParaRPr lang="sv-SE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000" dirty="0" smtClean="0"/>
              <a:t>Nitrogen</a:t>
            </a:r>
            <a:endParaRPr lang="sv-SE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1835696" y="521990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2.0 (mm), </a:t>
            </a:r>
            <a:r>
              <a:rPr lang="sv-SE" sz="1600" dirty="0" err="1" smtClean="0"/>
              <a:t>Thickness</a:t>
            </a:r>
            <a:r>
              <a:rPr lang="sv-SE" sz="1600" dirty="0" smtClean="0"/>
              <a:t> </a:t>
            </a:r>
            <a:endParaRPr lang="sv-SE" sz="1600" dirty="0"/>
          </a:p>
        </p:txBody>
      </p:sp>
      <p:sp>
        <p:nvSpPr>
          <p:cNvPr id="65" name="Rectangle 64"/>
          <p:cNvSpPr/>
          <p:nvPr/>
        </p:nvSpPr>
        <p:spPr>
          <a:xfrm>
            <a:off x="4764905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ctangle 65"/>
          <p:cNvSpPr/>
          <p:nvPr/>
        </p:nvSpPr>
        <p:spPr>
          <a:xfrm>
            <a:off x="6267402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6"/>
          <p:cNvSpPr/>
          <p:nvPr/>
        </p:nvSpPr>
        <p:spPr>
          <a:xfrm>
            <a:off x="6065218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ctangle 67"/>
          <p:cNvSpPr/>
          <p:nvPr/>
        </p:nvSpPr>
        <p:spPr>
          <a:xfrm>
            <a:off x="5223372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ctangle 68"/>
          <p:cNvSpPr/>
          <p:nvPr/>
        </p:nvSpPr>
        <p:spPr>
          <a:xfrm>
            <a:off x="5365835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5538977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ctangle 70"/>
          <p:cNvSpPr/>
          <p:nvPr/>
        </p:nvSpPr>
        <p:spPr>
          <a:xfrm>
            <a:off x="5847832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ctangle 71"/>
          <p:cNvSpPr/>
          <p:nvPr/>
        </p:nvSpPr>
        <p:spPr>
          <a:xfrm>
            <a:off x="7236296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ctangle 72"/>
          <p:cNvSpPr/>
          <p:nvPr/>
        </p:nvSpPr>
        <p:spPr>
          <a:xfrm>
            <a:off x="6969802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ctangle 73"/>
          <p:cNvSpPr/>
          <p:nvPr/>
        </p:nvSpPr>
        <p:spPr>
          <a:xfrm>
            <a:off x="6736255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ctangle 74"/>
          <p:cNvSpPr/>
          <p:nvPr/>
        </p:nvSpPr>
        <p:spPr>
          <a:xfrm>
            <a:off x="6452759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Rectangle 75"/>
          <p:cNvSpPr/>
          <p:nvPr/>
        </p:nvSpPr>
        <p:spPr>
          <a:xfrm>
            <a:off x="7479391" y="3399724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Rectangle 76"/>
          <p:cNvSpPr/>
          <p:nvPr/>
        </p:nvSpPr>
        <p:spPr>
          <a:xfrm>
            <a:off x="7508355" y="3205548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Rectangle 77"/>
          <p:cNvSpPr/>
          <p:nvPr/>
        </p:nvSpPr>
        <p:spPr>
          <a:xfrm>
            <a:off x="596752" y="1844824"/>
            <a:ext cx="214421" cy="2252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Rectangle 78"/>
          <p:cNvSpPr/>
          <p:nvPr/>
        </p:nvSpPr>
        <p:spPr>
          <a:xfrm>
            <a:off x="7507224" y="3068960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Rectangle 79"/>
          <p:cNvSpPr/>
          <p:nvPr/>
        </p:nvSpPr>
        <p:spPr>
          <a:xfrm>
            <a:off x="7380312" y="3410712"/>
            <a:ext cx="72008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Utilities – D03 Building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21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83811" y="1722501"/>
            <a:ext cx="295163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Level 090 – galleries:</a:t>
            </a:r>
          </a:p>
          <a:p>
            <a:r>
              <a:rPr lang="sv-SE" sz="2000" b="1" dirty="0" smtClean="0"/>
              <a:t>9 Connections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000" dirty="0" smtClean="0"/>
              <a:t>De-</a:t>
            </a:r>
            <a:r>
              <a:rPr lang="sv-SE" sz="2000" dirty="0" err="1" smtClean="0"/>
              <a:t>Ionized</a:t>
            </a:r>
            <a:r>
              <a:rPr lang="sv-SE" sz="2000" dirty="0" smtClean="0"/>
              <a:t> </a:t>
            </a:r>
            <a:r>
              <a:rPr lang="sv-SE" sz="2000" dirty="0" err="1"/>
              <a:t>Water</a:t>
            </a:r>
            <a:r>
              <a:rPr lang="sv-SE" sz="2000" dirty="0"/>
              <a:t> </a:t>
            </a:r>
            <a:r>
              <a:rPr lang="sv-SE" sz="2000" dirty="0" smtClean="0"/>
              <a:t>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000" dirty="0" smtClean="0"/>
              <a:t>Instrument </a:t>
            </a:r>
            <a:r>
              <a:rPr lang="sv-SE" sz="2000" dirty="0"/>
              <a:t>Air </a:t>
            </a:r>
            <a:r>
              <a:rPr lang="sv-SE" sz="2000" dirty="0" smtClean="0"/>
              <a:t>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000" dirty="0" smtClean="0"/>
              <a:t>Nitrogen</a:t>
            </a:r>
            <a:r>
              <a:rPr lang="sv-SE" sz="2000" dirty="0"/>
              <a:t> </a:t>
            </a:r>
            <a:r>
              <a:rPr lang="sv-SE" sz="2000" dirty="0" smtClean="0"/>
              <a:t>                                      </a:t>
            </a:r>
            <a:endParaRPr lang="sv-SE" sz="2000" dirty="0"/>
          </a:p>
        </p:txBody>
      </p:sp>
      <p:sp>
        <p:nvSpPr>
          <p:cNvPr id="13" name="Can 12"/>
          <p:cNvSpPr/>
          <p:nvPr/>
        </p:nvSpPr>
        <p:spPr>
          <a:xfrm rot="5400000">
            <a:off x="1177280" y="4941168"/>
            <a:ext cx="576064" cy="2016224"/>
          </a:xfrm>
          <a:prstGeom prst="can">
            <a:avLst>
              <a:gd name="adj" fmla="val 6668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15816" y="5661248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74695" y="5772863"/>
            <a:ext cx="251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33.7 (mm), </a:t>
            </a:r>
            <a:r>
              <a:rPr lang="sv-SE" sz="1600" dirty="0" err="1" smtClean="0"/>
              <a:t>Outer</a:t>
            </a:r>
            <a:r>
              <a:rPr lang="sv-SE" sz="1600" dirty="0" smtClean="0"/>
              <a:t> Diameter</a:t>
            </a:r>
            <a:endParaRPr lang="sv-SE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682761" y="5301208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682761" y="5772863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35696" y="521990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2.0 (mm), </a:t>
            </a:r>
            <a:r>
              <a:rPr lang="sv-SE" sz="1600" dirty="0" err="1" smtClean="0"/>
              <a:t>Thickness</a:t>
            </a:r>
            <a:r>
              <a:rPr lang="sv-SE" sz="1600" dirty="0" smtClean="0"/>
              <a:t> </a:t>
            </a:r>
            <a:endParaRPr lang="sv-SE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85234" y="3987277"/>
            <a:ext cx="320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Material: Stainless Steel</a:t>
            </a:r>
          </a:p>
          <a:p>
            <a:r>
              <a:rPr lang="sv-SE" sz="1600" dirty="0" smtClean="0"/>
              <a:t>Steel </a:t>
            </a:r>
            <a:r>
              <a:rPr lang="sv-SE" sz="1600" dirty="0" err="1" smtClean="0"/>
              <a:t>Name</a:t>
            </a:r>
            <a:r>
              <a:rPr lang="sv-SE" sz="1600" dirty="0" smtClean="0"/>
              <a:t>: X2 CrNiMo17-13-3</a:t>
            </a:r>
            <a:endParaRPr lang="sv-SE" sz="1600" dirty="0"/>
          </a:p>
          <a:p>
            <a:r>
              <a:rPr lang="sv-SE" sz="1600" dirty="0" smtClean="0"/>
              <a:t>Steel Nr: 1.4432</a:t>
            </a:r>
            <a:endParaRPr lang="sv-SE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8" t="35258" r="15790" b="45019"/>
          <a:stretch/>
        </p:blipFill>
        <p:spPr>
          <a:xfrm>
            <a:off x="3329824" y="1733781"/>
            <a:ext cx="5485850" cy="293884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414712" y="3167710"/>
            <a:ext cx="173512" cy="433300"/>
          </a:xfrm>
          <a:prstGeom prst="roundRect">
            <a:avLst/>
          </a:prstGeom>
          <a:pattFill prst="dkVert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ounded Rectangle 17"/>
          <p:cNvSpPr/>
          <p:nvPr/>
        </p:nvSpPr>
        <p:spPr>
          <a:xfrm>
            <a:off x="6414711" y="3406465"/>
            <a:ext cx="1469657" cy="194545"/>
          </a:xfrm>
          <a:prstGeom prst="roundRect">
            <a:avLst/>
          </a:prstGeom>
          <a:pattFill prst="dkHorz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ounded Rectangle 18"/>
          <p:cNvSpPr/>
          <p:nvPr/>
        </p:nvSpPr>
        <p:spPr>
          <a:xfrm>
            <a:off x="4750446" y="3167710"/>
            <a:ext cx="1837778" cy="185794"/>
          </a:xfrm>
          <a:prstGeom prst="roundRect">
            <a:avLst/>
          </a:prstGeom>
          <a:pattFill prst="dkHorz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ounded Rectangle 19"/>
          <p:cNvSpPr/>
          <p:nvPr/>
        </p:nvSpPr>
        <p:spPr>
          <a:xfrm>
            <a:off x="3726106" y="3714993"/>
            <a:ext cx="1210894" cy="185793"/>
          </a:xfrm>
          <a:prstGeom prst="roundRect">
            <a:avLst/>
          </a:prstGeom>
          <a:pattFill prst="dkHorz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ounded Rectangle 20"/>
          <p:cNvSpPr/>
          <p:nvPr/>
        </p:nvSpPr>
        <p:spPr>
          <a:xfrm>
            <a:off x="4750446" y="3270468"/>
            <a:ext cx="186554" cy="725404"/>
          </a:xfrm>
          <a:prstGeom prst="roundRect">
            <a:avLst/>
          </a:prstGeom>
          <a:pattFill prst="dkVert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7740352" y="31184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22"/>
          <p:cNvSpPr/>
          <p:nvPr/>
        </p:nvSpPr>
        <p:spPr>
          <a:xfrm>
            <a:off x="4464894" y="377458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5436096" y="390078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ctangle 26"/>
          <p:cNvSpPr/>
          <p:nvPr/>
        </p:nvSpPr>
        <p:spPr>
          <a:xfrm>
            <a:off x="7664364" y="3469695"/>
            <a:ext cx="75988" cy="759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ctangle 27"/>
          <p:cNvSpPr/>
          <p:nvPr/>
        </p:nvSpPr>
        <p:spPr>
          <a:xfrm>
            <a:off x="7444766" y="3469695"/>
            <a:ext cx="75582" cy="75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/>
          <p:cNvSpPr/>
          <p:nvPr/>
        </p:nvSpPr>
        <p:spPr>
          <a:xfrm>
            <a:off x="7224762" y="3469695"/>
            <a:ext cx="75988" cy="759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/>
          <p:cNvSpPr/>
          <p:nvPr/>
        </p:nvSpPr>
        <p:spPr>
          <a:xfrm>
            <a:off x="7016691" y="3469695"/>
            <a:ext cx="75582" cy="75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33"/>
          <p:cNvSpPr/>
          <p:nvPr/>
        </p:nvSpPr>
        <p:spPr>
          <a:xfrm>
            <a:off x="6800472" y="3469696"/>
            <a:ext cx="75582" cy="75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ctangle 34"/>
          <p:cNvSpPr/>
          <p:nvPr/>
        </p:nvSpPr>
        <p:spPr>
          <a:xfrm>
            <a:off x="6566162" y="3469695"/>
            <a:ext cx="75582" cy="75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ctangle 35"/>
          <p:cNvSpPr/>
          <p:nvPr/>
        </p:nvSpPr>
        <p:spPr>
          <a:xfrm>
            <a:off x="6908582" y="3469695"/>
            <a:ext cx="75582" cy="75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37"/>
          <p:cNvSpPr/>
          <p:nvPr/>
        </p:nvSpPr>
        <p:spPr>
          <a:xfrm>
            <a:off x="6692362" y="3469695"/>
            <a:ext cx="75582" cy="75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ctangle 31"/>
          <p:cNvSpPr/>
          <p:nvPr/>
        </p:nvSpPr>
        <p:spPr>
          <a:xfrm>
            <a:off x="697175" y="1848779"/>
            <a:ext cx="86636" cy="863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6310574" y="3222816"/>
            <a:ext cx="75582" cy="75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7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Utilities – E01 Building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22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628800"/>
            <a:ext cx="2524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Level 110 – hanging:</a:t>
            </a:r>
          </a:p>
          <a:p>
            <a:r>
              <a:rPr lang="sv-SE" sz="2000" b="1" dirty="0" smtClean="0"/>
              <a:t>10 Connections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000" dirty="0" err="1" smtClean="0"/>
              <a:t>Cooling</a:t>
            </a:r>
            <a:r>
              <a:rPr lang="sv-SE" sz="2000" dirty="0" smtClean="0"/>
              <a:t> </a:t>
            </a:r>
            <a:r>
              <a:rPr lang="sv-SE" sz="2000" dirty="0" err="1" smtClean="0"/>
              <a:t>Water</a:t>
            </a:r>
            <a:r>
              <a:rPr lang="sv-SE" sz="2000" dirty="0" smtClean="0"/>
              <a:t>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000" dirty="0" smtClean="0"/>
              <a:t>De-</a:t>
            </a:r>
            <a:r>
              <a:rPr lang="sv-SE" sz="2000" dirty="0" err="1" smtClean="0"/>
              <a:t>Ionized</a:t>
            </a:r>
            <a:r>
              <a:rPr lang="sv-SE" sz="2000" dirty="0" smtClean="0"/>
              <a:t> </a:t>
            </a:r>
            <a:r>
              <a:rPr lang="sv-SE" sz="2000" dirty="0" err="1" smtClean="0"/>
              <a:t>Water</a:t>
            </a:r>
            <a:r>
              <a:rPr lang="sv-SE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v-SE" sz="2000" dirty="0" smtClean="0"/>
              <a:t>Instrument Air</a:t>
            </a:r>
            <a:r>
              <a:rPr lang="sv-SE" sz="2000" dirty="0"/>
              <a:t> </a:t>
            </a:r>
            <a:r>
              <a:rPr lang="sv-SE" sz="2000" dirty="0" smtClean="0"/>
              <a:t>Nitrogen</a:t>
            </a:r>
            <a:endParaRPr lang="sv-SE" sz="2000" dirty="0"/>
          </a:p>
        </p:txBody>
      </p:sp>
      <p:sp>
        <p:nvSpPr>
          <p:cNvPr id="13" name="Can 12"/>
          <p:cNvSpPr/>
          <p:nvPr/>
        </p:nvSpPr>
        <p:spPr>
          <a:xfrm rot="5400000">
            <a:off x="1177280" y="4941168"/>
            <a:ext cx="576064" cy="2016224"/>
          </a:xfrm>
          <a:prstGeom prst="can">
            <a:avLst>
              <a:gd name="adj" fmla="val 6668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15816" y="5661248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74695" y="5772863"/>
            <a:ext cx="2511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33.7 (mm), </a:t>
            </a:r>
            <a:r>
              <a:rPr lang="sv-SE" sz="1600" dirty="0" err="1" smtClean="0"/>
              <a:t>Outer</a:t>
            </a:r>
            <a:r>
              <a:rPr lang="sv-SE" sz="1600" dirty="0" smtClean="0"/>
              <a:t> Diameter</a:t>
            </a:r>
            <a:endParaRPr lang="sv-SE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682761" y="5301208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682761" y="5772863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35696" y="5219908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2.0 (mm), </a:t>
            </a:r>
            <a:r>
              <a:rPr lang="sv-SE" sz="1600" dirty="0" err="1" smtClean="0"/>
              <a:t>Thickness</a:t>
            </a:r>
            <a:r>
              <a:rPr lang="sv-SE" sz="1600" dirty="0" smtClean="0"/>
              <a:t> </a:t>
            </a:r>
            <a:endParaRPr lang="sv-SE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" y="3740016"/>
            <a:ext cx="32052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Material: Stainless Steel</a:t>
            </a:r>
          </a:p>
          <a:p>
            <a:r>
              <a:rPr lang="sv-SE" sz="1600" dirty="0" smtClean="0"/>
              <a:t>Steel </a:t>
            </a:r>
            <a:r>
              <a:rPr lang="sv-SE" sz="1600" dirty="0" err="1" smtClean="0"/>
              <a:t>Name</a:t>
            </a:r>
            <a:r>
              <a:rPr lang="sv-SE" sz="1600" dirty="0" smtClean="0"/>
              <a:t>: X2 CrNiMo17-13-3</a:t>
            </a:r>
            <a:endParaRPr lang="sv-SE" sz="1600" dirty="0"/>
          </a:p>
          <a:p>
            <a:r>
              <a:rPr lang="sv-SE" sz="1600" dirty="0" smtClean="0"/>
              <a:t>Steel Nr: 1.4432</a:t>
            </a:r>
            <a:endParaRPr lang="sv-SE" sz="1600" dirty="0"/>
          </a:p>
        </p:txBody>
      </p:sp>
      <p:sp>
        <p:nvSpPr>
          <p:cNvPr id="40" name="Rectangle 39"/>
          <p:cNvSpPr/>
          <p:nvPr/>
        </p:nvSpPr>
        <p:spPr>
          <a:xfrm>
            <a:off x="250071" y="1752153"/>
            <a:ext cx="226368" cy="2089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oup 4"/>
          <p:cNvGrpSpPr/>
          <p:nvPr/>
        </p:nvGrpSpPr>
        <p:grpSpPr>
          <a:xfrm>
            <a:off x="3203848" y="1628800"/>
            <a:ext cx="4896544" cy="3312367"/>
            <a:chOff x="3491880" y="2003772"/>
            <a:chExt cx="4896544" cy="33123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2" t="14270" r="35190" b="60483"/>
            <a:stretch/>
          </p:blipFill>
          <p:spPr>
            <a:xfrm>
              <a:off x="3491880" y="2003772"/>
              <a:ext cx="4896544" cy="331236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25555" y="4869160"/>
              <a:ext cx="72008" cy="688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46617" y="4157763"/>
              <a:ext cx="72008" cy="688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49848" y="3847632"/>
              <a:ext cx="72008" cy="688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04148" y="3505006"/>
              <a:ext cx="72008" cy="688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00192" y="3269730"/>
              <a:ext cx="72008" cy="688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32240" y="3027190"/>
              <a:ext cx="72008" cy="688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64288" y="2839918"/>
              <a:ext cx="72008" cy="688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32040" y="4509120"/>
              <a:ext cx="72008" cy="688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76056" y="3659955"/>
              <a:ext cx="72008" cy="688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78860" y="2681712"/>
              <a:ext cx="72008" cy="688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4098" name="Picture 2" descr="C:\Users\monikahartl\AppData\Local\Microsoft\Windows\Temporary Internet Files\Content.Outlook\EQKE5ZZP\IMG_00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b="22487"/>
          <a:stretch/>
        </p:blipFill>
        <p:spPr bwMode="auto">
          <a:xfrm rot="5400000">
            <a:off x="7050412" y="2145993"/>
            <a:ext cx="2620772" cy="15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onikahartl\AppData\Local\Microsoft\Windows\Temporary Internet Files\Content.Outlook\EQKE5ZZP\IMG_00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8" t="50227" r="44152" b="35241"/>
          <a:stretch/>
        </p:blipFill>
        <p:spPr bwMode="auto">
          <a:xfrm rot="5400000">
            <a:off x="6517421" y="4305751"/>
            <a:ext cx="2172970" cy="21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4648200"/>
            <a:ext cx="3581400" cy="2093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MH/MS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+ user support in labs</a:t>
            </a:r>
          </a:p>
          <a:p>
            <a:r>
              <a:rPr lang="en-US" sz="2000" dirty="0">
                <a:solidFill>
                  <a:schemeClr val="tx1"/>
                </a:solidFill>
              </a:rPr>
              <a:t>+ rules/regulations/training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4833514"/>
            <a:ext cx="35814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AS/MH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+ info what is </a:t>
            </a:r>
            <a:r>
              <a:rPr lang="en-US" sz="2000" dirty="0" smtClean="0">
                <a:solidFill>
                  <a:schemeClr val="tx1"/>
                </a:solidFill>
              </a:rPr>
              <a:t>supplied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-no support/responsibility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for operations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55096" y="1560229"/>
            <a:ext cx="35814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-no </a:t>
            </a:r>
            <a:r>
              <a:rPr lang="en-US" sz="2000" dirty="0" smtClean="0">
                <a:solidFill>
                  <a:schemeClr val="tx1"/>
                </a:solidFill>
              </a:rPr>
              <a:t>support/responsibility 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for operations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req./paperwork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…and tollgates</a:t>
            </a:r>
          </a:p>
          <a:p>
            <a:pPr algn="r"/>
            <a:endParaRPr lang="en-US" sz="500" dirty="0" smtClean="0">
              <a:solidFill>
                <a:schemeClr val="tx1"/>
              </a:solidFill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MH/MS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1484784"/>
            <a:ext cx="3581400" cy="2132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+ rules/regulations/training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+ provide user labs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 </a:t>
            </a:r>
            <a:r>
              <a:rPr lang="en-US" sz="2000" dirty="0">
                <a:solidFill>
                  <a:schemeClr val="tx1"/>
                </a:solidFill>
              </a:rPr>
              <a:t>user support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KM/MH/MS/AS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77990"/>
              </p:ext>
            </p:extLst>
          </p:nvPr>
        </p:nvGraphicFramePr>
        <p:xfrm>
          <a:off x="827584" y="1484784"/>
          <a:ext cx="8223337" cy="567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(SULF) do? WHO to ask?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/>
          <a:stretch/>
        </p:blipFill>
        <p:spPr bwMode="auto">
          <a:xfrm>
            <a:off x="4139952" y="3645024"/>
            <a:ext cx="868025" cy="88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4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35019"/>
              </p:ext>
            </p:extLst>
          </p:nvPr>
        </p:nvGraphicFramePr>
        <p:xfrm>
          <a:off x="457200" y="1844824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3212976"/>
            <a:ext cx="9180512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1143000"/>
          </a:xfrm>
        </p:spPr>
        <p:txBody>
          <a:bodyPr/>
          <a:lstStyle/>
          <a:p>
            <a:r>
              <a:rPr lang="en-US" dirty="0" smtClean="0"/>
              <a:t>Sample Handling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  <p:pic>
        <p:nvPicPr>
          <p:cNvPr id="1026" name="Picture 2" descr="http://tskinnersbec.edublogs.org/files/2009/08/Lab-safety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r="4900"/>
          <a:stretch/>
        </p:blipFill>
        <p:spPr bwMode="auto">
          <a:xfrm>
            <a:off x="3707904" y="2938452"/>
            <a:ext cx="1944216" cy="200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454" y="3408320"/>
            <a:ext cx="217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Experiment Proposal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569120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Experiment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3927" y="3408320"/>
            <a:ext cx="222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Sample “Retirement”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19456" y="3454664"/>
            <a:ext cx="792088" cy="27664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235727" y="3454664"/>
            <a:ext cx="792088" cy="27664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55776" y="14847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Develop rules, determine controls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18101" y="1484784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Stay Safe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1491584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Science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262938" y="1577116"/>
            <a:ext cx="377027" cy="184667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6588224" y="1583916"/>
            <a:ext cx="377027" cy="184667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Management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556792"/>
            <a:ext cx="864096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Users submit scientific proposals incl.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</a:rPr>
              <a:t>Experimental Safety Form (ESF)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Once the scientific proposal has been accepted, the sample management process begins: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After the experiment is finished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the samples have been retired, the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</a:rPr>
              <a:t>Experimental Safety Report (ESR)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will be the output that will be archived at ESS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  <p:sp>
        <p:nvSpPr>
          <p:cNvPr id="5" name="AutoShape 2" descr="data:image/jpeg;base64,/9j/4AAQSkZJRgABAQAAAQABAAD/2wCEAAkGBxQREBQUEBQUFBUVGRgWFxgVFRcUFRgYFxcXFhYcFhUYICggGSYxHBoVITEhJSkuLy4uGB8zODMsNygtLisBCgoKDg0OGxAQGzckHyQwLzE0LzQwLCwsLC0sLCwtLC43LCw0LCwsLCwsLC0sLCwsLCwsLCwsLCwsLCwsLCwsLP/AABEIAIYA8AMBEQACEQEDEQH/xAAcAAEAAQUBAQAAAAAAAAAAAAAABQECBAYHAwj/xABHEAABAwIDBAUHCQQJBQAAAAABAAIDBBEFEiEGEzFBByJRYXEUMlKBk6HRFiMkM3KRsbLBNUJicwgVRFSCg8Lh8RclJjZD/8QAGwEBAAIDAQEAAAAAAAAAAAAAAAMEAgUGAQf/xAA8EQACAQMBBQUFBwIFBQAAAAAAAQIDBBESBSExQVETFCIycWGBkaGxBiMzQlLB0TThFTVT8PFDcoKiwv/aAAwDAQACEQMRAD8A7igCAIAgCAIAgCAIAgCAIAgKIDFrKvIWAC5ebD9SpKdPWm+hRvLzsJU4JZc3j+WZajLwQBAEAQBAEAQBAEAQBAEAQBAEAQBAEAQBAEAQBAEAQBAEBRARrhnqh2Rtv63f8KyvDQ9X9DRyXb7US5U4/ORJqsbwIAgCAIAgCAIAgCAIAgCAIAgCAIAgCAIAgCAIAgCAIAgCApdARmDdbeSem42+yNArNzu0w6I0exfve1uX+eTx6LciUVY3gQBAEAQBAEAQBAEAQBAEAQBAEAQBAEAQBAEAQBAEAQBACgMPFJskL3d2niVLQhqqJGv2pcdhaTn7PqX0EOSJrewD7+a8qy1TbJLCh2FtCn0RkqMuBAEAQBAEAQBAEAQBAEAQBAEAQBAEAQBAEAQBAEAQBAEAQEXi3WdFH6Tsx8Gqzb+GMp9EaPa33tWjb/qll+kSTVY3hVAEAQBAEAQBAEAQBAEAQBAEAQBAWueBxIHiiTfAxlOMVmTwVQyKoAgCAIAgKIDFNXabdkWBbdp7bcQpezzT1ooO8cbtW8lhNZT69UZSiL5VAEBGQHPVPPKNoaPE6lWZeGil1NJQfb7SqT5U0l73vZJqsbsIAgCAIAgCAIAgCAIAgCAIAgCAIDxqqdsjcrxcLKE5QeUV7m2pXNPs6qyiP3csHmHes9E+ePA81Y1U6vHwv5Go7K9sPw32lPo/MvR8zMo69kvmnXmDoR6lFUoyp8TY2e0aF0vA9/NPc17jJUReKoAgCAoUBG402zWyDjGb+rmrNs8twfM0u2oOEIXMeNN593MkGOuARwOqrNYeDcQmpxUlwZehkWvfYEnlqiWXgxnNQi5PkR+Bt+bLzxeS71cvcrFy/Fp6Go2HBu3daXGbb/j5Ekq5uTwrKpsTC53+5PYFnTpucsIq3d3TtaTqVP8Al9C+J+ZoNiLi9jxHisZLDwTUpupBSaxnk+KPReEhRAEAQFUAQBAEAQBAEAQBAEAQFEBh1mHsk11a4cHN0Kmp15Q3cV0NdebMo3L1PwyXCS3MxhVSQ6SjOz02jUfaCk7OnV8jw+hRV3d2O65jrh+tcfeiQp6hrxdhDh3KvKEoPEkbi3uaVxHXSkmj1WJOVQFCgLJY8zSDzFl7F6XlEdWmqkHB8GsGFgshyFjuMZynw5e5T3MfFqXB7zV7FqPsXQn5qb0+7k/eiQVc3BgY1JaEgcXWaPEqe2jmovZvNVtqq4WklHjLwr1Zl08eVjWjkAFFOWqTZft6SpUowXJJFZpQxpc42AXkYuTwj2tWhRg5zeEiNpIjM/eyCzR9W3/UVZqSVKPZx483+xpbSjO+q96rrEV5I/8A0/b0JVVTfhAY1XXMj8468gNXH1KSnRnPgild7QoW3nlv6Le37jwpZZpHBxaGM7D5x8exSTjSgsJ5fyKtrWvbioqko6KfR+Z/wSAVc25VAEAQBAEAQBAEAQBAEAQFEAIQNZI+fDLHNCd27u80+IViNfdpmsr5mmr7JSn2trLs5/8Aq/VFseJFhy1Dch5O/cPr5L10FJZpvPs5mNPasqMuzvY6H+r8r9/IkWuuLjVVnu4m6jJSWU8oqh6eVVUsjYXyOaxrRcucQAAONyVlCEpyUYrLZ43g0Kr29hBqZqL6Ru2tztFwOdiDzFg77lv6ex6rVOnceDLeDm6twrTaSl+WqsP1X/JpX/Wuq3rnbiLIQA1hLtDzObmtuvslQ51Hn3G87dmxYf0lb+m8pqohGyKS2WN1y82FrZvFUquwuyrdhRllyXF8vgaO+uO2vqNBrcvE/wBvgbrsntZBXw7yN7Q4C7o8wL2DlmC5+62fcWstNaOOj5P3nRupDGrO4yWg1L7nSFp0HpntPcjxQjheZ/I5+CltStrl+DF7l+t9fREtZVDoUscDyqatkYu9wH4nwCzhTlN4iivc3lG2jqqyx9X7jA30s31Y3TPScOsfAKfRTpebe+nI1PeL2+3UV2cP1PzP0RlUmHMj1853NztSoqlaU93BdC9abMoW71LxS/U97MtRGxAQFUAQBAEAQBAEAQBAEAQBAEAQFEBbJGHCzgCO9eptPKMKlOFSOmayiNdQviuac6eg7Ueo8lZVWFTdUXvNJLZ1ezzKylu/Q969z5FW40wNcZbxlgJIPGw427V47Wba0b8k9ttilUeiqtE1ye74M+eekLbeTEptLsgZcMZfj/E/tP4L6HsnZFOyhl75vi/2RbnUcvQxdgq4R1W7fbJMDG4E2GvD4etTbVoudHVHjHeaPbVB1LfXHzQeV/v5kNi9CYJ5Ij+44j1cuKu29VVaamuZsLWuq9GNRc0bLtM4w0FHTNsS8GRwA62tsn5nfctZZJVLmrWfLcv3+hqNnpVrytcPgty/f6I98OiGEw7+XWplFo47mzW8y+3Hlf7lhVl/iFTsoeSPF9fQwq1ZbTq9jSeKUfM+vsOqdG23Hl8Um9EURhDQQCbkkHrAHgNLW7iuP2vsqpaV/DvjLg+ftTOo7e3oUVqail8Mew2g1skukDbD03DT/COaodlCnvqPf0Rq3tC5vHps44j+uXD3Lme1NhjWnM8mR/a7l4DksJ3EmtMdyLNtsmlTn2tVuc+r/ZcjOUBtQEBVAEAQBAEBS6AIAgKoAgKXQFUAQBAEBS6AXQFUBQoDlPTLtXLSvhihawE3eXHrGw0ylvZrf1Lqfs5s+NxrnU4LCXr/AGNbtG0oXMVGpHf15r0ZoYlosR88CkqDz03bj+Hd2rodN3Z8PHD5o55xvtn+X7yn80QWK4HUUUgc5ps0hzZGi7bg3GvAHS9leoXdG5jhPjxXM2dtfW95BpPjxT4mxbS4eKuWjnZoKgNY4k3s4a8B3XWus6zt4VaUvybzU7PuHa061GX5MtehNYrTBlSamVheWDd00LWkueQLk5Rrofj2KlQm5Uewg8Z3yk+CNdbVHK3VvTljO+cnwWeWSGrsHzO8oxeYMvwiYetbsA+CuU7nC7Gyhn2vgbCjeaY9hs+GcfmfD1K4XtyyGohbTwMjpw8Zw4AucCRcm3C2pSvsmdWlJ1Jtzxu9hetdk/eKrdS1y+SPomNwIBbwIuPA8F85aaeGdQkksIvQ9CAIAgCAIAgBQHhS1IkZnGg149xI/RAR7sdbuXyhkhyOy5QOuddC0cweIQHrJjMYta7gQ0gjh1iQNeXDVAXDFBcDK7M5xa0D96wuSDwt3oCs2JBrmtc1wLnFovYDQXuDzQGXE/ML/qD+CA9EAQBAWSOsCbE2F7DifBEsvANIf0o0ol3JiqRNfLu90c9+yy3q+z9w6faKUdPXO4i7VZwbl5SBHvCHAZcxbbrDS9rDmtLo8elP+CQjhtHF6M3snfBWe41Oq+KPNSHyji9Gb2TvgncanVfFDUjjnSbhVRXV7pYYZ3xhrWtO6I4XvxXZbFuKFraqE5pPLfEq1VNy3I1P5GVn92n9n/utt/ilr/qL4kWmp0J7BoMSpxkdTTTRcDHJHfT+E8vwVC4nYVnqVRRl1TNZdbHjXetLTLqiQqxVxZGUOHvEbCX/ADsbnHM43OXXqjiq9Pu1TMriutT3bny/cq0tiVauqd1J6nu3dF16mTidfiD2s3NFKx+XrvMeYtdpcMF/eVHQo2UW+0qprO5Z+pDb/ZzTJ9q8rO5Zxle002p2VrpHF0kFQ5x4ksJP4rcw2hZwWmM4pep0FOjKnHTCOEeR2NrP7tP7NZf4pa/6i+JJpqdD6CwTHWspoWyMmztY1rrxO4gAFfPrmzlKtKUGsNvmi5CXhWTN+UcXozeyd8FB3Gp1XxRlqQ+UcXozeyd8E7lU6r4oakPlHF6M3snfBO5VOq+KGpD5RxejN7J3wTuNTqvihqQ+UkXozeyd8E7jU6r4oakPlHF6M3snfBO5VOq+KGpD5RxejN7J3wTuVTqvihqQ+UcXozeyd8E7jU6r4oakYDcRi3TovpGRwcPqiDZxJOtu8p3Gp1XxQ1ItNVTfutnaLMFhG63UN2nUepO41Oq+KGpFgqYBI97PKW58vVERytIJJsCOd9R3J3Gp1XxQ1IvbWQB2Zona/NmuInWvax6trcE7lU6r4oakXPxCIuDiaguDi4XiJGoAsBbQJ3Gp1XxQ1ImsKqxKwlubQ26zMh+5QVaMqTxL5bz1PJnKI9CAICiA4hXH/wArZ9tv5V3FL/I36P6lZ/inb1w5ZOQ9J20tfhtSxsNQHMmBc1pjHUsQLX58V1+xbCzvaLc4Ycd3HiV6kpRfE32upaltActURMxpeZd23rWBdYt4AcloKdSg7rfT8LeMZ4e8laeniYfRtU1NRSNqKqfemUAtaGBoZYnmOPL7lNtmnQo13Rowxp55zk8pttZZpW2m0eIUWIMpo6oObKWlpdG27c7rW77Ld7OsbK5tHWlTw4558cEc5SUsZOtYfC9kTWyPMrwNXkBuY9thwXI1ZRnNyisLp0J0aNU7eBuOtpMw3OXdu/nHUa+71rew2O3s13GPFnP/AIkfaePBvGJQPkic2KQxPI0eAHZT4HitHRnGE1KcdS6dSRnMNgOkh76uSkxB7ScxZHJbKC4Ets7x5LqNq7DhGgq9suWWuO7qQwq78MmtvqusgqaYU1Tu2VMm6ymMOyWF8wPNUdlUrWrRqOrTy4LOc8fYZTbTWGbzSRuaxrXuL3AWLiLFx7bDgtHUkpSbisLoSohttdpW4dSOmcMzvNY29szjw9Su7NsJXtdUluXN9EYzlpWTVNjxiWJQeUy1hpw8ndsijaRYczmutrtDuNlV7CFLU1xbbI4apLOT3NZiJwyaSWXcz07pDfdC0rG6DQ8AeNwo+zse+RhCOqE0uflbPcy05I3o7xGvxSGSR9YYsjg0BsTDe4vc3Vra9CzsKkYRpasrO9sxpuUlxNjZSYg2GqbJU6sIdBNkbdzQ0lwc0d9lrXUsnUpyjT47pRy9zzu3meJYe8g+izpFNYTT1jmibjG7zRIOY8R71e25sRWv31BeDn7P7GNOpnczOx+WtZikFPFV5Y6kPf8AVNJYI7XaDzvfmoLWNpKynWnSzKGFx455nstWrGTDx2rxOKnq6ryjdNhe8RxuiHWY02Bzd/FTWtOwqVaVDRlySy88G/4PJOaTZGbPYtitZh8lXFUgvY4hsQhBzZbaX71au7fZ1tdRt509z/Nnhkxi5uOUy3pC2lr8Pq4o46kFk4DgDGLsucpHevdkWFneUJSlT3x3ceIqSlF8TbsTwjEY4i+CtdLILFrHRMAdqLi/LRaijc2U6ijUo6Y9cvcSNSxuZrXSltFXYdJE6GoGWYHqFjeoWgXsefFbPYdlaXsZRnDfHnniYVJSjwM3aCoxKjoW1kdY2WzWueySJoFnAcCDfmoLSFjc3LtpUtO9pNN8j2WpLOTadhNoziNEydzcjiS1wHC7dDZaralj3O4dJPK5e8zhLUsmxLXmYQBAEBw6u/8Aa2fbb+VdxS/yN+j+pWf4p3ArhyycR6fx9JpPsP8AzNXb/ZT8Gr6r6MrV+KOv4gfokn8p35CuPpfjx/7l9Sw+BBdFY/7TTfZ/Uq/tz+uqephS8qOedK37cpf8r866LYX+W1Pf9CKp50dc2kxUUlLLMdSxpyj0nHRoA53NlyFnbu4rRprn8lzLEnhZOEbd00TYKWanc8zs+vcYpGEvNnZy5wte+i7zZc6rq1KdRLQ/Ksp7uGN3xKs8YTR3HZDGhW0cU44uaA7ueNHe9cNtC1dtcSpPlw9ORZhLKyccdsP5Zh81TTA+URVE9wD9YwPOg7xyXZLa3drqNGq/BKMfc8fRlfRmOVxK4Vtg6udhsNRczwVGriPOZlsCe++hSvsyNqq9Wn5JR+Dz9Ap6sJnfFwJaOUf0gWO8lpiL5RI6/Zq0Wv711f2Ta7aonxwvqQV+CNu6MnA4TS5eGT33N1qNtJ9+qZ6klPyozdtv2dVfyn/goNm/1dP1R7Pys5f0N4dUTUlR5PVOgGexAjY+5LdDdwJHqXU/aKvRp14dpT1burXP2EFJNp4Z03DaKSDDBFM7NIyJwc697mx1uVzFarCredpTWE5LCJ0sRwzjNRsY/wDqulxCiDhKxuaUNvmNjo9veOYXZw2pHvtS0r+Vvd/H8FbR4VJGwbKbW/1liWHF4ImijmbLpZpJDbOHjYrX32ze5WddR8snFozjPVJG99J/7JqvsLRbE/rqfqS1PKyC6Cv2Yf5r/wBFe+0/9YvRGFHymrdOo+n0ljbqcezrra/Zf+lq+v7GFbzI6GzAawVdNLJVmeKPPmaWMj85oAIyAZvWudd5a9hUhGlpk8YeW+D9vD3Eul5TyaP/AEhP7J/mf6VvPsn/ANT3EdfkRHSFX1cbaSnrJb0kjI3XiYGEgWDgSb3IBCubJo203UrUY/eJtb3n0+JjNtYT4HaNmqGCCliZSj5rKC03uSDrcnmVxV7Wq1a8pVvNneWIpJbiUVYyCAICyS9jbjbS/C/K6LGd4OTVWwuJvxHy4OpWyh2YNu4t00AOmq62ntewjad1ak4447skHZy1ajYa+ixidm7e6kY0luYsLw/KHAnKeXBa+lV2XSlripN7+OMGTU2ZfSFsS3E4WAOySxXyOOo1AuHd2gPqUOydqysajeMxlxX7ntSGpHgaPFJ6byWUQRAt3ck7XlzizgckdtCR2lSdrs+lW7eDcuai1jf7X0GJNYJqSrp8MgponHJGXNgjJ4XsbZjy4HVUY0699UqVFvlvkzLKikjmG20YrdoKdlMd5kyZyzrBtjmNyNF1GzX3XZc5VVjOcZ3ZIJ75rB0PajDaqoqabdCA08T2yva8uDnOFwOA5cR2my56xr21GlU151yWE1wS/vw9CaSbaMvbTC5KqjkghbG50gy/OEgD+IWHEKHZtxC3uI1ZtpLp9D2aysGqbCbMYlhkcsYNPKx3WaC5wyv4dnA8/Bbbal/Y304zakmuO5b0RwjKJLdH+DVlE2SOp3Do3PdIHRk5g95u4EHSyp7WurW5anSzlJLfwwjKEZLiR2M9HGbE4aylLWAPzzMOlyObLdvMK1bbcxZztq2/dhP+TF0/FlHRFzpMRG1GAR19M+Ca9nahw4tcOBCtWV5UtKyqw4r5oxlFSWGaVs7gGK4Y0wwOpp4L3bvHFhZfs+C3d5e7NvmqlRSjLnjfkjjGcdyJzFaDEZqF8LnUzppczXHrNYyMjTKNS4+Ko0K1jTuVUSkox4cG2/2MmpOOCD2H2YxHC45GMFLK15Dus9zSCBbjlN1e2nf2N/KM5OUWt3BP9zGEZRJWHDMS+lyOMBfOGMjZneYmNAIceHHX3KpKvY/dQWcRy28LL6GWJbzN2BwippKUU1UIS2MWYYySXA3uHgjwUO1bmhcVu2o5y+Of2PYJpYZD4b0eClxcVdOWiEhxdGb5mucLdXuVyttvt7B29VeLdv6oxVPEsom9vMNqauldT0oitKCHukcQQOWUAaqjsq4oW9ZVaud3BIymm1hEd0bbPVeHRmCfcuiJLw5jnZ8xtoQRYhWds3tteTVWnlS4YfDBjTi47mQm3exFfiNU2W9OxsXVjF3EkXzXfp7le2XtazsqDp+JuXHh8jGcJSeSexinxWop3whtNE54tvGSvuO9oy6Khbz2dRqqo3Jpcml/Jm9bWCE292IrsRMTQ6ARwts0lzs7iQMxdppwV3ZW1bSyUm08yfswuhhOnKRJ7R7HzV+GMgnELaiK27c0ks0AB1IuLgKrZ7TpWl46tPLhLinx/wBoylByjh8TM6PMHraKLcVbonxMHzZaSXjXzTccFFta5tLmfa0U1J8c8PU9pqUVhm4rTkgQBAEAQBAEAQGNX0Ec7MkzGyN9F4Dh9xUlKtUpS1U3h+w8ayeWH4TBT/URRx/YaG/gsq1xVrfiSb9WEkuBYA5tS9xa4tcxgBGouC6+nrChPSPjFVzzZznznQst+5kCAzKZ04ilOW7v/nc8dNL34C/agMCLDpmNLLXDiyQkOPnh3znHt4+pAJBVknLmbmab8Dldn0seHmoDInhqRnMbiTmszMRly5ef+JAWNbOPNz5bNzZrF2Y3zWtwHDggPSrpJJaQRyNJcXNzC+uXP2juQGOyCobK4EOLQ1jBICLubmudO0Dj2oCjYaklrnZswbM3jpYvbkuOZyg6oC7LVWPnZ+uDwyZbdTKO26A9zHO0gdZzTu7m4uDrn7+zRAXYRFLnzTA3yZSe8ONtPCyAtpd6ylyBjt4L8x28ie5AYj6ed0jC7PkY9+rTZ2QsGXv85AejRVcXZs1mZLEZf4952oD2lZUBgHWLiZSTcaandCw5a+5AYzYanzuuM+63mutg0h+Qcje3BAZEUdQc2d5Y0MdlJtobnKXd9rIDJ2fqJJYt5JcZz1WkWsBp7zqgJRAEAQBAEAQBAEAQBAEAQBAEAQBAEAQBAEAQBAEAQBAEAQBAUc0EWOoQAC3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779912" y="2671038"/>
            <a:ext cx="2154350" cy="2036004"/>
            <a:chOff x="3779912" y="2671038"/>
            <a:chExt cx="2154350" cy="2036004"/>
          </a:xfrm>
        </p:grpSpPr>
        <p:sp>
          <p:nvSpPr>
            <p:cNvPr id="6" name="Circular Arrow 5"/>
            <p:cNvSpPr/>
            <p:nvPr/>
          </p:nvSpPr>
          <p:spPr>
            <a:xfrm>
              <a:off x="3779912" y="2708920"/>
              <a:ext cx="2154350" cy="1998122"/>
            </a:xfrm>
            <a:prstGeom prst="circularArrow">
              <a:avLst>
                <a:gd name="adj1" fmla="val 9247"/>
                <a:gd name="adj2" fmla="val 1163441"/>
                <a:gd name="adj3" fmla="val 20342908"/>
                <a:gd name="adj4" fmla="val 10800000"/>
                <a:gd name="adj5" fmla="val 13156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211960" y="2671038"/>
              <a:ext cx="1103615" cy="840948"/>
              <a:chOff x="6651905" y="249774"/>
              <a:chExt cx="1780199" cy="144663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651905" y="249774"/>
                <a:ext cx="1780199" cy="1446632"/>
              </a:xfrm>
              <a:prstGeom prst="ellipse">
                <a:avLst/>
              </a:prstGeom>
              <a:solidFill>
                <a:srgbClr val="FFEE8D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Oval 4"/>
              <p:cNvSpPr/>
              <p:nvPr/>
            </p:nvSpPr>
            <p:spPr>
              <a:xfrm>
                <a:off x="6912609" y="461628"/>
                <a:ext cx="1258791" cy="10229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i="1" kern="1200" dirty="0" smtClean="0">
                    <a:solidFill>
                      <a:srgbClr val="000000"/>
                    </a:solidFill>
                  </a:rPr>
                  <a:t>Exp. Safety </a:t>
                </a:r>
                <a:r>
                  <a:rPr lang="en-US" sz="1600" b="1" i="1" kern="1200" dirty="0" err="1" smtClean="0">
                    <a:solidFill>
                      <a:srgbClr val="000000"/>
                    </a:solidFill>
                  </a:rPr>
                  <a:t>Docu</a:t>
                </a:r>
                <a:r>
                  <a:rPr lang="en-US" sz="1600" b="1" i="1" kern="1200" dirty="0" smtClean="0">
                    <a:solidFill>
                      <a:srgbClr val="000000"/>
                    </a:solidFill>
                  </a:rPr>
                  <a:t>: ESD</a:t>
                </a:r>
                <a:endParaRPr lang="en-US" sz="1600" b="1" i="1" kern="1200" dirty="0">
                  <a:solidFill>
                    <a:srgbClr val="000000"/>
                  </a:solidFill>
                </a:endParaRPr>
              </a:p>
            </p:txBody>
          </p:sp>
        </p:grp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58024244"/>
              </p:ext>
            </p:extLst>
          </p:nvPr>
        </p:nvGraphicFramePr>
        <p:xfrm>
          <a:off x="456859" y="3502843"/>
          <a:ext cx="8432105" cy="179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9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1556792"/>
            <a:ext cx="8568952" cy="5112568"/>
          </a:xfrm>
          <a:prstGeom prst="roundRect">
            <a:avLst>
              <a:gd name="adj" fmla="val 4697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139136" cy="1143000"/>
          </a:xfrm>
        </p:spPr>
        <p:txBody>
          <a:bodyPr/>
          <a:lstStyle/>
          <a:p>
            <a:r>
              <a:rPr lang="en-US" dirty="0" smtClean="0"/>
              <a:t>1. Safety Review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ESF submitted by user is pre-screened by the Safety Review Committee (SRC) members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Experiments considered medium or high hazard will be discussed in the SRC meeting.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Hazards and controls </a:t>
            </a:r>
            <a:r>
              <a:rPr lang="en-US" b="1" dirty="0" smtClean="0">
                <a:solidFill>
                  <a:srgbClr val="FF0000"/>
                </a:solidFill>
              </a:rPr>
              <a:t>will be listed in the Experimental Safety Document (ESD) that will be signed by the SRC members.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SRC: ES&amp;H + subject matter experts (IH and scientists)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829527"/>
              </p:ext>
            </p:extLst>
          </p:nvPr>
        </p:nvGraphicFramePr>
        <p:xfrm>
          <a:off x="899592" y="2708920"/>
          <a:ext cx="71356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27784" y="155679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</a:rPr>
              <a:t>Responsible: ES&amp;H</a:t>
            </a:r>
          </a:p>
        </p:txBody>
      </p:sp>
    </p:spTree>
    <p:extLst>
      <p:ext uri="{BB962C8B-B14F-4D97-AF65-F5344CB8AC3E}">
        <p14:creationId xmlns:p14="http://schemas.microsoft.com/office/powerpoint/2010/main" val="33003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7504" y="1556792"/>
            <a:ext cx="8856984" cy="5301208"/>
          </a:xfrm>
          <a:prstGeom prst="roundRect">
            <a:avLst>
              <a:gd name="adj" fmla="val 819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139136" cy="1143000"/>
          </a:xfrm>
        </p:spPr>
        <p:txBody>
          <a:bodyPr/>
          <a:lstStyle/>
          <a:p>
            <a:r>
              <a:rPr lang="en-US" dirty="0" smtClean="0"/>
              <a:t>2. Sample Handling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9492261"/>
              </p:ext>
            </p:extLst>
          </p:nvPr>
        </p:nvGraphicFramePr>
        <p:xfrm>
          <a:off x="1187624" y="1196752"/>
          <a:ext cx="67756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7544" y="2348880"/>
            <a:ext cx="8136904" cy="4293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37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Management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2"/>
          <a:stretch/>
        </p:blipFill>
        <p:spPr>
          <a:xfrm>
            <a:off x="467544" y="1628800"/>
            <a:ext cx="6984776" cy="4704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4248" y="1724132"/>
            <a:ext cx="1913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 Safety</a:t>
            </a:r>
          </a:p>
          <a:p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743335"/>
            <a:ext cx="1913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 Safety</a:t>
            </a:r>
          </a:p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3921" y="5536024"/>
            <a:ext cx="2816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 Safety</a:t>
            </a:r>
          </a:p>
          <a:p>
            <a:r>
              <a:rPr lang="en-US" dirty="0" smtClean="0"/>
              <a:t>Report contains ESF, ESD,</a:t>
            </a:r>
          </a:p>
          <a:p>
            <a:r>
              <a:rPr lang="en-US" dirty="0" smtClean="0"/>
              <a:t>Sample survey and disposal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79512" y="3573016"/>
            <a:ext cx="8856984" cy="3168352"/>
          </a:xfrm>
          <a:prstGeom prst="roundRect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9512" y="1556792"/>
            <a:ext cx="8784976" cy="1800200"/>
          </a:xfrm>
          <a:prstGeom prst="roundRect">
            <a:avLst/>
          </a:prstGeom>
          <a:noFill/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156" y="5273454"/>
            <a:ext cx="3581400" cy="1496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+ user/instrument team support in labs</a:t>
            </a:r>
          </a:p>
          <a:p>
            <a:r>
              <a:rPr lang="en-US" sz="2000" dirty="0">
                <a:solidFill>
                  <a:schemeClr val="tx1"/>
                </a:solidFill>
              </a:rPr>
              <a:t>+ </a:t>
            </a:r>
            <a:r>
              <a:rPr lang="en-US" sz="2000" dirty="0" smtClean="0">
                <a:solidFill>
                  <a:schemeClr val="tx1"/>
                </a:solidFill>
              </a:rPr>
              <a:t>rules/regulations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 support for experiments if high hazard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0" y="5085567"/>
            <a:ext cx="3727536" cy="1635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+ info what is </a:t>
            </a:r>
            <a:r>
              <a:rPr lang="en-US" sz="2000" dirty="0" smtClean="0">
                <a:solidFill>
                  <a:schemeClr val="tx1"/>
                </a:solidFill>
              </a:rPr>
              <a:t>supplied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no support/responsibility </a:t>
            </a:r>
          </a:p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for operations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45689" y="1605862"/>
            <a:ext cx="3615847" cy="1916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en-US" sz="2000" b="1" dirty="0">
                <a:solidFill>
                  <a:srgbClr val="FF0000"/>
                </a:solidFill>
              </a:rPr>
              <a:t>no </a:t>
            </a:r>
            <a:r>
              <a:rPr lang="en-US" sz="2000" b="1" dirty="0" smtClean="0">
                <a:solidFill>
                  <a:srgbClr val="FF0000"/>
                </a:solidFill>
              </a:rPr>
              <a:t>support or responsibility </a:t>
            </a:r>
            <a:endParaRPr lang="en-US" sz="2000" b="1" dirty="0">
              <a:solidFill>
                <a:srgbClr val="FF0000"/>
              </a:solidFill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</a:rPr>
              <a:t>operations</a:t>
            </a:r>
          </a:p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- no maintenance support if not agreed otherwise</a:t>
            </a:r>
            <a:endParaRPr lang="en-US" sz="2000" b="1" dirty="0">
              <a:solidFill>
                <a:srgbClr val="FF0000"/>
              </a:solidFill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req./paperwork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7890" y="1747825"/>
            <a:ext cx="3591316" cy="1373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+ </a:t>
            </a:r>
            <a:r>
              <a:rPr lang="en-US" sz="2000" dirty="0" smtClean="0">
                <a:solidFill>
                  <a:schemeClr val="tx1"/>
                </a:solidFill>
              </a:rPr>
              <a:t>rules/regulations (training)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 provide user labs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 </a:t>
            </a:r>
            <a:r>
              <a:rPr lang="en-US" sz="2000" dirty="0">
                <a:solidFill>
                  <a:schemeClr val="tx1"/>
                </a:solidFill>
              </a:rPr>
              <a:t>user </a:t>
            </a:r>
            <a:r>
              <a:rPr lang="en-US" sz="2000" dirty="0" smtClean="0">
                <a:solidFill>
                  <a:schemeClr val="tx1"/>
                </a:solidFill>
              </a:rPr>
              <a:t>support in labs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(SULF) do?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755062"/>
              </p:ext>
            </p:extLst>
          </p:nvPr>
        </p:nvGraphicFramePr>
        <p:xfrm>
          <a:off x="838200" y="1930400"/>
          <a:ext cx="8223337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8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4648200"/>
            <a:ext cx="3581400" cy="2093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MS,MH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+ user support in labs</a:t>
            </a:r>
          </a:p>
          <a:p>
            <a:r>
              <a:rPr lang="en-US" sz="2000" dirty="0">
                <a:solidFill>
                  <a:schemeClr val="tx1"/>
                </a:solidFill>
              </a:rPr>
              <a:t>+ rules/regulations/training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4833514"/>
            <a:ext cx="35814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AS/MH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+ info what is </a:t>
            </a:r>
            <a:r>
              <a:rPr lang="en-US" sz="2000" dirty="0" smtClean="0">
                <a:solidFill>
                  <a:schemeClr val="tx1"/>
                </a:solidFill>
              </a:rPr>
              <a:t>supplied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-no support/responsibility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for operations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55096" y="1560229"/>
            <a:ext cx="35814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-no </a:t>
            </a:r>
            <a:r>
              <a:rPr lang="en-US" sz="2000" dirty="0" smtClean="0">
                <a:solidFill>
                  <a:schemeClr val="tx1"/>
                </a:solidFill>
              </a:rPr>
              <a:t>support/responsibility 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for operations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req./paperwork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…and tollgates</a:t>
            </a:r>
          </a:p>
          <a:p>
            <a:pPr algn="r"/>
            <a:endParaRPr lang="en-US" sz="500" dirty="0" smtClean="0">
              <a:solidFill>
                <a:schemeClr val="tx1"/>
              </a:solidFill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MH/MS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1484784"/>
            <a:ext cx="3581400" cy="2132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+ rules/regulations/training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+ provide user labs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 </a:t>
            </a:r>
            <a:r>
              <a:rPr lang="en-US" sz="2000" dirty="0">
                <a:solidFill>
                  <a:schemeClr val="tx1"/>
                </a:solidFill>
              </a:rPr>
              <a:t>user support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KM,MS,MH,AS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520033"/>
              </p:ext>
            </p:extLst>
          </p:nvPr>
        </p:nvGraphicFramePr>
        <p:xfrm>
          <a:off x="827584" y="1484784"/>
          <a:ext cx="8223337" cy="567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(SULF) do? WHO to ask?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/>
          <a:stretch/>
        </p:blipFill>
        <p:spPr bwMode="auto">
          <a:xfrm>
            <a:off x="4139952" y="3645024"/>
            <a:ext cx="868025" cy="88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6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Sample Handling at ESS including safety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Sample management procedure (this should be referenced during your TGs) – no need to do a hazard analysis on sample handling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Instrument Laboratories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-available: chemical ventilation, containment ventilation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not available: sinks and drains </a:t>
            </a:r>
            <a:r>
              <a:rPr lang="en-US" dirty="0" smtClean="0">
                <a:solidFill>
                  <a:schemeClr val="tx1"/>
                </a:solidFill>
              </a:rPr>
              <a:t>-&gt; need to use closed-cycle cooling and collect liquids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-if you have special needs, we will support you, e.g. either in the lab or in developing an IS (e.g. </a:t>
            </a:r>
            <a:r>
              <a:rPr lang="en-US" dirty="0" err="1" smtClean="0">
                <a:solidFill>
                  <a:schemeClr val="tx1"/>
                </a:solidFill>
              </a:rPr>
              <a:t>nanopowder</a:t>
            </a:r>
            <a:r>
              <a:rPr lang="en-US" dirty="0" smtClean="0">
                <a:solidFill>
                  <a:schemeClr val="tx1"/>
                </a:solidFill>
              </a:rPr>
              <a:t> box for diffractometer, sample loading station for SANS/reflectometry)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Generic instrument hazard analysis: </a:t>
            </a:r>
            <a:r>
              <a:rPr lang="en-US" u="sng" dirty="0" smtClean="0">
                <a:solidFill>
                  <a:schemeClr val="tx1"/>
                </a:solidFill>
              </a:rPr>
              <a:t>sample environment and samples not part of generic instrument hazard analysis </a:t>
            </a:r>
            <a:r>
              <a:rPr lang="en-US" dirty="0" smtClean="0">
                <a:solidFill>
                  <a:schemeClr val="tx1"/>
                </a:solidFill>
              </a:rPr>
              <a:t>EXCEPT if constantly on instrument (e.g. robot arms NMX, CCR for VESPA)- see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confluence.esss.lu.se/display/SD/Instrument+Hazard+Analysis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Documentation – </a:t>
            </a:r>
            <a:r>
              <a:rPr lang="en-US" dirty="0" err="1" smtClean="0">
                <a:solidFill>
                  <a:schemeClr val="tx1"/>
                </a:solidFill>
              </a:rPr>
              <a:t>chem</a:t>
            </a:r>
            <a:r>
              <a:rPr lang="en-US" dirty="0" smtClean="0">
                <a:solidFill>
                  <a:schemeClr val="tx1"/>
                </a:solidFill>
              </a:rPr>
              <a:t> vent/containment vent: ESS-0040840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971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support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59468"/>
            <a:ext cx="9061537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We realize instrument specific labs can be very useful and will support you in providing them !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 We are also convinced that more hazardous handling of chemicals can be much better done in the fully equipped user laboratories.</a:t>
            </a:r>
          </a:p>
          <a:p>
            <a:pPr algn="ctr"/>
            <a:endParaRPr lang="en-US" sz="2800" dirty="0" smtClean="0"/>
          </a:p>
          <a:p>
            <a:r>
              <a:rPr lang="en-US" sz="2800" dirty="0"/>
              <a:t>Questions to: </a:t>
            </a:r>
            <a:endParaRPr lang="en-US" sz="2800" dirty="0">
              <a:hlinkClick r:id="rId2"/>
            </a:endParaRPr>
          </a:p>
          <a:p>
            <a:pPr algn="ctr"/>
            <a:r>
              <a:rPr lang="en-US" sz="2800" dirty="0">
                <a:hlinkClick r:id="rId2"/>
              </a:rPr>
              <a:t>Monika.Hartl@esss.se</a:t>
            </a:r>
            <a:r>
              <a:rPr lang="en-US" sz="2800" dirty="0"/>
              <a:t> &amp;  </a:t>
            </a:r>
            <a:r>
              <a:rPr lang="en-US" sz="2800" dirty="0">
                <a:hlinkClick r:id="rId3"/>
              </a:rPr>
              <a:t>Melissa.Sharp@esss.se</a:t>
            </a:r>
            <a:endParaRPr lang="en-US" sz="2800" dirty="0"/>
          </a:p>
          <a:p>
            <a:pPr algn="ctr"/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917" y="0"/>
            <a:ext cx="1418182" cy="1408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100" y="0"/>
            <a:ext cx="1056302" cy="1408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402" y="0"/>
            <a:ext cx="938935" cy="140840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21247" r="9018" b="10479"/>
          <a:stretch/>
        </p:blipFill>
        <p:spPr bwMode="auto">
          <a:xfrm>
            <a:off x="7758337" y="0"/>
            <a:ext cx="1219355" cy="140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5235336" y="1556792"/>
            <a:ext cx="2952328" cy="16347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796136" y="4221088"/>
            <a:ext cx="2952328" cy="2478982"/>
          </a:xfrm>
          <a:prstGeom prst="roundRect">
            <a:avLst/>
          </a:prstGeom>
          <a:solidFill>
            <a:srgbClr val="FF00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 – Chemistry Laboratories:</a:t>
            </a:r>
            <a:br>
              <a:rPr lang="en-US" dirty="0" smtClean="0"/>
            </a:br>
            <a:r>
              <a:rPr lang="en-US" dirty="0" smtClean="0"/>
              <a:t>Experimental Hall and Laboratories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1026" name="Picture 2" descr="C:\Users\monikahartl.ESSS\AppData\Local\Microsoft\Windows\Temporary Internet Files\Content.Outlook\8DMEWLWN\site lay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256584" cy="52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6143" y="4253610"/>
            <a:ext cx="2670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Laboratory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Chem</a:t>
            </a:r>
            <a:r>
              <a:rPr lang="en-US" sz="2400" dirty="0" smtClean="0"/>
              <a:t>/bio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Rad mat.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X-ray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Engineering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…..</a:t>
            </a:r>
          </a:p>
        </p:txBody>
      </p:sp>
      <p:cxnSp>
        <p:nvCxnSpPr>
          <p:cNvPr id="6" name="Straight Arrow Connector 5"/>
          <p:cNvCxnSpPr>
            <a:stCxn id="41" idx="1"/>
          </p:cNvCxnSpPr>
          <p:nvPr/>
        </p:nvCxnSpPr>
        <p:spPr>
          <a:xfrm flipH="1" flipV="1">
            <a:off x="1979715" y="1988840"/>
            <a:ext cx="3255621" cy="385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1" idx="1"/>
          </p:cNvCxnSpPr>
          <p:nvPr/>
        </p:nvCxnSpPr>
        <p:spPr>
          <a:xfrm flipH="1">
            <a:off x="4937232" y="2374144"/>
            <a:ext cx="298104" cy="1959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1" idx="1"/>
          </p:cNvCxnSpPr>
          <p:nvPr/>
        </p:nvCxnSpPr>
        <p:spPr>
          <a:xfrm flipH="1">
            <a:off x="3923928" y="2374144"/>
            <a:ext cx="1311408" cy="3863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83569" y="2744924"/>
            <a:ext cx="5380450" cy="2124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752020" y="4365104"/>
            <a:ext cx="1311999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547664" y="1988840"/>
            <a:ext cx="4458479" cy="2880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979715" y="4869160"/>
            <a:ext cx="4084304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021868" y="4869160"/>
            <a:ext cx="2042151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79352" y="155679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Experimental halls: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instruments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small work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workshops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1056" y="3314599"/>
            <a:ext cx="35248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Further details: please talk to us</a:t>
            </a:r>
          </a:p>
          <a:p>
            <a:r>
              <a:rPr lang="en-US" sz="2000" dirty="0" smtClean="0"/>
              <a:t>during the IKON.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33"/>
          <a:stretch/>
        </p:blipFill>
        <p:spPr>
          <a:xfrm>
            <a:off x="1333597" y="274074"/>
            <a:ext cx="6766795" cy="65663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rapezoid 5"/>
          <p:cNvSpPr/>
          <p:nvPr/>
        </p:nvSpPr>
        <p:spPr>
          <a:xfrm>
            <a:off x="1543431" y="1370566"/>
            <a:ext cx="1093059" cy="1185623"/>
          </a:xfrm>
          <a:custGeom>
            <a:avLst/>
            <a:gdLst>
              <a:gd name="connsiteX0" fmla="*/ 0 w 1008112"/>
              <a:gd name="connsiteY0" fmla="*/ 504056 h 504056"/>
              <a:gd name="connsiteX1" fmla="*/ 126014 w 1008112"/>
              <a:gd name="connsiteY1" fmla="*/ 0 h 504056"/>
              <a:gd name="connsiteX2" fmla="*/ 882098 w 1008112"/>
              <a:gd name="connsiteY2" fmla="*/ 0 h 504056"/>
              <a:gd name="connsiteX3" fmla="*/ 1008112 w 1008112"/>
              <a:gd name="connsiteY3" fmla="*/ 504056 h 504056"/>
              <a:gd name="connsiteX4" fmla="*/ 0 w 1008112"/>
              <a:gd name="connsiteY4" fmla="*/ 504056 h 504056"/>
              <a:gd name="connsiteX0" fmla="*/ 0 w 1008112"/>
              <a:gd name="connsiteY0" fmla="*/ 800390 h 800390"/>
              <a:gd name="connsiteX1" fmla="*/ 492903 w 1008112"/>
              <a:gd name="connsiteY1" fmla="*/ 0 h 800390"/>
              <a:gd name="connsiteX2" fmla="*/ 882098 w 1008112"/>
              <a:gd name="connsiteY2" fmla="*/ 296334 h 800390"/>
              <a:gd name="connsiteX3" fmla="*/ 1008112 w 1008112"/>
              <a:gd name="connsiteY3" fmla="*/ 800390 h 800390"/>
              <a:gd name="connsiteX4" fmla="*/ 0 w 1008112"/>
              <a:gd name="connsiteY4" fmla="*/ 800390 h 800390"/>
              <a:gd name="connsiteX0" fmla="*/ 0 w 1023209"/>
              <a:gd name="connsiteY0" fmla="*/ 800390 h 800390"/>
              <a:gd name="connsiteX1" fmla="*/ 492903 w 1023209"/>
              <a:gd name="connsiteY1" fmla="*/ 0 h 800390"/>
              <a:gd name="connsiteX2" fmla="*/ 1023209 w 1023209"/>
              <a:gd name="connsiteY2" fmla="*/ 317500 h 800390"/>
              <a:gd name="connsiteX3" fmla="*/ 1008112 w 1023209"/>
              <a:gd name="connsiteY3" fmla="*/ 800390 h 800390"/>
              <a:gd name="connsiteX4" fmla="*/ 0 w 1023209"/>
              <a:gd name="connsiteY4" fmla="*/ 800390 h 800390"/>
              <a:gd name="connsiteX0" fmla="*/ 0 w 1023209"/>
              <a:gd name="connsiteY0" fmla="*/ 800390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00390 h 1096723"/>
              <a:gd name="connsiteX0" fmla="*/ 0 w 1023209"/>
              <a:gd name="connsiteY0" fmla="*/ 828612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023209"/>
              <a:gd name="connsiteY0" fmla="*/ 828612 h 1096723"/>
              <a:gd name="connsiteX1" fmla="*/ 46115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042259"/>
              <a:gd name="connsiteY0" fmla="*/ 828612 h 1096723"/>
              <a:gd name="connsiteX1" fmla="*/ 461153 w 1042259"/>
              <a:gd name="connsiteY1" fmla="*/ 0 h 1096723"/>
              <a:gd name="connsiteX2" fmla="*/ 1042259 w 1042259"/>
              <a:gd name="connsiteY2" fmla="*/ 336550 h 1096723"/>
              <a:gd name="connsiteX3" fmla="*/ 443668 w 1042259"/>
              <a:gd name="connsiteY3" fmla="*/ 1096723 h 1096723"/>
              <a:gd name="connsiteX4" fmla="*/ 0 w 1042259"/>
              <a:gd name="connsiteY4" fmla="*/ 828612 h 1096723"/>
              <a:gd name="connsiteX0" fmla="*/ 0 w 1042259"/>
              <a:gd name="connsiteY0" fmla="*/ 828612 h 1185623"/>
              <a:gd name="connsiteX1" fmla="*/ 461153 w 1042259"/>
              <a:gd name="connsiteY1" fmla="*/ 0 h 1185623"/>
              <a:gd name="connsiteX2" fmla="*/ 1042259 w 1042259"/>
              <a:gd name="connsiteY2" fmla="*/ 336550 h 1185623"/>
              <a:gd name="connsiteX3" fmla="*/ 443668 w 1042259"/>
              <a:gd name="connsiteY3" fmla="*/ 1185623 h 1185623"/>
              <a:gd name="connsiteX4" fmla="*/ 0 w 1042259"/>
              <a:gd name="connsiteY4" fmla="*/ 828612 h 1185623"/>
              <a:gd name="connsiteX0" fmla="*/ 0 w 1093059"/>
              <a:gd name="connsiteY0" fmla="*/ 898462 h 1185623"/>
              <a:gd name="connsiteX1" fmla="*/ 511953 w 1093059"/>
              <a:gd name="connsiteY1" fmla="*/ 0 h 1185623"/>
              <a:gd name="connsiteX2" fmla="*/ 1093059 w 1093059"/>
              <a:gd name="connsiteY2" fmla="*/ 336550 h 1185623"/>
              <a:gd name="connsiteX3" fmla="*/ 494468 w 1093059"/>
              <a:gd name="connsiteY3" fmla="*/ 1185623 h 1185623"/>
              <a:gd name="connsiteX4" fmla="*/ 0 w 1093059"/>
              <a:gd name="connsiteY4" fmla="*/ 898462 h 118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059" h="1185623">
                <a:moveTo>
                  <a:pt x="0" y="898462"/>
                </a:moveTo>
                <a:lnTo>
                  <a:pt x="511953" y="0"/>
                </a:lnTo>
                <a:lnTo>
                  <a:pt x="1093059" y="336550"/>
                </a:lnTo>
                <a:lnTo>
                  <a:pt x="494468" y="1185623"/>
                </a:lnTo>
                <a:lnTo>
                  <a:pt x="0" y="898462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5"/>
          <p:cNvSpPr/>
          <p:nvPr/>
        </p:nvSpPr>
        <p:spPr>
          <a:xfrm>
            <a:off x="2740050" y="510580"/>
            <a:ext cx="1060604" cy="885761"/>
          </a:xfrm>
          <a:custGeom>
            <a:avLst/>
            <a:gdLst>
              <a:gd name="connsiteX0" fmla="*/ 0 w 1008112"/>
              <a:gd name="connsiteY0" fmla="*/ 504056 h 504056"/>
              <a:gd name="connsiteX1" fmla="*/ 126014 w 1008112"/>
              <a:gd name="connsiteY1" fmla="*/ 0 h 504056"/>
              <a:gd name="connsiteX2" fmla="*/ 882098 w 1008112"/>
              <a:gd name="connsiteY2" fmla="*/ 0 h 504056"/>
              <a:gd name="connsiteX3" fmla="*/ 1008112 w 1008112"/>
              <a:gd name="connsiteY3" fmla="*/ 504056 h 504056"/>
              <a:gd name="connsiteX4" fmla="*/ 0 w 1008112"/>
              <a:gd name="connsiteY4" fmla="*/ 504056 h 504056"/>
              <a:gd name="connsiteX0" fmla="*/ 0 w 1008112"/>
              <a:gd name="connsiteY0" fmla="*/ 800390 h 800390"/>
              <a:gd name="connsiteX1" fmla="*/ 492903 w 1008112"/>
              <a:gd name="connsiteY1" fmla="*/ 0 h 800390"/>
              <a:gd name="connsiteX2" fmla="*/ 882098 w 1008112"/>
              <a:gd name="connsiteY2" fmla="*/ 296334 h 800390"/>
              <a:gd name="connsiteX3" fmla="*/ 1008112 w 1008112"/>
              <a:gd name="connsiteY3" fmla="*/ 800390 h 800390"/>
              <a:gd name="connsiteX4" fmla="*/ 0 w 1008112"/>
              <a:gd name="connsiteY4" fmla="*/ 800390 h 800390"/>
              <a:gd name="connsiteX0" fmla="*/ 0 w 1023209"/>
              <a:gd name="connsiteY0" fmla="*/ 800390 h 800390"/>
              <a:gd name="connsiteX1" fmla="*/ 492903 w 1023209"/>
              <a:gd name="connsiteY1" fmla="*/ 0 h 800390"/>
              <a:gd name="connsiteX2" fmla="*/ 1023209 w 1023209"/>
              <a:gd name="connsiteY2" fmla="*/ 317500 h 800390"/>
              <a:gd name="connsiteX3" fmla="*/ 1008112 w 1023209"/>
              <a:gd name="connsiteY3" fmla="*/ 800390 h 800390"/>
              <a:gd name="connsiteX4" fmla="*/ 0 w 1023209"/>
              <a:gd name="connsiteY4" fmla="*/ 800390 h 800390"/>
              <a:gd name="connsiteX0" fmla="*/ 0 w 1023209"/>
              <a:gd name="connsiteY0" fmla="*/ 800390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00390 h 1096723"/>
              <a:gd name="connsiteX0" fmla="*/ 0 w 1023209"/>
              <a:gd name="connsiteY0" fmla="*/ 828612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375987"/>
              <a:gd name="connsiteY0" fmla="*/ 539334 h 1096723"/>
              <a:gd name="connsiteX1" fmla="*/ 845681 w 1375987"/>
              <a:gd name="connsiteY1" fmla="*/ 0 h 1096723"/>
              <a:gd name="connsiteX2" fmla="*/ 1375987 w 1375987"/>
              <a:gd name="connsiteY2" fmla="*/ 317500 h 1096723"/>
              <a:gd name="connsiteX3" fmla="*/ 796446 w 1375987"/>
              <a:gd name="connsiteY3" fmla="*/ 1096723 h 1096723"/>
              <a:gd name="connsiteX4" fmla="*/ 0 w 1375987"/>
              <a:gd name="connsiteY4" fmla="*/ 539334 h 1096723"/>
              <a:gd name="connsiteX0" fmla="*/ 0 w 1375987"/>
              <a:gd name="connsiteY0" fmla="*/ 539334 h 821556"/>
              <a:gd name="connsiteX1" fmla="*/ 845681 w 1375987"/>
              <a:gd name="connsiteY1" fmla="*/ 0 h 821556"/>
              <a:gd name="connsiteX2" fmla="*/ 1375987 w 1375987"/>
              <a:gd name="connsiteY2" fmla="*/ 317500 h 821556"/>
              <a:gd name="connsiteX3" fmla="*/ 217891 w 1375987"/>
              <a:gd name="connsiteY3" fmla="*/ 821556 h 821556"/>
              <a:gd name="connsiteX4" fmla="*/ 0 w 1375987"/>
              <a:gd name="connsiteY4" fmla="*/ 539334 h 821556"/>
              <a:gd name="connsiteX0" fmla="*/ 0 w 1375987"/>
              <a:gd name="connsiteY0" fmla="*/ 546389 h 828611"/>
              <a:gd name="connsiteX1" fmla="*/ 817458 w 1375987"/>
              <a:gd name="connsiteY1" fmla="*/ 0 h 828611"/>
              <a:gd name="connsiteX2" fmla="*/ 1375987 w 1375987"/>
              <a:gd name="connsiteY2" fmla="*/ 324555 h 828611"/>
              <a:gd name="connsiteX3" fmla="*/ 217891 w 1375987"/>
              <a:gd name="connsiteY3" fmla="*/ 828611 h 828611"/>
              <a:gd name="connsiteX4" fmla="*/ 0 w 1375987"/>
              <a:gd name="connsiteY4" fmla="*/ 546389 h 828611"/>
              <a:gd name="connsiteX0" fmla="*/ 0 w 1016154"/>
              <a:gd name="connsiteY0" fmla="*/ 546389 h 828611"/>
              <a:gd name="connsiteX1" fmla="*/ 817458 w 1016154"/>
              <a:gd name="connsiteY1" fmla="*/ 0 h 828611"/>
              <a:gd name="connsiteX2" fmla="*/ 1016154 w 1016154"/>
              <a:gd name="connsiteY2" fmla="*/ 296333 h 828611"/>
              <a:gd name="connsiteX3" fmla="*/ 217891 w 1016154"/>
              <a:gd name="connsiteY3" fmla="*/ 828611 h 828611"/>
              <a:gd name="connsiteX4" fmla="*/ 0 w 1016154"/>
              <a:gd name="connsiteY4" fmla="*/ 546389 h 828611"/>
              <a:gd name="connsiteX0" fmla="*/ 0 w 1016154"/>
              <a:gd name="connsiteY0" fmla="*/ 584489 h 866711"/>
              <a:gd name="connsiteX1" fmla="*/ 823808 w 1016154"/>
              <a:gd name="connsiteY1" fmla="*/ 0 h 866711"/>
              <a:gd name="connsiteX2" fmla="*/ 1016154 w 1016154"/>
              <a:gd name="connsiteY2" fmla="*/ 334433 h 866711"/>
              <a:gd name="connsiteX3" fmla="*/ 217891 w 1016154"/>
              <a:gd name="connsiteY3" fmla="*/ 866711 h 866711"/>
              <a:gd name="connsiteX4" fmla="*/ 0 w 1016154"/>
              <a:gd name="connsiteY4" fmla="*/ 584489 h 866711"/>
              <a:gd name="connsiteX0" fmla="*/ 0 w 1047904"/>
              <a:gd name="connsiteY0" fmla="*/ 584489 h 866711"/>
              <a:gd name="connsiteX1" fmla="*/ 823808 w 1047904"/>
              <a:gd name="connsiteY1" fmla="*/ 0 h 866711"/>
              <a:gd name="connsiteX2" fmla="*/ 1047904 w 1047904"/>
              <a:gd name="connsiteY2" fmla="*/ 309033 h 866711"/>
              <a:gd name="connsiteX3" fmla="*/ 217891 w 1047904"/>
              <a:gd name="connsiteY3" fmla="*/ 866711 h 866711"/>
              <a:gd name="connsiteX4" fmla="*/ 0 w 1047904"/>
              <a:gd name="connsiteY4" fmla="*/ 584489 h 866711"/>
              <a:gd name="connsiteX0" fmla="*/ 0 w 1028854"/>
              <a:gd name="connsiteY0" fmla="*/ 584489 h 866711"/>
              <a:gd name="connsiteX1" fmla="*/ 823808 w 1028854"/>
              <a:gd name="connsiteY1" fmla="*/ 0 h 866711"/>
              <a:gd name="connsiteX2" fmla="*/ 1028854 w 1028854"/>
              <a:gd name="connsiteY2" fmla="*/ 328083 h 866711"/>
              <a:gd name="connsiteX3" fmla="*/ 217891 w 1028854"/>
              <a:gd name="connsiteY3" fmla="*/ 866711 h 866711"/>
              <a:gd name="connsiteX4" fmla="*/ 0 w 1028854"/>
              <a:gd name="connsiteY4" fmla="*/ 584489 h 866711"/>
              <a:gd name="connsiteX0" fmla="*/ 0 w 1047904"/>
              <a:gd name="connsiteY0" fmla="*/ 578139 h 866711"/>
              <a:gd name="connsiteX1" fmla="*/ 842858 w 1047904"/>
              <a:gd name="connsiteY1" fmla="*/ 0 h 866711"/>
              <a:gd name="connsiteX2" fmla="*/ 1047904 w 1047904"/>
              <a:gd name="connsiteY2" fmla="*/ 328083 h 866711"/>
              <a:gd name="connsiteX3" fmla="*/ 236941 w 1047904"/>
              <a:gd name="connsiteY3" fmla="*/ 866711 h 866711"/>
              <a:gd name="connsiteX4" fmla="*/ 0 w 1047904"/>
              <a:gd name="connsiteY4" fmla="*/ 578139 h 866711"/>
              <a:gd name="connsiteX0" fmla="*/ 0 w 1047904"/>
              <a:gd name="connsiteY0" fmla="*/ 578139 h 898461"/>
              <a:gd name="connsiteX1" fmla="*/ 842858 w 1047904"/>
              <a:gd name="connsiteY1" fmla="*/ 0 h 898461"/>
              <a:gd name="connsiteX2" fmla="*/ 1047904 w 1047904"/>
              <a:gd name="connsiteY2" fmla="*/ 328083 h 898461"/>
              <a:gd name="connsiteX3" fmla="*/ 186141 w 1047904"/>
              <a:gd name="connsiteY3" fmla="*/ 898461 h 898461"/>
              <a:gd name="connsiteX4" fmla="*/ 0 w 1047904"/>
              <a:gd name="connsiteY4" fmla="*/ 578139 h 898461"/>
              <a:gd name="connsiteX0" fmla="*/ 0 w 1060604"/>
              <a:gd name="connsiteY0" fmla="*/ 603539 h 898461"/>
              <a:gd name="connsiteX1" fmla="*/ 855558 w 1060604"/>
              <a:gd name="connsiteY1" fmla="*/ 0 h 898461"/>
              <a:gd name="connsiteX2" fmla="*/ 1060604 w 1060604"/>
              <a:gd name="connsiteY2" fmla="*/ 328083 h 898461"/>
              <a:gd name="connsiteX3" fmla="*/ 198841 w 1060604"/>
              <a:gd name="connsiteY3" fmla="*/ 898461 h 898461"/>
              <a:gd name="connsiteX4" fmla="*/ 0 w 1060604"/>
              <a:gd name="connsiteY4" fmla="*/ 603539 h 898461"/>
              <a:gd name="connsiteX0" fmla="*/ 0 w 1060604"/>
              <a:gd name="connsiteY0" fmla="*/ 603539 h 885761"/>
              <a:gd name="connsiteX1" fmla="*/ 855558 w 1060604"/>
              <a:gd name="connsiteY1" fmla="*/ 0 h 885761"/>
              <a:gd name="connsiteX2" fmla="*/ 1060604 w 1060604"/>
              <a:gd name="connsiteY2" fmla="*/ 328083 h 885761"/>
              <a:gd name="connsiteX3" fmla="*/ 217891 w 1060604"/>
              <a:gd name="connsiteY3" fmla="*/ 885761 h 885761"/>
              <a:gd name="connsiteX4" fmla="*/ 0 w 1060604"/>
              <a:gd name="connsiteY4" fmla="*/ 603539 h 88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604" h="885761">
                <a:moveTo>
                  <a:pt x="0" y="603539"/>
                </a:moveTo>
                <a:lnTo>
                  <a:pt x="855558" y="0"/>
                </a:lnTo>
                <a:lnTo>
                  <a:pt x="1060604" y="328083"/>
                </a:lnTo>
                <a:lnTo>
                  <a:pt x="217891" y="885761"/>
                </a:lnTo>
                <a:lnTo>
                  <a:pt x="0" y="603539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5"/>
          <p:cNvSpPr/>
          <p:nvPr/>
        </p:nvSpPr>
        <p:spPr>
          <a:xfrm>
            <a:off x="7056643" y="3616448"/>
            <a:ext cx="548023" cy="702669"/>
          </a:xfrm>
          <a:custGeom>
            <a:avLst/>
            <a:gdLst>
              <a:gd name="connsiteX0" fmla="*/ 0 w 1008112"/>
              <a:gd name="connsiteY0" fmla="*/ 504056 h 504056"/>
              <a:gd name="connsiteX1" fmla="*/ 126014 w 1008112"/>
              <a:gd name="connsiteY1" fmla="*/ 0 h 504056"/>
              <a:gd name="connsiteX2" fmla="*/ 882098 w 1008112"/>
              <a:gd name="connsiteY2" fmla="*/ 0 h 504056"/>
              <a:gd name="connsiteX3" fmla="*/ 1008112 w 1008112"/>
              <a:gd name="connsiteY3" fmla="*/ 504056 h 504056"/>
              <a:gd name="connsiteX4" fmla="*/ 0 w 1008112"/>
              <a:gd name="connsiteY4" fmla="*/ 504056 h 504056"/>
              <a:gd name="connsiteX0" fmla="*/ 0 w 1008112"/>
              <a:gd name="connsiteY0" fmla="*/ 800390 h 800390"/>
              <a:gd name="connsiteX1" fmla="*/ 492903 w 1008112"/>
              <a:gd name="connsiteY1" fmla="*/ 0 h 800390"/>
              <a:gd name="connsiteX2" fmla="*/ 882098 w 1008112"/>
              <a:gd name="connsiteY2" fmla="*/ 296334 h 800390"/>
              <a:gd name="connsiteX3" fmla="*/ 1008112 w 1008112"/>
              <a:gd name="connsiteY3" fmla="*/ 800390 h 800390"/>
              <a:gd name="connsiteX4" fmla="*/ 0 w 1008112"/>
              <a:gd name="connsiteY4" fmla="*/ 800390 h 800390"/>
              <a:gd name="connsiteX0" fmla="*/ 0 w 1023209"/>
              <a:gd name="connsiteY0" fmla="*/ 800390 h 800390"/>
              <a:gd name="connsiteX1" fmla="*/ 492903 w 1023209"/>
              <a:gd name="connsiteY1" fmla="*/ 0 h 800390"/>
              <a:gd name="connsiteX2" fmla="*/ 1023209 w 1023209"/>
              <a:gd name="connsiteY2" fmla="*/ 317500 h 800390"/>
              <a:gd name="connsiteX3" fmla="*/ 1008112 w 1023209"/>
              <a:gd name="connsiteY3" fmla="*/ 800390 h 800390"/>
              <a:gd name="connsiteX4" fmla="*/ 0 w 1023209"/>
              <a:gd name="connsiteY4" fmla="*/ 800390 h 800390"/>
              <a:gd name="connsiteX0" fmla="*/ 0 w 1023209"/>
              <a:gd name="connsiteY0" fmla="*/ 800390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00390 h 1096723"/>
              <a:gd name="connsiteX0" fmla="*/ 0 w 1023209"/>
              <a:gd name="connsiteY0" fmla="*/ 828612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375987"/>
              <a:gd name="connsiteY0" fmla="*/ 539334 h 1096723"/>
              <a:gd name="connsiteX1" fmla="*/ 845681 w 1375987"/>
              <a:gd name="connsiteY1" fmla="*/ 0 h 1096723"/>
              <a:gd name="connsiteX2" fmla="*/ 1375987 w 1375987"/>
              <a:gd name="connsiteY2" fmla="*/ 317500 h 1096723"/>
              <a:gd name="connsiteX3" fmla="*/ 796446 w 1375987"/>
              <a:gd name="connsiteY3" fmla="*/ 1096723 h 1096723"/>
              <a:gd name="connsiteX4" fmla="*/ 0 w 1375987"/>
              <a:gd name="connsiteY4" fmla="*/ 539334 h 1096723"/>
              <a:gd name="connsiteX0" fmla="*/ 0 w 1375987"/>
              <a:gd name="connsiteY0" fmla="*/ 539334 h 821556"/>
              <a:gd name="connsiteX1" fmla="*/ 845681 w 1375987"/>
              <a:gd name="connsiteY1" fmla="*/ 0 h 821556"/>
              <a:gd name="connsiteX2" fmla="*/ 1375987 w 1375987"/>
              <a:gd name="connsiteY2" fmla="*/ 317500 h 821556"/>
              <a:gd name="connsiteX3" fmla="*/ 217891 w 1375987"/>
              <a:gd name="connsiteY3" fmla="*/ 821556 h 821556"/>
              <a:gd name="connsiteX4" fmla="*/ 0 w 1375987"/>
              <a:gd name="connsiteY4" fmla="*/ 539334 h 821556"/>
              <a:gd name="connsiteX0" fmla="*/ 0 w 1375987"/>
              <a:gd name="connsiteY0" fmla="*/ 546389 h 828611"/>
              <a:gd name="connsiteX1" fmla="*/ 817458 w 1375987"/>
              <a:gd name="connsiteY1" fmla="*/ 0 h 828611"/>
              <a:gd name="connsiteX2" fmla="*/ 1375987 w 1375987"/>
              <a:gd name="connsiteY2" fmla="*/ 324555 h 828611"/>
              <a:gd name="connsiteX3" fmla="*/ 217891 w 1375987"/>
              <a:gd name="connsiteY3" fmla="*/ 828611 h 828611"/>
              <a:gd name="connsiteX4" fmla="*/ 0 w 1375987"/>
              <a:gd name="connsiteY4" fmla="*/ 546389 h 828611"/>
              <a:gd name="connsiteX0" fmla="*/ 0 w 1016154"/>
              <a:gd name="connsiteY0" fmla="*/ 546389 h 828611"/>
              <a:gd name="connsiteX1" fmla="*/ 817458 w 1016154"/>
              <a:gd name="connsiteY1" fmla="*/ 0 h 828611"/>
              <a:gd name="connsiteX2" fmla="*/ 1016154 w 1016154"/>
              <a:gd name="connsiteY2" fmla="*/ 296333 h 828611"/>
              <a:gd name="connsiteX3" fmla="*/ 217891 w 1016154"/>
              <a:gd name="connsiteY3" fmla="*/ 828611 h 828611"/>
              <a:gd name="connsiteX4" fmla="*/ 0 w 1016154"/>
              <a:gd name="connsiteY4" fmla="*/ 546389 h 828611"/>
              <a:gd name="connsiteX0" fmla="*/ 0 w 1033087"/>
              <a:gd name="connsiteY0" fmla="*/ 478656 h 828611"/>
              <a:gd name="connsiteX1" fmla="*/ 834391 w 1033087"/>
              <a:gd name="connsiteY1" fmla="*/ 0 h 828611"/>
              <a:gd name="connsiteX2" fmla="*/ 1033087 w 1033087"/>
              <a:gd name="connsiteY2" fmla="*/ 296333 h 828611"/>
              <a:gd name="connsiteX3" fmla="*/ 234824 w 1033087"/>
              <a:gd name="connsiteY3" fmla="*/ 828611 h 828611"/>
              <a:gd name="connsiteX4" fmla="*/ 0 w 1033087"/>
              <a:gd name="connsiteY4" fmla="*/ 478656 h 828611"/>
              <a:gd name="connsiteX0" fmla="*/ 0 w 1033087"/>
              <a:gd name="connsiteY0" fmla="*/ 478656 h 1082611"/>
              <a:gd name="connsiteX1" fmla="*/ 834391 w 1033087"/>
              <a:gd name="connsiteY1" fmla="*/ 0 h 1082611"/>
              <a:gd name="connsiteX2" fmla="*/ 1033087 w 1033087"/>
              <a:gd name="connsiteY2" fmla="*/ 296333 h 1082611"/>
              <a:gd name="connsiteX3" fmla="*/ 6224 w 1033087"/>
              <a:gd name="connsiteY3" fmla="*/ 1082611 h 1082611"/>
              <a:gd name="connsiteX4" fmla="*/ 0 w 1033087"/>
              <a:gd name="connsiteY4" fmla="*/ 478656 h 1082611"/>
              <a:gd name="connsiteX0" fmla="*/ 0 w 834391"/>
              <a:gd name="connsiteY0" fmla="*/ 478656 h 1082611"/>
              <a:gd name="connsiteX1" fmla="*/ 834391 w 834391"/>
              <a:gd name="connsiteY1" fmla="*/ 0 h 1082611"/>
              <a:gd name="connsiteX2" fmla="*/ 499687 w 834391"/>
              <a:gd name="connsiteY2" fmla="*/ 956733 h 1082611"/>
              <a:gd name="connsiteX3" fmla="*/ 6224 w 834391"/>
              <a:gd name="connsiteY3" fmla="*/ 1082611 h 1082611"/>
              <a:gd name="connsiteX4" fmla="*/ 0 w 834391"/>
              <a:gd name="connsiteY4" fmla="*/ 478656 h 1082611"/>
              <a:gd name="connsiteX0" fmla="*/ 0 w 499687"/>
              <a:gd name="connsiteY0" fmla="*/ 89189 h 693144"/>
              <a:gd name="connsiteX1" fmla="*/ 411058 w 499687"/>
              <a:gd name="connsiteY1" fmla="*/ 0 h 693144"/>
              <a:gd name="connsiteX2" fmla="*/ 499687 w 499687"/>
              <a:gd name="connsiteY2" fmla="*/ 567266 h 693144"/>
              <a:gd name="connsiteX3" fmla="*/ 6224 w 499687"/>
              <a:gd name="connsiteY3" fmla="*/ 693144 h 693144"/>
              <a:gd name="connsiteX4" fmla="*/ 0 w 499687"/>
              <a:gd name="connsiteY4" fmla="*/ 89189 h 693144"/>
              <a:gd name="connsiteX0" fmla="*/ 0 w 534612"/>
              <a:gd name="connsiteY0" fmla="*/ 41564 h 693144"/>
              <a:gd name="connsiteX1" fmla="*/ 445983 w 534612"/>
              <a:gd name="connsiteY1" fmla="*/ 0 h 693144"/>
              <a:gd name="connsiteX2" fmla="*/ 534612 w 534612"/>
              <a:gd name="connsiteY2" fmla="*/ 567266 h 693144"/>
              <a:gd name="connsiteX3" fmla="*/ 41149 w 534612"/>
              <a:gd name="connsiteY3" fmla="*/ 693144 h 693144"/>
              <a:gd name="connsiteX4" fmla="*/ 0 w 534612"/>
              <a:gd name="connsiteY4" fmla="*/ 41564 h 693144"/>
              <a:gd name="connsiteX0" fmla="*/ 0 w 534612"/>
              <a:gd name="connsiteY0" fmla="*/ 70139 h 721719"/>
              <a:gd name="connsiteX1" fmla="*/ 445983 w 534612"/>
              <a:gd name="connsiteY1" fmla="*/ 0 h 721719"/>
              <a:gd name="connsiteX2" fmla="*/ 534612 w 534612"/>
              <a:gd name="connsiteY2" fmla="*/ 595841 h 721719"/>
              <a:gd name="connsiteX3" fmla="*/ 41149 w 534612"/>
              <a:gd name="connsiteY3" fmla="*/ 721719 h 721719"/>
              <a:gd name="connsiteX4" fmla="*/ 0 w 534612"/>
              <a:gd name="connsiteY4" fmla="*/ 70139 h 721719"/>
              <a:gd name="connsiteX0" fmla="*/ 3669 w 538281"/>
              <a:gd name="connsiteY0" fmla="*/ 70139 h 595841"/>
              <a:gd name="connsiteX1" fmla="*/ 449652 w 538281"/>
              <a:gd name="connsiteY1" fmla="*/ 0 h 595841"/>
              <a:gd name="connsiteX2" fmla="*/ 538281 w 538281"/>
              <a:gd name="connsiteY2" fmla="*/ 595841 h 595841"/>
              <a:gd name="connsiteX3" fmla="*/ 368 w 538281"/>
              <a:gd name="connsiteY3" fmla="*/ 528044 h 595841"/>
              <a:gd name="connsiteX4" fmla="*/ 3669 w 538281"/>
              <a:gd name="connsiteY4" fmla="*/ 70139 h 595841"/>
              <a:gd name="connsiteX0" fmla="*/ 3669 w 484306"/>
              <a:gd name="connsiteY0" fmla="*/ 70139 h 528044"/>
              <a:gd name="connsiteX1" fmla="*/ 449652 w 484306"/>
              <a:gd name="connsiteY1" fmla="*/ 0 h 528044"/>
              <a:gd name="connsiteX2" fmla="*/ 484306 w 484306"/>
              <a:gd name="connsiteY2" fmla="*/ 465666 h 528044"/>
              <a:gd name="connsiteX3" fmla="*/ 368 w 484306"/>
              <a:gd name="connsiteY3" fmla="*/ 528044 h 528044"/>
              <a:gd name="connsiteX4" fmla="*/ 3669 w 484306"/>
              <a:gd name="connsiteY4" fmla="*/ 70139 h 528044"/>
              <a:gd name="connsiteX0" fmla="*/ 3669 w 550981"/>
              <a:gd name="connsiteY0" fmla="*/ 70139 h 595841"/>
              <a:gd name="connsiteX1" fmla="*/ 449652 w 550981"/>
              <a:gd name="connsiteY1" fmla="*/ 0 h 595841"/>
              <a:gd name="connsiteX2" fmla="*/ 550981 w 550981"/>
              <a:gd name="connsiteY2" fmla="*/ 595841 h 595841"/>
              <a:gd name="connsiteX3" fmla="*/ 368 w 550981"/>
              <a:gd name="connsiteY3" fmla="*/ 528044 h 595841"/>
              <a:gd name="connsiteX4" fmla="*/ 3669 w 550981"/>
              <a:gd name="connsiteY4" fmla="*/ 70139 h 595841"/>
              <a:gd name="connsiteX0" fmla="*/ 711 w 548023"/>
              <a:gd name="connsiteY0" fmla="*/ 70139 h 702669"/>
              <a:gd name="connsiteX1" fmla="*/ 446694 w 548023"/>
              <a:gd name="connsiteY1" fmla="*/ 0 h 702669"/>
              <a:gd name="connsiteX2" fmla="*/ 548023 w 548023"/>
              <a:gd name="connsiteY2" fmla="*/ 595841 h 702669"/>
              <a:gd name="connsiteX3" fmla="*/ 585 w 548023"/>
              <a:gd name="connsiteY3" fmla="*/ 702669 h 702669"/>
              <a:gd name="connsiteX4" fmla="*/ 711 w 548023"/>
              <a:gd name="connsiteY4" fmla="*/ 70139 h 7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23" h="702669">
                <a:moveTo>
                  <a:pt x="711" y="70139"/>
                </a:moveTo>
                <a:lnTo>
                  <a:pt x="446694" y="0"/>
                </a:lnTo>
                <a:lnTo>
                  <a:pt x="548023" y="595841"/>
                </a:lnTo>
                <a:lnTo>
                  <a:pt x="585" y="702669"/>
                </a:lnTo>
                <a:cubicBezTo>
                  <a:pt x="-1490" y="501351"/>
                  <a:pt x="2786" y="271457"/>
                  <a:pt x="711" y="70139"/>
                </a:cubicBezTo>
                <a:close/>
              </a:path>
            </a:pathLst>
          </a:custGeom>
          <a:solidFill>
            <a:srgbClr val="3366FF">
              <a:alpha val="50000"/>
            </a:srgb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15816" y="1628800"/>
            <a:ext cx="90752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Hall 3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0" y="3861048"/>
            <a:ext cx="90752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Hall 2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5445224"/>
            <a:ext cx="90752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Hall 1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rapezoid 26"/>
          <p:cNvSpPr/>
          <p:nvPr/>
        </p:nvSpPr>
        <p:spPr>
          <a:xfrm>
            <a:off x="1957487" y="1365150"/>
            <a:ext cx="683869" cy="486023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533338 w 588619"/>
              <a:gd name="connsiteY0" fmla="*/ 400298 h 400298"/>
              <a:gd name="connsiteX1" fmla="*/ 0 w 588619"/>
              <a:gd name="connsiteY1" fmla="*/ 120650 h 400298"/>
              <a:gd name="connsiteX2" fmla="*/ 79499 w 588619"/>
              <a:gd name="connsiteY2" fmla="*/ 0 h 400298"/>
              <a:gd name="connsiteX3" fmla="*/ 588619 w 588619"/>
              <a:gd name="connsiteY3" fmla="*/ 317748 h 400298"/>
              <a:gd name="connsiteX4" fmla="*/ 533338 w 588619"/>
              <a:gd name="connsiteY4" fmla="*/ 400298 h 400298"/>
              <a:gd name="connsiteX0" fmla="*/ 533338 w 655294"/>
              <a:gd name="connsiteY0" fmla="*/ 400298 h 400298"/>
              <a:gd name="connsiteX1" fmla="*/ 0 w 655294"/>
              <a:gd name="connsiteY1" fmla="*/ 120650 h 400298"/>
              <a:gd name="connsiteX2" fmla="*/ 79499 w 655294"/>
              <a:gd name="connsiteY2" fmla="*/ 0 h 400298"/>
              <a:gd name="connsiteX3" fmla="*/ 655294 w 655294"/>
              <a:gd name="connsiteY3" fmla="*/ 336798 h 400298"/>
              <a:gd name="connsiteX4" fmla="*/ 533338 w 655294"/>
              <a:gd name="connsiteY4" fmla="*/ 400298 h 400298"/>
              <a:gd name="connsiteX0" fmla="*/ 549213 w 655294"/>
              <a:gd name="connsiteY0" fmla="*/ 486023 h 486023"/>
              <a:gd name="connsiteX1" fmla="*/ 0 w 655294"/>
              <a:gd name="connsiteY1" fmla="*/ 120650 h 486023"/>
              <a:gd name="connsiteX2" fmla="*/ 79499 w 655294"/>
              <a:gd name="connsiteY2" fmla="*/ 0 h 486023"/>
              <a:gd name="connsiteX3" fmla="*/ 655294 w 655294"/>
              <a:gd name="connsiteY3" fmla="*/ 336798 h 486023"/>
              <a:gd name="connsiteX4" fmla="*/ 549213 w 655294"/>
              <a:gd name="connsiteY4" fmla="*/ 486023 h 486023"/>
              <a:gd name="connsiteX0" fmla="*/ 555563 w 661644"/>
              <a:gd name="connsiteY0" fmla="*/ 486023 h 486023"/>
              <a:gd name="connsiteX1" fmla="*/ 0 w 661644"/>
              <a:gd name="connsiteY1" fmla="*/ 165100 h 486023"/>
              <a:gd name="connsiteX2" fmla="*/ 85849 w 661644"/>
              <a:gd name="connsiteY2" fmla="*/ 0 h 486023"/>
              <a:gd name="connsiteX3" fmla="*/ 661644 w 661644"/>
              <a:gd name="connsiteY3" fmla="*/ 336798 h 486023"/>
              <a:gd name="connsiteX4" fmla="*/ 555563 w 661644"/>
              <a:gd name="connsiteY4" fmla="*/ 486023 h 486023"/>
              <a:gd name="connsiteX0" fmla="*/ 571438 w 677519"/>
              <a:gd name="connsiteY0" fmla="*/ 486023 h 486023"/>
              <a:gd name="connsiteX1" fmla="*/ 0 w 677519"/>
              <a:gd name="connsiteY1" fmla="*/ 155575 h 486023"/>
              <a:gd name="connsiteX2" fmla="*/ 101724 w 677519"/>
              <a:gd name="connsiteY2" fmla="*/ 0 h 486023"/>
              <a:gd name="connsiteX3" fmla="*/ 677519 w 677519"/>
              <a:gd name="connsiteY3" fmla="*/ 336798 h 486023"/>
              <a:gd name="connsiteX4" fmla="*/ 571438 w 677519"/>
              <a:gd name="connsiteY4" fmla="*/ 486023 h 486023"/>
              <a:gd name="connsiteX0" fmla="*/ 571438 w 677519"/>
              <a:gd name="connsiteY0" fmla="*/ 495548 h 495548"/>
              <a:gd name="connsiteX1" fmla="*/ 0 w 677519"/>
              <a:gd name="connsiteY1" fmla="*/ 165100 h 495548"/>
              <a:gd name="connsiteX2" fmla="*/ 95374 w 677519"/>
              <a:gd name="connsiteY2" fmla="*/ 0 h 495548"/>
              <a:gd name="connsiteX3" fmla="*/ 677519 w 677519"/>
              <a:gd name="connsiteY3" fmla="*/ 346323 h 495548"/>
              <a:gd name="connsiteX4" fmla="*/ 571438 w 677519"/>
              <a:gd name="connsiteY4" fmla="*/ 495548 h 495548"/>
              <a:gd name="connsiteX0" fmla="*/ 571438 w 683869"/>
              <a:gd name="connsiteY0" fmla="*/ 495548 h 495548"/>
              <a:gd name="connsiteX1" fmla="*/ 0 w 683869"/>
              <a:gd name="connsiteY1" fmla="*/ 165100 h 495548"/>
              <a:gd name="connsiteX2" fmla="*/ 95374 w 683869"/>
              <a:gd name="connsiteY2" fmla="*/ 0 h 495548"/>
              <a:gd name="connsiteX3" fmla="*/ 683869 w 683869"/>
              <a:gd name="connsiteY3" fmla="*/ 333623 h 495548"/>
              <a:gd name="connsiteX4" fmla="*/ 571438 w 683869"/>
              <a:gd name="connsiteY4" fmla="*/ 495548 h 495548"/>
              <a:gd name="connsiteX0" fmla="*/ 571438 w 683869"/>
              <a:gd name="connsiteY0" fmla="*/ 486023 h 486023"/>
              <a:gd name="connsiteX1" fmla="*/ 0 w 683869"/>
              <a:gd name="connsiteY1" fmla="*/ 165100 h 486023"/>
              <a:gd name="connsiteX2" fmla="*/ 95374 w 683869"/>
              <a:gd name="connsiteY2" fmla="*/ 0 h 486023"/>
              <a:gd name="connsiteX3" fmla="*/ 683869 w 683869"/>
              <a:gd name="connsiteY3" fmla="*/ 333623 h 486023"/>
              <a:gd name="connsiteX4" fmla="*/ 571438 w 683869"/>
              <a:gd name="connsiteY4" fmla="*/ 486023 h 48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69" h="486023">
                <a:moveTo>
                  <a:pt x="571438" y="486023"/>
                </a:moveTo>
                <a:lnTo>
                  <a:pt x="0" y="165100"/>
                </a:lnTo>
                <a:lnTo>
                  <a:pt x="95374" y="0"/>
                </a:lnTo>
                <a:lnTo>
                  <a:pt x="683869" y="333623"/>
                </a:lnTo>
                <a:lnTo>
                  <a:pt x="571438" y="48602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1807121" y="2464320"/>
            <a:ext cx="231042" cy="171702"/>
          </a:xfrm>
          <a:custGeom>
            <a:avLst/>
            <a:gdLst>
              <a:gd name="connsiteX0" fmla="*/ 0 w 216024"/>
              <a:gd name="connsiteY0" fmla="*/ 117727 h 117727"/>
              <a:gd name="connsiteX1" fmla="*/ 29432 w 216024"/>
              <a:gd name="connsiteY1" fmla="*/ 0 h 117727"/>
              <a:gd name="connsiteX2" fmla="*/ 186592 w 216024"/>
              <a:gd name="connsiteY2" fmla="*/ 0 h 117727"/>
              <a:gd name="connsiteX3" fmla="*/ 216024 w 216024"/>
              <a:gd name="connsiteY3" fmla="*/ 117727 h 117727"/>
              <a:gd name="connsiteX4" fmla="*/ 0 w 216024"/>
              <a:gd name="connsiteY4" fmla="*/ 117727 h 117727"/>
              <a:gd name="connsiteX0" fmla="*/ 0 w 216024"/>
              <a:gd name="connsiteY0" fmla="*/ 225677 h 225677"/>
              <a:gd name="connsiteX1" fmla="*/ 42132 w 216024"/>
              <a:gd name="connsiteY1" fmla="*/ 0 h 225677"/>
              <a:gd name="connsiteX2" fmla="*/ 186592 w 216024"/>
              <a:gd name="connsiteY2" fmla="*/ 107950 h 225677"/>
              <a:gd name="connsiteX3" fmla="*/ 216024 w 216024"/>
              <a:gd name="connsiteY3" fmla="*/ 225677 h 225677"/>
              <a:gd name="connsiteX4" fmla="*/ 0 w 216024"/>
              <a:gd name="connsiteY4" fmla="*/ 225677 h 225677"/>
              <a:gd name="connsiteX0" fmla="*/ 0 w 216024"/>
              <a:gd name="connsiteY0" fmla="*/ 70102 h 225677"/>
              <a:gd name="connsiteX1" fmla="*/ 42132 w 216024"/>
              <a:gd name="connsiteY1" fmla="*/ 0 h 225677"/>
              <a:gd name="connsiteX2" fmla="*/ 186592 w 216024"/>
              <a:gd name="connsiteY2" fmla="*/ 107950 h 225677"/>
              <a:gd name="connsiteX3" fmla="*/ 216024 w 216024"/>
              <a:gd name="connsiteY3" fmla="*/ 225677 h 225677"/>
              <a:gd name="connsiteX4" fmla="*/ 0 w 216024"/>
              <a:gd name="connsiteY4" fmla="*/ 70102 h 225677"/>
              <a:gd name="connsiteX0" fmla="*/ 0 w 216024"/>
              <a:gd name="connsiteY0" fmla="*/ 70102 h 225677"/>
              <a:gd name="connsiteX1" fmla="*/ 42132 w 216024"/>
              <a:gd name="connsiteY1" fmla="*/ 0 h 225677"/>
              <a:gd name="connsiteX2" fmla="*/ 211992 w 216024"/>
              <a:gd name="connsiteY2" fmla="*/ 101600 h 225677"/>
              <a:gd name="connsiteX3" fmla="*/ 216024 w 216024"/>
              <a:gd name="connsiteY3" fmla="*/ 225677 h 225677"/>
              <a:gd name="connsiteX4" fmla="*/ 0 w 216024"/>
              <a:gd name="connsiteY4" fmla="*/ 70102 h 225677"/>
              <a:gd name="connsiteX0" fmla="*/ 0 w 211992"/>
              <a:gd name="connsiteY0" fmla="*/ 70102 h 114552"/>
              <a:gd name="connsiteX1" fmla="*/ 42132 w 211992"/>
              <a:gd name="connsiteY1" fmla="*/ 0 h 114552"/>
              <a:gd name="connsiteX2" fmla="*/ 211992 w 211992"/>
              <a:gd name="connsiteY2" fmla="*/ 101600 h 114552"/>
              <a:gd name="connsiteX3" fmla="*/ 130299 w 211992"/>
              <a:gd name="connsiteY3" fmla="*/ 114552 h 114552"/>
              <a:gd name="connsiteX4" fmla="*/ 0 w 211992"/>
              <a:gd name="connsiteY4" fmla="*/ 70102 h 114552"/>
              <a:gd name="connsiteX0" fmla="*/ 0 w 211992"/>
              <a:gd name="connsiteY0" fmla="*/ 70102 h 165352"/>
              <a:gd name="connsiteX1" fmla="*/ 42132 w 211992"/>
              <a:gd name="connsiteY1" fmla="*/ 0 h 165352"/>
              <a:gd name="connsiteX2" fmla="*/ 211992 w 211992"/>
              <a:gd name="connsiteY2" fmla="*/ 101600 h 165352"/>
              <a:gd name="connsiteX3" fmla="*/ 165224 w 211992"/>
              <a:gd name="connsiteY3" fmla="*/ 165352 h 165352"/>
              <a:gd name="connsiteX4" fmla="*/ 0 w 211992"/>
              <a:gd name="connsiteY4" fmla="*/ 70102 h 165352"/>
              <a:gd name="connsiteX0" fmla="*/ 0 w 211992"/>
              <a:gd name="connsiteY0" fmla="*/ 70102 h 165352"/>
              <a:gd name="connsiteX1" fmla="*/ 42132 w 211992"/>
              <a:gd name="connsiteY1" fmla="*/ 0 h 165352"/>
              <a:gd name="connsiteX2" fmla="*/ 211992 w 211992"/>
              <a:gd name="connsiteY2" fmla="*/ 92075 h 165352"/>
              <a:gd name="connsiteX3" fmla="*/ 165224 w 211992"/>
              <a:gd name="connsiteY3" fmla="*/ 165352 h 165352"/>
              <a:gd name="connsiteX4" fmla="*/ 0 w 211992"/>
              <a:gd name="connsiteY4" fmla="*/ 70102 h 165352"/>
              <a:gd name="connsiteX0" fmla="*/ 0 w 211992"/>
              <a:gd name="connsiteY0" fmla="*/ 98677 h 193927"/>
              <a:gd name="connsiteX1" fmla="*/ 857 w 211992"/>
              <a:gd name="connsiteY1" fmla="*/ 0 h 193927"/>
              <a:gd name="connsiteX2" fmla="*/ 211992 w 211992"/>
              <a:gd name="connsiteY2" fmla="*/ 120650 h 193927"/>
              <a:gd name="connsiteX3" fmla="*/ 165224 w 211992"/>
              <a:gd name="connsiteY3" fmla="*/ 193927 h 193927"/>
              <a:gd name="connsiteX4" fmla="*/ 0 w 211992"/>
              <a:gd name="connsiteY4" fmla="*/ 98677 h 193927"/>
              <a:gd name="connsiteX0" fmla="*/ 0 w 240567"/>
              <a:gd name="connsiteY0" fmla="*/ 82802 h 193927"/>
              <a:gd name="connsiteX1" fmla="*/ 29432 w 240567"/>
              <a:gd name="connsiteY1" fmla="*/ 0 h 193927"/>
              <a:gd name="connsiteX2" fmla="*/ 240567 w 240567"/>
              <a:gd name="connsiteY2" fmla="*/ 120650 h 193927"/>
              <a:gd name="connsiteX3" fmla="*/ 193799 w 240567"/>
              <a:gd name="connsiteY3" fmla="*/ 193927 h 193927"/>
              <a:gd name="connsiteX4" fmla="*/ 0 w 240567"/>
              <a:gd name="connsiteY4" fmla="*/ 82802 h 193927"/>
              <a:gd name="connsiteX0" fmla="*/ 0 w 193799"/>
              <a:gd name="connsiteY0" fmla="*/ 82802 h 193927"/>
              <a:gd name="connsiteX1" fmla="*/ 29432 w 193799"/>
              <a:gd name="connsiteY1" fmla="*/ 0 h 193927"/>
              <a:gd name="connsiteX2" fmla="*/ 183417 w 193799"/>
              <a:gd name="connsiteY2" fmla="*/ 79375 h 193927"/>
              <a:gd name="connsiteX3" fmla="*/ 193799 w 193799"/>
              <a:gd name="connsiteY3" fmla="*/ 193927 h 193927"/>
              <a:gd name="connsiteX4" fmla="*/ 0 w 193799"/>
              <a:gd name="connsiteY4" fmla="*/ 82802 h 193927"/>
              <a:gd name="connsiteX0" fmla="*/ 0 w 183417"/>
              <a:gd name="connsiteY0" fmla="*/ 82802 h 152652"/>
              <a:gd name="connsiteX1" fmla="*/ 29432 w 183417"/>
              <a:gd name="connsiteY1" fmla="*/ 0 h 152652"/>
              <a:gd name="connsiteX2" fmla="*/ 183417 w 183417"/>
              <a:gd name="connsiteY2" fmla="*/ 79375 h 152652"/>
              <a:gd name="connsiteX3" fmla="*/ 130299 w 183417"/>
              <a:gd name="connsiteY3" fmla="*/ 152652 h 152652"/>
              <a:gd name="connsiteX4" fmla="*/ 0 w 183417"/>
              <a:gd name="connsiteY4" fmla="*/ 82802 h 152652"/>
              <a:gd name="connsiteX0" fmla="*/ 0 w 231042"/>
              <a:gd name="connsiteY0" fmla="*/ 82802 h 152652"/>
              <a:gd name="connsiteX1" fmla="*/ 29432 w 231042"/>
              <a:gd name="connsiteY1" fmla="*/ 0 h 152652"/>
              <a:gd name="connsiteX2" fmla="*/ 231042 w 231042"/>
              <a:gd name="connsiteY2" fmla="*/ 101600 h 152652"/>
              <a:gd name="connsiteX3" fmla="*/ 130299 w 231042"/>
              <a:gd name="connsiteY3" fmla="*/ 152652 h 152652"/>
              <a:gd name="connsiteX4" fmla="*/ 0 w 231042"/>
              <a:gd name="connsiteY4" fmla="*/ 82802 h 152652"/>
              <a:gd name="connsiteX0" fmla="*/ 0 w 231042"/>
              <a:gd name="connsiteY0" fmla="*/ 82802 h 171702"/>
              <a:gd name="connsiteX1" fmla="*/ 29432 w 231042"/>
              <a:gd name="connsiteY1" fmla="*/ 0 h 171702"/>
              <a:gd name="connsiteX2" fmla="*/ 231042 w 231042"/>
              <a:gd name="connsiteY2" fmla="*/ 101600 h 171702"/>
              <a:gd name="connsiteX3" fmla="*/ 181099 w 231042"/>
              <a:gd name="connsiteY3" fmla="*/ 171702 h 171702"/>
              <a:gd name="connsiteX4" fmla="*/ 0 w 231042"/>
              <a:gd name="connsiteY4" fmla="*/ 82802 h 17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42" h="171702">
                <a:moveTo>
                  <a:pt x="0" y="82802"/>
                </a:moveTo>
                <a:cubicBezTo>
                  <a:pt x="286" y="49910"/>
                  <a:pt x="29146" y="32892"/>
                  <a:pt x="29432" y="0"/>
                </a:cubicBezTo>
                <a:lnTo>
                  <a:pt x="231042" y="101600"/>
                </a:lnTo>
                <a:lnTo>
                  <a:pt x="181099" y="171702"/>
                </a:lnTo>
                <a:lnTo>
                  <a:pt x="0" y="82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0"/>
          <p:cNvSpPr/>
          <p:nvPr/>
        </p:nvSpPr>
        <p:spPr>
          <a:xfrm>
            <a:off x="7198197" y="3512690"/>
            <a:ext cx="224692" cy="159002"/>
          </a:xfrm>
          <a:custGeom>
            <a:avLst/>
            <a:gdLst>
              <a:gd name="connsiteX0" fmla="*/ 0 w 216024"/>
              <a:gd name="connsiteY0" fmla="*/ 117727 h 117727"/>
              <a:gd name="connsiteX1" fmla="*/ 29432 w 216024"/>
              <a:gd name="connsiteY1" fmla="*/ 0 h 117727"/>
              <a:gd name="connsiteX2" fmla="*/ 186592 w 216024"/>
              <a:gd name="connsiteY2" fmla="*/ 0 h 117727"/>
              <a:gd name="connsiteX3" fmla="*/ 216024 w 216024"/>
              <a:gd name="connsiteY3" fmla="*/ 117727 h 117727"/>
              <a:gd name="connsiteX4" fmla="*/ 0 w 216024"/>
              <a:gd name="connsiteY4" fmla="*/ 117727 h 117727"/>
              <a:gd name="connsiteX0" fmla="*/ 0 w 216024"/>
              <a:gd name="connsiteY0" fmla="*/ 225677 h 225677"/>
              <a:gd name="connsiteX1" fmla="*/ 42132 w 216024"/>
              <a:gd name="connsiteY1" fmla="*/ 0 h 225677"/>
              <a:gd name="connsiteX2" fmla="*/ 186592 w 216024"/>
              <a:gd name="connsiteY2" fmla="*/ 107950 h 225677"/>
              <a:gd name="connsiteX3" fmla="*/ 216024 w 216024"/>
              <a:gd name="connsiteY3" fmla="*/ 225677 h 225677"/>
              <a:gd name="connsiteX4" fmla="*/ 0 w 216024"/>
              <a:gd name="connsiteY4" fmla="*/ 225677 h 225677"/>
              <a:gd name="connsiteX0" fmla="*/ 0 w 216024"/>
              <a:gd name="connsiteY0" fmla="*/ 70102 h 225677"/>
              <a:gd name="connsiteX1" fmla="*/ 42132 w 216024"/>
              <a:gd name="connsiteY1" fmla="*/ 0 h 225677"/>
              <a:gd name="connsiteX2" fmla="*/ 186592 w 216024"/>
              <a:gd name="connsiteY2" fmla="*/ 107950 h 225677"/>
              <a:gd name="connsiteX3" fmla="*/ 216024 w 216024"/>
              <a:gd name="connsiteY3" fmla="*/ 225677 h 225677"/>
              <a:gd name="connsiteX4" fmla="*/ 0 w 216024"/>
              <a:gd name="connsiteY4" fmla="*/ 70102 h 225677"/>
              <a:gd name="connsiteX0" fmla="*/ 0 w 216024"/>
              <a:gd name="connsiteY0" fmla="*/ 70102 h 225677"/>
              <a:gd name="connsiteX1" fmla="*/ 42132 w 216024"/>
              <a:gd name="connsiteY1" fmla="*/ 0 h 225677"/>
              <a:gd name="connsiteX2" fmla="*/ 211992 w 216024"/>
              <a:gd name="connsiteY2" fmla="*/ 101600 h 225677"/>
              <a:gd name="connsiteX3" fmla="*/ 216024 w 216024"/>
              <a:gd name="connsiteY3" fmla="*/ 225677 h 225677"/>
              <a:gd name="connsiteX4" fmla="*/ 0 w 216024"/>
              <a:gd name="connsiteY4" fmla="*/ 70102 h 225677"/>
              <a:gd name="connsiteX0" fmla="*/ 0 w 211992"/>
              <a:gd name="connsiteY0" fmla="*/ 70102 h 114552"/>
              <a:gd name="connsiteX1" fmla="*/ 42132 w 211992"/>
              <a:gd name="connsiteY1" fmla="*/ 0 h 114552"/>
              <a:gd name="connsiteX2" fmla="*/ 211992 w 211992"/>
              <a:gd name="connsiteY2" fmla="*/ 101600 h 114552"/>
              <a:gd name="connsiteX3" fmla="*/ 130299 w 211992"/>
              <a:gd name="connsiteY3" fmla="*/ 114552 h 114552"/>
              <a:gd name="connsiteX4" fmla="*/ 0 w 211992"/>
              <a:gd name="connsiteY4" fmla="*/ 70102 h 114552"/>
              <a:gd name="connsiteX0" fmla="*/ 0 w 211992"/>
              <a:gd name="connsiteY0" fmla="*/ 70102 h 165352"/>
              <a:gd name="connsiteX1" fmla="*/ 42132 w 211992"/>
              <a:gd name="connsiteY1" fmla="*/ 0 h 165352"/>
              <a:gd name="connsiteX2" fmla="*/ 211992 w 211992"/>
              <a:gd name="connsiteY2" fmla="*/ 101600 h 165352"/>
              <a:gd name="connsiteX3" fmla="*/ 165224 w 211992"/>
              <a:gd name="connsiteY3" fmla="*/ 165352 h 165352"/>
              <a:gd name="connsiteX4" fmla="*/ 0 w 211992"/>
              <a:gd name="connsiteY4" fmla="*/ 70102 h 165352"/>
              <a:gd name="connsiteX0" fmla="*/ 0 w 211992"/>
              <a:gd name="connsiteY0" fmla="*/ 70102 h 165352"/>
              <a:gd name="connsiteX1" fmla="*/ 42132 w 211992"/>
              <a:gd name="connsiteY1" fmla="*/ 0 h 165352"/>
              <a:gd name="connsiteX2" fmla="*/ 211992 w 211992"/>
              <a:gd name="connsiteY2" fmla="*/ 92075 h 165352"/>
              <a:gd name="connsiteX3" fmla="*/ 165224 w 211992"/>
              <a:gd name="connsiteY3" fmla="*/ 165352 h 165352"/>
              <a:gd name="connsiteX4" fmla="*/ 0 w 211992"/>
              <a:gd name="connsiteY4" fmla="*/ 70102 h 165352"/>
              <a:gd name="connsiteX0" fmla="*/ 34068 w 246060"/>
              <a:gd name="connsiteY0" fmla="*/ 70102 h 165352"/>
              <a:gd name="connsiteX1" fmla="*/ 0 w 246060"/>
              <a:gd name="connsiteY1" fmla="*/ 0 h 165352"/>
              <a:gd name="connsiteX2" fmla="*/ 246060 w 246060"/>
              <a:gd name="connsiteY2" fmla="*/ 92075 h 165352"/>
              <a:gd name="connsiteX3" fmla="*/ 199292 w 246060"/>
              <a:gd name="connsiteY3" fmla="*/ 165352 h 165352"/>
              <a:gd name="connsiteX4" fmla="*/ 34068 w 246060"/>
              <a:gd name="connsiteY4" fmla="*/ 70102 h 165352"/>
              <a:gd name="connsiteX0" fmla="*/ 34068 w 199292"/>
              <a:gd name="connsiteY0" fmla="*/ 95502 h 190752"/>
              <a:gd name="connsiteX1" fmla="*/ 0 w 199292"/>
              <a:gd name="connsiteY1" fmla="*/ 25400 h 190752"/>
              <a:gd name="connsiteX2" fmla="*/ 195260 w 199292"/>
              <a:gd name="connsiteY2" fmla="*/ 0 h 190752"/>
              <a:gd name="connsiteX3" fmla="*/ 199292 w 199292"/>
              <a:gd name="connsiteY3" fmla="*/ 190752 h 190752"/>
              <a:gd name="connsiteX4" fmla="*/ 34068 w 199292"/>
              <a:gd name="connsiteY4" fmla="*/ 95502 h 190752"/>
              <a:gd name="connsiteX0" fmla="*/ 34068 w 231042"/>
              <a:gd name="connsiteY0" fmla="*/ 95502 h 95502"/>
              <a:gd name="connsiteX1" fmla="*/ 0 w 231042"/>
              <a:gd name="connsiteY1" fmla="*/ 25400 h 95502"/>
              <a:gd name="connsiteX2" fmla="*/ 195260 w 231042"/>
              <a:gd name="connsiteY2" fmla="*/ 0 h 95502"/>
              <a:gd name="connsiteX3" fmla="*/ 231042 w 231042"/>
              <a:gd name="connsiteY3" fmla="*/ 92327 h 95502"/>
              <a:gd name="connsiteX4" fmla="*/ 34068 w 231042"/>
              <a:gd name="connsiteY4" fmla="*/ 95502 h 95502"/>
              <a:gd name="connsiteX0" fmla="*/ 27718 w 231042"/>
              <a:gd name="connsiteY0" fmla="*/ 139952 h 139952"/>
              <a:gd name="connsiteX1" fmla="*/ 0 w 231042"/>
              <a:gd name="connsiteY1" fmla="*/ 25400 h 139952"/>
              <a:gd name="connsiteX2" fmla="*/ 195260 w 231042"/>
              <a:gd name="connsiteY2" fmla="*/ 0 h 139952"/>
              <a:gd name="connsiteX3" fmla="*/ 231042 w 231042"/>
              <a:gd name="connsiteY3" fmla="*/ 92327 h 139952"/>
              <a:gd name="connsiteX4" fmla="*/ 27718 w 231042"/>
              <a:gd name="connsiteY4" fmla="*/ 139952 h 139952"/>
              <a:gd name="connsiteX0" fmla="*/ 0 w 203324"/>
              <a:gd name="connsiteY0" fmla="*/ 139952 h 139952"/>
              <a:gd name="connsiteX1" fmla="*/ 7207 w 203324"/>
              <a:gd name="connsiteY1" fmla="*/ 31750 h 139952"/>
              <a:gd name="connsiteX2" fmla="*/ 167542 w 203324"/>
              <a:gd name="connsiteY2" fmla="*/ 0 h 139952"/>
              <a:gd name="connsiteX3" fmla="*/ 203324 w 203324"/>
              <a:gd name="connsiteY3" fmla="*/ 92327 h 139952"/>
              <a:gd name="connsiteX4" fmla="*/ 0 w 203324"/>
              <a:gd name="connsiteY4" fmla="*/ 139952 h 139952"/>
              <a:gd name="connsiteX0" fmla="*/ 18193 w 221517"/>
              <a:gd name="connsiteY0" fmla="*/ 139952 h 139952"/>
              <a:gd name="connsiteX1" fmla="*/ 0 w 221517"/>
              <a:gd name="connsiteY1" fmla="*/ 31750 h 139952"/>
              <a:gd name="connsiteX2" fmla="*/ 185735 w 221517"/>
              <a:gd name="connsiteY2" fmla="*/ 0 h 139952"/>
              <a:gd name="connsiteX3" fmla="*/ 221517 w 221517"/>
              <a:gd name="connsiteY3" fmla="*/ 92327 h 139952"/>
              <a:gd name="connsiteX4" fmla="*/ 18193 w 221517"/>
              <a:gd name="connsiteY4" fmla="*/ 139952 h 139952"/>
              <a:gd name="connsiteX0" fmla="*/ 18193 w 208817"/>
              <a:gd name="connsiteY0" fmla="*/ 139952 h 139952"/>
              <a:gd name="connsiteX1" fmla="*/ 0 w 208817"/>
              <a:gd name="connsiteY1" fmla="*/ 31750 h 139952"/>
              <a:gd name="connsiteX2" fmla="*/ 185735 w 208817"/>
              <a:gd name="connsiteY2" fmla="*/ 0 h 139952"/>
              <a:gd name="connsiteX3" fmla="*/ 208817 w 208817"/>
              <a:gd name="connsiteY3" fmla="*/ 95502 h 139952"/>
              <a:gd name="connsiteX4" fmla="*/ 18193 w 208817"/>
              <a:gd name="connsiteY4" fmla="*/ 139952 h 139952"/>
              <a:gd name="connsiteX0" fmla="*/ 18193 w 208817"/>
              <a:gd name="connsiteY0" fmla="*/ 133602 h 133602"/>
              <a:gd name="connsiteX1" fmla="*/ 0 w 208817"/>
              <a:gd name="connsiteY1" fmla="*/ 25400 h 133602"/>
              <a:gd name="connsiteX2" fmla="*/ 153985 w 208817"/>
              <a:gd name="connsiteY2" fmla="*/ 0 h 133602"/>
              <a:gd name="connsiteX3" fmla="*/ 208817 w 208817"/>
              <a:gd name="connsiteY3" fmla="*/ 89152 h 133602"/>
              <a:gd name="connsiteX4" fmla="*/ 18193 w 208817"/>
              <a:gd name="connsiteY4" fmla="*/ 133602 h 133602"/>
              <a:gd name="connsiteX0" fmla="*/ 18193 w 208817"/>
              <a:gd name="connsiteY0" fmla="*/ 146302 h 146302"/>
              <a:gd name="connsiteX1" fmla="*/ 0 w 208817"/>
              <a:gd name="connsiteY1" fmla="*/ 38100 h 146302"/>
              <a:gd name="connsiteX2" fmla="*/ 182560 w 208817"/>
              <a:gd name="connsiteY2" fmla="*/ 0 h 146302"/>
              <a:gd name="connsiteX3" fmla="*/ 208817 w 208817"/>
              <a:gd name="connsiteY3" fmla="*/ 101852 h 146302"/>
              <a:gd name="connsiteX4" fmla="*/ 18193 w 208817"/>
              <a:gd name="connsiteY4" fmla="*/ 146302 h 146302"/>
              <a:gd name="connsiteX0" fmla="*/ 56293 w 246917"/>
              <a:gd name="connsiteY0" fmla="*/ 162177 h 162177"/>
              <a:gd name="connsiteX1" fmla="*/ 0 w 246917"/>
              <a:gd name="connsiteY1" fmla="*/ 0 h 162177"/>
              <a:gd name="connsiteX2" fmla="*/ 220660 w 246917"/>
              <a:gd name="connsiteY2" fmla="*/ 15875 h 162177"/>
              <a:gd name="connsiteX3" fmla="*/ 246917 w 246917"/>
              <a:gd name="connsiteY3" fmla="*/ 117727 h 162177"/>
              <a:gd name="connsiteX4" fmla="*/ 56293 w 246917"/>
              <a:gd name="connsiteY4" fmla="*/ 162177 h 162177"/>
              <a:gd name="connsiteX0" fmla="*/ 56293 w 246917"/>
              <a:gd name="connsiteY0" fmla="*/ 206627 h 206627"/>
              <a:gd name="connsiteX1" fmla="*/ 0 w 246917"/>
              <a:gd name="connsiteY1" fmla="*/ 44450 h 206627"/>
              <a:gd name="connsiteX2" fmla="*/ 198435 w 246917"/>
              <a:gd name="connsiteY2" fmla="*/ 0 h 206627"/>
              <a:gd name="connsiteX3" fmla="*/ 246917 w 246917"/>
              <a:gd name="connsiteY3" fmla="*/ 162177 h 206627"/>
              <a:gd name="connsiteX4" fmla="*/ 56293 w 246917"/>
              <a:gd name="connsiteY4" fmla="*/ 206627 h 206627"/>
              <a:gd name="connsiteX0" fmla="*/ 15018 w 246917"/>
              <a:gd name="connsiteY0" fmla="*/ 159002 h 162177"/>
              <a:gd name="connsiteX1" fmla="*/ 0 w 246917"/>
              <a:gd name="connsiteY1" fmla="*/ 44450 h 162177"/>
              <a:gd name="connsiteX2" fmla="*/ 198435 w 246917"/>
              <a:gd name="connsiteY2" fmla="*/ 0 h 162177"/>
              <a:gd name="connsiteX3" fmla="*/ 246917 w 246917"/>
              <a:gd name="connsiteY3" fmla="*/ 162177 h 162177"/>
              <a:gd name="connsiteX4" fmla="*/ 15018 w 246917"/>
              <a:gd name="connsiteY4" fmla="*/ 159002 h 162177"/>
              <a:gd name="connsiteX0" fmla="*/ 15018 w 198435"/>
              <a:gd name="connsiteY0" fmla="*/ 159002 h 159002"/>
              <a:gd name="connsiteX1" fmla="*/ 0 w 198435"/>
              <a:gd name="connsiteY1" fmla="*/ 44450 h 159002"/>
              <a:gd name="connsiteX2" fmla="*/ 198435 w 198435"/>
              <a:gd name="connsiteY2" fmla="*/ 0 h 159002"/>
              <a:gd name="connsiteX3" fmla="*/ 173892 w 198435"/>
              <a:gd name="connsiteY3" fmla="*/ 95502 h 159002"/>
              <a:gd name="connsiteX4" fmla="*/ 15018 w 198435"/>
              <a:gd name="connsiteY4" fmla="*/ 159002 h 159002"/>
              <a:gd name="connsiteX0" fmla="*/ 15018 w 224692"/>
              <a:gd name="connsiteY0" fmla="*/ 159002 h 159002"/>
              <a:gd name="connsiteX1" fmla="*/ 0 w 224692"/>
              <a:gd name="connsiteY1" fmla="*/ 44450 h 159002"/>
              <a:gd name="connsiteX2" fmla="*/ 198435 w 224692"/>
              <a:gd name="connsiteY2" fmla="*/ 0 h 159002"/>
              <a:gd name="connsiteX3" fmla="*/ 224692 w 224692"/>
              <a:gd name="connsiteY3" fmla="*/ 120902 h 159002"/>
              <a:gd name="connsiteX4" fmla="*/ 15018 w 224692"/>
              <a:gd name="connsiteY4" fmla="*/ 159002 h 15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92" h="159002">
                <a:moveTo>
                  <a:pt x="15018" y="159002"/>
                </a:moveTo>
                <a:lnTo>
                  <a:pt x="0" y="44450"/>
                </a:lnTo>
                <a:lnTo>
                  <a:pt x="198435" y="0"/>
                </a:lnTo>
                <a:lnTo>
                  <a:pt x="224692" y="120902"/>
                </a:lnTo>
                <a:lnTo>
                  <a:pt x="15018" y="1590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0"/>
          <p:cNvSpPr/>
          <p:nvPr/>
        </p:nvSpPr>
        <p:spPr>
          <a:xfrm>
            <a:off x="7044654" y="5972645"/>
            <a:ext cx="231042" cy="136777"/>
          </a:xfrm>
          <a:custGeom>
            <a:avLst/>
            <a:gdLst>
              <a:gd name="connsiteX0" fmla="*/ 0 w 216024"/>
              <a:gd name="connsiteY0" fmla="*/ 117727 h 117727"/>
              <a:gd name="connsiteX1" fmla="*/ 29432 w 216024"/>
              <a:gd name="connsiteY1" fmla="*/ 0 h 117727"/>
              <a:gd name="connsiteX2" fmla="*/ 186592 w 216024"/>
              <a:gd name="connsiteY2" fmla="*/ 0 h 117727"/>
              <a:gd name="connsiteX3" fmla="*/ 216024 w 216024"/>
              <a:gd name="connsiteY3" fmla="*/ 117727 h 117727"/>
              <a:gd name="connsiteX4" fmla="*/ 0 w 216024"/>
              <a:gd name="connsiteY4" fmla="*/ 117727 h 117727"/>
              <a:gd name="connsiteX0" fmla="*/ 0 w 216024"/>
              <a:gd name="connsiteY0" fmla="*/ 225677 h 225677"/>
              <a:gd name="connsiteX1" fmla="*/ 42132 w 216024"/>
              <a:gd name="connsiteY1" fmla="*/ 0 h 225677"/>
              <a:gd name="connsiteX2" fmla="*/ 186592 w 216024"/>
              <a:gd name="connsiteY2" fmla="*/ 107950 h 225677"/>
              <a:gd name="connsiteX3" fmla="*/ 216024 w 216024"/>
              <a:gd name="connsiteY3" fmla="*/ 225677 h 225677"/>
              <a:gd name="connsiteX4" fmla="*/ 0 w 216024"/>
              <a:gd name="connsiteY4" fmla="*/ 225677 h 225677"/>
              <a:gd name="connsiteX0" fmla="*/ 0 w 216024"/>
              <a:gd name="connsiteY0" fmla="*/ 70102 h 225677"/>
              <a:gd name="connsiteX1" fmla="*/ 42132 w 216024"/>
              <a:gd name="connsiteY1" fmla="*/ 0 h 225677"/>
              <a:gd name="connsiteX2" fmla="*/ 186592 w 216024"/>
              <a:gd name="connsiteY2" fmla="*/ 107950 h 225677"/>
              <a:gd name="connsiteX3" fmla="*/ 216024 w 216024"/>
              <a:gd name="connsiteY3" fmla="*/ 225677 h 225677"/>
              <a:gd name="connsiteX4" fmla="*/ 0 w 216024"/>
              <a:gd name="connsiteY4" fmla="*/ 70102 h 225677"/>
              <a:gd name="connsiteX0" fmla="*/ 0 w 216024"/>
              <a:gd name="connsiteY0" fmla="*/ 70102 h 225677"/>
              <a:gd name="connsiteX1" fmla="*/ 42132 w 216024"/>
              <a:gd name="connsiteY1" fmla="*/ 0 h 225677"/>
              <a:gd name="connsiteX2" fmla="*/ 211992 w 216024"/>
              <a:gd name="connsiteY2" fmla="*/ 101600 h 225677"/>
              <a:gd name="connsiteX3" fmla="*/ 216024 w 216024"/>
              <a:gd name="connsiteY3" fmla="*/ 225677 h 225677"/>
              <a:gd name="connsiteX4" fmla="*/ 0 w 216024"/>
              <a:gd name="connsiteY4" fmla="*/ 70102 h 225677"/>
              <a:gd name="connsiteX0" fmla="*/ 0 w 211992"/>
              <a:gd name="connsiteY0" fmla="*/ 70102 h 114552"/>
              <a:gd name="connsiteX1" fmla="*/ 42132 w 211992"/>
              <a:gd name="connsiteY1" fmla="*/ 0 h 114552"/>
              <a:gd name="connsiteX2" fmla="*/ 211992 w 211992"/>
              <a:gd name="connsiteY2" fmla="*/ 101600 h 114552"/>
              <a:gd name="connsiteX3" fmla="*/ 130299 w 211992"/>
              <a:gd name="connsiteY3" fmla="*/ 114552 h 114552"/>
              <a:gd name="connsiteX4" fmla="*/ 0 w 211992"/>
              <a:gd name="connsiteY4" fmla="*/ 70102 h 114552"/>
              <a:gd name="connsiteX0" fmla="*/ 0 w 211992"/>
              <a:gd name="connsiteY0" fmla="*/ 70102 h 165352"/>
              <a:gd name="connsiteX1" fmla="*/ 42132 w 211992"/>
              <a:gd name="connsiteY1" fmla="*/ 0 h 165352"/>
              <a:gd name="connsiteX2" fmla="*/ 211992 w 211992"/>
              <a:gd name="connsiteY2" fmla="*/ 101600 h 165352"/>
              <a:gd name="connsiteX3" fmla="*/ 165224 w 211992"/>
              <a:gd name="connsiteY3" fmla="*/ 165352 h 165352"/>
              <a:gd name="connsiteX4" fmla="*/ 0 w 211992"/>
              <a:gd name="connsiteY4" fmla="*/ 70102 h 165352"/>
              <a:gd name="connsiteX0" fmla="*/ 0 w 211992"/>
              <a:gd name="connsiteY0" fmla="*/ 70102 h 165352"/>
              <a:gd name="connsiteX1" fmla="*/ 42132 w 211992"/>
              <a:gd name="connsiteY1" fmla="*/ 0 h 165352"/>
              <a:gd name="connsiteX2" fmla="*/ 211992 w 211992"/>
              <a:gd name="connsiteY2" fmla="*/ 92075 h 165352"/>
              <a:gd name="connsiteX3" fmla="*/ 165224 w 211992"/>
              <a:gd name="connsiteY3" fmla="*/ 165352 h 165352"/>
              <a:gd name="connsiteX4" fmla="*/ 0 w 211992"/>
              <a:gd name="connsiteY4" fmla="*/ 70102 h 165352"/>
              <a:gd name="connsiteX0" fmla="*/ 34068 w 246060"/>
              <a:gd name="connsiteY0" fmla="*/ 190752 h 286002"/>
              <a:gd name="connsiteX1" fmla="*/ 0 w 246060"/>
              <a:gd name="connsiteY1" fmla="*/ 0 h 286002"/>
              <a:gd name="connsiteX2" fmla="*/ 246060 w 246060"/>
              <a:gd name="connsiteY2" fmla="*/ 212725 h 286002"/>
              <a:gd name="connsiteX3" fmla="*/ 199292 w 246060"/>
              <a:gd name="connsiteY3" fmla="*/ 286002 h 286002"/>
              <a:gd name="connsiteX4" fmla="*/ 34068 w 246060"/>
              <a:gd name="connsiteY4" fmla="*/ 190752 h 286002"/>
              <a:gd name="connsiteX0" fmla="*/ 34068 w 217485"/>
              <a:gd name="connsiteY0" fmla="*/ 190752 h 286002"/>
              <a:gd name="connsiteX1" fmla="*/ 0 w 217485"/>
              <a:gd name="connsiteY1" fmla="*/ 0 h 286002"/>
              <a:gd name="connsiteX2" fmla="*/ 217485 w 217485"/>
              <a:gd name="connsiteY2" fmla="*/ 38100 h 286002"/>
              <a:gd name="connsiteX3" fmla="*/ 199292 w 217485"/>
              <a:gd name="connsiteY3" fmla="*/ 286002 h 286002"/>
              <a:gd name="connsiteX4" fmla="*/ 34068 w 217485"/>
              <a:gd name="connsiteY4" fmla="*/ 190752 h 286002"/>
              <a:gd name="connsiteX0" fmla="*/ 0 w 231042"/>
              <a:gd name="connsiteY0" fmla="*/ 82802 h 286002"/>
              <a:gd name="connsiteX1" fmla="*/ 13557 w 231042"/>
              <a:gd name="connsiteY1" fmla="*/ 0 h 286002"/>
              <a:gd name="connsiteX2" fmla="*/ 231042 w 231042"/>
              <a:gd name="connsiteY2" fmla="*/ 38100 h 286002"/>
              <a:gd name="connsiteX3" fmla="*/ 212849 w 231042"/>
              <a:gd name="connsiteY3" fmla="*/ 286002 h 286002"/>
              <a:gd name="connsiteX4" fmla="*/ 0 w 231042"/>
              <a:gd name="connsiteY4" fmla="*/ 82802 h 286002"/>
              <a:gd name="connsiteX0" fmla="*/ 0 w 231042"/>
              <a:gd name="connsiteY0" fmla="*/ 82802 h 117727"/>
              <a:gd name="connsiteX1" fmla="*/ 13557 w 231042"/>
              <a:gd name="connsiteY1" fmla="*/ 0 h 117727"/>
              <a:gd name="connsiteX2" fmla="*/ 231042 w 231042"/>
              <a:gd name="connsiteY2" fmla="*/ 38100 h 117727"/>
              <a:gd name="connsiteX3" fmla="*/ 168399 w 231042"/>
              <a:gd name="connsiteY3" fmla="*/ 117727 h 117727"/>
              <a:gd name="connsiteX4" fmla="*/ 0 w 231042"/>
              <a:gd name="connsiteY4" fmla="*/ 82802 h 117727"/>
              <a:gd name="connsiteX0" fmla="*/ 0 w 231042"/>
              <a:gd name="connsiteY0" fmla="*/ 82802 h 136777"/>
              <a:gd name="connsiteX1" fmla="*/ 13557 w 231042"/>
              <a:gd name="connsiteY1" fmla="*/ 0 h 136777"/>
              <a:gd name="connsiteX2" fmla="*/ 231042 w 231042"/>
              <a:gd name="connsiteY2" fmla="*/ 38100 h 136777"/>
              <a:gd name="connsiteX3" fmla="*/ 209674 w 231042"/>
              <a:gd name="connsiteY3" fmla="*/ 136777 h 136777"/>
              <a:gd name="connsiteX4" fmla="*/ 0 w 231042"/>
              <a:gd name="connsiteY4" fmla="*/ 82802 h 13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42" h="136777">
                <a:moveTo>
                  <a:pt x="0" y="82802"/>
                </a:moveTo>
                <a:lnTo>
                  <a:pt x="13557" y="0"/>
                </a:lnTo>
                <a:lnTo>
                  <a:pt x="231042" y="38100"/>
                </a:lnTo>
                <a:lnTo>
                  <a:pt x="209674" y="136777"/>
                </a:lnTo>
                <a:lnTo>
                  <a:pt x="0" y="828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0"/>
          <p:cNvSpPr/>
          <p:nvPr/>
        </p:nvSpPr>
        <p:spPr>
          <a:xfrm>
            <a:off x="3899384" y="6196036"/>
            <a:ext cx="193097" cy="111377"/>
          </a:xfrm>
          <a:custGeom>
            <a:avLst/>
            <a:gdLst>
              <a:gd name="connsiteX0" fmla="*/ 0 w 216024"/>
              <a:gd name="connsiteY0" fmla="*/ 117727 h 117727"/>
              <a:gd name="connsiteX1" fmla="*/ 29432 w 216024"/>
              <a:gd name="connsiteY1" fmla="*/ 0 h 117727"/>
              <a:gd name="connsiteX2" fmla="*/ 186592 w 216024"/>
              <a:gd name="connsiteY2" fmla="*/ 0 h 117727"/>
              <a:gd name="connsiteX3" fmla="*/ 216024 w 216024"/>
              <a:gd name="connsiteY3" fmla="*/ 117727 h 117727"/>
              <a:gd name="connsiteX4" fmla="*/ 0 w 216024"/>
              <a:gd name="connsiteY4" fmla="*/ 117727 h 117727"/>
              <a:gd name="connsiteX0" fmla="*/ 0 w 216024"/>
              <a:gd name="connsiteY0" fmla="*/ 225677 h 225677"/>
              <a:gd name="connsiteX1" fmla="*/ 42132 w 216024"/>
              <a:gd name="connsiteY1" fmla="*/ 0 h 225677"/>
              <a:gd name="connsiteX2" fmla="*/ 186592 w 216024"/>
              <a:gd name="connsiteY2" fmla="*/ 107950 h 225677"/>
              <a:gd name="connsiteX3" fmla="*/ 216024 w 216024"/>
              <a:gd name="connsiteY3" fmla="*/ 225677 h 225677"/>
              <a:gd name="connsiteX4" fmla="*/ 0 w 216024"/>
              <a:gd name="connsiteY4" fmla="*/ 225677 h 225677"/>
              <a:gd name="connsiteX0" fmla="*/ 0 w 216024"/>
              <a:gd name="connsiteY0" fmla="*/ 70102 h 225677"/>
              <a:gd name="connsiteX1" fmla="*/ 42132 w 216024"/>
              <a:gd name="connsiteY1" fmla="*/ 0 h 225677"/>
              <a:gd name="connsiteX2" fmla="*/ 186592 w 216024"/>
              <a:gd name="connsiteY2" fmla="*/ 107950 h 225677"/>
              <a:gd name="connsiteX3" fmla="*/ 216024 w 216024"/>
              <a:gd name="connsiteY3" fmla="*/ 225677 h 225677"/>
              <a:gd name="connsiteX4" fmla="*/ 0 w 216024"/>
              <a:gd name="connsiteY4" fmla="*/ 70102 h 225677"/>
              <a:gd name="connsiteX0" fmla="*/ 0 w 216024"/>
              <a:gd name="connsiteY0" fmla="*/ 70102 h 225677"/>
              <a:gd name="connsiteX1" fmla="*/ 42132 w 216024"/>
              <a:gd name="connsiteY1" fmla="*/ 0 h 225677"/>
              <a:gd name="connsiteX2" fmla="*/ 211992 w 216024"/>
              <a:gd name="connsiteY2" fmla="*/ 101600 h 225677"/>
              <a:gd name="connsiteX3" fmla="*/ 216024 w 216024"/>
              <a:gd name="connsiteY3" fmla="*/ 225677 h 225677"/>
              <a:gd name="connsiteX4" fmla="*/ 0 w 216024"/>
              <a:gd name="connsiteY4" fmla="*/ 70102 h 225677"/>
              <a:gd name="connsiteX0" fmla="*/ 0 w 211992"/>
              <a:gd name="connsiteY0" fmla="*/ 70102 h 114552"/>
              <a:gd name="connsiteX1" fmla="*/ 42132 w 211992"/>
              <a:gd name="connsiteY1" fmla="*/ 0 h 114552"/>
              <a:gd name="connsiteX2" fmla="*/ 211992 w 211992"/>
              <a:gd name="connsiteY2" fmla="*/ 101600 h 114552"/>
              <a:gd name="connsiteX3" fmla="*/ 130299 w 211992"/>
              <a:gd name="connsiteY3" fmla="*/ 114552 h 114552"/>
              <a:gd name="connsiteX4" fmla="*/ 0 w 211992"/>
              <a:gd name="connsiteY4" fmla="*/ 70102 h 114552"/>
              <a:gd name="connsiteX0" fmla="*/ 0 w 211992"/>
              <a:gd name="connsiteY0" fmla="*/ 70102 h 165352"/>
              <a:gd name="connsiteX1" fmla="*/ 42132 w 211992"/>
              <a:gd name="connsiteY1" fmla="*/ 0 h 165352"/>
              <a:gd name="connsiteX2" fmla="*/ 211992 w 211992"/>
              <a:gd name="connsiteY2" fmla="*/ 101600 h 165352"/>
              <a:gd name="connsiteX3" fmla="*/ 165224 w 211992"/>
              <a:gd name="connsiteY3" fmla="*/ 165352 h 165352"/>
              <a:gd name="connsiteX4" fmla="*/ 0 w 211992"/>
              <a:gd name="connsiteY4" fmla="*/ 70102 h 165352"/>
              <a:gd name="connsiteX0" fmla="*/ 0 w 211992"/>
              <a:gd name="connsiteY0" fmla="*/ 70102 h 165352"/>
              <a:gd name="connsiteX1" fmla="*/ 42132 w 211992"/>
              <a:gd name="connsiteY1" fmla="*/ 0 h 165352"/>
              <a:gd name="connsiteX2" fmla="*/ 211992 w 211992"/>
              <a:gd name="connsiteY2" fmla="*/ 92075 h 165352"/>
              <a:gd name="connsiteX3" fmla="*/ 165224 w 211992"/>
              <a:gd name="connsiteY3" fmla="*/ 165352 h 165352"/>
              <a:gd name="connsiteX4" fmla="*/ 0 w 211992"/>
              <a:gd name="connsiteY4" fmla="*/ 70102 h 165352"/>
              <a:gd name="connsiteX0" fmla="*/ 30893 w 242885"/>
              <a:gd name="connsiteY0" fmla="*/ 89152 h 184402"/>
              <a:gd name="connsiteX1" fmla="*/ 0 w 242885"/>
              <a:gd name="connsiteY1" fmla="*/ 0 h 184402"/>
              <a:gd name="connsiteX2" fmla="*/ 242885 w 242885"/>
              <a:gd name="connsiteY2" fmla="*/ 111125 h 184402"/>
              <a:gd name="connsiteX3" fmla="*/ 196117 w 242885"/>
              <a:gd name="connsiteY3" fmla="*/ 184402 h 184402"/>
              <a:gd name="connsiteX4" fmla="*/ 30893 w 242885"/>
              <a:gd name="connsiteY4" fmla="*/ 89152 h 184402"/>
              <a:gd name="connsiteX0" fmla="*/ 5493 w 242885"/>
              <a:gd name="connsiteY0" fmla="*/ 82802 h 184402"/>
              <a:gd name="connsiteX1" fmla="*/ 0 w 242885"/>
              <a:gd name="connsiteY1" fmla="*/ 0 h 184402"/>
              <a:gd name="connsiteX2" fmla="*/ 242885 w 242885"/>
              <a:gd name="connsiteY2" fmla="*/ 111125 h 184402"/>
              <a:gd name="connsiteX3" fmla="*/ 196117 w 242885"/>
              <a:gd name="connsiteY3" fmla="*/ 184402 h 184402"/>
              <a:gd name="connsiteX4" fmla="*/ 5493 w 242885"/>
              <a:gd name="connsiteY4" fmla="*/ 82802 h 184402"/>
              <a:gd name="connsiteX0" fmla="*/ 5493 w 196117"/>
              <a:gd name="connsiteY0" fmla="*/ 124077 h 225677"/>
              <a:gd name="connsiteX1" fmla="*/ 0 w 196117"/>
              <a:gd name="connsiteY1" fmla="*/ 41275 h 225677"/>
              <a:gd name="connsiteX2" fmla="*/ 163510 w 196117"/>
              <a:gd name="connsiteY2" fmla="*/ 0 h 225677"/>
              <a:gd name="connsiteX3" fmla="*/ 196117 w 196117"/>
              <a:gd name="connsiteY3" fmla="*/ 225677 h 225677"/>
              <a:gd name="connsiteX4" fmla="*/ 5493 w 196117"/>
              <a:gd name="connsiteY4" fmla="*/ 124077 h 225677"/>
              <a:gd name="connsiteX0" fmla="*/ 5493 w 163510"/>
              <a:gd name="connsiteY0" fmla="*/ 124077 h 124077"/>
              <a:gd name="connsiteX1" fmla="*/ 0 w 163510"/>
              <a:gd name="connsiteY1" fmla="*/ 41275 h 124077"/>
              <a:gd name="connsiteX2" fmla="*/ 163510 w 163510"/>
              <a:gd name="connsiteY2" fmla="*/ 0 h 124077"/>
              <a:gd name="connsiteX3" fmla="*/ 129442 w 163510"/>
              <a:gd name="connsiteY3" fmla="*/ 79627 h 124077"/>
              <a:gd name="connsiteX4" fmla="*/ 5493 w 163510"/>
              <a:gd name="connsiteY4" fmla="*/ 124077 h 124077"/>
              <a:gd name="connsiteX0" fmla="*/ 5493 w 163510"/>
              <a:gd name="connsiteY0" fmla="*/ 124077 h 124077"/>
              <a:gd name="connsiteX1" fmla="*/ 0 w 163510"/>
              <a:gd name="connsiteY1" fmla="*/ 41275 h 124077"/>
              <a:gd name="connsiteX2" fmla="*/ 163510 w 163510"/>
              <a:gd name="connsiteY2" fmla="*/ 0 h 124077"/>
              <a:gd name="connsiteX3" fmla="*/ 161192 w 163510"/>
              <a:gd name="connsiteY3" fmla="*/ 117727 h 124077"/>
              <a:gd name="connsiteX4" fmla="*/ 5493 w 163510"/>
              <a:gd name="connsiteY4" fmla="*/ 124077 h 124077"/>
              <a:gd name="connsiteX0" fmla="*/ 5493 w 188910"/>
              <a:gd name="connsiteY0" fmla="*/ 130427 h 130427"/>
              <a:gd name="connsiteX1" fmla="*/ 0 w 188910"/>
              <a:gd name="connsiteY1" fmla="*/ 47625 h 130427"/>
              <a:gd name="connsiteX2" fmla="*/ 188910 w 188910"/>
              <a:gd name="connsiteY2" fmla="*/ 0 h 130427"/>
              <a:gd name="connsiteX3" fmla="*/ 161192 w 188910"/>
              <a:gd name="connsiteY3" fmla="*/ 124077 h 130427"/>
              <a:gd name="connsiteX4" fmla="*/ 5493 w 188910"/>
              <a:gd name="connsiteY4" fmla="*/ 130427 h 130427"/>
              <a:gd name="connsiteX0" fmla="*/ 5493 w 196165"/>
              <a:gd name="connsiteY0" fmla="*/ 130427 h 130427"/>
              <a:gd name="connsiteX1" fmla="*/ 0 w 196165"/>
              <a:gd name="connsiteY1" fmla="*/ 47625 h 130427"/>
              <a:gd name="connsiteX2" fmla="*/ 188910 w 196165"/>
              <a:gd name="connsiteY2" fmla="*/ 0 h 130427"/>
              <a:gd name="connsiteX3" fmla="*/ 196117 w 196165"/>
              <a:gd name="connsiteY3" fmla="*/ 117727 h 130427"/>
              <a:gd name="connsiteX4" fmla="*/ 5493 w 196165"/>
              <a:gd name="connsiteY4" fmla="*/ 130427 h 130427"/>
              <a:gd name="connsiteX0" fmla="*/ 0 w 190672"/>
              <a:gd name="connsiteY0" fmla="*/ 130427 h 130427"/>
              <a:gd name="connsiteX1" fmla="*/ 19907 w 190672"/>
              <a:gd name="connsiteY1" fmla="*/ 0 h 130427"/>
              <a:gd name="connsiteX2" fmla="*/ 183417 w 190672"/>
              <a:gd name="connsiteY2" fmla="*/ 0 h 130427"/>
              <a:gd name="connsiteX3" fmla="*/ 190624 w 190672"/>
              <a:gd name="connsiteY3" fmla="*/ 117727 h 130427"/>
              <a:gd name="connsiteX4" fmla="*/ 0 w 190672"/>
              <a:gd name="connsiteY4" fmla="*/ 130427 h 130427"/>
              <a:gd name="connsiteX0" fmla="*/ 46768 w 170765"/>
              <a:gd name="connsiteY0" fmla="*/ 82802 h 117727"/>
              <a:gd name="connsiteX1" fmla="*/ 0 w 170765"/>
              <a:gd name="connsiteY1" fmla="*/ 0 h 117727"/>
              <a:gd name="connsiteX2" fmla="*/ 163510 w 170765"/>
              <a:gd name="connsiteY2" fmla="*/ 0 h 117727"/>
              <a:gd name="connsiteX3" fmla="*/ 170717 w 170765"/>
              <a:gd name="connsiteY3" fmla="*/ 117727 h 117727"/>
              <a:gd name="connsiteX4" fmla="*/ 46768 w 170765"/>
              <a:gd name="connsiteY4" fmla="*/ 82802 h 117727"/>
              <a:gd name="connsiteX0" fmla="*/ 0 w 174797"/>
              <a:gd name="connsiteY0" fmla="*/ 111377 h 117727"/>
              <a:gd name="connsiteX1" fmla="*/ 4032 w 174797"/>
              <a:gd name="connsiteY1" fmla="*/ 0 h 117727"/>
              <a:gd name="connsiteX2" fmla="*/ 167542 w 174797"/>
              <a:gd name="connsiteY2" fmla="*/ 0 h 117727"/>
              <a:gd name="connsiteX3" fmla="*/ 174749 w 174797"/>
              <a:gd name="connsiteY3" fmla="*/ 117727 h 117727"/>
              <a:gd name="connsiteX4" fmla="*/ 0 w 174797"/>
              <a:gd name="connsiteY4" fmla="*/ 111377 h 117727"/>
              <a:gd name="connsiteX0" fmla="*/ 24543 w 199340"/>
              <a:gd name="connsiteY0" fmla="*/ 149477 h 155827"/>
              <a:gd name="connsiteX1" fmla="*/ 0 w 199340"/>
              <a:gd name="connsiteY1" fmla="*/ 0 h 155827"/>
              <a:gd name="connsiteX2" fmla="*/ 192085 w 199340"/>
              <a:gd name="connsiteY2" fmla="*/ 38100 h 155827"/>
              <a:gd name="connsiteX3" fmla="*/ 199292 w 199340"/>
              <a:gd name="connsiteY3" fmla="*/ 155827 h 155827"/>
              <a:gd name="connsiteX4" fmla="*/ 24543 w 199340"/>
              <a:gd name="connsiteY4" fmla="*/ 149477 h 155827"/>
              <a:gd name="connsiteX0" fmla="*/ 24543 w 199340"/>
              <a:gd name="connsiteY0" fmla="*/ 152652 h 159002"/>
              <a:gd name="connsiteX1" fmla="*/ 0 w 199340"/>
              <a:gd name="connsiteY1" fmla="*/ 3175 h 159002"/>
              <a:gd name="connsiteX2" fmla="*/ 192085 w 199340"/>
              <a:gd name="connsiteY2" fmla="*/ 0 h 159002"/>
              <a:gd name="connsiteX3" fmla="*/ 199292 w 199340"/>
              <a:gd name="connsiteY3" fmla="*/ 159002 h 159002"/>
              <a:gd name="connsiteX4" fmla="*/ 24543 w 199340"/>
              <a:gd name="connsiteY4" fmla="*/ 152652 h 159002"/>
              <a:gd name="connsiteX0" fmla="*/ 2318 w 199340"/>
              <a:gd name="connsiteY0" fmla="*/ 98677 h 159002"/>
              <a:gd name="connsiteX1" fmla="*/ 0 w 199340"/>
              <a:gd name="connsiteY1" fmla="*/ 3175 h 159002"/>
              <a:gd name="connsiteX2" fmla="*/ 192085 w 199340"/>
              <a:gd name="connsiteY2" fmla="*/ 0 h 159002"/>
              <a:gd name="connsiteX3" fmla="*/ 199292 w 199340"/>
              <a:gd name="connsiteY3" fmla="*/ 159002 h 159002"/>
              <a:gd name="connsiteX4" fmla="*/ 2318 w 199340"/>
              <a:gd name="connsiteY4" fmla="*/ 98677 h 159002"/>
              <a:gd name="connsiteX0" fmla="*/ 2318 w 192085"/>
              <a:gd name="connsiteY0" fmla="*/ 98677 h 98677"/>
              <a:gd name="connsiteX1" fmla="*/ 0 w 192085"/>
              <a:gd name="connsiteY1" fmla="*/ 3175 h 98677"/>
              <a:gd name="connsiteX2" fmla="*/ 192085 w 192085"/>
              <a:gd name="connsiteY2" fmla="*/ 0 h 98677"/>
              <a:gd name="connsiteX3" fmla="*/ 135792 w 192085"/>
              <a:gd name="connsiteY3" fmla="*/ 70102 h 98677"/>
              <a:gd name="connsiteX4" fmla="*/ 2318 w 192085"/>
              <a:gd name="connsiteY4" fmla="*/ 98677 h 98677"/>
              <a:gd name="connsiteX0" fmla="*/ 2318 w 193097"/>
              <a:gd name="connsiteY0" fmla="*/ 98677 h 111377"/>
              <a:gd name="connsiteX1" fmla="*/ 0 w 193097"/>
              <a:gd name="connsiteY1" fmla="*/ 3175 h 111377"/>
              <a:gd name="connsiteX2" fmla="*/ 192085 w 193097"/>
              <a:gd name="connsiteY2" fmla="*/ 0 h 111377"/>
              <a:gd name="connsiteX3" fmla="*/ 192942 w 193097"/>
              <a:gd name="connsiteY3" fmla="*/ 111377 h 111377"/>
              <a:gd name="connsiteX4" fmla="*/ 2318 w 193097"/>
              <a:gd name="connsiteY4" fmla="*/ 98677 h 111377"/>
              <a:gd name="connsiteX0" fmla="*/ 2318 w 193097"/>
              <a:gd name="connsiteY0" fmla="*/ 108202 h 111377"/>
              <a:gd name="connsiteX1" fmla="*/ 0 w 193097"/>
              <a:gd name="connsiteY1" fmla="*/ 3175 h 111377"/>
              <a:gd name="connsiteX2" fmla="*/ 192085 w 193097"/>
              <a:gd name="connsiteY2" fmla="*/ 0 h 111377"/>
              <a:gd name="connsiteX3" fmla="*/ 192942 w 193097"/>
              <a:gd name="connsiteY3" fmla="*/ 111377 h 111377"/>
              <a:gd name="connsiteX4" fmla="*/ 2318 w 193097"/>
              <a:gd name="connsiteY4" fmla="*/ 108202 h 11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97" h="111377">
                <a:moveTo>
                  <a:pt x="2318" y="108202"/>
                </a:moveTo>
                <a:cubicBezTo>
                  <a:pt x="1545" y="76368"/>
                  <a:pt x="773" y="35009"/>
                  <a:pt x="0" y="3175"/>
                </a:cubicBezTo>
                <a:lnTo>
                  <a:pt x="192085" y="0"/>
                </a:lnTo>
                <a:cubicBezTo>
                  <a:pt x="191312" y="39242"/>
                  <a:pt x="193715" y="72135"/>
                  <a:pt x="192942" y="111377"/>
                </a:cubicBezTo>
                <a:lnTo>
                  <a:pt x="2318" y="1082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5"/>
          <p:cNvSpPr/>
          <p:nvPr/>
        </p:nvSpPr>
        <p:spPr>
          <a:xfrm>
            <a:off x="3383682" y="5343500"/>
            <a:ext cx="490433" cy="828611"/>
          </a:xfrm>
          <a:custGeom>
            <a:avLst/>
            <a:gdLst>
              <a:gd name="connsiteX0" fmla="*/ 0 w 1008112"/>
              <a:gd name="connsiteY0" fmla="*/ 504056 h 504056"/>
              <a:gd name="connsiteX1" fmla="*/ 126014 w 1008112"/>
              <a:gd name="connsiteY1" fmla="*/ 0 h 504056"/>
              <a:gd name="connsiteX2" fmla="*/ 882098 w 1008112"/>
              <a:gd name="connsiteY2" fmla="*/ 0 h 504056"/>
              <a:gd name="connsiteX3" fmla="*/ 1008112 w 1008112"/>
              <a:gd name="connsiteY3" fmla="*/ 504056 h 504056"/>
              <a:gd name="connsiteX4" fmla="*/ 0 w 1008112"/>
              <a:gd name="connsiteY4" fmla="*/ 504056 h 504056"/>
              <a:gd name="connsiteX0" fmla="*/ 0 w 1008112"/>
              <a:gd name="connsiteY0" fmla="*/ 800390 h 800390"/>
              <a:gd name="connsiteX1" fmla="*/ 492903 w 1008112"/>
              <a:gd name="connsiteY1" fmla="*/ 0 h 800390"/>
              <a:gd name="connsiteX2" fmla="*/ 882098 w 1008112"/>
              <a:gd name="connsiteY2" fmla="*/ 296334 h 800390"/>
              <a:gd name="connsiteX3" fmla="*/ 1008112 w 1008112"/>
              <a:gd name="connsiteY3" fmla="*/ 800390 h 800390"/>
              <a:gd name="connsiteX4" fmla="*/ 0 w 1008112"/>
              <a:gd name="connsiteY4" fmla="*/ 800390 h 800390"/>
              <a:gd name="connsiteX0" fmla="*/ 0 w 1023209"/>
              <a:gd name="connsiteY0" fmla="*/ 800390 h 800390"/>
              <a:gd name="connsiteX1" fmla="*/ 492903 w 1023209"/>
              <a:gd name="connsiteY1" fmla="*/ 0 h 800390"/>
              <a:gd name="connsiteX2" fmla="*/ 1023209 w 1023209"/>
              <a:gd name="connsiteY2" fmla="*/ 317500 h 800390"/>
              <a:gd name="connsiteX3" fmla="*/ 1008112 w 1023209"/>
              <a:gd name="connsiteY3" fmla="*/ 800390 h 800390"/>
              <a:gd name="connsiteX4" fmla="*/ 0 w 1023209"/>
              <a:gd name="connsiteY4" fmla="*/ 800390 h 800390"/>
              <a:gd name="connsiteX0" fmla="*/ 0 w 1023209"/>
              <a:gd name="connsiteY0" fmla="*/ 800390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00390 h 1096723"/>
              <a:gd name="connsiteX0" fmla="*/ 0 w 1023209"/>
              <a:gd name="connsiteY0" fmla="*/ 828612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375987"/>
              <a:gd name="connsiteY0" fmla="*/ 539334 h 1096723"/>
              <a:gd name="connsiteX1" fmla="*/ 845681 w 1375987"/>
              <a:gd name="connsiteY1" fmla="*/ 0 h 1096723"/>
              <a:gd name="connsiteX2" fmla="*/ 1375987 w 1375987"/>
              <a:gd name="connsiteY2" fmla="*/ 317500 h 1096723"/>
              <a:gd name="connsiteX3" fmla="*/ 796446 w 1375987"/>
              <a:gd name="connsiteY3" fmla="*/ 1096723 h 1096723"/>
              <a:gd name="connsiteX4" fmla="*/ 0 w 1375987"/>
              <a:gd name="connsiteY4" fmla="*/ 539334 h 1096723"/>
              <a:gd name="connsiteX0" fmla="*/ 0 w 1375987"/>
              <a:gd name="connsiteY0" fmla="*/ 539334 h 821556"/>
              <a:gd name="connsiteX1" fmla="*/ 845681 w 1375987"/>
              <a:gd name="connsiteY1" fmla="*/ 0 h 821556"/>
              <a:gd name="connsiteX2" fmla="*/ 1375987 w 1375987"/>
              <a:gd name="connsiteY2" fmla="*/ 317500 h 821556"/>
              <a:gd name="connsiteX3" fmla="*/ 217891 w 1375987"/>
              <a:gd name="connsiteY3" fmla="*/ 821556 h 821556"/>
              <a:gd name="connsiteX4" fmla="*/ 0 w 1375987"/>
              <a:gd name="connsiteY4" fmla="*/ 539334 h 821556"/>
              <a:gd name="connsiteX0" fmla="*/ 0 w 1375987"/>
              <a:gd name="connsiteY0" fmla="*/ 546389 h 828611"/>
              <a:gd name="connsiteX1" fmla="*/ 817458 w 1375987"/>
              <a:gd name="connsiteY1" fmla="*/ 0 h 828611"/>
              <a:gd name="connsiteX2" fmla="*/ 1375987 w 1375987"/>
              <a:gd name="connsiteY2" fmla="*/ 324555 h 828611"/>
              <a:gd name="connsiteX3" fmla="*/ 217891 w 1375987"/>
              <a:gd name="connsiteY3" fmla="*/ 828611 h 828611"/>
              <a:gd name="connsiteX4" fmla="*/ 0 w 1375987"/>
              <a:gd name="connsiteY4" fmla="*/ 546389 h 828611"/>
              <a:gd name="connsiteX0" fmla="*/ 0 w 1016154"/>
              <a:gd name="connsiteY0" fmla="*/ 546389 h 828611"/>
              <a:gd name="connsiteX1" fmla="*/ 817458 w 1016154"/>
              <a:gd name="connsiteY1" fmla="*/ 0 h 828611"/>
              <a:gd name="connsiteX2" fmla="*/ 1016154 w 1016154"/>
              <a:gd name="connsiteY2" fmla="*/ 296333 h 828611"/>
              <a:gd name="connsiteX3" fmla="*/ 217891 w 1016154"/>
              <a:gd name="connsiteY3" fmla="*/ 828611 h 828611"/>
              <a:gd name="connsiteX4" fmla="*/ 0 w 1016154"/>
              <a:gd name="connsiteY4" fmla="*/ 546389 h 828611"/>
              <a:gd name="connsiteX0" fmla="*/ 0 w 1016154"/>
              <a:gd name="connsiteY0" fmla="*/ 584489 h 866711"/>
              <a:gd name="connsiteX1" fmla="*/ 823808 w 1016154"/>
              <a:gd name="connsiteY1" fmla="*/ 0 h 866711"/>
              <a:gd name="connsiteX2" fmla="*/ 1016154 w 1016154"/>
              <a:gd name="connsiteY2" fmla="*/ 334433 h 866711"/>
              <a:gd name="connsiteX3" fmla="*/ 217891 w 1016154"/>
              <a:gd name="connsiteY3" fmla="*/ 866711 h 866711"/>
              <a:gd name="connsiteX4" fmla="*/ 0 w 1016154"/>
              <a:gd name="connsiteY4" fmla="*/ 584489 h 866711"/>
              <a:gd name="connsiteX0" fmla="*/ 0 w 1047904"/>
              <a:gd name="connsiteY0" fmla="*/ 584489 h 866711"/>
              <a:gd name="connsiteX1" fmla="*/ 823808 w 1047904"/>
              <a:gd name="connsiteY1" fmla="*/ 0 h 866711"/>
              <a:gd name="connsiteX2" fmla="*/ 1047904 w 1047904"/>
              <a:gd name="connsiteY2" fmla="*/ 309033 h 866711"/>
              <a:gd name="connsiteX3" fmla="*/ 217891 w 1047904"/>
              <a:gd name="connsiteY3" fmla="*/ 866711 h 866711"/>
              <a:gd name="connsiteX4" fmla="*/ 0 w 1047904"/>
              <a:gd name="connsiteY4" fmla="*/ 584489 h 866711"/>
              <a:gd name="connsiteX0" fmla="*/ 0 w 1028854"/>
              <a:gd name="connsiteY0" fmla="*/ 584489 h 866711"/>
              <a:gd name="connsiteX1" fmla="*/ 823808 w 1028854"/>
              <a:gd name="connsiteY1" fmla="*/ 0 h 866711"/>
              <a:gd name="connsiteX2" fmla="*/ 1028854 w 1028854"/>
              <a:gd name="connsiteY2" fmla="*/ 328083 h 866711"/>
              <a:gd name="connsiteX3" fmla="*/ 217891 w 1028854"/>
              <a:gd name="connsiteY3" fmla="*/ 866711 h 866711"/>
              <a:gd name="connsiteX4" fmla="*/ 0 w 1028854"/>
              <a:gd name="connsiteY4" fmla="*/ 584489 h 866711"/>
              <a:gd name="connsiteX0" fmla="*/ 0 w 1047904"/>
              <a:gd name="connsiteY0" fmla="*/ 578139 h 866711"/>
              <a:gd name="connsiteX1" fmla="*/ 842858 w 1047904"/>
              <a:gd name="connsiteY1" fmla="*/ 0 h 866711"/>
              <a:gd name="connsiteX2" fmla="*/ 1047904 w 1047904"/>
              <a:gd name="connsiteY2" fmla="*/ 328083 h 866711"/>
              <a:gd name="connsiteX3" fmla="*/ 236941 w 1047904"/>
              <a:gd name="connsiteY3" fmla="*/ 866711 h 866711"/>
              <a:gd name="connsiteX4" fmla="*/ 0 w 1047904"/>
              <a:gd name="connsiteY4" fmla="*/ 578139 h 866711"/>
              <a:gd name="connsiteX0" fmla="*/ 0 w 1047904"/>
              <a:gd name="connsiteY0" fmla="*/ 578139 h 898461"/>
              <a:gd name="connsiteX1" fmla="*/ 842858 w 1047904"/>
              <a:gd name="connsiteY1" fmla="*/ 0 h 898461"/>
              <a:gd name="connsiteX2" fmla="*/ 1047904 w 1047904"/>
              <a:gd name="connsiteY2" fmla="*/ 328083 h 898461"/>
              <a:gd name="connsiteX3" fmla="*/ 186141 w 1047904"/>
              <a:gd name="connsiteY3" fmla="*/ 898461 h 898461"/>
              <a:gd name="connsiteX4" fmla="*/ 0 w 1047904"/>
              <a:gd name="connsiteY4" fmla="*/ 578139 h 898461"/>
              <a:gd name="connsiteX0" fmla="*/ 0 w 1060604"/>
              <a:gd name="connsiteY0" fmla="*/ 603539 h 898461"/>
              <a:gd name="connsiteX1" fmla="*/ 855558 w 1060604"/>
              <a:gd name="connsiteY1" fmla="*/ 0 h 898461"/>
              <a:gd name="connsiteX2" fmla="*/ 1060604 w 1060604"/>
              <a:gd name="connsiteY2" fmla="*/ 328083 h 898461"/>
              <a:gd name="connsiteX3" fmla="*/ 198841 w 1060604"/>
              <a:gd name="connsiteY3" fmla="*/ 898461 h 898461"/>
              <a:gd name="connsiteX4" fmla="*/ 0 w 1060604"/>
              <a:gd name="connsiteY4" fmla="*/ 603539 h 898461"/>
              <a:gd name="connsiteX0" fmla="*/ 0 w 1060604"/>
              <a:gd name="connsiteY0" fmla="*/ 603539 h 885761"/>
              <a:gd name="connsiteX1" fmla="*/ 855558 w 1060604"/>
              <a:gd name="connsiteY1" fmla="*/ 0 h 885761"/>
              <a:gd name="connsiteX2" fmla="*/ 1060604 w 1060604"/>
              <a:gd name="connsiteY2" fmla="*/ 328083 h 885761"/>
              <a:gd name="connsiteX3" fmla="*/ 217891 w 1060604"/>
              <a:gd name="connsiteY3" fmla="*/ 885761 h 885761"/>
              <a:gd name="connsiteX4" fmla="*/ 0 w 1060604"/>
              <a:gd name="connsiteY4" fmla="*/ 603539 h 885761"/>
              <a:gd name="connsiteX0" fmla="*/ 0 w 1060604"/>
              <a:gd name="connsiteY0" fmla="*/ 489239 h 771461"/>
              <a:gd name="connsiteX1" fmla="*/ 814283 w 1060604"/>
              <a:gd name="connsiteY1" fmla="*/ 0 h 771461"/>
              <a:gd name="connsiteX2" fmla="*/ 1060604 w 1060604"/>
              <a:gd name="connsiteY2" fmla="*/ 213783 h 771461"/>
              <a:gd name="connsiteX3" fmla="*/ 217891 w 1060604"/>
              <a:gd name="connsiteY3" fmla="*/ 771461 h 771461"/>
              <a:gd name="connsiteX4" fmla="*/ 0 w 1060604"/>
              <a:gd name="connsiteY4" fmla="*/ 489239 h 771461"/>
              <a:gd name="connsiteX0" fmla="*/ 105959 w 842713"/>
              <a:gd name="connsiteY0" fmla="*/ 89189 h 771461"/>
              <a:gd name="connsiteX1" fmla="*/ 596392 w 842713"/>
              <a:gd name="connsiteY1" fmla="*/ 0 h 771461"/>
              <a:gd name="connsiteX2" fmla="*/ 842713 w 842713"/>
              <a:gd name="connsiteY2" fmla="*/ 213783 h 771461"/>
              <a:gd name="connsiteX3" fmla="*/ 0 w 842713"/>
              <a:gd name="connsiteY3" fmla="*/ 771461 h 771461"/>
              <a:gd name="connsiteX4" fmla="*/ 105959 w 842713"/>
              <a:gd name="connsiteY4" fmla="*/ 89189 h 771461"/>
              <a:gd name="connsiteX0" fmla="*/ 0 w 736754"/>
              <a:gd name="connsiteY0" fmla="*/ 89189 h 828611"/>
              <a:gd name="connsiteX1" fmla="*/ 490433 w 736754"/>
              <a:gd name="connsiteY1" fmla="*/ 0 h 828611"/>
              <a:gd name="connsiteX2" fmla="*/ 736754 w 736754"/>
              <a:gd name="connsiteY2" fmla="*/ 213783 h 828611"/>
              <a:gd name="connsiteX3" fmla="*/ 135341 w 736754"/>
              <a:gd name="connsiteY3" fmla="*/ 828611 h 828611"/>
              <a:gd name="connsiteX4" fmla="*/ 0 w 736754"/>
              <a:gd name="connsiteY4" fmla="*/ 89189 h 828611"/>
              <a:gd name="connsiteX0" fmla="*/ 0 w 490433"/>
              <a:gd name="connsiteY0" fmla="*/ 89189 h 828611"/>
              <a:gd name="connsiteX1" fmla="*/ 490433 w 490433"/>
              <a:gd name="connsiteY1" fmla="*/ 0 h 828611"/>
              <a:gd name="connsiteX2" fmla="*/ 489104 w 490433"/>
              <a:gd name="connsiteY2" fmla="*/ 753533 h 828611"/>
              <a:gd name="connsiteX3" fmla="*/ 135341 w 490433"/>
              <a:gd name="connsiteY3" fmla="*/ 828611 h 828611"/>
              <a:gd name="connsiteX4" fmla="*/ 0 w 490433"/>
              <a:gd name="connsiteY4" fmla="*/ 89189 h 82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33" h="828611">
                <a:moveTo>
                  <a:pt x="0" y="89189"/>
                </a:moveTo>
                <a:lnTo>
                  <a:pt x="490433" y="0"/>
                </a:lnTo>
                <a:lnTo>
                  <a:pt x="489104" y="753533"/>
                </a:lnTo>
                <a:lnTo>
                  <a:pt x="135341" y="828611"/>
                </a:lnTo>
                <a:lnTo>
                  <a:pt x="0" y="89189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5"/>
          <p:cNvSpPr/>
          <p:nvPr/>
        </p:nvSpPr>
        <p:spPr>
          <a:xfrm>
            <a:off x="5790803" y="6197171"/>
            <a:ext cx="920904" cy="444436"/>
          </a:xfrm>
          <a:custGeom>
            <a:avLst/>
            <a:gdLst>
              <a:gd name="connsiteX0" fmla="*/ 0 w 1008112"/>
              <a:gd name="connsiteY0" fmla="*/ 504056 h 504056"/>
              <a:gd name="connsiteX1" fmla="*/ 126014 w 1008112"/>
              <a:gd name="connsiteY1" fmla="*/ 0 h 504056"/>
              <a:gd name="connsiteX2" fmla="*/ 882098 w 1008112"/>
              <a:gd name="connsiteY2" fmla="*/ 0 h 504056"/>
              <a:gd name="connsiteX3" fmla="*/ 1008112 w 1008112"/>
              <a:gd name="connsiteY3" fmla="*/ 504056 h 504056"/>
              <a:gd name="connsiteX4" fmla="*/ 0 w 1008112"/>
              <a:gd name="connsiteY4" fmla="*/ 504056 h 504056"/>
              <a:gd name="connsiteX0" fmla="*/ 0 w 1008112"/>
              <a:gd name="connsiteY0" fmla="*/ 800390 h 800390"/>
              <a:gd name="connsiteX1" fmla="*/ 492903 w 1008112"/>
              <a:gd name="connsiteY1" fmla="*/ 0 h 800390"/>
              <a:gd name="connsiteX2" fmla="*/ 882098 w 1008112"/>
              <a:gd name="connsiteY2" fmla="*/ 296334 h 800390"/>
              <a:gd name="connsiteX3" fmla="*/ 1008112 w 1008112"/>
              <a:gd name="connsiteY3" fmla="*/ 800390 h 800390"/>
              <a:gd name="connsiteX4" fmla="*/ 0 w 1008112"/>
              <a:gd name="connsiteY4" fmla="*/ 800390 h 800390"/>
              <a:gd name="connsiteX0" fmla="*/ 0 w 1023209"/>
              <a:gd name="connsiteY0" fmla="*/ 800390 h 800390"/>
              <a:gd name="connsiteX1" fmla="*/ 492903 w 1023209"/>
              <a:gd name="connsiteY1" fmla="*/ 0 h 800390"/>
              <a:gd name="connsiteX2" fmla="*/ 1023209 w 1023209"/>
              <a:gd name="connsiteY2" fmla="*/ 317500 h 800390"/>
              <a:gd name="connsiteX3" fmla="*/ 1008112 w 1023209"/>
              <a:gd name="connsiteY3" fmla="*/ 800390 h 800390"/>
              <a:gd name="connsiteX4" fmla="*/ 0 w 1023209"/>
              <a:gd name="connsiteY4" fmla="*/ 800390 h 800390"/>
              <a:gd name="connsiteX0" fmla="*/ 0 w 1023209"/>
              <a:gd name="connsiteY0" fmla="*/ 800390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00390 h 1096723"/>
              <a:gd name="connsiteX0" fmla="*/ 0 w 1023209"/>
              <a:gd name="connsiteY0" fmla="*/ 828612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375987"/>
              <a:gd name="connsiteY0" fmla="*/ 539334 h 1096723"/>
              <a:gd name="connsiteX1" fmla="*/ 845681 w 1375987"/>
              <a:gd name="connsiteY1" fmla="*/ 0 h 1096723"/>
              <a:gd name="connsiteX2" fmla="*/ 1375987 w 1375987"/>
              <a:gd name="connsiteY2" fmla="*/ 317500 h 1096723"/>
              <a:gd name="connsiteX3" fmla="*/ 796446 w 1375987"/>
              <a:gd name="connsiteY3" fmla="*/ 1096723 h 1096723"/>
              <a:gd name="connsiteX4" fmla="*/ 0 w 1375987"/>
              <a:gd name="connsiteY4" fmla="*/ 539334 h 1096723"/>
              <a:gd name="connsiteX0" fmla="*/ 0 w 1375987"/>
              <a:gd name="connsiteY0" fmla="*/ 539334 h 821556"/>
              <a:gd name="connsiteX1" fmla="*/ 845681 w 1375987"/>
              <a:gd name="connsiteY1" fmla="*/ 0 h 821556"/>
              <a:gd name="connsiteX2" fmla="*/ 1375987 w 1375987"/>
              <a:gd name="connsiteY2" fmla="*/ 317500 h 821556"/>
              <a:gd name="connsiteX3" fmla="*/ 217891 w 1375987"/>
              <a:gd name="connsiteY3" fmla="*/ 821556 h 821556"/>
              <a:gd name="connsiteX4" fmla="*/ 0 w 1375987"/>
              <a:gd name="connsiteY4" fmla="*/ 539334 h 821556"/>
              <a:gd name="connsiteX0" fmla="*/ 0 w 1375987"/>
              <a:gd name="connsiteY0" fmla="*/ 546389 h 828611"/>
              <a:gd name="connsiteX1" fmla="*/ 817458 w 1375987"/>
              <a:gd name="connsiteY1" fmla="*/ 0 h 828611"/>
              <a:gd name="connsiteX2" fmla="*/ 1375987 w 1375987"/>
              <a:gd name="connsiteY2" fmla="*/ 324555 h 828611"/>
              <a:gd name="connsiteX3" fmla="*/ 217891 w 1375987"/>
              <a:gd name="connsiteY3" fmla="*/ 828611 h 828611"/>
              <a:gd name="connsiteX4" fmla="*/ 0 w 1375987"/>
              <a:gd name="connsiteY4" fmla="*/ 546389 h 828611"/>
              <a:gd name="connsiteX0" fmla="*/ 0 w 1016154"/>
              <a:gd name="connsiteY0" fmla="*/ 546389 h 828611"/>
              <a:gd name="connsiteX1" fmla="*/ 817458 w 1016154"/>
              <a:gd name="connsiteY1" fmla="*/ 0 h 828611"/>
              <a:gd name="connsiteX2" fmla="*/ 1016154 w 1016154"/>
              <a:gd name="connsiteY2" fmla="*/ 296333 h 828611"/>
              <a:gd name="connsiteX3" fmla="*/ 217891 w 1016154"/>
              <a:gd name="connsiteY3" fmla="*/ 828611 h 828611"/>
              <a:gd name="connsiteX4" fmla="*/ 0 w 1016154"/>
              <a:gd name="connsiteY4" fmla="*/ 546389 h 828611"/>
              <a:gd name="connsiteX0" fmla="*/ 0 w 1016154"/>
              <a:gd name="connsiteY0" fmla="*/ 584489 h 866711"/>
              <a:gd name="connsiteX1" fmla="*/ 823808 w 1016154"/>
              <a:gd name="connsiteY1" fmla="*/ 0 h 866711"/>
              <a:gd name="connsiteX2" fmla="*/ 1016154 w 1016154"/>
              <a:gd name="connsiteY2" fmla="*/ 334433 h 866711"/>
              <a:gd name="connsiteX3" fmla="*/ 217891 w 1016154"/>
              <a:gd name="connsiteY3" fmla="*/ 866711 h 866711"/>
              <a:gd name="connsiteX4" fmla="*/ 0 w 1016154"/>
              <a:gd name="connsiteY4" fmla="*/ 584489 h 866711"/>
              <a:gd name="connsiteX0" fmla="*/ 0 w 1047904"/>
              <a:gd name="connsiteY0" fmla="*/ 584489 h 866711"/>
              <a:gd name="connsiteX1" fmla="*/ 823808 w 1047904"/>
              <a:gd name="connsiteY1" fmla="*/ 0 h 866711"/>
              <a:gd name="connsiteX2" fmla="*/ 1047904 w 1047904"/>
              <a:gd name="connsiteY2" fmla="*/ 309033 h 866711"/>
              <a:gd name="connsiteX3" fmla="*/ 217891 w 1047904"/>
              <a:gd name="connsiteY3" fmla="*/ 866711 h 866711"/>
              <a:gd name="connsiteX4" fmla="*/ 0 w 1047904"/>
              <a:gd name="connsiteY4" fmla="*/ 584489 h 866711"/>
              <a:gd name="connsiteX0" fmla="*/ 0 w 1028854"/>
              <a:gd name="connsiteY0" fmla="*/ 584489 h 866711"/>
              <a:gd name="connsiteX1" fmla="*/ 823808 w 1028854"/>
              <a:gd name="connsiteY1" fmla="*/ 0 h 866711"/>
              <a:gd name="connsiteX2" fmla="*/ 1028854 w 1028854"/>
              <a:gd name="connsiteY2" fmla="*/ 328083 h 866711"/>
              <a:gd name="connsiteX3" fmla="*/ 217891 w 1028854"/>
              <a:gd name="connsiteY3" fmla="*/ 866711 h 866711"/>
              <a:gd name="connsiteX4" fmla="*/ 0 w 1028854"/>
              <a:gd name="connsiteY4" fmla="*/ 584489 h 866711"/>
              <a:gd name="connsiteX0" fmla="*/ 0 w 1047904"/>
              <a:gd name="connsiteY0" fmla="*/ 578139 h 866711"/>
              <a:gd name="connsiteX1" fmla="*/ 842858 w 1047904"/>
              <a:gd name="connsiteY1" fmla="*/ 0 h 866711"/>
              <a:gd name="connsiteX2" fmla="*/ 1047904 w 1047904"/>
              <a:gd name="connsiteY2" fmla="*/ 328083 h 866711"/>
              <a:gd name="connsiteX3" fmla="*/ 236941 w 1047904"/>
              <a:gd name="connsiteY3" fmla="*/ 866711 h 866711"/>
              <a:gd name="connsiteX4" fmla="*/ 0 w 1047904"/>
              <a:gd name="connsiteY4" fmla="*/ 578139 h 866711"/>
              <a:gd name="connsiteX0" fmla="*/ 0 w 1047904"/>
              <a:gd name="connsiteY0" fmla="*/ 578139 h 898461"/>
              <a:gd name="connsiteX1" fmla="*/ 842858 w 1047904"/>
              <a:gd name="connsiteY1" fmla="*/ 0 h 898461"/>
              <a:gd name="connsiteX2" fmla="*/ 1047904 w 1047904"/>
              <a:gd name="connsiteY2" fmla="*/ 328083 h 898461"/>
              <a:gd name="connsiteX3" fmla="*/ 186141 w 1047904"/>
              <a:gd name="connsiteY3" fmla="*/ 898461 h 898461"/>
              <a:gd name="connsiteX4" fmla="*/ 0 w 1047904"/>
              <a:gd name="connsiteY4" fmla="*/ 578139 h 898461"/>
              <a:gd name="connsiteX0" fmla="*/ 0 w 1060604"/>
              <a:gd name="connsiteY0" fmla="*/ 603539 h 898461"/>
              <a:gd name="connsiteX1" fmla="*/ 855558 w 1060604"/>
              <a:gd name="connsiteY1" fmla="*/ 0 h 898461"/>
              <a:gd name="connsiteX2" fmla="*/ 1060604 w 1060604"/>
              <a:gd name="connsiteY2" fmla="*/ 328083 h 898461"/>
              <a:gd name="connsiteX3" fmla="*/ 198841 w 1060604"/>
              <a:gd name="connsiteY3" fmla="*/ 898461 h 898461"/>
              <a:gd name="connsiteX4" fmla="*/ 0 w 1060604"/>
              <a:gd name="connsiteY4" fmla="*/ 603539 h 898461"/>
              <a:gd name="connsiteX0" fmla="*/ 0 w 1060604"/>
              <a:gd name="connsiteY0" fmla="*/ 603539 h 885761"/>
              <a:gd name="connsiteX1" fmla="*/ 855558 w 1060604"/>
              <a:gd name="connsiteY1" fmla="*/ 0 h 885761"/>
              <a:gd name="connsiteX2" fmla="*/ 1060604 w 1060604"/>
              <a:gd name="connsiteY2" fmla="*/ 328083 h 885761"/>
              <a:gd name="connsiteX3" fmla="*/ 217891 w 1060604"/>
              <a:gd name="connsiteY3" fmla="*/ 885761 h 885761"/>
              <a:gd name="connsiteX4" fmla="*/ 0 w 1060604"/>
              <a:gd name="connsiteY4" fmla="*/ 603539 h 885761"/>
              <a:gd name="connsiteX0" fmla="*/ 0 w 993929"/>
              <a:gd name="connsiteY0" fmla="*/ 251114 h 885761"/>
              <a:gd name="connsiteX1" fmla="*/ 788883 w 993929"/>
              <a:gd name="connsiteY1" fmla="*/ 0 h 885761"/>
              <a:gd name="connsiteX2" fmla="*/ 993929 w 993929"/>
              <a:gd name="connsiteY2" fmla="*/ 328083 h 885761"/>
              <a:gd name="connsiteX3" fmla="*/ 151216 w 993929"/>
              <a:gd name="connsiteY3" fmla="*/ 885761 h 885761"/>
              <a:gd name="connsiteX4" fmla="*/ 0 w 993929"/>
              <a:gd name="connsiteY4" fmla="*/ 251114 h 885761"/>
              <a:gd name="connsiteX0" fmla="*/ 0 w 993929"/>
              <a:gd name="connsiteY0" fmla="*/ 251114 h 692086"/>
              <a:gd name="connsiteX1" fmla="*/ 788883 w 993929"/>
              <a:gd name="connsiteY1" fmla="*/ 0 h 692086"/>
              <a:gd name="connsiteX2" fmla="*/ 993929 w 993929"/>
              <a:gd name="connsiteY2" fmla="*/ 328083 h 692086"/>
              <a:gd name="connsiteX3" fmla="*/ 33741 w 993929"/>
              <a:gd name="connsiteY3" fmla="*/ 692086 h 692086"/>
              <a:gd name="connsiteX4" fmla="*/ 0 w 993929"/>
              <a:gd name="connsiteY4" fmla="*/ 251114 h 692086"/>
              <a:gd name="connsiteX0" fmla="*/ 0 w 930429"/>
              <a:gd name="connsiteY0" fmla="*/ 251114 h 692086"/>
              <a:gd name="connsiteX1" fmla="*/ 788883 w 930429"/>
              <a:gd name="connsiteY1" fmla="*/ 0 h 692086"/>
              <a:gd name="connsiteX2" fmla="*/ 930429 w 930429"/>
              <a:gd name="connsiteY2" fmla="*/ 626533 h 692086"/>
              <a:gd name="connsiteX3" fmla="*/ 33741 w 930429"/>
              <a:gd name="connsiteY3" fmla="*/ 692086 h 692086"/>
              <a:gd name="connsiteX4" fmla="*/ 0 w 930429"/>
              <a:gd name="connsiteY4" fmla="*/ 251114 h 692086"/>
              <a:gd name="connsiteX0" fmla="*/ 0 w 930429"/>
              <a:gd name="connsiteY0" fmla="*/ 3464 h 444436"/>
              <a:gd name="connsiteX1" fmla="*/ 893658 w 930429"/>
              <a:gd name="connsiteY1" fmla="*/ 0 h 444436"/>
              <a:gd name="connsiteX2" fmla="*/ 930429 w 930429"/>
              <a:gd name="connsiteY2" fmla="*/ 378883 h 444436"/>
              <a:gd name="connsiteX3" fmla="*/ 33741 w 930429"/>
              <a:gd name="connsiteY3" fmla="*/ 444436 h 444436"/>
              <a:gd name="connsiteX4" fmla="*/ 0 w 930429"/>
              <a:gd name="connsiteY4" fmla="*/ 3464 h 444436"/>
              <a:gd name="connsiteX0" fmla="*/ 0 w 920904"/>
              <a:gd name="connsiteY0" fmla="*/ 3464 h 444436"/>
              <a:gd name="connsiteX1" fmla="*/ 893658 w 920904"/>
              <a:gd name="connsiteY1" fmla="*/ 0 h 444436"/>
              <a:gd name="connsiteX2" fmla="*/ 920904 w 920904"/>
              <a:gd name="connsiteY2" fmla="*/ 385233 h 444436"/>
              <a:gd name="connsiteX3" fmla="*/ 33741 w 920904"/>
              <a:gd name="connsiteY3" fmla="*/ 444436 h 444436"/>
              <a:gd name="connsiteX4" fmla="*/ 0 w 920904"/>
              <a:gd name="connsiteY4" fmla="*/ 3464 h 4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904" h="444436">
                <a:moveTo>
                  <a:pt x="0" y="3464"/>
                </a:moveTo>
                <a:lnTo>
                  <a:pt x="893658" y="0"/>
                </a:lnTo>
                <a:lnTo>
                  <a:pt x="920904" y="385233"/>
                </a:lnTo>
                <a:lnTo>
                  <a:pt x="33741" y="444436"/>
                </a:lnTo>
                <a:lnTo>
                  <a:pt x="0" y="3464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apezoid 26"/>
          <p:cNvSpPr/>
          <p:nvPr/>
        </p:nvSpPr>
        <p:spPr>
          <a:xfrm>
            <a:off x="7305129" y="3616449"/>
            <a:ext cx="280272" cy="468593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388222 w 591670"/>
              <a:gd name="connsiteY0" fmla="*/ 513540 h 513540"/>
              <a:gd name="connsiteX1" fmla="*/ 32684 w 591670"/>
              <a:gd name="connsiteY1" fmla="*/ 310092 h 513540"/>
              <a:gd name="connsiteX2" fmla="*/ 0 w 591670"/>
              <a:gd name="connsiteY2" fmla="*/ 0 h 513540"/>
              <a:gd name="connsiteX3" fmla="*/ 591670 w 591670"/>
              <a:gd name="connsiteY3" fmla="*/ 244724 h 513540"/>
              <a:gd name="connsiteX4" fmla="*/ 388222 w 591670"/>
              <a:gd name="connsiteY4" fmla="*/ 513540 h 513540"/>
              <a:gd name="connsiteX0" fmla="*/ 388222 w 388222"/>
              <a:gd name="connsiteY0" fmla="*/ 557741 h 557741"/>
              <a:gd name="connsiteX1" fmla="*/ 32684 w 388222"/>
              <a:gd name="connsiteY1" fmla="*/ 354293 h 557741"/>
              <a:gd name="connsiteX2" fmla="*/ 0 w 388222"/>
              <a:gd name="connsiteY2" fmla="*/ 44201 h 557741"/>
              <a:gd name="connsiteX3" fmla="*/ 245595 w 388222"/>
              <a:gd name="connsiteY3" fmla="*/ 0 h 557741"/>
              <a:gd name="connsiteX4" fmla="*/ 388222 w 388222"/>
              <a:gd name="connsiteY4" fmla="*/ 557741 h 557741"/>
              <a:gd name="connsiteX0" fmla="*/ 453963 w 453963"/>
              <a:gd name="connsiteY0" fmla="*/ 557741 h 557741"/>
              <a:gd name="connsiteX1" fmla="*/ 0 w 453963"/>
              <a:gd name="connsiteY1" fmla="*/ 132043 h 557741"/>
              <a:gd name="connsiteX2" fmla="*/ 65741 w 453963"/>
              <a:gd name="connsiteY2" fmla="*/ 44201 h 557741"/>
              <a:gd name="connsiteX3" fmla="*/ 311336 w 453963"/>
              <a:gd name="connsiteY3" fmla="*/ 0 h 557741"/>
              <a:gd name="connsiteX4" fmla="*/ 453963 w 453963"/>
              <a:gd name="connsiteY4" fmla="*/ 557741 h 557741"/>
              <a:gd name="connsiteX0" fmla="*/ 253938 w 311336"/>
              <a:gd name="connsiteY0" fmla="*/ 110066 h 132043"/>
              <a:gd name="connsiteX1" fmla="*/ 0 w 311336"/>
              <a:gd name="connsiteY1" fmla="*/ 132043 h 132043"/>
              <a:gd name="connsiteX2" fmla="*/ 65741 w 311336"/>
              <a:gd name="connsiteY2" fmla="*/ 44201 h 132043"/>
              <a:gd name="connsiteX3" fmla="*/ 311336 w 311336"/>
              <a:gd name="connsiteY3" fmla="*/ 0 h 132043"/>
              <a:gd name="connsiteX4" fmla="*/ 253938 w 311336"/>
              <a:gd name="connsiteY4" fmla="*/ 110066 h 132043"/>
              <a:gd name="connsiteX0" fmla="*/ 333313 w 333313"/>
              <a:gd name="connsiteY0" fmla="*/ 157691 h 157691"/>
              <a:gd name="connsiteX1" fmla="*/ 0 w 333313"/>
              <a:gd name="connsiteY1" fmla="*/ 132043 h 157691"/>
              <a:gd name="connsiteX2" fmla="*/ 65741 w 333313"/>
              <a:gd name="connsiteY2" fmla="*/ 44201 h 157691"/>
              <a:gd name="connsiteX3" fmla="*/ 311336 w 333313"/>
              <a:gd name="connsiteY3" fmla="*/ 0 h 157691"/>
              <a:gd name="connsiteX4" fmla="*/ 333313 w 333313"/>
              <a:gd name="connsiteY4" fmla="*/ 157691 h 157691"/>
              <a:gd name="connsiteX0" fmla="*/ 267572 w 267572"/>
              <a:gd name="connsiteY0" fmla="*/ 157691 h 198718"/>
              <a:gd name="connsiteX1" fmla="*/ 934 w 267572"/>
              <a:gd name="connsiteY1" fmla="*/ 198718 h 198718"/>
              <a:gd name="connsiteX2" fmla="*/ 0 w 267572"/>
              <a:gd name="connsiteY2" fmla="*/ 44201 h 198718"/>
              <a:gd name="connsiteX3" fmla="*/ 245595 w 267572"/>
              <a:gd name="connsiteY3" fmla="*/ 0 h 198718"/>
              <a:gd name="connsiteX4" fmla="*/ 267572 w 267572"/>
              <a:gd name="connsiteY4" fmla="*/ 157691 h 198718"/>
              <a:gd name="connsiteX0" fmla="*/ 270747 w 270747"/>
              <a:gd name="connsiteY0" fmla="*/ 157691 h 198718"/>
              <a:gd name="connsiteX1" fmla="*/ 4109 w 270747"/>
              <a:gd name="connsiteY1" fmla="*/ 198718 h 198718"/>
              <a:gd name="connsiteX2" fmla="*/ 0 w 270747"/>
              <a:gd name="connsiteY2" fmla="*/ 15626 h 198718"/>
              <a:gd name="connsiteX3" fmla="*/ 248770 w 270747"/>
              <a:gd name="connsiteY3" fmla="*/ 0 h 198718"/>
              <a:gd name="connsiteX4" fmla="*/ 270747 w 270747"/>
              <a:gd name="connsiteY4" fmla="*/ 157691 h 198718"/>
              <a:gd name="connsiteX0" fmla="*/ 270747 w 270747"/>
              <a:gd name="connsiteY0" fmla="*/ 186266 h 227293"/>
              <a:gd name="connsiteX1" fmla="*/ 4109 w 270747"/>
              <a:gd name="connsiteY1" fmla="*/ 227293 h 227293"/>
              <a:gd name="connsiteX2" fmla="*/ 0 w 270747"/>
              <a:gd name="connsiteY2" fmla="*/ 44201 h 227293"/>
              <a:gd name="connsiteX3" fmla="*/ 204320 w 270747"/>
              <a:gd name="connsiteY3" fmla="*/ 0 h 227293"/>
              <a:gd name="connsiteX4" fmla="*/ 270747 w 270747"/>
              <a:gd name="connsiteY4" fmla="*/ 186266 h 227293"/>
              <a:gd name="connsiteX0" fmla="*/ 280272 w 280272"/>
              <a:gd name="connsiteY0" fmla="*/ 433916 h 433916"/>
              <a:gd name="connsiteX1" fmla="*/ 4109 w 280272"/>
              <a:gd name="connsiteY1" fmla="*/ 227293 h 433916"/>
              <a:gd name="connsiteX2" fmla="*/ 0 w 280272"/>
              <a:gd name="connsiteY2" fmla="*/ 44201 h 433916"/>
              <a:gd name="connsiteX3" fmla="*/ 204320 w 280272"/>
              <a:gd name="connsiteY3" fmla="*/ 0 h 433916"/>
              <a:gd name="connsiteX4" fmla="*/ 280272 w 280272"/>
              <a:gd name="connsiteY4" fmla="*/ 433916 h 433916"/>
              <a:gd name="connsiteX0" fmla="*/ 280272 w 280272"/>
              <a:gd name="connsiteY0" fmla="*/ 433916 h 468593"/>
              <a:gd name="connsiteX1" fmla="*/ 64434 w 280272"/>
              <a:gd name="connsiteY1" fmla="*/ 468593 h 468593"/>
              <a:gd name="connsiteX2" fmla="*/ 0 w 280272"/>
              <a:gd name="connsiteY2" fmla="*/ 44201 h 468593"/>
              <a:gd name="connsiteX3" fmla="*/ 204320 w 280272"/>
              <a:gd name="connsiteY3" fmla="*/ 0 h 468593"/>
              <a:gd name="connsiteX4" fmla="*/ 280272 w 280272"/>
              <a:gd name="connsiteY4" fmla="*/ 433916 h 4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272" h="468593">
                <a:moveTo>
                  <a:pt x="280272" y="433916"/>
                </a:moveTo>
                <a:lnTo>
                  <a:pt x="64434" y="468593"/>
                </a:lnTo>
                <a:cubicBezTo>
                  <a:pt x="64123" y="417087"/>
                  <a:pt x="311" y="95707"/>
                  <a:pt x="0" y="44201"/>
                </a:cubicBezTo>
                <a:lnTo>
                  <a:pt x="204320" y="0"/>
                </a:lnTo>
                <a:lnTo>
                  <a:pt x="280272" y="4339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26"/>
          <p:cNvSpPr/>
          <p:nvPr/>
        </p:nvSpPr>
        <p:spPr>
          <a:xfrm>
            <a:off x="7055197" y="3876924"/>
            <a:ext cx="185022" cy="236818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388222 w 591670"/>
              <a:gd name="connsiteY0" fmla="*/ 513540 h 513540"/>
              <a:gd name="connsiteX1" fmla="*/ 32684 w 591670"/>
              <a:gd name="connsiteY1" fmla="*/ 310092 h 513540"/>
              <a:gd name="connsiteX2" fmla="*/ 0 w 591670"/>
              <a:gd name="connsiteY2" fmla="*/ 0 h 513540"/>
              <a:gd name="connsiteX3" fmla="*/ 591670 w 591670"/>
              <a:gd name="connsiteY3" fmla="*/ 244724 h 513540"/>
              <a:gd name="connsiteX4" fmla="*/ 388222 w 591670"/>
              <a:gd name="connsiteY4" fmla="*/ 513540 h 513540"/>
              <a:gd name="connsiteX0" fmla="*/ 388222 w 388222"/>
              <a:gd name="connsiteY0" fmla="*/ 557741 h 557741"/>
              <a:gd name="connsiteX1" fmla="*/ 32684 w 388222"/>
              <a:gd name="connsiteY1" fmla="*/ 354293 h 557741"/>
              <a:gd name="connsiteX2" fmla="*/ 0 w 388222"/>
              <a:gd name="connsiteY2" fmla="*/ 44201 h 557741"/>
              <a:gd name="connsiteX3" fmla="*/ 245595 w 388222"/>
              <a:gd name="connsiteY3" fmla="*/ 0 h 557741"/>
              <a:gd name="connsiteX4" fmla="*/ 388222 w 388222"/>
              <a:gd name="connsiteY4" fmla="*/ 557741 h 557741"/>
              <a:gd name="connsiteX0" fmla="*/ 453963 w 453963"/>
              <a:gd name="connsiteY0" fmla="*/ 557741 h 557741"/>
              <a:gd name="connsiteX1" fmla="*/ 0 w 453963"/>
              <a:gd name="connsiteY1" fmla="*/ 132043 h 557741"/>
              <a:gd name="connsiteX2" fmla="*/ 65741 w 453963"/>
              <a:gd name="connsiteY2" fmla="*/ 44201 h 557741"/>
              <a:gd name="connsiteX3" fmla="*/ 311336 w 453963"/>
              <a:gd name="connsiteY3" fmla="*/ 0 h 557741"/>
              <a:gd name="connsiteX4" fmla="*/ 453963 w 453963"/>
              <a:gd name="connsiteY4" fmla="*/ 557741 h 557741"/>
              <a:gd name="connsiteX0" fmla="*/ 253938 w 311336"/>
              <a:gd name="connsiteY0" fmla="*/ 110066 h 132043"/>
              <a:gd name="connsiteX1" fmla="*/ 0 w 311336"/>
              <a:gd name="connsiteY1" fmla="*/ 132043 h 132043"/>
              <a:gd name="connsiteX2" fmla="*/ 65741 w 311336"/>
              <a:gd name="connsiteY2" fmla="*/ 44201 h 132043"/>
              <a:gd name="connsiteX3" fmla="*/ 311336 w 311336"/>
              <a:gd name="connsiteY3" fmla="*/ 0 h 132043"/>
              <a:gd name="connsiteX4" fmla="*/ 253938 w 311336"/>
              <a:gd name="connsiteY4" fmla="*/ 110066 h 132043"/>
              <a:gd name="connsiteX0" fmla="*/ 333313 w 333313"/>
              <a:gd name="connsiteY0" fmla="*/ 157691 h 157691"/>
              <a:gd name="connsiteX1" fmla="*/ 0 w 333313"/>
              <a:gd name="connsiteY1" fmla="*/ 132043 h 157691"/>
              <a:gd name="connsiteX2" fmla="*/ 65741 w 333313"/>
              <a:gd name="connsiteY2" fmla="*/ 44201 h 157691"/>
              <a:gd name="connsiteX3" fmla="*/ 311336 w 333313"/>
              <a:gd name="connsiteY3" fmla="*/ 0 h 157691"/>
              <a:gd name="connsiteX4" fmla="*/ 333313 w 333313"/>
              <a:gd name="connsiteY4" fmla="*/ 157691 h 157691"/>
              <a:gd name="connsiteX0" fmla="*/ 267572 w 267572"/>
              <a:gd name="connsiteY0" fmla="*/ 157691 h 198718"/>
              <a:gd name="connsiteX1" fmla="*/ 934 w 267572"/>
              <a:gd name="connsiteY1" fmla="*/ 198718 h 198718"/>
              <a:gd name="connsiteX2" fmla="*/ 0 w 267572"/>
              <a:gd name="connsiteY2" fmla="*/ 44201 h 198718"/>
              <a:gd name="connsiteX3" fmla="*/ 245595 w 267572"/>
              <a:gd name="connsiteY3" fmla="*/ 0 h 198718"/>
              <a:gd name="connsiteX4" fmla="*/ 267572 w 267572"/>
              <a:gd name="connsiteY4" fmla="*/ 157691 h 198718"/>
              <a:gd name="connsiteX0" fmla="*/ 267572 w 267572"/>
              <a:gd name="connsiteY0" fmla="*/ 157691 h 252693"/>
              <a:gd name="connsiteX1" fmla="*/ 39034 w 267572"/>
              <a:gd name="connsiteY1" fmla="*/ 252693 h 252693"/>
              <a:gd name="connsiteX2" fmla="*/ 0 w 267572"/>
              <a:gd name="connsiteY2" fmla="*/ 44201 h 252693"/>
              <a:gd name="connsiteX3" fmla="*/ 245595 w 267572"/>
              <a:gd name="connsiteY3" fmla="*/ 0 h 252693"/>
              <a:gd name="connsiteX4" fmla="*/ 267572 w 267572"/>
              <a:gd name="connsiteY4" fmla="*/ 157691 h 252693"/>
              <a:gd name="connsiteX0" fmla="*/ 232647 w 245595"/>
              <a:gd name="connsiteY0" fmla="*/ 227541 h 252693"/>
              <a:gd name="connsiteX1" fmla="*/ 39034 w 245595"/>
              <a:gd name="connsiteY1" fmla="*/ 252693 h 252693"/>
              <a:gd name="connsiteX2" fmla="*/ 0 w 245595"/>
              <a:gd name="connsiteY2" fmla="*/ 44201 h 252693"/>
              <a:gd name="connsiteX3" fmla="*/ 245595 w 245595"/>
              <a:gd name="connsiteY3" fmla="*/ 0 h 252693"/>
              <a:gd name="connsiteX4" fmla="*/ 232647 w 245595"/>
              <a:gd name="connsiteY4" fmla="*/ 227541 h 252693"/>
              <a:gd name="connsiteX0" fmla="*/ 232647 w 232647"/>
              <a:gd name="connsiteY0" fmla="*/ 183340 h 208492"/>
              <a:gd name="connsiteX1" fmla="*/ 39034 w 232647"/>
              <a:gd name="connsiteY1" fmla="*/ 208492 h 208492"/>
              <a:gd name="connsiteX2" fmla="*/ 0 w 232647"/>
              <a:gd name="connsiteY2" fmla="*/ 0 h 208492"/>
              <a:gd name="connsiteX3" fmla="*/ 223370 w 232647"/>
              <a:gd name="connsiteY3" fmla="*/ 35174 h 208492"/>
              <a:gd name="connsiteX4" fmla="*/ 232647 w 232647"/>
              <a:gd name="connsiteY4" fmla="*/ 183340 h 208492"/>
              <a:gd name="connsiteX0" fmla="*/ 193618 w 193618"/>
              <a:gd name="connsiteY0" fmla="*/ 148166 h 173318"/>
              <a:gd name="connsiteX1" fmla="*/ 5 w 193618"/>
              <a:gd name="connsiteY1" fmla="*/ 173318 h 173318"/>
              <a:gd name="connsiteX2" fmla="*/ 14946 w 193618"/>
              <a:gd name="connsiteY2" fmla="*/ 44201 h 173318"/>
              <a:gd name="connsiteX3" fmla="*/ 184341 w 193618"/>
              <a:gd name="connsiteY3" fmla="*/ 0 h 173318"/>
              <a:gd name="connsiteX4" fmla="*/ 193618 w 193618"/>
              <a:gd name="connsiteY4" fmla="*/ 148166 h 173318"/>
              <a:gd name="connsiteX0" fmla="*/ 193618 w 193618"/>
              <a:gd name="connsiteY0" fmla="*/ 227541 h 252693"/>
              <a:gd name="connsiteX1" fmla="*/ 5 w 193618"/>
              <a:gd name="connsiteY1" fmla="*/ 252693 h 252693"/>
              <a:gd name="connsiteX2" fmla="*/ 14946 w 193618"/>
              <a:gd name="connsiteY2" fmla="*/ 123576 h 252693"/>
              <a:gd name="connsiteX3" fmla="*/ 165291 w 193618"/>
              <a:gd name="connsiteY3" fmla="*/ 0 h 252693"/>
              <a:gd name="connsiteX4" fmla="*/ 193618 w 193618"/>
              <a:gd name="connsiteY4" fmla="*/ 227541 h 252693"/>
              <a:gd name="connsiteX0" fmla="*/ 197722 w 197722"/>
              <a:gd name="connsiteY0" fmla="*/ 227541 h 252693"/>
              <a:gd name="connsiteX1" fmla="*/ 4109 w 197722"/>
              <a:gd name="connsiteY1" fmla="*/ 252693 h 252693"/>
              <a:gd name="connsiteX2" fmla="*/ 0 w 197722"/>
              <a:gd name="connsiteY2" fmla="*/ 25151 h 252693"/>
              <a:gd name="connsiteX3" fmla="*/ 169395 w 197722"/>
              <a:gd name="connsiteY3" fmla="*/ 0 h 252693"/>
              <a:gd name="connsiteX4" fmla="*/ 197722 w 197722"/>
              <a:gd name="connsiteY4" fmla="*/ 227541 h 252693"/>
              <a:gd name="connsiteX0" fmla="*/ 185022 w 185022"/>
              <a:gd name="connsiteY0" fmla="*/ 224366 h 252693"/>
              <a:gd name="connsiteX1" fmla="*/ 4109 w 185022"/>
              <a:gd name="connsiteY1" fmla="*/ 252693 h 252693"/>
              <a:gd name="connsiteX2" fmla="*/ 0 w 185022"/>
              <a:gd name="connsiteY2" fmla="*/ 25151 h 252693"/>
              <a:gd name="connsiteX3" fmla="*/ 169395 w 185022"/>
              <a:gd name="connsiteY3" fmla="*/ 0 h 252693"/>
              <a:gd name="connsiteX4" fmla="*/ 185022 w 185022"/>
              <a:gd name="connsiteY4" fmla="*/ 224366 h 252693"/>
              <a:gd name="connsiteX0" fmla="*/ 185022 w 185022"/>
              <a:gd name="connsiteY0" fmla="*/ 214841 h 243168"/>
              <a:gd name="connsiteX1" fmla="*/ 4109 w 185022"/>
              <a:gd name="connsiteY1" fmla="*/ 243168 h 243168"/>
              <a:gd name="connsiteX2" fmla="*/ 0 w 185022"/>
              <a:gd name="connsiteY2" fmla="*/ 15626 h 243168"/>
              <a:gd name="connsiteX3" fmla="*/ 163045 w 185022"/>
              <a:gd name="connsiteY3" fmla="*/ 0 h 243168"/>
              <a:gd name="connsiteX4" fmla="*/ 185022 w 185022"/>
              <a:gd name="connsiteY4" fmla="*/ 214841 h 243168"/>
              <a:gd name="connsiteX0" fmla="*/ 185022 w 185022"/>
              <a:gd name="connsiteY0" fmla="*/ 208491 h 236818"/>
              <a:gd name="connsiteX1" fmla="*/ 4109 w 185022"/>
              <a:gd name="connsiteY1" fmla="*/ 236818 h 236818"/>
              <a:gd name="connsiteX2" fmla="*/ 0 w 185022"/>
              <a:gd name="connsiteY2" fmla="*/ 9276 h 236818"/>
              <a:gd name="connsiteX3" fmla="*/ 153520 w 185022"/>
              <a:gd name="connsiteY3" fmla="*/ 0 h 236818"/>
              <a:gd name="connsiteX4" fmla="*/ 185022 w 185022"/>
              <a:gd name="connsiteY4" fmla="*/ 208491 h 23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22" h="236818">
                <a:moveTo>
                  <a:pt x="185022" y="208491"/>
                </a:moveTo>
                <a:lnTo>
                  <a:pt x="4109" y="236818"/>
                </a:lnTo>
                <a:cubicBezTo>
                  <a:pt x="3798" y="185312"/>
                  <a:pt x="311" y="60782"/>
                  <a:pt x="0" y="9276"/>
                </a:cubicBezTo>
                <a:lnTo>
                  <a:pt x="153520" y="0"/>
                </a:lnTo>
                <a:lnTo>
                  <a:pt x="185022" y="2084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26"/>
          <p:cNvSpPr/>
          <p:nvPr/>
        </p:nvSpPr>
        <p:spPr>
          <a:xfrm>
            <a:off x="2817390" y="898177"/>
            <a:ext cx="320861" cy="313515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550147 w 753595"/>
              <a:gd name="connsiteY0" fmla="*/ 621490 h 621490"/>
              <a:gd name="connsiteX1" fmla="*/ 194609 w 753595"/>
              <a:gd name="connsiteY1" fmla="*/ 418042 h 621490"/>
              <a:gd name="connsiteX2" fmla="*/ 0 w 753595"/>
              <a:gd name="connsiteY2" fmla="*/ 0 h 621490"/>
              <a:gd name="connsiteX3" fmla="*/ 753595 w 753595"/>
              <a:gd name="connsiteY3" fmla="*/ 352674 h 621490"/>
              <a:gd name="connsiteX4" fmla="*/ 550147 w 753595"/>
              <a:gd name="connsiteY4" fmla="*/ 621490 h 621490"/>
              <a:gd name="connsiteX0" fmla="*/ 653988 w 857436"/>
              <a:gd name="connsiteY0" fmla="*/ 621490 h 621490"/>
              <a:gd name="connsiteX1" fmla="*/ 0 w 857436"/>
              <a:gd name="connsiteY1" fmla="*/ 71967 h 621490"/>
              <a:gd name="connsiteX2" fmla="*/ 103841 w 857436"/>
              <a:gd name="connsiteY2" fmla="*/ 0 h 621490"/>
              <a:gd name="connsiteX3" fmla="*/ 857436 w 857436"/>
              <a:gd name="connsiteY3" fmla="*/ 352674 h 621490"/>
              <a:gd name="connsiteX4" fmla="*/ 653988 w 857436"/>
              <a:gd name="connsiteY4" fmla="*/ 621490 h 621490"/>
              <a:gd name="connsiteX0" fmla="*/ 199963 w 857436"/>
              <a:gd name="connsiteY0" fmla="*/ 373840 h 373840"/>
              <a:gd name="connsiteX1" fmla="*/ 0 w 857436"/>
              <a:gd name="connsiteY1" fmla="*/ 71967 h 373840"/>
              <a:gd name="connsiteX2" fmla="*/ 103841 w 857436"/>
              <a:gd name="connsiteY2" fmla="*/ 0 h 373840"/>
              <a:gd name="connsiteX3" fmla="*/ 857436 w 857436"/>
              <a:gd name="connsiteY3" fmla="*/ 352674 h 373840"/>
              <a:gd name="connsiteX4" fmla="*/ 199963 w 857436"/>
              <a:gd name="connsiteY4" fmla="*/ 373840 h 373840"/>
              <a:gd name="connsiteX0" fmla="*/ 199963 w 292286"/>
              <a:gd name="connsiteY0" fmla="*/ 373840 h 373840"/>
              <a:gd name="connsiteX1" fmla="*/ 0 w 292286"/>
              <a:gd name="connsiteY1" fmla="*/ 71967 h 373840"/>
              <a:gd name="connsiteX2" fmla="*/ 103841 w 292286"/>
              <a:gd name="connsiteY2" fmla="*/ 0 h 373840"/>
              <a:gd name="connsiteX3" fmla="*/ 292286 w 292286"/>
              <a:gd name="connsiteY3" fmla="*/ 273299 h 373840"/>
              <a:gd name="connsiteX4" fmla="*/ 199963 w 292286"/>
              <a:gd name="connsiteY4" fmla="*/ 373840 h 373840"/>
              <a:gd name="connsiteX0" fmla="*/ 199963 w 317686"/>
              <a:gd name="connsiteY0" fmla="*/ 373840 h 373840"/>
              <a:gd name="connsiteX1" fmla="*/ 0 w 317686"/>
              <a:gd name="connsiteY1" fmla="*/ 71967 h 373840"/>
              <a:gd name="connsiteX2" fmla="*/ 103841 w 317686"/>
              <a:gd name="connsiteY2" fmla="*/ 0 h 373840"/>
              <a:gd name="connsiteX3" fmla="*/ 317686 w 317686"/>
              <a:gd name="connsiteY3" fmla="*/ 311399 h 373840"/>
              <a:gd name="connsiteX4" fmla="*/ 199963 w 317686"/>
              <a:gd name="connsiteY4" fmla="*/ 373840 h 373840"/>
              <a:gd name="connsiteX0" fmla="*/ 209488 w 317686"/>
              <a:gd name="connsiteY0" fmla="*/ 380190 h 380190"/>
              <a:gd name="connsiteX1" fmla="*/ 0 w 317686"/>
              <a:gd name="connsiteY1" fmla="*/ 71967 h 380190"/>
              <a:gd name="connsiteX2" fmla="*/ 103841 w 317686"/>
              <a:gd name="connsiteY2" fmla="*/ 0 h 380190"/>
              <a:gd name="connsiteX3" fmla="*/ 317686 w 317686"/>
              <a:gd name="connsiteY3" fmla="*/ 311399 h 380190"/>
              <a:gd name="connsiteX4" fmla="*/ 209488 w 317686"/>
              <a:gd name="connsiteY4" fmla="*/ 380190 h 380190"/>
              <a:gd name="connsiteX0" fmla="*/ 209488 w 317686"/>
              <a:gd name="connsiteY0" fmla="*/ 437340 h 437340"/>
              <a:gd name="connsiteX1" fmla="*/ 0 w 317686"/>
              <a:gd name="connsiteY1" fmla="*/ 129117 h 437340"/>
              <a:gd name="connsiteX2" fmla="*/ 91141 w 317686"/>
              <a:gd name="connsiteY2" fmla="*/ 0 h 437340"/>
              <a:gd name="connsiteX3" fmla="*/ 317686 w 317686"/>
              <a:gd name="connsiteY3" fmla="*/ 368549 h 437340"/>
              <a:gd name="connsiteX4" fmla="*/ 209488 w 317686"/>
              <a:gd name="connsiteY4" fmla="*/ 437340 h 437340"/>
              <a:gd name="connsiteX0" fmla="*/ 238063 w 346261"/>
              <a:gd name="connsiteY0" fmla="*/ 437340 h 437340"/>
              <a:gd name="connsiteX1" fmla="*/ 0 w 346261"/>
              <a:gd name="connsiteY1" fmla="*/ 100542 h 437340"/>
              <a:gd name="connsiteX2" fmla="*/ 119716 w 346261"/>
              <a:gd name="connsiteY2" fmla="*/ 0 h 437340"/>
              <a:gd name="connsiteX3" fmla="*/ 346261 w 346261"/>
              <a:gd name="connsiteY3" fmla="*/ 368549 h 437340"/>
              <a:gd name="connsiteX4" fmla="*/ 238063 w 346261"/>
              <a:gd name="connsiteY4" fmla="*/ 437340 h 437340"/>
              <a:gd name="connsiteX0" fmla="*/ 63438 w 346261"/>
              <a:gd name="connsiteY0" fmla="*/ 186515 h 368549"/>
              <a:gd name="connsiteX1" fmla="*/ 0 w 346261"/>
              <a:gd name="connsiteY1" fmla="*/ 100542 h 368549"/>
              <a:gd name="connsiteX2" fmla="*/ 119716 w 346261"/>
              <a:gd name="connsiteY2" fmla="*/ 0 h 368549"/>
              <a:gd name="connsiteX3" fmla="*/ 346261 w 346261"/>
              <a:gd name="connsiteY3" fmla="*/ 368549 h 368549"/>
              <a:gd name="connsiteX4" fmla="*/ 63438 w 346261"/>
              <a:gd name="connsiteY4" fmla="*/ 186515 h 368549"/>
              <a:gd name="connsiteX0" fmla="*/ 63438 w 149411"/>
              <a:gd name="connsiteY0" fmla="*/ 186515 h 186515"/>
              <a:gd name="connsiteX1" fmla="*/ 0 w 149411"/>
              <a:gd name="connsiteY1" fmla="*/ 100542 h 186515"/>
              <a:gd name="connsiteX2" fmla="*/ 119716 w 149411"/>
              <a:gd name="connsiteY2" fmla="*/ 0 h 186515"/>
              <a:gd name="connsiteX3" fmla="*/ 149411 w 149411"/>
              <a:gd name="connsiteY3" fmla="*/ 105024 h 186515"/>
              <a:gd name="connsiteX4" fmla="*/ 63438 w 149411"/>
              <a:gd name="connsiteY4" fmla="*/ 186515 h 186515"/>
              <a:gd name="connsiteX0" fmla="*/ 63438 w 225611"/>
              <a:gd name="connsiteY0" fmla="*/ 186515 h 186515"/>
              <a:gd name="connsiteX1" fmla="*/ 0 w 225611"/>
              <a:gd name="connsiteY1" fmla="*/ 100542 h 186515"/>
              <a:gd name="connsiteX2" fmla="*/ 119716 w 225611"/>
              <a:gd name="connsiteY2" fmla="*/ 0 h 186515"/>
              <a:gd name="connsiteX3" fmla="*/ 225611 w 225611"/>
              <a:gd name="connsiteY3" fmla="*/ 165349 h 186515"/>
              <a:gd name="connsiteX4" fmla="*/ 63438 w 225611"/>
              <a:gd name="connsiteY4" fmla="*/ 186515 h 186515"/>
              <a:gd name="connsiteX0" fmla="*/ 95188 w 225611"/>
              <a:gd name="connsiteY0" fmla="*/ 237315 h 237315"/>
              <a:gd name="connsiteX1" fmla="*/ 0 w 225611"/>
              <a:gd name="connsiteY1" fmla="*/ 100542 h 237315"/>
              <a:gd name="connsiteX2" fmla="*/ 119716 w 225611"/>
              <a:gd name="connsiteY2" fmla="*/ 0 h 237315"/>
              <a:gd name="connsiteX3" fmla="*/ 225611 w 225611"/>
              <a:gd name="connsiteY3" fmla="*/ 165349 h 237315"/>
              <a:gd name="connsiteX4" fmla="*/ 95188 w 225611"/>
              <a:gd name="connsiteY4" fmla="*/ 237315 h 237315"/>
              <a:gd name="connsiteX0" fmla="*/ 101538 w 225611"/>
              <a:gd name="connsiteY0" fmla="*/ 246840 h 246840"/>
              <a:gd name="connsiteX1" fmla="*/ 0 w 225611"/>
              <a:gd name="connsiteY1" fmla="*/ 100542 h 246840"/>
              <a:gd name="connsiteX2" fmla="*/ 119716 w 225611"/>
              <a:gd name="connsiteY2" fmla="*/ 0 h 246840"/>
              <a:gd name="connsiteX3" fmla="*/ 225611 w 225611"/>
              <a:gd name="connsiteY3" fmla="*/ 165349 h 246840"/>
              <a:gd name="connsiteX4" fmla="*/ 101538 w 225611"/>
              <a:gd name="connsiteY4" fmla="*/ 246840 h 246840"/>
              <a:gd name="connsiteX0" fmla="*/ 101538 w 225611"/>
              <a:gd name="connsiteY0" fmla="*/ 230965 h 230965"/>
              <a:gd name="connsiteX1" fmla="*/ 0 w 225611"/>
              <a:gd name="connsiteY1" fmla="*/ 84667 h 230965"/>
              <a:gd name="connsiteX2" fmla="*/ 126066 w 225611"/>
              <a:gd name="connsiteY2" fmla="*/ 0 h 230965"/>
              <a:gd name="connsiteX3" fmla="*/ 225611 w 225611"/>
              <a:gd name="connsiteY3" fmla="*/ 149474 h 230965"/>
              <a:gd name="connsiteX4" fmla="*/ 101538 w 225611"/>
              <a:gd name="connsiteY4" fmla="*/ 230965 h 230965"/>
              <a:gd name="connsiteX0" fmla="*/ 19043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90438 w 314511"/>
              <a:gd name="connsiteY4" fmla="*/ 230965 h 230965"/>
              <a:gd name="connsiteX0" fmla="*/ 10788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07888 w 314511"/>
              <a:gd name="connsiteY4" fmla="*/ 230965 h 230965"/>
              <a:gd name="connsiteX0" fmla="*/ 107888 w 314511"/>
              <a:gd name="connsiteY0" fmla="*/ 281765 h 281765"/>
              <a:gd name="connsiteX1" fmla="*/ 0 w 314511"/>
              <a:gd name="connsiteY1" fmla="*/ 125942 h 281765"/>
              <a:gd name="connsiteX2" fmla="*/ 173691 w 314511"/>
              <a:gd name="connsiteY2" fmla="*/ 0 h 281765"/>
              <a:gd name="connsiteX3" fmla="*/ 314511 w 314511"/>
              <a:gd name="connsiteY3" fmla="*/ 200274 h 281765"/>
              <a:gd name="connsiteX4" fmla="*/ 107888 w 314511"/>
              <a:gd name="connsiteY4" fmla="*/ 281765 h 281765"/>
              <a:gd name="connsiteX0" fmla="*/ 117413 w 324036"/>
              <a:gd name="connsiteY0" fmla="*/ 281765 h 281765"/>
              <a:gd name="connsiteX1" fmla="*/ 0 w 324036"/>
              <a:gd name="connsiteY1" fmla="*/ 116417 h 281765"/>
              <a:gd name="connsiteX2" fmla="*/ 183216 w 324036"/>
              <a:gd name="connsiteY2" fmla="*/ 0 h 281765"/>
              <a:gd name="connsiteX3" fmla="*/ 324036 w 324036"/>
              <a:gd name="connsiteY3" fmla="*/ 200274 h 281765"/>
              <a:gd name="connsiteX4" fmla="*/ 117413 w 324036"/>
              <a:gd name="connsiteY4" fmla="*/ 281765 h 281765"/>
              <a:gd name="connsiteX0" fmla="*/ 117413 w 270061"/>
              <a:gd name="connsiteY0" fmla="*/ 281765 h 281765"/>
              <a:gd name="connsiteX1" fmla="*/ 0 w 270061"/>
              <a:gd name="connsiteY1" fmla="*/ 116417 h 281765"/>
              <a:gd name="connsiteX2" fmla="*/ 183216 w 270061"/>
              <a:gd name="connsiteY2" fmla="*/ 0 h 281765"/>
              <a:gd name="connsiteX3" fmla="*/ 270061 w 270061"/>
              <a:gd name="connsiteY3" fmla="*/ 124074 h 281765"/>
              <a:gd name="connsiteX4" fmla="*/ 117413 w 270061"/>
              <a:gd name="connsiteY4" fmla="*/ 281765 h 281765"/>
              <a:gd name="connsiteX0" fmla="*/ 117413 w 292286"/>
              <a:gd name="connsiteY0" fmla="*/ 281765 h 281765"/>
              <a:gd name="connsiteX1" fmla="*/ 0 w 292286"/>
              <a:gd name="connsiteY1" fmla="*/ 116417 h 281765"/>
              <a:gd name="connsiteX2" fmla="*/ 183216 w 292286"/>
              <a:gd name="connsiteY2" fmla="*/ 0 h 281765"/>
              <a:gd name="connsiteX3" fmla="*/ 292286 w 292286"/>
              <a:gd name="connsiteY3" fmla="*/ 174874 h 281765"/>
              <a:gd name="connsiteX4" fmla="*/ 117413 w 292286"/>
              <a:gd name="connsiteY4" fmla="*/ 281765 h 281765"/>
              <a:gd name="connsiteX0" fmla="*/ 117413 w 343086"/>
              <a:gd name="connsiteY0" fmla="*/ 281765 h 281765"/>
              <a:gd name="connsiteX1" fmla="*/ 0 w 343086"/>
              <a:gd name="connsiteY1" fmla="*/ 116417 h 281765"/>
              <a:gd name="connsiteX2" fmla="*/ 183216 w 343086"/>
              <a:gd name="connsiteY2" fmla="*/ 0 h 281765"/>
              <a:gd name="connsiteX3" fmla="*/ 343086 w 343086"/>
              <a:gd name="connsiteY3" fmla="*/ 149474 h 281765"/>
              <a:gd name="connsiteX4" fmla="*/ 117413 w 343086"/>
              <a:gd name="connsiteY4" fmla="*/ 281765 h 281765"/>
              <a:gd name="connsiteX0" fmla="*/ 117413 w 343086"/>
              <a:gd name="connsiteY0" fmla="*/ 303990 h 303990"/>
              <a:gd name="connsiteX1" fmla="*/ 0 w 343086"/>
              <a:gd name="connsiteY1" fmla="*/ 138642 h 303990"/>
              <a:gd name="connsiteX2" fmla="*/ 214966 w 343086"/>
              <a:gd name="connsiteY2" fmla="*/ 0 h 303990"/>
              <a:gd name="connsiteX3" fmla="*/ 343086 w 343086"/>
              <a:gd name="connsiteY3" fmla="*/ 171699 h 303990"/>
              <a:gd name="connsiteX4" fmla="*/ 117413 w 343086"/>
              <a:gd name="connsiteY4" fmla="*/ 303990 h 303990"/>
              <a:gd name="connsiteX0" fmla="*/ 117413 w 333561"/>
              <a:gd name="connsiteY0" fmla="*/ 303990 h 303990"/>
              <a:gd name="connsiteX1" fmla="*/ 0 w 333561"/>
              <a:gd name="connsiteY1" fmla="*/ 138642 h 303990"/>
              <a:gd name="connsiteX2" fmla="*/ 214966 w 333561"/>
              <a:gd name="connsiteY2" fmla="*/ 0 h 303990"/>
              <a:gd name="connsiteX3" fmla="*/ 333561 w 333561"/>
              <a:gd name="connsiteY3" fmla="*/ 165349 h 303990"/>
              <a:gd name="connsiteX4" fmla="*/ 117413 w 333561"/>
              <a:gd name="connsiteY4" fmla="*/ 303990 h 303990"/>
              <a:gd name="connsiteX0" fmla="*/ 117413 w 333561"/>
              <a:gd name="connsiteY0" fmla="*/ 313515 h 313515"/>
              <a:gd name="connsiteX1" fmla="*/ 0 w 333561"/>
              <a:gd name="connsiteY1" fmla="*/ 148167 h 313515"/>
              <a:gd name="connsiteX2" fmla="*/ 202266 w 333561"/>
              <a:gd name="connsiteY2" fmla="*/ 0 h 313515"/>
              <a:gd name="connsiteX3" fmla="*/ 333561 w 333561"/>
              <a:gd name="connsiteY3" fmla="*/ 174874 h 313515"/>
              <a:gd name="connsiteX4" fmla="*/ 117413 w 333561"/>
              <a:gd name="connsiteY4" fmla="*/ 313515 h 313515"/>
              <a:gd name="connsiteX0" fmla="*/ 117413 w 320861"/>
              <a:gd name="connsiteY0" fmla="*/ 313515 h 313515"/>
              <a:gd name="connsiteX1" fmla="*/ 0 w 320861"/>
              <a:gd name="connsiteY1" fmla="*/ 148167 h 313515"/>
              <a:gd name="connsiteX2" fmla="*/ 202266 w 320861"/>
              <a:gd name="connsiteY2" fmla="*/ 0 h 313515"/>
              <a:gd name="connsiteX3" fmla="*/ 320861 w 320861"/>
              <a:gd name="connsiteY3" fmla="*/ 178049 h 313515"/>
              <a:gd name="connsiteX4" fmla="*/ 117413 w 320861"/>
              <a:gd name="connsiteY4" fmla="*/ 313515 h 31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61" h="313515">
                <a:moveTo>
                  <a:pt x="117413" y="313515"/>
                </a:moveTo>
                <a:lnTo>
                  <a:pt x="0" y="148167"/>
                </a:lnTo>
                <a:lnTo>
                  <a:pt x="202266" y="0"/>
                </a:lnTo>
                <a:lnTo>
                  <a:pt x="320861" y="178049"/>
                </a:lnTo>
                <a:lnTo>
                  <a:pt x="117413" y="31351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3910" y="-27384"/>
            <a:ext cx="241567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Overview of sample labs level 100</a:t>
            </a:r>
            <a:endParaRPr lang="en-US" sz="3200" b="1" dirty="0"/>
          </a:p>
        </p:txBody>
      </p:sp>
      <p:sp>
        <p:nvSpPr>
          <p:cNvPr id="35" name="Trapezoid 26"/>
          <p:cNvSpPr/>
          <p:nvPr/>
        </p:nvSpPr>
        <p:spPr>
          <a:xfrm>
            <a:off x="3031256" y="834555"/>
            <a:ext cx="146236" cy="151590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550147 w 753595"/>
              <a:gd name="connsiteY0" fmla="*/ 621490 h 621490"/>
              <a:gd name="connsiteX1" fmla="*/ 194609 w 753595"/>
              <a:gd name="connsiteY1" fmla="*/ 418042 h 621490"/>
              <a:gd name="connsiteX2" fmla="*/ 0 w 753595"/>
              <a:gd name="connsiteY2" fmla="*/ 0 h 621490"/>
              <a:gd name="connsiteX3" fmla="*/ 753595 w 753595"/>
              <a:gd name="connsiteY3" fmla="*/ 352674 h 621490"/>
              <a:gd name="connsiteX4" fmla="*/ 550147 w 753595"/>
              <a:gd name="connsiteY4" fmla="*/ 621490 h 621490"/>
              <a:gd name="connsiteX0" fmla="*/ 653988 w 857436"/>
              <a:gd name="connsiteY0" fmla="*/ 621490 h 621490"/>
              <a:gd name="connsiteX1" fmla="*/ 0 w 857436"/>
              <a:gd name="connsiteY1" fmla="*/ 71967 h 621490"/>
              <a:gd name="connsiteX2" fmla="*/ 103841 w 857436"/>
              <a:gd name="connsiteY2" fmla="*/ 0 h 621490"/>
              <a:gd name="connsiteX3" fmla="*/ 857436 w 857436"/>
              <a:gd name="connsiteY3" fmla="*/ 352674 h 621490"/>
              <a:gd name="connsiteX4" fmla="*/ 653988 w 857436"/>
              <a:gd name="connsiteY4" fmla="*/ 621490 h 621490"/>
              <a:gd name="connsiteX0" fmla="*/ 199963 w 857436"/>
              <a:gd name="connsiteY0" fmla="*/ 373840 h 373840"/>
              <a:gd name="connsiteX1" fmla="*/ 0 w 857436"/>
              <a:gd name="connsiteY1" fmla="*/ 71967 h 373840"/>
              <a:gd name="connsiteX2" fmla="*/ 103841 w 857436"/>
              <a:gd name="connsiteY2" fmla="*/ 0 h 373840"/>
              <a:gd name="connsiteX3" fmla="*/ 857436 w 857436"/>
              <a:gd name="connsiteY3" fmla="*/ 352674 h 373840"/>
              <a:gd name="connsiteX4" fmla="*/ 199963 w 857436"/>
              <a:gd name="connsiteY4" fmla="*/ 373840 h 373840"/>
              <a:gd name="connsiteX0" fmla="*/ 199963 w 292286"/>
              <a:gd name="connsiteY0" fmla="*/ 373840 h 373840"/>
              <a:gd name="connsiteX1" fmla="*/ 0 w 292286"/>
              <a:gd name="connsiteY1" fmla="*/ 71967 h 373840"/>
              <a:gd name="connsiteX2" fmla="*/ 103841 w 292286"/>
              <a:gd name="connsiteY2" fmla="*/ 0 h 373840"/>
              <a:gd name="connsiteX3" fmla="*/ 292286 w 292286"/>
              <a:gd name="connsiteY3" fmla="*/ 273299 h 373840"/>
              <a:gd name="connsiteX4" fmla="*/ 199963 w 292286"/>
              <a:gd name="connsiteY4" fmla="*/ 373840 h 373840"/>
              <a:gd name="connsiteX0" fmla="*/ 199963 w 317686"/>
              <a:gd name="connsiteY0" fmla="*/ 373840 h 373840"/>
              <a:gd name="connsiteX1" fmla="*/ 0 w 317686"/>
              <a:gd name="connsiteY1" fmla="*/ 71967 h 373840"/>
              <a:gd name="connsiteX2" fmla="*/ 103841 w 317686"/>
              <a:gd name="connsiteY2" fmla="*/ 0 h 373840"/>
              <a:gd name="connsiteX3" fmla="*/ 317686 w 317686"/>
              <a:gd name="connsiteY3" fmla="*/ 311399 h 373840"/>
              <a:gd name="connsiteX4" fmla="*/ 199963 w 317686"/>
              <a:gd name="connsiteY4" fmla="*/ 373840 h 373840"/>
              <a:gd name="connsiteX0" fmla="*/ 209488 w 317686"/>
              <a:gd name="connsiteY0" fmla="*/ 380190 h 380190"/>
              <a:gd name="connsiteX1" fmla="*/ 0 w 317686"/>
              <a:gd name="connsiteY1" fmla="*/ 71967 h 380190"/>
              <a:gd name="connsiteX2" fmla="*/ 103841 w 317686"/>
              <a:gd name="connsiteY2" fmla="*/ 0 h 380190"/>
              <a:gd name="connsiteX3" fmla="*/ 317686 w 317686"/>
              <a:gd name="connsiteY3" fmla="*/ 311399 h 380190"/>
              <a:gd name="connsiteX4" fmla="*/ 209488 w 317686"/>
              <a:gd name="connsiteY4" fmla="*/ 380190 h 380190"/>
              <a:gd name="connsiteX0" fmla="*/ 209488 w 317686"/>
              <a:gd name="connsiteY0" fmla="*/ 437340 h 437340"/>
              <a:gd name="connsiteX1" fmla="*/ 0 w 317686"/>
              <a:gd name="connsiteY1" fmla="*/ 129117 h 437340"/>
              <a:gd name="connsiteX2" fmla="*/ 91141 w 317686"/>
              <a:gd name="connsiteY2" fmla="*/ 0 h 437340"/>
              <a:gd name="connsiteX3" fmla="*/ 317686 w 317686"/>
              <a:gd name="connsiteY3" fmla="*/ 368549 h 437340"/>
              <a:gd name="connsiteX4" fmla="*/ 209488 w 317686"/>
              <a:gd name="connsiteY4" fmla="*/ 437340 h 437340"/>
              <a:gd name="connsiteX0" fmla="*/ 238063 w 346261"/>
              <a:gd name="connsiteY0" fmla="*/ 437340 h 437340"/>
              <a:gd name="connsiteX1" fmla="*/ 0 w 346261"/>
              <a:gd name="connsiteY1" fmla="*/ 100542 h 437340"/>
              <a:gd name="connsiteX2" fmla="*/ 119716 w 346261"/>
              <a:gd name="connsiteY2" fmla="*/ 0 h 437340"/>
              <a:gd name="connsiteX3" fmla="*/ 346261 w 346261"/>
              <a:gd name="connsiteY3" fmla="*/ 368549 h 437340"/>
              <a:gd name="connsiteX4" fmla="*/ 238063 w 346261"/>
              <a:gd name="connsiteY4" fmla="*/ 437340 h 437340"/>
              <a:gd name="connsiteX0" fmla="*/ 63438 w 346261"/>
              <a:gd name="connsiteY0" fmla="*/ 186515 h 368549"/>
              <a:gd name="connsiteX1" fmla="*/ 0 w 346261"/>
              <a:gd name="connsiteY1" fmla="*/ 100542 h 368549"/>
              <a:gd name="connsiteX2" fmla="*/ 119716 w 346261"/>
              <a:gd name="connsiteY2" fmla="*/ 0 h 368549"/>
              <a:gd name="connsiteX3" fmla="*/ 346261 w 346261"/>
              <a:gd name="connsiteY3" fmla="*/ 368549 h 368549"/>
              <a:gd name="connsiteX4" fmla="*/ 63438 w 346261"/>
              <a:gd name="connsiteY4" fmla="*/ 186515 h 368549"/>
              <a:gd name="connsiteX0" fmla="*/ 63438 w 149411"/>
              <a:gd name="connsiteY0" fmla="*/ 186515 h 186515"/>
              <a:gd name="connsiteX1" fmla="*/ 0 w 149411"/>
              <a:gd name="connsiteY1" fmla="*/ 100542 h 186515"/>
              <a:gd name="connsiteX2" fmla="*/ 119716 w 149411"/>
              <a:gd name="connsiteY2" fmla="*/ 0 h 186515"/>
              <a:gd name="connsiteX3" fmla="*/ 149411 w 149411"/>
              <a:gd name="connsiteY3" fmla="*/ 105024 h 186515"/>
              <a:gd name="connsiteX4" fmla="*/ 63438 w 149411"/>
              <a:gd name="connsiteY4" fmla="*/ 186515 h 186515"/>
              <a:gd name="connsiteX0" fmla="*/ 63438 w 225611"/>
              <a:gd name="connsiteY0" fmla="*/ 186515 h 186515"/>
              <a:gd name="connsiteX1" fmla="*/ 0 w 225611"/>
              <a:gd name="connsiteY1" fmla="*/ 100542 h 186515"/>
              <a:gd name="connsiteX2" fmla="*/ 119716 w 225611"/>
              <a:gd name="connsiteY2" fmla="*/ 0 h 186515"/>
              <a:gd name="connsiteX3" fmla="*/ 225611 w 225611"/>
              <a:gd name="connsiteY3" fmla="*/ 165349 h 186515"/>
              <a:gd name="connsiteX4" fmla="*/ 63438 w 225611"/>
              <a:gd name="connsiteY4" fmla="*/ 186515 h 186515"/>
              <a:gd name="connsiteX0" fmla="*/ 95188 w 225611"/>
              <a:gd name="connsiteY0" fmla="*/ 237315 h 237315"/>
              <a:gd name="connsiteX1" fmla="*/ 0 w 225611"/>
              <a:gd name="connsiteY1" fmla="*/ 100542 h 237315"/>
              <a:gd name="connsiteX2" fmla="*/ 119716 w 225611"/>
              <a:gd name="connsiteY2" fmla="*/ 0 h 237315"/>
              <a:gd name="connsiteX3" fmla="*/ 225611 w 225611"/>
              <a:gd name="connsiteY3" fmla="*/ 165349 h 237315"/>
              <a:gd name="connsiteX4" fmla="*/ 95188 w 225611"/>
              <a:gd name="connsiteY4" fmla="*/ 237315 h 237315"/>
              <a:gd name="connsiteX0" fmla="*/ 101538 w 225611"/>
              <a:gd name="connsiteY0" fmla="*/ 246840 h 246840"/>
              <a:gd name="connsiteX1" fmla="*/ 0 w 225611"/>
              <a:gd name="connsiteY1" fmla="*/ 100542 h 246840"/>
              <a:gd name="connsiteX2" fmla="*/ 119716 w 225611"/>
              <a:gd name="connsiteY2" fmla="*/ 0 h 246840"/>
              <a:gd name="connsiteX3" fmla="*/ 225611 w 225611"/>
              <a:gd name="connsiteY3" fmla="*/ 165349 h 246840"/>
              <a:gd name="connsiteX4" fmla="*/ 101538 w 225611"/>
              <a:gd name="connsiteY4" fmla="*/ 246840 h 246840"/>
              <a:gd name="connsiteX0" fmla="*/ 101538 w 225611"/>
              <a:gd name="connsiteY0" fmla="*/ 230965 h 230965"/>
              <a:gd name="connsiteX1" fmla="*/ 0 w 225611"/>
              <a:gd name="connsiteY1" fmla="*/ 84667 h 230965"/>
              <a:gd name="connsiteX2" fmla="*/ 126066 w 225611"/>
              <a:gd name="connsiteY2" fmla="*/ 0 h 230965"/>
              <a:gd name="connsiteX3" fmla="*/ 225611 w 225611"/>
              <a:gd name="connsiteY3" fmla="*/ 149474 h 230965"/>
              <a:gd name="connsiteX4" fmla="*/ 101538 w 225611"/>
              <a:gd name="connsiteY4" fmla="*/ 230965 h 230965"/>
              <a:gd name="connsiteX0" fmla="*/ 19043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90438 w 314511"/>
              <a:gd name="connsiteY4" fmla="*/ 230965 h 230965"/>
              <a:gd name="connsiteX0" fmla="*/ 10788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07888 w 314511"/>
              <a:gd name="connsiteY4" fmla="*/ 230965 h 230965"/>
              <a:gd name="connsiteX0" fmla="*/ 107888 w 314511"/>
              <a:gd name="connsiteY0" fmla="*/ 281765 h 281765"/>
              <a:gd name="connsiteX1" fmla="*/ 0 w 314511"/>
              <a:gd name="connsiteY1" fmla="*/ 125942 h 281765"/>
              <a:gd name="connsiteX2" fmla="*/ 173691 w 314511"/>
              <a:gd name="connsiteY2" fmla="*/ 0 h 281765"/>
              <a:gd name="connsiteX3" fmla="*/ 314511 w 314511"/>
              <a:gd name="connsiteY3" fmla="*/ 200274 h 281765"/>
              <a:gd name="connsiteX4" fmla="*/ 107888 w 314511"/>
              <a:gd name="connsiteY4" fmla="*/ 281765 h 281765"/>
              <a:gd name="connsiteX0" fmla="*/ 117413 w 324036"/>
              <a:gd name="connsiteY0" fmla="*/ 281765 h 281765"/>
              <a:gd name="connsiteX1" fmla="*/ 0 w 324036"/>
              <a:gd name="connsiteY1" fmla="*/ 116417 h 281765"/>
              <a:gd name="connsiteX2" fmla="*/ 183216 w 324036"/>
              <a:gd name="connsiteY2" fmla="*/ 0 h 281765"/>
              <a:gd name="connsiteX3" fmla="*/ 324036 w 324036"/>
              <a:gd name="connsiteY3" fmla="*/ 200274 h 281765"/>
              <a:gd name="connsiteX4" fmla="*/ 117413 w 324036"/>
              <a:gd name="connsiteY4" fmla="*/ 281765 h 281765"/>
              <a:gd name="connsiteX0" fmla="*/ 117413 w 270061"/>
              <a:gd name="connsiteY0" fmla="*/ 281765 h 281765"/>
              <a:gd name="connsiteX1" fmla="*/ 0 w 270061"/>
              <a:gd name="connsiteY1" fmla="*/ 116417 h 281765"/>
              <a:gd name="connsiteX2" fmla="*/ 183216 w 270061"/>
              <a:gd name="connsiteY2" fmla="*/ 0 h 281765"/>
              <a:gd name="connsiteX3" fmla="*/ 270061 w 270061"/>
              <a:gd name="connsiteY3" fmla="*/ 124074 h 281765"/>
              <a:gd name="connsiteX4" fmla="*/ 117413 w 270061"/>
              <a:gd name="connsiteY4" fmla="*/ 281765 h 281765"/>
              <a:gd name="connsiteX0" fmla="*/ 117413 w 292286"/>
              <a:gd name="connsiteY0" fmla="*/ 281765 h 281765"/>
              <a:gd name="connsiteX1" fmla="*/ 0 w 292286"/>
              <a:gd name="connsiteY1" fmla="*/ 116417 h 281765"/>
              <a:gd name="connsiteX2" fmla="*/ 183216 w 292286"/>
              <a:gd name="connsiteY2" fmla="*/ 0 h 281765"/>
              <a:gd name="connsiteX3" fmla="*/ 292286 w 292286"/>
              <a:gd name="connsiteY3" fmla="*/ 174874 h 281765"/>
              <a:gd name="connsiteX4" fmla="*/ 117413 w 292286"/>
              <a:gd name="connsiteY4" fmla="*/ 281765 h 281765"/>
              <a:gd name="connsiteX0" fmla="*/ 117413 w 343086"/>
              <a:gd name="connsiteY0" fmla="*/ 281765 h 281765"/>
              <a:gd name="connsiteX1" fmla="*/ 0 w 343086"/>
              <a:gd name="connsiteY1" fmla="*/ 116417 h 281765"/>
              <a:gd name="connsiteX2" fmla="*/ 183216 w 343086"/>
              <a:gd name="connsiteY2" fmla="*/ 0 h 281765"/>
              <a:gd name="connsiteX3" fmla="*/ 343086 w 343086"/>
              <a:gd name="connsiteY3" fmla="*/ 149474 h 281765"/>
              <a:gd name="connsiteX4" fmla="*/ 117413 w 343086"/>
              <a:gd name="connsiteY4" fmla="*/ 281765 h 281765"/>
              <a:gd name="connsiteX0" fmla="*/ 117413 w 343086"/>
              <a:gd name="connsiteY0" fmla="*/ 303990 h 303990"/>
              <a:gd name="connsiteX1" fmla="*/ 0 w 343086"/>
              <a:gd name="connsiteY1" fmla="*/ 138642 h 303990"/>
              <a:gd name="connsiteX2" fmla="*/ 214966 w 343086"/>
              <a:gd name="connsiteY2" fmla="*/ 0 h 303990"/>
              <a:gd name="connsiteX3" fmla="*/ 343086 w 343086"/>
              <a:gd name="connsiteY3" fmla="*/ 171699 h 303990"/>
              <a:gd name="connsiteX4" fmla="*/ 117413 w 343086"/>
              <a:gd name="connsiteY4" fmla="*/ 303990 h 303990"/>
              <a:gd name="connsiteX0" fmla="*/ 117413 w 333561"/>
              <a:gd name="connsiteY0" fmla="*/ 303990 h 303990"/>
              <a:gd name="connsiteX1" fmla="*/ 0 w 333561"/>
              <a:gd name="connsiteY1" fmla="*/ 138642 h 303990"/>
              <a:gd name="connsiteX2" fmla="*/ 214966 w 333561"/>
              <a:gd name="connsiteY2" fmla="*/ 0 h 303990"/>
              <a:gd name="connsiteX3" fmla="*/ 333561 w 333561"/>
              <a:gd name="connsiteY3" fmla="*/ 165349 h 303990"/>
              <a:gd name="connsiteX4" fmla="*/ 117413 w 333561"/>
              <a:gd name="connsiteY4" fmla="*/ 303990 h 303990"/>
              <a:gd name="connsiteX0" fmla="*/ 139638 w 355786"/>
              <a:gd name="connsiteY0" fmla="*/ 303990 h 303990"/>
              <a:gd name="connsiteX1" fmla="*/ 0 w 355786"/>
              <a:gd name="connsiteY1" fmla="*/ 138642 h 303990"/>
              <a:gd name="connsiteX2" fmla="*/ 237191 w 355786"/>
              <a:gd name="connsiteY2" fmla="*/ 0 h 303990"/>
              <a:gd name="connsiteX3" fmla="*/ 355786 w 355786"/>
              <a:gd name="connsiteY3" fmla="*/ 165349 h 303990"/>
              <a:gd name="connsiteX4" fmla="*/ 139638 w 355786"/>
              <a:gd name="connsiteY4" fmla="*/ 303990 h 303990"/>
              <a:gd name="connsiteX0" fmla="*/ 139638 w 355786"/>
              <a:gd name="connsiteY0" fmla="*/ 243665 h 243665"/>
              <a:gd name="connsiteX1" fmla="*/ 0 w 355786"/>
              <a:gd name="connsiteY1" fmla="*/ 78317 h 243665"/>
              <a:gd name="connsiteX2" fmla="*/ 87966 w 355786"/>
              <a:gd name="connsiteY2" fmla="*/ 0 h 243665"/>
              <a:gd name="connsiteX3" fmla="*/ 355786 w 355786"/>
              <a:gd name="connsiteY3" fmla="*/ 105024 h 243665"/>
              <a:gd name="connsiteX4" fmla="*/ 139638 w 355786"/>
              <a:gd name="connsiteY4" fmla="*/ 243665 h 243665"/>
              <a:gd name="connsiteX0" fmla="*/ 53913 w 355786"/>
              <a:gd name="connsiteY0" fmla="*/ 138890 h 138890"/>
              <a:gd name="connsiteX1" fmla="*/ 0 w 355786"/>
              <a:gd name="connsiteY1" fmla="*/ 78317 h 138890"/>
              <a:gd name="connsiteX2" fmla="*/ 87966 w 355786"/>
              <a:gd name="connsiteY2" fmla="*/ 0 h 138890"/>
              <a:gd name="connsiteX3" fmla="*/ 355786 w 355786"/>
              <a:gd name="connsiteY3" fmla="*/ 105024 h 138890"/>
              <a:gd name="connsiteX4" fmla="*/ 53913 w 355786"/>
              <a:gd name="connsiteY4" fmla="*/ 138890 h 138890"/>
              <a:gd name="connsiteX0" fmla="*/ 53913 w 120836"/>
              <a:gd name="connsiteY0" fmla="*/ 138890 h 138890"/>
              <a:gd name="connsiteX1" fmla="*/ 0 w 120836"/>
              <a:gd name="connsiteY1" fmla="*/ 78317 h 138890"/>
              <a:gd name="connsiteX2" fmla="*/ 87966 w 120836"/>
              <a:gd name="connsiteY2" fmla="*/ 0 h 138890"/>
              <a:gd name="connsiteX3" fmla="*/ 120836 w 120836"/>
              <a:gd name="connsiteY3" fmla="*/ 73274 h 138890"/>
              <a:gd name="connsiteX4" fmla="*/ 53913 w 120836"/>
              <a:gd name="connsiteY4" fmla="*/ 138890 h 138890"/>
              <a:gd name="connsiteX0" fmla="*/ 53913 w 139886"/>
              <a:gd name="connsiteY0" fmla="*/ 138890 h 138890"/>
              <a:gd name="connsiteX1" fmla="*/ 0 w 139886"/>
              <a:gd name="connsiteY1" fmla="*/ 78317 h 138890"/>
              <a:gd name="connsiteX2" fmla="*/ 87966 w 139886"/>
              <a:gd name="connsiteY2" fmla="*/ 0 h 138890"/>
              <a:gd name="connsiteX3" fmla="*/ 139886 w 139886"/>
              <a:gd name="connsiteY3" fmla="*/ 111374 h 138890"/>
              <a:gd name="connsiteX4" fmla="*/ 53913 w 139886"/>
              <a:gd name="connsiteY4" fmla="*/ 138890 h 138890"/>
              <a:gd name="connsiteX0" fmla="*/ 53913 w 139886"/>
              <a:gd name="connsiteY0" fmla="*/ 161115 h 161115"/>
              <a:gd name="connsiteX1" fmla="*/ 0 w 139886"/>
              <a:gd name="connsiteY1" fmla="*/ 78317 h 161115"/>
              <a:gd name="connsiteX2" fmla="*/ 87966 w 139886"/>
              <a:gd name="connsiteY2" fmla="*/ 0 h 161115"/>
              <a:gd name="connsiteX3" fmla="*/ 139886 w 139886"/>
              <a:gd name="connsiteY3" fmla="*/ 111374 h 161115"/>
              <a:gd name="connsiteX4" fmla="*/ 53913 w 139886"/>
              <a:gd name="connsiteY4" fmla="*/ 161115 h 161115"/>
              <a:gd name="connsiteX0" fmla="*/ 53913 w 139886"/>
              <a:gd name="connsiteY0" fmla="*/ 151590 h 151590"/>
              <a:gd name="connsiteX1" fmla="*/ 0 w 139886"/>
              <a:gd name="connsiteY1" fmla="*/ 68792 h 151590"/>
              <a:gd name="connsiteX2" fmla="*/ 87966 w 139886"/>
              <a:gd name="connsiteY2" fmla="*/ 0 h 151590"/>
              <a:gd name="connsiteX3" fmla="*/ 139886 w 139886"/>
              <a:gd name="connsiteY3" fmla="*/ 101849 h 151590"/>
              <a:gd name="connsiteX4" fmla="*/ 53913 w 139886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911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784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60263 w 146236"/>
              <a:gd name="connsiteY0" fmla="*/ 151590 h 151590"/>
              <a:gd name="connsiteX1" fmla="*/ 0 w 146236"/>
              <a:gd name="connsiteY1" fmla="*/ 65617 h 151590"/>
              <a:gd name="connsiteX2" fmla="*/ 81616 w 146236"/>
              <a:gd name="connsiteY2" fmla="*/ 0 h 151590"/>
              <a:gd name="connsiteX3" fmla="*/ 146236 w 146236"/>
              <a:gd name="connsiteY3" fmla="*/ 101849 h 151590"/>
              <a:gd name="connsiteX4" fmla="*/ 60263 w 146236"/>
              <a:gd name="connsiteY4" fmla="*/ 151590 h 15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36" h="151590">
                <a:moveTo>
                  <a:pt x="60263" y="151590"/>
                </a:moveTo>
                <a:lnTo>
                  <a:pt x="0" y="65617"/>
                </a:lnTo>
                <a:lnTo>
                  <a:pt x="81616" y="0"/>
                </a:lnTo>
                <a:lnTo>
                  <a:pt x="146236" y="101849"/>
                </a:lnTo>
                <a:lnTo>
                  <a:pt x="60263" y="15159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26"/>
          <p:cNvSpPr/>
          <p:nvPr/>
        </p:nvSpPr>
        <p:spPr>
          <a:xfrm>
            <a:off x="3084214" y="940470"/>
            <a:ext cx="155761" cy="138890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550147 w 753595"/>
              <a:gd name="connsiteY0" fmla="*/ 621490 h 621490"/>
              <a:gd name="connsiteX1" fmla="*/ 194609 w 753595"/>
              <a:gd name="connsiteY1" fmla="*/ 418042 h 621490"/>
              <a:gd name="connsiteX2" fmla="*/ 0 w 753595"/>
              <a:gd name="connsiteY2" fmla="*/ 0 h 621490"/>
              <a:gd name="connsiteX3" fmla="*/ 753595 w 753595"/>
              <a:gd name="connsiteY3" fmla="*/ 352674 h 621490"/>
              <a:gd name="connsiteX4" fmla="*/ 550147 w 753595"/>
              <a:gd name="connsiteY4" fmla="*/ 621490 h 621490"/>
              <a:gd name="connsiteX0" fmla="*/ 653988 w 857436"/>
              <a:gd name="connsiteY0" fmla="*/ 621490 h 621490"/>
              <a:gd name="connsiteX1" fmla="*/ 0 w 857436"/>
              <a:gd name="connsiteY1" fmla="*/ 71967 h 621490"/>
              <a:gd name="connsiteX2" fmla="*/ 103841 w 857436"/>
              <a:gd name="connsiteY2" fmla="*/ 0 h 621490"/>
              <a:gd name="connsiteX3" fmla="*/ 857436 w 857436"/>
              <a:gd name="connsiteY3" fmla="*/ 352674 h 621490"/>
              <a:gd name="connsiteX4" fmla="*/ 653988 w 857436"/>
              <a:gd name="connsiteY4" fmla="*/ 621490 h 621490"/>
              <a:gd name="connsiteX0" fmla="*/ 199963 w 857436"/>
              <a:gd name="connsiteY0" fmla="*/ 373840 h 373840"/>
              <a:gd name="connsiteX1" fmla="*/ 0 w 857436"/>
              <a:gd name="connsiteY1" fmla="*/ 71967 h 373840"/>
              <a:gd name="connsiteX2" fmla="*/ 103841 w 857436"/>
              <a:gd name="connsiteY2" fmla="*/ 0 h 373840"/>
              <a:gd name="connsiteX3" fmla="*/ 857436 w 857436"/>
              <a:gd name="connsiteY3" fmla="*/ 352674 h 373840"/>
              <a:gd name="connsiteX4" fmla="*/ 199963 w 857436"/>
              <a:gd name="connsiteY4" fmla="*/ 373840 h 373840"/>
              <a:gd name="connsiteX0" fmla="*/ 199963 w 292286"/>
              <a:gd name="connsiteY0" fmla="*/ 373840 h 373840"/>
              <a:gd name="connsiteX1" fmla="*/ 0 w 292286"/>
              <a:gd name="connsiteY1" fmla="*/ 71967 h 373840"/>
              <a:gd name="connsiteX2" fmla="*/ 103841 w 292286"/>
              <a:gd name="connsiteY2" fmla="*/ 0 h 373840"/>
              <a:gd name="connsiteX3" fmla="*/ 292286 w 292286"/>
              <a:gd name="connsiteY3" fmla="*/ 273299 h 373840"/>
              <a:gd name="connsiteX4" fmla="*/ 199963 w 292286"/>
              <a:gd name="connsiteY4" fmla="*/ 373840 h 373840"/>
              <a:gd name="connsiteX0" fmla="*/ 199963 w 317686"/>
              <a:gd name="connsiteY0" fmla="*/ 373840 h 373840"/>
              <a:gd name="connsiteX1" fmla="*/ 0 w 317686"/>
              <a:gd name="connsiteY1" fmla="*/ 71967 h 373840"/>
              <a:gd name="connsiteX2" fmla="*/ 103841 w 317686"/>
              <a:gd name="connsiteY2" fmla="*/ 0 h 373840"/>
              <a:gd name="connsiteX3" fmla="*/ 317686 w 317686"/>
              <a:gd name="connsiteY3" fmla="*/ 311399 h 373840"/>
              <a:gd name="connsiteX4" fmla="*/ 199963 w 317686"/>
              <a:gd name="connsiteY4" fmla="*/ 373840 h 373840"/>
              <a:gd name="connsiteX0" fmla="*/ 209488 w 317686"/>
              <a:gd name="connsiteY0" fmla="*/ 380190 h 380190"/>
              <a:gd name="connsiteX1" fmla="*/ 0 w 317686"/>
              <a:gd name="connsiteY1" fmla="*/ 71967 h 380190"/>
              <a:gd name="connsiteX2" fmla="*/ 103841 w 317686"/>
              <a:gd name="connsiteY2" fmla="*/ 0 h 380190"/>
              <a:gd name="connsiteX3" fmla="*/ 317686 w 317686"/>
              <a:gd name="connsiteY3" fmla="*/ 311399 h 380190"/>
              <a:gd name="connsiteX4" fmla="*/ 209488 w 317686"/>
              <a:gd name="connsiteY4" fmla="*/ 380190 h 380190"/>
              <a:gd name="connsiteX0" fmla="*/ 209488 w 317686"/>
              <a:gd name="connsiteY0" fmla="*/ 437340 h 437340"/>
              <a:gd name="connsiteX1" fmla="*/ 0 w 317686"/>
              <a:gd name="connsiteY1" fmla="*/ 129117 h 437340"/>
              <a:gd name="connsiteX2" fmla="*/ 91141 w 317686"/>
              <a:gd name="connsiteY2" fmla="*/ 0 h 437340"/>
              <a:gd name="connsiteX3" fmla="*/ 317686 w 317686"/>
              <a:gd name="connsiteY3" fmla="*/ 368549 h 437340"/>
              <a:gd name="connsiteX4" fmla="*/ 209488 w 317686"/>
              <a:gd name="connsiteY4" fmla="*/ 437340 h 437340"/>
              <a:gd name="connsiteX0" fmla="*/ 238063 w 346261"/>
              <a:gd name="connsiteY0" fmla="*/ 437340 h 437340"/>
              <a:gd name="connsiteX1" fmla="*/ 0 w 346261"/>
              <a:gd name="connsiteY1" fmla="*/ 100542 h 437340"/>
              <a:gd name="connsiteX2" fmla="*/ 119716 w 346261"/>
              <a:gd name="connsiteY2" fmla="*/ 0 h 437340"/>
              <a:gd name="connsiteX3" fmla="*/ 346261 w 346261"/>
              <a:gd name="connsiteY3" fmla="*/ 368549 h 437340"/>
              <a:gd name="connsiteX4" fmla="*/ 238063 w 346261"/>
              <a:gd name="connsiteY4" fmla="*/ 437340 h 437340"/>
              <a:gd name="connsiteX0" fmla="*/ 63438 w 346261"/>
              <a:gd name="connsiteY0" fmla="*/ 186515 h 368549"/>
              <a:gd name="connsiteX1" fmla="*/ 0 w 346261"/>
              <a:gd name="connsiteY1" fmla="*/ 100542 h 368549"/>
              <a:gd name="connsiteX2" fmla="*/ 119716 w 346261"/>
              <a:gd name="connsiteY2" fmla="*/ 0 h 368549"/>
              <a:gd name="connsiteX3" fmla="*/ 346261 w 346261"/>
              <a:gd name="connsiteY3" fmla="*/ 368549 h 368549"/>
              <a:gd name="connsiteX4" fmla="*/ 63438 w 346261"/>
              <a:gd name="connsiteY4" fmla="*/ 186515 h 368549"/>
              <a:gd name="connsiteX0" fmla="*/ 63438 w 149411"/>
              <a:gd name="connsiteY0" fmla="*/ 186515 h 186515"/>
              <a:gd name="connsiteX1" fmla="*/ 0 w 149411"/>
              <a:gd name="connsiteY1" fmla="*/ 100542 h 186515"/>
              <a:gd name="connsiteX2" fmla="*/ 119716 w 149411"/>
              <a:gd name="connsiteY2" fmla="*/ 0 h 186515"/>
              <a:gd name="connsiteX3" fmla="*/ 149411 w 149411"/>
              <a:gd name="connsiteY3" fmla="*/ 105024 h 186515"/>
              <a:gd name="connsiteX4" fmla="*/ 63438 w 149411"/>
              <a:gd name="connsiteY4" fmla="*/ 186515 h 186515"/>
              <a:gd name="connsiteX0" fmla="*/ 63438 w 225611"/>
              <a:gd name="connsiteY0" fmla="*/ 186515 h 186515"/>
              <a:gd name="connsiteX1" fmla="*/ 0 w 225611"/>
              <a:gd name="connsiteY1" fmla="*/ 100542 h 186515"/>
              <a:gd name="connsiteX2" fmla="*/ 119716 w 225611"/>
              <a:gd name="connsiteY2" fmla="*/ 0 h 186515"/>
              <a:gd name="connsiteX3" fmla="*/ 225611 w 225611"/>
              <a:gd name="connsiteY3" fmla="*/ 165349 h 186515"/>
              <a:gd name="connsiteX4" fmla="*/ 63438 w 225611"/>
              <a:gd name="connsiteY4" fmla="*/ 186515 h 186515"/>
              <a:gd name="connsiteX0" fmla="*/ 95188 w 225611"/>
              <a:gd name="connsiteY0" fmla="*/ 237315 h 237315"/>
              <a:gd name="connsiteX1" fmla="*/ 0 w 225611"/>
              <a:gd name="connsiteY1" fmla="*/ 100542 h 237315"/>
              <a:gd name="connsiteX2" fmla="*/ 119716 w 225611"/>
              <a:gd name="connsiteY2" fmla="*/ 0 h 237315"/>
              <a:gd name="connsiteX3" fmla="*/ 225611 w 225611"/>
              <a:gd name="connsiteY3" fmla="*/ 165349 h 237315"/>
              <a:gd name="connsiteX4" fmla="*/ 95188 w 225611"/>
              <a:gd name="connsiteY4" fmla="*/ 237315 h 237315"/>
              <a:gd name="connsiteX0" fmla="*/ 101538 w 225611"/>
              <a:gd name="connsiteY0" fmla="*/ 246840 h 246840"/>
              <a:gd name="connsiteX1" fmla="*/ 0 w 225611"/>
              <a:gd name="connsiteY1" fmla="*/ 100542 h 246840"/>
              <a:gd name="connsiteX2" fmla="*/ 119716 w 225611"/>
              <a:gd name="connsiteY2" fmla="*/ 0 h 246840"/>
              <a:gd name="connsiteX3" fmla="*/ 225611 w 225611"/>
              <a:gd name="connsiteY3" fmla="*/ 165349 h 246840"/>
              <a:gd name="connsiteX4" fmla="*/ 101538 w 225611"/>
              <a:gd name="connsiteY4" fmla="*/ 246840 h 246840"/>
              <a:gd name="connsiteX0" fmla="*/ 101538 w 225611"/>
              <a:gd name="connsiteY0" fmla="*/ 230965 h 230965"/>
              <a:gd name="connsiteX1" fmla="*/ 0 w 225611"/>
              <a:gd name="connsiteY1" fmla="*/ 84667 h 230965"/>
              <a:gd name="connsiteX2" fmla="*/ 126066 w 225611"/>
              <a:gd name="connsiteY2" fmla="*/ 0 h 230965"/>
              <a:gd name="connsiteX3" fmla="*/ 225611 w 225611"/>
              <a:gd name="connsiteY3" fmla="*/ 149474 h 230965"/>
              <a:gd name="connsiteX4" fmla="*/ 101538 w 225611"/>
              <a:gd name="connsiteY4" fmla="*/ 230965 h 230965"/>
              <a:gd name="connsiteX0" fmla="*/ 19043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90438 w 314511"/>
              <a:gd name="connsiteY4" fmla="*/ 230965 h 230965"/>
              <a:gd name="connsiteX0" fmla="*/ 10788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07888 w 314511"/>
              <a:gd name="connsiteY4" fmla="*/ 230965 h 230965"/>
              <a:gd name="connsiteX0" fmla="*/ 107888 w 314511"/>
              <a:gd name="connsiteY0" fmla="*/ 281765 h 281765"/>
              <a:gd name="connsiteX1" fmla="*/ 0 w 314511"/>
              <a:gd name="connsiteY1" fmla="*/ 125942 h 281765"/>
              <a:gd name="connsiteX2" fmla="*/ 173691 w 314511"/>
              <a:gd name="connsiteY2" fmla="*/ 0 h 281765"/>
              <a:gd name="connsiteX3" fmla="*/ 314511 w 314511"/>
              <a:gd name="connsiteY3" fmla="*/ 200274 h 281765"/>
              <a:gd name="connsiteX4" fmla="*/ 107888 w 314511"/>
              <a:gd name="connsiteY4" fmla="*/ 281765 h 281765"/>
              <a:gd name="connsiteX0" fmla="*/ 117413 w 324036"/>
              <a:gd name="connsiteY0" fmla="*/ 281765 h 281765"/>
              <a:gd name="connsiteX1" fmla="*/ 0 w 324036"/>
              <a:gd name="connsiteY1" fmla="*/ 116417 h 281765"/>
              <a:gd name="connsiteX2" fmla="*/ 183216 w 324036"/>
              <a:gd name="connsiteY2" fmla="*/ 0 h 281765"/>
              <a:gd name="connsiteX3" fmla="*/ 324036 w 324036"/>
              <a:gd name="connsiteY3" fmla="*/ 200274 h 281765"/>
              <a:gd name="connsiteX4" fmla="*/ 117413 w 324036"/>
              <a:gd name="connsiteY4" fmla="*/ 281765 h 281765"/>
              <a:gd name="connsiteX0" fmla="*/ 117413 w 270061"/>
              <a:gd name="connsiteY0" fmla="*/ 281765 h 281765"/>
              <a:gd name="connsiteX1" fmla="*/ 0 w 270061"/>
              <a:gd name="connsiteY1" fmla="*/ 116417 h 281765"/>
              <a:gd name="connsiteX2" fmla="*/ 183216 w 270061"/>
              <a:gd name="connsiteY2" fmla="*/ 0 h 281765"/>
              <a:gd name="connsiteX3" fmla="*/ 270061 w 270061"/>
              <a:gd name="connsiteY3" fmla="*/ 124074 h 281765"/>
              <a:gd name="connsiteX4" fmla="*/ 117413 w 270061"/>
              <a:gd name="connsiteY4" fmla="*/ 281765 h 281765"/>
              <a:gd name="connsiteX0" fmla="*/ 117413 w 292286"/>
              <a:gd name="connsiteY0" fmla="*/ 281765 h 281765"/>
              <a:gd name="connsiteX1" fmla="*/ 0 w 292286"/>
              <a:gd name="connsiteY1" fmla="*/ 116417 h 281765"/>
              <a:gd name="connsiteX2" fmla="*/ 183216 w 292286"/>
              <a:gd name="connsiteY2" fmla="*/ 0 h 281765"/>
              <a:gd name="connsiteX3" fmla="*/ 292286 w 292286"/>
              <a:gd name="connsiteY3" fmla="*/ 174874 h 281765"/>
              <a:gd name="connsiteX4" fmla="*/ 117413 w 292286"/>
              <a:gd name="connsiteY4" fmla="*/ 281765 h 281765"/>
              <a:gd name="connsiteX0" fmla="*/ 117413 w 343086"/>
              <a:gd name="connsiteY0" fmla="*/ 281765 h 281765"/>
              <a:gd name="connsiteX1" fmla="*/ 0 w 343086"/>
              <a:gd name="connsiteY1" fmla="*/ 116417 h 281765"/>
              <a:gd name="connsiteX2" fmla="*/ 183216 w 343086"/>
              <a:gd name="connsiteY2" fmla="*/ 0 h 281765"/>
              <a:gd name="connsiteX3" fmla="*/ 343086 w 343086"/>
              <a:gd name="connsiteY3" fmla="*/ 149474 h 281765"/>
              <a:gd name="connsiteX4" fmla="*/ 117413 w 343086"/>
              <a:gd name="connsiteY4" fmla="*/ 281765 h 281765"/>
              <a:gd name="connsiteX0" fmla="*/ 117413 w 343086"/>
              <a:gd name="connsiteY0" fmla="*/ 303990 h 303990"/>
              <a:gd name="connsiteX1" fmla="*/ 0 w 343086"/>
              <a:gd name="connsiteY1" fmla="*/ 138642 h 303990"/>
              <a:gd name="connsiteX2" fmla="*/ 214966 w 343086"/>
              <a:gd name="connsiteY2" fmla="*/ 0 h 303990"/>
              <a:gd name="connsiteX3" fmla="*/ 343086 w 343086"/>
              <a:gd name="connsiteY3" fmla="*/ 171699 h 303990"/>
              <a:gd name="connsiteX4" fmla="*/ 117413 w 343086"/>
              <a:gd name="connsiteY4" fmla="*/ 303990 h 303990"/>
              <a:gd name="connsiteX0" fmla="*/ 117413 w 333561"/>
              <a:gd name="connsiteY0" fmla="*/ 303990 h 303990"/>
              <a:gd name="connsiteX1" fmla="*/ 0 w 333561"/>
              <a:gd name="connsiteY1" fmla="*/ 138642 h 303990"/>
              <a:gd name="connsiteX2" fmla="*/ 214966 w 333561"/>
              <a:gd name="connsiteY2" fmla="*/ 0 h 303990"/>
              <a:gd name="connsiteX3" fmla="*/ 333561 w 333561"/>
              <a:gd name="connsiteY3" fmla="*/ 165349 h 303990"/>
              <a:gd name="connsiteX4" fmla="*/ 117413 w 333561"/>
              <a:gd name="connsiteY4" fmla="*/ 303990 h 303990"/>
              <a:gd name="connsiteX0" fmla="*/ 139638 w 355786"/>
              <a:gd name="connsiteY0" fmla="*/ 303990 h 303990"/>
              <a:gd name="connsiteX1" fmla="*/ 0 w 355786"/>
              <a:gd name="connsiteY1" fmla="*/ 138642 h 303990"/>
              <a:gd name="connsiteX2" fmla="*/ 237191 w 355786"/>
              <a:gd name="connsiteY2" fmla="*/ 0 h 303990"/>
              <a:gd name="connsiteX3" fmla="*/ 355786 w 355786"/>
              <a:gd name="connsiteY3" fmla="*/ 165349 h 303990"/>
              <a:gd name="connsiteX4" fmla="*/ 139638 w 355786"/>
              <a:gd name="connsiteY4" fmla="*/ 303990 h 303990"/>
              <a:gd name="connsiteX0" fmla="*/ 139638 w 355786"/>
              <a:gd name="connsiteY0" fmla="*/ 243665 h 243665"/>
              <a:gd name="connsiteX1" fmla="*/ 0 w 355786"/>
              <a:gd name="connsiteY1" fmla="*/ 78317 h 243665"/>
              <a:gd name="connsiteX2" fmla="*/ 87966 w 355786"/>
              <a:gd name="connsiteY2" fmla="*/ 0 h 243665"/>
              <a:gd name="connsiteX3" fmla="*/ 355786 w 355786"/>
              <a:gd name="connsiteY3" fmla="*/ 105024 h 243665"/>
              <a:gd name="connsiteX4" fmla="*/ 139638 w 355786"/>
              <a:gd name="connsiteY4" fmla="*/ 243665 h 243665"/>
              <a:gd name="connsiteX0" fmla="*/ 53913 w 355786"/>
              <a:gd name="connsiteY0" fmla="*/ 138890 h 138890"/>
              <a:gd name="connsiteX1" fmla="*/ 0 w 355786"/>
              <a:gd name="connsiteY1" fmla="*/ 78317 h 138890"/>
              <a:gd name="connsiteX2" fmla="*/ 87966 w 355786"/>
              <a:gd name="connsiteY2" fmla="*/ 0 h 138890"/>
              <a:gd name="connsiteX3" fmla="*/ 355786 w 355786"/>
              <a:gd name="connsiteY3" fmla="*/ 105024 h 138890"/>
              <a:gd name="connsiteX4" fmla="*/ 53913 w 355786"/>
              <a:gd name="connsiteY4" fmla="*/ 138890 h 138890"/>
              <a:gd name="connsiteX0" fmla="*/ 53913 w 120836"/>
              <a:gd name="connsiteY0" fmla="*/ 138890 h 138890"/>
              <a:gd name="connsiteX1" fmla="*/ 0 w 120836"/>
              <a:gd name="connsiteY1" fmla="*/ 78317 h 138890"/>
              <a:gd name="connsiteX2" fmla="*/ 87966 w 120836"/>
              <a:gd name="connsiteY2" fmla="*/ 0 h 138890"/>
              <a:gd name="connsiteX3" fmla="*/ 120836 w 120836"/>
              <a:gd name="connsiteY3" fmla="*/ 73274 h 138890"/>
              <a:gd name="connsiteX4" fmla="*/ 53913 w 120836"/>
              <a:gd name="connsiteY4" fmla="*/ 138890 h 138890"/>
              <a:gd name="connsiteX0" fmla="*/ 53913 w 139886"/>
              <a:gd name="connsiteY0" fmla="*/ 138890 h 138890"/>
              <a:gd name="connsiteX1" fmla="*/ 0 w 139886"/>
              <a:gd name="connsiteY1" fmla="*/ 78317 h 138890"/>
              <a:gd name="connsiteX2" fmla="*/ 87966 w 139886"/>
              <a:gd name="connsiteY2" fmla="*/ 0 h 138890"/>
              <a:gd name="connsiteX3" fmla="*/ 139886 w 139886"/>
              <a:gd name="connsiteY3" fmla="*/ 111374 h 138890"/>
              <a:gd name="connsiteX4" fmla="*/ 53913 w 139886"/>
              <a:gd name="connsiteY4" fmla="*/ 138890 h 138890"/>
              <a:gd name="connsiteX0" fmla="*/ 53913 w 139886"/>
              <a:gd name="connsiteY0" fmla="*/ 161115 h 161115"/>
              <a:gd name="connsiteX1" fmla="*/ 0 w 139886"/>
              <a:gd name="connsiteY1" fmla="*/ 78317 h 161115"/>
              <a:gd name="connsiteX2" fmla="*/ 87966 w 139886"/>
              <a:gd name="connsiteY2" fmla="*/ 0 h 161115"/>
              <a:gd name="connsiteX3" fmla="*/ 139886 w 139886"/>
              <a:gd name="connsiteY3" fmla="*/ 111374 h 161115"/>
              <a:gd name="connsiteX4" fmla="*/ 53913 w 139886"/>
              <a:gd name="connsiteY4" fmla="*/ 161115 h 161115"/>
              <a:gd name="connsiteX0" fmla="*/ 53913 w 139886"/>
              <a:gd name="connsiteY0" fmla="*/ 151590 h 151590"/>
              <a:gd name="connsiteX1" fmla="*/ 0 w 139886"/>
              <a:gd name="connsiteY1" fmla="*/ 68792 h 151590"/>
              <a:gd name="connsiteX2" fmla="*/ 87966 w 139886"/>
              <a:gd name="connsiteY2" fmla="*/ 0 h 151590"/>
              <a:gd name="connsiteX3" fmla="*/ 139886 w 139886"/>
              <a:gd name="connsiteY3" fmla="*/ 101849 h 151590"/>
              <a:gd name="connsiteX4" fmla="*/ 53913 w 139886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911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104713 w 190686"/>
              <a:gd name="connsiteY0" fmla="*/ 151590 h 151590"/>
              <a:gd name="connsiteX1" fmla="*/ 0 w 190686"/>
              <a:gd name="connsiteY1" fmla="*/ 81492 h 151590"/>
              <a:gd name="connsiteX2" fmla="*/ 138766 w 190686"/>
              <a:gd name="connsiteY2" fmla="*/ 0 h 151590"/>
              <a:gd name="connsiteX3" fmla="*/ 190686 w 190686"/>
              <a:gd name="connsiteY3" fmla="*/ 101849 h 151590"/>
              <a:gd name="connsiteX4" fmla="*/ 104713 w 190686"/>
              <a:gd name="connsiteY4" fmla="*/ 151590 h 151590"/>
              <a:gd name="connsiteX0" fmla="*/ 63438 w 190686"/>
              <a:gd name="connsiteY0" fmla="*/ 170640 h 170640"/>
              <a:gd name="connsiteX1" fmla="*/ 0 w 190686"/>
              <a:gd name="connsiteY1" fmla="*/ 81492 h 170640"/>
              <a:gd name="connsiteX2" fmla="*/ 138766 w 190686"/>
              <a:gd name="connsiteY2" fmla="*/ 0 h 170640"/>
              <a:gd name="connsiteX3" fmla="*/ 190686 w 190686"/>
              <a:gd name="connsiteY3" fmla="*/ 101849 h 170640"/>
              <a:gd name="connsiteX4" fmla="*/ 63438 w 190686"/>
              <a:gd name="connsiteY4" fmla="*/ 170640 h 170640"/>
              <a:gd name="connsiteX0" fmla="*/ 63438 w 149411"/>
              <a:gd name="connsiteY0" fmla="*/ 170640 h 170640"/>
              <a:gd name="connsiteX1" fmla="*/ 0 w 149411"/>
              <a:gd name="connsiteY1" fmla="*/ 81492 h 170640"/>
              <a:gd name="connsiteX2" fmla="*/ 138766 w 149411"/>
              <a:gd name="connsiteY2" fmla="*/ 0 h 170640"/>
              <a:gd name="connsiteX3" fmla="*/ 149411 w 149411"/>
              <a:gd name="connsiteY3" fmla="*/ 120899 h 170640"/>
              <a:gd name="connsiteX4" fmla="*/ 63438 w 149411"/>
              <a:gd name="connsiteY4" fmla="*/ 170640 h 170640"/>
              <a:gd name="connsiteX0" fmla="*/ 63438 w 149411"/>
              <a:gd name="connsiteY0" fmla="*/ 145240 h 145240"/>
              <a:gd name="connsiteX1" fmla="*/ 0 w 149411"/>
              <a:gd name="connsiteY1" fmla="*/ 56092 h 145240"/>
              <a:gd name="connsiteX2" fmla="*/ 100666 w 149411"/>
              <a:gd name="connsiteY2" fmla="*/ 0 h 145240"/>
              <a:gd name="connsiteX3" fmla="*/ 149411 w 149411"/>
              <a:gd name="connsiteY3" fmla="*/ 95499 h 145240"/>
              <a:gd name="connsiteX4" fmla="*/ 63438 w 149411"/>
              <a:gd name="connsiteY4" fmla="*/ 145240 h 145240"/>
              <a:gd name="connsiteX0" fmla="*/ 63438 w 149411"/>
              <a:gd name="connsiteY0" fmla="*/ 138890 h 138890"/>
              <a:gd name="connsiteX1" fmla="*/ 0 w 149411"/>
              <a:gd name="connsiteY1" fmla="*/ 49742 h 138890"/>
              <a:gd name="connsiteX2" fmla="*/ 97491 w 149411"/>
              <a:gd name="connsiteY2" fmla="*/ 0 h 138890"/>
              <a:gd name="connsiteX3" fmla="*/ 149411 w 149411"/>
              <a:gd name="connsiteY3" fmla="*/ 89149 h 138890"/>
              <a:gd name="connsiteX4" fmla="*/ 63438 w 149411"/>
              <a:gd name="connsiteY4" fmla="*/ 138890 h 138890"/>
              <a:gd name="connsiteX0" fmla="*/ 63438 w 155761"/>
              <a:gd name="connsiteY0" fmla="*/ 138890 h 138890"/>
              <a:gd name="connsiteX1" fmla="*/ 0 w 155761"/>
              <a:gd name="connsiteY1" fmla="*/ 49742 h 138890"/>
              <a:gd name="connsiteX2" fmla="*/ 97491 w 155761"/>
              <a:gd name="connsiteY2" fmla="*/ 0 h 138890"/>
              <a:gd name="connsiteX3" fmla="*/ 155761 w 155761"/>
              <a:gd name="connsiteY3" fmla="*/ 82799 h 138890"/>
              <a:gd name="connsiteX4" fmla="*/ 63438 w 155761"/>
              <a:gd name="connsiteY4" fmla="*/ 138890 h 138890"/>
              <a:gd name="connsiteX0" fmla="*/ 63438 w 155761"/>
              <a:gd name="connsiteY0" fmla="*/ 138890 h 138890"/>
              <a:gd name="connsiteX1" fmla="*/ 0 w 155761"/>
              <a:gd name="connsiteY1" fmla="*/ 56092 h 138890"/>
              <a:gd name="connsiteX2" fmla="*/ 97491 w 155761"/>
              <a:gd name="connsiteY2" fmla="*/ 0 h 138890"/>
              <a:gd name="connsiteX3" fmla="*/ 155761 w 155761"/>
              <a:gd name="connsiteY3" fmla="*/ 82799 h 138890"/>
              <a:gd name="connsiteX4" fmla="*/ 63438 w 155761"/>
              <a:gd name="connsiteY4" fmla="*/ 138890 h 13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61" h="138890">
                <a:moveTo>
                  <a:pt x="63438" y="138890"/>
                </a:moveTo>
                <a:lnTo>
                  <a:pt x="0" y="56092"/>
                </a:lnTo>
                <a:lnTo>
                  <a:pt x="97491" y="0"/>
                </a:lnTo>
                <a:lnTo>
                  <a:pt x="155761" y="82799"/>
                </a:lnTo>
                <a:lnTo>
                  <a:pt x="63438" y="13889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26"/>
          <p:cNvSpPr/>
          <p:nvPr/>
        </p:nvSpPr>
        <p:spPr>
          <a:xfrm>
            <a:off x="3228230" y="675803"/>
            <a:ext cx="235136" cy="240490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550147 w 753595"/>
              <a:gd name="connsiteY0" fmla="*/ 621490 h 621490"/>
              <a:gd name="connsiteX1" fmla="*/ 194609 w 753595"/>
              <a:gd name="connsiteY1" fmla="*/ 418042 h 621490"/>
              <a:gd name="connsiteX2" fmla="*/ 0 w 753595"/>
              <a:gd name="connsiteY2" fmla="*/ 0 h 621490"/>
              <a:gd name="connsiteX3" fmla="*/ 753595 w 753595"/>
              <a:gd name="connsiteY3" fmla="*/ 352674 h 621490"/>
              <a:gd name="connsiteX4" fmla="*/ 550147 w 753595"/>
              <a:gd name="connsiteY4" fmla="*/ 621490 h 621490"/>
              <a:gd name="connsiteX0" fmla="*/ 653988 w 857436"/>
              <a:gd name="connsiteY0" fmla="*/ 621490 h 621490"/>
              <a:gd name="connsiteX1" fmla="*/ 0 w 857436"/>
              <a:gd name="connsiteY1" fmla="*/ 71967 h 621490"/>
              <a:gd name="connsiteX2" fmla="*/ 103841 w 857436"/>
              <a:gd name="connsiteY2" fmla="*/ 0 h 621490"/>
              <a:gd name="connsiteX3" fmla="*/ 857436 w 857436"/>
              <a:gd name="connsiteY3" fmla="*/ 352674 h 621490"/>
              <a:gd name="connsiteX4" fmla="*/ 653988 w 857436"/>
              <a:gd name="connsiteY4" fmla="*/ 621490 h 621490"/>
              <a:gd name="connsiteX0" fmla="*/ 199963 w 857436"/>
              <a:gd name="connsiteY0" fmla="*/ 373840 h 373840"/>
              <a:gd name="connsiteX1" fmla="*/ 0 w 857436"/>
              <a:gd name="connsiteY1" fmla="*/ 71967 h 373840"/>
              <a:gd name="connsiteX2" fmla="*/ 103841 w 857436"/>
              <a:gd name="connsiteY2" fmla="*/ 0 h 373840"/>
              <a:gd name="connsiteX3" fmla="*/ 857436 w 857436"/>
              <a:gd name="connsiteY3" fmla="*/ 352674 h 373840"/>
              <a:gd name="connsiteX4" fmla="*/ 199963 w 857436"/>
              <a:gd name="connsiteY4" fmla="*/ 373840 h 373840"/>
              <a:gd name="connsiteX0" fmla="*/ 199963 w 292286"/>
              <a:gd name="connsiteY0" fmla="*/ 373840 h 373840"/>
              <a:gd name="connsiteX1" fmla="*/ 0 w 292286"/>
              <a:gd name="connsiteY1" fmla="*/ 71967 h 373840"/>
              <a:gd name="connsiteX2" fmla="*/ 103841 w 292286"/>
              <a:gd name="connsiteY2" fmla="*/ 0 h 373840"/>
              <a:gd name="connsiteX3" fmla="*/ 292286 w 292286"/>
              <a:gd name="connsiteY3" fmla="*/ 273299 h 373840"/>
              <a:gd name="connsiteX4" fmla="*/ 199963 w 292286"/>
              <a:gd name="connsiteY4" fmla="*/ 373840 h 373840"/>
              <a:gd name="connsiteX0" fmla="*/ 199963 w 317686"/>
              <a:gd name="connsiteY0" fmla="*/ 373840 h 373840"/>
              <a:gd name="connsiteX1" fmla="*/ 0 w 317686"/>
              <a:gd name="connsiteY1" fmla="*/ 71967 h 373840"/>
              <a:gd name="connsiteX2" fmla="*/ 103841 w 317686"/>
              <a:gd name="connsiteY2" fmla="*/ 0 h 373840"/>
              <a:gd name="connsiteX3" fmla="*/ 317686 w 317686"/>
              <a:gd name="connsiteY3" fmla="*/ 311399 h 373840"/>
              <a:gd name="connsiteX4" fmla="*/ 199963 w 317686"/>
              <a:gd name="connsiteY4" fmla="*/ 373840 h 373840"/>
              <a:gd name="connsiteX0" fmla="*/ 209488 w 317686"/>
              <a:gd name="connsiteY0" fmla="*/ 380190 h 380190"/>
              <a:gd name="connsiteX1" fmla="*/ 0 w 317686"/>
              <a:gd name="connsiteY1" fmla="*/ 71967 h 380190"/>
              <a:gd name="connsiteX2" fmla="*/ 103841 w 317686"/>
              <a:gd name="connsiteY2" fmla="*/ 0 h 380190"/>
              <a:gd name="connsiteX3" fmla="*/ 317686 w 317686"/>
              <a:gd name="connsiteY3" fmla="*/ 311399 h 380190"/>
              <a:gd name="connsiteX4" fmla="*/ 209488 w 317686"/>
              <a:gd name="connsiteY4" fmla="*/ 380190 h 380190"/>
              <a:gd name="connsiteX0" fmla="*/ 209488 w 317686"/>
              <a:gd name="connsiteY0" fmla="*/ 437340 h 437340"/>
              <a:gd name="connsiteX1" fmla="*/ 0 w 317686"/>
              <a:gd name="connsiteY1" fmla="*/ 129117 h 437340"/>
              <a:gd name="connsiteX2" fmla="*/ 91141 w 317686"/>
              <a:gd name="connsiteY2" fmla="*/ 0 h 437340"/>
              <a:gd name="connsiteX3" fmla="*/ 317686 w 317686"/>
              <a:gd name="connsiteY3" fmla="*/ 368549 h 437340"/>
              <a:gd name="connsiteX4" fmla="*/ 209488 w 317686"/>
              <a:gd name="connsiteY4" fmla="*/ 437340 h 437340"/>
              <a:gd name="connsiteX0" fmla="*/ 238063 w 346261"/>
              <a:gd name="connsiteY0" fmla="*/ 437340 h 437340"/>
              <a:gd name="connsiteX1" fmla="*/ 0 w 346261"/>
              <a:gd name="connsiteY1" fmla="*/ 100542 h 437340"/>
              <a:gd name="connsiteX2" fmla="*/ 119716 w 346261"/>
              <a:gd name="connsiteY2" fmla="*/ 0 h 437340"/>
              <a:gd name="connsiteX3" fmla="*/ 346261 w 346261"/>
              <a:gd name="connsiteY3" fmla="*/ 368549 h 437340"/>
              <a:gd name="connsiteX4" fmla="*/ 238063 w 346261"/>
              <a:gd name="connsiteY4" fmla="*/ 437340 h 437340"/>
              <a:gd name="connsiteX0" fmla="*/ 63438 w 346261"/>
              <a:gd name="connsiteY0" fmla="*/ 186515 h 368549"/>
              <a:gd name="connsiteX1" fmla="*/ 0 w 346261"/>
              <a:gd name="connsiteY1" fmla="*/ 100542 h 368549"/>
              <a:gd name="connsiteX2" fmla="*/ 119716 w 346261"/>
              <a:gd name="connsiteY2" fmla="*/ 0 h 368549"/>
              <a:gd name="connsiteX3" fmla="*/ 346261 w 346261"/>
              <a:gd name="connsiteY3" fmla="*/ 368549 h 368549"/>
              <a:gd name="connsiteX4" fmla="*/ 63438 w 346261"/>
              <a:gd name="connsiteY4" fmla="*/ 186515 h 368549"/>
              <a:gd name="connsiteX0" fmla="*/ 63438 w 149411"/>
              <a:gd name="connsiteY0" fmla="*/ 186515 h 186515"/>
              <a:gd name="connsiteX1" fmla="*/ 0 w 149411"/>
              <a:gd name="connsiteY1" fmla="*/ 100542 h 186515"/>
              <a:gd name="connsiteX2" fmla="*/ 119716 w 149411"/>
              <a:gd name="connsiteY2" fmla="*/ 0 h 186515"/>
              <a:gd name="connsiteX3" fmla="*/ 149411 w 149411"/>
              <a:gd name="connsiteY3" fmla="*/ 105024 h 186515"/>
              <a:gd name="connsiteX4" fmla="*/ 63438 w 149411"/>
              <a:gd name="connsiteY4" fmla="*/ 186515 h 186515"/>
              <a:gd name="connsiteX0" fmla="*/ 63438 w 225611"/>
              <a:gd name="connsiteY0" fmla="*/ 186515 h 186515"/>
              <a:gd name="connsiteX1" fmla="*/ 0 w 225611"/>
              <a:gd name="connsiteY1" fmla="*/ 100542 h 186515"/>
              <a:gd name="connsiteX2" fmla="*/ 119716 w 225611"/>
              <a:gd name="connsiteY2" fmla="*/ 0 h 186515"/>
              <a:gd name="connsiteX3" fmla="*/ 225611 w 225611"/>
              <a:gd name="connsiteY3" fmla="*/ 165349 h 186515"/>
              <a:gd name="connsiteX4" fmla="*/ 63438 w 225611"/>
              <a:gd name="connsiteY4" fmla="*/ 186515 h 186515"/>
              <a:gd name="connsiteX0" fmla="*/ 95188 w 225611"/>
              <a:gd name="connsiteY0" fmla="*/ 237315 h 237315"/>
              <a:gd name="connsiteX1" fmla="*/ 0 w 225611"/>
              <a:gd name="connsiteY1" fmla="*/ 100542 h 237315"/>
              <a:gd name="connsiteX2" fmla="*/ 119716 w 225611"/>
              <a:gd name="connsiteY2" fmla="*/ 0 h 237315"/>
              <a:gd name="connsiteX3" fmla="*/ 225611 w 225611"/>
              <a:gd name="connsiteY3" fmla="*/ 165349 h 237315"/>
              <a:gd name="connsiteX4" fmla="*/ 95188 w 225611"/>
              <a:gd name="connsiteY4" fmla="*/ 237315 h 237315"/>
              <a:gd name="connsiteX0" fmla="*/ 101538 w 225611"/>
              <a:gd name="connsiteY0" fmla="*/ 246840 h 246840"/>
              <a:gd name="connsiteX1" fmla="*/ 0 w 225611"/>
              <a:gd name="connsiteY1" fmla="*/ 100542 h 246840"/>
              <a:gd name="connsiteX2" fmla="*/ 119716 w 225611"/>
              <a:gd name="connsiteY2" fmla="*/ 0 h 246840"/>
              <a:gd name="connsiteX3" fmla="*/ 225611 w 225611"/>
              <a:gd name="connsiteY3" fmla="*/ 165349 h 246840"/>
              <a:gd name="connsiteX4" fmla="*/ 101538 w 225611"/>
              <a:gd name="connsiteY4" fmla="*/ 246840 h 246840"/>
              <a:gd name="connsiteX0" fmla="*/ 101538 w 225611"/>
              <a:gd name="connsiteY0" fmla="*/ 230965 h 230965"/>
              <a:gd name="connsiteX1" fmla="*/ 0 w 225611"/>
              <a:gd name="connsiteY1" fmla="*/ 84667 h 230965"/>
              <a:gd name="connsiteX2" fmla="*/ 126066 w 225611"/>
              <a:gd name="connsiteY2" fmla="*/ 0 h 230965"/>
              <a:gd name="connsiteX3" fmla="*/ 225611 w 225611"/>
              <a:gd name="connsiteY3" fmla="*/ 149474 h 230965"/>
              <a:gd name="connsiteX4" fmla="*/ 101538 w 225611"/>
              <a:gd name="connsiteY4" fmla="*/ 230965 h 230965"/>
              <a:gd name="connsiteX0" fmla="*/ 19043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90438 w 314511"/>
              <a:gd name="connsiteY4" fmla="*/ 230965 h 230965"/>
              <a:gd name="connsiteX0" fmla="*/ 10788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07888 w 314511"/>
              <a:gd name="connsiteY4" fmla="*/ 230965 h 230965"/>
              <a:gd name="connsiteX0" fmla="*/ 107888 w 314511"/>
              <a:gd name="connsiteY0" fmla="*/ 281765 h 281765"/>
              <a:gd name="connsiteX1" fmla="*/ 0 w 314511"/>
              <a:gd name="connsiteY1" fmla="*/ 125942 h 281765"/>
              <a:gd name="connsiteX2" fmla="*/ 173691 w 314511"/>
              <a:gd name="connsiteY2" fmla="*/ 0 h 281765"/>
              <a:gd name="connsiteX3" fmla="*/ 314511 w 314511"/>
              <a:gd name="connsiteY3" fmla="*/ 200274 h 281765"/>
              <a:gd name="connsiteX4" fmla="*/ 107888 w 314511"/>
              <a:gd name="connsiteY4" fmla="*/ 281765 h 281765"/>
              <a:gd name="connsiteX0" fmla="*/ 117413 w 324036"/>
              <a:gd name="connsiteY0" fmla="*/ 281765 h 281765"/>
              <a:gd name="connsiteX1" fmla="*/ 0 w 324036"/>
              <a:gd name="connsiteY1" fmla="*/ 116417 h 281765"/>
              <a:gd name="connsiteX2" fmla="*/ 183216 w 324036"/>
              <a:gd name="connsiteY2" fmla="*/ 0 h 281765"/>
              <a:gd name="connsiteX3" fmla="*/ 324036 w 324036"/>
              <a:gd name="connsiteY3" fmla="*/ 200274 h 281765"/>
              <a:gd name="connsiteX4" fmla="*/ 117413 w 324036"/>
              <a:gd name="connsiteY4" fmla="*/ 281765 h 281765"/>
              <a:gd name="connsiteX0" fmla="*/ 117413 w 270061"/>
              <a:gd name="connsiteY0" fmla="*/ 281765 h 281765"/>
              <a:gd name="connsiteX1" fmla="*/ 0 w 270061"/>
              <a:gd name="connsiteY1" fmla="*/ 116417 h 281765"/>
              <a:gd name="connsiteX2" fmla="*/ 183216 w 270061"/>
              <a:gd name="connsiteY2" fmla="*/ 0 h 281765"/>
              <a:gd name="connsiteX3" fmla="*/ 270061 w 270061"/>
              <a:gd name="connsiteY3" fmla="*/ 124074 h 281765"/>
              <a:gd name="connsiteX4" fmla="*/ 117413 w 270061"/>
              <a:gd name="connsiteY4" fmla="*/ 281765 h 281765"/>
              <a:gd name="connsiteX0" fmla="*/ 117413 w 292286"/>
              <a:gd name="connsiteY0" fmla="*/ 281765 h 281765"/>
              <a:gd name="connsiteX1" fmla="*/ 0 w 292286"/>
              <a:gd name="connsiteY1" fmla="*/ 116417 h 281765"/>
              <a:gd name="connsiteX2" fmla="*/ 183216 w 292286"/>
              <a:gd name="connsiteY2" fmla="*/ 0 h 281765"/>
              <a:gd name="connsiteX3" fmla="*/ 292286 w 292286"/>
              <a:gd name="connsiteY3" fmla="*/ 174874 h 281765"/>
              <a:gd name="connsiteX4" fmla="*/ 117413 w 292286"/>
              <a:gd name="connsiteY4" fmla="*/ 281765 h 281765"/>
              <a:gd name="connsiteX0" fmla="*/ 117413 w 343086"/>
              <a:gd name="connsiteY0" fmla="*/ 281765 h 281765"/>
              <a:gd name="connsiteX1" fmla="*/ 0 w 343086"/>
              <a:gd name="connsiteY1" fmla="*/ 116417 h 281765"/>
              <a:gd name="connsiteX2" fmla="*/ 183216 w 343086"/>
              <a:gd name="connsiteY2" fmla="*/ 0 h 281765"/>
              <a:gd name="connsiteX3" fmla="*/ 343086 w 343086"/>
              <a:gd name="connsiteY3" fmla="*/ 149474 h 281765"/>
              <a:gd name="connsiteX4" fmla="*/ 117413 w 343086"/>
              <a:gd name="connsiteY4" fmla="*/ 281765 h 281765"/>
              <a:gd name="connsiteX0" fmla="*/ 117413 w 343086"/>
              <a:gd name="connsiteY0" fmla="*/ 303990 h 303990"/>
              <a:gd name="connsiteX1" fmla="*/ 0 w 343086"/>
              <a:gd name="connsiteY1" fmla="*/ 138642 h 303990"/>
              <a:gd name="connsiteX2" fmla="*/ 214966 w 343086"/>
              <a:gd name="connsiteY2" fmla="*/ 0 h 303990"/>
              <a:gd name="connsiteX3" fmla="*/ 343086 w 343086"/>
              <a:gd name="connsiteY3" fmla="*/ 171699 h 303990"/>
              <a:gd name="connsiteX4" fmla="*/ 117413 w 343086"/>
              <a:gd name="connsiteY4" fmla="*/ 303990 h 303990"/>
              <a:gd name="connsiteX0" fmla="*/ 117413 w 333561"/>
              <a:gd name="connsiteY0" fmla="*/ 303990 h 303990"/>
              <a:gd name="connsiteX1" fmla="*/ 0 w 333561"/>
              <a:gd name="connsiteY1" fmla="*/ 138642 h 303990"/>
              <a:gd name="connsiteX2" fmla="*/ 214966 w 333561"/>
              <a:gd name="connsiteY2" fmla="*/ 0 h 303990"/>
              <a:gd name="connsiteX3" fmla="*/ 333561 w 333561"/>
              <a:gd name="connsiteY3" fmla="*/ 165349 h 303990"/>
              <a:gd name="connsiteX4" fmla="*/ 117413 w 333561"/>
              <a:gd name="connsiteY4" fmla="*/ 303990 h 303990"/>
              <a:gd name="connsiteX0" fmla="*/ 139638 w 355786"/>
              <a:gd name="connsiteY0" fmla="*/ 303990 h 303990"/>
              <a:gd name="connsiteX1" fmla="*/ 0 w 355786"/>
              <a:gd name="connsiteY1" fmla="*/ 138642 h 303990"/>
              <a:gd name="connsiteX2" fmla="*/ 237191 w 355786"/>
              <a:gd name="connsiteY2" fmla="*/ 0 h 303990"/>
              <a:gd name="connsiteX3" fmla="*/ 355786 w 355786"/>
              <a:gd name="connsiteY3" fmla="*/ 165349 h 303990"/>
              <a:gd name="connsiteX4" fmla="*/ 139638 w 355786"/>
              <a:gd name="connsiteY4" fmla="*/ 303990 h 303990"/>
              <a:gd name="connsiteX0" fmla="*/ 139638 w 355786"/>
              <a:gd name="connsiteY0" fmla="*/ 243665 h 243665"/>
              <a:gd name="connsiteX1" fmla="*/ 0 w 355786"/>
              <a:gd name="connsiteY1" fmla="*/ 78317 h 243665"/>
              <a:gd name="connsiteX2" fmla="*/ 87966 w 355786"/>
              <a:gd name="connsiteY2" fmla="*/ 0 h 243665"/>
              <a:gd name="connsiteX3" fmla="*/ 355786 w 355786"/>
              <a:gd name="connsiteY3" fmla="*/ 105024 h 243665"/>
              <a:gd name="connsiteX4" fmla="*/ 139638 w 355786"/>
              <a:gd name="connsiteY4" fmla="*/ 243665 h 243665"/>
              <a:gd name="connsiteX0" fmla="*/ 53913 w 355786"/>
              <a:gd name="connsiteY0" fmla="*/ 138890 h 138890"/>
              <a:gd name="connsiteX1" fmla="*/ 0 w 355786"/>
              <a:gd name="connsiteY1" fmla="*/ 78317 h 138890"/>
              <a:gd name="connsiteX2" fmla="*/ 87966 w 355786"/>
              <a:gd name="connsiteY2" fmla="*/ 0 h 138890"/>
              <a:gd name="connsiteX3" fmla="*/ 355786 w 355786"/>
              <a:gd name="connsiteY3" fmla="*/ 105024 h 138890"/>
              <a:gd name="connsiteX4" fmla="*/ 53913 w 355786"/>
              <a:gd name="connsiteY4" fmla="*/ 138890 h 138890"/>
              <a:gd name="connsiteX0" fmla="*/ 53913 w 120836"/>
              <a:gd name="connsiteY0" fmla="*/ 138890 h 138890"/>
              <a:gd name="connsiteX1" fmla="*/ 0 w 120836"/>
              <a:gd name="connsiteY1" fmla="*/ 78317 h 138890"/>
              <a:gd name="connsiteX2" fmla="*/ 87966 w 120836"/>
              <a:gd name="connsiteY2" fmla="*/ 0 h 138890"/>
              <a:gd name="connsiteX3" fmla="*/ 120836 w 120836"/>
              <a:gd name="connsiteY3" fmla="*/ 73274 h 138890"/>
              <a:gd name="connsiteX4" fmla="*/ 53913 w 120836"/>
              <a:gd name="connsiteY4" fmla="*/ 138890 h 138890"/>
              <a:gd name="connsiteX0" fmla="*/ 53913 w 139886"/>
              <a:gd name="connsiteY0" fmla="*/ 138890 h 138890"/>
              <a:gd name="connsiteX1" fmla="*/ 0 w 139886"/>
              <a:gd name="connsiteY1" fmla="*/ 78317 h 138890"/>
              <a:gd name="connsiteX2" fmla="*/ 87966 w 139886"/>
              <a:gd name="connsiteY2" fmla="*/ 0 h 138890"/>
              <a:gd name="connsiteX3" fmla="*/ 139886 w 139886"/>
              <a:gd name="connsiteY3" fmla="*/ 111374 h 138890"/>
              <a:gd name="connsiteX4" fmla="*/ 53913 w 139886"/>
              <a:gd name="connsiteY4" fmla="*/ 138890 h 138890"/>
              <a:gd name="connsiteX0" fmla="*/ 53913 w 139886"/>
              <a:gd name="connsiteY0" fmla="*/ 161115 h 161115"/>
              <a:gd name="connsiteX1" fmla="*/ 0 w 139886"/>
              <a:gd name="connsiteY1" fmla="*/ 78317 h 161115"/>
              <a:gd name="connsiteX2" fmla="*/ 87966 w 139886"/>
              <a:gd name="connsiteY2" fmla="*/ 0 h 161115"/>
              <a:gd name="connsiteX3" fmla="*/ 139886 w 139886"/>
              <a:gd name="connsiteY3" fmla="*/ 111374 h 161115"/>
              <a:gd name="connsiteX4" fmla="*/ 53913 w 139886"/>
              <a:gd name="connsiteY4" fmla="*/ 161115 h 161115"/>
              <a:gd name="connsiteX0" fmla="*/ 53913 w 139886"/>
              <a:gd name="connsiteY0" fmla="*/ 151590 h 151590"/>
              <a:gd name="connsiteX1" fmla="*/ 0 w 139886"/>
              <a:gd name="connsiteY1" fmla="*/ 68792 h 151590"/>
              <a:gd name="connsiteX2" fmla="*/ 87966 w 139886"/>
              <a:gd name="connsiteY2" fmla="*/ 0 h 151590"/>
              <a:gd name="connsiteX3" fmla="*/ 139886 w 139886"/>
              <a:gd name="connsiteY3" fmla="*/ 101849 h 151590"/>
              <a:gd name="connsiteX4" fmla="*/ 53913 w 139886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911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784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60263 w 146236"/>
              <a:gd name="connsiteY0" fmla="*/ 151590 h 151590"/>
              <a:gd name="connsiteX1" fmla="*/ 0 w 146236"/>
              <a:gd name="connsiteY1" fmla="*/ 65617 h 151590"/>
              <a:gd name="connsiteX2" fmla="*/ 81616 w 146236"/>
              <a:gd name="connsiteY2" fmla="*/ 0 h 151590"/>
              <a:gd name="connsiteX3" fmla="*/ 146236 w 146236"/>
              <a:gd name="connsiteY3" fmla="*/ 101849 h 151590"/>
              <a:gd name="connsiteX4" fmla="*/ 60263 w 146236"/>
              <a:gd name="connsiteY4" fmla="*/ 151590 h 151590"/>
              <a:gd name="connsiteX0" fmla="*/ 60263 w 146236"/>
              <a:gd name="connsiteY0" fmla="*/ 234140 h 234140"/>
              <a:gd name="connsiteX1" fmla="*/ 0 w 146236"/>
              <a:gd name="connsiteY1" fmla="*/ 148167 h 234140"/>
              <a:gd name="connsiteX2" fmla="*/ 78441 w 146236"/>
              <a:gd name="connsiteY2" fmla="*/ 0 h 234140"/>
              <a:gd name="connsiteX3" fmla="*/ 146236 w 146236"/>
              <a:gd name="connsiteY3" fmla="*/ 184399 h 234140"/>
              <a:gd name="connsiteX4" fmla="*/ 60263 w 146236"/>
              <a:gd name="connsiteY4" fmla="*/ 234140 h 234140"/>
              <a:gd name="connsiteX0" fmla="*/ 60263 w 197036"/>
              <a:gd name="connsiteY0" fmla="*/ 234140 h 234140"/>
              <a:gd name="connsiteX1" fmla="*/ 0 w 197036"/>
              <a:gd name="connsiteY1" fmla="*/ 148167 h 234140"/>
              <a:gd name="connsiteX2" fmla="*/ 78441 w 197036"/>
              <a:gd name="connsiteY2" fmla="*/ 0 h 234140"/>
              <a:gd name="connsiteX3" fmla="*/ 197036 w 197036"/>
              <a:gd name="connsiteY3" fmla="*/ 158999 h 234140"/>
              <a:gd name="connsiteX4" fmla="*/ 60263 w 197036"/>
              <a:gd name="connsiteY4" fmla="*/ 234140 h 234140"/>
              <a:gd name="connsiteX0" fmla="*/ 107888 w 244661"/>
              <a:gd name="connsiteY0" fmla="*/ 234140 h 234140"/>
              <a:gd name="connsiteX1" fmla="*/ 0 w 244661"/>
              <a:gd name="connsiteY1" fmla="*/ 78317 h 234140"/>
              <a:gd name="connsiteX2" fmla="*/ 126066 w 244661"/>
              <a:gd name="connsiteY2" fmla="*/ 0 h 234140"/>
              <a:gd name="connsiteX3" fmla="*/ 244661 w 244661"/>
              <a:gd name="connsiteY3" fmla="*/ 158999 h 234140"/>
              <a:gd name="connsiteX4" fmla="*/ 107888 w 244661"/>
              <a:gd name="connsiteY4" fmla="*/ 234140 h 234140"/>
              <a:gd name="connsiteX0" fmla="*/ 107888 w 235136"/>
              <a:gd name="connsiteY0" fmla="*/ 234140 h 234140"/>
              <a:gd name="connsiteX1" fmla="*/ 0 w 235136"/>
              <a:gd name="connsiteY1" fmla="*/ 78317 h 234140"/>
              <a:gd name="connsiteX2" fmla="*/ 126066 w 235136"/>
              <a:gd name="connsiteY2" fmla="*/ 0 h 234140"/>
              <a:gd name="connsiteX3" fmla="*/ 235136 w 235136"/>
              <a:gd name="connsiteY3" fmla="*/ 155824 h 234140"/>
              <a:gd name="connsiteX4" fmla="*/ 107888 w 235136"/>
              <a:gd name="connsiteY4" fmla="*/ 234140 h 234140"/>
              <a:gd name="connsiteX0" fmla="*/ 107888 w 235136"/>
              <a:gd name="connsiteY0" fmla="*/ 237315 h 237315"/>
              <a:gd name="connsiteX1" fmla="*/ 0 w 235136"/>
              <a:gd name="connsiteY1" fmla="*/ 81492 h 237315"/>
              <a:gd name="connsiteX2" fmla="*/ 113366 w 235136"/>
              <a:gd name="connsiteY2" fmla="*/ 0 h 237315"/>
              <a:gd name="connsiteX3" fmla="*/ 235136 w 235136"/>
              <a:gd name="connsiteY3" fmla="*/ 158999 h 237315"/>
              <a:gd name="connsiteX4" fmla="*/ 107888 w 235136"/>
              <a:gd name="connsiteY4" fmla="*/ 237315 h 237315"/>
              <a:gd name="connsiteX0" fmla="*/ 107888 w 235136"/>
              <a:gd name="connsiteY0" fmla="*/ 240490 h 240490"/>
              <a:gd name="connsiteX1" fmla="*/ 0 w 235136"/>
              <a:gd name="connsiteY1" fmla="*/ 84667 h 240490"/>
              <a:gd name="connsiteX2" fmla="*/ 122891 w 235136"/>
              <a:gd name="connsiteY2" fmla="*/ 0 h 240490"/>
              <a:gd name="connsiteX3" fmla="*/ 235136 w 235136"/>
              <a:gd name="connsiteY3" fmla="*/ 162174 h 240490"/>
              <a:gd name="connsiteX4" fmla="*/ 107888 w 235136"/>
              <a:gd name="connsiteY4" fmla="*/ 240490 h 2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6" h="240490">
                <a:moveTo>
                  <a:pt x="107888" y="240490"/>
                </a:moveTo>
                <a:lnTo>
                  <a:pt x="0" y="84667"/>
                </a:lnTo>
                <a:lnTo>
                  <a:pt x="122891" y="0"/>
                </a:lnTo>
                <a:lnTo>
                  <a:pt x="235136" y="162174"/>
                </a:lnTo>
                <a:lnTo>
                  <a:pt x="107888" y="24049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26"/>
          <p:cNvSpPr/>
          <p:nvPr/>
        </p:nvSpPr>
        <p:spPr>
          <a:xfrm>
            <a:off x="3360565" y="500037"/>
            <a:ext cx="355786" cy="332565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550147 w 753595"/>
              <a:gd name="connsiteY0" fmla="*/ 621490 h 621490"/>
              <a:gd name="connsiteX1" fmla="*/ 194609 w 753595"/>
              <a:gd name="connsiteY1" fmla="*/ 418042 h 621490"/>
              <a:gd name="connsiteX2" fmla="*/ 0 w 753595"/>
              <a:gd name="connsiteY2" fmla="*/ 0 h 621490"/>
              <a:gd name="connsiteX3" fmla="*/ 753595 w 753595"/>
              <a:gd name="connsiteY3" fmla="*/ 352674 h 621490"/>
              <a:gd name="connsiteX4" fmla="*/ 550147 w 753595"/>
              <a:gd name="connsiteY4" fmla="*/ 621490 h 621490"/>
              <a:gd name="connsiteX0" fmla="*/ 653988 w 857436"/>
              <a:gd name="connsiteY0" fmla="*/ 621490 h 621490"/>
              <a:gd name="connsiteX1" fmla="*/ 0 w 857436"/>
              <a:gd name="connsiteY1" fmla="*/ 71967 h 621490"/>
              <a:gd name="connsiteX2" fmla="*/ 103841 w 857436"/>
              <a:gd name="connsiteY2" fmla="*/ 0 h 621490"/>
              <a:gd name="connsiteX3" fmla="*/ 857436 w 857436"/>
              <a:gd name="connsiteY3" fmla="*/ 352674 h 621490"/>
              <a:gd name="connsiteX4" fmla="*/ 653988 w 857436"/>
              <a:gd name="connsiteY4" fmla="*/ 621490 h 621490"/>
              <a:gd name="connsiteX0" fmla="*/ 199963 w 857436"/>
              <a:gd name="connsiteY0" fmla="*/ 373840 h 373840"/>
              <a:gd name="connsiteX1" fmla="*/ 0 w 857436"/>
              <a:gd name="connsiteY1" fmla="*/ 71967 h 373840"/>
              <a:gd name="connsiteX2" fmla="*/ 103841 w 857436"/>
              <a:gd name="connsiteY2" fmla="*/ 0 h 373840"/>
              <a:gd name="connsiteX3" fmla="*/ 857436 w 857436"/>
              <a:gd name="connsiteY3" fmla="*/ 352674 h 373840"/>
              <a:gd name="connsiteX4" fmla="*/ 199963 w 857436"/>
              <a:gd name="connsiteY4" fmla="*/ 373840 h 373840"/>
              <a:gd name="connsiteX0" fmla="*/ 199963 w 292286"/>
              <a:gd name="connsiteY0" fmla="*/ 373840 h 373840"/>
              <a:gd name="connsiteX1" fmla="*/ 0 w 292286"/>
              <a:gd name="connsiteY1" fmla="*/ 71967 h 373840"/>
              <a:gd name="connsiteX2" fmla="*/ 103841 w 292286"/>
              <a:gd name="connsiteY2" fmla="*/ 0 h 373840"/>
              <a:gd name="connsiteX3" fmla="*/ 292286 w 292286"/>
              <a:gd name="connsiteY3" fmla="*/ 273299 h 373840"/>
              <a:gd name="connsiteX4" fmla="*/ 199963 w 292286"/>
              <a:gd name="connsiteY4" fmla="*/ 373840 h 373840"/>
              <a:gd name="connsiteX0" fmla="*/ 199963 w 317686"/>
              <a:gd name="connsiteY0" fmla="*/ 373840 h 373840"/>
              <a:gd name="connsiteX1" fmla="*/ 0 w 317686"/>
              <a:gd name="connsiteY1" fmla="*/ 71967 h 373840"/>
              <a:gd name="connsiteX2" fmla="*/ 103841 w 317686"/>
              <a:gd name="connsiteY2" fmla="*/ 0 h 373840"/>
              <a:gd name="connsiteX3" fmla="*/ 317686 w 317686"/>
              <a:gd name="connsiteY3" fmla="*/ 311399 h 373840"/>
              <a:gd name="connsiteX4" fmla="*/ 199963 w 317686"/>
              <a:gd name="connsiteY4" fmla="*/ 373840 h 373840"/>
              <a:gd name="connsiteX0" fmla="*/ 209488 w 317686"/>
              <a:gd name="connsiteY0" fmla="*/ 380190 h 380190"/>
              <a:gd name="connsiteX1" fmla="*/ 0 w 317686"/>
              <a:gd name="connsiteY1" fmla="*/ 71967 h 380190"/>
              <a:gd name="connsiteX2" fmla="*/ 103841 w 317686"/>
              <a:gd name="connsiteY2" fmla="*/ 0 h 380190"/>
              <a:gd name="connsiteX3" fmla="*/ 317686 w 317686"/>
              <a:gd name="connsiteY3" fmla="*/ 311399 h 380190"/>
              <a:gd name="connsiteX4" fmla="*/ 209488 w 317686"/>
              <a:gd name="connsiteY4" fmla="*/ 380190 h 380190"/>
              <a:gd name="connsiteX0" fmla="*/ 209488 w 317686"/>
              <a:gd name="connsiteY0" fmla="*/ 437340 h 437340"/>
              <a:gd name="connsiteX1" fmla="*/ 0 w 317686"/>
              <a:gd name="connsiteY1" fmla="*/ 129117 h 437340"/>
              <a:gd name="connsiteX2" fmla="*/ 91141 w 317686"/>
              <a:gd name="connsiteY2" fmla="*/ 0 h 437340"/>
              <a:gd name="connsiteX3" fmla="*/ 317686 w 317686"/>
              <a:gd name="connsiteY3" fmla="*/ 368549 h 437340"/>
              <a:gd name="connsiteX4" fmla="*/ 209488 w 317686"/>
              <a:gd name="connsiteY4" fmla="*/ 437340 h 437340"/>
              <a:gd name="connsiteX0" fmla="*/ 238063 w 346261"/>
              <a:gd name="connsiteY0" fmla="*/ 437340 h 437340"/>
              <a:gd name="connsiteX1" fmla="*/ 0 w 346261"/>
              <a:gd name="connsiteY1" fmla="*/ 100542 h 437340"/>
              <a:gd name="connsiteX2" fmla="*/ 119716 w 346261"/>
              <a:gd name="connsiteY2" fmla="*/ 0 h 437340"/>
              <a:gd name="connsiteX3" fmla="*/ 346261 w 346261"/>
              <a:gd name="connsiteY3" fmla="*/ 368549 h 437340"/>
              <a:gd name="connsiteX4" fmla="*/ 238063 w 346261"/>
              <a:gd name="connsiteY4" fmla="*/ 437340 h 437340"/>
              <a:gd name="connsiteX0" fmla="*/ 63438 w 346261"/>
              <a:gd name="connsiteY0" fmla="*/ 186515 h 368549"/>
              <a:gd name="connsiteX1" fmla="*/ 0 w 346261"/>
              <a:gd name="connsiteY1" fmla="*/ 100542 h 368549"/>
              <a:gd name="connsiteX2" fmla="*/ 119716 w 346261"/>
              <a:gd name="connsiteY2" fmla="*/ 0 h 368549"/>
              <a:gd name="connsiteX3" fmla="*/ 346261 w 346261"/>
              <a:gd name="connsiteY3" fmla="*/ 368549 h 368549"/>
              <a:gd name="connsiteX4" fmla="*/ 63438 w 346261"/>
              <a:gd name="connsiteY4" fmla="*/ 186515 h 368549"/>
              <a:gd name="connsiteX0" fmla="*/ 63438 w 149411"/>
              <a:gd name="connsiteY0" fmla="*/ 186515 h 186515"/>
              <a:gd name="connsiteX1" fmla="*/ 0 w 149411"/>
              <a:gd name="connsiteY1" fmla="*/ 100542 h 186515"/>
              <a:gd name="connsiteX2" fmla="*/ 119716 w 149411"/>
              <a:gd name="connsiteY2" fmla="*/ 0 h 186515"/>
              <a:gd name="connsiteX3" fmla="*/ 149411 w 149411"/>
              <a:gd name="connsiteY3" fmla="*/ 105024 h 186515"/>
              <a:gd name="connsiteX4" fmla="*/ 63438 w 149411"/>
              <a:gd name="connsiteY4" fmla="*/ 186515 h 186515"/>
              <a:gd name="connsiteX0" fmla="*/ 63438 w 225611"/>
              <a:gd name="connsiteY0" fmla="*/ 186515 h 186515"/>
              <a:gd name="connsiteX1" fmla="*/ 0 w 225611"/>
              <a:gd name="connsiteY1" fmla="*/ 100542 h 186515"/>
              <a:gd name="connsiteX2" fmla="*/ 119716 w 225611"/>
              <a:gd name="connsiteY2" fmla="*/ 0 h 186515"/>
              <a:gd name="connsiteX3" fmla="*/ 225611 w 225611"/>
              <a:gd name="connsiteY3" fmla="*/ 165349 h 186515"/>
              <a:gd name="connsiteX4" fmla="*/ 63438 w 225611"/>
              <a:gd name="connsiteY4" fmla="*/ 186515 h 186515"/>
              <a:gd name="connsiteX0" fmla="*/ 95188 w 225611"/>
              <a:gd name="connsiteY0" fmla="*/ 237315 h 237315"/>
              <a:gd name="connsiteX1" fmla="*/ 0 w 225611"/>
              <a:gd name="connsiteY1" fmla="*/ 100542 h 237315"/>
              <a:gd name="connsiteX2" fmla="*/ 119716 w 225611"/>
              <a:gd name="connsiteY2" fmla="*/ 0 h 237315"/>
              <a:gd name="connsiteX3" fmla="*/ 225611 w 225611"/>
              <a:gd name="connsiteY3" fmla="*/ 165349 h 237315"/>
              <a:gd name="connsiteX4" fmla="*/ 95188 w 225611"/>
              <a:gd name="connsiteY4" fmla="*/ 237315 h 237315"/>
              <a:gd name="connsiteX0" fmla="*/ 101538 w 225611"/>
              <a:gd name="connsiteY0" fmla="*/ 246840 h 246840"/>
              <a:gd name="connsiteX1" fmla="*/ 0 w 225611"/>
              <a:gd name="connsiteY1" fmla="*/ 100542 h 246840"/>
              <a:gd name="connsiteX2" fmla="*/ 119716 w 225611"/>
              <a:gd name="connsiteY2" fmla="*/ 0 h 246840"/>
              <a:gd name="connsiteX3" fmla="*/ 225611 w 225611"/>
              <a:gd name="connsiteY3" fmla="*/ 165349 h 246840"/>
              <a:gd name="connsiteX4" fmla="*/ 101538 w 225611"/>
              <a:gd name="connsiteY4" fmla="*/ 246840 h 246840"/>
              <a:gd name="connsiteX0" fmla="*/ 101538 w 225611"/>
              <a:gd name="connsiteY0" fmla="*/ 230965 h 230965"/>
              <a:gd name="connsiteX1" fmla="*/ 0 w 225611"/>
              <a:gd name="connsiteY1" fmla="*/ 84667 h 230965"/>
              <a:gd name="connsiteX2" fmla="*/ 126066 w 225611"/>
              <a:gd name="connsiteY2" fmla="*/ 0 h 230965"/>
              <a:gd name="connsiteX3" fmla="*/ 225611 w 225611"/>
              <a:gd name="connsiteY3" fmla="*/ 149474 h 230965"/>
              <a:gd name="connsiteX4" fmla="*/ 101538 w 225611"/>
              <a:gd name="connsiteY4" fmla="*/ 230965 h 230965"/>
              <a:gd name="connsiteX0" fmla="*/ 19043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90438 w 314511"/>
              <a:gd name="connsiteY4" fmla="*/ 230965 h 230965"/>
              <a:gd name="connsiteX0" fmla="*/ 10788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07888 w 314511"/>
              <a:gd name="connsiteY4" fmla="*/ 230965 h 230965"/>
              <a:gd name="connsiteX0" fmla="*/ 107888 w 314511"/>
              <a:gd name="connsiteY0" fmla="*/ 281765 h 281765"/>
              <a:gd name="connsiteX1" fmla="*/ 0 w 314511"/>
              <a:gd name="connsiteY1" fmla="*/ 125942 h 281765"/>
              <a:gd name="connsiteX2" fmla="*/ 173691 w 314511"/>
              <a:gd name="connsiteY2" fmla="*/ 0 h 281765"/>
              <a:gd name="connsiteX3" fmla="*/ 314511 w 314511"/>
              <a:gd name="connsiteY3" fmla="*/ 200274 h 281765"/>
              <a:gd name="connsiteX4" fmla="*/ 107888 w 314511"/>
              <a:gd name="connsiteY4" fmla="*/ 281765 h 281765"/>
              <a:gd name="connsiteX0" fmla="*/ 117413 w 324036"/>
              <a:gd name="connsiteY0" fmla="*/ 281765 h 281765"/>
              <a:gd name="connsiteX1" fmla="*/ 0 w 324036"/>
              <a:gd name="connsiteY1" fmla="*/ 116417 h 281765"/>
              <a:gd name="connsiteX2" fmla="*/ 183216 w 324036"/>
              <a:gd name="connsiteY2" fmla="*/ 0 h 281765"/>
              <a:gd name="connsiteX3" fmla="*/ 324036 w 324036"/>
              <a:gd name="connsiteY3" fmla="*/ 200274 h 281765"/>
              <a:gd name="connsiteX4" fmla="*/ 117413 w 324036"/>
              <a:gd name="connsiteY4" fmla="*/ 281765 h 281765"/>
              <a:gd name="connsiteX0" fmla="*/ 117413 w 270061"/>
              <a:gd name="connsiteY0" fmla="*/ 281765 h 281765"/>
              <a:gd name="connsiteX1" fmla="*/ 0 w 270061"/>
              <a:gd name="connsiteY1" fmla="*/ 116417 h 281765"/>
              <a:gd name="connsiteX2" fmla="*/ 183216 w 270061"/>
              <a:gd name="connsiteY2" fmla="*/ 0 h 281765"/>
              <a:gd name="connsiteX3" fmla="*/ 270061 w 270061"/>
              <a:gd name="connsiteY3" fmla="*/ 124074 h 281765"/>
              <a:gd name="connsiteX4" fmla="*/ 117413 w 270061"/>
              <a:gd name="connsiteY4" fmla="*/ 281765 h 281765"/>
              <a:gd name="connsiteX0" fmla="*/ 117413 w 292286"/>
              <a:gd name="connsiteY0" fmla="*/ 281765 h 281765"/>
              <a:gd name="connsiteX1" fmla="*/ 0 w 292286"/>
              <a:gd name="connsiteY1" fmla="*/ 116417 h 281765"/>
              <a:gd name="connsiteX2" fmla="*/ 183216 w 292286"/>
              <a:gd name="connsiteY2" fmla="*/ 0 h 281765"/>
              <a:gd name="connsiteX3" fmla="*/ 292286 w 292286"/>
              <a:gd name="connsiteY3" fmla="*/ 174874 h 281765"/>
              <a:gd name="connsiteX4" fmla="*/ 117413 w 292286"/>
              <a:gd name="connsiteY4" fmla="*/ 281765 h 281765"/>
              <a:gd name="connsiteX0" fmla="*/ 117413 w 343086"/>
              <a:gd name="connsiteY0" fmla="*/ 281765 h 281765"/>
              <a:gd name="connsiteX1" fmla="*/ 0 w 343086"/>
              <a:gd name="connsiteY1" fmla="*/ 116417 h 281765"/>
              <a:gd name="connsiteX2" fmla="*/ 183216 w 343086"/>
              <a:gd name="connsiteY2" fmla="*/ 0 h 281765"/>
              <a:gd name="connsiteX3" fmla="*/ 343086 w 343086"/>
              <a:gd name="connsiteY3" fmla="*/ 149474 h 281765"/>
              <a:gd name="connsiteX4" fmla="*/ 117413 w 343086"/>
              <a:gd name="connsiteY4" fmla="*/ 281765 h 281765"/>
              <a:gd name="connsiteX0" fmla="*/ 117413 w 343086"/>
              <a:gd name="connsiteY0" fmla="*/ 303990 h 303990"/>
              <a:gd name="connsiteX1" fmla="*/ 0 w 343086"/>
              <a:gd name="connsiteY1" fmla="*/ 138642 h 303990"/>
              <a:gd name="connsiteX2" fmla="*/ 214966 w 343086"/>
              <a:gd name="connsiteY2" fmla="*/ 0 h 303990"/>
              <a:gd name="connsiteX3" fmla="*/ 343086 w 343086"/>
              <a:gd name="connsiteY3" fmla="*/ 171699 h 303990"/>
              <a:gd name="connsiteX4" fmla="*/ 117413 w 343086"/>
              <a:gd name="connsiteY4" fmla="*/ 303990 h 303990"/>
              <a:gd name="connsiteX0" fmla="*/ 117413 w 333561"/>
              <a:gd name="connsiteY0" fmla="*/ 303990 h 303990"/>
              <a:gd name="connsiteX1" fmla="*/ 0 w 333561"/>
              <a:gd name="connsiteY1" fmla="*/ 138642 h 303990"/>
              <a:gd name="connsiteX2" fmla="*/ 214966 w 333561"/>
              <a:gd name="connsiteY2" fmla="*/ 0 h 303990"/>
              <a:gd name="connsiteX3" fmla="*/ 333561 w 333561"/>
              <a:gd name="connsiteY3" fmla="*/ 165349 h 303990"/>
              <a:gd name="connsiteX4" fmla="*/ 117413 w 333561"/>
              <a:gd name="connsiteY4" fmla="*/ 303990 h 303990"/>
              <a:gd name="connsiteX0" fmla="*/ 139638 w 355786"/>
              <a:gd name="connsiteY0" fmla="*/ 303990 h 303990"/>
              <a:gd name="connsiteX1" fmla="*/ 0 w 355786"/>
              <a:gd name="connsiteY1" fmla="*/ 138642 h 303990"/>
              <a:gd name="connsiteX2" fmla="*/ 237191 w 355786"/>
              <a:gd name="connsiteY2" fmla="*/ 0 h 303990"/>
              <a:gd name="connsiteX3" fmla="*/ 355786 w 355786"/>
              <a:gd name="connsiteY3" fmla="*/ 165349 h 303990"/>
              <a:gd name="connsiteX4" fmla="*/ 139638 w 355786"/>
              <a:gd name="connsiteY4" fmla="*/ 303990 h 303990"/>
              <a:gd name="connsiteX0" fmla="*/ 139638 w 355786"/>
              <a:gd name="connsiteY0" fmla="*/ 243665 h 243665"/>
              <a:gd name="connsiteX1" fmla="*/ 0 w 355786"/>
              <a:gd name="connsiteY1" fmla="*/ 78317 h 243665"/>
              <a:gd name="connsiteX2" fmla="*/ 87966 w 355786"/>
              <a:gd name="connsiteY2" fmla="*/ 0 h 243665"/>
              <a:gd name="connsiteX3" fmla="*/ 355786 w 355786"/>
              <a:gd name="connsiteY3" fmla="*/ 105024 h 243665"/>
              <a:gd name="connsiteX4" fmla="*/ 139638 w 355786"/>
              <a:gd name="connsiteY4" fmla="*/ 243665 h 243665"/>
              <a:gd name="connsiteX0" fmla="*/ 53913 w 355786"/>
              <a:gd name="connsiteY0" fmla="*/ 138890 h 138890"/>
              <a:gd name="connsiteX1" fmla="*/ 0 w 355786"/>
              <a:gd name="connsiteY1" fmla="*/ 78317 h 138890"/>
              <a:gd name="connsiteX2" fmla="*/ 87966 w 355786"/>
              <a:gd name="connsiteY2" fmla="*/ 0 h 138890"/>
              <a:gd name="connsiteX3" fmla="*/ 355786 w 355786"/>
              <a:gd name="connsiteY3" fmla="*/ 105024 h 138890"/>
              <a:gd name="connsiteX4" fmla="*/ 53913 w 355786"/>
              <a:gd name="connsiteY4" fmla="*/ 138890 h 138890"/>
              <a:gd name="connsiteX0" fmla="*/ 53913 w 120836"/>
              <a:gd name="connsiteY0" fmla="*/ 138890 h 138890"/>
              <a:gd name="connsiteX1" fmla="*/ 0 w 120836"/>
              <a:gd name="connsiteY1" fmla="*/ 78317 h 138890"/>
              <a:gd name="connsiteX2" fmla="*/ 87966 w 120836"/>
              <a:gd name="connsiteY2" fmla="*/ 0 h 138890"/>
              <a:gd name="connsiteX3" fmla="*/ 120836 w 120836"/>
              <a:gd name="connsiteY3" fmla="*/ 73274 h 138890"/>
              <a:gd name="connsiteX4" fmla="*/ 53913 w 120836"/>
              <a:gd name="connsiteY4" fmla="*/ 138890 h 138890"/>
              <a:gd name="connsiteX0" fmla="*/ 53913 w 139886"/>
              <a:gd name="connsiteY0" fmla="*/ 138890 h 138890"/>
              <a:gd name="connsiteX1" fmla="*/ 0 w 139886"/>
              <a:gd name="connsiteY1" fmla="*/ 78317 h 138890"/>
              <a:gd name="connsiteX2" fmla="*/ 87966 w 139886"/>
              <a:gd name="connsiteY2" fmla="*/ 0 h 138890"/>
              <a:gd name="connsiteX3" fmla="*/ 139886 w 139886"/>
              <a:gd name="connsiteY3" fmla="*/ 111374 h 138890"/>
              <a:gd name="connsiteX4" fmla="*/ 53913 w 139886"/>
              <a:gd name="connsiteY4" fmla="*/ 138890 h 138890"/>
              <a:gd name="connsiteX0" fmla="*/ 53913 w 139886"/>
              <a:gd name="connsiteY0" fmla="*/ 161115 h 161115"/>
              <a:gd name="connsiteX1" fmla="*/ 0 w 139886"/>
              <a:gd name="connsiteY1" fmla="*/ 78317 h 161115"/>
              <a:gd name="connsiteX2" fmla="*/ 87966 w 139886"/>
              <a:gd name="connsiteY2" fmla="*/ 0 h 161115"/>
              <a:gd name="connsiteX3" fmla="*/ 139886 w 139886"/>
              <a:gd name="connsiteY3" fmla="*/ 111374 h 161115"/>
              <a:gd name="connsiteX4" fmla="*/ 53913 w 139886"/>
              <a:gd name="connsiteY4" fmla="*/ 161115 h 161115"/>
              <a:gd name="connsiteX0" fmla="*/ 53913 w 139886"/>
              <a:gd name="connsiteY0" fmla="*/ 151590 h 151590"/>
              <a:gd name="connsiteX1" fmla="*/ 0 w 139886"/>
              <a:gd name="connsiteY1" fmla="*/ 68792 h 151590"/>
              <a:gd name="connsiteX2" fmla="*/ 87966 w 139886"/>
              <a:gd name="connsiteY2" fmla="*/ 0 h 151590"/>
              <a:gd name="connsiteX3" fmla="*/ 139886 w 139886"/>
              <a:gd name="connsiteY3" fmla="*/ 101849 h 151590"/>
              <a:gd name="connsiteX4" fmla="*/ 53913 w 139886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911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784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60263 w 146236"/>
              <a:gd name="connsiteY0" fmla="*/ 151590 h 151590"/>
              <a:gd name="connsiteX1" fmla="*/ 0 w 146236"/>
              <a:gd name="connsiteY1" fmla="*/ 65617 h 151590"/>
              <a:gd name="connsiteX2" fmla="*/ 81616 w 146236"/>
              <a:gd name="connsiteY2" fmla="*/ 0 h 151590"/>
              <a:gd name="connsiteX3" fmla="*/ 146236 w 146236"/>
              <a:gd name="connsiteY3" fmla="*/ 101849 h 151590"/>
              <a:gd name="connsiteX4" fmla="*/ 60263 w 146236"/>
              <a:gd name="connsiteY4" fmla="*/ 151590 h 151590"/>
              <a:gd name="connsiteX0" fmla="*/ 60263 w 146236"/>
              <a:gd name="connsiteY0" fmla="*/ 234140 h 234140"/>
              <a:gd name="connsiteX1" fmla="*/ 0 w 146236"/>
              <a:gd name="connsiteY1" fmla="*/ 148167 h 234140"/>
              <a:gd name="connsiteX2" fmla="*/ 78441 w 146236"/>
              <a:gd name="connsiteY2" fmla="*/ 0 h 234140"/>
              <a:gd name="connsiteX3" fmla="*/ 146236 w 146236"/>
              <a:gd name="connsiteY3" fmla="*/ 184399 h 234140"/>
              <a:gd name="connsiteX4" fmla="*/ 60263 w 146236"/>
              <a:gd name="connsiteY4" fmla="*/ 234140 h 234140"/>
              <a:gd name="connsiteX0" fmla="*/ 60263 w 197036"/>
              <a:gd name="connsiteY0" fmla="*/ 234140 h 234140"/>
              <a:gd name="connsiteX1" fmla="*/ 0 w 197036"/>
              <a:gd name="connsiteY1" fmla="*/ 148167 h 234140"/>
              <a:gd name="connsiteX2" fmla="*/ 78441 w 197036"/>
              <a:gd name="connsiteY2" fmla="*/ 0 h 234140"/>
              <a:gd name="connsiteX3" fmla="*/ 197036 w 197036"/>
              <a:gd name="connsiteY3" fmla="*/ 158999 h 234140"/>
              <a:gd name="connsiteX4" fmla="*/ 60263 w 197036"/>
              <a:gd name="connsiteY4" fmla="*/ 234140 h 234140"/>
              <a:gd name="connsiteX0" fmla="*/ 107888 w 244661"/>
              <a:gd name="connsiteY0" fmla="*/ 234140 h 234140"/>
              <a:gd name="connsiteX1" fmla="*/ 0 w 244661"/>
              <a:gd name="connsiteY1" fmla="*/ 78317 h 234140"/>
              <a:gd name="connsiteX2" fmla="*/ 126066 w 244661"/>
              <a:gd name="connsiteY2" fmla="*/ 0 h 234140"/>
              <a:gd name="connsiteX3" fmla="*/ 244661 w 244661"/>
              <a:gd name="connsiteY3" fmla="*/ 158999 h 234140"/>
              <a:gd name="connsiteX4" fmla="*/ 107888 w 244661"/>
              <a:gd name="connsiteY4" fmla="*/ 234140 h 234140"/>
              <a:gd name="connsiteX0" fmla="*/ 107888 w 235136"/>
              <a:gd name="connsiteY0" fmla="*/ 234140 h 234140"/>
              <a:gd name="connsiteX1" fmla="*/ 0 w 235136"/>
              <a:gd name="connsiteY1" fmla="*/ 78317 h 234140"/>
              <a:gd name="connsiteX2" fmla="*/ 126066 w 235136"/>
              <a:gd name="connsiteY2" fmla="*/ 0 h 234140"/>
              <a:gd name="connsiteX3" fmla="*/ 235136 w 235136"/>
              <a:gd name="connsiteY3" fmla="*/ 155824 h 234140"/>
              <a:gd name="connsiteX4" fmla="*/ 107888 w 235136"/>
              <a:gd name="connsiteY4" fmla="*/ 234140 h 234140"/>
              <a:gd name="connsiteX0" fmla="*/ 107888 w 256241"/>
              <a:gd name="connsiteY0" fmla="*/ 354790 h 354790"/>
              <a:gd name="connsiteX1" fmla="*/ 0 w 256241"/>
              <a:gd name="connsiteY1" fmla="*/ 198967 h 354790"/>
              <a:gd name="connsiteX2" fmla="*/ 256241 w 256241"/>
              <a:gd name="connsiteY2" fmla="*/ 0 h 354790"/>
              <a:gd name="connsiteX3" fmla="*/ 235136 w 256241"/>
              <a:gd name="connsiteY3" fmla="*/ 276474 h 354790"/>
              <a:gd name="connsiteX4" fmla="*/ 107888 w 256241"/>
              <a:gd name="connsiteY4" fmla="*/ 354790 h 354790"/>
              <a:gd name="connsiteX0" fmla="*/ 107888 w 368486"/>
              <a:gd name="connsiteY0" fmla="*/ 354790 h 354790"/>
              <a:gd name="connsiteX1" fmla="*/ 0 w 368486"/>
              <a:gd name="connsiteY1" fmla="*/ 198967 h 354790"/>
              <a:gd name="connsiteX2" fmla="*/ 256241 w 368486"/>
              <a:gd name="connsiteY2" fmla="*/ 0 h 354790"/>
              <a:gd name="connsiteX3" fmla="*/ 368486 w 368486"/>
              <a:gd name="connsiteY3" fmla="*/ 181224 h 354790"/>
              <a:gd name="connsiteX4" fmla="*/ 107888 w 368486"/>
              <a:gd name="connsiteY4" fmla="*/ 354790 h 354790"/>
              <a:gd name="connsiteX0" fmla="*/ 139638 w 368486"/>
              <a:gd name="connsiteY0" fmla="*/ 291290 h 291290"/>
              <a:gd name="connsiteX1" fmla="*/ 0 w 368486"/>
              <a:gd name="connsiteY1" fmla="*/ 198967 h 291290"/>
              <a:gd name="connsiteX2" fmla="*/ 256241 w 368486"/>
              <a:gd name="connsiteY2" fmla="*/ 0 h 291290"/>
              <a:gd name="connsiteX3" fmla="*/ 368486 w 368486"/>
              <a:gd name="connsiteY3" fmla="*/ 181224 h 291290"/>
              <a:gd name="connsiteX4" fmla="*/ 139638 w 368486"/>
              <a:gd name="connsiteY4" fmla="*/ 291290 h 291290"/>
              <a:gd name="connsiteX0" fmla="*/ 145988 w 374836"/>
              <a:gd name="connsiteY0" fmla="*/ 291290 h 291290"/>
              <a:gd name="connsiteX1" fmla="*/ 0 w 374836"/>
              <a:gd name="connsiteY1" fmla="*/ 179917 h 291290"/>
              <a:gd name="connsiteX2" fmla="*/ 262591 w 374836"/>
              <a:gd name="connsiteY2" fmla="*/ 0 h 291290"/>
              <a:gd name="connsiteX3" fmla="*/ 374836 w 374836"/>
              <a:gd name="connsiteY3" fmla="*/ 181224 h 291290"/>
              <a:gd name="connsiteX4" fmla="*/ 145988 w 374836"/>
              <a:gd name="connsiteY4" fmla="*/ 291290 h 291290"/>
              <a:gd name="connsiteX0" fmla="*/ 120588 w 374836"/>
              <a:gd name="connsiteY0" fmla="*/ 342090 h 342090"/>
              <a:gd name="connsiteX1" fmla="*/ 0 w 374836"/>
              <a:gd name="connsiteY1" fmla="*/ 179917 h 342090"/>
              <a:gd name="connsiteX2" fmla="*/ 262591 w 374836"/>
              <a:gd name="connsiteY2" fmla="*/ 0 h 342090"/>
              <a:gd name="connsiteX3" fmla="*/ 374836 w 374836"/>
              <a:gd name="connsiteY3" fmla="*/ 181224 h 342090"/>
              <a:gd name="connsiteX4" fmla="*/ 120588 w 374836"/>
              <a:gd name="connsiteY4" fmla="*/ 342090 h 342090"/>
              <a:gd name="connsiteX0" fmla="*/ 114238 w 368486"/>
              <a:gd name="connsiteY0" fmla="*/ 342090 h 342090"/>
              <a:gd name="connsiteX1" fmla="*/ 0 w 368486"/>
              <a:gd name="connsiteY1" fmla="*/ 176742 h 342090"/>
              <a:gd name="connsiteX2" fmla="*/ 256241 w 368486"/>
              <a:gd name="connsiteY2" fmla="*/ 0 h 342090"/>
              <a:gd name="connsiteX3" fmla="*/ 368486 w 368486"/>
              <a:gd name="connsiteY3" fmla="*/ 181224 h 342090"/>
              <a:gd name="connsiteX4" fmla="*/ 114238 w 368486"/>
              <a:gd name="connsiteY4" fmla="*/ 342090 h 342090"/>
              <a:gd name="connsiteX0" fmla="*/ 117413 w 368486"/>
              <a:gd name="connsiteY0" fmla="*/ 332565 h 332565"/>
              <a:gd name="connsiteX1" fmla="*/ 0 w 368486"/>
              <a:gd name="connsiteY1" fmla="*/ 176742 h 332565"/>
              <a:gd name="connsiteX2" fmla="*/ 256241 w 368486"/>
              <a:gd name="connsiteY2" fmla="*/ 0 h 332565"/>
              <a:gd name="connsiteX3" fmla="*/ 368486 w 368486"/>
              <a:gd name="connsiteY3" fmla="*/ 181224 h 332565"/>
              <a:gd name="connsiteX4" fmla="*/ 117413 w 368486"/>
              <a:gd name="connsiteY4" fmla="*/ 332565 h 332565"/>
              <a:gd name="connsiteX0" fmla="*/ 104713 w 355786"/>
              <a:gd name="connsiteY0" fmla="*/ 332565 h 332565"/>
              <a:gd name="connsiteX1" fmla="*/ 0 w 355786"/>
              <a:gd name="connsiteY1" fmla="*/ 173567 h 332565"/>
              <a:gd name="connsiteX2" fmla="*/ 243541 w 355786"/>
              <a:gd name="connsiteY2" fmla="*/ 0 h 332565"/>
              <a:gd name="connsiteX3" fmla="*/ 355786 w 355786"/>
              <a:gd name="connsiteY3" fmla="*/ 181224 h 332565"/>
              <a:gd name="connsiteX4" fmla="*/ 104713 w 355786"/>
              <a:gd name="connsiteY4" fmla="*/ 332565 h 33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86" h="332565">
                <a:moveTo>
                  <a:pt x="104713" y="332565"/>
                </a:moveTo>
                <a:lnTo>
                  <a:pt x="0" y="173567"/>
                </a:lnTo>
                <a:lnTo>
                  <a:pt x="243541" y="0"/>
                </a:lnTo>
                <a:lnTo>
                  <a:pt x="355786" y="181224"/>
                </a:lnTo>
                <a:lnTo>
                  <a:pt x="104713" y="33256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apezoid 26"/>
          <p:cNvSpPr/>
          <p:nvPr/>
        </p:nvSpPr>
        <p:spPr>
          <a:xfrm>
            <a:off x="3431430" y="786928"/>
            <a:ext cx="216086" cy="224615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550147 w 753595"/>
              <a:gd name="connsiteY0" fmla="*/ 621490 h 621490"/>
              <a:gd name="connsiteX1" fmla="*/ 194609 w 753595"/>
              <a:gd name="connsiteY1" fmla="*/ 418042 h 621490"/>
              <a:gd name="connsiteX2" fmla="*/ 0 w 753595"/>
              <a:gd name="connsiteY2" fmla="*/ 0 h 621490"/>
              <a:gd name="connsiteX3" fmla="*/ 753595 w 753595"/>
              <a:gd name="connsiteY3" fmla="*/ 352674 h 621490"/>
              <a:gd name="connsiteX4" fmla="*/ 550147 w 753595"/>
              <a:gd name="connsiteY4" fmla="*/ 621490 h 621490"/>
              <a:gd name="connsiteX0" fmla="*/ 653988 w 857436"/>
              <a:gd name="connsiteY0" fmla="*/ 621490 h 621490"/>
              <a:gd name="connsiteX1" fmla="*/ 0 w 857436"/>
              <a:gd name="connsiteY1" fmla="*/ 71967 h 621490"/>
              <a:gd name="connsiteX2" fmla="*/ 103841 w 857436"/>
              <a:gd name="connsiteY2" fmla="*/ 0 h 621490"/>
              <a:gd name="connsiteX3" fmla="*/ 857436 w 857436"/>
              <a:gd name="connsiteY3" fmla="*/ 352674 h 621490"/>
              <a:gd name="connsiteX4" fmla="*/ 653988 w 857436"/>
              <a:gd name="connsiteY4" fmla="*/ 621490 h 621490"/>
              <a:gd name="connsiteX0" fmla="*/ 199963 w 857436"/>
              <a:gd name="connsiteY0" fmla="*/ 373840 h 373840"/>
              <a:gd name="connsiteX1" fmla="*/ 0 w 857436"/>
              <a:gd name="connsiteY1" fmla="*/ 71967 h 373840"/>
              <a:gd name="connsiteX2" fmla="*/ 103841 w 857436"/>
              <a:gd name="connsiteY2" fmla="*/ 0 h 373840"/>
              <a:gd name="connsiteX3" fmla="*/ 857436 w 857436"/>
              <a:gd name="connsiteY3" fmla="*/ 352674 h 373840"/>
              <a:gd name="connsiteX4" fmla="*/ 199963 w 857436"/>
              <a:gd name="connsiteY4" fmla="*/ 373840 h 373840"/>
              <a:gd name="connsiteX0" fmla="*/ 199963 w 292286"/>
              <a:gd name="connsiteY0" fmla="*/ 373840 h 373840"/>
              <a:gd name="connsiteX1" fmla="*/ 0 w 292286"/>
              <a:gd name="connsiteY1" fmla="*/ 71967 h 373840"/>
              <a:gd name="connsiteX2" fmla="*/ 103841 w 292286"/>
              <a:gd name="connsiteY2" fmla="*/ 0 h 373840"/>
              <a:gd name="connsiteX3" fmla="*/ 292286 w 292286"/>
              <a:gd name="connsiteY3" fmla="*/ 273299 h 373840"/>
              <a:gd name="connsiteX4" fmla="*/ 199963 w 292286"/>
              <a:gd name="connsiteY4" fmla="*/ 373840 h 373840"/>
              <a:gd name="connsiteX0" fmla="*/ 199963 w 317686"/>
              <a:gd name="connsiteY0" fmla="*/ 373840 h 373840"/>
              <a:gd name="connsiteX1" fmla="*/ 0 w 317686"/>
              <a:gd name="connsiteY1" fmla="*/ 71967 h 373840"/>
              <a:gd name="connsiteX2" fmla="*/ 103841 w 317686"/>
              <a:gd name="connsiteY2" fmla="*/ 0 h 373840"/>
              <a:gd name="connsiteX3" fmla="*/ 317686 w 317686"/>
              <a:gd name="connsiteY3" fmla="*/ 311399 h 373840"/>
              <a:gd name="connsiteX4" fmla="*/ 199963 w 317686"/>
              <a:gd name="connsiteY4" fmla="*/ 373840 h 373840"/>
              <a:gd name="connsiteX0" fmla="*/ 209488 w 317686"/>
              <a:gd name="connsiteY0" fmla="*/ 380190 h 380190"/>
              <a:gd name="connsiteX1" fmla="*/ 0 w 317686"/>
              <a:gd name="connsiteY1" fmla="*/ 71967 h 380190"/>
              <a:gd name="connsiteX2" fmla="*/ 103841 w 317686"/>
              <a:gd name="connsiteY2" fmla="*/ 0 h 380190"/>
              <a:gd name="connsiteX3" fmla="*/ 317686 w 317686"/>
              <a:gd name="connsiteY3" fmla="*/ 311399 h 380190"/>
              <a:gd name="connsiteX4" fmla="*/ 209488 w 317686"/>
              <a:gd name="connsiteY4" fmla="*/ 380190 h 380190"/>
              <a:gd name="connsiteX0" fmla="*/ 209488 w 317686"/>
              <a:gd name="connsiteY0" fmla="*/ 437340 h 437340"/>
              <a:gd name="connsiteX1" fmla="*/ 0 w 317686"/>
              <a:gd name="connsiteY1" fmla="*/ 129117 h 437340"/>
              <a:gd name="connsiteX2" fmla="*/ 91141 w 317686"/>
              <a:gd name="connsiteY2" fmla="*/ 0 h 437340"/>
              <a:gd name="connsiteX3" fmla="*/ 317686 w 317686"/>
              <a:gd name="connsiteY3" fmla="*/ 368549 h 437340"/>
              <a:gd name="connsiteX4" fmla="*/ 209488 w 317686"/>
              <a:gd name="connsiteY4" fmla="*/ 437340 h 437340"/>
              <a:gd name="connsiteX0" fmla="*/ 238063 w 346261"/>
              <a:gd name="connsiteY0" fmla="*/ 437340 h 437340"/>
              <a:gd name="connsiteX1" fmla="*/ 0 w 346261"/>
              <a:gd name="connsiteY1" fmla="*/ 100542 h 437340"/>
              <a:gd name="connsiteX2" fmla="*/ 119716 w 346261"/>
              <a:gd name="connsiteY2" fmla="*/ 0 h 437340"/>
              <a:gd name="connsiteX3" fmla="*/ 346261 w 346261"/>
              <a:gd name="connsiteY3" fmla="*/ 368549 h 437340"/>
              <a:gd name="connsiteX4" fmla="*/ 238063 w 346261"/>
              <a:gd name="connsiteY4" fmla="*/ 437340 h 437340"/>
              <a:gd name="connsiteX0" fmla="*/ 63438 w 346261"/>
              <a:gd name="connsiteY0" fmla="*/ 186515 h 368549"/>
              <a:gd name="connsiteX1" fmla="*/ 0 w 346261"/>
              <a:gd name="connsiteY1" fmla="*/ 100542 h 368549"/>
              <a:gd name="connsiteX2" fmla="*/ 119716 w 346261"/>
              <a:gd name="connsiteY2" fmla="*/ 0 h 368549"/>
              <a:gd name="connsiteX3" fmla="*/ 346261 w 346261"/>
              <a:gd name="connsiteY3" fmla="*/ 368549 h 368549"/>
              <a:gd name="connsiteX4" fmla="*/ 63438 w 346261"/>
              <a:gd name="connsiteY4" fmla="*/ 186515 h 368549"/>
              <a:gd name="connsiteX0" fmla="*/ 63438 w 149411"/>
              <a:gd name="connsiteY0" fmla="*/ 186515 h 186515"/>
              <a:gd name="connsiteX1" fmla="*/ 0 w 149411"/>
              <a:gd name="connsiteY1" fmla="*/ 100542 h 186515"/>
              <a:gd name="connsiteX2" fmla="*/ 119716 w 149411"/>
              <a:gd name="connsiteY2" fmla="*/ 0 h 186515"/>
              <a:gd name="connsiteX3" fmla="*/ 149411 w 149411"/>
              <a:gd name="connsiteY3" fmla="*/ 105024 h 186515"/>
              <a:gd name="connsiteX4" fmla="*/ 63438 w 149411"/>
              <a:gd name="connsiteY4" fmla="*/ 186515 h 186515"/>
              <a:gd name="connsiteX0" fmla="*/ 63438 w 225611"/>
              <a:gd name="connsiteY0" fmla="*/ 186515 h 186515"/>
              <a:gd name="connsiteX1" fmla="*/ 0 w 225611"/>
              <a:gd name="connsiteY1" fmla="*/ 100542 h 186515"/>
              <a:gd name="connsiteX2" fmla="*/ 119716 w 225611"/>
              <a:gd name="connsiteY2" fmla="*/ 0 h 186515"/>
              <a:gd name="connsiteX3" fmla="*/ 225611 w 225611"/>
              <a:gd name="connsiteY3" fmla="*/ 165349 h 186515"/>
              <a:gd name="connsiteX4" fmla="*/ 63438 w 225611"/>
              <a:gd name="connsiteY4" fmla="*/ 186515 h 186515"/>
              <a:gd name="connsiteX0" fmla="*/ 95188 w 225611"/>
              <a:gd name="connsiteY0" fmla="*/ 237315 h 237315"/>
              <a:gd name="connsiteX1" fmla="*/ 0 w 225611"/>
              <a:gd name="connsiteY1" fmla="*/ 100542 h 237315"/>
              <a:gd name="connsiteX2" fmla="*/ 119716 w 225611"/>
              <a:gd name="connsiteY2" fmla="*/ 0 h 237315"/>
              <a:gd name="connsiteX3" fmla="*/ 225611 w 225611"/>
              <a:gd name="connsiteY3" fmla="*/ 165349 h 237315"/>
              <a:gd name="connsiteX4" fmla="*/ 95188 w 225611"/>
              <a:gd name="connsiteY4" fmla="*/ 237315 h 237315"/>
              <a:gd name="connsiteX0" fmla="*/ 101538 w 225611"/>
              <a:gd name="connsiteY0" fmla="*/ 246840 h 246840"/>
              <a:gd name="connsiteX1" fmla="*/ 0 w 225611"/>
              <a:gd name="connsiteY1" fmla="*/ 100542 h 246840"/>
              <a:gd name="connsiteX2" fmla="*/ 119716 w 225611"/>
              <a:gd name="connsiteY2" fmla="*/ 0 h 246840"/>
              <a:gd name="connsiteX3" fmla="*/ 225611 w 225611"/>
              <a:gd name="connsiteY3" fmla="*/ 165349 h 246840"/>
              <a:gd name="connsiteX4" fmla="*/ 101538 w 225611"/>
              <a:gd name="connsiteY4" fmla="*/ 246840 h 246840"/>
              <a:gd name="connsiteX0" fmla="*/ 101538 w 225611"/>
              <a:gd name="connsiteY0" fmla="*/ 230965 h 230965"/>
              <a:gd name="connsiteX1" fmla="*/ 0 w 225611"/>
              <a:gd name="connsiteY1" fmla="*/ 84667 h 230965"/>
              <a:gd name="connsiteX2" fmla="*/ 126066 w 225611"/>
              <a:gd name="connsiteY2" fmla="*/ 0 h 230965"/>
              <a:gd name="connsiteX3" fmla="*/ 225611 w 225611"/>
              <a:gd name="connsiteY3" fmla="*/ 149474 h 230965"/>
              <a:gd name="connsiteX4" fmla="*/ 101538 w 225611"/>
              <a:gd name="connsiteY4" fmla="*/ 230965 h 230965"/>
              <a:gd name="connsiteX0" fmla="*/ 19043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90438 w 314511"/>
              <a:gd name="connsiteY4" fmla="*/ 230965 h 230965"/>
              <a:gd name="connsiteX0" fmla="*/ 10788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07888 w 314511"/>
              <a:gd name="connsiteY4" fmla="*/ 230965 h 230965"/>
              <a:gd name="connsiteX0" fmla="*/ 107888 w 314511"/>
              <a:gd name="connsiteY0" fmla="*/ 281765 h 281765"/>
              <a:gd name="connsiteX1" fmla="*/ 0 w 314511"/>
              <a:gd name="connsiteY1" fmla="*/ 125942 h 281765"/>
              <a:gd name="connsiteX2" fmla="*/ 173691 w 314511"/>
              <a:gd name="connsiteY2" fmla="*/ 0 h 281765"/>
              <a:gd name="connsiteX3" fmla="*/ 314511 w 314511"/>
              <a:gd name="connsiteY3" fmla="*/ 200274 h 281765"/>
              <a:gd name="connsiteX4" fmla="*/ 107888 w 314511"/>
              <a:gd name="connsiteY4" fmla="*/ 281765 h 281765"/>
              <a:gd name="connsiteX0" fmla="*/ 117413 w 324036"/>
              <a:gd name="connsiteY0" fmla="*/ 281765 h 281765"/>
              <a:gd name="connsiteX1" fmla="*/ 0 w 324036"/>
              <a:gd name="connsiteY1" fmla="*/ 116417 h 281765"/>
              <a:gd name="connsiteX2" fmla="*/ 183216 w 324036"/>
              <a:gd name="connsiteY2" fmla="*/ 0 h 281765"/>
              <a:gd name="connsiteX3" fmla="*/ 324036 w 324036"/>
              <a:gd name="connsiteY3" fmla="*/ 200274 h 281765"/>
              <a:gd name="connsiteX4" fmla="*/ 117413 w 324036"/>
              <a:gd name="connsiteY4" fmla="*/ 281765 h 281765"/>
              <a:gd name="connsiteX0" fmla="*/ 117413 w 270061"/>
              <a:gd name="connsiteY0" fmla="*/ 281765 h 281765"/>
              <a:gd name="connsiteX1" fmla="*/ 0 w 270061"/>
              <a:gd name="connsiteY1" fmla="*/ 116417 h 281765"/>
              <a:gd name="connsiteX2" fmla="*/ 183216 w 270061"/>
              <a:gd name="connsiteY2" fmla="*/ 0 h 281765"/>
              <a:gd name="connsiteX3" fmla="*/ 270061 w 270061"/>
              <a:gd name="connsiteY3" fmla="*/ 124074 h 281765"/>
              <a:gd name="connsiteX4" fmla="*/ 117413 w 270061"/>
              <a:gd name="connsiteY4" fmla="*/ 281765 h 281765"/>
              <a:gd name="connsiteX0" fmla="*/ 117413 w 292286"/>
              <a:gd name="connsiteY0" fmla="*/ 281765 h 281765"/>
              <a:gd name="connsiteX1" fmla="*/ 0 w 292286"/>
              <a:gd name="connsiteY1" fmla="*/ 116417 h 281765"/>
              <a:gd name="connsiteX2" fmla="*/ 183216 w 292286"/>
              <a:gd name="connsiteY2" fmla="*/ 0 h 281765"/>
              <a:gd name="connsiteX3" fmla="*/ 292286 w 292286"/>
              <a:gd name="connsiteY3" fmla="*/ 174874 h 281765"/>
              <a:gd name="connsiteX4" fmla="*/ 117413 w 292286"/>
              <a:gd name="connsiteY4" fmla="*/ 281765 h 281765"/>
              <a:gd name="connsiteX0" fmla="*/ 117413 w 343086"/>
              <a:gd name="connsiteY0" fmla="*/ 281765 h 281765"/>
              <a:gd name="connsiteX1" fmla="*/ 0 w 343086"/>
              <a:gd name="connsiteY1" fmla="*/ 116417 h 281765"/>
              <a:gd name="connsiteX2" fmla="*/ 183216 w 343086"/>
              <a:gd name="connsiteY2" fmla="*/ 0 h 281765"/>
              <a:gd name="connsiteX3" fmla="*/ 343086 w 343086"/>
              <a:gd name="connsiteY3" fmla="*/ 149474 h 281765"/>
              <a:gd name="connsiteX4" fmla="*/ 117413 w 343086"/>
              <a:gd name="connsiteY4" fmla="*/ 281765 h 281765"/>
              <a:gd name="connsiteX0" fmla="*/ 117413 w 343086"/>
              <a:gd name="connsiteY0" fmla="*/ 303990 h 303990"/>
              <a:gd name="connsiteX1" fmla="*/ 0 w 343086"/>
              <a:gd name="connsiteY1" fmla="*/ 138642 h 303990"/>
              <a:gd name="connsiteX2" fmla="*/ 214966 w 343086"/>
              <a:gd name="connsiteY2" fmla="*/ 0 h 303990"/>
              <a:gd name="connsiteX3" fmla="*/ 343086 w 343086"/>
              <a:gd name="connsiteY3" fmla="*/ 171699 h 303990"/>
              <a:gd name="connsiteX4" fmla="*/ 117413 w 343086"/>
              <a:gd name="connsiteY4" fmla="*/ 303990 h 303990"/>
              <a:gd name="connsiteX0" fmla="*/ 117413 w 333561"/>
              <a:gd name="connsiteY0" fmla="*/ 303990 h 303990"/>
              <a:gd name="connsiteX1" fmla="*/ 0 w 333561"/>
              <a:gd name="connsiteY1" fmla="*/ 138642 h 303990"/>
              <a:gd name="connsiteX2" fmla="*/ 214966 w 333561"/>
              <a:gd name="connsiteY2" fmla="*/ 0 h 303990"/>
              <a:gd name="connsiteX3" fmla="*/ 333561 w 333561"/>
              <a:gd name="connsiteY3" fmla="*/ 165349 h 303990"/>
              <a:gd name="connsiteX4" fmla="*/ 117413 w 333561"/>
              <a:gd name="connsiteY4" fmla="*/ 303990 h 303990"/>
              <a:gd name="connsiteX0" fmla="*/ 139638 w 355786"/>
              <a:gd name="connsiteY0" fmla="*/ 303990 h 303990"/>
              <a:gd name="connsiteX1" fmla="*/ 0 w 355786"/>
              <a:gd name="connsiteY1" fmla="*/ 138642 h 303990"/>
              <a:gd name="connsiteX2" fmla="*/ 237191 w 355786"/>
              <a:gd name="connsiteY2" fmla="*/ 0 h 303990"/>
              <a:gd name="connsiteX3" fmla="*/ 355786 w 355786"/>
              <a:gd name="connsiteY3" fmla="*/ 165349 h 303990"/>
              <a:gd name="connsiteX4" fmla="*/ 139638 w 355786"/>
              <a:gd name="connsiteY4" fmla="*/ 303990 h 303990"/>
              <a:gd name="connsiteX0" fmla="*/ 139638 w 355786"/>
              <a:gd name="connsiteY0" fmla="*/ 243665 h 243665"/>
              <a:gd name="connsiteX1" fmla="*/ 0 w 355786"/>
              <a:gd name="connsiteY1" fmla="*/ 78317 h 243665"/>
              <a:gd name="connsiteX2" fmla="*/ 87966 w 355786"/>
              <a:gd name="connsiteY2" fmla="*/ 0 h 243665"/>
              <a:gd name="connsiteX3" fmla="*/ 355786 w 355786"/>
              <a:gd name="connsiteY3" fmla="*/ 105024 h 243665"/>
              <a:gd name="connsiteX4" fmla="*/ 139638 w 355786"/>
              <a:gd name="connsiteY4" fmla="*/ 243665 h 243665"/>
              <a:gd name="connsiteX0" fmla="*/ 53913 w 355786"/>
              <a:gd name="connsiteY0" fmla="*/ 138890 h 138890"/>
              <a:gd name="connsiteX1" fmla="*/ 0 w 355786"/>
              <a:gd name="connsiteY1" fmla="*/ 78317 h 138890"/>
              <a:gd name="connsiteX2" fmla="*/ 87966 w 355786"/>
              <a:gd name="connsiteY2" fmla="*/ 0 h 138890"/>
              <a:gd name="connsiteX3" fmla="*/ 355786 w 355786"/>
              <a:gd name="connsiteY3" fmla="*/ 105024 h 138890"/>
              <a:gd name="connsiteX4" fmla="*/ 53913 w 355786"/>
              <a:gd name="connsiteY4" fmla="*/ 138890 h 138890"/>
              <a:gd name="connsiteX0" fmla="*/ 53913 w 120836"/>
              <a:gd name="connsiteY0" fmla="*/ 138890 h 138890"/>
              <a:gd name="connsiteX1" fmla="*/ 0 w 120836"/>
              <a:gd name="connsiteY1" fmla="*/ 78317 h 138890"/>
              <a:gd name="connsiteX2" fmla="*/ 87966 w 120836"/>
              <a:gd name="connsiteY2" fmla="*/ 0 h 138890"/>
              <a:gd name="connsiteX3" fmla="*/ 120836 w 120836"/>
              <a:gd name="connsiteY3" fmla="*/ 73274 h 138890"/>
              <a:gd name="connsiteX4" fmla="*/ 53913 w 120836"/>
              <a:gd name="connsiteY4" fmla="*/ 138890 h 138890"/>
              <a:gd name="connsiteX0" fmla="*/ 53913 w 139886"/>
              <a:gd name="connsiteY0" fmla="*/ 138890 h 138890"/>
              <a:gd name="connsiteX1" fmla="*/ 0 w 139886"/>
              <a:gd name="connsiteY1" fmla="*/ 78317 h 138890"/>
              <a:gd name="connsiteX2" fmla="*/ 87966 w 139886"/>
              <a:gd name="connsiteY2" fmla="*/ 0 h 138890"/>
              <a:gd name="connsiteX3" fmla="*/ 139886 w 139886"/>
              <a:gd name="connsiteY3" fmla="*/ 111374 h 138890"/>
              <a:gd name="connsiteX4" fmla="*/ 53913 w 139886"/>
              <a:gd name="connsiteY4" fmla="*/ 138890 h 138890"/>
              <a:gd name="connsiteX0" fmla="*/ 53913 w 139886"/>
              <a:gd name="connsiteY0" fmla="*/ 161115 h 161115"/>
              <a:gd name="connsiteX1" fmla="*/ 0 w 139886"/>
              <a:gd name="connsiteY1" fmla="*/ 78317 h 161115"/>
              <a:gd name="connsiteX2" fmla="*/ 87966 w 139886"/>
              <a:gd name="connsiteY2" fmla="*/ 0 h 161115"/>
              <a:gd name="connsiteX3" fmla="*/ 139886 w 139886"/>
              <a:gd name="connsiteY3" fmla="*/ 111374 h 161115"/>
              <a:gd name="connsiteX4" fmla="*/ 53913 w 139886"/>
              <a:gd name="connsiteY4" fmla="*/ 161115 h 161115"/>
              <a:gd name="connsiteX0" fmla="*/ 53913 w 139886"/>
              <a:gd name="connsiteY0" fmla="*/ 151590 h 151590"/>
              <a:gd name="connsiteX1" fmla="*/ 0 w 139886"/>
              <a:gd name="connsiteY1" fmla="*/ 68792 h 151590"/>
              <a:gd name="connsiteX2" fmla="*/ 87966 w 139886"/>
              <a:gd name="connsiteY2" fmla="*/ 0 h 151590"/>
              <a:gd name="connsiteX3" fmla="*/ 139886 w 139886"/>
              <a:gd name="connsiteY3" fmla="*/ 101849 h 151590"/>
              <a:gd name="connsiteX4" fmla="*/ 53913 w 139886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911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784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60263 w 146236"/>
              <a:gd name="connsiteY0" fmla="*/ 151590 h 151590"/>
              <a:gd name="connsiteX1" fmla="*/ 0 w 146236"/>
              <a:gd name="connsiteY1" fmla="*/ 65617 h 151590"/>
              <a:gd name="connsiteX2" fmla="*/ 81616 w 146236"/>
              <a:gd name="connsiteY2" fmla="*/ 0 h 151590"/>
              <a:gd name="connsiteX3" fmla="*/ 146236 w 146236"/>
              <a:gd name="connsiteY3" fmla="*/ 101849 h 151590"/>
              <a:gd name="connsiteX4" fmla="*/ 60263 w 146236"/>
              <a:gd name="connsiteY4" fmla="*/ 151590 h 151590"/>
              <a:gd name="connsiteX0" fmla="*/ 60263 w 146236"/>
              <a:gd name="connsiteY0" fmla="*/ 234140 h 234140"/>
              <a:gd name="connsiteX1" fmla="*/ 0 w 146236"/>
              <a:gd name="connsiteY1" fmla="*/ 148167 h 234140"/>
              <a:gd name="connsiteX2" fmla="*/ 78441 w 146236"/>
              <a:gd name="connsiteY2" fmla="*/ 0 h 234140"/>
              <a:gd name="connsiteX3" fmla="*/ 146236 w 146236"/>
              <a:gd name="connsiteY3" fmla="*/ 184399 h 234140"/>
              <a:gd name="connsiteX4" fmla="*/ 60263 w 146236"/>
              <a:gd name="connsiteY4" fmla="*/ 234140 h 234140"/>
              <a:gd name="connsiteX0" fmla="*/ 60263 w 197036"/>
              <a:gd name="connsiteY0" fmla="*/ 234140 h 234140"/>
              <a:gd name="connsiteX1" fmla="*/ 0 w 197036"/>
              <a:gd name="connsiteY1" fmla="*/ 148167 h 234140"/>
              <a:gd name="connsiteX2" fmla="*/ 78441 w 197036"/>
              <a:gd name="connsiteY2" fmla="*/ 0 h 234140"/>
              <a:gd name="connsiteX3" fmla="*/ 197036 w 197036"/>
              <a:gd name="connsiteY3" fmla="*/ 158999 h 234140"/>
              <a:gd name="connsiteX4" fmla="*/ 60263 w 197036"/>
              <a:gd name="connsiteY4" fmla="*/ 234140 h 234140"/>
              <a:gd name="connsiteX0" fmla="*/ 107888 w 244661"/>
              <a:gd name="connsiteY0" fmla="*/ 234140 h 234140"/>
              <a:gd name="connsiteX1" fmla="*/ 0 w 244661"/>
              <a:gd name="connsiteY1" fmla="*/ 78317 h 234140"/>
              <a:gd name="connsiteX2" fmla="*/ 126066 w 244661"/>
              <a:gd name="connsiteY2" fmla="*/ 0 h 234140"/>
              <a:gd name="connsiteX3" fmla="*/ 244661 w 244661"/>
              <a:gd name="connsiteY3" fmla="*/ 158999 h 234140"/>
              <a:gd name="connsiteX4" fmla="*/ 107888 w 244661"/>
              <a:gd name="connsiteY4" fmla="*/ 234140 h 234140"/>
              <a:gd name="connsiteX0" fmla="*/ 107888 w 235136"/>
              <a:gd name="connsiteY0" fmla="*/ 234140 h 234140"/>
              <a:gd name="connsiteX1" fmla="*/ 0 w 235136"/>
              <a:gd name="connsiteY1" fmla="*/ 78317 h 234140"/>
              <a:gd name="connsiteX2" fmla="*/ 126066 w 235136"/>
              <a:gd name="connsiteY2" fmla="*/ 0 h 234140"/>
              <a:gd name="connsiteX3" fmla="*/ 235136 w 235136"/>
              <a:gd name="connsiteY3" fmla="*/ 155824 h 234140"/>
              <a:gd name="connsiteX4" fmla="*/ 107888 w 235136"/>
              <a:gd name="connsiteY4" fmla="*/ 234140 h 234140"/>
              <a:gd name="connsiteX0" fmla="*/ 107888 w 235136"/>
              <a:gd name="connsiteY0" fmla="*/ 281765 h 281765"/>
              <a:gd name="connsiteX1" fmla="*/ 0 w 235136"/>
              <a:gd name="connsiteY1" fmla="*/ 125942 h 281765"/>
              <a:gd name="connsiteX2" fmla="*/ 180041 w 235136"/>
              <a:gd name="connsiteY2" fmla="*/ 0 h 281765"/>
              <a:gd name="connsiteX3" fmla="*/ 235136 w 235136"/>
              <a:gd name="connsiteY3" fmla="*/ 203449 h 281765"/>
              <a:gd name="connsiteX4" fmla="*/ 107888 w 235136"/>
              <a:gd name="connsiteY4" fmla="*/ 281765 h 281765"/>
              <a:gd name="connsiteX0" fmla="*/ 107888 w 266886"/>
              <a:gd name="connsiteY0" fmla="*/ 281765 h 281765"/>
              <a:gd name="connsiteX1" fmla="*/ 0 w 266886"/>
              <a:gd name="connsiteY1" fmla="*/ 125942 h 281765"/>
              <a:gd name="connsiteX2" fmla="*/ 180041 w 266886"/>
              <a:gd name="connsiteY2" fmla="*/ 0 h 281765"/>
              <a:gd name="connsiteX3" fmla="*/ 266886 w 266886"/>
              <a:gd name="connsiteY3" fmla="*/ 143124 h 281765"/>
              <a:gd name="connsiteX4" fmla="*/ 107888 w 266886"/>
              <a:gd name="connsiteY4" fmla="*/ 281765 h 281765"/>
              <a:gd name="connsiteX0" fmla="*/ 38038 w 197036"/>
              <a:gd name="connsiteY0" fmla="*/ 281765 h 281765"/>
              <a:gd name="connsiteX1" fmla="*/ 0 w 197036"/>
              <a:gd name="connsiteY1" fmla="*/ 56092 h 281765"/>
              <a:gd name="connsiteX2" fmla="*/ 110191 w 197036"/>
              <a:gd name="connsiteY2" fmla="*/ 0 h 281765"/>
              <a:gd name="connsiteX3" fmla="*/ 197036 w 197036"/>
              <a:gd name="connsiteY3" fmla="*/ 143124 h 281765"/>
              <a:gd name="connsiteX4" fmla="*/ 38038 w 197036"/>
              <a:gd name="connsiteY4" fmla="*/ 281765 h 281765"/>
              <a:gd name="connsiteX0" fmla="*/ 130113 w 197036"/>
              <a:gd name="connsiteY0" fmla="*/ 199215 h 199215"/>
              <a:gd name="connsiteX1" fmla="*/ 0 w 197036"/>
              <a:gd name="connsiteY1" fmla="*/ 56092 h 199215"/>
              <a:gd name="connsiteX2" fmla="*/ 110191 w 197036"/>
              <a:gd name="connsiteY2" fmla="*/ 0 h 199215"/>
              <a:gd name="connsiteX3" fmla="*/ 197036 w 197036"/>
              <a:gd name="connsiteY3" fmla="*/ 143124 h 199215"/>
              <a:gd name="connsiteX4" fmla="*/ 130113 w 197036"/>
              <a:gd name="connsiteY4" fmla="*/ 199215 h 199215"/>
              <a:gd name="connsiteX0" fmla="*/ 76138 w 197036"/>
              <a:gd name="connsiteY0" fmla="*/ 224615 h 224615"/>
              <a:gd name="connsiteX1" fmla="*/ 0 w 197036"/>
              <a:gd name="connsiteY1" fmla="*/ 56092 h 224615"/>
              <a:gd name="connsiteX2" fmla="*/ 110191 w 197036"/>
              <a:gd name="connsiteY2" fmla="*/ 0 h 224615"/>
              <a:gd name="connsiteX3" fmla="*/ 197036 w 197036"/>
              <a:gd name="connsiteY3" fmla="*/ 143124 h 224615"/>
              <a:gd name="connsiteX4" fmla="*/ 76138 w 197036"/>
              <a:gd name="connsiteY4" fmla="*/ 224615 h 224615"/>
              <a:gd name="connsiteX0" fmla="*/ 95188 w 216086"/>
              <a:gd name="connsiteY0" fmla="*/ 224615 h 224615"/>
              <a:gd name="connsiteX1" fmla="*/ 0 w 216086"/>
              <a:gd name="connsiteY1" fmla="*/ 71967 h 224615"/>
              <a:gd name="connsiteX2" fmla="*/ 129241 w 216086"/>
              <a:gd name="connsiteY2" fmla="*/ 0 h 224615"/>
              <a:gd name="connsiteX3" fmla="*/ 216086 w 216086"/>
              <a:gd name="connsiteY3" fmla="*/ 143124 h 224615"/>
              <a:gd name="connsiteX4" fmla="*/ 95188 w 216086"/>
              <a:gd name="connsiteY4" fmla="*/ 224615 h 22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86" h="224615">
                <a:moveTo>
                  <a:pt x="95188" y="224615"/>
                </a:moveTo>
                <a:lnTo>
                  <a:pt x="0" y="71967"/>
                </a:lnTo>
                <a:lnTo>
                  <a:pt x="129241" y="0"/>
                </a:lnTo>
                <a:lnTo>
                  <a:pt x="216086" y="143124"/>
                </a:lnTo>
                <a:lnTo>
                  <a:pt x="95188" y="22461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26"/>
          <p:cNvSpPr/>
          <p:nvPr/>
        </p:nvSpPr>
        <p:spPr>
          <a:xfrm>
            <a:off x="7416253" y="4057773"/>
            <a:ext cx="185022" cy="100293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388222 w 591670"/>
              <a:gd name="connsiteY0" fmla="*/ 513540 h 513540"/>
              <a:gd name="connsiteX1" fmla="*/ 32684 w 591670"/>
              <a:gd name="connsiteY1" fmla="*/ 310092 h 513540"/>
              <a:gd name="connsiteX2" fmla="*/ 0 w 591670"/>
              <a:gd name="connsiteY2" fmla="*/ 0 h 513540"/>
              <a:gd name="connsiteX3" fmla="*/ 591670 w 591670"/>
              <a:gd name="connsiteY3" fmla="*/ 244724 h 513540"/>
              <a:gd name="connsiteX4" fmla="*/ 388222 w 591670"/>
              <a:gd name="connsiteY4" fmla="*/ 513540 h 513540"/>
              <a:gd name="connsiteX0" fmla="*/ 388222 w 388222"/>
              <a:gd name="connsiteY0" fmla="*/ 557741 h 557741"/>
              <a:gd name="connsiteX1" fmla="*/ 32684 w 388222"/>
              <a:gd name="connsiteY1" fmla="*/ 354293 h 557741"/>
              <a:gd name="connsiteX2" fmla="*/ 0 w 388222"/>
              <a:gd name="connsiteY2" fmla="*/ 44201 h 557741"/>
              <a:gd name="connsiteX3" fmla="*/ 245595 w 388222"/>
              <a:gd name="connsiteY3" fmla="*/ 0 h 557741"/>
              <a:gd name="connsiteX4" fmla="*/ 388222 w 388222"/>
              <a:gd name="connsiteY4" fmla="*/ 557741 h 557741"/>
              <a:gd name="connsiteX0" fmla="*/ 453963 w 453963"/>
              <a:gd name="connsiteY0" fmla="*/ 557741 h 557741"/>
              <a:gd name="connsiteX1" fmla="*/ 0 w 453963"/>
              <a:gd name="connsiteY1" fmla="*/ 132043 h 557741"/>
              <a:gd name="connsiteX2" fmla="*/ 65741 w 453963"/>
              <a:gd name="connsiteY2" fmla="*/ 44201 h 557741"/>
              <a:gd name="connsiteX3" fmla="*/ 311336 w 453963"/>
              <a:gd name="connsiteY3" fmla="*/ 0 h 557741"/>
              <a:gd name="connsiteX4" fmla="*/ 453963 w 453963"/>
              <a:gd name="connsiteY4" fmla="*/ 557741 h 557741"/>
              <a:gd name="connsiteX0" fmla="*/ 253938 w 311336"/>
              <a:gd name="connsiteY0" fmla="*/ 110066 h 132043"/>
              <a:gd name="connsiteX1" fmla="*/ 0 w 311336"/>
              <a:gd name="connsiteY1" fmla="*/ 132043 h 132043"/>
              <a:gd name="connsiteX2" fmla="*/ 65741 w 311336"/>
              <a:gd name="connsiteY2" fmla="*/ 44201 h 132043"/>
              <a:gd name="connsiteX3" fmla="*/ 311336 w 311336"/>
              <a:gd name="connsiteY3" fmla="*/ 0 h 132043"/>
              <a:gd name="connsiteX4" fmla="*/ 253938 w 311336"/>
              <a:gd name="connsiteY4" fmla="*/ 110066 h 132043"/>
              <a:gd name="connsiteX0" fmla="*/ 333313 w 333313"/>
              <a:gd name="connsiteY0" fmla="*/ 157691 h 157691"/>
              <a:gd name="connsiteX1" fmla="*/ 0 w 333313"/>
              <a:gd name="connsiteY1" fmla="*/ 132043 h 157691"/>
              <a:gd name="connsiteX2" fmla="*/ 65741 w 333313"/>
              <a:gd name="connsiteY2" fmla="*/ 44201 h 157691"/>
              <a:gd name="connsiteX3" fmla="*/ 311336 w 333313"/>
              <a:gd name="connsiteY3" fmla="*/ 0 h 157691"/>
              <a:gd name="connsiteX4" fmla="*/ 333313 w 333313"/>
              <a:gd name="connsiteY4" fmla="*/ 157691 h 157691"/>
              <a:gd name="connsiteX0" fmla="*/ 267572 w 267572"/>
              <a:gd name="connsiteY0" fmla="*/ 157691 h 198718"/>
              <a:gd name="connsiteX1" fmla="*/ 934 w 267572"/>
              <a:gd name="connsiteY1" fmla="*/ 198718 h 198718"/>
              <a:gd name="connsiteX2" fmla="*/ 0 w 267572"/>
              <a:gd name="connsiteY2" fmla="*/ 44201 h 198718"/>
              <a:gd name="connsiteX3" fmla="*/ 245595 w 267572"/>
              <a:gd name="connsiteY3" fmla="*/ 0 h 198718"/>
              <a:gd name="connsiteX4" fmla="*/ 267572 w 267572"/>
              <a:gd name="connsiteY4" fmla="*/ 157691 h 198718"/>
              <a:gd name="connsiteX0" fmla="*/ 270747 w 270747"/>
              <a:gd name="connsiteY0" fmla="*/ 157691 h 198718"/>
              <a:gd name="connsiteX1" fmla="*/ 4109 w 270747"/>
              <a:gd name="connsiteY1" fmla="*/ 198718 h 198718"/>
              <a:gd name="connsiteX2" fmla="*/ 0 w 270747"/>
              <a:gd name="connsiteY2" fmla="*/ 15626 h 198718"/>
              <a:gd name="connsiteX3" fmla="*/ 248770 w 270747"/>
              <a:gd name="connsiteY3" fmla="*/ 0 h 198718"/>
              <a:gd name="connsiteX4" fmla="*/ 270747 w 270747"/>
              <a:gd name="connsiteY4" fmla="*/ 157691 h 198718"/>
              <a:gd name="connsiteX0" fmla="*/ 270747 w 270747"/>
              <a:gd name="connsiteY0" fmla="*/ 186266 h 227293"/>
              <a:gd name="connsiteX1" fmla="*/ 4109 w 270747"/>
              <a:gd name="connsiteY1" fmla="*/ 227293 h 227293"/>
              <a:gd name="connsiteX2" fmla="*/ 0 w 270747"/>
              <a:gd name="connsiteY2" fmla="*/ 44201 h 227293"/>
              <a:gd name="connsiteX3" fmla="*/ 204320 w 270747"/>
              <a:gd name="connsiteY3" fmla="*/ 0 h 227293"/>
              <a:gd name="connsiteX4" fmla="*/ 270747 w 270747"/>
              <a:gd name="connsiteY4" fmla="*/ 186266 h 227293"/>
              <a:gd name="connsiteX0" fmla="*/ 280272 w 280272"/>
              <a:gd name="connsiteY0" fmla="*/ 433916 h 433916"/>
              <a:gd name="connsiteX1" fmla="*/ 4109 w 280272"/>
              <a:gd name="connsiteY1" fmla="*/ 227293 h 433916"/>
              <a:gd name="connsiteX2" fmla="*/ 0 w 280272"/>
              <a:gd name="connsiteY2" fmla="*/ 44201 h 433916"/>
              <a:gd name="connsiteX3" fmla="*/ 204320 w 280272"/>
              <a:gd name="connsiteY3" fmla="*/ 0 h 433916"/>
              <a:gd name="connsiteX4" fmla="*/ 280272 w 280272"/>
              <a:gd name="connsiteY4" fmla="*/ 433916 h 433916"/>
              <a:gd name="connsiteX0" fmla="*/ 280272 w 280272"/>
              <a:gd name="connsiteY0" fmla="*/ 433916 h 468593"/>
              <a:gd name="connsiteX1" fmla="*/ 64434 w 280272"/>
              <a:gd name="connsiteY1" fmla="*/ 468593 h 468593"/>
              <a:gd name="connsiteX2" fmla="*/ 0 w 280272"/>
              <a:gd name="connsiteY2" fmla="*/ 44201 h 468593"/>
              <a:gd name="connsiteX3" fmla="*/ 204320 w 280272"/>
              <a:gd name="connsiteY3" fmla="*/ 0 h 468593"/>
              <a:gd name="connsiteX4" fmla="*/ 280272 w 280272"/>
              <a:gd name="connsiteY4" fmla="*/ 433916 h 468593"/>
              <a:gd name="connsiteX0" fmla="*/ 308847 w 308847"/>
              <a:gd name="connsiteY0" fmla="*/ 433916 h 468593"/>
              <a:gd name="connsiteX1" fmla="*/ 93009 w 308847"/>
              <a:gd name="connsiteY1" fmla="*/ 468593 h 468593"/>
              <a:gd name="connsiteX2" fmla="*/ 0 w 308847"/>
              <a:gd name="connsiteY2" fmla="*/ 314076 h 468593"/>
              <a:gd name="connsiteX3" fmla="*/ 232895 w 308847"/>
              <a:gd name="connsiteY3" fmla="*/ 0 h 468593"/>
              <a:gd name="connsiteX4" fmla="*/ 308847 w 308847"/>
              <a:gd name="connsiteY4" fmla="*/ 433916 h 468593"/>
              <a:gd name="connsiteX0" fmla="*/ 311111 w 311111"/>
              <a:gd name="connsiteY0" fmla="*/ 433916 h 433916"/>
              <a:gd name="connsiteX1" fmla="*/ 23 w 311111"/>
              <a:gd name="connsiteY1" fmla="*/ 389218 h 433916"/>
              <a:gd name="connsiteX2" fmla="*/ 2264 w 311111"/>
              <a:gd name="connsiteY2" fmla="*/ 314076 h 433916"/>
              <a:gd name="connsiteX3" fmla="*/ 235159 w 311111"/>
              <a:gd name="connsiteY3" fmla="*/ 0 h 433916"/>
              <a:gd name="connsiteX4" fmla="*/ 311111 w 311111"/>
              <a:gd name="connsiteY4" fmla="*/ 433916 h 433916"/>
              <a:gd name="connsiteX0" fmla="*/ 126961 w 235159"/>
              <a:gd name="connsiteY0" fmla="*/ 345016 h 389218"/>
              <a:gd name="connsiteX1" fmla="*/ 23 w 235159"/>
              <a:gd name="connsiteY1" fmla="*/ 389218 h 389218"/>
              <a:gd name="connsiteX2" fmla="*/ 2264 w 235159"/>
              <a:gd name="connsiteY2" fmla="*/ 314076 h 389218"/>
              <a:gd name="connsiteX3" fmla="*/ 235159 w 235159"/>
              <a:gd name="connsiteY3" fmla="*/ 0 h 389218"/>
              <a:gd name="connsiteX4" fmla="*/ 126961 w 235159"/>
              <a:gd name="connsiteY4" fmla="*/ 345016 h 389218"/>
              <a:gd name="connsiteX0" fmla="*/ 174586 w 235159"/>
              <a:gd name="connsiteY0" fmla="*/ 357716 h 389218"/>
              <a:gd name="connsiteX1" fmla="*/ 23 w 235159"/>
              <a:gd name="connsiteY1" fmla="*/ 389218 h 389218"/>
              <a:gd name="connsiteX2" fmla="*/ 2264 w 235159"/>
              <a:gd name="connsiteY2" fmla="*/ 314076 h 389218"/>
              <a:gd name="connsiteX3" fmla="*/ 235159 w 235159"/>
              <a:gd name="connsiteY3" fmla="*/ 0 h 389218"/>
              <a:gd name="connsiteX4" fmla="*/ 174586 w 235159"/>
              <a:gd name="connsiteY4" fmla="*/ 357716 h 389218"/>
              <a:gd name="connsiteX0" fmla="*/ 174586 w 174586"/>
              <a:gd name="connsiteY0" fmla="*/ 43640 h 75142"/>
              <a:gd name="connsiteX1" fmla="*/ 23 w 174586"/>
              <a:gd name="connsiteY1" fmla="*/ 75142 h 75142"/>
              <a:gd name="connsiteX2" fmla="*/ 2264 w 174586"/>
              <a:gd name="connsiteY2" fmla="*/ 0 h 75142"/>
              <a:gd name="connsiteX3" fmla="*/ 143084 w 174586"/>
              <a:gd name="connsiteY3" fmla="*/ 12949 h 75142"/>
              <a:gd name="connsiteX4" fmla="*/ 174586 w 174586"/>
              <a:gd name="connsiteY4" fmla="*/ 43640 h 75142"/>
              <a:gd name="connsiteX0" fmla="*/ 174586 w 174586"/>
              <a:gd name="connsiteY0" fmla="*/ 68791 h 100293"/>
              <a:gd name="connsiteX1" fmla="*/ 23 w 174586"/>
              <a:gd name="connsiteY1" fmla="*/ 100293 h 100293"/>
              <a:gd name="connsiteX2" fmla="*/ 2264 w 174586"/>
              <a:gd name="connsiteY2" fmla="*/ 25151 h 100293"/>
              <a:gd name="connsiteX3" fmla="*/ 162134 w 174586"/>
              <a:gd name="connsiteY3" fmla="*/ 0 h 100293"/>
              <a:gd name="connsiteX4" fmla="*/ 174586 w 174586"/>
              <a:gd name="connsiteY4" fmla="*/ 68791 h 100293"/>
              <a:gd name="connsiteX0" fmla="*/ 185022 w 185022"/>
              <a:gd name="connsiteY0" fmla="*/ 68791 h 100293"/>
              <a:gd name="connsiteX1" fmla="*/ 10459 w 185022"/>
              <a:gd name="connsiteY1" fmla="*/ 100293 h 100293"/>
              <a:gd name="connsiteX2" fmla="*/ 0 w 185022"/>
              <a:gd name="connsiteY2" fmla="*/ 25151 h 100293"/>
              <a:gd name="connsiteX3" fmla="*/ 172570 w 185022"/>
              <a:gd name="connsiteY3" fmla="*/ 0 h 100293"/>
              <a:gd name="connsiteX4" fmla="*/ 185022 w 185022"/>
              <a:gd name="connsiteY4" fmla="*/ 68791 h 10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22" h="100293">
                <a:moveTo>
                  <a:pt x="185022" y="68791"/>
                </a:moveTo>
                <a:lnTo>
                  <a:pt x="10459" y="100293"/>
                </a:lnTo>
                <a:cubicBezTo>
                  <a:pt x="10148" y="48787"/>
                  <a:pt x="311" y="76657"/>
                  <a:pt x="0" y="25151"/>
                </a:cubicBezTo>
                <a:lnTo>
                  <a:pt x="172570" y="0"/>
                </a:lnTo>
                <a:lnTo>
                  <a:pt x="185022" y="68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26"/>
          <p:cNvSpPr/>
          <p:nvPr/>
        </p:nvSpPr>
        <p:spPr>
          <a:xfrm>
            <a:off x="7220420" y="3848348"/>
            <a:ext cx="127872" cy="163793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388222 w 591670"/>
              <a:gd name="connsiteY0" fmla="*/ 513540 h 513540"/>
              <a:gd name="connsiteX1" fmla="*/ 32684 w 591670"/>
              <a:gd name="connsiteY1" fmla="*/ 310092 h 513540"/>
              <a:gd name="connsiteX2" fmla="*/ 0 w 591670"/>
              <a:gd name="connsiteY2" fmla="*/ 0 h 513540"/>
              <a:gd name="connsiteX3" fmla="*/ 591670 w 591670"/>
              <a:gd name="connsiteY3" fmla="*/ 244724 h 513540"/>
              <a:gd name="connsiteX4" fmla="*/ 388222 w 591670"/>
              <a:gd name="connsiteY4" fmla="*/ 513540 h 513540"/>
              <a:gd name="connsiteX0" fmla="*/ 388222 w 388222"/>
              <a:gd name="connsiteY0" fmla="*/ 557741 h 557741"/>
              <a:gd name="connsiteX1" fmla="*/ 32684 w 388222"/>
              <a:gd name="connsiteY1" fmla="*/ 354293 h 557741"/>
              <a:gd name="connsiteX2" fmla="*/ 0 w 388222"/>
              <a:gd name="connsiteY2" fmla="*/ 44201 h 557741"/>
              <a:gd name="connsiteX3" fmla="*/ 245595 w 388222"/>
              <a:gd name="connsiteY3" fmla="*/ 0 h 557741"/>
              <a:gd name="connsiteX4" fmla="*/ 388222 w 388222"/>
              <a:gd name="connsiteY4" fmla="*/ 557741 h 557741"/>
              <a:gd name="connsiteX0" fmla="*/ 453963 w 453963"/>
              <a:gd name="connsiteY0" fmla="*/ 557741 h 557741"/>
              <a:gd name="connsiteX1" fmla="*/ 0 w 453963"/>
              <a:gd name="connsiteY1" fmla="*/ 132043 h 557741"/>
              <a:gd name="connsiteX2" fmla="*/ 65741 w 453963"/>
              <a:gd name="connsiteY2" fmla="*/ 44201 h 557741"/>
              <a:gd name="connsiteX3" fmla="*/ 311336 w 453963"/>
              <a:gd name="connsiteY3" fmla="*/ 0 h 557741"/>
              <a:gd name="connsiteX4" fmla="*/ 453963 w 453963"/>
              <a:gd name="connsiteY4" fmla="*/ 557741 h 557741"/>
              <a:gd name="connsiteX0" fmla="*/ 253938 w 311336"/>
              <a:gd name="connsiteY0" fmla="*/ 110066 h 132043"/>
              <a:gd name="connsiteX1" fmla="*/ 0 w 311336"/>
              <a:gd name="connsiteY1" fmla="*/ 132043 h 132043"/>
              <a:gd name="connsiteX2" fmla="*/ 65741 w 311336"/>
              <a:gd name="connsiteY2" fmla="*/ 44201 h 132043"/>
              <a:gd name="connsiteX3" fmla="*/ 311336 w 311336"/>
              <a:gd name="connsiteY3" fmla="*/ 0 h 132043"/>
              <a:gd name="connsiteX4" fmla="*/ 253938 w 311336"/>
              <a:gd name="connsiteY4" fmla="*/ 110066 h 132043"/>
              <a:gd name="connsiteX0" fmla="*/ 333313 w 333313"/>
              <a:gd name="connsiteY0" fmla="*/ 157691 h 157691"/>
              <a:gd name="connsiteX1" fmla="*/ 0 w 333313"/>
              <a:gd name="connsiteY1" fmla="*/ 132043 h 157691"/>
              <a:gd name="connsiteX2" fmla="*/ 65741 w 333313"/>
              <a:gd name="connsiteY2" fmla="*/ 44201 h 157691"/>
              <a:gd name="connsiteX3" fmla="*/ 311336 w 333313"/>
              <a:gd name="connsiteY3" fmla="*/ 0 h 157691"/>
              <a:gd name="connsiteX4" fmla="*/ 333313 w 333313"/>
              <a:gd name="connsiteY4" fmla="*/ 157691 h 157691"/>
              <a:gd name="connsiteX0" fmla="*/ 267572 w 267572"/>
              <a:gd name="connsiteY0" fmla="*/ 157691 h 198718"/>
              <a:gd name="connsiteX1" fmla="*/ 934 w 267572"/>
              <a:gd name="connsiteY1" fmla="*/ 198718 h 198718"/>
              <a:gd name="connsiteX2" fmla="*/ 0 w 267572"/>
              <a:gd name="connsiteY2" fmla="*/ 44201 h 198718"/>
              <a:gd name="connsiteX3" fmla="*/ 245595 w 267572"/>
              <a:gd name="connsiteY3" fmla="*/ 0 h 198718"/>
              <a:gd name="connsiteX4" fmla="*/ 267572 w 267572"/>
              <a:gd name="connsiteY4" fmla="*/ 157691 h 198718"/>
              <a:gd name="connsiteX0" fmla="*/ 270747 w 270747"/>
              <a:gd name="connsiteY0" fmla="*/ 157691 h 198718"/>
              <a:gd name="connsiteX1" fmla="*/ 4109 w 270747"/>
              <a:gd name="connsiteY1" fmla="*/ 198718 h 198718"/>
              <a:gd name="connsiteX2" fmla="*/ 0 w 270747"/>
              <a:gd name="connsiteY2" fmla="*/ 15626 h 198718"/>
              <a:gd name="connsiteX3" fmla="*/ 248770 w 270747"/>
              <a:gd name="connsiteY3" fmla="*/ 0 h 198718"/>
              <a:gd name="connsiteX4" fmla="*/ 270747 w 270747"/>
              <a:gd name="connsiteY4" fmla="*/ 157691 h 198718"/>
              <a:gd name="connsiteX0" fmla="*/ 270747 w 270747"/>
              <a:gd name="connsiteY0" fmla="*/ 186266 h 227293"/>
              <a:gd name="connsiteX1" fmla="*/ 4109 w 270747"/>
              <a:gd name="connsiteY1" fmla="*/ 227293 h 227293"/>
              <a:gd name="connsiteX2" fmla="*/ 0 w 270747"/>
              <a:gd name="connsiteY2" fmla="*/ 44201 h 227293"/>
              <a:gd name="connsiteX3" fmla="*/ 204320 w 270747"/>
              <a:gd name="connsiteY3" fmla="*/ 0 h 227293"/>
              <a:gd name="connsiteX4" fmla="*/ 270747 w 270747"/>
              <a:gd name="connsiteY4" fmla="*/ 186266 h 227293"/>
              <a:gd name="connsiteX0" fmla="*/ 280272 w 280272"/>
              <a:gd name="connsiteY0" fmla="*/ 433916 h 433916"/>
              <a:gd name="connsiteX1" fmla="*/ 4109 w 280272"/>
              <a:gd name="connsiteY1" fmla="*/ 227293 h 433916"/>
              <a:gd name="connsiteX2" fmla="*/ 0 w 280272"/>
              <a:gd name="connsiteY2" fmla="*/ 44201 h 433916"/>
              <a:gd name="connsiteX3" fmla="*/ 204320 w 280272"/>
              <a:gd name="connsiteY3" fmla="*/ 0 h 433916"/>
              <a:gd name="connsiteX4" fmla="*/ 280272 w 280272"/>
              <a:gd name="connsiteY4" fmla="*/ 433916 h 433916"/>
              <a:gd name="connsiteX0" fmla="*/ 280272 w 280272"/>
              <a:gd name="connsiteY0" fmla="*/ 433916 h 468593"/>
              <a:gd name="connsiteX1" fmla="*/ 64434 w 280272"/>
              <a:gd name="connsiteY1" fmla="*/ 468593 h 468593"/>
              <a:gd name="connsiteX2" fmla="*/ 0 w 280272"/>
              <a:gd name="connsiteY2" fmla="*/ 44201 h 468593"/>
              <a:gd name="connsiteX3" fmla="*/ 204320 w 280272"/>
              <a:gd name="connsiteY3" fmla="*/ 0 h 468593"/>
              <a:gd name="connsiteX4" fmla="*/ 280272 w 280272"/>
              <a:gd name="connsiteY4" fmla="*/ 433916 h 468593"/>
              <a:gd name="connsiteX0" fmla="*/ 308847 w 308847"/>
              <a:gd name="connsiteY0" fmla="*/ 433916 h 468593"/>
              <a:gd name="connsiteX1" fmla="*/ 93009 w 308847"/>
              <a:gd name="connsiteY1" fmla="*/ 468593 h 468593"/>
              <a:gd name="connsiteX2" fmla="*/ 0 w 308847"/>
              <a:gd name="connsiteY2" fmla="*/ 314076 h 468593"/>
              <a:gd name="connsiteX3" fmla="*/ 232895 w 308847"/>
              <a:gd name="connsiteY3" fmla="*/ 0 h 468593"/>
              <a:gd name="connsiteX4" fmla="*/ 308847 w 308847"/>
              <a:gd name="connsiteY4" fmla="*/ 433916 h 468593"/>
              <a:gd name="connsiteX0" fmla="*/ 311111 w 311111"/>
              <a:gd name="connsiteY0" fmla="*/ 433916 h 433916"/>
              <a:gd name="connsiteX1" fmla="*/ 23 w 311111"/>
              <a:gd name="connsiteY1" fmla="*/ 389218 h 433916"/>
              <a:gd name="connsiteX2" fmla="*/ 2264 w 311111"/>
              <a:gd name="connsiteY2" fmla="*/ 314076 h 433916"/>
              <a:gd name="connsiteX3" fmla="*/ 235159 w 311111"/>
              <a:gd name="connsiteY3" fmla="*/ 0 h 433916"/>
              <a:gd name="connsiteX4" fmla="*/ 311111 w 311111"/>
              <a:gd name="connsiteY4" fmla="*/ 433916 h 433916"/>
              <a:gd name="connsiteX0" fmla="*/ 126961 w 235159"/>
              <a:gd name="connsiteY0" fmla="*/ 345016 h 389218"/>
              <a:gd name="connsiteX1" fmla="*/ 23 w 235159"/>
              <a:gd name="connsiteY1" fmla="*/ 389218 h 389218"/>
              <a:gd name="connsiteX2" fmla="*/ 2264 w 235159"/>
              <a:gd name="connsiteY2" fmla="*/ 314076 h 389218"/>
              <a:gd name="connsiteX3" fmla="*/ 235159 w 235159"/>
              <a:gd name="connsiteY3" fmla="*/ 0 h 389218"/>
              <a:gd name="connsiteX4" fmla="*/ 126961 w 235159"/>
              <a:gd name="connsiteY4" fmla="*/ 345016 h 389218"/>
              <a:gd name="connsiteX0" fmla="*/ 174586 w 235159"/>
              <a:gd name="connsiteY0" fmla="*/ 357716 h 389218"/>
              <a:gd name="connsiteX1" fmla="*/ 23 w 235159"/>
              <a:gd name="connsiteY1" fmla="*/ 389218 h 389218"/>
              <a:gd name="connsiteX2" fmla="*/ 2264 w 235159"/>
              <a:gd name="connsiteY2" fmla="*/ 314076 h 389218"/>
              <a:gd name="connsiteX3" fmla="*/ 235159 w 235159"/>
              <a:gd name="connsiteY3" fmla="*/ 0 h 389218"/>
              <a:gd name="connsiteX4" fmla="*/ 174586 w 235159"/>
              <a:gd name="connsiteY4" fmla="*/ 357716 h 389218"/>
              <a:gd name="connsiteX0" fmla="*/ 174586 w 174586"/>
              <a:gd name="connsiteY0" fmla="*/ 43640 h 75142"/>
              <a:gd name="connsiteX1" fmla="*/ 23 w 174586"/>
              <a:gd name="connsiteY1" fmla="*/ 75142 h 75142"/>
              <a:gd name="connsiteX2" fmla="*/ 2264 w 174586"/>
              <a:gd name="connsiteY2" fmla="*/ 0 h 75142"/>
              <a:gd name="connsiteX3" fmla="*/ 143084 w 174586"/>
              <a:gd name="connsiteY3" fmla="*/ 12949 h 75142"/>
              <a:gd name="connsiteX4" fmla="*/ 174586 w 174586"/>
              <a:gd name="connsiteY4" fmla="*/ 43640 h 75142"/>
              <a:gd name="connsiteX0" fmla="*/ 174586 w 174586"/>
              <a:gd name="connsiteY0" fmla="*/ 68791 h 100293"/>
              <a:gd name="connsiteX1" fmla="*/ 23 w 174586"/>
              <a:gd name="connsiteY1" fmla="*/ 100293 h 100293"/>
              <a:gd name="connsiteX2" fmla="*/ 2264 w 174586"/>
              <a:gd name="connsiteY2" fmla="*/ 25151 h 100293"/>
              <a:gd name="connsiteX3" fmla="*/ 162134 w 174586"/>
              <a:gd name="connsiteY3" fmla="*/ 0 h 100293"/>
              <a:gd name="connsiteX4" fmla="*/ 174586 w 174586"/>
              <a:gd name="connsiteY4" fmla="*/ 68791 h 100293"/>
              <a:gd name="connsiteX0" fmla="*/ 185022 w 185022"/>
              <a:gd name="connsiteY0" fmla="*/ 68791 h 100293"/>
              <a:gd name="connsiteX1" fmla="*/ 10459 w 185022"/>
              <a:gd name="connsiteY1" fmla="*/ 100293 h 100293"/>
              <a:gd name="connsiteX2" fmla="*/ 0 w 185022"/>
              <a:gd name="connsiteY2" fmla="*/ 25151 h 100293"/>
              <a:gd name="connsiteX3" fmla="*/ 172570 w 185022"/>
              <a:gd name="connsiteY3" fmla="*/ 0 h 100293"/>
              <a:gd name="connsiteX4" fmla="*/ 185022 w 185022"/>
              <a:gd name="connsiteY4" fmla="*/ 68791 h 100293"/>
              <a:gd name="connsiteX0" fmla="*/ 200897 w 200897"/>
              <a:gd name="connsiteY0" fmla="*/ 68791 h 100293"/>
              <a:gd name="connsiteX1" fmla="*/ 26334 w 200897"/>
              <a:gd name="connsiteY1" fmla="*/ 100293 h 100293"/>
              <a:gd name="connsiteX2" fmla="*/ 0 w 200897"/>
              <a:gd name="connsiteY2" fmla="*/ 9276 h 100293"/>
              <a:gd name="connsiteX3" fmla="*/ 188445 w 200897"/>
              <a:gd name="connsiteY3" fmla="*/ 0 h 100293"/>
              <a:gd name="connsiteX4" fmla="*/ 200897 w 200897"/>
              <a:gd name="connsiteY4" fmla="*/ 68791 h 100293"/>
              <a:gd name="connsiteX0" fmla="*/ 200897 w 200897"/>
              <a:gd name="connsiteY0" fmla="*/ 81491 h 112993"/>
              <a:gd name="connsiteX1" fmla="*/ 26334 w 200897"/>
              <a:gd name="connsiteY1" fmla="*/ 112993 h 112993"/>
              <a:gd name="connsiteX2" fmla="*/ 0 w 200897"/>
              <a:gd name="connsiteY2" fmla="*/ 21976 h 112993"/>
              <a:gd name="connsiteX3" fmla="*/ 105895 w 200897"/>
              <a:gd name="connsiteY3" fmla="*/ 0 h 112993"/>
              <a:gd name="connsiteX4" fmla="*/ 200897 w 200897"/>
              <a:gd name="connsiteY4" fmla="*/ 81491 h 112993"/>
              <a:gd name="connsiteX0" fmla="*/ 200897 w 200897"/>
              <a:gd name="connsiteY0" fmla="*/ 81491 h 163793"/>
              <a:gd name="connsiteX1" fmla="*/ 16809 w 200897"/>
              <a:gd name="connsiteY1" fmla="*/ 163793 h 163793"/>
              <a:gd name="connsiteX2" fmla="*/ 0 w 200897"/>
              <a:gd name="connsiteY2" fmla="*/ 21976 h 163793"/>
              <a:gd name="connsiteX3" fmla="*/ 105895 w 200897"/>
              <a:gd name="connsiteY3" fmla="*/ 0 h 163793"/>
              <a:gd name="connsiteX4" fmla="*/ 200897 w 200897"/>
              <a:gd name="connsiteY4" fmla="*/ 81491 h 163793"/>
              <a:gd name="connsiteX0" fmla="*/ 131047 w 131047"/>
              <a:gd name="connsiteY0" fmla="*/ 157691 h 163793"/>
              <a:gd name="connsiteX1" fmla="*/ 16809 w 131047"/>
              <a:gd name="connsiteY1" fmla="*/ 163793 h 163793"/>
              <a:gd name="connsiteX2" fmla="*/ 0 w 131047"/>
              <a:gd name="connsiteY2" fmla="*/ 21976 h 163793"/>
              <a:gd name="connsiteX3" fmla="*/ 105895 w 131047"/>
              <a:gd name="connsiteY3" fmla="*/ 0 h 163793"/>
              <a:gd name="connsiteX4" fmla="*/ 131047 w 131047"/>
              <a:gd name="connsiteY4" fmla="*/ 157691 h 163793"/>
              <a:gd name="connsiteX0" fmla="*/ 127872 w 127872"/>
              <a:gd name="connsiteY0" fmla="*/ 148166 h 163793"/>
              <a:gd name="connsiteX1" fmla="*/ 16809 w 127872"/>
              <a:gd name="connsiteY1" fmla="*/ 163793 h 163793"/>
              <a:gd name="connsiteX2" fmla="*/ 0 w 127872"/>
              <a:gd name="connsiteY2" fmla="*/ 21976 h 163793"/>
              <a:gd name="connsiteX3" fmla="*/ 105895 w 127872"/>
              <a:gd name="connsiteY3" fmla="*/ 0 h 163793"/>
              <a:gd name="connsiteX4" fmla="*/ 127872 w 127872"/>
              <a:gd name="connsiteY4" fmla="*/ 148166 h 16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72" h="163793">
                <a:moveTo>
                  <a:pt x="127872" y="148166"/>
                </a:moveTo>
                <a:lnTo>
                  <a:pt x="16809" y="163793"/>
                </a:lnTo>
                <a:cubicBezTo>
                  <a:pt x="16498" y="112287"/>
                  <a:pt x="311" y="73482"/>
                  <a:pt x="0" y="21976"/>
                </a:cubicBezTo>
                <a:lnTo>
                  <a:pt x="105895" y="0"/>
                </a:lnTo>
                <a:lnTo>
                  <a:pt x="127872" y="14816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apezoid 26"/>
          <p:cNvSpPr/>
          <p:nvPr/>
        </p:nvSpPr>
        <p:spPr>
          <a:xfrm>
            <a:off x="7236296" y="4001888"/>
            <a:ext cx="127872" cy="100293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388222 w 591670"/>
              <a:gd name="connsiteY0" fmla="*/ 513540 h 513540"/>
              <a:gd name="connsiteX1" fmla="*/ 32684 w 591670"/>
              <a:gd name="connsiteY1" fmla="*/ 310092 h 513540"/>
              <a:gd name="connsiteX2" fmla="*/ 0 w 591670"/>
              <a:gd name="connsiteY2" fmla="*/ 0 h 513540"/>
              <a:gd name="connsiteX3" fmla="*/ 591670 w 591670"/>
              <a:gd name="connsiteY3" fmla="*/ 244724 h 513540"/>
              <a:gd name="connsiteX4" fmla="*/ 388222 w 591670"/>
              <a:gd name="connsiteY4" fmla="*/ 513540 h 513540"/>
              <a:gd name="connsiteX0" fmla="*/ 388222 w 388222"/>
              <a:gd name="connsiteY0" fmla="*/ 557741 h 557741"/>
              <a:gd name="connsiteX1" fmla="*/ 32684 w 388222"/>
              <a:gd name="connsiteY1" fmla="*/ 354293 h 557741"/>
              <a:gd name="connsiteX2" fmla="*/ 0 w 388222"/>
              <a:gd name="connsiteY2" fmla="*/ 44201 h 557741"/>
              <a:gd name="connsiteX3" fmla="*/ 245595 w 388222"/>
              <a:gd name="connsiteY3" fmla="*/ 0 h 557741"/>
              <a:gd name="connsiteX4" fmla="*/ 388222 w 388222"/>
              <a:gd name="connsiteY4" fmla="*/ 557741 h 557741"/>
              <a:gd name="connsiteX0" fmla="*/ 453963 w 453963"/>
              <a:gd name="connsiteY0" fmla="*/ 557741 h 557741"/>
              <a:gd name="connsiteX1" fmla="*/ 0 w 453963"/>
              <a:gd name="connsiteY1" fmla="*/ 132043 h 557741"/>
              <a:gd name="connsiteX2" fmla="*/ 65741 w 453963"/>
              <a:gd name="connsiteY2" fmla="*/ 44201 h 557741"/>
              <a:gd name="connsiteX3" fmla="*/ 311336 w 453963"/>
              <a:gd name="connsiteY3" fmla="*/ 0 h 557741"/>
              <a:gd name="connsiteX4" fmla="*/ 453963 w 453963"/>
              <a:gd name="connsiteY4" fmla="*/ 557741 h 557741"/>
              <a:gd name="connsiteX0" fmla="*/ 253938 w 311336"/>
              <a:gd name="connsiteY0" fmla="*/ 110066 h 132043"/>
              <a:gd name="connsiteX1" fmla="*/ 0 w 311336"/>
              <a:gd name="connsiteY1" fmla="*/ 132043 h 132043"/>
              <a:gd name="connsiteX2" fmla="*/ 65741 w 311336"/>
              <a:gd name="connsiteY2" fmla="*/ 44201 h 132043"/>
              <a:gd name="connsiteX3" fmla="*/ 311336 w 311336"/>
              <a:gd name="connsiteY3" fmla="*/ 0 h 132043"/>
              <a:gd name="connsiteX4" fmla="*/ 253938 w 311336"/>
              <a:gd name="connsiteY4" fmla="*/ 110066 h 132043"/>
              <a:gd name="connsiteX0" fmla="*/ 333313 w 333313"/>
              <a:gd name="connsiteY0" fmla="*/ 157691 h 157691"/>
              <a:gd name="connsiteX1" fmla="*/ 0 w 333313"/>
              <a:gd name="connsiteY1" fmla="*/ 132043 h 157691"/>
              <a:gd name="connsiteX2" fmla="*/ 65741 w 333313"/>
              <a:gd name="connsiteY2" fmla="*/ 44201 h 157691"/>
              <a:gd name="connsiteX3" fmla="*/ 311336 w 333313"/>
              <a:gd name="connsiteY3" fmla="*/ 0 h 157691"/>
              <a:gd name="connsiteX4" fmla="*/ 333313 w 333313"/>
              <a:gd name="connsiteY4" fmla="*/ 157691 h 157691"/>
              <a:gd name="connsiteX0" fmla="*/ 267572 w 267572"/>
              <a:gd name="connsiteY0" fmla="*/ 157691 h 198718"/>
              <a:gd name="connsiteX1" fmla="*/ 934 w 267572"/>
              <a:gd name="connsiteY1" fmla="*/ 198718 h 198718"/>
              <a:gd name="connsiteX2" fmla="*/ 0 w 267572"/>
              <a:gd name="connsiteY2" fmla="*/ 44201 h 198718"/>
              <a:gd name="connsiteX3" fmla="*/ 245595 w 267572"/>
              <a:gd name="connsiteY3" fmla="*/ 0 h 198718"/>
              <a:gd name="connsiteX4" fmla="*/ 267572 w 267572"/>
              <a:gd name="connsiteY4" fmla="*/ 157691 h 198718"/>
              <a:gd name="connsiteX0" fmla="*/ 270747 w 270747"/>
              <a:gd name="connsiteY0" fmla="*/ 157691 h 198718"/>
              <a:gd name="connsiteX1" fmla="*/ 4109 w 270747"/>
              <a:gd name="connsiteY1" fmla="*/ 198718 h 198718"/>
              <a:gd name="connsiteX2" fmla="*/ 0 w 270747"/>
              <a:gd name="connsiteY2" fmla="*/ 15626 h 198718"/>
              <a:gd name="connsiteX3" fmla="*/ 248770 w 270747"/>
              <a:gd name="connsiteY3" fmla="*/ 0 h 198718"/>
              <a:gd name="connsiteX4" fmla="*/ 270747 w 270747"/>
              <a:gd name="connsiteY4" fmla="*/ 157691 h 198718"/>
              <a:gd name="connsiteX0" fmla="*/ 270747 w 270747"/>
              <a:gd name="connsiteY0" fmla="*/ 186266 h 227293"/>
              <a:gd name="connsiteX1" fmla="*/ 4109 w 270747"/>
              <a:gd name="connsiteY1" fmla="*/ 227293 h 227293"/>
              <a:gd name="connsiteX2" fmla="*/ 0 w 270747"/>
              <a:gd name="connsiteY2" fmla="*/ 44201 h 227293"/>
              <a:gd name="connsiteX3" fmla="*/ 204320 w 270747"/>
              <a:gd name="connsiteY3" fmla="*/ 0 h 227293"/>
              <a:gd name="connsiteX4" fmla="*/ 270747 w 270747"/>
              <a:gd name="connsiteY4" fmla="*/ 186266 h 227293"/>
              <a:gd name="connsiteX0" fmla="*/ 280272 w 280272"/>
              <a:gd name="connsiteY0" fmla="*/ 433916 h 433916"/>
              <a:gd name="connsiteX1" fmla="*/ 4109 w 280272"/>
              <a:gd name="connsiteY1" fmla="*/ 227293 h 433916"/>
              <a:gd name="connsiteX2" fmla="*/ 0 w 280272"/>
              <a:gd name="connsiteY2" fmla="*/ 44201 h 433916"/>
              <a:gd name="connsiteX3" fmla="*/ 204320 w 280272"/>
              <a:gd name="connsiteY3" fmla="*/ 0 h 433916"/>
              <a:gd name="connsiteX4" fmla="*/ 280272 w 280272"/>
              <a:gd name="connsiteY4" fmla="*/ 433916 h 433916"/>
              <a:gd name="connsiteX0" fmla="*/ 280272 w 280272"/>
              <a:gd name="connsiteY0" fmla="*/ 433916 h 468593"/>
              <a:gd name="connsiteX1" fmla="*/ 64434 w 280272"/>
              <a:gd name="connsiteY1" fmla="*/ 468593 h 468593"/>
              <a:gd name="connsiteX2" fmla="*/ 0 w 280272"/>
              <a:gd name="connsiteY2" fmla="*/ 44201 h 468593"/>
              <a:gd name="connsiteX3" fmla="*/ 204320 w 280272"/>
              <a:gd name="connsiteY3" fmla="*/ 0 h 468593"/>
              <a:gd name="connsiteX4" fmla="*/ 280272 w 280272"/>
              <a:gd name="connsiteY4" fmla="*/ 433916 h 468593"/>
              <a:gd name="connsiteX0" fmla="*/ 308847 w 308847"/>
              <a:gd name="connsiteY0" fmla="*/ 433916 h 468593"/>
              <a:gd name="connsiteX1" fmla="*/ 93009 w 308847"/>
              <a:gd name="connsiteY1" fmla="*/ 468593 h 468593"/>
              <a:gd name="connsiteX2" fmla="*/ 0 w 308847"/>
              <a:gd name="connsiteY2" fmla="*/ 314076 h 468593"/>
              <a:gd name="connsiteX3" fmla="*/ 232895 w 308847"/>
              <a:gd name="connsiteY3" fmla="*/ 0 h 468593"/>
              <a:gd name="connsiteX4" fmla="*/ 308847 w 308847"/>
              <a:gd name="connsiteY4" fmla="*/ 433916 h 468593"/>
              <a:gd name="connsiteX0" fmla="*/ 311111 w 311111"/>
              <a:gd name="connsiteY0" fmla="*/ 433916 h 433916"/>
              <a:gd name="connsiteX1" fmla="*/ 23 w 311111"/>
              <a:gd name="connsiteY1" fmla="*/ 389218 h 433916"/>
              <a:gd name="connsiteX2" fmla="*/ 2264 w 311111"/>
              <a:gd name="connsiteY2" fmla="*/ 314076 h 433916"/>
              <a:gd name="connsiteX3" fmla="*/ 235159 w 311111"/>
              <a:gd name="connsiteY3" fmla="*/ 0 h 433916"/>
              <a:gd name="connsiteX4" fmla="*/ 311111 w 311111"/>
              <a:gd name="connsiteY4" fmla="*/ 433916 h 433916"/>
              <a:gd name="connsiteX0" fmla="*/ 126961 w 235159"/>
              <a:gd name="connsiteY0" fmla="*/ 345016 h 389218"/>
              <a:gd name="connsiteX1" fmla="*/ 23 w 235159"/>
              <a:gd name="connsiteY1" fmla="*/ 389218 h 389218"/>
              <a:gd name="connsiteX2" fmla="*/ 2264 w 235159"/>
              <a:gd name="connsiteY2" fmla="*/ 314076 h 389218"/>
              <a:gd name="connsiteX3" fmla="*/ 235159 w 235159"/>
              <a:gd name="connsiteY3" fmla="*/ 0 h 389218"/>
              <a:gd name="connsiteX4" fmla="*/ 126961 w 235159"/>
              <a:gd name="connsiteY4" fmla="*/ 345016 h 389218"/>
              <a:gd name="connsiteX0" fmla="*/ 174586 w 235159"/>
              <a:gd name="connsiteY0" fmla="*/ 357716 h 389218"/>
              <a:gd name="connsiteX1" fmla="*/ 23 w 235159"/>
              <a:gd name="connsiteY1" fmla="*/ 389218 h 389218"/>
              <a:gd name="connsiteX2" fmla="*/ 2264 w 235159"/>
              <a:gd name="connsiteY2" fmla="*/ 314076 h 389218"/>
              <a:gd name="connsiteX3" fmla="*/ 235159 w 235159"/>
              <a:gd name="connsiteY3" fmla="*/ 0 h 389218"/>
              <a:gd name="connsiteX4" fmla="*/ 174586 w 235159"/>
              <a:gd name="connsiteY4" fmla="*/ 357716 h 389218"/>
              <a:gd name="connsiteX0" fmla="*/ 174586 w 174586"/>
              <a:gd name="connsiteY0" fmla="*/ 43640 h 75142"/>
              <a:gd name="connsiteX1" fmla="*/ 23 w 174586"/>
              <a:gd name="connsiteY1" fmla="*/ 75142 h 75142"/>
              <a:gd name="connsiteX2" fmla="*/ 2264 w 174586"/>
              <a:gd name="connsiteY2" fmla="*/ 0 h 75142"/>
              <a:gd name="connsiteX3" fmla="*/ 143084 w 174586"/>
              <a:gd name="connsiteY3" fmla="*/ 12949 h 75142"/>
              <a:gd name="connsiteX4" fmla="*/ 174586 w 174586"/>
              <a:gd name="connsiteY4" fmla="*/ 43640 h 75142"/>
              <a:gd name="connsiteX0" fmla="*/ 174586 w 174586"/>
              <a:gd name="connsiteY0" fmla="*/ 68791 h 100293"/>
              <a:gd name="connsiteX1" fmla="*/ 23 w 174586"/>
              <a:gd name="connsiteY1" fmla="*/ 100293 h 100293"/>
              <a:gd name="connsiteX2" fmla="*/ 2264 w 174586"/>
              <a:gd name="connsiteY2" fmla="*/ 25151 h 100293"/>
              <a:gd name="connsiteX3" fmla="*/ 162134 w 174586"/>
              <a:gd name="connsiteY3" fmla="*/ 0 h 100293"/>
              <a:gd name="connsiteX4" fmla="*/ 174586 w 174586"/>
              <a:gd name="connsiteY4" fmla="*/ 68791 h 100293"/>
              <a:gd name="connsiteX0" fmla="*/ 185022 w 185022"/>
              <a:gd name="connsiteY0" fmla="*/ 68791 h 100293"/>
              <a:gd name="connsiteX1" fmla="*/ 10459 w 185022"/>
              <a:gd name="connsiteY1" fmla="*/ 100293 h 100293"/>
              <a:gd name="connsiteX2" fmla="*/ 0 w 185022"/>
              <a:gd name="connsiteY2" fmla="*/ 25151 h 100293"/>
              <a:gd name="connsiteX3" fmla="*/ 172570 w 185022"/>
              <a:gd name="connsiteY3" fmla="*/ 0 h 100293"/>
              <a:gd name="connsiteX4" fmla="*/ 185022 w 185022"/>
              <a:gd name="connsiteY4" fmla="*/ 68791 h 100293"/>
              <a:gd name="connsiteX0" fmla="*/ 200897 w 200897"/>
              <a:gd name="connsiteY0" fmla="*/ 68791 h 100293"/>
              <a:gd name="connsiteX1" fmla="*/ 26334 w 200897"/>
              <a:gd name="connsiteY1" fmla="*/ 100293 h 100293"/>
              <a:gd name="connsiteX2" fmla="*/ 0 w 200897"/>
              <a:gd name="connsiteY2" fmla="*/ 9276 h 100293"/>
              <a:gd name="connsiteX3" fmla="*/ 188445 w 200897"/>
              <a:gd name="connsiteY3" fmla="*/ 0 h 100293"/>
              <a:gd name="connsiteX4" fmla="*/ 200897 w 200897"/>
              <a:gd name="connsiteY4" fmla="*/ 68791 h 100293"/>
              <a:gd name="connsiteX0" fmla="*/ 200897 w 200897"/>
              <a:gd name="connsiteY0" fmla="*/ 81491 h 112993"/>
              <a:gd name="connsiteX1" fmla="*/ 26334 w 200897"/>
              <a:gd name="connsiteY1" fmla="*/ 112993 h 112993"/>
              <a:gd name="connsiteX2" fmla="*/ 0 w 200897"/>
              <a:gd name="connsiteY2" fmla="*/ 21976 h 112993"/>
              <a:gd name="connsiteX3" fmla="*/ 105895 w 200897"/>
              <a:gd name="connsiteY3" fmla="*/ 0 h 112993"/>
              <a:gd name="connsiteX4" fmla="*/ 200897 w 200897"/>
              <a:gd name="connsiteY4" fmla="*/ 81491 h 112993"/>
              <a:gd name="connsiteX0" fmla="*/ 200897 w 200897"/>
              <a:gd name="connsiteY0" fmla="*/ 81491 h 163793"/>
              <a:gd name="connsiteX1" fmla="*/ 16809 w 200897"/>
              <a:gd name="connsiteY1" fmla="*/ 163793 h 163793"/>
              <a:gd name="connsiteX2" fmla="*/ 0 w 200897"/>
              <a:gd name="connsiteY2" fmla="*/ 21976 h 163793"/>
              <a:gd name="connsiteX3" fmla="*/ 105895 w 200897"/>
              <a:gd name="connsiteY3" fmla="*/ 0 h 163793"/>
              <a:gd name="connsiteX4" fmla="*/ 200897 w 200897"/>
              <a:gd name="connsiteY4" fmla="*/ 81491 h 163793"/>
              <a:gd name="connsiteX0" fmla="*/ 131047 w 131047"/>
              <a:gd name="connsiteY0" fmla="*/ 157691 h 163793"/>
              <a:gd name="connsiteX1" fmla="*/ 16809 w 131047"/>
              <a:gd name="connsiteY1" fmla="*/ 163793 h 163793"/>
              <a:gd name="connsiteX2" fmla="*/ 0 w 131047"/>
              <a:gd name="connsiteY2" fmla="*/ 21976 h 163793"/>
              <a:gd name="connsiteX3" fmla="*/ 105895 w 131047"/>
              <a:gd name="connsiteY3" fmla="*/ 0 h 163793"/>
              <a:gd name="connsiteX4" fmla="*/ 131047 w 131047"/>
              <a:gd name="connsiteY4" fmla="*/ 157691 h 163793"/>
              <a:gd name="connsiteX0" fmla="*/ 127872 w 127872"/>
              <a:gd name="connsiteY0" fmla="*/ 148166 h 163793"/>
              <a:gd name="connsiteX1" fmla="*/ 16809 w 127872"/>
              <a:gd name="connsiteY1" fmla="*/ 163793 h 163793"/>
              <a:gd name="connsiteX2" fmla="*/ 0 w 127872"/>
              <a:gd name="connsiteY2" fmla="*/ 21976 h 163793"/>
              <a:gd name="connsiteX3" fmla="*/ 105895 w 127872"/>
              <a:gd name="connsiteY3" fmla="*/ 0 h 163793"/>
              <a:gd name="connsiteX4" fmla="*/ 127872 w 127872"/>
              <a:gd name="connsiteY4" fmla="*/ 148166 h 163793"/>
              <a:gd name="connsiteX0" fmla="*/ 127872 w 127872"/>
              <a:gd name="connsiteY0" fmla="*/ 151341 h 166968"/>
              <a:gd name="connsiteX1" fmla="*/ 16809 w 127872"/>
              <a:gd name="connsiteY1" fmla="*/ 166968 h 166968"/>
              <a:gd name="connsiteX2" fmla="*/ 0 w 127872"/>
              <a:gd name="connsiteY2" fmla="*/ 25151 h 166968"/>
              <a:gd name="connsiteX3" fmla="*/ 112245 w 127872"/>
              <a:gd name="connsiteY3" fmla="*/ 0 h 166968"/>
              <a:gd name="connsiteX4" fmla="*/ 127872 w 127872"/>
              <a:gd name="connsiteY4" fmla="*/ 151341 h 166968"/>
              <a:gd name="connsiteX0" fmla="*/ 143747 w 143747"/>
              <a:gd name="connsiteY0" fmla="*/ 65616 h 166968"/>
              <a:gd name="connsiteX1" fmla="*/ 16809 w 143747"/>
              <a:gd name="connsiteY1" fmla="*/ 166968 h 166968"/>
              <a:gd name="connsiteX2" fmla="*/ 0 w 143747"/>
              <a:gd name="connsiteY2" fmla="*/ 25151 h 166968"/>
              <a:gd name="connsiteX3" fmla="*/ 112245 w 143747"/>
              <a:gd name="connsiteY3" fmla="*/ 0 h 166968"/>
              <a:gd name="connsiteX4" fmla="*/ 143747 w 143747"/>
              <a:gd name="connsiteY4" fmla="*/ 65616 h 166968"/>
              <a:gd name="connsiteX0" fmla="*/ 143747 w 143747"/>
              <a:gd name="connsiteY0" fmla="*/ 65616 h 78068"/>
              <a:gd name="connsiteX1" fmla="*/ 26334 w 143747"/>
              <a:gd name="connsiteY1" fmla="*/ 78068 h 78068"/>
              <a:gd name="connsiteX2" fmla="*/ 0 w 143747"/>
              <a:gd name="connsiteY2" fmla="*/ 25151 h 78068"/>
              <a:gd name="connsiteX3" fmla="*/ 112245 w 143747"/>
              <a:gd name="connsiteY3" fmla="*/ 0 h 78068"/>
              <a:gd name="connsiteX4" fmla="*/ 143747 w 143747"/>
              <a:gd name="connsiteY4" fmla="*/ 65616 h 78068"/>
              <a:gd name="connsiteX0" fmla="*/ 143747 w 143747"/>
              <a:gd name="connsiteY0" fmla="*/ 65616 h 106643"/>
              <a:gd name="connsiteX1" fmla="*/ 13634 w 143747"/>
              <a:gd name="connsiteY1" fmla="*/ 106643 h 106643"/>
              <a:gd name="connsiteX2" fmla="*/ 0 w 143747"/>
              <a:gd name="connsiteY2" fmla="*/ 25151 h 106643"/>
              <a:gd name="connsiteX3" fmla="*/ 112245 w 143747"/>
              <a:gd name="connsiteY3" fmla="*/ 0 h 106643"/>
              <a:gd name="connsiteX4" fmla="*/ 143747 w 143747"/>
              <a:gd name="connsiteY4" fmla="*/ 65616 h 106643"/>
              <a:gd name="connsiteX0" fmla="*/ 127872 w 127872"/>
              <a:gd name="connsiteY0" fmla="*/ 81491 h 106643"/>
              <a:gd name="connsiteX1" fmla="*/ 13634 w 127872"/>
              <a:gd name="connsiteY1" fmla="*/ 106643 h 106643"/>
              <a:gd name="connsiteX2" fmla="*/ 0 w 127872"/>
              <a:gd name="connsiteY2" fmla="*/ 25151 h 106643"/>
              <a:gd name="connsiteX3" fmla="*/ 112245 w 127872"/>
              <a:gd name="connsiteY3" fmla="*/ 0 h 106643"/>
              <a:gd name="connsiteX4" fmla="*/ 127872 w 127872"/>
              <a:gd name="connsiteY4" fmla="*/ 81491 h 106643"/>
              <a:gd name="connsiteX0" fmla="*/ 127872 w 127872"/>
              <a:gd name="connsiteY0" fmla="*/ 81491 h 103468"/>
              <a:gd name="connsiteX1" fmla="*/ 934 w 127872"/>
              <a:gd name="connsiteY1" fmla="*/ 103468 h 103468"/>
              <a:gd name="connsiteX2" fmla="*/ 0 w 127872"/>
              <a:gd name="connsiteY2" fmla="*/ 25151 h 103468"/>
              <a:gd name="connsiteX3" fmla="*/ 112245 w 127872"/>
              <a:gd name="connsiteY3" fmla="*/ 0 h 103468"/>
              <a:gd name="connsiteX4" fmla="*/ 127872 w 127872"/>
              <a:gd name="connsiteY4" fmla="*/ 81491 h 103468"/>
              <a:gd name="connsiteX0" fmla="*/ 127872 w 127872"/>
              <a:gd name="connsiteY0" fmla="*/ 81491 h 93943"/>
              <a:gd name="connsiteX1" fmla="*/ 10459 w 127872"/>
              <a:gd name="connsiteY1" fmla="*/ 93943 h 93943"/>
              <a:gd name="connsiteX2" fmla="*/ 0 w 127872"/>
              <a:gd name="connsiteY2" fmla="*/ 25151 h 93943"/>
              <a:gd name="connsiteX3" fmla="*/ 112245 w 127872"/>
              <a:gd name="connsiteY3" fmla="*/ 0 h 93943"/>
              <a:gd name="connsiteX4" fmla="*/ 127872 w 127872"/>
              <a:gd name="connsiteY4" fmla="*/ 81491 h 93943"/>
              <a:gd name="connsiteX0" fmla="*/ 127872 w 127872"/>
              <a:gd name="connsiteY0" fmla="*/ 81491 h 100293"/>
              <a:gd name="connsiteX1" fmla="*/ 934 w 127872"/>
              <a:gd name="connsiteY1" fmla="*/ 100293 h 100293"/>
              <a:gd name="connsiteX2" fmla="*/ 0 w 127872"/>
              <a:gd name="connsiteY2" fmla="*/ 25151 h 100293"/>
              <a:gd name="connsiteX3" fmla="*/ 112245 w 127872"/>
              <a:gd name="connsiteY3" fmla="*/ 0 h 100293"/>
              <a:gd name="connsiteX4" fmla="*/ 127872 w 127872"/>
              <a:gd name="connsiteY4" fmla="*/ 81491 h 100293"/>
              <a:gd name="connsiteX0" fmla="*/ 127872 w 127872"/>
              <a:gd name="connsiteY0" fmla="*/ 81491 h 100293"/>
              <a:gd name="connsiteX1" fmla="*/ 10459 w 127872"/>
              <a:gd name="connsiteY1" fmla="*/ 100293 h 100293"/>
              <a:gd name="connsiteX2" fmla="*/ 0 w 127872"/>
              <a:gd name="connsiteY2" fmla="*/ 25151 h 100293"/>
              <a:gd name="connsiteX3" fmla="*/ 112245 w 127872"/>
              <a:gd name="connsiteY3" fmla="*/ 0 h 100293"/>
              <a:gd name="connsiteX4" fmla="*/ 127872 w 127872"/>
              <a:gd name="connsiteY4" fmla="*/ 81491 h 10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72" h="100293">
                <a:moveTo>
                  <a:pt x="127872" y="81491"/>
                </a:moveTo>
                <a:lnTo>
                  <a:pt x="10459" y="100293"/>
                </a:lnTo>
                <a:cubicBezTo>
                  <a:pt x="10148" y="48787"/>
                  <a:pt x="311" y="76657"/>
                  <a:pt x="0" y="25151"/>
                </a:cubicBezTo>
                <a:lnTo>
                  <a:pt x="112245" y="0"/>
                </a:lnTo>
                <a:lnTo>
                  <a:pt x="127872" y="814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/>
          <p:cNvSpPr/>
          <p:nvPr/>
        </p:nvSpPr>
        <p:spPr>
          <a:xfrm>
            <a:off x="6091628" y="6402536"/>
            <a:ext cx="98456" cy="220216"/>
          </a:xfrm>
          <a:custGeom>
            <a:avLst/>
            <a:gdLst>
              <a:gd name="connsiteX0" fmla="*/ 0 w 72008"/>
              <a:gd name="connsiteY0" fmla="*/ 144016 h 144016"/>
              <a:gd name="connsiteX1" fmla="*/ 18002 w 72008"/>
              <a:gd name="connsiteY1" fmla="*/ 0 h 144016"/>
              <a:gd name="connsiteX2" fmla="*/ 54006 w 72008"/>
              <a:gd name="connsiteY2" fmla="*/ 0 h 144016"/>
              <a:gd name="connsiteX3" fmla="*/ 72008 w 72008"/>
              <a:gd name="connsiteY3" fmla="*/ 144016 h 144016"/>
              <a:gd name="connsiteX4" fmla="*/ 0 w 72008"/>
              <a:gd name="connsiteY4" fmla="*/ 144016 h 144016"/>
              <a:gd name="connsiteX0" fmla="*/ 64548 w 136556"/>
              <a:gd name="connsiteY0" fmla="*/ 201166 h 201166"/>
              <a:gd name="connsiteX1" fmla="*/ 0 w 136556"/>
              <a:gd name="connsiteY1" fmla="*/ 0 h 201166"/>
              <a:gd name="connsiteX2" fmla="*/ 118554 w 136556"/>
              <a:gd name="connsiteY2" fmla="*/ 57150 h 201166"/>
              <a:gd name="connsiteX3" fmla="*/ 136556 w 136556"/>
              <a:gd name="connsiteY3" fmla="*/ 201166 h 201166"/>
              <a:gd name="connsiteX4" fmla="*/ 64548 w 136556"/>
              <a:gd name="connsiteY4" fmla="*/ 201166 h 201166"/>
              <a:gd name="connsiteX0" fmla="*/ 64548 w 136556"/>
              <a:gd name="connsiteY0" fmla="*/ 201166 h 201166"/>
              <a:gd name="connsiteX1" fmla="*/ 0 w 136556"/>
              <a:gd name="connsiteY1" fmla="*/ 0 h 201166"/>
              <a:gd name="connsiteX2" fmla="*/ 89979 w 136556"/>
              <a:gd name="connsiteY2" fmla="*/ 9525 h 201166"/>
              <a:gd name="connsiteX3" fmla="*/ 136556 w 136556"/>
              <a:gd name="connsiteY3" fmla="*/ 201166 h 201166"/>
              <a:gd name="connsiteX4" fmla="*/ 64548 w 136556"/>
              <a:gd name="connsiteY4" fmla="*/ 201166 h 201166"/>
              <a:gd name="connsiteX0" fmla="*/ 7398 w 136556"/>
              <a:gd name="connsiteY0" fmla="*/ 226566 h 226566"/>
              <a:gd name="connsiteX1" fmla="*/ 0 w 136556"/>
              <a:gd name="connsiteY1" fmla="*/ 0 h 226566"/>
              <a:gd name="connsiteX2" fmla="*/ 89979 w 136556"/>
              <a:gd name="connsiteY2" fmla="*/ 9525 h 226566"/>
              <a:gd name="connsiteX3" fmla="*/ 136556 w 136556"/>
              <a:gd name="connsiteY3" fmla="*/ 201166 h 226566"/>
              <a:gd name="connsiteX4" fmla="*/ 7398 w 136556"/>
              <a:gd name="connsiteY4" fmla="*/ 226566 h 226566"/>
              <a:gd name="connsiteX0" fmla="*/ 7398 w 89979"/>
              <a:gd name="connsiteY0" fmla="*/ 226566 h 236091"/>
              <a:gd name="connsiteX1" fmla="*/ 0 w 89979"/>
              <a:gd name="connsiteY1" fmla="*/ 0 h 236091"/>
              <a:gd name="connsiteX2" fmla="*/ 89979 w 89979"/>
              <a:gd name="connsiteY2" fmla="*/ 9525 h 236091"/>
              <a:gd name="connsiteX3" fmla="*/ 69881 w 89979"/>
              <a:gd name="connsiteY3" fmla="*/ 236091 h 236091"/>
              <a:gd name="connsiteX4" fmla="*/ 7398 w 89979"/>
              <a:gd name="connsiteY4" fmla="*/ 226566 h 236091"/>
              <a:gd name="connsiteX0" fmla="*/ 7398 w 98456"/>
              <a:gd name="connsiteY0" fmla="*/ 226566 h 226566"/>
              <a:gd name="connsiteX1" fmla="*/ 0 w 98456"/>
              <a:gd name="connsiteY1" fmla="*/ 0 h 226566"/>
              <a:gd name="connsiteX2" fmla="*/ 89979 w 98456"/>
              <a:gd name="connsiteY2" fmla="*/ 9525 h 226566"/>
              <a:gd name="connsiteX3" fmla="*/ 98456 w 98456"/>
              <a:gd name="connsiteY3" fmla="*/ 210691 h 226566"/>
              <a:gd name="connsiteX4" fmla="*/ 7398 w 98456"/>
              <a:gd name="connsiteY4" fmla="*/ 226566 h 226566"/>
              <a:gd name="connsiteX0" fmla="*/ 16923 w 98456"/>
              <a:gd name="connsiteY0" fmla="*/ 229741 h 229741"/>
              <a:gd name="connsiteX1" fmla="*/ 0 w 98456"/>
              <a:gd name="connsiteY1" fmla="*/ 0 h 229741"/>
              <a:gd name="connsiteX2" fmla="*/ 89979 w 98456"/>
              <a:gd name="connsiteY2" fmla="*/ 9525 h 229741"/>
              <a:gd name="connsiteX3" fmla="*/ 98456 w 98456"/>
              <a:gd name="connsiteY3" fmla="*/ 210691 h 229741"/>
              <a:gd name="connsiteX4" fmla="*/ 16923 w 98456"/>
              <a:gd name="connsiteY4" fmla="*/ 229741 h 229741"/>
              <a:gd name="connsiteX0" fmla="*/ 16923 w 98456"/>
              <a:gd name="connsiteY0" fmla="*/ 223391 h 223391"/>
              <a:gd name="connsiteX1" fmla="*/ 0 w 98456"/>
              <a:gd name="connsiteY1" fmla="*/ 0 h 223391"/>
              <a:gd name="connsiteX2" fmla="*/ 89979 w 98456"/>
              <a:gd name="connsiteY2" fmla="*/ 3175 h 223391"/>
              <a:gd name="connsiteX3" fmla="*/ 98456 w 98456"/>
              <a:gd name="connsiteY3" fmla="*/ 204341 h 223391"/>
              <a:gd name="connsiteX4" fmla="*/ 16923 w 98456"/>
              <a:gd name="connsiteY4" fmla="*/ 223391 h 223391"/>
              <a:gd name="connsiteX0" fmla="*/ 16923 w 98456"/>
              <a:gd name="connsiteY0" fmla="*/ 229741 h 229741"/>
              <a:gd name="connsiteX1" fmla="*/ 0 w 98456"/>
              <a:gd name="connsiteY1" fmla="*/ 6350 h 229741"/>
              <a:gd name="connsiteX2" fmla="*/ 89979 w 98456"/>
              <a:gd name="connsiteY2" fmla="*/ 0 h 229741"/>
              <a:gd name="connsiteX3" fmla="*/ 98456 w 98456"/>
              <a:gd name="connsiteY3" fmla="*/ 210691 h 229741"/>
              <a:gd name="connsiteX4" fmla="*/ 16923 w 98456"/>
              <a:gd name="connsiteY4" fmla="*/ 229741 h 229741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9979 w 98456"/>
              <a:gd name="connsiteY2" fmla="*/ 0 h 226566"/>
              <a:gd name="connsiteX3" fmla="*/ 98456 w 98456"/>
              <a:gd name="connsiteY3" fmla="*/ 210691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997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6804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3629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362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3629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0454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362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6804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56" h="220216">
                <a:moveTo>
                  <a:pt x="7398" y="220216"/>
                </a:moveTo>
                <a:lnTo>
                  <a:pt x="0" y="0"/>
                </a:lnTo>
                <a:lnTo>
                  <a:pt x="86804" y="3175"/>
                </a:lnTo>
                <a:lnTo>
                  <a:pt x="98456" y="213866"/>
                </a:lnTo>
                <a:lnTo>
                  <a:pt x="7398" y="2202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2"/>
          <p:cNvSpPr/>
          <p:nvPr/>
        </p:nvSpPr>
        <p:spPr>
          <a:xfrm>
            <a:off x="6156175" y="6193879"/>
            <a:ext cx="95281" cy="197991"/>
          </a:xfrm>
          <a:custGeom>
            <a:avLst/>
            <a:gdLst>
              <a:gd name="connsiteX0" fmla="*/ 0 w 72008"/>
              <a:gd name="connsiteY0" fmla="*/ 144016 h 144016"/>
              <a:gd name="connsiteX1" fmla="*/ 18002 w 72008"/>
              <a:gd name="connsiteY1" fmla="*/ 0 h 144016"/>
              <a:gd name="connsiteX2" fmla="*/ 54006 w 72008"/>
              <a:gd name="connsiteY2" fmla="*/ 0 h 144016"/>
              <a:gd name="connsiteX3" fmla="*/ 72008 w 72008"/>
              <a:gd name="connsiteY3" fmla="*/ 144016 h 144016"/>
              <a:gd name="connsiteX4" fmla="*/ 0 w 72008"/>
              <a:gd name="connsiteY4" fmla="*/ 144016 h 144016"/>
              <a:gd name="connsiteX0" fmla="*/ 64548 w 136556"/>
              <a:gd name="connsiteY0" fmla="*/ 201166 h 201166"/>
              <a:gd name="connsiteX1" fmla="*/ 0 w 136556"/>
              <a:gd name="connsiteY1" fmla="*/ 0 h 201166"/>
              <a:gd name="connsiteX2" fmla="*/ 118554 w 136556"/>
              <a:gd name="connsiteY2" fmla="*/ 57150 h 201166"/>
              <a:gd name="connsiteX3" fmla="*/ 136556 w 136556"/>
              <a:gd name="connsiteY3" fmla="*/ 201166 h 201166"/>
              <a:gd name="connsiteX4" fmla="*/ 64548 w 136556"/>
              <a:gd name="connsiteY4" fmla="*/ 201166 h 201166"/>
              <a:gd name="connsiteX0" fmla="*/ 64548 w 136556"/>
              <a:gd name="connsiteY0" fmla="*/ 201166 h 201166"/>
              <a:gd name="connsiteX1" fmla="*/ 0 w 136556"/>
              <a:gd name="connsiteY1" fmla="*/ 0 h 201166"/>
              <a:gd name="connsiteX2" fmla="*/ 89979 w 136556"/>
              <a:gd name="connsiteY2" fmla="*/ 9525 h 201166"/>
              <a:gd name="connsiteX3" fmla="*/ 136556 w 136556"/>
              <a:gd name="connsiteY3" fmla="*/ 201166 h 201166"/>
              <a:gd name="connsiteX4" fmla="*/ 64548 w 136556"/>
              <a:gd name="connsiteY4" fmla="*/ 201166 h 201166"/>
              <a:gd name="connsiteX0" fmla="*/ 7398 w 136556"/>
              <a:gd name="connsiteY0" fmla="*/ 226566 h 226566"/>
              <a:gd name="connsiteX1" fmla="*/ 0 w 136556"/>
              <a:gd name="connsiteY1" fmla="*/ 0 h 226566"/>
              <a:gd name="connsiteX2" fmla="*/ 89979 w 136556"/>
              <a:gd name="connsiteY2" fmla="*/ 9525 h 226566"/>
              <a:gd name="connsiteX3" fmla="*/ 136556 w 136556"/>
              <a:gd name="connsiteY3" fmla="*/ 201166 h 226566"/>
              <a:gd name="connsiteX4" fmla="*/ 7398 w 136556"/>
              <a:gd name="connsiteY4" fmla="*/ 226566 h 226566"/>
              <a:gd name="connsiteX0" fmla="*/ 7398 w 89979"/>
              <a:gd name="connsiteY0" fmla="*/ 226566 h 236091"/>
              <a:gd name="connsiteX1" fmla="*/ 0 w 89979"/>
              <a:gd name="connsiteY1" fmla="*/ 0 h 236091"/>
              <a:gd name="connsiteX2" fmla="*/ 89979 w 89979"/>
              <a:gd name="connsiteY2" fmla="*/ 9525 h 236091"/>
              <a:gd name="connsiteX3" fmla="*/ 69881 w 89979"/>
              <a:gd name="connsiteY3" fmla="*/ 236091 h 236091"/>
              <a:gd name="connsiteX4" fmla="*/ 7398 w 89979"/>
              <a:gd name="connsiteY4" fmla="*/ 226566 h 236091"/>
              <a:gd name="connsiteX0" fmla="*/ 7398 w 98456"/>
              <a:gd name="connsiteY0" fmla="*/ 226566 h 226566"/>
              <a:gd name="connsiteX1" fmla="*/ 0 w 98456"/>
              <a:gd name="connsiteY1" fmla="*/ 0 h 226566"/>
              <a:gd name="connsiteX2" fmla="*/ 89979 w 98456"/>
              <a:gd name="connsiteY2" fmla="*/ 9525 h 226566"/>
              <a:gd name="connsiteX3" fmla="*/ 98456 w 98456"/>
              <a:gd name="connsiteY3" fmla="*/ 210691 h 226566"/>
              <a:gd name="connsiteX4" fmla="*/ 7398 w 98456"/>
              <a:gd name="connsiteY4" fmla="*/ 226566 h 226566"/>
              <a:gd name="connsiteX0" fmla="*/ 16923 w 98456"/>
              <a:gd name="connsiteY0" fmla="*/ 229741 h 229741"/>
              <a:gd name="connsiteX1" fmla="*/ 0 w 98456"/>
              <a:gd name="connsiteY1" fmla="*/ 0 h 229741"/>
              <a:gd name="connsiteX2" fmla="*/ 89979 w 98456"/>
              <a:gd name="connsiteY2" fmla="*/ 9525 h 229741"/>
              <a:gd name="connsiteX3" fmla="*/ 98456 w 98456"/>
              <a:gd name="connsiteY3" fmla="*/ 210691 h 229741"/>
              <a:gd name="connsiteX4" fmla="*/ 16923 w 98456"/>
              <a:gd name="connsiteY4" fmla="*/ 229741 h 229741"/>
              <a:gd name="connsiteX0" fmla="*/ 16923 w 98456"/>
              <a:gd name="connsiteY0" fmla="*/ 223391 h 223391"/>
              <a:gd name="connsiteX1" fmla="*/ 0 w 98456"/>
              <a:gd name="connsiteY1" fmla="*/ 0 h 223391"/>
              <a:gd name="connsiteX2" fmla="*/ 89979 w 98456"/>
              <a:gd name="connsiteY2" fmla="*/ 3175 h 223391"/>
              <a:gd name="connsiteX3" fmla="*/ 98456 w 98456"/>
              <a:gd name="connsiteY3" fmla="*/ 204341 h 223391"/>
              <a:gd name="connsiteX4" fmla="*/ 16923 w 98456"/>
              <a:gd name="connsiteY4" fmla="*/ 223391 h 223391"/>
              <a:gd name="connsiteX0" fmla="*/ 16923 w 98456"/>
              <a:gd name="connsiteY0" fmla="*/ 229741 h 229741"/>
              <a:gd name="connsiteX1" fmla="*/ 0 w 98456"/>
              <a:gd name="connsiteY1" fmla="*/ 6350 h 229741"/>
              <a:gd name="connsiteX2" fmla="*/ 89979 w 98456"/>
              <a:gd name="connsiteY2" fmla="*/ 0 h 229741"/>
              <a:gd name="connsiteX3" fmla="*/ 98456 w 98456"/>
              <a:gd name="connsiteY3" fmla="*/ 210691 h 229741"/>
              <a:gd name="connsiteX4" fmla="*/ 16923 w 98456"/>
              <a:gd name="connsiteY4" fmla="*/ 229741 h 229741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9979 w 98456"/>
              <a:gd name="connsiteY2" fmla="*/ 0 h 226566"/>
              <a:gd name="connsiteX3" fmla="*/ 98456 w 98456"/>
              <a:gd name="connsiteY3" fmla="*/ 210691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997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6804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3629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362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3629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0454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362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6804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10573 w 98456"/>
              <a:gd name="connsiteY0" fmla="*/ 226566 h 226566"/>
              <a:gd name="connsiteX1" fmla="*/ 0 w 98456"/>
              <a:gd name="connsiteY1" fmla="*/ 0 h 226566"/>
              <a:gd name="connsiteX2" fmla="*/ 86804 w 98456"/>
              <a:gd name="connsiteY2" fmla="*/ 3175 h 226566"/>
              <a:gd name="connsiteX3" fmla="*/ 98456 w 98456"/>
              <a:gd name="connsiteY3" fmla="*/ 213866 h 226566"/>
              <a:gd name="connsiteX4" fmla="*/ 10573 w 98456"/>
              <a:gd name="connsiteY4" fmla="*/ 226566 h 226566"/>
              <a:gd name="connsiteX0" fmla="*/ 10573 w 95281"/>
              <a:gd name="connsiteY0" fmla="*/ 226566 h 226566"/>
              <a:gd name="connsiteX1" fmla="*/ 0 w 95281"/>
              <a:gd name="connsiteY1" fmla="*/ 0 h 226566"/>
              <a:gd name="connsiteX2" fmla="*/ 86804 w 95281"/>
              <a:gd name="connsiteY2" fmla="*/ 3175 h 226566"/>
              <a:gd name="connsiteX3" fmla="*/ 95281 w 95281"/>
              <a:gd name="connsiteY3" fmla="*/ 223391 h 226566"/>
              <a:gd name="connsiteX4" fmla="*/ 10573 w 95281"/>
              <a:gd name="connsiteY4" fmla="*/ 226566 h 226566"/>
              <a:gd name="connsiteX0" fmla="*/ 10573 w 95281"/>
              <a:gd name="connsiteY0" fmla="*/ 226566 h 226566"/>
              <a:gd name="connsiteX1" fmla="*/ 0 w 95281"/>
              <a:gd name="connsiteY1" fmla="*/ 0 h 226566"/>
              <a:gd name="connsiteX2" fmla="*/ 86804 w 95281"/>
              <a:gd name="connsiteY2" fmla="*/ 28575 h 226566"/>
              <a:gd name="connsiteX3" fmla="*/ 95281 w 95281"/>
              <a:gd name="connsiteY3" fmla="*/ 223391 h 226566"/>
              <a:gd name="connsiteX4" fmla="*/ 10573 w 95281"/>
              <a:gd name="connsiteY4" fmla="*/ 226566 h 226566"/>
              <a:gd name="connsiteX0" fmla="*/ 10573 w 95281"/>
              <a:gd name="connsiteY0" fmla="*/ 204341 h 204341"/>
              <a:gd name="connsiteX1" fmla="*/ 0 w 95281"/>
              <a:gd name="connsiteY1" fmla="*/ 0 h 204341"/>
              <a:gd name="connsiteX2" fmla="*/ 86804 w 95281"/>
              <a:gd name="connsiteY2" fmla="*/ 6350 h 204341"/>
              <a:gd name="connsiteX3" fmla="*/ 95281 w 95281"/>
              <a:gd name="connsiteY3" fmla="*/ 201166 h 204341"/>
              <a:gd name="connsiteX4" fmla="*/ 10573 w 95281"/>
              <a:gd name="connsiteY4" fmla="*/ 204341 h 204341"/>
              <a:gd name="connsiteX0" fmla="*/ 10573 w 95281"/>
              <a:gd name="connsiteY0" fmla="*/ 197991 h 197991"/>
              <a:gd name="connsiteX1" fmla="*/ 0 w 95281"/>
              <a:gd name="connsiteY1" fmla="*/ 0 h 197991"/>
              <a:gd name="connsiteX2" fmla="*/ 86804 w 95281"/>
              <a:gd name="connsiteY2" fmla="*/ 0 h 197991"/>
              <a:gd name="connsiteX3" fmla="*/ 95281 w 95281"/>
              <a:gd name="connsiteY3" fmla="*/ 194816 h 197991"/>
              <a:gd name="connsiteX4" fmla="*/ 10573 w 95281"/>
              <a:gd name="connsiteY4" fmla="*/ 197991 h 19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81" h="197991">
                <a:moveTo>
                  <a:pt x="10573" y="197991"/>
                </a:moveTo>
                <a:lnTo>
                  <a:pt x="0" y="0"/>
                </a:lnTo>
                <a:lnTo>
                  <a:pt x="86804" y="0"/>
                </a:lnTo>
                <a:lnTo>
                  <a:pt x="95281" y="194816"/>
                </a:lnTo>
                <a:lnTo>
                  <a:pt x="10573" y="1979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apezoid 2"/>
          <p:cNvSpPr/>
          <p:nvPr/>
        </p:nvSpPr>
        <p:spPr>
          <a:xfrm>
            <a:off x="6249392" y="6197055"/>
            <a:ext cx="121729" cy="194816"/>
          </a:xfrm>
          <a:custGeom>
            <a:avLst/>
            <a:gdLst>
              <a:gd name="connsiteX0" fmla="*/ 0 w 72008"/>
              <a:gd name="connsiteY0" fmla="*/ 144016 h 144016"/>
              <a:gd name="connsiteX1" fmla="*/ 18002 w 72008"/>
              <a:gd name="connsiteY1" fmla="*/ 0 h 144016"/>
              <a:gd name="connsiteX2" fmla="*/ 54006 w 72008"/>
              <a:gd name="connsiteY2" fmla="*/ 0 h 144016"/>
              <a:gd name="connsiteX3" fmla="*/ 72008 w 72008"/>
              <a:gd name="connsiteY3" fmla="*/ 144016 h 144016"/>
              <a:gd name="connsiteX4" fmla="*/ 0 w 72008"/>
              <a:gd name="connsiteY4" fmla="*/ 144016 h 144016"/>
              <a:gd name="connsiteX0" fmla="*/ 64548 w 136556"/>
              <a:gd name="connsiteY0" fmla="*/ 201166 h 201166"/>
              <a:gd name="connsiteX1" fmla="*/ 0 w 136556"/>
              <a:gd name="connsiteY1" fmla="*/ 0 h 201166"/>
              <a:gd name="connsiteX2" fmla="*/ 118554 w 136556"/>
              <a:gd name="connsiteY2" fmla="*/ 57150 h 201166"/>
              <a:gd name="connsiteX3" fmla="*/ 136556 w 136556"/>
              <a:gd name="connsiteY3" fmla="*/ 201166 h 201166"/>
              <a:gd name="connsiteX4" fmla="*/ 64548 w 136556"/>
              <a:gd name="connsiteY4" fmla="*/ 201166 h 201166"/>
              <a:gd name="connsiteX0" fmla="*/ 64548 w 136556"/>
              <a:gd name="connsiteY0" fmla="*/ 201166 h 201166"/>
              <a:gd name="connsiteX1" fmla="*/ 0 w 136556"/>
              <a:gd name="connsiteY1" fmla="*/ 0 h 201166"/>
              <a:gd name="connsiteX2" fmla="*/ 89979 w 136556"/>
              <a:gd name="connsiteY2" fmla="*/ 9525 h 201166"/>
              <a:gd name="connsiteX3" fmla="*/ 136556 w 136556"/>
              <a:gd name="connsiteY3" fmla="*/ 201166 h 201166"/>
              <a:gd name="connsiteX4" fmla="*/ 64548 w 136556"/>
              <a:gd name="connsiteY4" fmla="*/ 201166 h 201166"/>
              <a:gd name="connsiteX0" fmla="*/ 7398 w 136556"/>
              <a:gd name="connsiteY0" fmla="*/ 226566 h 226566"/>
              <a:gd name="connsiteX1" fmla="*/ 0 w 136556"/>
              <a:gd name="connsiteY1" fmla="*/ 0 h 226566"/>
              <a:gd name="connsiteX2" fmla="*/ 89979 w 136556"/>
              <a:gd name="connsiteY2" fmla="*/ 9525 h 226566"/>
              <a:gd name="connsiteX3" fmla="*/ 136556 w 136556"/>
              <a:gd name="connsiteY3" fmla="*/ 201166 h 226566"/>
              <a:gd name="connsiteX4" fmla="*/ 7398 w 136556"/>
              <a:gd name="connsiteY4" fmla="*/ 226566 h 226566"/>
              <a:gd name="connsiteX0" fmla="*/ 7398 w 89979"/>
              <a:gd name="connsiteY0" fmla="*/ 226566 h 236091"/>
              <a:gd name="connsiteX1" fmla="*/ 0 w 89979"/>
              <a:gd name="connsiteY1" fmla="*/ 0 h 236091"/>
              <a:gd name="connsiteX2" fmla="*/ 89979 w 89979"/>
              <a:gd name="connsiteY2" fmla="*/ 9525 h 236091"/>
              <a:gd name="connsiteX3" fmla="*/ 69881 w 89979"/>
              <a:gd name="connsiteY3" fmla="*/ 236091 h 236091"/>
              <a:gd name="connsiteX4" fmla="*/ 7398 w 89979"/>
              <a:gd name="connsiteY4" fmla="*/ 226566 h 236091"/>
              <a:gd name="connsiteX0" fmla="*/ 7398 w 98456"/>
              <a:gd name="connsiteY0" fmla="*/ 226566 h 226566"/>
              <a:gd name="connsiteX1" fmla="*/ 0 w 98456"/>
              <a:gd name="connsiteY1" fmla="*/ 0 h 226566"/>
              <a:gd name="connsiteX2" fmla="*/ 89979 w 98456"/>
              <a:gd name="connsiteY2" fmla="*/ 9525 h 226566"/>
              <a:gd name="connsiteX3" fmla="*/ 98456 w 98456"/>
              <a:gd name="connsiteY3" fmla="*/ 210691 h 226566"/>
              <a:gd name="connsiteX4" fmla="*/ 7398 w 98456"/>
              <a:gd name="connsiteY4" fmla="*/ 226566 h 226566"/>
              <a:gd name="connsiteX0" fmla="*/ 16923 w 98456"/>
              <a:gd name="connsiteY0" fmla="*/ 229741 h 229741"/>
              <a:gd name="connsiteX1" fmla="*/ 0 w 98456"/>
              <a:gd name="connsiteY1" fmla="*/ 0 h 229741"/>
              <a:gd name="connsiteX2" fmla="*/ 89979 w 98456"/>
              <a:gd name="connsiteY2" fmla="*/ 9525 h 229741"/>
              <a:gd name="connsiteX3" fmla="*/ 98456 w 98456"/>
              <a:gd name="connsiteY3" fmla="*/ 210691 h 229741"/>
              <a:gd name="connsiteX4" fmla="*/ 16923 w 98456"/>
              <a:gd name="connsiteY4" fmla="*/ 229741 h 229741"/>
              <a:gd name="connsiteX0" fmla="*/ 16923 w 98456"/>
              <a:gd name="connsiteY0" fmla="*/ 223391 h 223391"/>
              <a:gd name="connsiteX1" fmla="*/ 0 w 98456"/>
              <a:gd name="connsiteY1" fmla="*/ 0 h 223391"/>
              <a:gd name="connsiteX2" fmla="*/ 89979 w 98456"/>
              <a:gd name="connsiteY2" fmla="*/ 3175 h 223391"/>
              <a:gd name="connsiteX3" fmla="*/ 98456 w 98456"/>
              <a:gd name="connsiteY3" fmla="*/ 204341 h 223391"/>
              <a:gd name="connsiteX4" fmla="*/ 16923 w 98456"/>
              <a:gd name="connsiteY4" fmla="*/ 223391 h 223391"/>
              <a:gd name="connsiteX0" fmla="*/ 16923 w 98456"/>
              <a:gd name="connsiteY0" fmla="*/ 229741 h 229741"/>
              <a:gd name="connsiteX1" fmla="*/ 0 w 98456"/>
              <a:gd name="connsiteY1" fmla="*/ 6350 h 229741"/>
              <a:gd name="connsiteX2" fmla="*/ 89979 w 98456"/>
              <a:gd name="connsiteY2" fmla="*/ 0 h 229741"/>
              <a:gd name="connsiteX3" fmla="*/ 98456 w 98456"/>
              <a:gd name="connsiteY3" fmla="*/ 210691 h 229741"/>
              <a:gd name="connsiteX4" fmla="*/ 16923 w 98456"/>
              <a:gd name="connsiteY4" fmla="*/ 229741 h 229741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9979 w 98456"/>
              <a:gd name="connsiteY2" fmla="*/ 0 h 226566"/>
              <a:gd name="connsiteX3" fmla="*/ 98456 w 98456"/>
              <a:gd name="connsiteY3" fmla="*/ 210691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997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6804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3629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362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3629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0454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362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6804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10573 w 98456"/>
              <a:gd name="connsiteY0" fmla="*/ 226566 h 226566"/>
              <a:gd name="connsiteX1" fmla="*/ 0 w 98456"/>
              <a:gd name="connsiteY1" fmla="*/ 0 h 226566"/>
              <a:gd name="connsiteX2" fmla="*/ 86804 w 98456"/>
              <a:gd name="connsiteY2" fmla="*/ 3175 h 226566"/>
              <a:gd name="connsiteX3" fmla="*/ 98456 w 98456"/>
              <a:gd name="connsiteY3" fmla="*/ 213866 h 226566"/>
              <a:gd name="connsiteX4" fmla="*/ 10573 w 98456"/>
              <a:gd name="connsiteY4" fmla="*/ 226566 h 226566"/>
              <a:gd name="connsiteX0" fmla="*/ 10573 w 95281"/>
              <a:gd name="connsiteY0" fmla="*/ 226566 h 226566"/>
              <a:gd name="connsiteX1" fmla="*/ 0 w 95281"/>
              <a:gd name="connsiteY1" fmla="*/ 0 h 226566"/>
              <a:gd name="connsiteX2" fmla="*/ 86804 w 95281"/>
              <a:gd name="connsiteY2" fmla="*/ 3175 h 226566"/>
              <a:gd name="connsiteX3" fmla="*/ 95281 w 95281"/>
              <a:gd name="connsiteY3" fmla="*/ 223391 h 226566"/>
              <a:gd name="connsiteX4" fmla="*/ 10573 w 95281"/>
              <a:gd name="connsiteY4" fmla="*/ 226566 h 226566"/>
              <a:gd name="connsiteX0" fmla="*/ 10573 w 95281"/>
              <a:gd name="connsiteY0" fmla="*/ 226566 h 226566"/>
              <a:gd name="connsiteX1" fmla="*/ 0 w 95281"/>
              <a:gd name="connsiteY1" fmla="*/ 0 h 226566"/>
              <a:gd name="connsiteX2" fmla="*/ 86804 w 95281"/>
              <a:gd name="connsiteY2" fmla="*/ 28575 h 226566"/>
              <a:gd name="connsiteX3" fmla="*/ 95281 w 95281"/>
              <a:gd name="connsiteY3" fmla="*/ 223391 h 226566"/>
              <a:gd name="connsiteX4" fmla="*/ 10573 w 95281"/>
              <a:gd name="connsiteY4" fmla="*/ 226566 h 226566"/>
              <a:gd name="connsiteX0" fmla="*/ 10573 w 95281"/>
              <a:gd name="connsiteY0" fmla="*/ 204341 h 204341"/>
              <a:gd name="connsiteX1" fmla="*/ 0 w 95281"/>
              <a:gd name="connsiteY1" fmla="*/ 0 h 204341"/>
              <a:gd name="connsiteX2" fmla="*/ 86804 w 95281"/>
              <a:gd name="connsiteY2" fmla="*/ 6350 h 204341"/>
              <a:gd name="connsiteX3" fmla="*/ 95281 w 95281"/>
              <a:gd name="connsiteY3" fmla="*/ 201166 h 204341"/>
              <a:gd name="connsiteX4" fmla="*/ 10573 w 95281"/>
              <a:gd name="connsiteY4" fmla="*/ 204341 h 204341"/>
              <a:gd name="connsiteX0" fmla="*/ 10573 w 95281"/>
              <a:gd name="connsiteY0" fmla="*/ 197991 h 197991"/>
              <a:gd name="connsiteX1" fmla="*/ 0 w 95281"/>
              <a:gd name="connsiteY1" fmla="*/ 0 h 197991"/>
              <a:gd name="connsiteX2" fmla="*/ 86804 w 95281"/>
              <a:gd name="connsiteY2" fmla="*/ 0 h 197991"/>
              <a:gd name="connsiteX3" fmla="*/ 95281 w 95281"/>
              <a:gd name="connsiteY3" fmla="*/ 194816 h 197991"/>
              <a:gd name="connsiteX4" fmla="*/ 10573 w 95281"/>
              <a:gd name="connsiteY4" fmla="*/ 197991 h 197991"/>
              <a:gd name="connsiteX0" fmla="*/ 61373 w 146081"/>
              <a:gd name="connsiteY0" fmla="*/ 197991 h 197991"/>
              <a:gd name="connsiteX1" fmla="*/ 0 w 146081"/>
              <a:gd name="connsiteY1" fmla="*/ 38100 h 197991"/>
              <a:gd name="connsiteX2" fmla="*/ 137604 w 146081"/>
              <a:gd name="connsiteY2" fmla="*/ 0 h 197991"/>
              <a:gd name="connsiteX3" fmla="*/ 146081 w 146081"/>
              <a:gd name="connsiteY3" fmla="*/ 194816 h 197991"/>
              <a:gd name="connsiteX4" fmla="*/ 61373 w 146081"/>
              <a:gd name="connsiteY4" fmla="*/ 197991 h 197991"/>
              <a:gd name="connsiteX0" fmla="*/ 4223 w 146081"/>
              <a:gd name="connsiteY0" fmla="*/ 226566 h 226566"/>
              <a:gd name="connsiteX1" fmla="*/ 0 w 146081"/>
              <a:gd name="connsiteY1" fmla="*/ 38100 h 226566"/>
              <a:gd name="connsiteX2" fmla="*/ 137604 w 146081"/>
              <a:gd name="connsiteY2" fmla="*/ 0 h 226566"/>
              <a:gd name="connsiteX3" fmla="*/ 146081 w 146081"/>
              <a:gd name="connsiteY3" fmla="*/ 194816 h 226566"/>
              <a:gd name="connsiteX4" fmla="*/ 4223 w 146081"/>
              <a:gd name="connsiteY4" fmla="*/ 226566 h 226566"/>
              <a:gd name="connsiteX0" fmla="*/ 4223 w 137604"/>
              <a:gd name="connsiteY0" fmla="*/ 226566 h 226566"/>
              <a:gd name="connsiteX1" fmla="*/ 0 w 137604"/>
              <a:gd name="connsiteY1" fmla="*/ 38100 h 226566"/>
              <a:gd name="connsiteX2" fmla="*/ 137604 w 137604"/>
              <a:gd name="connsiteY2" fmla="*/ 0 h 226566"/>
              <a:gd name="connsiteX3" fmla="*/ 133381 w 137604"/>
              <a:gd name="connsiteY3" fmla="*/ 220216 h 226566"/>
              <a:gd name="connsiteX4" fmla="*/ 4223 w 137604"/>
              <a:gd name="connsiteY4" fmla="*/ 226566 h 226566"/>
              <a:gd name="connsiteX0" fmla="*/ 4223 w 133420"/>
              <a:gd name="connsiteY0" fmla="*/ 188466 h 188466"/>
              <a:gd name="connsiteX1" fmla="*/ 0 w 133420"/>
              <a:gd name="connsiteY1" fmla="*/ 0 h 188466"/>
              <a:gd name="connsiteX2" fmla="*/ 99504 w 133420"/>
              <a:gd name="connsiteY2" fmla="*/ 53975 h 188466"/>
              <a:gd name="connsiteX3" fmla="*/ 133381 w 133420"/>
              <a:gd name="connsiteY3" fmla="*/ 182116 h 188466"/>
              <a:gd name="connsiteX4" fmla="*/ 4223 w 133420"/>
              <a:gd name="connsiteY4" fmla="*/ 188466 h 188466"/>
              <a:gd name="connsiteX0" fmla="*/ 4223 w 133477"/>
              <a:gd name="connsiteY0" fmla="*/ 194816 h 194816"/>
              <a:gd name="connsiteX1" fmla="*/ 0 w 133477"/>
              <a:gd name="connsiteY1" fmla="*/ 6350 h 194816"/>
              <a:gd name="connsiteX2" fmla="*/ 121729 w 133477"/>
              <a:gd name="connsiteY2" fmla="*/ 0 h 194816"/>
              <a:gd name="connsiteX3" fmla="*/ 133381 w 133477"/>
              <a:gd name="connsiteY3" fmla="*/ 188466 h 194816"/>
              <a:gd name="connsiteX4" fmla="*/ 4223 w 133477"/>
              <a:gd name="connsiteY4" fmla="*/ 194816 h 194816"/>
              <a:gd name="connsiteX0" fmla="*/ 4223 w 133477"/>
              <a:gd name="connsiteY0" fmla="*/ 194816 h 194816"/>
              <a:gd name="connsiteX1" fmla="*/ 0 w 133477"/>
              <a:gd name="connsiteY1" fmla="*/ 0 h 194816"/>
              <a:gd name="connsiteX2" fmla="*/ 121729 w 133477"/>
              <a:gd name="connsiteY2" fmla="*/ 0 h 194816"/>
              <a:gd name="connsiteX3" fmla="*/ 133381 w 133477"/>
              <a:gd name="connsiteY3" fmla="*/ 188466 h 194816"/>
              <a:gd name="connsiteX4" fmla="*/ 4223 w 133477"/>
              <a:gd name="connsiteY4" fmla="*/ 194816 h 194816"/>
              <a:gd name="connsiteX0" fmla="*/ 4223 w 121729"/>
              <a:gd name="connsiteY0" fmla="*/ 194816 h 194816"/>
              <a:gd name="connsiteX1" fmla="*/ 0 w 121729"/>
              <a:gd name="connsiteY1" fmla="*/ 0 h 194816"/>
              <a:gd name="connsiteX2" fmla="*/ 121729 w 121729"/>
              <a:gd name="connsiteY2" fmla="*/ 0 h 194816"/>
              <a:gd name="connsiteX3" fmla="*/ 120681 w 121729"/>
              <a:gd name="connsiteY3" fmla="*/ 191641 h 194816"/>
              <a:gd name="connsiteX4" fmla="*/ 4223 w 121729"/>
              <a:gd name="connsiteY4" fmla="*/ 194816 h 19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9" h="194816">
                <a:moveTo>
                  <a:pt x="4223" y="194816"/>
                </a:moveTo>
                <a:cubicBezTo>
                  <a:pt x="2815" y="131994"/>
                  <a:pt x="1408" y="62822"/>
                  <a:pt x="0" y="0"/>
                </a:cubicBezTo>
                <a:lnTo>
                  <a:pt x="121729" y="0"/>
                </a:lnTo>
                <a:cubicBezTo>
                  <a:pt x="120321" y="73405"/>
                  <a:pt x="122089" y="118236"/>
                  <a:pt x="120681" y="191641"/>
                </a:cubicBezTo>
                <a:lnTo>
                  <a:pt x="4223" y="1948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2"/>
          <p:cNvSpPr/>
          <p:nvPr/>
        </p:nvSpPr>
        <p:spPr>
          <a:xfrm>
            <a:off x="6176367" y="6368505"/>
            <a:ext cx="444695" cy="251966"/>
          </a:xfrm>
          <a:custGeom>
            <a:avLst/>
            <a:gdLst>
              <a:gd name="connsiteX0" fmla="*/ 0 w 72008"/>
              <a:gd name="connsiteY0" fmla="*/ 144016 h 144016"/>
              <a:gd name="connsiteX1" fmla="*/ 18002 w 72008"/>
              <a:gd name="connsiteY1" fmla="*/ 0 h 144016"/>
              <a:gd name="connsiteX2" fmla="*/ 54006 w 72008"/>
              <a:gd name="connsiteY2" fmla="*/ 0 h 144016"/>
              <a:gd name="connsiteX3" fmla="*/ 72008 w 72008"/>
              <a:gd name="connsiteY3" fmla="*/ 144016 h 144016"/>
              <a:gd name="connsiteX4" fmla="*/ 0 w 72008"/>
              <a:gd name="connsiteY4" fmla="*/ 144016 h 144016"/>
              <a:gd name="connsiteX0" fmla="*/ 64548 w 136556"/>
              <a:gd name="connsiteY0" fmla="*/ 201166 h 201166"/>
              <a:gd name="connsiteX1" fmla="*/ 0 w 136556"/>
              <a:gd name="connsiteY1" fmla="*/ 0 h 201166"/>
              <a:gd name="connsiteX2" fmla="*/ 118554 w 136556"/>
              <a:gd name="connsiteY2" fmla="*/ 57150 h 201166"/>
              <a:gd name="connsiteX3" fmla="*/ 136556 w 136556"/>
              <a:gd name="connsiteY3" fmla="*/ 201166 h 201166"/>
              <a:gd name="connsiteX4" fmla="*/ 64548 w 136556"/>
              <a:gd name="connsiteY4" fmla="*/ 201166 h 201166"/>
              <a:gd name="connsiteX0" fmla="*/ 64548 w 136556"/>
              <a:gd name="connsiteY0" fmla="*/ 201166 h 201166"/>
              <a:gd name="connsiteX1" fmla="*/ 0 w 136556"/>
              <a:gd name="connsiteY1" fmla="*/ 0 h 201166"/>
              <a:gd name="connsiteX2" fmla="*/ 89979 w 136556"/>
              <a:gd name="connsiteY2" fmla="*/ 9525 h 201166"/>
              <a:gd name="connsiteX3" fmla="*/ 136556 w 136556"/>
              <a:gd name="connsiteY3" fmla="*/ 201166 h 201166"/>
              <a:gd name="connsiteX4" fmla="*/ 64548 w 136556"/>
              <a:gd name="connsiteY4" fmla="*/ 201166 h 201166"/>
              <a:gd name="connsiteX0" fmla="*/ 7398 w 136556"/>
              <a:gd name="connsiteY0" fmla="*/ 226566 h 226566"/>
              <a:gd name="connsiteX1" fmla="*/ 0 w 136556"/>
              <a:gd name="connsiteY1" fmla="*/ 0 h 226566"/>
              <a:gd name="connsiteX2" fmla="*/ 89979 w 136556"/>
              <a:gd name="connsiteY2" fmla="*/ 9525 h 226566"/>
              <a:gd name="connsiteX3" fmla="*/ 136556 w 136556"/>
              <a:gd name="connsiteY3" fmla="*/ 201166 h 226566"/>
              <a:gd name="connsiteX4" fmla="*/ 7398 w 136556"/>
              <a:gd name="connsiteY4" fmla="*/ 226566 h 226566"/>
              <a:gd name="connsiteX0" fmla="*/ 7398 w 89979"/>
              <a:gd name="connsiteY0" fmla="*/ 226566 h 236091"/>
              <a:gd name="connsiteX1" fmla="*/ 0 w 89979"/>
              <a:gd name="connsiteY1" fmla="*/ 0 h 236091"/>
              <a:gd name="connsiteX2" fmla="*/ 89979 w 89979"/>
              <a:gd name="connsiteY2" fmla="*/ 9525 h 236091"/>
              <a:gd name="connsiteX3" fmla="*/ 69881 w 89979"/>
              <a:gd name="connsiteY3" fmla="*/ 236091 h 236091"/>
              <a:gd name="connsiteX4" fmla="*/ 7398 w 89979"/>
              <a:gd name="connsiteY4" fmla="*/ 226566 h 236091"/>
              <a:gd name="connsiteX0" fmla="*/ 7398 w 98456"/>
              <a:gd name="connsiteY0" fmla="*/ 226566 h 226566"/>
              <a:gd name="connsiteX1" fmla="*/ 0 w 98456"/>
              <a:gd name="connsiteY1" fmla="*/ 0 h 226566"/>
              <a:gd name="connsiteX2" fmla="*/ 89979 w 98456"/>
              <a:gd name="connsiteY2" fmla="*/ 9525 h 226566"/>
              <a:gd name="connsiteX3" fmla="*/ 98456 w 98456"/>
              <a:gd name="connsiteY3" fmla="*/ 210691 h 226566"/>
              <a:gd name="connsiteX4" fmla="*/ 7398 w 98456"/>
              <a:gd name="connsiteY4" fmla="*/ 226566 h 226566"/>
              <a:gd name="connsiteX0" fmla="*/ 16923 w 98456"/>
              <a:gd name="connsiteY0" fmla="*/ 229741 h 229741"/>
              <a:gd name="connsiteX1" fmla="*/ 0 w 98456"/>
              <a:gd name="connsiteY1" fmla="*/ 0 h 229741"/>
              <a:gd name="connsiteX2" fmla="*/ 89979 w 98456"/>
              <a:gd name="connsiteY2" fmla="*/ 9525 h 229741"/>
              <a:gd name="connsiteX3" fmla="*/ 98456 w 98456"/>
              <a:gd name="connsiteY3" fmla="*/ 210691 h 229741"/>
              <a:gd name="connsiteX4" fmla="*/ 16923 w 98456"/>
              <a:gd name="connsiteY4" fmla="*/ 229741 h 229741"/>
              <a:gd name="connsiteX0" fmla="*/ 16923 w 98456"/>
              <a:gd name="connsiteY0" fmla="*/ 223391 h 223391"/>
              <a:gd name="connsiteX1" fmla="*/ 0 w 98456"/>
              <a:gd name="connsiteY1" fmla="*/ 0 h 223391"/>
              <a:gd name="connsiteX2" fmla="*/ 89979 w 98456"/>
              <a:gd name="connsiteY2" fmla="*/ 3175 h 223391"/>
              <a:gd name="connsiteX3" fmla="*/ 98456 w 98456"/>
              <a:gd name="connsiteY3" fmla="*/ 204341 h 223391"/>
              <a:gd name="connsiteX4" fmla="*/ 16923 w 98456"/>
              <a:gd name="connsiteY4" fmla="*/ 223391 h 223391"/>
              <a:gd name="connsiteX0" fmla="*/ 16923 w 98456"/>
              <a:gd name="connsiteY0" fmla="*/ 229741 h 229741"/>
              <a:gd name="connsiteX1" fmla="*/ 0 w 98456"/>
              <a:gd name="connsiteY1" fmla="*/ 6350 h 229741"/>
              <a:gd name="connsiteX2" fmla="*/ 89979 w 98456"/>
              <a:gd name="connsiteY2" fmla="*/ 0 h 229741"/>
              <a:gd name="connsiteX3" fmla="*/ 98456 w 98456"/>
              <a:gd name="connsiteY3" fmla="*/ 210691 h 229741"/>
              <a:gd name="connsiteX4" fmla="*/ 16923 w 98456"/>
              <a:gd name="connsiteY4" fmla="*/ 229741 h 229741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9979 w 98456"/>
              <a:gd name="connsiteY2" fmla="*/ 0 h 226566"/>
              <a:gd name="connsiteX3" fmla="*/ 98456 w 98456"/>
              <a:gd name="connsiteY3" fmla="*/ 210691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997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6804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3629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362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3629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0454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6566 h 226566"/>
              <a:gd name="connsiteX1" fmla="*/ 0 w 98456"/>
              <a:gd name="connsiteY1" fmla="*/ 6350 h 226566"/>
              <a:gd name="connsiteX2" fmla="*/ 83629 w 98456"/>
              <a:gd name="connsiteY2" fmla="*/ 0 h 226566"/>
              <a:gd name="connsiteX3" fmla="*/ 98456 w 98456"/>
              <a:gd name="connsiteY3" fmla="*/ 220216 h 226566"/>
              <a:gd name="connsiteX4" fmla="*/ 7398 w 98456"/>
              <a:gd name="connsiteY4" fmla="*/ 226566 h 226566"/>
              <a:gd name="connsiteX0" fmla="*/ 7398 w 98456"/>
              <a:gd name="connsiteY0" fmla="*/ 220216 h 220216"/>
              <a:gd name="connsiteX1" fmla="*/ 0 w 98456"/>
              <a:gd name="connsiteY1" fmla="*/ 0 h 220216"/>
              <a:gd name="connsiteX2" fmla="*/ 86804 w 98456"/>
              <a:gd name="connsiteY2" fmla="*/ 3175 h 220216"/>
              <a:gd name="connsiteX3" fmla="*/ 98456 w 98456"/>
              <a:gd name="connsiteY3" fmla="*/ 213866 h 220216"/>
              <a:gd name="connsiteX4" fmla="*/ 7398 w 98456"/>
              <a:gd name="connsiteY4" fmla="*/ 220216 h 220216"/>
              <a:gd name="connsiteX0" fmla="*/ 10573 w 98456"/>
              <a:gd name="connsiteY0" fmla="*/ 226566 h 226566"/>
              <a:gd name="connsiteX1" fmla="*/ 0 w 98456"/>
              <a:gd name="connsiteY1" fmla="*/ 0 h 226566"/>
              <a:gd name="connsiteX2" fmla="*/ 86804 w 98456"/>
              <a:gd name="connsiteY2" fmla="*/ 3175 h 226566"/>
              <a:gd name="connsiteX3" fmla="*/ 98456 w 98456"/>
              <a:gd name="connsiteY3" fmla="*/ 213866 h 226566"/>
              <a:gd name="connsiteX4" fmla="*/ 10573 w 98456"/>
              <a:gd name="connsiteY4" fmla="*/ 226566 h 226566"/>
              <a:gd name="connsiteX0" fmla="*/ 10573 w 95281"/>
              <a:gd name="connsiteY0" fmla="*/ 226566 h 226566"/>
              <a:gd name="connsiteX1" fmla="*/ 0 w 95281"/>
              <a:gd name="connsiteY1" fmla="*/ 0 h 226566"/>
              <a:gd name="connsiteX2" fmla="*/ 86804 w 95281"/>
              <a:gd name="connsiteY2" fmla="*/ 3175 h 226566"/>
              <a:gd name="connsiteX3" fmla="*/ 95281 w 95281"/>
              <a:gd name="connsiteY3" fmla="*/ 223391 h 226566"/>
              <a:gd name="connsiteX4" fmla="*/ 10573 w 95281"/>
              <a:gd name="connsiteY4" fmla="*/ 226566 h 226566"/>
              <a:gd name="connsiteX0" fmla="*/ 10573 w 95281"/>
              <a:gd name="connsiteY0" fmla="*/ 226566 h 226566"/>
              <a:gd name="connsiteX1" fmla="*/ 0 w 95281"/>
              <a:gd name="connsiteY1" fmla="*/ 0 h 226566"/>
              <a:gd name="connsiteX2" fmla="*/ 86804 w 95281"/>
              <a:gd name="connsiteY2" fmla="*/ 28575 h 226566"/>
              <a:gd name="connsiteX3" fmla="*/ 95281 w 95281"/>
              <a:gd name="connsiteY3" fmla="*/ 223391 h 226566"/>
              <a:gd name="connsiteX4" fmla="*/ 10573 w 95281"/>
              <a:gd name="connsiteY4" fmla="*/ 226566 h 226566"/>
              <a:gd name="connsiteX0" fmla="*/ 10573 w 95281"/>
              <a:gd name="connsiteY0" fmla="*/ 204341 h 204341"/>
              <a:gd name="connsiteX1" fmla="*/ 0 w 95281"/>
              <a:gd name="connsiteY1" fmla="*/ 0 h 204341"/>
              <a:gd name="connsiteX2" fmla="*/ 86804 w 95281"/>
              <a:gd name="connsiteY2" fmla="*/ 6350 h 204341"/>
              <a:gd name="connsiteX3" fmla="*/ 95281 w 95281"/>
              <a:gd name="connsiteY3" fmla="*/ 201166 h 204341"/>
              <a:gd name="connsiteX4" fmla="*/ 10573 w 95281"/>
              <a:gd name="connsiteY4" fmla="*/ 204341 h 204341"/>
              <a:gd name="connsiteX0" fmla="*/ 10573 w 95281"/>
              <a:gd name="connsiteY0" fmla="*/ 197991 h 197991"/>
              <a:gd name="connsiteX1" fmla="*/ 0 w 95281"/>
              <a:gd name="connsiteY1" fmla="*/ 0 h 197991"/>
              <a:gd name="connsiteX2" fmla="*/ 86804 w 95281"/>
              <a:gd name="connsiteY2" fmla="*/ 0 h 197991"/>
              <a:gd name="connsiteX3" fmla="*/ 95281 w 95281"/>
              <a:gd name="connsiteY3" fmla="*/ 194816 h 197991"/>
              <a:gd name="connsiteX4" fmla="*/ 10573 w 95281"/>
              <a:gd name="connsiteY4" fmla="*/ 197991 h 197991"/>
              <a:gd name="connsiteX0" fmla="*/ 61373 w 146081"/>
              <a:gd name="connsiteY0" fmla="*/ 197991 h 197991"/>
              <a:gd name="connsiteX1" fmla="*/ 0 w 146081"/>
              <a:gd name="connsiteY1" fmla="*/ 38100 h 197991"/>
              <a:gd name="connsiteX2" fmla="*/ 137604 w 146081"/>
              <a:gd name="connsiteY2" fmla="*/ 0 h 197991"/>
              <a:gd name="connsiteX3" fmla="*/ 146081 w 146081"/>
              <a:gd name="connsiteY3" fmla="*/ 194816 h 197991"/>
              <a:gd name="connsiteX4" fmla="*/ 61373 w 146081"/>
              <a:gd name="connsiteY4" fmla="*/ 197991 h 197991"/>
              <a:gd name="connsiteX0" fmla="*/ 4223 w 146081"/>
              <a:gd name="connsiteY0" fmla="*/ 226566 h 226566"/>
              <a:gd name="connsiteX1" fmla="*/ 0 w 146081"/>
              <a:gd name="connsiteY1" fmla="*/ 38100 h 226566"/>
              <a:gd name="connsiteX2" fmla="*/ 137604 w 146081"/>
              <a:gd name="connsiteY2" fmla="*/ 0 h 226566"/>
              <a:gd name="connsiteX3" fmla="*/ 146081 w 146081"/>
              <a:gd name="connsiteY3" fmla="*/ 194816 h 226566"/>
              <a:gd name="connsiteX4" fmla="*/ 4223 w 146081"/>
              <a:gd name="connsiteY4" fmla="*/ 226566 h 226566"/>
              <a:gd name="connsiteX0" fmla="*/ 4223 w 137604"/>
              <a:gd name="connsiteY0" fmla="*/ 226566 h 226566"/>
              <a:gd name="connsiteX1" fmla="*/ 0 w 137604"/>
              <a:gd name="connsiteY1" fmla="*/ 38100 h 226566"/>
              <a:gd name="connsiteX2" fmla="*/ 137604 w 137604"/>
              <a:gd name="connsiteY2" fmla="*/ 0 h 226566"/>
              <a:gd name="connsiteX3" fmla="*/ 133381 w 137604"/>
              <a:gd name="connsiteY3" fmla="*/ 220216 h 226566"/>
              <a:gd name="connsiteX4" fmla="*/ 4223 w 137604"/>
              <a:gd name="connsiteY4" fmla="*/ 226566 h 226566"/>
              <a:gd name="connsiteX0" fmla="*/ 4223 w 133420"/>
              <a:gd name="connsiteY0" fmla="*/ 188466 h 188466"/>
              <a:gd name="connsiteX1" fmla="*/ 0 w 133420"/>
              <a:gd name="connsiteY1" fmla="*/ 0 h 188466"/>
              <a:gd name="connsiteX2" fmla="*/ 99504 w 133420"/>
              <a:gd name="connsiteY2" fmla="*/ 53975 h 188466"/>
              <a:gd name="connsiteX3" fmla="*/ 133381 w 133420"/>
              <a:gd name="connsiteY3" fmla="*/ 182116 h 188466"/>
              <a:gd name="connsiteX4" fmla="*/ 4223 w 133420"/>
              <a:gd name="connsiteY4" fmla="*/ 188466 h 188466"/>
              <a:gd name="connsiteX0" fmla="*/ 4223 w 133477"/>
              <a:gd name="connsiteY0" fmla="*/ 194816 h 194816"/>
              <a:gd name="connsiteX1" fmla="*/ 0 w 133477"/>
              <a:gd name="connsiteY1" fmla="*/ 6350 h 194816"/>
              <a:gd name="connsiteX2" fmla="*/ 121729 w 133477"/>
              <a:gd name="connsiteY2" fmla="*/ 0 h 194816"/>
              <a:gd name="connsiteX3" fmla="*/ 133381 w 133477"/>
              <a:gd name="connsiteY3" fmla="*/ 188466 h 194816"/>
              <a:gd name="connsiteX4" fmla="*/ 4223 w 133477"/>
              <a:gd name="connsiteY4" fmla="*/ 194816 h 194816"/>
              <a:gd name="connsiteX0" fmla="*/ 4223 w 133477"/>
              <a:gd name="connsiteY0" fmla="*/ 194816 h 194816"/>
              <a:gd name="connsiteX1" fmla="*/ 0 w 133477"/>
              <a:gd name="connsiteY1" fmla="*/ 0 h 194816"/>
              <a:gd name="connsiteX2" fmla="*/ 121729 w 133477"/>
              <a:gd name="connsiteY2" fmla="*/ 0 h 194816"/>
              <a:gd name="connsiteX3" fmla="*/ 133381 w 133477"/>
              <a:gd name="connsiteY3" fmla="*/ 188466 h 194816"/>
              <a:gd name="connsiteX4" fmla="*/ 4223 w 133477"/>
              <a:gd name="connsiteY4" fmla="*/ 194816 h 194816"/>
              <a:gd name="connsiteX0" fmla="*/ 4223 w 121729"/>
              <a:gd name="connsiteY0" fmla="*/ 194816 h 194816"/>
              <a:gd name="connsiteX1" fmla="*/ 0 w 121729"/>
              <a:gd name="connsiteY1" fmla="*/ 0 h 194816"/>
              <a:gd name="connsiteX2" fmla="*/ 121729 w 121729"/>
              <a:gd name="connsiteY2" fmla="*/ 0 h 194816"/>
              <a:gd name="connsiteX3" fmla="*/ 120681 w 121729"/>
              <a:gd name="connsiteY3" fmla="*/ 191641 h 194816"/>
              <a:gd name="connsiteX4" fmla="*/ 4223 w 121729"/>
              <a:gd name="connsiteY4" fmla="*/ 194816 h 194816"/>
              <a:gd name="connsiteX0" fmla="*/ 229648 w 347154"/>
              <a:gd name="connsiteY0" fmla="*/ 194816 h 194816"/>
              <a:gd name="connsiteX1" fmla="*/ 0 w 347154"/>
              <a:gd name="connsiteY1" fmla="*/ 47625 h 194816"/>
              <a:gd name="connsiteX2" fmla="*/ 347154 w 347154"/>
              <a:gd name="connsiteY2" fmla="*/ 0 h 194816"/>
              <a:gd name="connsiteX3" fmla="*/ 346106 w 347154"/>
              <a:gd name="connsiteY3" fmla="*/ 191641 h 194816"/>
              <a:gd name="connsiteX4" fmla="*/ 229648 w 347154"/>
              <a:gd name="connsiteY4" fmla="*/ 194816 h 194816"/>
              <a:gd name="connsiteX0" fmla="*/ 10573 w 347154"/>
              <a:gd name="connsiteY0" fmla="*/ 271016 h 271016"/>
              <a:gd name="connsiteX1" fmla="*/ 0 w 347154"/>
              <a:gd name="connsiteY1" fmla="*/ 47625 h 271016"/>
              <a:gd name="connsiteX2" fmla="*/ 347154 w 347154"/>
              <a:gd name="connsiteY2" fmla="*/ 0 h 271016"/>
              <a:gd name="connsiteX3" fmla="*/ 346106 w 347154"/>
              <a:gd name="connsiteY3" fmla="*/ 191641 h 271016"/>
              <a:gd name="connsiteX4" fmla="*/ 10573 w 347154"/>
              <a:gd name="connsiteY4" fmla="*/ 271016 h 271016"/>
              <a:gd name="connsiteX0" fmla="*/ 10573 w 444545"/>
              <a:gd name="connsiteY0" fmla="*/ 271016 h 271016"/>
              <a:gd name="connsiteX1" fmla="*/ 0 w 444545"/>
              <a:gd name="connsiteY1" fmla="*/ 47625 h 271016"/>
              <a:gd name="connsiteX2" fmla="*/ 347154 w 444545"/>
              <a:gd name="connsiteY2" fmla="*/ 0 h 271016"/>
              <a:gd name="connsiteX3" fmla="*/ 444531 w 444545"/>
              <a:gd name="connsiteY3" fmla="*/ 242441 h 271016"/>
              <a:gd name="connsiteX4" fmla="*/ 10573 w 444545"/>
              <a:gd name="connsiteY4" fmla="*/ 271016 h 271016"/>
              <a:gd name="connsiteX0" fmla="*/ 10573 w 444695"/>
              <a:gd name="connsiteY0" fmla="*/ 251966 h 251966"/>
              <a:gd name="connsiteX1" fmla="*/ 0 w 444695"/>
              <a:gd name="connsiteY1" fmla="*/ 28575 h 251966"/>
              <a:gd name="connsiteX2" fmla="*/ 439229 w 444695"/>
              <a:gd name="connsiteY2" fmla="*/ 0 h 251966"/>
              <a:gd name="connsiteX3" fmla="*/ 444531 w 444695"/>
              <a:gd name="connsiteY3" fmla="*/ 223391 h 251966"/>
              <a:gd name="connsiteX4" fmla="*/ 10573 w 444695"/>
              <a:gd name="connsiteY4" fmla="*/ 251966 h 25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695" h="251966">
                <a:moveTo>
                  <a:pt x="10573" y="251966"/>
                </a:moveTo>
                <a:cubicBezTo>
                  <a:pt x="9165" y="189144"/>
                  <a:pt x="1408" y="91397"/>
                  <a:pt x="0" y="28575"/>
                </a:cubicBezTo>
                <a:lnTo>
                  <a:pt x="439229" y="0"/>
                </a:lnTo>
                <a:cubicBezTo>
                  <a:pt x="437821" y="73405"/>
                  <a:pt x="445939" y="149986"/>
                  <a:pt x="444531" y="223391"/>
                </a:cubicBezTo>
                <a:lnTo>
                  <a:pt x="10573" y="25196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3450574" y="5730080"/>
            <a:ext cx="421444" cy="138683"/>
          </a:xfrm>
          <a:custGeom>
            <a:avLst/>
            <a:gdLst>
              <a:gd name="connsiteX0" fmla="*/ 0 w 432048"/>
              <a:gd name="connsiteY0" fmla="*/ 72008 h 72008"/>
              <a:gd name="connsiteX1" fmla="*/ 18002 w 432048"/>
              <a:gd name="connsiteY1" fmla="*/ 0 h 72008"/>
              <a:gd name="connsiteX2" fmla="*/ 414046 w 432048"/>
              <a:gd name="connsiteY2" fmla="*/ 0 h 72008"/>
              <a:gd name="connsiteX3" fmla="*/ 432048 w 432048"/>
              <a:gd name="connsiteY3" fmla="*/ 72008 h 72008"/>
              <a:gd name="connsiteX4" fmla="*/ 0 w 432048"/>
              <a:gd name="connsiteY4" fmla="*/ 72008 h 72008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32048 w 461671"/>
              <a:gd name="connsiteY3" fmla="*/ 75183 h 75183"/>
              <a:gd name="connsiteX4" fmla="*/ 0 w 461671"/>
              <a:gd name="connsiteY4" fmla="*/ 75183 h 75183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60623 w 461671"/>
              <a:gd name="connsiteY3" fmla="*/ 65658 h 75183"/>
              <a:gd name="connsiteX4" fmla="*/ 0 w 461671"/>
              <a:gd name="connsiteY4" fmla="*/ 75183 h 75183"/>
              <a:gd name="connsiteX0" fmla="*/ 26448 w 443669"/>
              <a:gd name="connsiteY0" fmla="*/ 138683 h 138683"/>
              <a:gd name="connsiteX1" fmla="*/ 0 w 443669"/>
              <a:gd name="connsiteY1" fmla="*/ 3175 h 138683"/>
              <a:gd name="connsiteX2" fmla="*/ 443669 w 443669"/>
              <a:gd name="connsiteY2" fmla="*/ 0 h 138683"/>
              <a:gd name="connsiteX3" fmla="*/ 442621 w 443669"/>
              <a:gd name="connsiteY3" fmla="*/ 65658 h 138683"/>
              <a:gd name="connsiteX4" fmla="*/ 26448 w 4436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825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698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29930"/>
              <a:gd name="connsiteY0" fmla="*/ 138683 h 138683"/>
              <a:gd name="connsiteX1" fmla="*/ 0 w 429930"/>
              <a:gd name="connsiteY1" fmla="*/ 69850 h 138683"/>
              <a:gd name="connsiteX2" fmla="*/ 421444 w 429930"/>
              <a:gd name="connsiteY2" fmla="*/ 0 h 138683"/>
              <a:gd name="connsiteX3" fmla="*/ 429921 w 429930"/>
              <a:gd name="connsiteY3" fmla="*/ 65658 h 138683"/>
              <a:gd name="connsiteX4" fmla="*/ 13748 w 429930"/>
              <a:gd name="connsiteY4" fmla="*/ 138683 h 138683"/>
              <a:gd name="connsiteX0" fmla="*/ 13748 w 421444"/>
              <a:gd name="connsiteY0" fmla="*/ 138683 h 138683"/>
              <a:gd name="connsiteX1" fmla="*/ 0 w 421444"/>
              <a:gd name="connsiteY1" fmla="*/ 69850 h 138683"/>
              <a:gd name="connsiteX2" fmla="*/ 421444 w 421444"/>
              <a:gd name="connsiteY2" fmla="*/ 0 h 138683"/>
              <a:gd name="connsiteX3" fmla="*/ 420396 w 421444"/>
              <a:gd name="connsiteY3" fmla="*/ 68833 h 138683"/>
              <a:gd name="connsiteX4" fmla="*/ 13748 w 421444"/>
              <a:gd name="connsiteY4" fmla="*/ 138683 h 13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44" h="138683">
                <a:moveTo>
                  <a:pt x="13748" y="138683"/>
                </a:moveTo>
                <a:lnTo>
                  <a:pt x="0" y="69850"/>
                </a:lnTo>
                <a:lnTo>
                  <a:pt x="421444" y="0"/>
                </a:lnTo>
                <a:cubicBezTo>
                  <a:pt x="421095" y="21886"/>
                  <a:pt x="420745" y="46947"/>
                  <a:pt x="420396" y="68833"/>
                </a:cubicBezTo>
                <a:lnTo>
                  <a:pt x="13748" y="138683"/>
                </a:lnTo>
                <a:close/>
              </a:path>
            </a:pathLst>
          </a:custGeom>
          <a:solidFill>
            <a:srgbClr val="C3D69B"/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4"/>
          <p:cNvSpPr/>
          <p:nvPr/>
        </p:nvSpPr>
        <p:spPr>
          <a:xfrm>
            <a:off x="3466480" y="5840190"/>
            <a:ext cx="220378" cy="170433"/>
          </a:xfrm>
          <a:custGeom>
            <a:avLst/>
            <a:gdLst>
              <a:gd name="connsiteX0" fmla="*/ 0 w 432048"/>
              <a:gd name="connsiteY0" fmla="*/ 72008 h 72008"/>
              <a:gd name="connsiteX1" fmla="*/ 18002 w 432048"/>
              <a:gd name="connsiteY1" fmla="*/ 0 h 72008"/>
              <a:gd name="connsiteX2" fmla="*/ 414046 w 432048"/>
              <a:gd name="connsiteY2" fmla="*/ 0 h 72008"/>
              <a:gd name="connsiteX3" fmla="*/ 432048 w 432048"/>
              <a:gd name="connsiteY3" fmla="*/ 72008 h 72008"/>
              <a:gd name="connsiteX4" fmla="*/ 0 w 432048"/>
              <a:gd name="connsiteY4" fmla="*/ 72008 h 72008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32048 w 461671"/>
              <a:gd name="connsiteY3" fmla="*/ 75183 h 75183"/>
              <a:gd name="connsiteX4" fmla="*/ 0 w 461671"/>
              <a:gd name="connsiteY4" fmla="*/ 75183 h 75183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60623 w 461671"/>
              <a:gd name="connsiteY3" fmla="*/ 65658 h 75183"/>
              <a:gd name="connsiteX4" fmla="*/ 0 w 461671"/>
              <a:gd name="connsiteY4" fmla="*/ 75183 h 75183"/>
              <a:gd name="connsiteX0" fmla="*/ 26448 w 443669"/>
              <a:gd name="connsiteY0" fmla="*/ 138683 h 138683"/>
              <a:gd name="connsiteX1" fmla="*/ 0 w 443669"/>
              <a:gd name="connsiteY1" fmla="*/ 3175 h 138683"/>
              <a:gd name="connsiteX2" fmla="*/ 443669 w 443669"/>
              <a:gd name="connsiteY2" fmla="*/ 0 h 138683"/>
              <a:gd name="connsiteX3" fmla="*/ 442621 w 443669"/>
              <a:gd name="connsiteY3" fmla="*/ 65658 h 138683"/>
              <a:gd name="connsiteX4" fmla="*/ 26448 w 4436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825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698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29930"/>
              <a:gd name="connsiteY0" fmla="*/ 138683 h 138683"/>
              <a:gd name="connsiteX1" fmla="*/ 0 w 429930"/>
              <a:gd name="connsiteY1" fmla="*/ 69850 h 138683"/>
              <a:gd name="connsiteX2" fmla="*/ 421444 w 429930"/>
              <a:gd name="connsiteY2" fmla="*/ 0 h 138683"/>
              <a:gd name="connsiteX3" fmla="*/ 429921 w 429930"/>
              <a:gd name="connsiteY3" fmla="*/ 65658 h 138683"/>
              <a:gd name="connsiteX4" fmla="*/ 13748 w 429930"/>
              <a:gd name="connsiteY4" fmla="*/ 138683 h 138683"/>
              <a:gd name="connsiteX0" fmla="*/ 13748 w 421444"/>
              <a:gd name="connsiteY0" fmla="*/ 138683 h 138683"/>
              <a:gd name="connsiteX1" fmla="*/ 0 w 421444"/>
              <a:gd name="connsiteY1" fmla="*/ 69850 h 138683"/>
              <a:gd name="connsiteX2" fmla="*/ 421444 w 421444"/>
              <a:gd name="connsiteY2" fmla="*/ 0 h 138683"/>
              <a:gd name="connsiteX3" fmla="*/ 420396 w 421444"/>
              <a:gd name="connsiteY3" fmla="*/ 68833 h 138683"/>
              <a:gd name="connsiteX4" fmla="*/ 13748 w 421444"/>
              <a:gd name="connsiteY4" fmla="*/ 138683 h 138683"/>
              <a:gd name="connsiteX0" fmla="*/ 39148 w 446844"/>
              <a:gd name="connsiteY0" fmla="*/ 138683 h 138683"/>
              <a:gd name="connsiteX1" fmla="*/ 0 w 446844"/>
              <a:gd name="connsiteY1" fmla="*/ 66675 h 138683"/>
              <a:gd name="connsiteX2" fmla="*/ 446844 w 446844"/>
              <a:gd name="connsiteY2" fmla="*/ 0 h 138683"/>
              <a:gd name="connsiteX3" fmla="*/ 445796 w 446844"/>
              <a:gd name="connsiteY3" fmla="*/ 68833 h 138683"/>
              <a:gd name="connsiteX4" fmla="*/ 39148 w 446844"/>
              <a:gd name="connsiteY4" fmla="*/ 138683 h 138683"/>
              <a:gd name="connsiteX0" fmla="*/ 20098 w 446844"/>
              <a:gd name="connsiteY0" fmla="*/ 205358 h 205358"/>
              <a:gd name="connsiteX1" fmla="*/ 0 w 446844"/>
              <a:gd name="connsiteY1" fmla="*/ 66675 h 205358"/>
              <a:gd name="connsiteX2" fmla="*/ 446844 w 446844"/>
              <a:gd name="connsiteY2" fmla="*/ 0 h 205358"/>
              <a:gd name="connsiteX3" fmla="*/ 445796 w 446844"/>
              <a:gd name="connsiteY3" fmla="*/ 68833 h 205358"/>
              <a:gd name="connsiteX4" fmla="*/ 20098 w 446844"/>
              <a:gd name="connsiteY4" fmla="*/ 205358 h 205358"/>
              <a:gd name="connsiteX0" fmla="*/ 20098 w 446844"/>
              <a:gd name="connsiteY0" fmla="*/ 205358 h 205358"/>
              <a:gd name="connsiteX1" fmla="*/ 0 w 446844"/>
              <a:gd name="connsiteY1" fmla="*/ 66675 h 205358"/>
              <a:gd name="connsiteX2" fmla="*/ 446844 w 446844"/>
              <a:gd name="connsiteY2" fmla="*/ 0 h 205358"/>
              <a:gd name="connsiteX3" fmla="*/ 233071 w 446844"/>
              <a:gd name="connsiteY3" fmla="*/ 167258 h 205358"/>
              <a:gd name="connsiteX4" fmla="*/ 20098 w 446844"/>
              <a:gd name="connsiteY4" fmla="*/ 205358 h 205358"/>
              <a:gd name="connsiteX0" fmla="*/ 20098 w 233072"/>
              <a:gd name="connsiteY0" fmla="*/ 138683 h 138683"/>
              <a:gd name="connsiteX1" fmla="*/ 0 w 233072"/>
              <a:gd name="connsiteY1" fmla="*/ 0 h 138683"/>
              <a:gd name="connsiteX2" fmla="*/ 154744 w 233072"/>
              <a:gd name="connsiteY2" fmla="*/ 9525 h 138683"/>
              <a:gd name="connsiteX3" fmla="*/ 233071 w 233072"/>
              <a:gd name="connsiteY3" fmla="*/ 100583 h 138683"/>
              <a:gd name="connsiteX4" fmla="*/ 20098 w 233072"/>
              <a:gd name="connsiteY4" fmla="*/ 138683 h 138683"/>
              <a:gd name="connsiteX0" fmla="*/ 20098 w 233074"/>
              <a:gd name="connsiteY0" fmla="*/ 170433 h 170433"/>
              <a:gd name="connsiteX1" fmla="*/ 0 w 233074"/>
              <a:gd name="connsiteY1" fmla="*/ 31750 h 170433"/>
              <a:gd name="connsiteX2" fmla="*/ 208719 w 233074"/>
              <a:gd name="connsiteY2" fmla="*/ 0 h 170433"/>
              <a:gd name="connsiteX3" fmla="*/ 233071 w 233074"/>
              <a:gd name="connsiteY3" fmla="*/ 132333 h 170433"/>
              <a:gd name="connsiteX4" fmla="*/ 20098 w 233074"/>
              <a:gd name="connsiteY4" fmla="*/ 170433 h 170433"/>
              <a:gd name="connsiteX0" fmla="*/ 20098 w 220378"/>
              <a:gd name="connsiteY0" fmla="*/ 170433 h 170433"/>
              <a:gd name="connsiteX1" fmla="*/ 0 w 220378"/>
              <a:gd name="connsiteY1" fmla="*/ 31750 h 170433"/>
              <a:gd name="connsiteX2" fmla="*/ 208719 w 220378"/>
              <a:gd name="connsiteY2" fmla="*/ 0 h 170433"/>
              <a:gd name="connsiteX3" fmla="*/ 220371 w 220378"/>
              <a:gd name="connsiteY3" fmla="*/ 135508 h 170433"/>
              <a:gd name="connsiteX4" fmla="*/ 20098 w 220378"/>
              <a:gd name="connsiteY4" fmla="*/ 170433 h 17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8" h="170433">
                <a:moveTo>
                  <a:pt x="20098" y="170433"/>
                </a:moveTo>
                <a:lnTo>
                  <a:pt x="0" y="31750"/>
                </a:lnTo>
                <a:lnTo>
                  <a:pt x="208719" y="0"/>
                </a:lnTo>
                <a:cubicBezTo>
                  <a:pt x="208370" y="21886"/>
                  <a:pt x="220720" y="113622"/>
                  <a:pt x="220371" y="135508"/>
                </a:cubicBezTo>
                <a:lnTo>
                  <a:pt x="20098" y="170433"/>
                </a:lnTo>
                <a:close/>
              </a:path>
            </a:pathLst>
          </a:custGeom>
          <a:solidFill>
            <a:srgbClr val="C3D69B"/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ular Callout 39"/>
          <p:cNvSpPr/>
          <p:nvPr/>
        </p:nvSpPr>
        <p:spPr>
          <a:xfrm>
            <a:off x="3577014" y="2414537"/>
            <a:ext cx="2944097" cy="1433811"/>
          </a:xfrm>
          <a:prstGeom prst="wedgeRoundRectCallout">
            <a:avLst>
              <a:gd name="adj1" fmla="val 75133"/>
              <a:gd name="adj2" fmla="val 56654"/>
              <a:gd name="adj3" fmla="val 16667"/>
            </a:avLst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D04 </a:t>
            </a:r>
            <a:r>
              <a:rPr lang="en-US" sz="2000" i="1" dirty="0" smtClean="0"/>
              <a:t>(</a:t>
            </a:r>
            <a:r>
              <a:rPr lang="en-US" sz="2000" i="1" dirty="0"/>
              <a:t>ready </a:t>
            </a:r>
            <a:r>
              <a:rPr lang="en-US" sz="2000" i="1" dirty="0" smtClean="0"/>
              <a:t>Q3 </a:t>
            </a:r>
            <a:r>
              <a:rPr lang="en-US" sz="2000" i="1" dirty="0"/>
              <a:t>2020)</a:t>
            </a:r>
            <a:r>
              <a:rPr lang="en-US" sz="2000" dirty="0" smtClean="0"/>
              <a:t>: </a:t>
            </a:r>
            <a:endParaRPr lang="en-US" sz="2000" dirty="0"/>
          </a:p>
          <a:p>
            <a:r>
              <a:rPr lang="en-US" dirty="0"/>
              <a:t>LS&amp;SCM </a:t>
            </a:r>
            <a:r>
              <a:rPr lang="en-US" dirty="0" smtClean="0"/>
              <a:t>basic prep.: 150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LS&amp;SCM Spec.: 27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 smtClean="0"/>
              <a:t>LS&amp;SCM Appl.: 19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LS&amp;SCM cold room: </a:t>
            </a:r>
            <a:r>
              <a:rPr lang="en-US" dirty="0" smtClean="0"/>
              <a:t>16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5839" y="3212975"/>
            <a:ext cx="2615517" cy="900767"/>
          </a:xfrm>
          <a:prstGeom prst="wedgeRoundRectCallout">
            <a:avLst>
              <a:gd name="adj1" fmla="val 30703"/>
              <a:gd name="adj2" fmla="val -218002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E03 </a:t>
            </a:r>
            <a:r>
              <a:rPr lang="en-US" sz="2000" dirty="0"/>
              <a:t> </a:t>
            </a:r>
            <a:r>
              <a:rPr lang="en-US" sz="2000" i="1" dirty="0"/>
              <a:t>(ready Q1 2020</a:t>
            </a:r>
            <a:r>
              <a:rPr lang="en-US" sz="1600" i="1" dirty="0"/>
              <a:t>)</a:t>
            </a:r>
            <a:r>
              <a:rPr lang="en-US" sz="2000" dirty="0" smtClean="0"/>
              <a:t>: </a:t>
            </a:r>
          </a:p>
          <a:p>
            <a:r>
              <a:rPr lang="en-US" dirty="0" smtClean="0"/>
              <a:t>SLIME (</a:t>
            </a:r>
            <a:r>
              <a:rPr lang="en-US" dirty="0" err="1" smtClean="0"/>
              <a:t>eng.</a:t>
            </a:r>
            <a:r>
              <a:rPr lang="en-US" dirty="0" smtClean="0"/>
              <a:t> lab): 212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6176366" y="4509120"/>
            <a:ext cx="2967633" cy="1600302"/>
          </a:xfrm>
          <a:prstGeom prst="wedgeRoundRectCallout">
            <a:avLst>
              <a:gd name="adj1" fmla="val -59374"/>
              <a:gd name="adj2" fmla="val 66920"/>
              <a:gd name="adj3" fmla="val 16667"/>
            </a:avLst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D07 </a:t>
            </a:r>
            <a:r>
              <a:rPr lang="en-US" sz="2000" i="1" dirty="0" smtClean="0"/>
              <a:t>(2023)</a:t>
            </a:r>
            <a:r>
              <a:rPr lang="en-US" sz="2000" dirty="0" smtClean="0"/>
              <a:t>: </a:t>
            </a:r>
            <a:endParaRPr lang="en-US" sz="2000" dirty="0"/>
          </a:p>
          <a:p>
            <a:r>
              <a:rPr lang="en-US" dirty="0"/>
              <a:t>LS&amp;SCM basic prep: </a:t>
            </a:r>
            <a:r>
              <a:rPr lang="en-US" dirty="0" smtClean="0"/>
              <a:t>154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LS&amp;SCM cold </a:t>
            </a:r>
            <a:r>
              <a:rPr lang="en-US" dirty="0" smtClean="0"/>
              <a:t>room: 24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LS&amp;SCM instr. room</a:t>
            </a:r>
            <a:r>
              <a:rPr lang="en-US" dirty="0" smtClean="0"/>
              <a:t>: 46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 smtClean="0"/>
              <a:t>SAXS: 25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56" name="Rounded Rectangular Callout 55"/>
          <p:cNvSpPr/>
          <p:nvPr/>
        </p:nvSpPr>
        <p:spPr>
          <a:xfrm>
            <a:off x="3889655" y="591198"/>
            <a:ext cx="5254344" cy="1682562"/>
          </a:xfrm>
          <a:prstGeom prst="wedgeRoundRectCallout">
            <a:avLst>
              <a:gd name="adj1" fmla="val -62052"/>
              <a:gd name="adj2" fmla="val -27119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US" sz="2000" dirty="0" smtClean="0"/>
              <a:t>E04 </a:t>
            </a:r>
            <a:r>
              <a:rPr lang="en-US" sz="2000" dirty="0"/>
              <a:t> </a:t>
            </a:r>
            <a:r>
              <a:rPr lang="en-US" sz="2000" i="1" dirty="0"/>
              <a:t>(ready Q1 2020)</a:t>
            </a:r>
            <a:r>
              <a:rPr lang="en-US" sz="2000" dirty="0" smtClean="0"/>
              <a:t>: </a:t>
            </a:r>
          </a:p>
          <a:p>
            <a:r>
              <a:rPr lang="en-US" dirty="0" smtClean="0"/>
              <a:t>LS&amp;SCM basic prep: 94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Instr. room: 18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Cold room</a:t>
            </a:r>
            <a:r>
              <a:rPr lang="en-US" dirty="0"/>
              <a:t>: </a:t>
            </a:r>
            <a:r>
              <a:rPr lang="en-US" dirty="0" smtClean="0"/>
              <a:t>12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/>
              <a:t>X</a:t>
            </a:r>
            <a:r>
              <a:rPr lang="en-US" dirty="0" smtClean="0"/>
              <a:t>-ray diff</a:t>
            </a:r>
            <a:r>
              <a:rPr lang="en-US" dirty="0"/>
              <a:t>: </a:t>
            </a:r>
            <a:r>
              <a:rPr lang="en-US" dirty="0" smtClean="0"/>
              <a:t>50 m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Phys. char.: 99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/>
              <a:t>Cutting &amp; polishing: 31 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 smtClean="0"/>
              <a:t>Storage: 11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107504" y="5733256"/>
            <a:ext cx="3096344" cy="936104"/>
          </a:xfrm>
          <a:prstGeom prst="wedgeRoundRectCallout">
            <a:avLst>
              <a:gd name="adj1" fmla="val 61346"/>
              <a:gd name="adj2" fmla="val 5852"/>
              <a:gd name="adj3" fmla="val 16667"/>
            </a:avLst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D08 </a:t>
            </a:r>
            <a:r>
              <a:rPr lang="en-US" sz="2000" i="1" dirty="0" smtClean="0"/>
              <a:t>(RML ready Q3 2020)</a:t>
            </a:r>
            <a:r>
              <a:rPr lang="en-US" sz="2000" dirty="0" smtClean="0"/>
              <a:t>: </a:t>
            </a:r>
          </a:p>
          <a:p>
            <a:r>
              <a:rPr lang="en-US" dirty="0" smtClean="0"/>
              <a:t>Radioactive materials lab (RML): 51 m</a:t>
            </a:r>
            <a:r>
              <a:rPr lang="en-US" baseline="30000" dirty="0" smtClean="0"/>
              <a:t>2</a:t>
            </a:r>
            <a:r>
              <a:rPr lang="en-US" dirty="0" smtClean="0"/>
              <a:t>    Storage: 50 m</a:t>
            </a:r>
            <a:r>
              <a:rPr lang="en-US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887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02" t="683" b="-1"/>
          <a:stretch/>
        </p:blipFill>
        <p:spPr>
          <a:xfrm>
            <a:off x="1215024" y="162838"/>
            <a:ext cx="6992765" cy="6722546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>
            <a:off x="1475656" y="1243360"/>
            <a:ext cx="1143859" cy="1211023"/>
          </a:xfrm>
          <a:custGeom>
            <a:avLst/>
            <a:gdLst>
              <a:gd name="connsiteX0" fmla="*/ 0 w 1008112"/>
              <a:gd name="connsiteY0" fmla="*/ 504056 h 504056"/>
              <a:gd name="connsiteX1" fmla="*/ 126014 w 1008112"/>
              <a:gd name="connsiteY1" fmla="*/ 0 h 504056"/>
              <a:gd name="connsiteX2" fmla="*/ 882098 w 1008112"/>
              <a:gd name="connsiteY2" fmla="*/ 0 h 504056"/>
              <a:gd name="connsiteX3" fmla="*/ 1008112 w 1008112"/>
              <a:gd name="connsiteY3" fmla="*/ 504056 h 504056"/>
              <a:gd name="connsiteX4" fmla="*/ 0 w 1008112"/>
              <a:gd name="connsiteY4" fmla="*/ 504056 h 504056"/>
              <a:gd name="connsiteX0" fmla="*/ 0 w 1008112"/>
              <a:gd name="connsiteY0" fmla="*/ 800390 h 800390"/>
              <a:gd name="connsiteX1" fmla="*/ 492903 w 1008112"/>
              <a:gd name="connsiteY1" fmla="*/ 0 h 800390"/>
              <a:gd name="connsiteX2" fmla="*/ 882098 w 1008112"/>
              <a:gd name="connsiteY2" fmla="*/ 296334 h 800390"/>
              <a:gd name="connsiteX3" fmla="*/ 1008112 w 1008112"/>
              <a:gd name="connsiteY3" fmla="*/ 800390 h 800390"/>
              <a:gd name="connsiteX4" fmla="*/ 0 w 1008112"/>
              <a:gd name="connsiteY4" fmla="*/ 800390 h 800390"/>
              <a:gd name="connsiteX0" fmla="*/ 0 w 1023209"/>
              <a:gd name="connsiteY0" fmla="*/ 800390 h 800390"/>
              <a:gd name="connsiteX1" fmla="*/ 492903 w 1023209"/>
              <a:gd name="connsiteY1" fmla="*/ 0 h 800390"/>
              <a:gd name="connsiteX2" fmla="*/ 1023209 w 1023209"/>
              <a:gd name="connsiteY2" fmla="*/ 317500 h 800390"/>
              <a:gd name="connsiteX3" fmla="*/ 1008112 w 1023209"/>
              <a:gd name="connsiteY3" fmla="*/ 800390 h 800390"/>
              <a:gd name="connsiteX4" fmla="*/ 0 w 1023209"/>
              <a:gd name="connsiteY4" fmla="*/ 800390 h 800390"/>
              <a:gd name="connsiteX0" fmla="*/ 0 w 1023209"/>
              <a:gd name="connsiteY0" fmla="*/ 800390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00390 h 1096723"/>
              <a:gd name="connsiteX0" fmla="*/ 0 w 1023209"/>
              <a:gd name="connsiteY0" fmla="*/ 828612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023209"/>
              <a:gd name="connsiteY0" fmla="*/ 828612 h 1096723"/>
              <a:gd name="connsiteX1" fmla="*/ 46115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042259"/>
              <a:gd name="connsiteY0" fmla="*/ 828612 h 1096723"/>
              <a:gd name="connsiteX1" fmla="*/ 461153 w 1042259"/>
              <a:gd name="connsiteY1" fmla="*/ 0 h 1096723"/>
              <a:gd name="connsiteX2" fmla="*/ 1042259 w 1042259"/>
              <a:gd name="connsiteY2" fmla="*/ 336550 h 1096723"/>
              <a:gd name="connsiteX3" fmla="*/ 443668 w 1042259"/>
              <a:gd name="connsiteY3" fmla="*/ 1096723 h 1096723"/>
              <a:gd name="connsiteX4" fmla="*/ 0 w 1042259"/>
              <a:gd name="connsiteY4" fmla="*/ 828612 h 1096723"/>
              <a:gd name="connsiteX0" fmla="*/ 0 w 1042259"/>
              <a:gd name="connsiteY0" fmla="*/ 828612 h 1185623"/>
              <a:gd name="connsiteX1" fmla="*/ 461153 w 1042259"/>
              <a:gd name="connsiteY1" fmla="*/ 0 h 1185623"/>
              <a:gd name="connsiteX2" fmla="*/ 1042259 w 1042259"/>
              <a:gd name="connsiteY2" fmla="*/ 336550 h 1185623"/>
              <a:gd name="connsiteX3" fmla="*/ 443668 w 1042259"/>
              <a:gd name="connsiteY3" fmla="*/ 1185623 h 1185623"/>
              <a:gd name="connsiteX4" fmla="*/ 0 w 1042259"/>
              <a:gd name="connsiteY4" fmla="*/ 828612 h 1185623"/>
              <a:gd name="connsiteX0" fmla="*/ 0 w 1093059"/>
              <a:gd name="connsiteY0" fmla="*/ 898462 h 1185623"/>
              <a:gd name="connsiteX1" fmla="*/ 511953 w 1093059"/>
              <a:gd name="connsiteY1" fmla="*/ 0 h 1185623"/>
              <a:gd name="connsiteX2" fmla="*/ 1093059 w 1093059"/>
              <a:gd name="connsiteY2" fmla="*/ 336550 h 1185623"/>
              <a:gd name="connsiteX3" fmla="*/ 494468 w 1093059"/>
              <a:gd name="connsiteY3" fmla="*/ 1185623 h 1185623"/>
              <a:gd name="connsiteX4" fmla="*/ 0 w 1093059"/>
              <a:gd name="connsiteY4" fmla="*/ 898462 h 1185623"/>
              <a:gd name="connsiteX0" fmla="*/ 0 w 1093059"/>
              <a:gd name="connsiteY0" fmla="*/ 923862 h 1211023"/>
              <a:gd name="connsiteX1" fmla="*/ 550053 w 1093059"/>
              <a:gd name="connsiteY1" fmla="*/ 0 h 1211023"/>
              <a:gd name="connsiteX2" fmla="*/ 1093059 w 1093059"/>
              <a:gd name="connsiteY2" fmla="*/ 361950 h 1211023"/>
              <a:gd name="connsiteX3" fmla="*/ 494468 w 1093059"/>
              <a:gd name="connsiteY3" fmla="*/ 1211023 h 1211023"/>
              <a:gd name="connsiteX4" fmla="*/ 0 w 1093059"/>
              <a:gd name="connsiteY4" fmla="*/ 923862 h 1211023"/>
              <a:gd name="connsiteX0" fmla="*/ 0 w 1143859"/>
              <a:gd name="connsiteY0" fmla="*/ 923862 h 1211023"/>
              <a:gd name="connsiteX1" fmla="*/ 550053 w 1143859"/>
              <a:gd name="connsiteY1" fmla="*/ 0 h 1211023"/>
              <a:gd name="connsiteX2" fmla="*/ 1143859 w 1143859"/>
              <a:gd name="connsiteY2" fmla="*/ 346075 h 1211023"/>
              <a:gd name="connsiteX3" fmla="*/ 494468 w 1143859"/>
              <a:gd name="connsiteY3" fmla="*/ 1211023 h 1211023"/>
              <a:gd name="connsiteX4" fmla="*/ 0 w 1143859"/>
              <a:gd name="connsiteY4" fmla="*/ 923862 h 121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859" h="1211023">
                <a:moveTo>
                  <a:pt x="0" y="923862"/>
                </a:moveTo>
                <a:lnTo>
                  <a:pt x="550053" y="0"/>
                </a:lnTo>
                <a:lnTo>
                  <a:pt x="1143859" y="346075"/>
                </a:lnTo>
                <a:lnTo>
                  <a:pt x="494468" y="1211023"/>
                </a:lnTo>
                <a:lnTo>
                  <a:pt x="0" y="923862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5"/>
          <p:cNvSpPr/>
          <p:nvPr/>
        </p:nvSpPr>
        <p:spPr>
          <a:xfrm>
            <a:off x="2711473" y="361232"/>
            <a:ext cx="1114579" cy="939736"/>
          </a:xfrm>
          <a:custGeom>
            <a:avLst/>
            <a:gdLst>
              <a:gd name="connsiteX0" fmla="*/ 0 w 1008112"/>
              <a:gd name="connsiteY0" fmla="*/ 504056 h 504056"/>
              <a:gd name="connsiteX1" fmla="*/ 126014 w 1008112"/>
              <a:gd name="connsiteY1" fmla="*/ 0 h 504056"/>
              <a:gd name="connsiteX2" fmla="*/ 882098 w 1008112"/>
              <a:gd name="connsiteY2" fmla="*/ 0 h 504056"/>
              <a:gd name="connsiteX3" fmla="*/ 1008112 w 1008112"/>
              <a:gd name="connsiteY3" fmla="*/ 504056 h 504056"/>
              <a:gd name="connsiteX4" fmla="*/ 0 w 1008112"/>
              <a:gd name="connsiteY4" fmla="*/ 504056 h 504056"/>
              <a:gd name="connsiteX0" fmla="*/ 0 w 1008112"/>
              <a:gd name="connsiteY0" fmla="*/ 800390 h 800390"/>
              <a:gd name="connsiteX1" fmla="*/ 492903 w 1008112"/>
              <a:gd name="connsiteY1" fmla="*/ 0 h 800390"/>
              <a:gd name="connsiteX2" fmla="*/ 882098 w 1008112"/>
              <a:gd name="connsiteY2" fmla="*/ 296334 h 800390"/>
              <a:gd name="connsiteX3" fmla="*/ 1008112 w 1008112"/>
              <a:gd name="connsiteY3" fmla="*/ 800390 h 800390"/>
              <a:gd name="connsiteX4" fmla="*/ 0 w 1008112"/>
              <a:gd name="connsiteY4" fmla="*/ 800390 h 800390"/>
              <a:gd name="connsiteX0" fmla="*/ 0 w 1023209"/>
              <a:gd name="connsiteY0" fmla="*/ 800390 h 800390"/>
              <a:gd name="connsiteX1" fmla="*/ 492903 w 1023209"/>
              <a:gd name="connsiteY1" fmla="*/ 0 h 800390"/>
              <a:gd name="connsiteX2" fmla="*/ 1023209 w 1023209"/>
              <a:gd name="connsiteY2" fmla="*/ 317500 h 800390"/>
              <a:gd name="connsiteX3" fmla="*/ 1008112 w 1023209"/>
              <a:gd name="connsiteY3" fmla="*/ 800390 h 800390"/>
              <a:gd name="connsiteX4" fmla="*/ 0 w 1023209"/>
              <a:gd name="connsiteY4" fmla="*/ 800390 h 800390"/>
              <a:gd name="connsiteX0" fmla="*/ 0 w 1023209"/>
              <a:gd name="connsiteY0" fmla="*/ 800390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00390 h 1096723"/>
              <a:gd name="connsiteX0" fmla="*/ 0 w 1023209"/>
              <a:gd name="connsiteY0" fmla="*/ 828612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375987"/>
              <a:gd name="connsiteY0" fmla="*/ 539334 h 1096723"/>
              <a:gd name="connsiteX1" fmla="*/ 845681 w 1375987"/>
              <a:gd name="connsiteY1" fmla="*/ 0 h 1096723"/>
              <a:gd name="connsiteX2" fmla="*/ 1375987 w 1375987"/>
              <a:gd name="connsiteY2" fmla="*/ 317500 h 1096723"/>
              <a:gd name="connsiteX3" fmla="*/ 796446 w 1375987"/>
              <a:gd name="connsiteY3" fmla="*/ 1096723 h 1096723"/>
              <a:gd name="connsiteX4" fmla="*/ 0 w 1375987"/>
              <a:gd name="connsiteY4" fmla="*/ 539334 h 1096723"/>
              <a:gd name="connsiteX0" fmla="*/ 0 w 1375987"/>
              <a:gd name="connsiteY0" fmla="*/ 539334 h 821556"/>
              <a:gd name="connsiteX1" fmla="*/ 845681 w 1375987"/>
              <a:gd name="connsiteY1" fmla="*/ 0 h 821556"/>
              <a:gd name="connsiteX2" fmla="*/ 1375987 w 1375987"/>
              <a:gd name="connsiteY2" fmla="*/ 317500 h 821556"/>
              <a:gd name="connsiteX3" fmla="*/ 217891 w 1375987"/>
              <a:gd name="connsiteY3" fmla="*/ 821556 h 821556"/>
              <a:gd name="connsiteX4" fmla="*/ 0 w 1375987"/>
              <a:gd name="connsiteY4" fmla="*/ 539334 h 821556"/>
              <a:gd name="connsiteX0" fmla="*/ 0 w 1375987"/>
              <a:gd name="connsiteY0" fmla="*/ 546389 h 828611"/>
              <a:gd name="connsiteX1" fmla="*/ 817458 w 1375987"/>
              <a:gd name="connsiteY1" fmla="*/ 0 h 828611"/>
              <a:gd name="connsiteX2" fmla="*/ 1375987 w 1375987"/>
              <a:gd name="connsiteY2" fmla="*/ 324555 h 828611"/>
              <a:gd name="connsiteX3" fmla="*/ 217891 w 1375987"/>
              <a:gd name="connsiteY3" fmla="*/ 828611 h 828611"/>
              <a:gd name="connsiteX4" fmla="*/ 0 w 1375987"/>
              <a:gd name="connsiteY4" fmla="*/ 546389 h 828611"/>
              <a:gd name="connsiteX0" fmla="*/ 0 w 1016154"/>
              <a:gd name="connsiteY0" fmla="*/ 546389 h 828611"/>
              <a:gd name="connsiteX1" fmla="*/ 817458 w 1016154"/>
              <a:gd name="connsiteY1" fmla="*/ 0 h 828611"/>
              <a:gd name="connsiteX2" fmla="*/ 1016154 w 1016154"/>
              <a:gd name="connsiteY2" fmla="*/ 296333 h 828611"/>
              <a:gd name="connsiteX3" fmla="*/ 217891 w 1016154"/>
              <a:gd name="connsiteY3" fmla="*/ 828611 h 828611"/>
              <a:gd name="connsiteX4" fmla="*/ 0 w 1016154"/>
              <a:gd name="connsiteY4" fmla="*/ 546389 h 828611"/>
              <a:gd name="connsiteX0" fmla="*/ 0 w 1016154"/>
              <a:gd name="connsiteY0" fmla="*/ 584489 h 866711"/>
              <a:gd name="connsiteX1" fmla="*/ 823808 w 1016154"/>
              <a:gd name="connsiteY1" fmla="*/ 0 h 866711"/>
              <a:gd name="connsiteX2" fmla="*/ 1016154 w 1016154"/>
              <a:gd name="connsiteY2" fmla="*/ 334433 h 866711"/>
              <a:gd name="connsiteX3" fmla="*/ 217891 w 1016154"/>
              <a:gd name="connsiteY3" fmla="*/ 866711 h 866711"/>
              <a:gd name="connsiteX4" fmla="*/ 0 w 1016154"/>
              <a:gd name="connsiteY4" fmla="*/ 584489 h 866711"/>
              <a:gd name="connsiteX0" fmla="*/ 0 w 1047904"/>
              <a:gd name="connsiteY0" fmla="*/ 584489 h 866711"/>
              <a:gd name="connsiteX1" fmla="*/ 823808 w 1047904"/>
              <a:gd name="connsiteY1" fmla="*/ 0 h 866711"/>
              <a:gd name="connsiteX2" fmla="*/ 1047904 w 1047904"/>
              <a:gd name="connsiteY2" fmla="*/ 309033 h 866711"/>
              <a:gd name="connsiteX3" fmla="*/ 217891 w 1047904"/>
              <a:gd name="connsiteY3" fmla="*/ 866711 h 866711"/>
              <a:gd name="connsiteX4" fmla="*/ 0 w 1047904"/>
              <a:gd name="connsiteY4" fmla="*/ 584489 h 866711"/>
              <a:gd name="connsiteX0" fmla="*/ 0 w 1028854"/>
              <a:gd name="connsiteY0" fmla="*/ 584489 h 866711"/>
              <a:gd name="connsiteX1" fmla="*/ 823808 w 1028854"/>
              <a:gd name="connsiteY1" fmla="*/ 0 h 866711"/>
              <a:gd name="connsiteX2" fmla="*/ 1028854 w 1028854"/>
              <a:gd name="connsiteY2" fmla="*/ 328083 h 866711"/>
              <a:gd name="connsiteX3" fmla="*/ 217891 w 1028854"/>
              <a:gd name="connsiteY3" fmla="*/ 866711 h 866711"/>
              <a:gd name="connsiteX4" fmla="*/ 0 w 1028854"/>
              <a:gd name="connsiteY4" fmla="*/ 584489 h 866711"/>
              <a:gd name="connsiteX0" fmla="*/ 0 w 1047904"/>
              <a:gd name="connsiteY0" fmla="*/ 578139 h 866711"/>
              <a:gd name="connsiteX1" fmla="*/ 842858 w 1047904"/>
              <a:gd name="connsiteY1" fmla="*/ 0 h 866711"/>
              <a:gd name="connsiteX2" fmla="*/ 1047904 w 1047904"/>
              <a:gd name="connsiteY2" fmla="*/ 328083 h 866711"/>
              <a:gd name="connsiteX3" fmla="*/ 236941 w 1047904"/>
              <a:gd name="connsiteY3" fmla="*/ 866711 h 866711"/>
              <a:gd name="connsiteX4" fmla="*/ 0 w 1047904"/>
              <a:gd name="connsiteY4" fmla="*/ 578139 h 866711"/>
              <a:gd name="connsiteX0" fmla="*/ 0 w 1047904"/>
              <a:gd name="connsiteY0" fmla="*/ 578139 h 898461"/>
              <a:gd name="connsiteX1" fmla="*/ 842858 w 1047904"/>
              <a:gd name="connsiteY1" fmla="*/ 0 h 898461"/>
              <a:gd name="connsiteX2" fmla="*/ 1047904 w 1047904"/>
              <a:gd name="connsiteY2" fmla="*/ 328083 h 898461"/>
              <a:gd name="connsiteX3" fmla="*/ 186141 w 1047904"/>
              <a:gd name="connsiteY3" fmla="*/ 898461 h 898461"/>
              <a:gd name="connsiteX4" fmla="*/ 0 w 1047904"/>
              <a:gd name="connsiteY4" fmla="*/ 578139 h 898461"/>
              <a:gd name="connsiteX0" fmla="*/ 0 w 1060604"/>
              <a:gd name="connsiteY0" fmla="*/ 603539 h 898461"/>
              <a:gd name="connsiteX1" fmla="*/ 855558 w 1060604"/>
              <a:gd name="connsiteY1" fmla="*/ 0 h 898461"/>
              <a:gd name="connsiteX2" fmla="*/ 1060604 w 1060604"/>
              <a:gd name="connsiteY2" fmla="*/ 328083 h 898461"/>
              <a:gd name="connsiteX3" fmla="*/ 198841 w 1060604"/>
              <a:gd name="connsiteY3" fmla="*/ 898461 h 898461"/>
              <a:gd name="connsiteX4" fmla="*/ 0 w 1060604"/>
              <a:gd name="connsiteY4" fmla="*/ 603539 h 898461"/>
              <a:gd name="connsiteX0" fmla="*/ 0 w 1060604"/>
              <a:gd name="connsiteY0" fmla="*/ 603539 h 885761"/>
              <a:gd name="connsiteX1" fmla="*/ 855558 w 1060604"/>
              <a:gd name="connsiteY1" fmla="*/ 0 h 885761"/>
              <a:gd name="connsiteX2" fmla="*/ 1060604 w 1060604"/>
              <a:gd name="connsiteY2" fmla="*/ 328083 h 885761"/>
              <a:gd name="connsiteX3" fmla="*/ 217891 w 1060604"/>
              <a:gd name="connsiteY3" fmla="*/ 885761 h 885761"/>
              <a:gd name="connsiteX4" fmla="*/ 0 w 1060604"/>
              <a:gd name="connsiteY4" fmla="*/ 603539 h 885761"/>
              <a:gd name="connsiteX0" fmla="*/ 0 w 1076479"/>
              <a:gd name="connsiteY0" fmla="*/ 559089 h 885761"/>
              <a:gd name="connsiteX1" fmla="*/ 871433 w 1076479"/>
              <a:gd name="connsiteY1" fmla="*/ 0 h 885761"/>
              <a:gd name="connsiteX2" fmla="*/ 1076479 w 1076479"/>
              <a:gd name="connsiteY2" fmla="*/ 328083 h 885761"/>
              <a:gd name="connsiteX3" fmla="*/ 233766 w 1076479"/>
              <a:gd name="connsiteY3" fmla="*/ 885761 h 885761"/>
              <a:gd name="connsiteX4" fmla="*/ 0 w 1076479"/>
              <a:gd name="connsiteY4" fmla="*/ 559089 h 885761"/>
              <a:gd name="connsiteX0" fmla="*/ 0 w 1076479"/>
              <a:gd name="connsiteY0" fmla="*/ 613064 h 939736"/>
              <a:gd name="connsiteX1" fmla="*/ 890483 w 1076479"/>
              <a:gd name="connsiteY1" fmla="*/ 0 h 939736"/>
              <a:gd name="connsiteX2" fmla="*/ 1076479 w 1076479"/>
              <a:gd name="connsiteY2" fmla="*/ 382058 h 939736"/>
              <a:gd name="connsiteX3" fmla="*/ 233766 w 1076479"/>
              <a:gd name="connsiteY3" fmla="*/ 939736 h 939736"/>
              <a:gd name="connsiteX4" fmla="*/ 0 w 1076479"/>
              <a:gd name="connsiteY4" fmla="*/ 613064 h 939736"/>
              <a:gd name="connsiteX0" fmla="*/ 0 w 1114579"/>
              <a:gd name="connsiteY0" fmla="*/ 613064 h 939736"/>
              <a:gd name="connsiteX1" fmla="*/ 890483 w 1114579"/>
              <a:gd name="connsiteY1" fmla="*/ 0 h 939736"/>
              <a:gd name="connsiteX2" fmla="*/ 1114579 w 1114579"/>
              <a:gd name="connsiteY2" fmla="*/ 334433 h 939736"/>
              <a:gd name="connsiteX3" fmla="*/ 233766 w 1114579"/>
              <a:gd name="connsiteY3" fmla="*/ 939736 h 939736"/>
              <a:gd name="connsiteX4" fmla="*/ 0 w 1114579"/>
              <a:gd name="connsiteY4" fmla="*/ 613064 h 9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579" h="939736">
                <a:moveTo>
                  <a:pt x="0" y="613064"/>
                </a:moveTo>
                <a:lnTo>
                  <a:pt x="890483" y="0"/>
                </a:lnTo>
                <a:lnTo>
                  <a:pt x="1114579" y="334433"/>
                </a:lnTo>
                <a:lnTo>
                  <a:pt x="233766" y="939736"/>
                </a:lnTo>
                <a:lnTo>
                  <a:pt x="0" y="613064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5"/>
          <p:cNvSpPr/>
          <p:nvPr/>
        </p:nvSpPr>
        <p:spPr>
          <a:xfrm>
            <a:off x="7165734" y="3573015"/>
            <a:ext cx="548023" cy="702669"/>
          </a:xfrm>
          <a:custGeom>
            <a:avLst/>
            <a:gdLst>
              <a:gd name="connsiteX0" fmla="*/ 0 w 1008112"/>
              <a:gd name="connsiteY0" fmla="*/ 504056 h 504056"/>
              <a:gd name="connsiteX1" fmla="*/ 126014 w 1008112"/>
              <a:gd name="connsiteY1" fmla="*/ 0 h 504056"/>
              <a:gd name="connsiteX2" fmla="*/ 882098 w 1008112"/>
              <a:gd name="connsiteY2" fmla="*/ 0 h 504056"/>
              <a:gd name="connsiteX3" fmla="*/ 1008112 w 1008112"/>
              <a:gd name="connsiteY3" fmla="*/ 504056 h 504056"/>
              <a:gd name="connsiteX4" fmla="*/ 0 w 1008112"/>
              <a:gd name="connsiteY4" fmla="*/ 504056 h 504056"/>
              <a:gd name="connsiteX0" fmla="*/ 0 w 1008112"/>
              <a:gd name="connsiteY0" fmla="*/ 800390 h 800390"/>
              <a:gd name="connsiteX1" fmla="*/ 492903 w 1008112"/>
              <a:gd name="connsiteY1" fmla="*/ 0 h 800390"/>
              <a:gd name="connsiteX2" fmla="*/ 882098 w 1008112"/>
              <a:gd name="connsiteY2" fmla="*/ 296334 h 800390"/>
              <a:gd name="connsiteX3" fmla="*/ 1008112 w 1008112"/>
              <a:gd name="connsiteY3" fmla="*/ 800390 h 800390"/>
              <a:gd name="connsiteX4" fmla="*/ 0 w 1008112"/>
              <a:gd name="connsiteY4" fmla="*/ 800390 h 800390"/>
              <a:gd name="connsiteX0" fmla="*/ 0 w 1023209"/>
              <a:gd name="connsiteY0" fmla="*/ 800390 h 800390"/>
              <a:gd name="connsiteX1" fmla="*/ 492903 w 1023209"/>
              <a:gd name="connsiteY1" fmla="*/ 0 h 800390"/>
              <a:gd name="connsiteX2" fmla="*/ 1023209 w 1023209"/>
              <a:gd name="connsiteY2" fmla="*/ 317500 h 800390"/>
              <a:gd name="connsiteX3" fmla="*/ 1008112 w 1023209"/>
              <a:gd name="connsiteY3" fmla="*/ 800390 h 800390"/>
              <a:gd name="connsiteX4" fmla="*/ 0 w 1023209"/>
              <a:gd name="connsiteY4" fmla="*/ 800390 h 800390"/>
              <a:gd name="connsiteX0" fmla="*/ 0 w 1023209"/>
              <a:gd name="connsiteY0" fmla="*/ 800390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00390 h 1096723"/>
              <a:gd name="connsiteX0" fmla="*/ 0 w 1023209"/>
              <a:gd name="connsiteY0" fmla="*/ 828612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375987"/>
              <a:gd name="connsiteY0" fmla="*/ 539334 h 1096723"/>
              <a:gd name="connsiteX1" fmla="*/ 845681 w 1375987"/>
              <a:gd name="connsiteY1" fmla="*/ 0 h 1096723"/>
              <a:gd name="connsiteX2" fmla="*/ 1375987 w 1375987"/>
              <a:gd name="connsiteY2" fmla="*/ 317500 h 1096723"/>
              <a:gd name="connsiteX3" fmla="*/ 796446 w 1375987"/>
              <a:gd name="connsiteY3" fmla="*/ 1096723 h 1096723"/>
              <a:gd name="connsiteX4" fmla="*/ 0 w 1375987"/>
              <a:gd name="connsiteY4" fmla="*/ 539334 h 1096723"/>
              <a:gd name="connsiteX0" fmla="*/ 0 w 1375987"/>
              <a:gd name="connsiteY0" fmla="*/ 539334 h 821556"/>
              <a:gd name="connsiteX1" fmla="*/ 845681 w 1375987"/>
              <a:gd name="connsiteY1" fmla="*/ 0 h 821556"/>
              <a:gd name="connsiteX2" fmla="*/ 1375987 w 1375987"/>
              <a:gd name="connsiteY2" fmla="*/ 317500 h 821556"/>
              <a:gd name="connsiteX3" fmla="*/ 217891 w 1375987"/>
              <a:gd name="connsiteY3" fmla="*/ 821556 h 821556"/>
              <a:gd name="connsiteX4" fmla="*/ 0 w 1375987"/>
              <a:gd name="connsiteY4" fmla="*/ 539334 h 821556"/>
              <a:gd name="connsiteX0" fmla="*/ 0 w 1375987"/>
              <a:gd name="connsiteY0" fmla="*/ 546389 h 828611"/>
              <a:gd name="connsiteX1" fmla="*/ 817458 w 1375987"/>
              <a:gd name="connsiteY1" fmla="*/ 0 h 828611"/>
              <a:gd name="connsiteX2" fmla="*/ 1375987 w 1375987"/>
              <a:gd name="connsiteY2" fmla="*/ 324555 h 828611"/>
              <a:gd name="connsiteX3" fmla="*/ 217891 w 1375987"/>
              <a:gd name="connsiteY3" fmla="*/ 828611 h 828611"/>
              <a:gd name="connsiteX4" fmla="*/ 0 w 1375987"/>
              <a:gd name="connsiteY4" fmla="*/ 546389 h 828611"/>
              <a:gd name="connsiteX0" fmla="*/ 0 w 1016154"/>
              <a:gd name="connsiteY0" fmla="*/ 546389 h 828611"/>
              <a:gd name="connsiteX1" fmla="*/ 817458 w 1016154"/>
              <a:gd name="connsiteY1" fmla="*/ 0 h 828611"/>
              <a:gd name="connsiteX2" fmla="*/ 1016154 w 1016154"/>
              <a:gd name="connsiteY2" fmla="*/ 296333 h 828611"/>
              <a:gd name="connsiteX3" fmla="*/ 217891 w 1016154"/>
              <a:gd name="connsiteY3" fmla="*/ 828611 h 828611"/>
              <a:gd name="connsiteX4" fmla="*/ 0 w 1016154"/>
              <a:gd name="connsiteY4" fmla="*/ 546389 h 828611"/>
              <a:gd name="connsiteX0" fmla="*/ 0 w 1033087"/>
              <a:gd name="connsiteY0" fmla="*/ 478656 h 828611"/>
              <a:gd name="connsiteX1" fmla="*/ 834391 w 1033087"/>
              <a:gd name="connsiteY1" fmla="*/ 0 h 828611"/>
              <a:gd name="connsiteX2" fmla="*/ 1033087 w 1033087"/>
              <a:gd name="connsiteY2" fmla="*/ 296333 h 828611"/>
              <a:gd name="connsiteX3" fmla="*/ 234824 w 1033087"/>
              <a:gd name="connsiteY3" fmla="*/ 828611 h 828611"/>
              <a:gd name="connsiteX4" fmla="*/ 0 w 1033087"/>
              <a:gd name="connsiteY4" fmla="*/ 478656 h 828611"/>
              <a:gd name="connsiteX0" fmla="*/ 0 w 1033087"/>
              <a:gd name="connsiteY0" fmla="*/ 478656 h 1082611"/>
              <a:gd name="connsiteX1" fmla="*/ 834391 w 1033087"/>
              <a:gd name="connsiteY1" fmla="*/ 0 h 1082611"/>
              <a:gd name="connsiteX2" fmla="*/ 1033087 w 1033087"/>
              <a:gd name="connsiteY2" fmla="*/ 296333 h 1082611"/>
              <a:gd name="connsiteX3" fmla="*/ 6224 w 1033087"/>
              <a:gd name="connsiteY3" fmla="*/ 1082611 h 1082611"/>
              <a:gd name="connsiteX4" fmla="*/ 0 w 1033087"/>
              <a:gd name="connsiteY4" fmla="*/ 478656 h 1082611"/>
              <a:gd name="connsiteX0" fmla="*/ 0 w 834391"/>
              <a:gd name="connsiteY0" fmla="*/ 478656 h 1082611"/>
              <a:gd name="connsiteX1" fmla="*/ 834391 w 834391"/>
              <a:gd name="connsiteY1" fmla="*/ 0 h 1082611"/>
              <a:gd name="connsiteX2" fmla="*/ 499687 w 834391"/>
              <a:gd name="connsiteY2" fmla="*/ 956733 h 1082611"/>
              <a:gd name="connsiteX3" fmla="*/ 6224 w 834391"/>
              <a:gd name="connsiteY3" fmla="*/ 1082611 h 1082611"/>
              <a:gd name="connsiteX4" fmla="*/ 0 w 834391"/>
              <a:gd name="connsiteY4" fmla="*/ 478656 h 1082611"/>
              <a:gd name="connsiteX0" fmla="*/ 0 w 499687"/>
              <a:gd name="connsiteY0" fmla="*/ 89189 h 693144"/>
              <a:gd name="connsiteX1" fmla="*/ 411058 w 499687"/>
              <a:gd name="connsiteY1" fmla="*/ 0 h 693144"/>
              <a:gd name="connsiteX2" fmla="*/ 499687 w 499687"/>
              <a:gd name="connsiteY2" fmla="*/ 567266 h 693144"/>
              <a:gd name="connsiteX3" fmla="*/ 6224 w 499687"/>
              <a:gd name="connsiteY3" fmla="*/ 693144 h 693144"/>
              <a:gd name="connsiteX4" fmla="*/ 0 w 499687"/>
              <a:gd name="connsiteY4" fmla="*/ 89189 h 693144"/>
              <a:gd name="connsiteX0" fmla="*/ 0 w 534612"/>
              <a:gd name="connsiteY0" fmla="*/ 41564 h 693144"/>
              <a:gd name="connsiteX1" fmla="*/ 445983 w 534612"/>
              <a:gd name="connsiteY1" fmla="*/ 0 h 693144"/>
              <a:gd name="connsiteX2" fmla="*/ 534612 w 534612"/>
              <a:gd name="connsiteY2" fmla="*/ 567266 h 693144"/>
              <a:gd name="connsiteX3" fmla="*/ 41149 w 534612"/>
              <a:gd name="connsiteY3" fmla="*/ 693144 h 693144"/>
              <a:gd name="connsiteX4" fmla="*/ 0 w 534612"/>
              <a:gd name="connsiteY4" fmla="*/ 41564 h 693144"/>
              <a:gd name="connsiteX0" fmla="*/ 0 w 534612"/>
              <a:gd name="connsiteY0" fmla="*/ 70139 h 721719"/>
              <a:gd name="connsiteX1" fmla="*/ 445983 w 534612"/>
              <a:gd name="connsiteY1" fmla="*/ 0 h 721719"/>
              <a:gd name="connsiteX2" fmla="*/ 534612 w 534612"/>
              <a:gd name="connsiteY2" fmla="*/ 595841 h 721719"/>
              <a:gd name="connsiteX3" fmla="*/ 41149 w 534612"/>
              <a:gd name="connsiteY3" fmla="*/ 721719 h 721719"/>
              <a:gd name="connsiteX4" fmla="*/ 0 w 534612"/>
              <a:gd name="connsiteY4" fmla="*/ 70139 h 721719"/>
              <a:gd name="connsiteX0" fmla="*/ 3669 w 538281"/>
              <a:gd name="connsiteY0" fmla="*/ 70139 h 595841"/>
              <a:gd name="connsiteX1" fmla="*/ 449652 w 538281"/>
              <a:gd name="connsiteY1" fmla="*/ 0 h 595841"/>
              <a:gd name="connsiteX2" fmla="*/ 538281 w 538281"/>
              <a:gd name="connsiteY2" fmla="*/ 595841 h 595841"/>
              <a:gd name="connsiteX3" fmla="*/ 368 w 538281"/>
              <a:gd name="connsiteY3" fmla="*/ 528044 h 595841"/>
              <a:gd name="connsiteX4" fmla="*/ 3669 w 538281"/>
              <a:gd name="connsiteY4" fmla="*/ 70139 h 595841"/>
              <a:gd name="connsiteX0" fmla="*/ 3669 w 484306"/>
              <a:gd name="connsiteY0" fmla="*/ 70139 h 528044"/>
              <a:gd name="connsiteX1" fmla="*/ 449652 w 484306"/>
              <a:gd name="connsiteY1" fmla="*/ 0 h 528044"/>
              <a:gd name="connsiteX2" fmla="*/ 484306 w 484306"/>
              <a:gd name="connsiteY2" fmla="*/ 465666 h 528044"/>
              <a:gd name="connsiteX3" fmla="*/ 368 w 484306"/>
              <a:gd name="connsiteY3" fmla="*/ 528044 h 528044"/>
              <a:gd name="connsiteX4" fmla="*/ 3669 w 484306"/>
              <a:gd name="connsiteY4" fmla="*/ 70139 h 528044"/>
              <a:gd name="connsiteX0" fmla="*/ 3669 w 550981"/>
              <a:gd name="connsiteY0" fmla="*/ 70139 h 595841"/>
              <a:gd name="connsiteX1" fmla="*/ 449652 w 550981"/>
              <a:gd name="connsiteY1" fmla="*/ 0 h 595841"/>
              <a:gd name="connsiteX2" fmla="*/ 550981 w 550981"/>
              <a:gd name="connsiteY2" fmla="*/ 595841 h 595841"/>
              <a:gd name="connsiteX3" fmla="*/ 368 w 550981"/>
              <a:gd name="connsiteY3" fmla="*/ 528044 h 595841"/>
              <a:gd name="connsiteX4" fmla="*/ 3669 w 550981"/>
              <a:gd name="connsiteY4" fmla="*/ 70139 h 595841"/>
              <a:gd name="connsiteX0" fmla="*/ 711 w 548023"/>
              <a:gd name="connsiteY0" fmla="*/ 70139 h 702669"/>
              <a:gd name="connsiteX1" fmla="*/ 446694 w 548023"/>
              <a:gd name="connsiteY1" fmla="*/ 0 h 702669"/>
              <a:gd name="connsiteX2" fmla="*/ 548023 w 548023"/>
              <a:gd name="connsiteY2" fmla="*/ 595841 h 702669"/>
              <a:gd name="connsiteX3" fmla="*/ 585 w 548023"/>
              <a:gd name="connsiteY3" fmla="*/ 702669 h 702669"/>
              <a:gd name="connsiteX4" fmla="*/ 711 w 548023"/>
              <a:gd name="connsiteY4" fmla="*/ 70139 h 7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023" h="702669">
                <a:moveTo>
                  <a:pt x="711" y="70139"/>
                </a:moveTo>
                <a:lnTo>
                  <a:pt x="446694" y="0"/>
                </a:lnTo>
                <a:lnTo>
                  <a:pt x="548023" y="595841"/>
                </a:lnTo>
                <a:lnTo>
                  <a:pt x="585" y="702669"/>
                </a:lnTo>
                <a:cubicBezTo>
                  <a:pt x="-1490" y="501351"/>
                  <a:pt x="2786" y="271457"/>
                  <a:pt x="711" y="70139"/>
                </a:cubicBezTo>
                <a:close/>
              </a:path>
            </a:pathLst>
          </a:custGeom>
          <a:solidFill>
            <a:srgbClr val="3366FF">
              <a:alpha val="50000"/>
            </a:srgb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15816" y="1628800"/>
            <a:ext cx="90752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Hall 3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0" y="3861048"/>
            <a:ext cx="90752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Hall 2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5445224"/>
            <a:ext cx="90752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Hall 1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rapezoid 30"/>
          <p:cNvSpPr/>
          <p:nvPr/>
        </p:nvSpPr>
        <p:spPr>
          <a:xfrm>
            <a:off x="3899384" y="6196036"/>
            <a:ext cx="193097" cy="111377"/>
          </a:xfrm>
          <a:custGeom>
            <a:avLst/>
            <a:gdLst>
              <a:gd name="connsiteX0" fmla="*/ 0 w 216024"/>
              <a:gd name="connsiteY0" fmla="*/ 117727 h 117727"/>
              <a:gd name="connsiteX1" fmla="*/ 29432 w 216024"/>
              <a:gd name="connsiteY1" fmla="*/ 0 h 117727"/>
              <a:gd name="connsiteX2" fmla="*/ 186592 w 216024"/>
              <a:gd name="connsiteY2" fmla="*/ 0 h 117727"/>
              <a:gd name="connsiteX3" fmla="*/ 216024 w 216024"/>
              <a:gd name="connsiteY3" fmla="*/ 117727 h 117727"/>
              <a:gd name="connsiteX4" fmla="*/ 0 w 216024"/>
              <a:gd name="connsiteY4" fmla="*/ 117727 h 117727"/>
              <a:gd name="connsiteX0" fmla="*/ 0 w 216024"/>
              <a:gd name="connsiteY0" fmla="*/ 225677 h 225677"/>
              <a:gd name="connsiteX1" fmla="*/ 42132 w 216024"/>
              <a:gd name="connsiteY1" fmla="*/ 0 h 225677"/>
              <a:gd name="connsiteX2" fmla="*/ 186592 w 216024"/>
              <a:gd name="connsiteY2" fmla="*/ 107950 h 225677"/>
              <a:gd name="connsiteX3" fmla="*/ 216024 w 216024"/>
              <a:gd name="connsiteY3" fmla="*/ 225677 h 225677"/>
              <a:gd name="connsiteX4" fmla="*/ 0 w 216024"/>
              <a:gd name="connsiteY4" fmla="*/ 225677 h 225677"/>
              <a:gd name="connsiteX0" fmla="*/ 0 w 216024"/>
              <a:gd name="connsiteY0" fmla="*/ 70102 h 225677"/>
              <a:gd name="connsiteX1" fmla="*/ 42132 w 216024"/>
              <a:gd name="connsiteY1" fmla="*/ 0 h 225677"/>
              <a:gd name="connsiteX2" fmla="*/ 186592 w 216024"/>
              <a:gd name="connsiteY2" fmla="*/ 107950 h 225677"/>
              <a:gd name="connsiteX3" fmla="*/ 216024 w 216024"/>
              <a:gd name="connsiteY3" fmla="*/ 225677 h 225677"/>
              <a:gd name="connsiteX4" fmla="*/ 0 w 216024"/>
              <a:gd name="connsiteY4" fmla="*/ 70102 h 225677"/>
              <a:gd name="connsiteX0" fmla="*/ 0 w 216024"/>
              <a:gd name="connsiteY0" fmla="*/ 70102 h 225677"/>
              <a:gd name="connsiteX1" fmla="*/ 42132 w 216024"/>
              <a:gd name="connsiteY1" fmla="*/ 0 h 225677"/>
              <a:gd name="connsiteX2" fmla="*/ 211992 w 216024"/>
              <a:gd name="connsiteY2" fmla="*/ 101600 h 225677"/>
              <a:gd name="connsiteX3" fmla="*/ 216024 w 216024"/>
              <a:gd name="connsiteY3" fmla="*/ 225677 h 225677"/>
              <a:gd name="connsiteX4" fmla="*/ 0 w 216024"/>
              <a:gd name="connsiteY4" fmla="*/ 70102 h 225677"/>
              <a:gd name="connsiteX0" fmla="*/ 0 w 211992"/>
              <a:gd name="connsiteY0" fmla="*/ 70102 h 114552"/>
              <a:gd name="connsiteX1" fmla="*/ 42132 w 211992"/>
              <a:gd name="connsiteY1" fmla="*/ 0 h 114552"/>
              <a:gd name="connsiteX2" fmla="*/ 211992 w 211992"/>
              <a:gd name="connsiteY2" fmla="*/ 101600 h 114552"/>
              <a:gd name="connsiteX3" fmla="*/ 130299 w 211992"/>
              <a:gd name="connsiteY3" fmla="*/ 114552 h 114552"/>
              <a:gd name="connsiteX4" fmla="*/ 0 w 211992"/>
              <a:gd name="connsiteY4" fmla="*/ 70102 h 114552"/>
              <a:gd name="connsiteX0" fmla="*/ 0 w 211992"/>
              <a:gd name="connsiteY0" fmla="*/ 70102 h 165352"/>
              <a:gd name="connsiteX1" fmla="*/ 42132 w 211992"/>
              <a:gd name="connsiteY1" fmla="*/ 0 h 165352"/>
              <a:gd name="connsiteX2" fmla="*/ 211992 w 211992"/>
              <a:gd name="connsiteY2" fmla="*/ 101600 h 165352"/>
              <a:gd name="connsiteX3" fmla="*/ 165224 w 211992"/>
              <a:gd name="connsiteY3" fmla="*/ 165352 h 165352"/>
              <a:gd name="connsiteX4" fmla="*/ 0 w 211992"/>
              <a:gd name="connsiteY4" fmla="*/ 70102 h 165352"/>
              <a:gd name="connsiteX0" fmla="*/ 0 w 211992"/>
              <a:gd name="connsiteY0" fmla="*/ 70102 h 165352"/>
              <a:gd name="connsiteX1" fmla="*/ 42132 w 211992"/>
              <a:gd name="connsiteY1" fmla="*/ 0 h 165352"/>
              <a:gd name="connsiteX2" fmla="*/ 211992 w 211992"/>
              <a:gd name="connsiteY2" fmla="*/ 92075 h 165352"/>
              <a:gd name="connsiteX3" fmla="*/ 165224 w 211992"/>
              <a:gd name="connsiteY3" fmla="*/ 165352 h 165352"/>
              <a:gd name="connsiteX4" fmla="*/ 0 w 211992"/>
              <a:gd name="connsiteY4" fmla="*/ 70102 h 165352"/>
              <a:gd name="connsiteX0" fmla="*/ 30893 w 242885"/>
              <a:gd name="connsiteY0" fmla="*/ 89152 h 184402"/>
              <a:gd name="connsiteX1" fmla="*/ 0 w 242885"/>
              <a:gd name="connsiteY1" fmla="*/ 0 h 184402"/>
              <a:gd name="connsiteX2" fmla="*/ 242885 w 242885"/>
              <a:gd name="connsiteY2" fmla="*/ 111125 h 184402"/>
              <a:gd name="connsiteX3" fmla="*/ 196117 w 242885"/>
              <a:gd name="connsiteY3" fmla="*/ 184402 h 184402"/>
              <a:gd name="connsiteX4" fmla="*/ 30893 w 242885"/>
              <a:gd name="connsiteY4" fmla="*/ 89152 h 184402"/>
              <a:gd name="connsiteX0" fmla="*/ 5493 w 242885"/>
              <a:gd name="connsiteY0" fmla="*/ 82802 h 184402"/>
              <a:gd name="connsiteX1" fmla="*/ 0 w 242885"/>
              <a:gd name="connsiteY1" fmla="*/ 0 h 184402"/>
              <a:gd name="connsiteX2" fmla="*/ 242885 w 242885"/>
              <a:gd name="connsiteY2" fmla="*/ 111125 h 184402"/>
              <a:gd name="connsiteX3" fmla="*/ 196117 w 242885"/>
              <a:gd name="connsiteY3" fmla="*/ 184402 h 184402"/>
              <a:gd name="connsiteX4" fmla="*/ 5493 w 242885"/>
              <a:gd name="connsiteY4" fmla="*/ 82802 h 184402"/>
              <a:gd name="connsiteX0" fmla="*/ 5493 w 196117"/>
              <a:gd name="connsiteY0" fmla="*/ 124077 h 225677"/>
              <a:gd name="connsiteX1" fmla="*/ 0 w 196117"/>
              <a:gd name="connsiteY1" fmla="*/ 41275 h 225677"/>
              <a:gd name="connsiteX2" fmla="*/ 163510 w 196117"/>
              <a:gd name="connsiteY2" fmla="*/ 0 h 225677"/>
              <a:gd name="connsiteX3" fmla="*/ 196117 w 196117"/>
              <a:gd name="connsiteY3" fmla="*/ 225677 h 225677"/>
              <a:gd name="connsiteX4" fmla="*/ 5493 w 196117"/>
              <a:gd name="connsiteY4" fmla="*/ 124077 h 225677"/>
              <a:gd name="connsiteX0" fmla="*/ 5493 w 163510"/>
              <a:gd name="connsiteY0" fmla="*/ 124077 h 124077"/>
              <a:gd name="connsiteX1" fmla="*/ 0 w 163510"/>
              <a:gd name="connsiteY1" fmla="*/ 41275 h 124077"/>
              <a:gd name="connsiteX2" fmla="*/ 163510 w 163510"/>
              <a:gd name="connsiteY2" fmla="*/ 0 h 124077"/>
              <a:gd name="connsiteX3" fmla="*/ 129442 w 163510"/>
              <a:gd name="connsiteY3" fmla="*/ 79627 h 124077"/>
              <a:gd name="connsiteX4" fmla="*/ 5493 w 163510"/>
              <a:gd name="connsiteY4" fmla="*/ 124077 h 124077"/>
              <a:gd name="connsiteX0" fmla="*/ 5493 w 163510"/>
              <a:gd name="connsiteY0" fmla="*/ 124077 h 124077"/>
              <a:gd name="connsiteX1" fmla="*/ 0 w 163510"/>
              <a:gd name="connsiteY1" fmla="*/ 41275 h 124077"/>
              <a:gd name="connsiteX2" fmla="*/ 163510 w 163510"/>
              <a:gd name="connsiteY2" fmla="*/ 0 h 124077"/>
              <a:gd name="connsiteX3" fmla="*/ 161192 w 163510"/>
              <a:gd name="connsiteY3" fmla="*/ 117727 h 124077"/>
              <a:gd name="connsiteX4" fmla="*/ 5493 w 163510"/>
              <a:gd name="connsiteY4" fmla="*/ 124077 h 124077"/>
              <a:gd name="connsiteX0" fmla="*/ 5493 w 188910"/>
              <a:gd name="connsiteY0" fmla="*/ 130427 h 130427"/>
              <a:gd name="connsiteX1" fmla="*/ 0 w 188910"/>
              <a:gd name="connsiteY1" fmla="*/ 47625 h 130427"/>
              <a:gd name="connsiteX2" fmla="*/ 188910 w 188910"/>
              <a:gd name="connsiteY2" fmla="*/ 0 h 130427"/>
              <a:gd name="connsiteX3" fmla="*/ 161192 w 188910"/>
              <a:gd name="connsiteY3" fmla="*/ 124077 h 130427"/>
              <a:gd name="connsiteX4" fmla="*/ 5493 w 188910"/>
              <a:gd name="connsiteY4" fmla="*/ 130427 h 130427"/>
              <a:gd name="connsiteX0" fmla="*/ 5493 w 196165"/>
              <a:gd name="connsiteY0" fmla="*/ 130427 h 130427"/>
              <a:gd name="connsiteX1" fmla="*/ 0 w 196165"/>
              <a:gd name="connsiteY1" fmla="*/ 47625 h 130427"/>
              <a:gd name="connsiteX2" fmla="*/ 188910 w 196165"/>
              <a:gd name="connsiteY2" fmla="*/ 0 h 130427"/>
              <a:gd name="connsiteX3" fmla="*/ 196117 w 196165"/>
              <a:gd name="connsiteY3" fmla="*/ 117727 h 130427"/>
              <a:gd name="connsiteX4" fmla="*/ 5493 w 196165"/>
              <a:gd name="connsiteY4" fmla="*/ 130427 h 130427"/>
              <a:gd name="connsiteX0" fmla="*/ 0 w 190672"/>
              <a:gd name="connsiteY0" fmla="*/ 130427 h 130427"/>
              <a:gd name="connsiteX1" fmla="*/ 19907 w 190672"/>
              <a:gd name="connsiteY1" fmla="*/ 0 h 130427"/>
              <a:gd name="connsiteX2" fmla="*/ 183417 w 190672"/>
              <a:gd name="connsiteY2" fmla="*/ 0 h 130427"/>
              <a:gd name="connsiteX3" fmla="*/ 190624 w 190672"/>
              <a:gd name="connsiteY3" fmla="*/ 117727 h 130427"/>
              <a:gd name="connsiteX4" fmla="*/ 0 w 190672"/>
              <a:gd name="connsiteY4" fmla="*/ 130427 h 130427"/>
              <a:gd name="connsiteX0" fmla="*/ 46768 w 170765"/>
              <a:gd name="connsiteY0" fmla="*/ 82802 h 117727"/>
              <a:gd name="connsiteX1" fmla="*/ 0 w 170765"/>
              <a:gd name="connsiteY1" fmla="*/ 0 h 117727"/>
              <a:gd name="connsiteX2" fmla="*/ 163510 w 170765"/>
              <a:gd name="connsiteY2" fmla="*/ 0 h 117727"/>
              <a:gd name="connsiteX3" fmla="*/ 170717 w 170765"/>
              <a:gd name="connsiteY3" fmla="*/ 117727 h 117727"/>
              <a:gd name="connsiteX4" fmla="*/ 46768 w 170765"/>
              <a:gd name="connsiteY4" fmla="*/ 82802 h 117727"/>
              <a:gd name="connsiteX0" fmla="*/ 0 w 174797"/>
              <a:gd name="connsiteY0" fmla="*/ 111377 h 117727"/>
              <a:gd name="connsiteX1" fmla="*/ 4032 w 174797"/>
              <a:gd name="connsiteY1" fmla="*/ 0 h 117727"/>
              <a:gd name="connsiteX2" fmla="*/ 167542 w 174797"/>
              <a:gd name="connsiteY2" fmla="*/ 0 h 117727"/>
              <a:gd name="connsiteX3" fmla="*/ 174749 w 174797"/>
              <a:gd name="connsiteY3" fmla="*/ 117727 h 117727"/>
              <a:gd name="connsiteX4" fmla="*/ 0 w 174797"/>
              <a:gd name="connsiteY4" fmla="*/ 111377 h 117727"/>
              <a:gd name="connsiteX0" fmla="*/ 24543 w 199340"/>
              <a:gd name="connsiteY0" fmla="*/ 149477 h 155827"/>
              <a:gd name="connsiteX1" fmla="*/ 0 w 199340"/>
              <a:gd name="connsiteY1" fmla="*/ 0 h 155827"/>
              <a:gd name="connsiteX2" fmla="*/ 192085 w 199340"/>
              <a:gd name="connsiteY2" fmla="*/ 38100 h 155827"/>
              <a:gd name="connsiteX3" fmla="*/ 199292 w 199340"/>
              <a:gd name="connsiteY3" fmla="*/ 155827 h 155827"/>
              <a:gd name="connsiteX4" fmla="*/ 24543 w 199340"/>
              <a:gd name="connsiteY4" fmla="*/ 149477 h 155827"/>
              <a:gd name="connsiteX0" fmla="*/ 24543 w 199340"/>
              <a:gd name="connsiteY0" fmla="*/ 152652 h 159002"/>
              <a:gd name="connsiteX1" fmla="*/ 0 w 199340"/>
              <a:gd name="connsiteY1" fmla="*/ 3175 h 159002"/>
              <a:gd name="connsiteX2" fmla="*/ 192085 w 199340"/>
              <a:gd name="connsiteY2" fmla="*/ 0 h 159002"/>
              <a:gd name="connsiteX3" fmla="*/ 199292 w 199340"/>
              <a:gd name="connsiteY3" fmla="*/ 159002 h 159002"/>
              <a:gd name="connsiteX4" fmla="*/ 24543 w 199340"/>
              <a:gd name="connsiteY4" fmla="*/ 152652 h 159002"/>
              <a:gd name="connsiteX0" fmla="*/ 2318 w 199340"/>
              <a:gd name="connsiteY0" fmla="*/ 98677 h 159002"/>
              <a:gd name="connsiteX1" fmla="*/ 0 w 199340"/>
              <a:gd name="connsiteY1" fmla="*/ 3175 h 159002"/>
              <a:gd name="connsiteX2" fmla="*/ 192085 w 199340"/>
              <a:gd name="connsiteY2" fmla="*/ 0 h 159002"/>
              <a:gd name="connsiteX3" fmla="*/ 199292 w 199340"/>
              <a:gd name="connsiteY3" fmla="*/ 159002 h 159002"/>
              <a:gd name="connsiteX4" fmla="*/ 2318 w 199340"/>
              <a:gd name="connsiteY4" fmla="*/ 98677 h 159002"/>
              <a:gd name="connsiteX0" fmla="*/ 2318 w 192085"/>
              <a:gd name="connsiteY0" fmla="*/ 98677 h 98677"/>
              <a:gd name="connsiteX1" fmla="*/ 0 w 192085"/>
              <a:gd name="connsiteY1" fmla="*/ 3175 h 98677"/>
              <a:gd name="connsiteX2" fmla="*/ 192085 w 192085"/>
              <a:gd name="connsiteY2" fmla="*/ 0 h 98677"/>
              <a:gd name="connsiteX3" fmla="*/ 135792 w 192085"/>
              <a:gd name="connsiteY3" fmla="*/ 70102 h 98677"/>
              <a:gd name="connsiteX4" fmla="*/ 2318 w 192085"/>
              <a:gd name="connsiteY4" fmla="*/ 98677 h 98677"/>
              <a:gd name="connsiteX0" fmla="*/ 2318 w 193097"/>
              <a:gd name="connsiteY0" fmla="*/ 98677 h 111377"/>
              <a:gd name="connsiteX1" fmla="*/ 0 w 193097"/>
              <a:gd name="connsiteY1" fmla="*/ 3175 h 111377"/>
              <a:gd name="connsiteX2" fmla="*/ 192085 w 193097"/>
              <a:gd name="connsiteY2" fmla="*/ 0 h 111377"/>
              <a:gd name="connsiteX3" fmla="*/ 192942 w 193097"/>
              <a:gd name="connsiteY3" fmla="*/ 111377 h 111377"/>
              <a:gd name="connsiteX4" fmla="*/ 2318 w 193097"/>
              <a:gd name="connsiteY4" fmla="*/ 98677 h 111377"/>
              <a:gd name="connsiteX0" fmla="*/ 2318 w 193097"/>
              <a:gd name="connsiteY0" fmla="*/ 108202 h 111377"/>
              <a:gd name="connsiteX1" fmla="*/ 0 w 193097"/>
              <a:gd name="connsiteY1" fmla="*/ 3175 h 111377"/>
              <a:gd name="connsiteX2" fmla="*/ 192085 w 193097"/>
              <a:gd name="connsiteY2" fmla="*/ 0 h 111377"/>
              <a:gd name="connsiteX3" fmla="*/ 192942 w 193097"/>
              <a:gd name="connsiteY3" fmla="*/ 111377 h 111377"/>
              <a:gd name="connsiteX4" fmla="*/ 2318 w 193097"/>
              <a:gd name="connsiteY4" fmla="*/ 108202 h 11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97" h="111377">
                <a:moveTo>
                  <a:pt x="2318" y="108202"/>
                </a:moveTo>
                <a:cubicBezTo>
                  <a:pt x="1545" y="76368"/>
                  <a:pt x="773" y="35009"/>
                  <a:pt x="0" y="3175"/>
                </a:cubicBezTo>
                <a:lnTo>
                  <a:pt x="192085" y="0"/>
                </a:lnTo>
                <a:cubicBezTo>
                  <a:pt x="191312" y="39242"/>
                  <a:pt x="193715" y="72135"/>
                  <a:pt x="192942" y="111377"/>
                </a:cubicBezTo>
                <a:lnTo>
                  <a:pt x="2318" y="1082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5"/>
          <p:cNvSpPr/>
          <p:nvPr/>
        </p:nvSpPr>
        <p:spPr>
          <a:xfrm>
            <a:off x="3383682" y="5343500"/>
            <a:ext cx="490433" cy="828611"/>
          </a:xfrm>
          <a:custGeom>
            <a:avLst/>
            <a:gdLst>
              <a:gd name="connsiteX0" fmla="*/ 0 w 1008112"/>
              <a:gd name="connsiteY0" fmla="*/ 504056 h 504056"/>
              <a:gd name="connsiteX1" fmla="*/ 126014 w 1008112"/>
              <a:gd name="connsiteY1" fmla="*/ 0 h 504056"/>
              <a:gd name="connsiteX2" fmla="*/ 882098 w 1008112"/>
              <a:gd name="connsiteY2" fmla="*/ 0 h 504056"/>
              <a:gd name="connsiteX3" fmla="*/ 1008112 w 1008112"/>
              <a:gd name="connsiteY3" fmla="*/ 504056 h 504056"/>
              <a:gd name="connsiteX4" fmla="*/ 0 w 1008112"/>
              <a:gd name="connsiteY4" fmla="*/ 504056 h 504056"/>
              <a:gd name="connsiteX0" fmla="*/ 0 w 1008112"/>
              <a:gd name="connsiteY0" fmla="*/ 800390 h 800390"/>
              <a:gd name="connsiteX1" fmla="*/ 492903 w 1008112"/>
              <a:gd name="connsiteY1" fmla="*/ 0 h 800390"/>
              <a:gd name="connsiteX2" fmla="*/ 882098 w 1008112"/>
              <a:gd name="connsiteY2" fmla="*/ 296334 h 800390"/>
              <a:gd name="connsiteX3" fmla="*/ 1008112 w 1008112"/>
              <a:gd name="connsiteY3" fmla="*/ 800390 h 800390"/>
              <a:gd name="connsiteX4" fmla="*/ 0 w 1008112"/>
              <a:gd name="connsiteY4" fmla="*/ 800390 h 800390"/>
              <a:gd name="connsiteX0" fmla="*/ 0 w 1023209"/>
              <a:gd name="connsiteY0" fmla="*/ 800390 h 800390"/>
              <a:gd name="connsiteX1" fmla="*/ 492903 w 1023209"/>
              <a:gd name="connsiteY1" fmla="*/ 0 h 800390"/>
              <a:gd name="connsiteX2" fmla="*/ 1023209 w 1023209"/>
              <a:gd name="connsiteY2" fmla="*/ 317500 h 800390"/>
              <a:gd name="connsiteX3" fmla="*/ 1008112 w 1023209"/>
              <a:gd name="connsiteY3" fmla="*/ 800390 h 800390"/>
              <a:gd name="connsiteX4" fmla="*/ 0 w 1023209"/>
              <a:gd name="connsiteY4" fmla="*/ 800390 h 800390"/>
              <a:gd name="connsiteX0" fmla="*/ 0 w 1023209"/>
              <a:gd name="connsiteY0" fmla="*/ 800390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00390 h 1096723"/>
              <a:gd name="connsiteX0" fmla="*/ 0 w 1023209"/>
              <a:gd name="connsiteY0" fmla="*/ 828612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375987"/>
              <a:gd name="connsiteY0" fmla="*/ 539334 h 1096723"/>
              <a:gd name="connsiteX1" fmla="*/ 845681 w 1375987"/>
              <a:gd name="connsiteY1" fmla="*/ 0 h 1096723"/>
              <a:gd name="connsiteX2" fmla="*/ 1375987 w 1375987"/>
              <a:gd name="connsiteY2" fmla="*/ 317500 h 1096723"/>
              <a:gd name="connsiteX3" fmla="*/ 796446 w 1375987"/>
              <a:gd name="connsiteY3" fmla="*/ 1096723 h 1096723"/>
              <a:gd name="connsiteX4" fmla="*/ 0 w 1375987"/>
              <a:gd name="connsiteY4" fmla="*/ 539334 h 1096723"/>
              <a:gd name="connsiteX0" fmla="*/ 0 w 1375987"/>
              <a:gd name="connsiteY0" fmla="*/ 539334 h 821556"/>
              <a:gd name="connsiteX1" fmla="*/ 845681 w 1375987"/>
              <a:gd name="connsiteY1" fmla="*/ 0 h 821556"/>
              <a:gd name="connsiteX2" fmla="*/ 1375987 w 1375987"/>
              <a:gd name="connsiteY2" fmla="*/ 317500 h 821556"/>
              <a:gd name="connsiteX3" fmla="*/ 217891 w 1375987"/>
              <a:gd name="connsiteY3" fmla="*/ 821556 h 821556"/>
              <a:gd name="connsiteX4" fmla="*/ 0 w 1375987"/>
              <a:gd name="connsiteY4" fmla="*/ 539334 h 821556"/>
              <a:gd name="connsiteX0" fmla="*/ 0 w 1375987"/>
              <a:gd name="connsiteY0" fmla="*/ 546389 h 828611"/>
              <a:gd name="connsiteX1" fmla="*/ 817458 w 1375987"/>
              <a:gd name="connsiteY1" fmla="*/ 0 h 828611"/>
              <a:gd name="connsiteX2" fmla="*/ 1375987 w 1375987"/>
              <a:gd name="connsiteY2" fmla="*/ 324555 h 828611"/>
              <a:gd name="connsiteX3" fmla="*/ 217891 w 1375987"/>
              <a:gd name="connsiteY3" fmla="*/ 828611 h 828611"/>
              <a:gd name="connsiteX4" fmla="*/ 0 w 1375987"/>
              <a:gd name="connsiteY4" fmla="*/ 546389 h 828611"/>
              <a:gd name="connsiteX0" fmla="*/ 0 w 1016154"/>
              <a:gd name="connsiteY0" fmla="*/ 546389 h 828611"/>
              <a:gd name="connsiteX1" fmla="*/ 817458 w 1016154"/>
              <a:gd name="connsiteY1" fmla="*/ 0 h 828611"/>
              <a:gd name="connsiteX2" fmla="*/ 1016154 w 1016154"/>
              <a:gd name="connsiteY2" fmla="*/ 296333 h 828611"/>
              <a:gd name="connsiteX3" fmla="*/ 217891 w 1016154"/>
              <a:gd name="connsiteY3" fmla="*/ 828611 h 828611"/>
              <a:gd name="connsiteX4" fmla="*/ 0 w 1016154"/>
              <a:gd name="connsiteY4" fmla="*/ 546389 h 828611"/>
              <a:gd name="connsiteX0" fmla="*/ 0 w 1016154"/>
              <a:gd name="connsiteY0" fmla="*/ 584489 h 866711"/>
              <a:gd name="connsiteX1" fmla="*/ 823808 w 1016154"/>
              <a:gd name="connsiteY1" fmla="*/ 0 h 866711"/>
              <a:gd name="connsiteX2" fmla="*/ 1016154 w 1016154"/>
              <a:gd name="connsiteY2" fmla="*/ 334433 h 866711"/>
              <a:gd name="connsiteX3" fmla="*/ 217891 w 1016154"/>
              <a:gd name="connsiteY3" fmla="*/ 866711 h 866711"/>
              <a:gd name="connsiteX4" fmla="*/ 0 w 1016154"/>
              <a:gd name="connsiteY4" fmla="*/ 584489 h 866711"/>
              <a:gd name="connsiteX0" fmla="*/ 0 w 1047904"/>
              <a:gd name="connsiteY0" fmla="*/ 584489 h 866711"/>
              <a:gd name="connsiteX1" fmla="*/ 823808 w 1047904"/>
              <a:gd name="connsiteY1" fmla="*/ 0 h 866711"/>
              <a:gd name="connsiteX2" fmla="*/ 1047904 w 1047904"/>
              <a:gd name="connsiteY2" fmla="*/ 309033 h 866711"/>
              <a:gd name="connsiteX3" fmla="*/ 217891 w 1047904"/>
              <a:gd name="connsiteY3" fmla="*/ 866711 h 866711"/>
              <a:gd name="connsiteX4" fmla="*/ 0 w 1047904"/>
              <a:gd name="connsiteY4" fmla="*/ 584489 h 866711"/>
              <a:gd name="connsiteX0" fmla="*/ 0 w 1028854"/>
              <a:gd name="connsiteY0" fmla="*/ 584489 h 866711"/>
              <a:gd name="connsiteX1" fmla="*/ 823808 w 1028854"/>
              <a:gd name="connsiteY1" fmla="*/ 0 h 866711"/>
              <a:gd name="connsiteX2" fmla="*/ 1028854 w 1028854"/>
              <a:gd name="connsiteY2" fmla="*/ 328083 h 866711"/>
              <a:gd name="connsiteX3" fmla="*/ 217891 w 1028854"/>
              <a:gd name="connsiteY3" fmla="*/ 866711 h 866711"/>
              <a:gd name="connsiteX4" fmla="*/ 0 w 1028854"/>
              <a:gd name="connsiteY4" fmla="*/ 584489 h 866711"/>
              <a:gd name="connsiteX0" fmla="*/ 0 w 1047904"/>
              <a:gd name="connsiteY0" fmla="*/ 578139 h 866711"/>
              <a:gd name="connsiteX1" fmla="*/ 842858 w 1047904"/>
              <a:gd name="connsiteY1" fmla="*/ 0 h 866711"/>
              <a:gd name="connsiteX2" fmla="*/ 1047904 w 1047904"/>
              <a:gd name="connsiteY2" fmla="*/ 328083 h 866711"/>
              <a:gd name="connsiteX3" fmla="*/ 236941 w 1047904"/>
              <a:gd name="connsiteY3" fmla="*/ 866711 h 866711"/>
              <a:gd name="connsiteX4" fmla="*/ 0 w 1047904"/>
              <a:gd name="connsiteY4" fmla="*/ 578139 h 866711"/>
              <a:gd name="connsiteX0" fmla="*/ 0 w 1047904"/>
              <a:gd name="connsiteY0" fmla="*/ 578139 h 898461"/>
              <a:gd name="connsiteX1" fmla="*/ 842858 w 1047904"/>
              <a:gd name="connsiteY1" fmla="*/ 0 h 898461"/>
              <a:gd name="connsiteX2" fmla="*/ 1047904 w 1047904"/>
              <a:gd name="connsiteY2" fmla="*/ 328083 h 898461"/>
              <a:gd name="connsiteX3" fmla="*/ 186141 w 1047904"/>
              <a:gd name="connsiteY3" fmla="*/ 898461 h 898461"/>
              <a:gd name="connsiteX4" fmla="*/ 0 w 1047904"/>
              <a:gd name="connsiteY4" fmla="*/ 578139 h 898461"/>
              <a:gd name="connsiteX0" fmla="*/ 0 w 1060604"/>
              <a:gd name="connsiteY0" fmla="*/ 603539 h 898461"/>
              <a:gd name="connsiteX1" fmla="*/ 855558 w 1060604"/>
              <a:gd name="connsiteY1" fmla="*/ 0 h 898461"/>
              <a:gd name="connsiteX2" fmla="*/ 1060604 w 1060604"/>
              <a:gd name="connsiteY2" fmla="*/ 328083 h 898461"/>
              <a:gd name="connsiteX3" fmla="*/ 198841 w 1060604"/>
              <a:gd name="connsiteY3" fmla="*/ 898461 h 898461"/>
              <a:gd name="connsiteX4" fmla="*/ 0 w 1060604"/>
              <a:gd name="connsiteY4" fmla="*/ 603539 h 898461"/>
              <a:gd name="connsiteX0" fmla="*/ 0 w 1060604"/>
              <a:gd name="connsiteY0" fmla="*/ 603539 h 885761"/>
              <a:gd name="connsiteX1" fmla="*/ 855558 w 1060604"/>
              <a:gd name="connsiteY1" fmla="*/ 0 h 885761"/>
              <a:gd name="connsiteX2" fmla="*/ 1060604 w 1060604"/>
              <a:gd name="connsiteY2" fmla="*/ 328083 h 885761"/>
              <a:gd name="connsiteX3" fmla="*/ 217891 w 1060604"/>
              <a:gd name="connsiteY3" fmla="*/ 885761 h 885761"/>
              <a:gd name="connsiteX4" fmla="*/ 0 w 1060604"/>
              <a:gd name="connsiteY4" fmla="*/ 603539 h 885761"/>
              <a:gd name="connsiteX0" fmla="*/ 0 w 1060604"/>
              <a:gd name="connsiteY0" fmla="*/ 489239 h 771461"/>
              <a:gd name="connsiteX1" fmla="*/ 814283 w 1060604"/>
              <a:gd name="connsiteY1" fmla="*/ 0 h 771461"/>
              <a:gd name="connsiteX2" fmla="*/ 1060604 w 1060604"/>
              <a:gd name="connsiteY2" fmla="*/ 213783 h 771461"/>
              <a:gd name="connsiteX3" fmla="*/ 217891 w 1060604"/>
              <a:gd name="connsiteY3" fmla="*/ 771461 h 771461"/>
              <a:gd name="connsiteX4" fmla="*/ 0 w 1060604"/>
              <a:gd name="connsiteY4" fmla="*/ 489239 h 771461"/>
              <a:gd name="connsiteX0" fmla="*/ 105959 w 842713"/>
              <a:gd name="connsiteY0" fmla="*/ 89189 h 771461"/>
              <a:gd name="connsiteX1" fmla="*/ 596392 w 842713"/>
              <a:gd name="connsiteY1" fmla="*/ 0 h 771461"/>
              <a:gd name="connsiteX2" fmla="*/ 842713 w 842713"/>
              <a:gd name="connsiteY2" fmla="*/ 213783 h 771461"/>
              <a:gd name="connsiteX3" fmla="*/ 0 w 842713"/>
              <a:gd name="connsiteY3" fmla="*/ 771461 h 771461"/>
              <a:gd name="connsiteX4" fmla="*/ 105959 w 842713"/>
              <a:gd name="connsiteY4" fmla="*/ 89189 h 771461"/>
              <a:gd name="connsiteX0" fmla="*/ 0 w 736754"/>
              <a:gd name="connsiteY0" fmla="*/ 89189 h 828611"/>
              <a:gd name="connsiteX1" fmla="*/ 490433 w 736754"/>
              <a:gd name="connsiteY1" fmla="*/ 0 h 828611"/>
              <a:gd name="connsiteX2" fmla="*/ 736754 w 736754"/>
              <a:gd name="connsiteY2" fmla="*/ 213783 h 828611"/>
              <a:gd name="connsiteX3" fmla="*/ 135341 w 736754"/>
              <a:gd name="connsiteY3" fmla="*/ 828611 h 828611"/>
              <a:gd name="connsiteX4" fmla="*/ 0 w 736754"/>
              <a:gd name="connsiteY4" fmla="*/ 89189 h 828611"/>
              <a:gd name="connsiteX0" fmla="*/ 0 w 490433"/>
              <a:gd name="connsiteY0" fmla="*/ 89189 h 828611"/>
              <a:gd name="connsiteX1" fmla="*/ 490433 w 490433"/>
              <a:gd name="connsiteY1" fmla="*/ 0 h 828611"/>
              <a:gd name="connsiteX2" fmla="*/ 489104 w 490433"/>
              <a:gd name="connsiteY2" fmla="*/ 753533 h 828611"/>
              <a:gd name="connsiteX3" fmla="*/ 135341 w 490433"/>
              <a:gd name="connsiteY3" fmla="*/ 828611 h 828611"/>
              <a:gd name="connsiteX4" fmla="*/ 0 w 490433"/>
              <a:gd name="connsiteY4" fmla="*/ 89189 h 82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33" h="828611">
                <a:moveTo>
                  <a:pt x="0" y="89189"/>
                </a:moveTo>
                <a:lnTo>
                  <a:pt x="490433" y="0"/>
                </a:lnTo>
                <a:lnTo>
                  <a:pt x="489104" y="753533"/>
                </a:lnTo>
                <a:lnTo>
                  <a:pt x="135341" y="828611"/>
                </a:lnTo>
                <a:lnTo>
                  <a:pt x="0" y="89189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5"/>
          <p:cNvSpPr/>
          <p:nvPr/>
        </p:nvSpPr>
        <p:spPr>
          <a:xfrm>
            <a:off x="5868144" y="6217064"/>
            <a:ext cx="920904" cy="444436"/>
          </a:xfrm>
          <a:custGeom>
            <a:avLst/>
            <a:gdLst>
              <a:gd name="connsiteX0" fmla="*/ 0 w 1008112"/>
              <a:gd name="connsiteY0" fmla="*/ 504056 h 504056"/>
              <a:gd name="connsiteX1" fmla="*/ 126014 w 1008112"/>
              <a:gd name="connsiteY1" fmla="*/ 0 h 504056"/>
              <a:gd name="connsiteX2" fmla="*/ 882098 w 1008112"/>
              <a:gd name="connsiteY2" fmla="*/ 0 h 504056"/>
              <a:gd name="connsiteX3" fmla="*/ 1008112 w 1008112"/>
              <a:gd name="connsiteY3" fmla="*/ 504056 h 504056"/>
              <a:gd name="connsiteX4" fmla="*/ 0 w 1008112"/>
              <a:gd name="connsiteY4" fmla="*/ 504056 h 504056"/>
              <a:gd name="connsiteX0" fmla="*/ 0 w 1008112"/>
              <a:gd name="connsiteY0" fmla="*/ 800390 h 800390"/>
              <a:gd name="connsiteX1" fmla="*/ 492903 w 1008112"/>
              <a:gd name="connsiteY1" fmla="*/ 0 h 800390"/>
              <a:gd name="connsiteX2" fmla="*/ 882098 w 1008112"/>
              <a:gd name="connsiteY2" fmla="*/ 296334 h 800390"/>
              <a:gd name="connsiteX3" fmla="*/ 1008112 w 1008112"/>
              <a:gd name="connsiteY3" fmla="*/ 800390 h 800390"/>
              <a:gd name="connsiteX4" fmla="*/ 0 w 1008112"/>
              <a:gd name="connsiteY4" fmla="*/ 800390 h 800390"/>
              <a:gd name="connsiteX0" fmla="*/ 0 w 1023209"/>
              <a:gd name="connsiteY0" fmla="*/ 800390 h 800390"/>
              <a:gd name="connsiteX1" fmla="*/ 492903 w 1023209"/>
              <a:gd name="connsiteY1" fmla="*/ 0 h 800390"/>
              <a:gd name="connsiteX2" fmla="*/ 1023209 w 1023209"/>
              <a:gd name="connsiteY2" fmla="*/ 317500 h 800390"/>
              <a:gd name="connsiteX3" fmla="*/ 1008112 w 1023209"/>
              <a:gd name="connsiteY3" fmla="*/ 800390 h 800390"/>
              <a:gd name="connsiteX4" fmla="*/ 0 w 1023209"/>
              <a:gd name="connsiteY4" fmla="*/ 800390 h 800390"/>
              <a:gd name="connsiteX0" fmla="*/ 0 w 1023209"/>
              <a:gd name="connsiteY0" fmla="*/ 800390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00390 h 1096723"/>
              <a:gd name="connsiteX0" fmla="*/ 0 w 1023209"/>
              <a:gd name="connsiteY0" fmla="*/ 828612 h 1096723"/>
              <a:gd name="connsiteX1" fmla="*/ 492903 w 1023209"/>
              <a:gd name="connsiteY1" fmla="*/ 0 h 1096723"/>
              <a:gd name="connsiteX2" fmla="*/ 1023209 w 1023209"/>
              <a:gd name="connsiteY2" fmla="*/ 317500 h 1096723"/>
              <a:gd name="connsiteX3" fmla="*/ 443668 w 1023209"/>
              <a:gd name="connsiteY3" fmla="*/ 1096723 h 1096723"/>
              <a:gd name="connsiteX4" fmla="*/ 0 w 1023209"/>
              <a:gd name="connsiteY4" fmla="*/ 828612 h 1096723"/>
              <a:gd name="connsiteX0" fmla="*/ 0 w 1375987"/>
              <a:gd name="connsiteY0" fmla="*/ 539334 h 1096723"/>
              <a:gd name="connsiteX1" fmla="*/ 845681 w 1375987"/>
              <a:gd name="connsiteY1" fmla="*/ 0 h 1096723"/>
              <a:gd name="connsiteX2" fmla="*/ 1375987 w 1375987"/>
              <a:gd name="connsiteY2" fmla="*/ 317500 h 1096723"/>
              <a:gd name="connsiteX3" fmla="*/ 796446 w 1375987"/>
              <a:gd name="connsiteY3" fmla="*/ 1096723 h 1096723"/>
              <a:gd name="connsiteX4" fmla="*/ 0 w 1375987"/>
              <a:gd name="connsiteY4" fmla="*/ 539334 h 1096723"/>
              <a:gd name="connsiteX0" fmla="*/ 0 w 1375987"/>
              <a:gd name="connsiteY0" fmla="*/ 539334 h 821556"/>
              <a:gd name="connsiteX1" fmla="*/ 845681 w 1375987"/>
              <a:gd name="connsiteY1" fmla="*/ 0 h 821556"/>
              <a:gd name="connsiteX2" fmla="*/ 1375987 w 1375987"/>
              <a:gd name="connsiteY2" fmla="*/ 317500 h 821556"/>
              <a:gd name="connsiteX3" fmla="*/ 217891 w 1375987"/>
              <a:gd name="connsiteY3" fmla="*/ 821556 h 821556"/>
              <a:gd name="connsiteX4" fmla="*/ 0 w 1375987"/>
              <a:gd name="connsiteY4" fmla="*/ 539334 h 821556"/>
              <a:gd name="connsiteX0" fmla="*/ 0 w 1375987"/>
              <a:gd name="connsiteY0" fmla="*/ 546389 h 828611"/>
              <a:gd name="connsiteX1" fmla="*/ 817458 w 1375987"/>
              <a:gd name="connsiteY1" fmla="*/ 0 h 828611"/>
              <a:gd name="connsiteX2" fmla="*/ 1375987 w 1375987"/>
              <a:gd name="connsiteY2" fmla="*/ 324555 h 828611"/>
              <a:gd name="connsiteX3" fmla="*/ 217891 w 1375987"/>
              <a:gd name="connsiteY3" fmla="*/ 828611 h 828611"/>
              <a:gd name="connsiteX4" fmla="*/ 0 w 1375987"/>
              <a:gd name="connsiteY4" fmla="*/ 546389 h 828611"/>
              <a:gd name="connsiteX0" fmla="*/ 0 w 1016154"/>
              <a:gd name="connsiteY0" fmla="*/ 546389 h 828611"/>
              <a:gd name="connsiteX1" fmla="*/ 817458 w 1016154"/>
              <a:gd name="connsiteY1" fmla="*/ 0 h 828611"/>
              <a:gd name="connsiteX2" fmla="*/ 1016154 w 1016154"/>
              <a:gd name="connsiteY2" fmla="*/ 296333 h 828611"/>
              <a:gd name="connsiteX3" fmla="*/ 217891 w 1016154"/>
              <a:gd name="connsiteY3" fmla="*/ 828611 h 828611"/>
              <a:gd name="connsiteX4" fmla="*/ 0 w 1016154"/>
              <a:gd name="connsiteY4" fmla="*/ 546389 h 828611"/>
              <a:gd name="connsiteX0" fmla="*/ 0 w 1016154"/>
              <a:gd name="connsiteY0" fmla="*/ 584489 h 866711"/>
              <a:gd name="connsiteX1" fmla="*/ 823808 w 1016154"/>
              <a:gd name="connsiteY1" fmla="*/ 0 h 866711"/>
              <a:gd name="connsiteX2" fmla="*/ 1016154 w 1016154"/>
              <a:gd name="connsiteY2" fmla="*/ 334433 h 866711"/>
              <a:gd name="connsiteX3" fmla="*/ 217891 w 1016154"/>
              <a:gd name="connsiteY3" fmla="*/ 866711 h 866711"/>
              <a:gd name="connsiteX4" fmla="*/ 0 w 1016154"/>
              <a:gd name="connsiteY4" fmla="*/ 584489 h 866711"/>
              <a:gd name="connsiteX0" fmla="*/ 0 w 1047904"/>
              <a:gd name="connsiteY0" fmla="*/ 584489 h 866711"/>
              <a:gd name="connsiteX1" fmla="*/ 823808 w 1047904"/>
              <a:gd name="connsiteY1" fmla="*/ 0 h 866711"/>
              <a:gd name="connsiteX2" fmla="*/ 1047904 w 1047904"/>
              <a:gd name="connsiteY2" fmla="*/ 309033 h 866711"/>
              <a:gd name="connsiteX3" fmla="*/ 217891 w 1047904"/>
              <a:gd name="connsiteY3" fmla="*/ 866711 h 866711"/>
              <a:gd name="connsiteX4" fmla="*/ 0 w 1047904"/>
              <a:gd name="connsiteY4" fmla="*/ 584489 h 866711"/>
              <a:gd name="connsiteX0" fmla="*/ 0 w 1028854"/>
              <a:gd name="connsiteY0" fmla="*/ 584489 h 866711"/>
              <a:gd name="connsiteX1" fmla="*/ 823808 w 1028854"/>
              <a:gd name="connsiteY1" fmla="*/ 0 h 866711"/>
              <a:gd name="connsiteX2" fmla="*/ 1028854 w 1028854"/>
              <a:gd name="connsiteY2" fmla="*/ 328083 h 866711"/>
              <a:gd name="connsiteX3" fmla="*/ 217891 w 1028854"/>
              <a:gd name="connsiteY3" fmla="*/ 866711 h 866711"/>
              <a:gd name="connsiteX4" fmla="*/ 0 w 1028854"/>
              <a:gd name="connsiteY4" fmla="*/ 584489 h 866711"/>
              <a:gd name="connsiteX0" fmla="*/ 0 w 1047904"/>
              <a:gd name="connsiteY0" fmla="*/ 578139 h 866711"/>
              <a:gd name="connsiteX1" fmla="*/ 842858 w 1047904"/>
              <a:gd name="connsiteY1" fmla="*/ 0 h 866711"/>
              <a:gd name="connsiteX2" fmla="*/ 1047904 w 1047904"/>
              <a:gd name="connsiteY2" fmla="*/ 328083 h 866711"/>
              <a:gd name="connsiteX3" fmla="*/ 236941 w 1047904"/>
              <a:gd name="connsiteY3" fmla="*/ 866711 h 866711"/>
              <a:gd name="connsiteX4" fmla="*/ 0 w 1047904"/>
              <a:gd name="connsiteY4" fmla="*/ 578139 h 866711"/>
              <a:gd name="connsiteX0" fmla="*/ 0 w 1047904"/>
              <a:gd name="connsiteY0" fmla="*/ 578139 h 898461"/>
              <a:gd name="connsiteX1" fmla="*/ 842858 w 1047904"/>
              <a:gd name="connsiteY1" fmla="*/ 0 h 898461"/>
              <a:gd name="connsiteX2" fmla="*/ 1047904 w 1047904"/>
              <a:gd name="connsiteY2" fmla="*/ 328083 h 898461"/>
              <a:gd name="connsiteX3" fmla="*/ 186141 w 1047904"/>
              <a:gd name="connsiteY3" fmla="*/ 898461 h 898461"/>
              <a:gd name="connsiteX4" fmla="*/ 0 w 1047904"/>
              <a:gd name="connsiteY4" fmla="*/ 578139 h 898461"/>
              <a:gd name="connsiteX0" fmla="*/ 0 w 1060604"/>
              <a:gd name="connsiteY0" fmla="*/ 603539 h 898461"/>
              <a:gd name="connsiteX1" fmla="*/ 855558 w 1060604"/>
              <a:gd name="connsiteY1" fmla="*/ 0 h 898461"/>
              <a:gd name="connsiteX2" fmla="*/ 1060604 w 1060604"/>
              <a:gd name="connsiteY2" fmla="*/ 328083 h 898461"/>
              <a:gd name="connsiteX3" fmla="*/ 198841 w 1060604"/>
              <a:gd name="connsiteY3" fmla="*/ 898461 h 898461"/>
              <a:gd name="connsiteX4" fmla="*/ 0 w 1060604"/>
              <a:gd name="connsiteY4" fmla="*/ 603539 h 898461"/>
              <a:gd name="connsiteX0" fmla="*/ 0 w 1060604"/>
              <a:gd name="connsiteY0" fmla="*/ 603539 h 885761"/>
              <a:gd name="connsiteX1" fmla="*/ 855558 w 1060604"/>
              <a:gd name="connsiteY1" fmla="*/ 0 h 885761"/>
              <a:gd name="connsiteX2" fmla="*/ 1060604 w 1060604"/>
              <a:gd name="connsiteY2" fmla="*/ 328083 h 885761"/>
              <a:gd name="connsiteX3" fmla="*/ 217891 w 1060604"/>
              <a:gd name="connsiteY3" fmla="*/ 885761 h 885761"/>
              <a:gd name="connsiteX4" fmla="*/ 0 w 1060604"/>
              <a:gd name="connsiteY4" fmla="*/ 603539 h 885761"/>
              <a:gd name="connsiteX0" fmla="*/ 0 w 993929"/>
              <a:gd name="connsiteY0" fmla="*/ 251114 h 885761"/>
              <a:gd name="connsiteX1" fmla="*/ 788883 w 993929"/>
              <a:gd name="connsiteY1" fmla="*/ 0 h 885761"/>
              <a:gd name="connsiteX2" fmla="*/ 993929 w 993929"/>
              <a:gd name="connsiteY2" fmla="*/ 328083 h 885761"/>
              <a:gd name="connsiteX3" fmla="*/ 151216 w 993929"/>
              <a:gd name="connsiteY3" fmla="*/ 885761 h 885761"/>
              <a:gd name="connsiteX4" fmla="*/ 0 w 993929"/>
              <a:gd name="connsiteY4" fmla="*/ 251114 h 885761"/>
              <a:gd name="connsiteX0" fmla="*/ 0 w 993929"/>
              <a:gd name="connsiteY0" fmla="*/ 251114 h 692086"/>
              <a:gd name="connsiteX1" fmla="*/ 788883 w 993929"/>
              <a:gd name="connsiteY1" fmla="*/ 0 h 692086"/>
              <a:gd name="connsiteX2" fmla="*/ 993929 w 993929"/>
              <a:gd name="connsiteY2" fmla="*/ 328083 h 692086"/>
              <a:gd name="connsiteX3" fmla="*/ 33741 w 993929"/>
              <a:gd name="connsiteY3" fmla="*/ 692086 h 692086"/>
              <a:gd name="connsiteX4" fmla="*/ 0 w 993929"/>
              <a:gd name="connsiteY4" fmla="*/ 251114 h 692086"/>
              <a:gd name="connsiteX0" fmla="*/ 0 w 930429"/>
              <a:gd name="connsiteY0" fmla="*/ 251114 h 692086"/>
              <a:gd name="connsiteX1" fmla="*/ 788883 w 930429"/>
              <a:gd name="connsiteY1" fmla="*/ 0 h 692086"/>
              <a:gd name="connsiteX2" fmla="*/ 930429 w 930429"/>
              <a:gd name="connsiteY2" fmla="*/ 626533 h 692086"/>
              <a:gd name="connsiteX3" fmla="*/ 33741 w 930429"/>
              <a:gd name="connsiteY3" fmla="*/ 692086 h 692086"/>
              <a:gd name="connsiteX4" fmla="*/ 0 w 930429"/>
              <a:gd name="connsiteY4" fmla="*/ 251114 h 692086"/>
              <a:gd name="connsiteX0" fmla="*/ 0 w 930429"/>
              <a:gd name="connsiteY0" fmla="*/ 3464 h 444436"/>
              <a:gd name="connsiteX1" fmla="*/ 893658 w 930429"/>
              <a:gd name="connsiteY1" fmla="*/ 0 h 444436"/>
              <a:gd name="connsiteX2" fmla="*/ 930429 w 930429"/>
              <a:gd name="connsiteY2" fmla="*/ 378883 h 444436"/>
              <a:gd name="connsiteX3" fmla="*/ 33741 w 930429"/>
              <a:gd name="connsiteY3" fmla="*/ 444436 h 444436"/>
              <a:gd name="connsiteX4" fmla="*/ 0 w 930429"/>
              <a:gd name="connsiteY4" fmla="*/ 3464 h 444436"/>
              <a:gd name="connsiteX0" fmla="*/ 0 w 920904"/>
              <a:gd name="connsiteY0" fmla="*/ 3464 h 444436"/>
              <a:gd name="connsiteX1" fmla="*/ 893658 w 920904"/>
              <a:gd name="connsiteY1" fmla="*/ 0 h 444436"/>
              <a:gd name="connsiteX2" fmla="*/ 920904 w 920904"/>
              <a:gd name="connsiteY2" fmla="*/ 385233 h 444436"/>
              <a:gd name="connsiteX3" fmla="*/ 33741 w 920904"/>
              <a:gd name="connsiteY3" fmla="*/ 444436 h 444436"/>
              <a:gd name="connsiteX4" fmla="*/ 0 w 920904"/>
              <a:gd name="connsiteY4" fmla="*/ 3464 h 4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904" h="444436">
                <a:moveTo>
                  <a:pt x="0" y="3464"/>
                </a:moveTo>
                <a:lnTo>
                  <a:pt x="893658" y="0"/>
                </a:lnTo>
                <a:lnTo>
                  <a:pt x="920904" y="385233"/>
                </a:lnTo>
                <a:lnTo>
                  <a:pt x="33741" y="444436"/>
                </a:lnTo>
                <a:lnTo>
                  <a:pt x="0" y="3464"/>
                </a:lnTo>
                <a:close/>
              </a:path>
            </a:pathLst>
          </a:custGeom>
          <a:solidFill>
            <a:srgbClr val="3366FF">
              <a:alpha val="50000"/>
            </a:srgb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apezoid 26"/>
          <p:cNvSpPr/>
          <p:nvPr/>
        </p:nvSpPr>
        <p:spPr>
          <a:xfrm>
            <a:off x="7414220" y="3573016"/>
            <a:ext cx="280272" cy="468593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388222 w 591670"/>
              <a:gd name="connsiteY0" fmla="*/ 513540 h 513540"/>
              <a:gd name="connsiteX1" fmla="*/ 32684 w 591670"/>
              <a:gd name="connsiteY1" fmla="*/ 310092 h 513540"/>
              <a:gd name="connsiteX2" fmla="*/ 0 w 591670"/>
              <a:gd name="connsiteY2" fmla="*/ 0 h 513540"/>
              <a:gd name="connsiteX3" fmla="*/ 591670 w 591670"/>
              <a:gd name="connsiteY3" fmla="*/ 244724 h 513540"/>
              <a:gd name="connsiteX4" fmla="*/ 388222 w 591670"/>
              <a:gd name="connsiteY4" fmla="*/ 513540 h 513540"/>
              <a:gd name="connsiteX0" fmla="*/ 388222 w 388222"/>
              <a:gd name="connsiteY0" fmla="*/ 557741 h 557741"/>
              <a:gd name="connsiteX1" fmla="*/ 32684 w 388222"/>
              <a:gd name="connsiteY1" fmla="*/ 354293 h 557741"/>
              <a:gd name="connsiteX2" fmla="*/ 0 w 388222"/>
              <a:gd name="connsiteY2" fmla="*/ 44201 h 557741"/>
              <a:gd name="connsiteX3" fmla="*/ 245595 w 388222"/>
              <a:gd name="connsiteY3" fmla="*/ 0 h 557741"/>
              <a:gd name="connsiteX4" fmla="*/ 388222 w 388222"/>
              <a:gd name="connsiteY4" fmla="*/ 557741 h 557741"/>
              <a:gd name="connsiteX0" fmla="*/ 453963 w 453963"/>
              <a:gd name="connsiteY0" fmla="*/ 557741 h 557741"/>
              <a:gd name="connsiteX1" fmla="*/ 0 w 453963"/>
              <a:gd name="connsiteY1" fmla="*/ 132043 h 557741"/>
              <a:gd name="connsiteX2" fmla="*/ 65741 w 453963"/>
              <a:gd name="connsiteY2" fmla="*/ 44201 h 557741"/>
              <a:gd name="connsiteX3" fmla="*/ 311336 w 453963"/>
              <a:gd name="connsiteY3" fmla="*/ 0 h 557741"/>
              <a:gd name="connsiteX4" fmla="*/ 453963 w 453963"/>
              <a:gd name="connsiteY4" fmla="*/ 557741 h 557741"/>
              <a:gd name="connsiteX0" fmla="*/ 253938 w 311336"/>
              <a:gd name="connsiteY0" fmla="*/ 110066 h 132043"/>
              <a:gd name="connsiteX1" fmla="*/ 0 w 311336"/>
              <a:gd name="connsiteY1" fmla="*/ 132043 h 132043"/>
              <a:gd name="connsiteX2" fmla="*/ 65741 w 311336"/>
              <a:gd name="connsiteY2" fmla="*/ 44201 h 132043"/>
              <a:gd name="connsiteX3" fmla="*/ 311336 w 311336"/>
              <a:gd name="connsiteY3" fmla="*/ 0 h 132043"/>
              <a:gd name="connsiteX4" fmla="*/ 253938 w 311336"/>
              <a:gd name="connsiteY4" fmla="*/ 110066 h 132043"/>
              <a:gd name="connsiteX0" fmla="*/ 333313 w 333313"/>
              <a:gd name="connsiteY0" fmla="*/ 157691 h 157691"/>
              <a:gd name="connsiteX1" fmla="*/ 0 w 333313"/>
              <a:gd name="connsiteY1" fmla="*/ 132043 h 157691"/>
              <a:gd name="connsiteX2" fmla="*/ 65741 w 333313"/>
              <a:gd name="connsiteY2" fmla="*/ 44201 h 157691"/>
              <a:gd name="connsiteX3" fmla="*/ 311336 w 333313"/>
              <a:gd name="connsiteY3" fmla="*/ 0 h 157691"/>
              <a:gd name="connsiteX4" fmla="*/ 333313 w 333313"/>
              <a:gd name="connsiteY4" fmla="*/ 157691 h 157691"/>
              <a:gd name="connsiteX0" fmla="*/ 267572 w 267572"/>
              <a:gd name="connsiteY0" fmla="*/ 157691 h 198718"/>
              <a:gd name="connsiteX1" fmla="*/ 934 w 267572"/>
              <a:gd name="connsiteY1" fmla="*/ 198718 h 198718"/>
              <a:gd name="connsiteX2" fmla="*/ 0 w 267572"/>
              <a:gd name="connsiteY2" fmla="*/ 44201 h 198718"/>
              <a:gd name="connsiteX3" fmla="*/ 245595 w 267572"/>
              <a:gd name="connsiteY3" fmla="*/ 0 h 198718"/>
              <a:gd name="connsiteX4" fmla="*/ 267572 w 267572"/>
              <a:gd name="connsiteY4" fmla="*/ 157691 h 198718"/>
              <a:gd name="connsiteX0" fmla="*/ 270747 w 270747"/>
              <a:gd name="connsiteY0" fmla="*/ 157691 h 198718"/>
              <a:gd name="connsiteX1" fmla="*/ 4109 w 270747"/>
              <a:gd name="connsiteY1" fmla="*/ 198718 h 198718"/>
              <a:gd name="connsiteX2" fmla="*/ 0 w 270747"/>
              <a:gd name="connsiteY2" fmla="*/ 15626 h 198718"/>
              <a:gd name="connsiteX3" fmla="*/ 248770 w 270747"/>
              <a:gd name="connsiteY3" fmla="*/ 0 h 198718"/>
              <a:gd name="connsiteX4" fmla="*/ 270747 w 270747"/>
              <a:gd name="connsiteY4" fmla="*/ 157691 h 198718"/>
              <a:gd name="connsiteX0" fmla="*/ 270747 w 270747"/>
              <a:gd name="connsiteY0" fmla="*/ 186266 h 227293"/>
              <a:gd name="connsiteX1" fmla="*/ 4109 w 270747"/>
              <a:gd name="connsiteY1" fmla="*/ 227293 h 227293"/>
              <a:gd name="connsiteX2" fmla="*/ 0 w 270747"/>
              <a:gd name="connsiteY2" fmla="*/ 44201 h 227293"/>
              <a:gd name="connsiteX3" fmla="*/ 204320 w 270747"/>
              <a:gd name="connsiteY3" fmla="*/ 0 h 227293"/>
              <a:gd name="connsiteX4" fmla="*/ 270747 w 270747"/>
              <a:gd name="connsiteY4" fmla="*/ 186266 h 227293"/>
              <a:gd name="connsiteX0" fmla="*/ 280272 w 280272"/>
              <a:gd name="connsiteY0" fmla="*/ 433916 h 433916"/>
              <a:gd name="connsiteX1" fmla="*/ 4109 w 280272"/>
              <a:gd name="connsiteY1" fmla="*/ 227293 h 433916"/>
              <a:gd name="connsiteX2" fmla="*/ 0 w 280272"/>
              <a:gd name="connsiteY2" fmla="*/ 44201 h 433916"/>
              <a:gd name="connsiteX3" fmla="*/ 204320 w 280272"/>
              <a:gd name="connsiteY3" fmla="*/ 0 h 433916"/>
              <a:gd name="connsiteX4" fmla="*/ 280272 w 280272"/>
              <a:gd name="connsiteY4" fmla="*/ 433916 h 433916"/>
              <a:gd name="connsiteX0" fmla="*/ 280272 w 280272"/>
              <a:gd name="connsiteY0" fmla="*/ 433916 h 468593"/>
              <a:gd name="connsiteX1" fmla="*/ 64434 w 280272"/>
              <a:gd name="connsiteY1" fmla="*/ 468593 h 468593"/>
              <a:gd name="connsiteX2" fmla="*/ 0 w 280272"/>
              <a:gd name="connsiteY2" fmla="*/ 44201 h 468593"/>
              <a:gd name="connsiteX3" fmla="*/ 204320 w 280272"/>
              <a:gd name="connsiteY3" fmla="*/ 0 h 468593"/>
              <a:gd name="connsiteX4" fmla="*/ 280272 w 280272"/>
              <a:gd name="connsiteY4" fmla="*/ 433916 h 4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272" h="468593">
                <a:moveTo>
                  <a:pt x="280272" y="433916"/>
                </a:moveTo>
                <a:lnTo>
                  <a:pt x="64434" y="468593"/>
                </a:lnTo>
                <a:cubicBezTo>
                  <a:pt x="64123" y="417087"/>
                  <a:pt x="311" y="95707"/>
                  <a:pt x="0" y="44201"/>
                </a:cubicBezTo>
                <a:lnTo>
                  <a:pt x="204320" y="0"/>
                </a:lnTo>
                <a:lnTo>
                  <a:pt x="280272" y="4339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26"/>
          <p:cNvSpPr/>
          <p:nvPr/>
        </p:nvSpPr>
        <p:spPr>
          <a:xfrm>
            <a:off x="3297063" y="369738"/>
            <a:ext cx="400236" cy="351615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550147 w 753595"/>
              <a:gd name="connsiteY0" fmla="*/ 621490 h 621490"/>
              <a:gd name="connsiteX1" fmla="*/ 194609 w 753595"/>
              <a:gd name="connsiteY1" fmla="*/ 418042 h 621490"/>
              <a:gd name="connsiteX2" fmla="*/ 0 w 753595"/>
              <a:gd name="connsiteY2" fmla="*/ 0 h 621490"/>
              <a:gd name="connsiteX3" fmla="*/ 753595 w 753595"/>
              <a:gd name="connsiteY3" fmla="*/ 352674 h 621490"/>
              <a:gd name="connsiteX4" fmla="*/ 550147 w 753595"/>
              <a:gd name="connsiteY4" fmla="*/ 621490 h 621490"/>
              <a:gd name="connsiteX0" fmla="*/ 653988 w 857436"/>
              <a:gd name="connsiteY0" fmla="*/ 621490 h 621490"/>
              <a:gd name="connsiteX1" fmla="*/ 0 w 857436"/>
              <a:gd name="connsiteY1" fmla="*/ 71967 h 621490"/>
              <a:gd name="connsiteX2" fmla="*/ 103841 w 857436"/>
              <a:gd name="connsiteY2" fmla="*/ 0 h 621490"/>
              <a:gd name="connsiteX3" fmla="*/ 857436 w 857436"/>
              <a:gd name="connsiteY3" fmla="*/ 352674 h 621490"/>
              <a:gd name="connsiteX4" fmla="*/ 653988 w 857436"/>
              <a:gd name="connsiteY4" fmla="*/ 621490 h 621490"/>
              <a:gd name="connsiteX0" fmla="*/ 199963 w 857436"/>
              <a:gd name="connsiteY0" fmla="*/ 373840 h 373840"/>
              <a:gd name="connsiteX1" fmla="*/ 0 w 857436"/>
              <a:gd name="connsiteY1" fmla="*/ 71967 h 373840"/>
              <a:gd name="connsiteX2" fmla="*/ 103841 w 857436"/>
              <a:gd name="connsiteY2" fmla="*/ 0 h 373840"/>
              <a:gd name="connsiteX3" fmla="*/ 857436 w 857436"/>
              <a:gd name="connsiteY3" fmla="*/ 352674 h 373840"/>
              <a:gd name="connsiteX4" fmla="*/ 199963 w 857436"/>
              <a:gd name="connsiteY4" fmla="*/ 373840 h 373840"/>
              <a:gd name="connsiteX0" fmla="*/ 199963 w 292286"/>
              <a:gd name="connsiteY0" fmla="*/ 373840 h 373840"/>
              <a:gd name="connsiteX1" fmla="*/ 0 w 292286"/>
              <a:gd name="connsiteY1" fmla="*/ 71967 h 373840"/>
              <a:gd name="connsiteX2" fmla="*/ 103841 w 292286"/>
              <a:gd name="connsiteY2" fmla="*/ 0 h 373840"/>
              <a:gd name="connsiteX3" fmla="*/ 292286 w 292286"/>
              <a:gd name="connsiteY3" fmla="*/ 273299 h 373840"/>
              <a:gd name="connsiteX4" fmla="*/ 199963 w 292286"/>
              <a:gd name="connsiteY4" fmla="*/ 373840 h 373840"/>
              <a:gd name="connsiteX0" fmla="*/ 199963 w 317686"/>
              <a:gd name="connsiteY0" fmla="*/ 373840 h 373840"/>
              <a:gd name="connsiteX1" fmla="*/ 0 w 317686"/>
              <a:gd name="connsiteY1" fmla="*/ 71967 h 373840"/>
              <a:gd name="connsiteX2" fmla="*/ 103841 w 317686"/>
              <a:gd name="connsiteY2" fmla="*/ 0 h 373840"/>
              <a:gd name="connsiteX3" fmla="*/ 317686 w 317686"/>
              <a:gd name="connsiteY3" fmla="*/ 311399 h 373840"/>
              <a:gd name="connsiteX4" fmla="*/ 199963 w 317686"/>
              <a:gd name="connsiteY4" fmla="*/ 373840 h 373840"/>
              <a:gd name="connsiteX0" fmla="*/ 209488 w 317686"/>
              <a:gd name="connsiteY0" fmla="*/ 380190 h 380190"/>
              <a:gd name="connsiteX1" fmla="*/ 0 w 317686"/>
              <a:gd name="connsiteY1" fmla="*/ 71967 h 380190"/>
              <a:gd name="connsiteX2" fmla="*/ 103841 w 317686"/>
              <a:gd name="connsiteY2" fmla="*/ 0 h 380190"/>
              <a:gd name="connsiteX3" fmla="*/ 317686 w 317686"/>
              <a:gd name="connsiteY3" fmla="*/ 311399 h 380190"/>
              <a:gd name="connsiteX4" fmla="*/ 209488 w 317686"/>
              <a:gd name="connsiteY4" fmla="*/ 380190 h 380190"/>
              <a:gd name="connsiteX0" fmla="*/ 209488 w 317686"/>
              <a:gd name="connsiteY0" fmla="*/ 437340 h 437340"/>
              <a:gd name="connsiteX1" fmla="*/ 0 w 317686"/>
              <a:gd name="connsiteY1" fmla="*/ 129117 h 437340"/>
              <a:gd name="connsiteX2" fmla="*/ 91141 w 317686"/>
              <a:gd name="connsiteY2" fmla="*/ 0 h 437340"/>
              <a:gd name="connsiteX3" fmla="*/ 317686 w 317686"/>
              <a:gd name="connsiteY3" fmla="*/ 368549 h 437340"/>
              <a:gd name="connsiteX4" fmla="*/ 209488 w 317686"/>
              <a:gd name="connsiteY4" fmla="*/ 437340 h 437340"/>
              <a:gd name="connsiteX0" fmla="*/ 238063 w 346261"/>
              <a:gd name="connsiteY0" fmla="*/ 437340 h 437340"/>
              <a:gd name="connsiteX1" fmla="*/ 0 w 346261"/>
              <a:gd name="connsiteY1" fmla="*/ 100542 h 437340"/>
              <a:gd name="connsiteX2" fmla="*/ 119716 w 346261"/>
              <a:gd name="connsiteY2" fmla="*/ 0 h 437340"/>
              <a:gd name="connsiteX3" fmla="*/ 346261 w 346261"/>
              <a:gd name="connsiteY3" fmla="*/ 368549 h 437340"/>
              <a:gd name="connsiteX4" fmla="*/ 238063 w 346261"/>
              <a:gd name="connsiteY4" fmla="*/ 437340 h 437340"/>
              <a:gd name="connsiteX0" fmla="*/ 63438 w 346261"/>
              <a:gd name="connsiteY0" fmla="*/ 186515 h 368549"/>
              <a:gd name="connsiteX1" fmla="*/ 0 w 346261"/>
              <a:gd name="connsiteY1" fmla="*/ 100542 h 368549"/>
              <a:gd name="connsiteX2" fmla="*/ 119716 w 346261"/>
              <a:gd name="connsiteY2" fmla="*/ 0 h 368549"/>
              <a:gd name="connsiteX3" fmla="*/ 346261 w 346261"/>
              <a:gd name="connsiteY3" fmla="*/ 368549 h 368549"/>
              <a:gd name="connsiteX4" fmla="*/ 63438 w 346261"/>
              <a:gd name="connsiteY4" fmla="*/ 186515 h 368549"/>
              <a:gd name="connsiteX0" fmla="*/ 63438 w 149411"/>
              <a:gd name="connsiteY0" fmla="*/ 186515 h 186515"/>
              <a:gd name="connsiteX1" fmla="*/ 0 w 149411"/>
              <a:gd name="connsiteY1" fmla="*/ 100542 h 186515"/>
              <a:gd name="connsiteX2" fmla="*/ 119716 w 149411"/>
              <a:gd name="connsiteY2" fmla="*/ 0 h 186515"/>
              <a:gd name="connsiteX3" fmla="*/ 149411 w 149411"/>
              <a:gd name="connsiteY3" fmla="*/ 105024 h 186515"/>
              <a:gd name="connsiteX4" fmla="*/ 63438 w 149411"/>
              <a:gd name="connsiteY4" fmla="*/ 186515 h 186515"/>
              <a:gd name="connsiteX0" fmla="*/ 63438 w 225611"/>
              <a:gd name="connsiteY0" fmla="*/ 186515 h 186515"/>
              <a:gd name="connsiteX1" fmla="*/ 0 w 225611"/>
              <a:gd name="connsiteY1" fmla="*/ 100542 h 186515"/>
              <a:gd name="connsiteX2" fmla="*/ 119716 w 225611"/>
              <a:gd name="connsiteY2" fmla="*/ 0 h 186515"/>
              <a:gd name="connsiteX3" fmla="*/ 225611 w 225611"/>
              <a:gd name="connsiteY3" fmla="*/ 165349 h 186515"/>
              <a:gd name="connsiteX4" fmla="*/ 63438 w 225611"/>
              <a:gd name="connsiteY4" fmla="*/ 186515 h 186515"/>
              <a:gd name="connsiteX0" fmla="*/ 95188 w 225611"/>
              <a:gd name="connsiteY0" fmla="*/ 237315 h 237315"/>
              <a:gd name="connsiteX1" fmla="*/ 0 w 225611"/>
              <a:gd name="connsiteY1" fmla="*/ 100542 h 237315"/>
              <a:gd name="connsiteX2" fmla="*/ 119716 w 225611"/>
              <a:gd name="connsiteY2" fmla="*/ 0 h 237315"/>
              <a:gd name="connsiteX3" fmla="*/ 225611 w 225611"/>
              <a:gd name="connsiteY3" fmla="*/ 165349 h 237315"/>
              <a:gd name="connsiteX4" fmla="*/ 95188 w 225611"/>
              <a:gd name="connsiteY4" fmla="*/ 237315 h 237315"/>
              <a:gd name="connsiteX0" fmla="*/ 101538 w 225611"/>
              <a:gd name="connsiteY0" fmla="*/ 246840 h 246840"/>
              <a:gd name="connsiteX1" fmla="*/ 0 w 225611"/>
              <a:gd name="connsiteY1" fmla="*/ 100542 h 246840"/>
              <a:gd name="connsiteX2" fmla="*/ 119716 w 225611"/>
              <a:gd name="connsiteY2" fmla="*/ 0 h 246840"/>
              <a:gd name="connsiteX3" fmla="*/ 225611 w 225611"/>
              <a:gd name="connsiteY3" fmla="*/ 165349 h 246840"/>
              <a:gd name="connsiteX4" fmla="*/ 101538 w 225611"/>
              <a:gd name="connsiteY4" fmla="*/ 246840 h 246840"/>
              <a:gd name="connsiteX0" fmla="*/ 101538 w 225611"/>
              <a:gd name="connsiteY0" fmla="*/ 230965 h 230965"/>
              <a:gd name="connsiteX1" fmla="*/ 0 w 225611"/>
              <a:gd name="connsiteY1" fmla="*/ 84667 h 230965"/>
              <a:gd name="connsiteX2" fmla="*/ 126066 w 225611"/>
              <a:gd name="connsiteY2" fmla="*/ 0 h 230965"/>
              <a:gd name="connsiteX3" fmla="*/ 225611 w 225611"/>
              <a:gd name="connsiteY3" fmla="*/ 149474 h 230965"/>
              <a:gd name="connsiteX4" fmla="*/ 101538 w 225611"/>
              <a:gd name="connsiteY4" fmla="*/ 230965 h 230965"/>
              <a:gd name="connsiteX0" fmla="*/ 19043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90438 w 314511"/>
              <a:gd name="connsiteY4" fmla="*/ 230965 h 230965"/>
              <a:gd name="connsiteX0" fmla="*/ 10788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07888 w 314511"/>
              <a:gd name="connsiteY4" fmla="*/ 230965 h 230965"/>
              <a:gd name="connsiteX0" fmla="*/ 107888 w 314511"/>
              <a:gd name="connsiteY0" fmla="*/ 281765 h 281765"/>
              <a:gd name="connsiteX1" fmla="*/ 0 w 314511"/>
              <a:gd name="connsiteY1" fmla="*/ 125942 h 281765"/>
              <a:gd name="connsiteX2" fmla="*/ 173691 w 314511"/>
              <a:gd name="connsiteY2" fmla="*/ 0 h 281765"/>
              <a:gd name="connsiteX3" fmla="*/ 314511 w 314511"/>
              <a:gd name="connsiteY3" fmla="*/ 200274 h 281765"/>
              <a:gd name="connsiteX4" fmla="*/ 107888 w 314511"/>
              <a:gd name="connsiteY4" fmla="*/ 281765 h 281765"/>
              <a:gd name="connsiteX0" fmla="*/ 117413 w 324036"/>
              <a:gd name="connsiteY0" fmla="*/ 281765 h 281765"/>
              <a:gd name="connsiteX1" fmla="*/ 0 w 324036"/>
              <a:gd name="connsiteY1" fmla="*/ 116417 h 281765"/>
              <a:gd name="connsiteX2" fmla="*/ 183216 w 324036"/>
              <a:gd name="connsiteY2" fmla="*/ 0 h 281765"/>
              <a:gd name="connsiteX3" fmla="*/ 324036 w 324036"/>
              <a:gd name="connsiteY3" fmla="*/ 200274 h 281765"/>
              <a:gd name="connsiteX4" fmla="*/ 117413 w 324036"/>
              <a:gd name="connsiteY4" fmla="*/ 281765 h 281765"/>
              <a:gd name="connsiteX0" fmla="*/ 117413 w 270061"/>
              <a:gd name="connsiteY0" fmla="*/ 281765 h 281765"/>
              <a:gd name="connsiteX1" fmla="*/ 0 w 270061"/>
              <a:gd name="connsiteY1" fmla="*/ 116417 h 281765"/>
              <a:gd name="connsiteX2" fmla="*/ 183216 w 270061"/>
              <a:gd name="connsiteY2" fmla="*/ 0 h 281765"/>
              <a:gd name="connsiteX3" fmla="*/ 270061 w 270061"/>
              <a:gd name="connsiteY3" fmla="*/ 124074 h 281765"/>
              <a:gd name="connsiteX4" fmla="*/ 117413 w 270061"/>
              <a:gd name="connsiteY4" fmla="*/ 281765 h 281765"/>
              <a:gd name="connsiteX0" fmla="*/ 117413 w 292286"/>
              <a:gd name="connsiteY0" fmla="*/ 281765 h 281765"/>
              <a:gd name="connsiteX1" fmla="*/ 0 w 292286"/>
              <a:gd name="connsiteY1" fmla="*/ 116417 h 281765"/>
              <a:gd name="connsiteX2" fmla="*/ 183216 w 292286"/>
              <a:gd name="connsiteY2" fmla="*/ 0 h 281765"/>
              <a:gd name="connsiteX3" fmla="*/ 292286 w 292286"/>
              <a:gd name="connsiteY3" fmla="*/ 174874 h 281765"/>
              <a:gd name="connsiteX4" fmla="*/ 117413 w 292286"/>
              <a:gd name="connsiteY4" fmla="*/ 281765 h 281765"/>
              <a:gd name="connsiteX0" fmla="*/ 117413 w 343086"/>
              <a:gd name="connsiteY0" fmla="*/ 281765 h 281765"/>
              <a:gd name="connsiteX1" fmla="*/ 0 w 343086"/>
              <a:gd name="connsiteY1" fmla="*/ 116417 h 281765"/>
              <a:gd name="connsiteX2" fmla="*/ 183216 w 343086"/>
              <a:gd name="connsiteY2" fmla="*/ 0 h 281765"/>
              <a:gd name="connsiteX3" fmla="*/ 343086 w 343086"/>
              <a:gd name="connsiteY3" fmla="*/ 149474 h 281765"/>
              <a:gd name="connsiteX4" fmla="*/ 117413 w 343086"/>
              <a:gd name="connsiteY4" fmla="*/ 281765 h 281765"/>
              <a:gd name="connsiteX0" fmla="*/ 117413 w 343086"/>
              <a:gd name="connsiteY0" fmla="*/ 303990 h 303990"/>
              <a:gd name="connsiteX1" fmla="*/ 0 w 343086"/>
              <a:gd name="connsiteY1" fmla="*/ 138642 h 303990"/>
              <a:gd name="connsiteX2" fmla="*/ 214966 w 343086"/>
              <a:gd name="connsiteY2" fmla="*/ 0 h 303990"/>
              <a:gd name="connsiteX3" fmla="*/ 343086 w 343086"/>
              <a:gd name="connsiteY3" fmla="*/ 171699 h 303990"/>
              <a:gd name="connsiteX4" fmla="*/ 117413 w 343086"/>
              <a:gd name="connsiteY4" fmla="*/ 303990 h 303990"/>
              <a:gd name="connsiteX0" fmla="*/ 117413 w 333561"/>
              <a:gd name="connsiteY0" fmla="*/ 303990 h 303990"/>
              <a:gd name="connsiteX1" fmla="*/ 0 w 333561"/>
              <a:gd name="connsiteY1" fmla="*/ 138642 h 303990"/>
              <a:gd name="connsiteX2" fmla="*/ 214966 w 333561"/>
              <a:gd name="connsiteY2" fmla="*/ 0 h 303990"/>
              <a:gd name="connsiteX3" fmla="*/ 333561 w 333561"/>
              <a:gd name="connsiteY3" fmla="*/ 165349 h 303990"/>
              <a:gd name="connsiteX4" fmla="*/ 117413 w 333561"/>
              <a:gd name="connsiteY4" fmla="*/ 303990 h 303990"/>
              <a:gd name="connsiteX0" fmla="*/ 139638 w 355786"/>
              <a:gd name="connsiteY0" fmla="*/ 303990 h 303990"/>
              <a:gd name="connsiteX1" fmla="*/ 0 w 355786"/>
              <a:gd name="connsiteY1" fmla="*/ 138642 h 303990"/>
              <a:gd name="connsiteX2" fmla="*/ 237191 w 355786"/>
              <a:gd name="connsiteY2" fmla="*/ 0 h 303990"/>
              <a:gd name="connsiteX3" fmla="*/ 355786 w 355786"/>
              <a:gd name="connsiteY3" fmla="*/ 165349 h 303990"/>
              <a:gd name="connsiteX4" fmla="*/ 139638 w 355786"/>
              <a:gd name="connsiteY4" fmla="*/ 303990 h 303990"/>
              <a:gd name="connsiteX0" fmla="*/ 139638 w 355786"/>
              <a:gd name="connsiteY0" fmla="*/ 243665 h 243665"/>
              <a:gd name="connsiteX1" fmla="*/ 0 w 355786"/>
              <a:gd name="connsiteY1" fmla="*/ 78317 h 243665"/>
              <a:gd name="connsiteX2" fmla="*/ 87966 w 355786"/>
              <a:gd name="connsiteY2" fmla="*/ 0 h 243665"/>
              <a:gd name="connsiteX3" fmla="*/ 355786 w 355786"/>
              <a:gd name="connsiteY3" fmla="*/ 105024 h 243665"/>
              <a:gd name="connsiteX4" fmla="*/ 139638 w 355786"/>
              <a:gd name="connsiteY4" fmla="*/ 243665 h 243665"/>
              <a:gd name="connsiteX0" fmla="*/ 53913 w 355786"/>
              <a:gd name="connsiteY0" fmla="*/ 138890 h 138890"/>
              <a:gd name="connsiteX1" fmla="*/ 0 w 355786"/>
              <a:gd name="connsiteY1" fmla="*/ 78317 h 138890"/>
              <a:gd name="connsiteX2" fmla="*/ 87966 w 355786"/>
              <a:gd name="connsiteY2" fmla="*/ 0 h 138890"/>
              <a:gd name="connsiteX3" fmla="*/ 355786 w 355786"/>
              <a:gd name="connsiteY3" fmla="*/ 105024 h 138890"/>
              <a:gd name="connsiteX4" fmla="*/ 53913 w 355786"/>
              <a:gd name="connsiteY4" fmla="*/ 138890 h 138890"/>
              <a:gd name="connsiteX0" fmla="*/ 53913 w 120836"/>
              <a:gd name="connsiteY0" fmla="*/ 138890 h 138890"/>
              <a:gd name="connsiteX1" fmla="*/ 0 w 120836"/>
              <a:gd name="connsiteY1" fmla="*/ 78317 h 138890"/>
              <a:gd name="connsiteX2" fmla="*/ 87966 w 120836"/>
              <a:gd name="connsiteY2" fmla="*/ 0 h 138890"/>
              <a:gd name="connsiteX3" fmla="*/ 120836 w 120836"/>
              <a:gd name="connsiteY3" fmla="*/ 73274 h 138890"/>
              <a:gd name="connsiteX4" fmla="*/ 53913 w 120836"/>
              <a:gd name="connsiteY4" fmla="*/ 138890 h 138890"/>
              <a:gd name="connsiteX0" fmla="*/ 53913 w 139886"/>
              <a:gd name="connsiteY0" fmla="*/ 138890 h 138890"/>
              <a:gd name="connsiteX1" fmla="*/ 0 w 139886"/>
              <a:gd name="connsiteY1" fmla="*/ 78317 h 138890"/>
              <a:gd name="connsiteX2" fmla="*/ 87966 w 139886"/>
              <a:gd name="connsiteY2" fmla="*/ 0 h 138890"/>
              <a:gd name="connsiteX3" fmla="*/ 139886 w 139886"/>
              <a:gd name="connsiteY3" fmla="*/ 111374 h 138890"/>
              <a:gd name="connsiteX4" fmla="*/ 53913 w 139886"/>
              <a:gd name="connsiteY4" fmla="*/ 138890 h 138890"/>
              <a:gd name="connsiteX0" fmla="*/ 53913 w 139886"/>
              <a:gd name="connsiteY0" fmla="*/ 161115 h 161115"/>
              <a:gd name="connsiteX1" fmla="*/ 0 w 139886"/>
              <a:gd name="connsiteY1" fmla="*/ 78317 h 161115"/>
              <a:gd name="connsiteX2" fmla="*/ 87966 w 139886"/>
              <a:gd name="connsiteY2" fmla="*/ 0 h 161115"/>
              <a:gd name="connsiteX3" fmla="*/ 139886 w 139886"/>
              <a:gd name="connsiteY3" fmla="*/ 111374 h 161115"/>
              <a:gd name="connsiteX4" fmla="*/ 53913 w 139886"/>
              <a:gd name="connsiteY4" fmla="*/ 161115 h 161115"/>
              <a:gd name="connsiteX0" fmla="*/ 53913 w 139886"/>
              <a:gd name="connsiteY0" fmla="*/ 151590 h 151590"/>
              <a:gd name="connsiteX1" fmla="*/ 0 w 139886"/>
              <a:gd name="connsiteY1" fmla="*/ 68792 h 151590"/>
              <a:gd name="connsiteX2" fmla="*/ 87966 w 139886"/>
              <a:gd name="connsiteY2" fmla="*/ 0 h 151590"/>
              <a:gd name="connsiteX3" fmla="*/ 139886 w 139886"/>
              <a:gd name="connsiteY3" fmla="*/ 101849 h 151590"/>
              <a:gd name="connsiteX4" fmla="*/ 53913 w 139886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911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784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60263 w 146236"/>
              <a:gd name="connsiteY0" fmla="*/ 151590 h 151590"/>
              <a:gd name="connsiteX1" fmla="*/ 0 w 146236"/>
              <a:gd name="connsiteY1" fmla="*/ 65617 h 151590"/>
              <a:gd name="connsiteX2" fmla="*/ 81616 w 146236"/>
              <a:gd name="connsiteY2" fmla="*/ 0 h 151590"/>
              <a:gd name="connsiteX3" fmla="*/ 146236 w 146236"/>
              <a:gd name="connsiteY3" fmla="*/ 101849 h 151590"/>
              <a:gd name="connsiteX4" fmla="*/ 60263 w 146236"/>
              <a:gd name="connsiteY4" fmla="*/ 151590 h 151590"/>
              <a:gd name="connsiteX0" fmla="*/ 60263 w 146236"/>
              <a:gd name="connsiteY0" fmla="*/ 234140 h 234140"/>
              <a:gd name="connsiteX1" fmla="*/ 0 w 146236"/>
              <a:gd name="connsiteY1" fmla="*/ 148167 h 234140"/>
              <a:gd name="connsiteX2" fmla="*/ 78441 w 146236"/>
              <a:gd name="connsiteY2" fmla="*/ 0 h 234140"/>
              <a:gd name="connsiteX3" fmla="*/ 146236 w 146236"/>
              <a:gd name="connsiteY3" fmla="*/ 184399 h 234140"/>
              <a:gd name="connsiteX4" fmla="*/ 60263 w 146236"/>
              <a:gd name="connsiteY4" fmla="*/ 234140 h 234140"/>
              <a:gd name="connsiteX0" fmla="*/ 60263 w 197036"/>
              <a:gd name="connsiteY0" fmla="*/ 234140 h 234140"/>
              <a:gd name="connsiteX1" fmla="*/ 0 w 197036"/>
              <a:gd name="connsiteY1" fmla="*/ 148167 h 234140"/>
              <a:gd name="connsiteX2" fmla="*/ 78441 w 197036"/>
              <a:gd name="connsiteY2" fmla="*/ 0 h 234140"/>
              <a:gd name="connsiteX3" fmla="*/ 197036 w 197036"/>
              <a:gd name="connsiteY3" fmla="*/ 158999 h 234140"/>
              <a:gd name="connsiteX4" fmla="*/ 60263 w 197036"/>
              <a:gd name="connsiteY4" fmla="*/ 234140 h 234140"/>
              <a:gd name="connsiteX0" fmla="*/ 107888 w 244661"/>
              <a:gd name="connsiteY0" fmla="*/ 234140 h 234140"/>
              <a:gd name="connsiteX1" fmla="*/ 0 w 244661"/>
              <a:gd name="connsiteY1" fmla="*/ 78317 h 234140"/>
              <a:gd name="connsiteX2" fmla="*/ 126066 w 244661"/>
              <a:gd name="connsiteY2" fmla="*/ 0 h 234140"/>
              <a:gd name="connsiteX3" fmla="*/ 244661 w 244661"/>
              <a:gd name="connsiteY3" fmla="*/ 158999 h 234140"/>
              <a:gd name="connsiteX4" fmla="*/ 107888 w 244661"/>
              <a:gd name="connsiteY4" fmla="*/ 234140 h 234140"/>
              <a:gd name="connsiteX0" fmla="*/ 107888 w 235136"/>
              <a:gd name="connsiteY0" fmla="*/ 234140 h 234140"/>
              <a:gd name="connsiteX1" fmla="*/ 0 w 235136"/>
              <a:gd name="connsiteY1" fmla="*/ 78317 h 234140"/>
              <a:gd name="connsiteX2" fmla="*/ 126066 w 235136"/>
              <a:gd name="connsiteY2" fmla="*/ 0 h 234140"/>
              <a:gd name="connsiteX3" fmla="*/ 235136 w 235136"/>
              <a:gd name="connsiteY3" fmla="*/ 155824 h 234140"/>
              <a:gd name="connsiteX4" fmla="*/ 107888 w 235136"/>
              <a:gd name="connsiteY4" fmla="*/ 234140 h 234140"/>
              <a:gd name="connsiteX0" fmla="*/ 107888 w 256241"/>
              <a:gd name="connsiteY0" fmla="*/ 354790 h 354790"/>
              <a:gd name="connsiteX1" fmla="*/ 0 w 256241"/>
              <a:gd name="connsiteY1" fmla="*/ 198967 h 354790"/>
              <a:gd name="connsiteX2" fmla="*/ 256241 w 256241"/>
              <a:gd name="connsiteY2" fmla="*/ 0 h 354790"/>
              <a:gd name="connsiteX3" fmla="*/ 235136 w 256241"/>
              <a:gd name="connsiteY3" fmla="*/ 276474 h 354790"/>
              <a:gd name="connsiteX4" fmla="*/ 107888 w 256241"/>
              <a:gd name="connsiteY4" fmla="*/ 354790 h 354790"/>
              <a:gd name="connsiteX0" fmla="*/ 107888 w 368486"/>
              <a:gd name="connsiteY0" fmla="*/ 354790 h 354790"/>
              <a:gd name="connsiteX1" fmla="*/ 0 w 368486"/>
              <a:gd name="connsiteY1" fmla="*/ 198967 h 354790"/>
              <a:gd name="connsiteX2" fmla="*/ 256241 w 368486"/>
              <a:gd name="connsiteY2" fmla="*/ 0 h 354790"/>
              <a:gd name="connsiteX3" fmla="*/ 368486 w 368486"/>
              <a:gd name="connsiteY3" fmla="*/ 181224 h 354790"/>
              <a:gd name="connsiteX4" fmla="*/ 107888 w 368486"/>
              <a:gd name="connsiteY4" fmla="*/ 354790 h 354790"/>
              <a:gd name="connsiteX0" fmla="*/ 139638 w 368486"/>
              <a:gd name="connsiteY0" fmla="*/ 291290 h 291290"/>
              <a:gd name="connsiteX1" fmla="*/ 0 w 368486"/>
              <a:gd name="connsiteY1" fmla="*/ 198967 h 291290"/>
              <a:gd name="connsiteX2" fmla="*/ 256241 w 368486"/>
              <a:gd name="connsiteY2" fmla="*/ 0 h 291290"/>
              <a:gd name="connsiteX3" fmla="*/ 368486 w 368486"/>
              <a:gd name="connsiteY3" fmla="*/ 181224 h 291290"/>
              <a:gd name="connsiteX4" fmla="*/ 139638 w 368486"/>
              <a:gd name="connsiteY4" fmla="*/ 291290 h 291290"/>
              <a:gd name="connsiteX0" fmla="*/ 145988 w 374836"/>
              <a:gd name="connsiteY0" fmla="*/ 291290 h 291290"/>
              <a:gd name="connsiteX1" fmla="*/ 0 w 374836"/>
              <a:gd name="connsiteY1" fmla="*/ 179917 h 291290"/>
              <a:gd name="connsiteX2" fmla="*/ 262591 w 374836"/>
              <a:gd name="connsiteY2" fmla="*/ 0 h 291290"/>
              <a:gd name="connsiteX3" fmla="*/ 374836 w 374836"/>
              <a:gd name="connsiteY3" fmla="*/ 181224 h 291290"/>
              <a:gd name="connsiteX4" fmla="*/ 145988 w 374836"/>
              <a:gd name="connsiteY4" fmla="*/ 291290 h 291290"/>
              <a:gd name="connsiteX0" fmla="*/ 120588 w 374836"/>
              <a:gd name="connsiteY0" fmla="*/ 342090 h 342090"/>
              <a:gd name="connsiteX1" fmla="*/ 0 w 374836"/>
              <a:gd name="connsiteY1" fmla="*/ 179917 h 342090"/>
              <a:gd name="connsiteX2" fmla="*/ 262591 w 374836"/>
              <a:gd name="connsiteY2" fmla="*/ 0 h 342090"/>
              <a:gd name="connsiteX3" fmla="*/ 374836 w 374836"/>
              <a:gd name="connsiteY3" fmla="*/ 181224 h 342090"/>
              <a:gd name="connsiteX4" fmla="*/ 120588 w 374836"/>
              <a:gd name="connsiteY4" fmla="*/ 342090 h 342090"/>
              <a:gd name="connsiteX0" fmla="*/ 114238 w 368486"/>
              <a:gd name="connsiteY0" fmla="*/ 342090 h 342090"/>
              <a:gd name="connsiteX1" fmla="*/ 0 w 368486"/>
              <a:gd name="connsiteY1" fmla="*/ 176742 h 342090"/>
              <a:gd name="connsiteX2" fmla="*/ 256241 w 368486"/>
              <a:gd name="connsiteY2" fmla="*/ 0 h 342090"/>
              <a:gd name="connsiteX3" fmla="*/ 368486 w 368486"/>
              <a:gd name="connsiteY3" fmla="*/ 181224 h 342090"/>
              <a:gd name="connsiteX4" fmla="*/ 114238 w 368486"/>
              <a:gd name="connsiteY4" fmla="*/ 342090 h 342090"/>
              <a:gd name="connsiteX0" fmla="*/ 117413 w 368486"/>
              <a:gd name="connsiteY0" fmla="*/ 332565 h 332565"/>
              <a:gd name="connsiteX1" fmla="*/ 0 w 368486"/>
              <a:gd name="connsiteY1" fmla="*/ 176742 h 332565"/>
              <a:gd name="connsiteX2" fmla="*/ 256241 w 368486"/>
              <a:gd name="connsiteY2" fmla="*/ 0 h 332565"/>
              <a:gd name="connsiteX3" fmla="*/ 368486 w 368486"/>
              <a:gd name="connsiteY3" fmla="*/ 181224 h 332565"/>
              <a:gd name="connsiteX4" fmla="*/ 117413 w 368486"/>
              <a:gd name="connsiteY4" fmla="*/ 332565 h 332565"/>
              <a:gd name="connsiteX0" fmla="*/ 104713 w 355786"/>
              <a:gd name="connsiteY0" fmla="*/ 332565 h 332565"/>
              <a:gd name="connsiteX1" fmla="*/ 0 w 355786"/>
              <a:gd name="connsiteY1" fmla="*/ 173567 h 332565"/>
              <a:gd name="connsiteX2" fmla="*/ 243541 w 355786"/>
              <a:gd name="connsiteY2" fmla="*/ 0 h 332565"/>
              <a:gd name="connsiteX3" fmla="*/ 355786 w 355786"/>
              <a:gd name="connsiteY3" fmla="*/ 181224 h 332565"/>
              <a:gd name="connsiteX4" fmla="*/ 104713 w 355786"/>
              <a:gd name="connsiteY4" fmla="*/ 332565 h 332565"/>
              <a:gd name="connsiteX0" fmla="*/ 79313 w 355786"/>
              <a:gd name="connsiteY0" fmla="*/ 310340 h 310340"/>
              <a:gd name="connsiteX1" fmla="*/ 0 w 355786"/>
              <a:gd name="connsiteY1" fmla="*/ 173567 h 310340"/>
              <a:gd name="connsiteX2" fmla="*/ 243541 w 355786"/>
              <a:gd name="connsiteY2" fmla="*/ 0 h 310340"/>
              <a:gd name="connsiteX3" fmla="*/ 355786 w 355786"/>
              <a:gd name="connsiteY3" fmla="*/ 181224 h 310340"/>
              <a:gd name="connsiteX4" fmla="*/ 79313 w 355786"/>
              <a:gd name="connsiteY4" fmla="*/ 310340 h 310340"/>
              <a:gd name="connsiteX0" fmla="*/ 79313 w 358961"/>
              <a:gd name="connsiteY0" fmla="*/ 310340 h 310340"/>
              <a:gd name="connsiteX1" fmla="*/ 0 w 358961"/>
              <a:gd name="connsiteY1" fmla="*/ 173567 h 310340"/>
              <a:gd name="connsiteX2" fmla="*/ 243541 w 358961"/>
              <a:gd name="connsiteY2" fmla="*/ 0 h 310340"/>
              <a:gd name="connsiteX3" fmla="*/ 358961 w 358961"/>
              <a:gd name="connsiteY3" fmla="*/ 124074 h 310340"/>
              <a:gd name="connsiteX4" fmla="*/ 79313 w 358961"/>
              <a:gd name="connsiteY4" fmla="*/ 310340 h 310340"/>
              <a:gd name="connsiteX0" fmla="*/ 69788 w 358961"/>
              <a:gd name="connsiteY0" fmla="*/ 300815 h 300815"/>
              <a:gd name="connsiteX1" fmla="*/ 0 w 358961"/>
              <a:gd name="connsiteY1" fmla="*/ 173567 h 300815"/>
              <a:gd name="connsiteX2" fmla="*/ 243541 w 358961"/>
              <a:gd name="connsiteY2" fmla="*/ 0 h 300815"/>
              <a:gd name="connsiteX3" fmla="*/ 358961 w 358961"/>
              <a:gd name="connsiteY3" fmla="*/ 124074 h 300815"/>
              <a:gd name="connsiteX4" fmla="*/ 69788 w 358961"/>
              <a:gd name="connsiteY4" fmla="*/ 300815 h 300815"/>
              <a:gd name="connsiteX0" fmla="*/ 69788 w 358961"/>
              <a:gd name="connsiteY0" fmla="*/ 335740 h 335740"/>
              <a:gd name="connsiteX1" fmla="*/ 0 w 358961"/>
              <a:gd name="connsiteY1" fmla="*/ 208492 h 335740"/>
              <a:gd name="connsiteX2" fmla="*/ 253066 w 358961"/>
              <a:gd name="connsiteY2" fmla="*/ 0 h 335740"/>
              <a:gd name="connsiteX3" fmla="*/ 358961 w 358961"/>
              <a:gd name="connsiteY3" fmla="*/ 158999 h 335740"/>
              <a:gd name="connsiteX4" fmla="*/ 69788 w 358961"/>
              <a:gd name="connsiteY4" fmla="*/ 335740 h 335740"/>
              <a:gd name="connsiteX0" fmla="*/ 92013 w 381186"/>
              <a:gd name="connsiteY0" fmla="*/ 335740 h 335740"/>
              <a:gd name="connsiteX1" fmla="*/ 0 w 381186"/>
              <a:gd name="connsiteY1" fmla="*/ 179917 h 335740"/>
              <a:gd name="connsiteX2" fmla="*/ 275291 w 381186"/>
              <a:gd name="connsiteY2" fmla="*/ 0 h 335740"/>
              <a:gd name="connsiteX3" fmla="*/ 381186 w 381186"/>
              <a:gd name="connsiteY3" fmla="*/ 158999 h 335740"/>
              <a:gd name="connsiteX4" fmla="*/ 92013 w 381186"/>
              <a:gd name="connsiteY4" fmla="*/ 335740 h 335740"/>
              <a:gd name="connsiteX0" fmla="*/ 92013 w 371661"/>
              <a:gd name="connsiteY0" fmla="*/ 335740 h 335740"/>
              <a:gd name="connsiteX1" fmla="*/ 0 w 371661"/>
              <a:gd name="connsiteY1" fmla="*/ 179917 h 335740"/>
              <a:gd name="connsiteX2" fmla="*/ 275291 w 371661"/>
              <a:gd name="connsiteY2" fmla="*/ 0 h 335740"/>
              <a:gd name="connsiteX3" fmla="*/ 371661 w 371661"/>
              <a:gd name="connsiteY3" fmla="*/ 143124 h 335740"/>
              <a:gd name="connsiteX4" fmla="*/ 92013 w 371661"/>
              <a:gd name="connsiteY4" fmla="*/ 335740 h 335740"/>
              <a:gd name="connsiteX0" fmla="*/ 79313 w 371661"/>
              <a:gd name="connsiteY0" fmla="*/ 351615 h 351615"/>
              <a:gd name="connsiteX1" fmla="*/ 0 w 371661"/>
              <a:gd name="connsiteY1" fmla="*/ 179917 h 351615"/>
              <a:gd name="connsiteX2" fmla="*/ 275291 w 371661"/>
              <a:gd name="connsiteY2" fmla="*/ 0 h 351615"/>
              <a:gd name="connsiteX3" fmla="*/ 371661 w 371661"/>
              <a:gd name="connsiteY3" fmla="*/ 143124 h 351615"/>
              <a:gd name="connsiteX4" fmla="*/ 79313 w 371661"/>
              <a:gd name="connsiteY4" fmla="*/ 351615 h 351615"/>
              <a:gd name="connsiteX0" fmla="*/ 98363 w 390711"/>
              <a:gd name="connsiteY0" fmla="*/ 351615 h 351615"/>
              <a:gd name="connsiteX1" fmla="*/ 0 w 390711"/>
              <a:gd name="connsiteY1" fmla="*/ 198967 h 351615"/>
              <a:gd name="connsiteX2" fmla="*/ 294341 w 390711"/>
              <a:gd name="connsiteY2" fmla="*/ 0 h 351615"/>
              <a:gd name="connsiteX3" fmla="*/ 390711 w 390711"/>
              <a:gd name="connsiteY3" fmla="*/ 143124 h 351615"/>
              <a:gd name="connsiteX4" fmla="*/ 98363 w 390711"/>
              <a:gd name="connsiteY4" fmla="*/ 351615 h 351615"/>
              <a:gd name="connsiteX0" fmla="*/ 107888 w 400236"/>
              <a:gd name="connsiteY0" fmla="*/ 351615 h 351615"/>
              <a:gd name="connsiteX1" fmla="*/ 0 w 400236"/>
              <a:gd name="connsiteY1" fmla="*/ 195792 h 351615"/>
              <a:gd name="connsiteX2" fmla="*/ 303866 w 400236"/>
              <a:gd name="connsiteY2" fmla="*/ 0 h 351615"/>
              <a:gd name="connsiteX3" fmla="*/ 400236 w 400236"/>
              <a:gd name="connsiteY3" fmla="*/ 143124 h 351615"/>
              <a:gd name="connsiteX4" fmla="*/ 107888 w 400236"/>
              <a:gd name="connsiteY4" fmla="*/ 351615 h 35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236" h="351615">
                <a:moveTo>
                  <a:pt x="107888" y="351615"/>
                </a:moveTo>
                <a:lnTo>
                  <a:pt x="0" y="195792"/>
                </a:lnTo>
                <a:lnTo>
                  <a:pt x="303866" y="0"/>
                </a:lnTo>
                <a:lnTo>
                  <a:pt x="400236" y="143124"/>
                </a:lnTo>
                <a:lnTo>
                  <a:pt x="107888" y="35161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3435746" y="5704681"/>
            <a:ext cx="229901" cy="183133"/>
          </a:xfrm>
          <a:custGeom>
            <a:avLst/>
            <a:gdLst>
              <a:gd name="connsiteX0" fmla="*/ 0 w 432048"/>
              <a:gd name="connsiteY0" fmla="*/ 72008 h 72008"/>
              <a:gd name="connsiteX1" fmla="*/ 18002 w 432048"/>
              <a:gd name="connsiteY1" fmla="*/ 0 h 72008"/>
              <a:gd name="connsiteX2" fmla="*/ 414046 w 432048"/>
              <a:gd name="connsiteY2" fmla="*/ 0 h 72008"/>
              <a:gd name="connsiteX3" fmla="*/ 432048 w 432048"/>
              <a:gd name="connsiteY3" fmla="*/ 72008 h 72008"/>
              <a:gd name="connsiteX4" fmla="*/ 0 w 432048"/>
              <a:gd name="connsiteY4" fmla="*/ 72008 h 72008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32048 w 461671"/>
              <a:gd name="connsiteY3" fmla="*/ 75183 h 75183"/>
              <a:gd name="connsiteX4" fmla="*/ 0 w 461671"/>
              <a:gd name="connsiteY4" fmla="*/ 75183 h 75183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60623 w 461671"/>
              <a:gd name="connsiteY3" fmla="*/ 65658 h 75183"/>
              <a:gd name="connsiteX4" fmla="*/ 0 w 461671"/>
              <a:gd name="connsiteY4" fmla="*/ 75183 h 75183"/>
              <a:gd name="connsiteX0" fmla="*/ 26448 w 443669"/>
              <a:gd name="connsiteY0" fmla="*/ 138683 h 138683"/>
              <a:gd name="connsiteX1" fmla="*/ 0 w 443669"/>
              <a:gd name="connsiteY1" fmla="*/ 3175 h 138683"/>
              <a:gd name="connsiteX2" fmla="*/ 443669 w 443669"/>
              <a:gd name="connsiteY2" fmla="*/ 0 h 138683"/>
              <a:gd name="connsiteX3" fmla="*/ 442621 w 443669"/>
              <a:gd name="connsiteY3" fmla="*/ 65658 h 138683"/>
              <a:gd name="connsiteX4" fmla="*/ 26448 w 4436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825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698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29930"/>
              <a:gd name="connsiteY0" fmla="*/ 138683 h 138683"/>
              <a:gd name="connsiteX1" fmla="*/ 0 w 429930"/>
              <a:gd name="connsiteY1" fmla="*/ 69850 h 138683"/>
              <a:gd name="connsiteX2" fmla="*/ 421444 w 429930"/>
              <a:gd name="connsiteY2" fmla="*/ 0 h 138683"/>
              <a:gd name="connsiteX3" fmla="*/ 429921 w 429930"/>
              <a:gd name="connsiteY3" fmla="*/ 65658 h 138683"/>
              <a:gd name="connsiteX4" fmla="*/ 13748 w 429930"/>
              <a:gd name="connsiteY4" fmla="*/ 138683 h 138683"/>
              <a:gd name="connsiteX0" fmla="*/ 13748 w 421444"/>
              <a:gd name="connsiteY0" fmla="*/ 138683 h 138683"/>
              <a:gd name="connsiteX1" fmla="*/ 0 w 421444"/>
              <a:gd name="connsiteY1" fmla="*/ 69850 h 138683"/>
              <a:gd name="connsiteX2" fmla="*/ 421444 w 421444"/>
              <a:gd name="connsiteY2" fmla="*/ 0 h 138683"/>
              <a:gd name="connsiteX3" fmla="*/ 420396 w 421444"/>
              <a:gd name="connsiteY3" fmla="*/ 68833 h 138683"/>
              <a:gd name="connsiteX4" fmla="*/ 13748 w 421444"/>
              <a:gd name="connsiteY4" fmla="*/ 138683 h 138683"/>
              <a:gd name="connsiteX0" fmla="*/ 29623 w 421444"/>
              <a:gd name="connsiteY0" fmla="*/ 160908 h 160908"/>
              <a:gd name="connsiteX1" fmla="*/ 0 w 421444"/>
              <a:gd name="connsiteY1" fmla="*/ 69850 h 160908"/>
              <a:gd name="connsiteX2" fmla="*/ 421444 w 421444"/>
              <a:gd name="connsiteY2" fmla="*/ 0 h 160908"/>
              <a:gd name="connsiteX3" fmla="*/ 420396 w 421444"/>
              <a:gd name="connsiteY3" fmla="*/ 68833 h 160908"/>
              <a:gd name="connsiteX4" fmla="*/ 29623 w 421444"/>
              <a:gd name="connsiteY4" fmla="*/ 160908 h 160908"/>
              <a:gd name="connsiteX0" fmla="*/ 4223 w 396044"/>
              <a:gd name="connsiteY0" fmla="*/ 160908 h 160908"/>
              <a:gd name="connsiteX1" fmla="*/ 0 w 396044"/>
              <a:gd name="connsiteY1" fmla="*/ 12700 h 160908"/>
              <a:gd name="connsiteX2" fmla="*/ 396044 w 396044"/>
              <a:gd name="connsiteY2" fmla="*/ 0 h 160908"/>
              <a:gd name="connsiteX3" fmla="*/ 394996 w 396044"/>
              <a:gd name="connsiteY3" fmla="*/ 68833 h 160908"/>
              <a:gd name="connsiteX4" fmla="*/ 4223 w 396044"/>
              <a:gd name="connsiteY4" fmla="*/ 160908 h 160908"/>
              <a:gd name="connsiteX0" fmla="*/ 4223 w 394996"/>
              <a:gd name="connsiteY0" fmla="*/ 189483 h 189483"/>
              <a:gd name="connsiteX1" fmla="*/ 0 w 394996"/>
              <a:gd name="connsiteY1" fmla="*/ 41275 h 189483"/>
              <a:gd name="connsiteX2" fmla="*/ 205544 w 394996"/>
              <a:gd name="connsiteY2" fmla="*/ 0 h 189483"/>
              <a:gd name="connsiteX3" fmla="*/ 394996 w 394996"/>
              <a:gd name="connsiteY3" fmla="*/ 97408 h 189483"/>
              <a:gd name="connsiteX4" fmla="*/ 4223 w 394996"/>
              <a:gd name="connsiteY4" fmla="*/ 189483 h 189483"/>
              <a:gd name="connsiteX0" fmla="*/ 4223 w 220376"/>
              <a:gd name="connsiteY0" fmla="*/ 189483 h 189483"/>
              <a:gd name="connsiteX1" fmla="*/ 0 w 220376"/>
              <a:gd name="connsiteY1" fmla="*/ 41275 h 189483"/>
              <a:gd name="connsiteX2" fmla="*/ 205544 w 220376"/>
              <a:gd name="connsiteY2" fmla="*/ 0 h 189483"/>
              <a:gd name="connsiteX3" fmla="*/ 220371 w 220376"/>
              <a:gd name="connsiteY3" fmla="*/ 132333 h 189483"/>
              <a:gd name="connsiteX4" fmla="*/ 4223 w 220376"/>
              <a:gd name="connsiteY4" fmla="*/ 189483 h 189483"/>
              <a:gd name="connsiteX0" fmla="*/ 20098 w 220376"/>
              <a:gd name="connsiteY0" fmla="*/ 183133 h 183133"/>
              <a:gd name="connsiteX1" fmla="*/ 0 w 220376"/>
              <a:gd name="connsiteY1" fmla="*/ 41275 h 183133"/>
              <a:gd name="connsiteX2" fmla="*/ 205544 w 220376"/>
              <a:gd name="connsiteY2" fmla="*/ 0 h 183133"/>
              <a:gd name="connsiteX3" fmla="*/ 220371 w 220376"/>
              <a:gd name="connsiteY3" fmla="*/ 132333 h 183133"/>
              <a:gd name="connsiteX4" fmla="*/ 20098 w 220376"/>
              <a:gd name="connsiteY4" fmla="*/ 183133 h 183133"/>
              <a:gd name="connsiteX0" fmla="*/ 32798 w 233076"/>
              <a:gd name="connsiteY0" fmla="*/ 183133 h 183133"/>
              <a:gd name="connsiteX1" fmla="*/ 0 w 233076"/>
              <a:gd name="connsiteY1" fmla="*/ 44450 h 183133"/>
              <a:gd name="connsiteX2" fmla="*/ 218244 w 233076"/>
              <a:gd name="connsiteY2" fmla="*/ 0 h 183133"/>
              <a:gd name="connsiteX3" fmla="*/ 233071 w 233076"/>
              <a:gd name="connsiteY3" fmla="*/ 132333 h 183133"/>
              <a:gd name="connsiteX4" fmla="*/ 32798 w 233076"/>
              <a:gd name="connsiteY4" fmla="*/ 183133 h 183133"/>
              <a:gd name="connsiteX0" fmla="*/ 20098 w 220376"/>
              <a:gd name="connsiteY0" fmla="*/ 183133 h 183133"/>
              <a:gd name="connsiteX1" fmla="*/ 0 w 220376"/>
              <a:gd name="connsiteY1" fmla="*/ 47625 h 183133"/>
              <a:gd name="connsiteX2" fmla="*/ 205544 w 220376"/>
              <a:gd name="connsiteY2" fmla="*/ 0 h 183133"/>
              <a:gd name="connsiteX3" fmla="*/ 220371 w 220376"/>
              <a:gd name="connsiteY3" fmla="*/ 132333 h 183133"/>
              <a:gd name="connsiteX4" fmla="*/ 20098 w 220376"/>
              <a:gd name="connsiteY4" fmla="*/ 183133 h 183133"/>
              <a:gd name="connsiteX0" fmla="*/ 29623 w 229901"/>
              <a:gd name="connsiteY0" fmla="*/ 183133 h 183133"/>
              <a:gd name="connsiteX1" fmla="*/ 0 w 229901"/>
              <a:gd name="connsiteY1" fmla="*/ 41275 h 183133"/>
              <a:gd name="connsiteX2" fmla="*/ 215069 w 229901"/>
              <a:gd name="connsiteY2" fmla="*/ 0 h 183133"/>
              <a:gd name="connsiteX3" fmla="*/ 229896 w 229901"/>
              <a:gd name="connsiteY3" fmla="*/ 132333 h 183133"/>
              <a:gd name="connsiteX4" fmla="*/ 29623 w 229901"/>
              <a:gd name="connsiteY4" fmla="*/ 183133 h 18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901" h="183133">
                <a:moveTo>
                  <a:pt x="29623" y="183133"/>
                </a:moveTo>
                <a:lnTo>
                  <a:pt x="0" y="41275"/>
                </a:lnTo>
                <a:lnTo>
                  <a:pt x="215069" y="0"/>
                </a:lnTo>
                <a:cubicBezTo>
                  <a:pt x="214720" y="21886"/>
                  <a:pt x="230245" y="110447"/>
                  <a:pt x="229896" y="132333"/>
                </a:cubicBezTo>
                <a:lnTo>
                  <a:pt x="29623" y="183133"/>
                </a:lnTo>
                <a:close/>
              </a:path>
            </a:pathLst>
          </a:custGeom>
          <a:solidFill>
            <a:srgbClr val="C3D69B"/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4"/>
          <p:cNvSpPr/>
          <p:nvPr/>
        </p:nvSpPr>
        <p:spPr>
          <a:xfrm>
            <a:off x="3463305" y="5840191"/>
            <a:ext cx="248948" cy="338708"/>
          </a:xfrm>
          <a:custGeom>
            <a:avLst/>
            <a:gdLst>
              <a:gd name="connsiteX0" fmla="*/ 0 w 432048"/>
              <a:gd name="connsiteY0" fmla="*/ 72008 h 72008"/>
              <a:gd name="connsiteX1" fmla="*/ 18002 w 432048"/>
              <a:gd name="connsiteY1" fmla="*/ 0 h 72008"/>
              <a:gd name="connsiteX2" fmla="*/ 414046 w 432048"/>
              <a:gd name="connsiteY2" fmla="*/ 0 h 72008"/>
              <a:gd name="connsiteX3" fmla="*/ 432048 w 432048"/>
              <a:gd name="connsiteY3" fmla="*/ 72008 h 72008"/>
              <a:gd name="connsiteX4" fmla="*/ 0 w 432048"/>
              <a:gd name="connsiteY4" fmla="*/ 72008 h 72008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32048 w 461671"/>
              <a:gd name="connsiteY3" fmla="*/ 75183 h 75183"/>
              <a:gd name="connsiteX4" fmla="*/ 0 w 461671"/>
              <a:gd name="connsiteY4" fmla="*/ 75183 h 75183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60623 w 461671"/>
              <a:gd name="connsiteY3" fmla="*/ 65658 h 75183"/>
              <a:gd name="connsiteX4" fmla="*/ 0 w 461671"/>
              <a:gd name="connsiteY4" fmla="*/ 75183 h 75183"/>
              <a:gd name="connsiteX0" fmla="*/ 26448 w 443669"/>
              <a:gd name="connsiteY0" fmla="*/ 138683 h 138683"/>
              <a:gd name="connsiteX1" fmla="*/ 0 w 443669"/>
              <a:gd name="connsiteY1" fmla="*/ 3175 h 138683"/>
              <a:gd name="connsiteX2" fmla="*/ 443669 w 443669"/>
              <a:gd name="connsiteY2" fmla="*/ 0 h 138683"/>
              <a:gd name="connsiteX3" fmla="*/ 442621 w 443669"/>
              <a:gd name="connsiteY3" fmla="*/ 65658 h 138683"/>
              <a:gd name="connsiteX4" fmla="*/ 26448 w 4436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825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698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29930"/>
              <a:gd name="connsiteY0" fmla="*/ 138683 h 138683"/>
              <a:gd name="connsiteX1" fmla="*/ 0 w 429930"/>
              <a:gd name="connsiteY1" fmla="*/ 69850 h 138683"/>
              <a:gd name="connsiteX2" fmla="*/ 421444 w 429930"/>
              <a:gd name="connsiteY2" fmla="*/ 0 h 138683"/>
              <a:gd name="connsiteX3" fmla="*/ 429921 w 429930"/>
              <a:gd name="connsiteY3" fmla="*/ 65658 h 138683"/>
              <a:gd name="connsiteX4" fmla="*/ 13748 w 429930"/>
              <a:gd name="connsiteY4" fmla="*/ 138683 h 138683"/>
              <a:gd name="connsiteX0" fmla="*/ 13748 w 421444"/>
              <a:gd name="connsiteY0" fmla="*/ 138683 h 138683"/>
              <a:gd name="connsiteX1" fmla="*/ 0 w 421444"/>
              <a:gd name="connsiteY1" fmla="*/ 69850 h 138683"/>
              <a:gd name="connsiteX2" fmla="*/ 421444 w 421444"/>
              <a:gd name="connsiteY2" fmla="*/ 0 h 138683"/>
              <a:gd name="connsiteX3" fmla="*/ 420396 w 421444"/>
              <a:gd name="connsiteY3" fmla="*/ 68833 h 138683"/>
              <a:gd name="connsiteX4" fmla="*/ 13748 w 421444"/>
              <a:gd name="connsiteY4" fmla="*/ 138683 h 138683"/>
              <a:gd name="connsiteX0" fmla="*/ 39148 w 446844"/>
              <a:gd name="connsiteY0" fmla="*/ 138683 h 138683"/>
              <a:gd name="connsiteX1" fmla="*/ 0 w 446844"/>
              <a:gd name="connsiteY1" fmla="*/ 66675 h 138683"/>
              <a:gd name="connsiteX2" fmla="*/ 446844 w 446844"/>
              <a:gd name="connsiteY2" fmla="*/ 0 h 138683"/>
              <a:gd name="connsiteX3" fmla="*/ 445796 w 446844"/>
              <a:gd name="connsiteY3" fmla="*/ 68833 h 138683"/>
              <a:gd name="connsiteX4" fmla="*/ 39148 w 446844"/>
              <a:gd name="connsiteY4" fmla="*/ 138683 h 138683"/>
              <a:gd name="connsiteX0" fmla="*/ 20098 w 446844"/>
              <a:gd name="connsiteY0" fmla="*/ 205358 h 205358"/>
              <a:gd name="connsiteX1" fmla="*/ 0 w 446844"/>
              <a:gd name="connsiteY1" fmla="*/ 66675 h 205358"/>
              <a:gd name="connsiteX2" fmla="*/ 446844 w 446844"/>
              <a:gd name="connsiteY2" fmla="*/ 0 h 205358"/>
              <a:gd name="connsiteX3" fmla="*/ 445796 w 446844"/>
              <a:gd name="connsiteY3" fmla="*/ 68833 h 205358"/>
              <a:gd name="connsiteX4" fmla="*/ 20098 w 446844"/>
              <a:gd name="connsiteY4" fmla="*/ 205358 h 205358"/>
              <a:gd name="connsiteX0" fmla="*/ 20098 w 446844"/>
              <a:gd name="connsiteY0" fmla="*/ 205358 h 205358"/>
              <a:gd name="connsiteX1" fmla="*/ 0 w 446844"/>
              <a:gd name="connsiteY1" fmla="*/ 66675 h 205358"/>
              <a:gd name="connsiteX2" fmla="*/ 446844 w 446844"/>
              <a:gd name="connsiteY2" fmla="*/ 0 h 205358"/>
              <a:gd name="connsiteX3" fmla="*/ 233071 w 446844"/>
              <a:gd name="connsiteY3" fmla="*/ 167258 h 205358"/>
              <a:gd name="connsiteX4" fmla="*/ 20098 w 446844"/>
              <a:gd name="connsiteY4" fmla="*/ 205358 h 205358"/>
              <a:gd name="connsiteX0" fmla="*/ 20098 w 233072"/>
              <a:gd name="connsiteY0" fmla="*/ 138683 h 138683"/>
              <a:gd name="connsiteX1" fmla="*/ 0 w 233072"/>
              <a:gd name="connsiteY1" fmla="*/ 0 h 138683"/>
              <a:gd name="connsiteX2" fmla="*/ 154744 w 233072"/>
              <a:gd name="connsiteY2" fmla="*/ 9525 h 138683"/>
              <a:gd name="connsiteX3" fmla="*/ 233071 w 233072"/>
              <a:gd name="connsiteY3" fmla="*/ 100583 h 138683"/>
              <a:gd name="connsiteX4" fmla="*/ 20098 w 233072"/>
              <a:gd name="connsiteY4" fmla="*/ 138683 h 138683"/>
              <a:gd name="connsiteX0" fmla="*/ 20098 w 233074"/>
              <a:gd name="connsiteY0" fmla="*/ 170433 h 170433"/>
              <a:gd name="connsiteX1" fmla="*/ 0 w 233074"/>
              <a:gd name="connsiteY1" fmla="*/ 31750 h 170433"/>
              <a:gd name="connsiteX2" fmla="*/ 208719 w 233074"/>
              <a:gd name="connsiteY2" fmla="*/ 0 h 170433"/>
              <a:gd name="connsiteX3" fmla="*/ 233071 w 233074"/>
              <a:gd name="connsiteY3" fmla="*/ 132333 h 170433"/>
              <a:gd name="connsiteX4" fmla="*/ 20098 w 233074"/>
              <a:gd name="connsiteY4" fmla="*/ 170433 h 170433"/>
              <a:gd name="connsiteX0" fmla="*/ 20098 w 220378"/>
              <a:gd name="connsiteY0" fmla="*/ 170433 h 170433"/>
              <a:gd name="connsiteX1" fmla="*/ 0 w 220378"/>
              <a:gd name="connsiteY1" fmla="*/ 31750 h 170433"/>
              <a:gd name="connsiteX2" fmla="*/ 208719 w 220378"/>
              <a:gd name="connsiteY2" fmla="*/ 0 h 170433"/>
              <a:gd name="connsiteX3" fmla="*/ 220371 w 220378"/>
              <a:gd name="connsiteY3" fmla="*/ 135508 h 170433"/>
              <a:gd name="connsiteX4" fmla="*/ 20098 w 220378"/>
              <a:gd name="connsiteY4" fmla="*/ 170433 h 170433"/>
              <a:gd name="connsiteX0" fmla="*/ 55023 w 220378"/>
              <a:gd name="connsiteY0" fmla="*/ 345058 h 345058"/>
              <a:gd name="connsiteX1" fmla="*/ 0 w 220378"/>
              <a:gd name="connsiteY1" fmla="*/ 31750 h 345058"/>
              <a:gd name="connsiteX2" fmla="*/ 208719 w 220378"/>
              <a:gd name="connsiteY2" fmla="*/ 0 h 345058"/>
              <a:gd name="connsiteX3" fmla="*/ 220371 w 220378"/>
              <a:gd name="connsiteY3" fmla="*/ 135508 h 345058"/>
              <a:gd name="connsiteX4" fmla="*/ 55023 w 220378"/>
              <a:gd name="connsiteY4" fmla="*/ 345058 h 345058"/>
              <a:gd name="connsiteX0" fmla="*/ 55023 w 245773"/>
              <a:gd name="connsiteY0" fmla="*/ 345058 h 345058"/>
              <a:gd name="connsiteX1" fmla="*/ 0 w 245773"/>
              <a:gd name="connsiteY1" fmla="*/ 31750 h 345058"/>
              <a:gd name="connsiteX2" fmla="*/ 208719 w 245773"/>
              <a:gd name="connsiteY2" fmla="*/ 0 h 345058"/>
              <a:gd name="connsiteX3" fmla="*/ 245771 w 245773"/>
              <a:gd name="connsiteY3" fmla="*/ 297433 h 345058"/>
              <a:gd name="connsiteX4" fmla="*/ 55023 w 245773"/>
              <a:gd name="connsiteY4" fmla="*/ 345058 h 345058"/>
              <a:gd name="connsiteX0" fmla="*/ 55023 w 245773"/>
              <a:gd name="connsiteY0" fmla="*/ 338708 h 338708"/>
              <a:gd name="connsiteX1" fmla="*/ 0 w 245773"/>
              <a:gd name="connsiteY1" fmla="*/ 31750 h 338708"/>
              <a:gd name="connsiteX2" fmla="*/ 208719 w 245773"/>
              <a:gd name="connsiteY2" fmla="*/ 0 h 338708"/>
              <a:gd name="connsiteX3" fmla="*/ 245771 w 245773"/>
              <a:gd name="connsiteY3" fmla="*/ 297433 h 338708"/>
              <a:gd name="connsiteX4" fmla="*/ 55023 w 245773"/>
              <a:gd name="connsiteY4" fmla="*/ 338708 h 338708"/>
              <a:gd name="connsiteX0" fmla="*/ 58198 w 248948"/>
              <a:gd name="connsiteY0" fmla="*/ 338708 h 338708"/>
              <a:gd name="connsiteX1" fmla="*/ 0 w 248948"/>
              <a:gd name="connsiteY1" fmla="*/ 47625 h 338708"/>
              <a:gd name="connsiteX2" fmla="*/ 211894 w 248948"/>
              <a:gd name="connsiteY2" fmla="*/ 0 h 338708"/>
              <a:gd name="connsiteX3" fmla="*/ 248946 w 248948"/>
              <a:gd name="connsiteY3" fmla="*/ 297433 h 338708"/>
              <a:gd name="connsiteX4" fmla="*/ 58198 w 248948"/>
              <a:gd name="connsiteY4" fmla="*/ 338708 h 3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48" h="338708">
                <a:moveTo>
                  <a:pt x="58198" y="338708"/>
                </a:moveTo>
                <a:lnTo>
                  <a:pt x="0" y="47625"/>
                </a:lnTo>
                <a:lnTo>
                  <a:pt x="211894" y="0"/>
                </a:lnTo>
                <a:cubicBezTo>
                  <a:pt x="211545" y="21886"/>
                  <a:pt x="249295" y="275547"/>
                  <a:pt x="248946" y="297433"/>
                </a:cubicBezTo>
                <a:lnTo>
                  <a:pt x="58198" y="338708"/>
                </a:lnTo>
                <a:close/>
              </a:path>
            </a:pathLst>
          </a:custGeom>
          <a:solidFill>
            <a:srgbClr val="C3D69B"/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 dirty="0"/>
          </a:p>
        </p:txBody>
      </p:sp>
      <p:sp>
        <p:nvSpPr>
          <p:cNvPr id="33" name="Trapezoid 4"/>
          <p:cNvSpPr/>
          <p:nvPr/>
        </p:nvSpPr>
        <p:spPr>
          <a:xfrm>
            <a:off x="3410347" y="5559425"/>
            <a:ext cx="239426" cy="181198"/>
          </a:xfrm>
          <a:custGeom>
            <a:avLst/>
            <a:gdLst>
              <a:gd name="connsiteX0" fmla="*/ 0 w 432048"/>
              <a:gd name="connsiteY0" fmla="*/ 72008 h 72008"/>
              <a:gd name="connsiteX1" fmla="*/ 18002 w 432048"/>
              <a:gd name="connsiteY1" fmla="*/ 0 h 72008"/>
              <a:gd name="connsiteX2" fmla="*/ 414046 w 432048"/>
              <a:gd name="connsiteY2" fmla="*/ 0 h 72008"/>
              <a:gd name="connsiteX3" fmla="*/ 432048 w 432048"/>
              <a:gd name="connsiteY3" fmla="*/ 72008 h 72008"/>
              <a:gd name="connsiteX4" fmla="*/ 0 w 432048"/>
              <a:gd name="connsiteY4" fmla="*/ 72008 h 72008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32048 w 461671"/>
              <a:gd name="connsiteY3" fmla="*/ 75183 h 75183"/>
              <a:gd name="connsiteX4" fmla="*/ 0 w 461671"/>
              <a:gd name="connsiteY4" fmla="*/ 75183 h 75183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60623 w 461671"/>
              <a:gd name="connsiteY3" fmla="*/ 65658 h 75183"/>
              <a:gd name="connsiteX4" fmla="*/ 0 w 461671"/>
              <a:gd name="connsiteY4" fmla="*/ 75183 h 75183"/>
              <a:gd name="connsiteX0" fmla="*/ 26448 w 443669"/>
              <a:gd name="connsiteY0" fmla="*/ 138683 h 138683"/>
              <a:gd name="connsiteX1" fmla="*/ 0 w 443669"/>
              <a:gd name="connsiteY1" fmla="*/ 3175 h 138683"/>
              <a:gd name="connsiteX2" fmla="*/ 443669 w 443669"/>
              <a:gd name="connsiteY2" fmla="*/ 0 h 138683"/>
              <a:gd name="connsiteX3" fmla="*/ 442621 w 443669"/>
              <a:gd name="connsiteY3" fmla="*/ 65658 h 138683"/>
              <a:gd name="connsiteX4" fmla="*/ 26448 w 4436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825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698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29930"/>
              <a:gd name="connsiteY0" fmla="*/ 138683 h 138683"/>
              <a:gd name="connsiteX1" fmla="*/ 0 w 429930"/>
              <a:gd name="connsiteY1" fmla="*/ 69850 h 138683"/>
              <a:gd name="connsiteX2" fmla="*/ 421444 w 429930"/>
              <a:gd name="connsiteY2" fmla="*/ 0 h 138683"/>
              <a:gd name="connsiteX3" fmla="*/ 429921 w 429930"/>
              <a:gd name="connsiteY3" fmla="*/ 65658 h 138683"/>
              <a:gd name="connsiteX4" fmla="*/ 13748 w 429930"/>
              <a:gd name="connsiteY4" fmla="*/ 138683 h 138683"/>
              <a:gd name="connsiteX0" fmla="*/ 13748 w 421444"/>
              <a:gd name="connsiteY0" fmla="*/ 138683 h 138683"/>
              <a:gd name="connsiteX1" fmla="*/ 0 w 421444"/>
              <a:gd name="connsiteY1" fmla="*/ 69850 h 138683"/>
              <a:gd name="connsiteX2" fmla="*/ 421444 w 421444"/>
              <a:gd name="connsiteY2" fmla="*/ 0 h 138683"/>
              <a:gd name="connsiteX3" fmla="*/ 420396 w 421444"/>
              <a:gd name="connsiteY3" fmla="*/ 68833 h 138683"/>
              <a:gd name="connsiteX4" fmla="*/ 13748 w 421444"/>
              <a:gd name="connsiteY4" fmla="*/ 138683 h 138683"/>
              <a:gd name="connsiteX0" fmla="*/ 29623 w 421444"/>
              <a:gd name="connsiteY0" fmla="*/ 160908 h 160908"/>
              <a:gd name="connsiteX1" fmla="*/ 0 w 421444"/>
              <a:gd name="connsiteY1" fmla="*/ 69850 h 160908"/>
              <a:gd name="connsiteX2" fmla="*/ 421444 w 421444"/>
              <a:gd name="connsiteY2" fmla="*/ 0 h 160908"/>
              <a:gd name="connsiteX3" fmla="*/ 420396 w 421444"/>
              <a:gd name="connsiteY3" fmla="*/ 68833 h 160908"/>
              <a:gd name="connsiteX4" fmla="*/ 29623 w 421444"/>
              <a:gd name="connsiteY4" fmla="*/ 160908 h 160908"/>
              <a:gd name="connsiteX0" fmla="*/ 4223 w 396044"/>
              <a:gd name="connsiteY0" fmla="*/ 160908 h 160908"/>
              <a:gd name="connsiteX1" fmla="*/ 0 w 396044"/>
              <a:gd name="connsiteY1" fmla="*/ 12700 h 160908"/>
              <a:gd name="connsiteX2" fmla="*/ 396044 w 396044"/>
              <a:gd name="connsiteY2" fmla="*/ 0 h 160908"/>
              <a:gd name="connsiteX3" fmla="*/ 394996 w 396044"/>
              <a:gd name="connsiteY3" fmla="*/ 68833 h 160908"/>
              <a:gd name="connsiteX4" fmla="*/ 4223 w 396044"/>
              <a:gd name="connsiteY4" fmla="*/ 160908 h 160908"/>
              <a:gd name="connsiteX0" fmla="*/ 4223 w 394996"/>
              <a:gd name="connsiteY0" fmla="*/ 189483 h 189483"/>
              <a:gd name="connsiteX1" fmla="*/ 0 w 394996"/>
              <a:gd name="connsiteY1" fmla="*/ 41275 h 189483"/>
              <a:gd name="connsiteX2" fmla="*/ 205544 w 394996"/>
              <a:gd name="connsiteY2" fmla="*/ 0 h 189483"/>
              <a:gd name="connsiteX3" fmla="*/ 394996 w 394996"/>
              <a:gd name="connsiteY3" fmla="*/ 97408 h 189483"/>
              <a:gd name="connsiteX4" fmla="*/ 4223 w 394996"/>
              <a:gd name="connsiteY4" fmla="*/ 189483 h 189483"/>
              <a:gd name="connsiteX0" fmla="*/ 4223 w 220376"/>
              <a:gd name="connsiteY0" fmla="*/ 189483 h 189483"/>
              <a:gd name="connsiteX1" fmla="*/ 0 w 220376"/>
              <a:gd name="connsiteY1" fmla="*/ 41275 h 189483"/>
              <a:gd name="connsiteX2" fmla="*/ 205544 w 220376"/>
              <a:gd name="connsiteY2" fmla="*/ 0 h 189483"/>
              <a:gd name="connsiteX3" fmla="*/ 220371 w 220376"/>
              <a:gd name="connsiteY3" fmla="*/ 132333 h 189483"/>
              <a:gd name="connsiteX4" fmla="*/ 4223 w 220376"/>
              <a:gd name="connsiteY4" fmla="*/ 189483 h 189483"/>
              <a:gd name="connsiteX0" fmla="*/ 20098 w 220376"/>
              <a:gd name="connsiteY0" fmla="*/ 183133 h 183133"/>
              <a:gd name="connsiteX1" fmla="*/ 0 w 220376"/>
              <a:gd name="connsiteY1" fmla="*/ 41275 h 183133"/>
              <a:gd name="connsiteX2" fmla="*/ 205544 w 220376"/>
              <a:gd name="connsiteY2" fmla="*/ 0 h 183133"/>
              <a:gd name="connsiteX3" fmla="*/ 220371 w 220376"/>
              <a:gd name="connsiteY3" fmla="*/ 132333 h 183133"/>
              <a:gd name="connsiteX4" fmla="*/ 20098 w 220376"/>
              <a:gd name="connsiteY4" fmla="*/ 183133 h 183133"/>
              <a:gd name="connsiteX0" fmla="*/ 32798 w 233076"/>
              <a:gd name="connsiteY0" fmla="*/ 183133 h 183133"/>
              <a:gd name="connsiteX1" fmla="*/ 0 w 233076"/>
              <a:gd name="connsiteY1" fmla="*/ 44450 h 183133"/>
              <a:gd name="connsiteX2" fmla="*/ 218244 w 233076"/>
              <a:gd name="connsiteY2" fmla="*/ 0 h 183133"/>
              <a:gd name="connsiteX3" fmla="*/ 233071 w 233076"/>
              <a:gd name="connsiteY3" fmla="*/ 132333 h 183133"/>
              <a:gd name="connsiteX4" fmla="*/ 32798 w 233076"/>
              <a:gd name="connsiteY4" fmla="*/ 183133 h 183133"/>
              <a:gd name="connsiteX0" fmla="*/ 20098 w 220376"/>
              <a:gd name="connsiteY0" fmla="*/ 183133 h 183133"/>
              <a:gd name="connsiteX1" fmla="*/ 0 w 220376"/>
              <a:gd name="connsiteY1" fmla="*/ 47625 h 183133"/>
              <a:gd name="connsiteX2" fmla="*/ 205544 w 220376"/>
              <a:gd name="connsiteY2" fmla="*/ 0 h 183133"/>
              <a:gd name="connsiteX3" fmla="*/ 220371 w 220376"/>
              <a:gd name="connsiteY3" fmla="*/ 132333 h 183133"/>
              <a:gd name="connsiteX4" fmla="*/ 20098 w 220376"/>
              <a:gd name="connsiteY4" fmla="*/ 183133 h 183133"/>
              <a:gd name="connsiteX0" fmla="*/ 29623 w 229901"/>
              <a:gd name="connsiteY0" fmla="*/ 183133 h 183133"/>
              <a:gd name="connsiteX1" fmla="*/ 0 w 229901"/>
              <a:gd name="connsiteY1" fmla="*/ 41275 h 183133"/>
              <a:gd name="connsiteX2" fmla="*/ 215069 w 229901"/>
              <a:gd name="connsiteY2" fmla="*/ 0 h 183133"/>
              <a:gd name="connsiteX3" fmla="*/ 229896 w 229901"/>
              <a:gd name="connsiteY3" fmla="*/ 132333 h 183133"/>
              <a:gd name="connsiteX4" fmla="*/ 29623 w 229901"/>
              <a:gd name="connsiteY4" fmla="*/ 183133 h 183133"/>
              <a:gd name="connsiteX0" fmla="*/ 39148 w 239426"/>
              <a:gd name="connsiteY0" fmla="*/ 183133 h 183133"/>
              <a:gd name="connsiteX1" fmla="*/ 0 w 239426"/>
              <a:gd name="connsiteY1" fmla="*/ 6350 h 183133"/>
              <a:gd name="connsiteX2" fmla="*/ 224594 w 239426"/>
              <a:gd name="connsiteY2" fmla="*/ 0 h 183133"/>
              <a:gd name="connsiteX3" fmla="*/ 239421 w 239426"/>
              <a:gd name="connsiteY3" fmla="*/ 132333 h 183133"/>
              <a:gd name="connsiteX4" fmla="*/ 39148 w 239426"/>
              <a:gd name="connsiteY4" fmla="*/ 183133 h 183133"/>
              <a:gd name="connsiteX0" fmla="*/ 39148 w 239426"/>
              <a:gd name="connsiteY0" fmla="*/ 212948 h 212948"/>
              <a:gd name="connsiteX1" fmla="*/ 0 w 239426"/>
              <a:gd name="connsiteY1" fmla="*/ 36165 h 212948"/>
              <a:gd name="connsiteX2" fmla="*/ 199628 w 239426"/>
              <a:gd name="connsiteY2" fmla="*/ 0 h 212948"/>
              <a:gd name="connsiteX3" fmla="*/ 224594 w 239426"/>
              <a:gd name="connsiteY3" fmla="*/ 29815 h 212948"/>
              <a:gd name="connsiteX4" fmla="*/ 239421 w 239426"/>
              <a:gd name="connsiteY4" fmla="*/ 162148 h 212948"/>
              <a:gd name="connsiteX5" fmla="*/ 39148 w 239426"/>
              <a:gd name="connsiteY5" fmla="*/ 212948 h 212948"/>
              <a:gd name="connsiteX0" fmla="*/ 39148 w 226750"/>
              <a:gd name="connsiteY0" fmla="*/ 212948 h 212948"/>
              <a:gd name="connsiteX1" fmla="*/ 0 w 226750"/>
              <a:gd name="connsiteY1" fmla="*/ 36165 h 212948"/>
              <a:gd name="connsiteX2" fmla="*/ 199628 w 226750"/>
              <a:gd name="connsiteY2" fmla="*/ 0 h 212948"/>
              <a:gd name="connsiteX3" fmla="*/ 224594 w 226750"/>
              <a:gd name="connsiteY3" fmla="*/ 29815 h 212948"/>
              <a:gd name="connsiteX4" fmla="*/ 226721 w 226750"/>
              <a:gd name="connsiteY4" fmla="*/ 98648 h 212948"/>
              <a:gd name="connsiteX5" fmla="*/ 39148 w 226750"/>
              <a:gd name="connsiteY5" fmla="*/ 212948 h 212948"/>
              <a:gd name="connsiteX0" fmla="*/ 26448 w 226750"/>
              <a:gd name="connsiteY0" fmla="*/ 171673 h 171673"/>
              <a:gd name="connsiteX1" fmla="*/ 0 w 226750"/>
              <a:gd name="connsiteY1" fmla="*/ 36165 h 171673"/>
              <a:gd name="connsiteX2" fmla="*/ 199628 w 226750"/>
              <a:gd name="connsiteY2" fmla="*/ 0 h 171673"/>
              <a:gd name="connsiteX3" fmla="*/ 224594 w 226750"/>
              <a:gd name="connsiteY3" fmla="*/ 29815 h 171673"/>
              <a:gd name="connsiteX4" fmla="*/ 226721 w 226750"/>
              <a:gd name="connsiteY4" fmla="*/ 98648 h 171673"/>
              <a:gd name="connsiteX5" fmla="*/ 26448 w 226750"/>
              <a:gd name="connsiteY5" fmla="*/ 171673 h 171673"/>
              <a:gd name="connsiteX0" fmla="*/ 26448 w 226750"/>
              <a:gd name="connsiteY0" fmla="*/ 181198 h 181198"/>
              <a:gd name="connsiteX1" fmla="*/ 0 w 226750"/>
              <a:gd name="connsiteY1" fmla="*/ 36165 h 181198"/>
              <a:gd name="connsiteX2" fmla="*/ 199628 w 226750"/>
              <a:gd name="connsiteY2" fmla="*/ 0 h 181198"/>
              <a:gd name="connsiteX3" fmla="*/ 224594 w 226750"/>
              <a:gd name="connsiteY3" fmla="*/ 29815 h 181198"/>
              <a:gd name="connsiteX4" fmla="*/ 226721 w 226750"/>
              <a:gd name="connsiteY4" fmla="*/ 98648 h 181198"/>
              <a:gd name="connsiteX5" fmla="*/ 26448 w 226750"/>
              <a:gd name="connsiteY5" fmla="*/ 181198 h 181198"/>
              <a:gd name="connsiteX0" fmla="*/ 26448 w 239426"/>
              <a:gd name="connsiteY0" fmla="*/ 181198 h 181198"/>
              <a:gd name="connsiteX1" fmla="*/ 0 w 239426"/>
              <a:gd name="connsiteY1" fmla="*/ 36165 h 181198"/>
              <a:gd name="connsiteX2" fmla="*/ 199628 w 239426"/>
              <a:gd name="connsiteY2" fmla="*/ 0 h 181198"/>
              <a:gd name="connsiteX3" fmla="*/ 224594 w 239426"/>
              <a:gd name="connsiteY3" fmla="*/ 29815 h 181198"/>
              <a:gd name="connsiteX4" fmla="*/ 239421 w 239426"/>
              <a:gd name="connsiteY4" fmla="*/ 136748 h 181198"/>
              <a:gd name="connsiteX5" fmla="*/ 26448 w 239426"/>
              <a:gd name="connsiteY5" fmla="*/ 181198 h 18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26" h="181198">
                <a:moveTo>
                  <a:pt x="26448" y="181198"/>
                </a:moveTo>
                <a:lnTo>
                  <a:pt x="0" y="36165"/>
                </a:lnTo>
                <a:cubicBezTo>
                  <a:pt x="69718" y="32577"/>
                  <a:pt x="129910" y="3588"/>
                  <a:pt x="199628" y="0"/>
                </a:cubicBezTo>
                <a:lnTo>
                  <a:pt x="224594" y="29815"/>
                </a:lnTo>
                <a:cubicBezTo>
                  <a:pt x="224245" y="51701"/>
                  <a:pt x="239770" y="114862"/>
                  <a:pt x="239421" y="136748"/>
                </a:cubicBezTo>
                <a:lnTo>
                  <a:pt x="26448" y="181198"/>
                </a:lnTo>
                <a:close/>
              </a:path>
            </a:pathLst>
          </a:custGeom>
          <a:solidFill>
            <a:srgbClr val="C3D69B"/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apezoid 4"/>
          <p:cNvSpPr/>
          <p:nvPr/>
        </p:nvSpPr>
        <p:spPr>
          <a:xfrm>
            <a:off x="3660277" y="5560665"/>
            <a:ext cx="169575" cy="129158"/>
          </a:xfrm>
          <a:custGeom>
            <a:avLst/>
            <a:gdLst>
              <a:gd name="connsiteX0" fmla="*/ 0 w 432048"/>
              <a:gd name="connsiteY0" fmla="*/ 72008 h 72008"/>
              <a:gd name="connsiteX1" fmla="*/ 18002 w 432048"/>
              <a:gd name="connsiteY1" fmla="*/ 0 h 72008"/>
              <a:gd name="connsiteX2" fmla="*/ 414046 w 432048"/>
              <a:gd name="connsiteY2" fmla="*/ 0 h 72008"/>
              <a:gd name="connsiteX3" fmla="*/ 432048 w 432048"/>
              <a:gd name="connsiteY3" fmla="*/ 72008 h 72008"/>
              <a:gd name="connsiteX4" fmla="*/ 0 w 432048"/>
              <a:gd name="connsiteY4" fmla="*/ 72008 h 72008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32048 w 461671"/>
              <a:gd name="connsiteY3" fmla="*/ 75183 h 75183"/>
              <a:gd name="connsiteX4" fmla="*/ 0 w 461671"/>
              <a:gd name="connsiteY4" fmla="*/ 75183 h 75183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60623 w 461671"/>
              <a:gd name="connsiteY3" fmla="*/ 65658 h 75183"/>
              <a:gd name="connsiteX4" fmla="*/ 0 w 461671"/>
              <a:gd name="connsiteY4" fmla="*/ 75183 h 75183"/>
              <a:gd name="connsiteX0" fmla="*/ 26448 w 443669"/>
              <a:gd name="connsiteY0" fmla="*/ 138683 h 138683"/>
              <a:gd name="connsiteX1" fmla="*/ 0 w 443669"/>
              <a:gd name="connsiteY1" fmla="*/ 3175 h 138683"/>
              <a:gd name="connsiteX2" fmla="*/ 443669 w 443669"/>
              <a:gd name="connsiteY2" fmla="*/ 0 h 138683"/>
              <a:gd name="connsiteX3" fmla="*/ 442621 w 443669"/>
              <a:gd name="connsiteY3" fmla="*/ 65658 h 138683"/>
              <a:gd name="connsiteX4" fmla="*/ 26448 w 4436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825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698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29930"/>
              <a:gd name="connsiteY0" fmla="*/ 138683 h 138683"/>
              <a:gd name="connsiteX1" fmla="*/ 0 w 429930"/>
              <a:gd name="connsiteY1" fmla="*/ 69850 h 138683"/>
              <a:gd name="connsiteX2" fmla="*/ 421444 w 429930"/>
              <a:gd name="connsiteY2" fmla="*/ 0 h 138683"/>
              <a:gd name="connsiteX3" fmla="*/ 429921 w 429930"/>
              <a:gd name="connsiteY3" fmla="*/ 65658 h 138683"/>
              <a:gd name="connsiteX4" fmla="*/ 13748 w 429930"/>
              <a:gd name="connsiteY4" fmla="*/ 138683 h 138683"/>
              <a:gd name="connsiteX0" fmla="*/ 13748 w 421444"/>
              <a:gd name="connsiteY0" fmla="*/ 138683 h 138683"/>
              <a:gd name="connsiteX1" fmla="*/ 0 w 421444"/>
              <a:gd name="connsiteY1" fmla="*/ 69850 h 138683"/>
              <a:gd name="connsiteX2" fmla="*/ 421444 w 421444"/>
              <a:gd name="connsiteY2" fmla="*/ 0 h 138683"/>
              <a:gd name="connsiteX3" fmla="*/ 420396 w 421444"/>
              <a:gd name="connsiteY3" fmla="*/ 68833 h 138683"/>
              <a:gd name="connsiteX4" fmla="*/ 13748 w 421444"/>
              <a:gd name="connsiteY4" fmla="*/ 138683 h 138683"/>
              <a:gd name="connsiteX0" fmla="*/ 29623 w 421444"/>
              <a:gd name="connsiteY0" fmla="*/ 160908 h 160908"/>
              <a:gd name="connsiteX1" fmla="*/ 0 w 421444"/>
              <a:gd name="connsiteY1" fmla="*/ 69850 h 160908"/>
              <a:gd name="connsiteX2" fmla="*/ 421444 w 421444"/>
              <a:gd name="connsiteY2" fmla="*/ 0 h 160908"/>
              <a:gd name="connsiteX3" fmla="*/ 420396 w 421444"/>
              <a:gd name="connsiteY3" fmla="*/ 68833 h 160908"/>
              <a:gd name="connsiteX4" fmla="*/ 29623 w 421444"/>
              <a:gd name="connsiteY4" fmla="*/ 160908 h 160908"/>
              <a:gd name="connsiteX0" fmla="*/ 4223 w 396044"/>
              <a:gd name="connsiteY0" fmla="*/ 160908 h 160908"/>
              <a:gd name="connsiteX1" fmla="*/ 0 w 396044"/>
              <a:gd name="connsiteY1" fmla="*/ 12700 h 160908"/>
              <a:gd name="connsiteX2" fmla="*/ 396044 w 396044"/>
              <a:gd name="connsiteY2" fmla="*/ 0 h 160908"/>
              <a:gd name="connsiteX3" fmla="*/ 394996 w 396044"/>
              <a:gd name="connsiteY3" fmla="*/ 68833 h 160908"/>
              <a:gd name="connsiteX4" fmla="*/ 4223 w 396044"/>
              <a:gd name="connsiteY4" fmla="*/ 160908 h 160908"/>
              <a:gd name="connsiteX0" fmla="*/ 4223 w 394996"/>
              <a:gd name="connsiteY0" fmla="*/ 189483 h 189483"/>
              <a:gd name="connsiteX1" fmla="*/ 0 w 394996"/>
              <a:gd name="connsiteY1" fmla="*/ 41275 h 189483"/>
              <a:gd name="connsiteX2" fmla="*/ 205544 w 394996"/>
              <a:gd name="connsiteY2" fmla="*/ 0 h 189483"/>
              <a:gd name="connsiteX3" fmla="*/ 394996 w 394996"/>
              <a:gd name="connsiteY3" fmla="*/ 97408 h 189483"/>
              <a:gd name="connsiteX4" fmla="*/ 4223 w 394996"/>
              <a:gd name="connsiteY4" fmla="*/ 189483 h 189483"/>
              <a:gd name="connsiteX0" fmla="*/ 4223 w 220376"/>
              <a:gd name="connsiteY0" fmla="*/ 189483 h 189483"/>
              <a:gd name="connsiteX1" fmla="*/ 0 w 220376"/>
              <a:gd name="connsiteY1" fmla="*/ 41275 h 189483"/>
              <a:gd name="connsiteX2" fmla="*/ 205544 w 220376"/>
              <a:gd name="connsiteY2" fmla="*/ 0 h 189483"/>
              <a:gd name="connsiteX3" fmla="*/ 220371 w 220376"/>
              <a:gd name="connsiteY3" fmla="*/ 132333 h 189483"/>
              <a:gd name="connsiteX4" fmla="*/ 4223 w 220376"/>
              <a:gd name="connsiteY4" fmla="*/ 189483 h 189483"/>
              <a:gd name="connsiteX0" fmla="*/ 20098 w 220376"/>
              <a:gd name="connsiteY0" fmla="*/ 183133 h 183133"/>
              <a:gd name="connsiteX1" fmla="*/ 0 w 220376"/>
              <a:gd name="connsiteY1" fmla="*/ 41275 h 183133"/>
              <a:gd name="connsiteX2" fmla="*/ 205544 w 220376"/>
              <a:gd name="connsiteY2" fmla="*/ 0 h 183133"/>
              <a:gd name="connsiteX3" fmla="*/ 220371 w 220376"/>
              <a:gd name="connsiteY3" fmla="*/ 132333 h 183133"/>
              <a:gd name="connsiteX4" fmla="*/ 20098 w 220376"/>
              <a:gd name="connsiteY4" fmla="*/ 183133 h 183133"/>
              <a:gd name="connsiteX0" fmla="*/ 32798 w 233076"/>
              <a:gd name="connsiteY0" fmla="*/ 183133 h 183133"/>
              <a:gd name="connsiteX1" fmla="*/ 0 w 233076"/>
              <a:gd name="connsiteY1" fmla="*/ 44450 h 183133"/>
              <a:gd name="connsiteX2" fmla="*/ 218244 w 233076"/>
              <a:gd name="connsiteY2" fmla="*/ 0 h 183133"/>
              <a:gd name="connsiteX3" fmla="*/ 233071 w 233076"/>
              <a:gd name="connsiteY3" fmla="*/ 132333 h 183133"/>
              <a:gd name="connsiteX4" fmla="*/ 32798 w 233076"/>
              <a:gd name="connsiteY4" fmla="*/ 183133 h 183133"/>
              <a:gd name="connsiteX0" fmla="*/ 20098 w 220376"/>
              <a:gd name="connsiteY0" fmla="*/ 183133 h 183133"/>
              <a:gd name="connsiteX1" fmla="*/ 0 w 220376"/>
              <a:gd name="connsiteY1" fmla="*/ 47625 h 183133"/>
              <a:gd name="connsiteX2" fmla="*/ 205544 w 220376"/>
              <a:gd name="connsiteY2" fmla="*/ 0 h 183133"/>
              <a:gd name="connsiteX3" fmla="*/ 220371 w 220376"/>
              <a:gd name="connsiteY3" fmla="*/ 132333 h 183133"/>
              <a:gd name="connsiteX4" fmla="*/ 20098 w 220376"/>
              <a:gd name="connsiteY4" fmla="*/ 183133 h 183133"/>
              <a:gd name="connsiteX0" fmla="*/ 29623 w 229901"/>
              <a:gd name="connsiteY0" fmla="*/ 183133 h 183133"/>
              <a:gd name="connsiteX1" fmla="*/ 0 w 229901"/>
              <a:gd name="connsiteY1" fmla="*/ 41275 h 183133"/>
              <a:gd name="connsiteX2" fmla="*/ 215069 w 229901"/>
              <a:gd name="connsiteY2" fmla="*/ 0 h 183133"/>
              <a:gd name="connsiteX3" fmla="*/ 229896 w 229901"/>
              <a:gd name="connsiteY3" fmla="*/ 132333 h 183133"/>
              <a:gd name="connsiteX4" fmla="*/ 29623 w 229901"/>
              <a:gd name="connsiteY4" fmla="*/ 183133 h 183133"/>
              <a:gd name="connsiteX0" fmla="*/ 77248 w 277526"/>
              <a:gd name="connsiteY0" fmla="*/ 183133 h 183133"/>
              <a:gd name="connsiteX1" fmla="*/ 0 w 277526"/>
              <a:gd name="connsiteY1" fmla="*/ 0 h 183133"/>
              <a:gd name="connsiteX2" fmla="*/ 262694 w 277526"/>
              <a:gd name="connsiteY2" fmla="*/ 0 h 183133"/>
              <a:gd name="connsiteX3" fmla="*/ 277521 w 277526"/>
              <a:gd name="connsiteY3" fmla="*/ 132333 h 183133"/>
              <a:gd name="connsiteX4" fmla="*/ 77248 w 277526"/>
              <a:gd name="connsiteY4" fmla="*/ 183133 h 183133"/>
              <a:gd name="connsiteX0" fmla="*/ 77248 w 277521"/>
              <a:gd name="connsiteY0" fmla="*/ 211708 h 211708"/>
              <a:gd name="connsiteX1" fmla="*/ 0 w 277521"/>
              <a:gd name="connsiteY1" fmla="*/ 28575 h 211708"/>
              <a:gd name="connsiteX2" fmla="*/ 151569 w 277521"/>
              <a:gd name="connsiteY2" fmla="*/ 0 h 211708"/>
              <a:gd name="connsiteX3" fmla="*/ 277521 w 277521"/>
              <a:gd name="connsiteY3" fmla="*/ 160908 h 211708"/>
              <a:gd name="connsiteX4" fmla="*/ 77248 w 277521"/>
              <a:gd name="connsiteY4" fmla="*/ 211708 h 211708"/>
              <a:gd name="connsiteX0" fmla="*/ 13748 w 277521"/>
              <a:gd name="connsiteY0" fmla="*/ 106933 h 160908"/>
              <a:gd name="connsiteX1" fmla="*/ 0 w 277521"/>
              <a:gd name="connsiteY1" fmla="*/ 28575 h 160908"/>
              <a:gd name="connsiteX2" fmla="*/ 151569 w 277521"/>
              <a:gd name="connsiteY2" fmla="*/ 0 h 160908"/>
              <a:gd name="connsiteX3" fmla="*/ 277521 w 277521"/>
              <a:gd name="connsiteY3" fmla="*/ 160908 h 160908"/>
              <a:gd name="connsiteX4" fmla="*/ 13748 w 277521"/>
              <a:gd name="connsiteY4" fmla="*/ 106933 h 160908"/>
              <a:gd name="connsiteX0" fmla="*/ 13748 w 172750"/>
              <a:gd name="connsiteY0" fmla="*/ 106933 h 106933"/>
              <a:gd name="connsiteX1" fmla="*/ 0 w 172750"/>
              <a:gd name="connsiteY1" fmla="*/ 28575 h 106933"/>
              <a:gd name="connsiteX2" fmla="*/ 151569 w 172750"/>
              <a:gd name="connsiteY2" fmla="*/ 0 h 106933"/>
              <a:gd name="connsiteX3" fmla="*/ 172746 w 172750"/>
              <a:gd name="connsiteY3" fmla="*/ 81533 h 106933"/>
              <a:gd name="connsiteX4" fmla="*/ 13748 w 172750"/>
              <a:gd name="connsiteY4" fmla="*/ 106933 h 106933"/>
              <a:gd name="connsiteX0" fmla="*/ 13748 w 169575"/>
              <a:gd name="connsiteY0" fmla="*/ 106933 h 106933"/>
              <a:gd name="connsiteX1" fmla="*/ 0 w 169575"/>
              <a:gd name="connsiteY1" fmla="*/ 28575 h 106933"/>
              <a:gd name="connsiteX2" fmla="*/ 151569 w 169575"/>
              <a:gd name="connsiteY2" fmla="*/ 0 h 106933"/>
              <a:gd name="connsiteX3" fmla="*/ 169571 w 169575"/>
              <a:gd name="connsiteY3" fmla="*/ 97408 h 106933"/>
              <a:gd name="connsiteX4" fmla="*/ 13748 w 169575"/>
              <a:gd name="connsiteY4" fmla="*/ 106933 h 106933"/>
              <a:gd name="connsiteX0" fmla="*/ 23273 w 169575"/>
              <a:gd name="connsiteY0" fmla="*/ 129158 h 129158"/>
              <a:gd name="connsiteX1" fmla="*/ 0 w 169575"/>
              <a:gd name="connsiteY1" fmla="*/ 28575 h 129158"/>
              <a:gd name="connsiteX2" fmla="*/ 151569 w 169575"/>
              <a:gd name="connsiteY2" fmla="*/ 0 h 129158"/>
              <a:gd name="connsiteX3" fmla="*/ 169571 w 169575"/>
              <a:gd name="connsiteY3" fmla="*/ 97408 h 129158"/>
              <a:gd name="connsiteX4" fmla="*/ 23273 w 169575"/>
              <a:gd name="connsiteY4" fmla="*/ 129158 h 1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75" h="129158">
                <a:moveTo>
                  <a:pt x="23273" y="129158"/>
                </a:moveTo>
                <a:lnTo>
                  <a:pt x="0" y="28575"/>
                </a:lnTo>
                <a:lnTo>
                  <a:pt x="151569" y="0"/>
                </a:lnTo>
                <a:cubicBezTo>
                  <a:pt x="151220" y="21886"/>
                  <a:pt x="169920" y="75522"/>
                  <a:pt x="169571" y="97408"/>
                </a:cubicBezTo>
                <a:lnTo>
                  <a:pt x="23273" y="129158"/>
                </a:lnTo>
                <a:close/>
              </a:path>
            </a:pathLst>
          </a:custGeom>
          <a:solidFill>
            <a:srgbClr val="C3D69B"/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apezoid 4"/>
          <p:cNvSpPr/>
          <p:nvPr/>
        </p:nvSpPr>
        <p:spPr>
          <a:xfrm>
            <a:off x="3682504" y="5651722"/>
            <a:ext cx="182300" cy="125983"/>
          </a:xfrm>
          <a:custGeom>
            <a:avLst/>
            <a:gdLst>
              <a:gd name="connsiteX0" fmla="*/ 0 w 432048"/>
              <a:gd name="connsiteY0" fmla="*/ 72008 h 72008"/>
              <a:gd name="connsiteX1" fmla="*/ 18002 w 432048"/>
              <a:gd name="connsiteY1" fmla="*/ 0 h 72008"/>
              <a:gd name="connsiteX2" fmla="*/ 414046 w 432048"/>
              <a:gd name="connsiteY2" fmla="*/ 0 h 72008"/>
              <a:gd name="connsiteX3" fmla="*/ 432048 w 432048"/>
              <a:gd name="connsiteY3" fmla="*/ 72008 h 72008"/>
              <a:gd name="connsiteX4" fmla="*/ 0 w 432048"/>
              <a:gd name="connsiteY4" fmla="*/ 72008 h 72008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32048 w 461671"/>
              <a:gd name="connsiteY3" fmla="*/ 75183 h 75183"/>
              <a:gd name="connsiteX4" fmla="*/ 0 w 461671"/>
              <a:gd name="connsiteY4" fmla="*/ 75183 h 75183"/>
              <a:gd name="connsiteX0" fmla="*/ 0 w 461671"/>
              <a:gd name="connsiteY0" fmla="*/ 75183 h 75183"/>
              <a:gd name="connsiteX1" fmla="*/ 18002 w 461671"/>
              <a:gd name="connsiteY1" fmla="*/ 3175 h 75183"/>
              <a:gd name="connsiteX2" fmla="*/ 461671 w 461671"/>
              <a:gd name="connsiteY2" fmla="*/ 0 h 75183"/>
              <a:gd name="connsiteX3" fmla="*/ 460623 w 461671"/>
              <a:gd name="connsiteY3" fmla="*/ 65658 h 75183"/>
              <a:gd name="connsiteX4" fmla="*/ 0 w 461671"/>
              <a:gd name="connsiteY4" fmla="*/ 75183 h 75183"/>
              <a:gd name="connsiteX0" fmla="*/ 26448 w 443669"/>
              <a:gd name="connsiteY0" fmla="*/ 138683 h 138683"/>
              <a:gd name="connsiteX1" fmla="*/ 0 w 443669"/>
              <a:gd name="connsiteY1" fmla="*/ 3175 h 138683"/>
              <a:gd name="connsiteX2" fmla="*/ 443669 w 443669"/>
              <a:gd name="connsiteY2" fmla="*/ 0 h 138683"/>
              <a:gd name="connsiteX3" fmla="*/ 442621 w 443669"/>
              <a:gd name="connsiteY3" fmla="*/ 65658 h 138683"/>
              <a:gd name="connsiteX4" fmla="*/ 26448 w 4436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825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30969"/>
              <a:gd name="connsiteY0" fmla="*/ 138683 h 138683"/>
              <a:gd name="connsiteX1" fmla="*/ 0 w 430969"/>
              <a:gd name="connsiteY1" fmla="*/ 69850 h 138683"/>
              <a:gd name="connsiteX2" fmla="*/ 430969 w 430969"/>
              <a:gd name="connsiteY2" fmla="*/ 0 h 138683"/>
              <a:gd name="connsiteX3" fmla="*/ 429921 w 430969"/>
              <a:gd name="connsiteY3" fmla="*/ 65658 h 138683"/>
              <a:gd name="connsiteX4" fmla="*/ 13748 w 430969"/>
              <a:gd name="connsiteY4" fmla="*/ 138683 h 138683"/>
              <a:gd name="connsiteX0" fmla="*/ 13748 w 429930"/>
              <a:gd name="connsiteY0" fmla="*/ 138683 h 138683"/>
              <a:gd name="connsiteX1" fmla="*/ 0 w 429930"/>
              <a:gd name="connsiteY1" fmla="*/ 69850 h 138683"/>
              <a:gd name="connsiteX2" fmla="*/ 421444 w 429930"/>
              <a:gd name="connsiteY2" fmla="*/ 0 h 138683"/>
              <a:gd name="connsiteX3" fmla="*/ 429921 w 429930"/>
              <a:gd name="connsiteY3" fmla="*/ 65658 h 138683"/>
              <a:gd name="connsiteX4" fmla="*/ 13748 w 429930"/>
              <a:gd name="connsiteY4" fmla="*/ 138683 h 138683"/>
              <a:gd name="connsiteX0" fmla="*/ 13748 w 421444"/>
              <a:gd name="connsiteY0" fmla="*/ 138683 h 138683"/>
              <a:gd name="connsiteX1" fmla="*/ 0 w 421444"/>
              <a:gd name="connsiteY1" fmla="*/ 69850 h 138683"/>
              <a:gd name="connsiteX2" fmla="*/ 421444 w 421444"/>
              <a:gd name="connsiteY2" fmla="*/ 0 h 138683"/>
              <a:gd name="connsiteX3" fmla="*/ 420396 w 421444"/>
              <a:gd name="connsiteY3" fmla="*/ 68833 h 138683"/>
              <a:gd name="connsiteX4" fmla="*/ 13748 w 421444"/>
              <a:gd name="connsiteY4" fmla="*/ 138683 h 138683"/>
              <a:gd name="connsiteX0" fmla="*/ 29623 w 421444"/>
              <a:gd name="connsiteY0" fmla="*/ 160908 h 160908"/>
              <a:gd name="connsiteX1" fmla="*/ 0 w 421444"/>
              <a:gd name="connsiteY1" fmla="*/ 69850 h 160908"/>
              <a:gd name="connsiteX2" fmla="*/ 421444 w 421444"/>
              <a:gd name="connsiteY2" fmla="*/ 0 h 160908"/>
              <a:gd name="connsiteX3" fmla="*/ 420396 w 421444"/>
              <a:gd name="connsiteY3" fmla="*/ 68833 h 160908"/>
              <a:gd name="connsiteX4" fmla="*/ 29623 w 421444"/>
              <a:gd name="connsiteY4" fmla="*/ 160908 h 160908"/>
              <a:gd name="connsiteX0" fmla="*/ 4223 w 396044"/>
              <a:gd name="connsiteY0" fmla="*/ 160908 h 160908"/>
              <a:gd name="connsiteX1" fmla="*/ 0 w 396044"/>
              <a:gd name="connsiteY1" fmla="*/ 12700 h 160908"/>
              <a:gd name="connsiteX2" fmla="*/ 396044 w 396044"/>
              <a:gd name="connsiteY2" fmla="*/ 0 h 160908"/>
              <a:gd name="connsiteX3" fmla="*/ 394996 w 396044"/>
              <a:gd name="connsiteY3" fmla="*/ 68833 h 160908"/>
              <a:gd name="connsiteX4" fmla="*/ 4223 w 396044"/>
              <a:gd name="connsiteY4" fmla="*/ 160908 h 160908"/>
              <a:gd name="connsiteX0" fmla="*/ 4223 w 394996"/>
              <a:gd name="connsiteY0" fmla="*/ 189483 h 189483"/>
              <a:gd name="connsiteX1" fmla="*/ 0 w 394996"/>
              <a:gd name="connsiteY1" fmla="*/ 41275 h 189483"/>
              <a:gd name="connsiteX2" fmla="*/ 205544 w 394996"/>
              <a:gd name="connsiteY2" fmla="*/ 0 h 189483"/>
              <a:gd name="connsiteX3" fmla="*/ 394996 w 394996"/>
              <a:gd name="connsiteY3" fmla="*/ 97408 h 189483"/>
              <a:gd name="connsiteX4" fmla="*/ 4223 w 394996"/>
              <a:gd name="connsiteY4" fmla="*/ 189483 h 189483"/>
              <a:gd name="connsiteX0" fmla="*/ 4223 w 220376"/>
              <a:gd name="connsiteY0" fmla="*/ 189483 h 189483"/>
              <a:gd name="connsiteX1" fmla="*/ 0 w 220376"/>
              <a:gd name="connsiteY1" fmla="*/ 41275 h 189483"/>
              <a:gd name="connsiteX2" fmla="*/ 205544 w 220376"/>
              <a:gd name="connsiteY2" fmla="*/ 0 h 189483"/>
              <a:gd name="connsiteX3" fmla="*/ 220371 w 220376"/>
              <a:gd name="connsiteY3" fmla="*/ 132333 h 189483"/>
              <a:gd name="connsiteX4" fmla="*/ 4223 w 220376"/>
              <a:gd name="connsiteY4" fmla="*/ 189483 h 189483"/>
              <a:gd name="connsiteX0" fmla="*/ 20098 w 220376"/>
              <a:gd name="connsiteY0" fmla="*/ 183133 h 183133"/>
              <a:gd name="connsiteX1" fmla="*/ 0 w 220376"/>
              <a:gd name="connsiteY1" fmla="*/ 41275 h 183133"/>
              <a:gd name="connsiteX2" fmla="*/ 205544 w 220376"/>
              <a:gd name="connsiteY2" fmla="*/ 0 h 183133"/>
              <a:gd name="connsiteX3" fmla="*/ 220371 w 220376"/>
              <a:gd name="connsiteY3" fmla="*/ 132333 h 183133"/>
              <a:gd name="connsiteX4" fmla="*/ 20098 w 220376"/>
              <a:gd name="connsiteY4" fmla="*/ 183133 h 183133"/>
              <a:gd name="connsiteX0" fmla="*/ 32798 w 233076"/>
              <a:gd name="connsiteY0" fmla="*/ 183133 h 183133"/>
              <a:gd name="connsiteX1" fmla="*/ 0 w 233076"/>
              <a:gd name="connsiteY1" fmla="*/ 44450 h 183133"/>
              <a:gd name="connsiteX2" fmla="*/ 218244 w 233076"/>
              <a:gd name="connsiteY2" fmla="*/ 0 h 183133"/>
              <a:gd name="connsiteX3" fmla="*/ 233071 w 233076"/>
              <a:gd name="connsiteY3" fmla="*/ 132333 h 183133"/>
              <a:gd name="connsiteX4" fmla="*/ 32798 w 233076"/>
              <a:gd name="connsiteY4" fmla="*/ 183133 h 183133"/>
              <a:gd name="connsiteX0" fmla="*/ 20098 w 220376"/>
              <a:gd name="connsiteY0" fmla="*/ 183133 h 183133"/>
              <a:gd name="connsiteX1" fmla="*/ 0 w 220376"/>
              <a:gd name="connsiteY1" fmla="*/ 47625 h 183133"/>
              <a:gd name="connsiteX2" fmla="*/ 205544 w 220376"/>
              <a:gd name="connsiteY2" fmla="*/ 0 h 183133"/>
              <a:gd name="connsiteX3" fmla="*/ 220371 w 220376"/>
              <a:gd name="connsiteY3" fmla="*/ 132333 h 183133"/>
              <a:gd name="connsiteX4" fmla="*/ 20098 w 220376"/>
              <a:gd name="connsiteY4" fmla="*/ 183133 h 183133"/>
              <a:gd name="connsiteX0" fmla="*/ 29623 w 229901"/>
              <a:gd name="connsiteY0" fmla="*/ 183133 h 183133"/>
              <a:gd name="connsiteX1" fmla="*/ 0 w 229901"/>
              <a:gd name="connsiteY1" fmla="*/ 41275 h 183133"/>
              <a:gd name="connsiteX2" fmla="*/ 215069 w 229901"/>
              <a:gd name="connsiteY2" fmla="*/ 0 h 183133"/>
              <a:gd name="connsiteX3" fmla="*/ 229896 w 229901"/>
              <a:gd name="connsiteY3" fmla="*/ 132333 h 183133"/>
              <a:gd name="connsiteX4" fmla="*/ 29623 w 229901"/>
              <a:gd name="connsiteY4" fmla="*/ 183133 h 183133"/>
              <a:gd name="connsiteX0" fmla="*/ 55023 w 255301"/>
              <a:gd name="connsiteY0" fmla="*/ 183133 h 183133"/>
              <a:gd name="connsiteX1" fmla="*/ 0 w 255301"/>
              <a:gd name="connsiteY1" fmla="*/ 31750 h 183133"/>
              <a:gd name="connsiteX2" fmla="*/ 240469 w 255301"/>
              <a:gd name="connsiteY2" fmla="*/ 0 h 183133"/>
              <a:gd name="connsiteX3" fmla="*/ 255296 w 255301"/>
              <a:gd name="connsiteY3" fmla="*/ 132333 h 183133"/>
              <a:gd name="connsiteX4" fmla="*/ 55023 w 255301"/>
              <a:gd name="connsiteY4" fmla="*/ 183133 h 183133"/>
              <a:gd name="connsiteX0" fmla="*/ 55023 w 255297"/>
              <a:gd name="connsiteY0" fmla="*/ 192658 h 192658"/>
              <a:gd name="connsiteX1" fmla="*/ 0 w 255297"/>
              <a:gd name="connsiteY1" fmla="*/ 41275 h 192658"/>
              <a:gd name="connsiteX2" fmla="*/ 186494 w 255297"/>
              <a:gd name="connsiteY2" fmla="*/ 0 h 192658"/>
              <a:gd name="connsiteX3" fmla="*/ 255296 w 255297"/>
              <a:gd name="connsiteY3" fmla="*/ 141858 h 192658"/>
              <a:gd name="connsiteX4" fmla="*/ 55023 w 255297"/>
              <a:gd name="connsiteY4" fmla="*/ 192658 h 192658"/>
              <a:gd name="connsiteX0" fmla="*/ 13748 w 255297"/>
              <a:gd name="connsiteY0" fmla="*/ 135508 h 141858"/>
              <a:gd name="connsiteX1" fmla="*/ 0 w 255297"/>
              <a:gd name="connsiteY1" fmla="*/ 41275 h 141858"/>
              <a:gd name="connsiteX2" fmla="*/ 186494 w 255297"/>
              <a:gd name="connsiteY2" fmla="*/ 0 h 141858"/>
              <a:gd name="connsiteX3" fmla="*/ 255296 w 255297"/>
              <a:gd name="connsiteY3" fmla="*/ 141858 h 141858"/>
              <a:gd name="connsiteX4" fmla="*/ 13748 w 255297"/>
              <a:gd name="connsiteY4" fmla="*/ 135508 h 141858"/>
              <a:gd name="connsiteX0" fmla="*/ 13748 w 186494"/>
              <a:gd name="connsiteY0" fmla="*/ 135508 h 135508"/>
              <a:gd name="connsiteX1" fmla="*/ 0 w 186494"/>
              <a:gd name="connsiteY1" fmla="*/ 41275 h 135508"/>
              <a:gd name="connsiteX2" fmla="*/ 186494 w 186494"/>
              <a:gd name="connsiteY2" fmla="*/ 0 h 135508"/>
              <a:gd name="connsiteX3" fmla="*/ 163221 w 186494"/>
              <a:gd name="connsiteY3" fmla="*/ 78358 h 135508"/>
              <a:gd name="connsiteX4" fmla="*/ 13748 w 186494"/>
              <a:gd name="connsiteY4" fmla="*/ 135508 h 135508"/>
              <a:gd name="connsiteX0" fmla="*/ 13748 w 186494"/>
              <a:gd name="connsiteY0" fmla="*/ 135508 h 135508"/>
              <a:gd name="connsiteX1" fmla="*/ 0 w 186494"/>
              <a:gd name="connsiteY1" fmla="*/ 41275 h 135508"/>
              <a:gd name="connsiteX2" fmla="*/ 186494 w 186494"/>
              <a:gd name="connsiteY2" fmla="*/ 0 h 135508"/>
              <a:gd name="connsiteX3" fmla="*/ 182271 w 186494"/>
              <a:gd name="connsiteY3" fmla="*/ 94233 h 135508"/>
              <a:gd name="connsiteX4" fmla="*/ 13748 w 186494"/>
              <a:gd name="connsiteY4" fmla="*/ 135508 h 135508"/>
              <a:gd name="connsiteX0" fmla="*/ 16923 w 186494"/>
              <a:gd name="connsiteY0" fmla="*/ 119633 h 119633"/>
              <a:gd name="connsiteX1" fmla="*/ 0 w 186494"/>
              <a:gd name="connsiteY1" fmla="*/ 41275 h 119633"/>
              <a:gd name="connsiteX2" fmla="*/ 186494 w 186494"/>
              <a:gd name="connsiteY2" fmla="*/ 0 h 119633"/>
              <a:gd name="connsiteX3" fmla="*/ 182271 w 186494"/>
              <a:gd name="connsiteY3" fmla="*/ 94233 h 119633"/>
              <a:gd name="connsiteX4" fmla="*/ 16923 w 186494"/>
              <a:gd name="connsiteY4" fmla="*/ 119633 h 119633"/>
              <a:gd name="connsiteX0" fmla="*/ 13748 w 186494"/>
              <a:gd name="connsiteY0" fmla="*/ 125983 h 125983"/>
              <a:gd name="connsiteX1" fmla="*/ 0 w 186494"/>
              <a:gd name="connsiteY1" fmla="*/ 41275 h 125983"/>
              <a:gd name="connsiteX2" fmla="*/ 186494 w 186494"/>
              <a:gd name="connsiteY2" fmla="*/ 0 h 125983"/>
              <a:gd name="connsiteX3" fmla="*/ 182271 w 186494"/>
              <a:gd name="connsiteY3" fmla="*/ 94233 h 125983"/>
              <a:gd name="connsiteX4" fmla="*/ 13748 w 186494"/>
              <a:gd name="connsiteY4" fmla="*/ 125983 h 125983"/>
              <a:gd name="connsiteX0" fmla="*/ 13748 w 182300"/>
              <a:gd name="connsiteY0" fmla="*/ 125983 h 125983"/>
              <a:gd name="connsiteX1" fmla="*/ 0 w 182300"/>
              <a:gd name="connsiteY1" fmla="*/ 41275 h 125983"/>
              <a:gd name="connsiteX2" fmla="*/ 180144 w 182300"/>
              <a:gd name="connsiteY2" fmla="*/ 0 h 125983"/>
              <a:gd name="connsiteX3" fmla="*/ 182271 w 182300"/>
              <a:gd name="connsiteY3" fmla="*/ 94233 h 125983"/>
              <a:gd name="connsiteX4" fmla="*/ 13748 w 182300"/>
              <a:gd name="connsiteY4" fmla="*/ 125983 h 12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00" h="125983">
                <a:moveTo>
                  <a:pt x="13748" y="125983"/>
                </a:moveTo>
                <a:lnTo>
                  <a:pt x="0" y="41275"/>
                </a:lnTo>
                <a:lnTo>
                  <a:pt x="180144" y="0"/>
                </a:lnTo>
                <a:cubicBezTo>
                  <a:pt x="179795" y="21886"/>
                  <a:pt x="182620" y="72347"/>
                  <a:pt x="182271" y="94233"/>
                </a:cubicBezTo>
                <a:lnTo>
                  <a:pt x="13748" y="125983"/>
                </a:lnTo>
                <a:close/>
              </a:path>
            </a:pathLst>
          </a:custGeom>
          <a:solidFill>
            <a:srgbClr val="C3D69B"/>
          </a:solidFill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apezoid 26"/>
          <p:cNvSpPr/>
          <p:nvPr/>
        </p:nvSpPr>
        <p:spPr>
          <a:xfrm>
            <a:off x="3411363" y="706288"/>
            <a:ext cx="146236" cy="145240"/>
          </a:xfrm>
          <a:custGeom>
            <a:avLst/>
            <a:gdLst>
              <a:gd name="connsiteX0" fmla="*/ 0 w 432048"/>
              <a:gd name="connsiteY0" fmla="*/ 432048 h 432048"/>
              <a:gd name="connsiteX1" fmla="*/ 108012 w 432048"/>
              <a:gd name="connsiteY1" fmla="*/ 0 h 432048"/>
              <a:gd name="connsiteX2" fmla="*/ 324036 w 432048"/>
              <a:gd name="connsiteY2" fmla="*/ 0 h 432048"/>
              <a:gd name="connsiteX3" fmla="*/ 432048 w 432048"/>
              <a:gd name="connsiteY3" fmla="*/ 432048 h 432048"/>
              <a:gd name="connsiteX4" fmla="*/ 0 w 432048"/>
              <a:gd name="connsiteY4" fmla="*/ 432048 h 432048"/>
              <a:gd name="connsiteX0" fmla="*/ 165038 w 597086"/>
              <a:gd name="connsiteY0" fmla="*/ 432048 h 432048"/>
              <a:gd name="connsiteX1" fmla="*/ 0 w 597086"/>
              <a:gd name="connsiteY1" fmla="*/ 247650 h 432048"/>
              <a:gd name="connsiteX2" fmla="*/ 489074 w 597086"/>
              <a:gd name="connsiteY2" fmla="*/ 0 h 432048"/>
              <a:gd name="connsiteX3" fmla="*/ 597086 w 597086"/>
              <a:gd name="connsiteY3" fmla="*/ 432048 h 432048"/>
              <a:gd name="connsiteX4" fmla="*/ 165038 w 597086"/>
              <a:gd name="connsiteY4" fmla="*/ 432048 h 432048"/>
              <a:gd name="connsiteX0" fmla="*/ 165038 w 597086"/>
              <a:gd name="connsiteY0" fmla="*/ 266948 h 266948"/>
              <a:gd name="connsiteX1" fmla="*/ 0 w 597086"/>
              <a:gd name="connsiteY1" fmla="*/ 82550 h 266948"/>
              <a:gd name="connsiteX2" fmla="*/ 50924 w 597086"/>
              <a:gd name="connsiteY2" fmla="*/ 0 h 266948"/>
              <a:gd name="connsiteX3" fmla="*/ 597086 w 597086"/>
              <a:gd name="connsiteY3" fmla="*/ 266948 h 266948"/>
              <a:gd name="connsiteX4" fmla="*/ 165038 w 597086"/>
              <a:gd name="connsiteY4" fmla="*/ 266948 h 266948"/>
              <a:gd name="connsiteX0" fmla="*/ 533338 w 597086"/>
              <a:gd name="connsiteY0" fmla="*/ 362198 h 362198"/>
              <a:gd name="connsiteX1" fmla="*/ 0 w 597086"/>
              <a:gd name="connsiteY1" fmla="*/ 82550 h 362198"/>
              <a:gd name="connsiteX2" fmla="*/ 50924 w 597086"/>
              <a:gd name="connsiteY2" fmla="*/ 0 h 362198"/>
              <a:gd name="connsiteX3" fmla="*/ 597086 w 597086"/>
              <a:gd name="connsiteY3" fmla="*/ 266948 h 362198"/>
              <a:gd name="connsiteX4" fmla="*/ 533338 w 597086"/>
              <a:gd name="connsiteY4" fmla="*/ 362198 h 362198"/>
              <a:gd name="connsiteX0" fmla="*/ 533338 w 588619"/>
              <a:gd name="connsiteY0" fmla="*/ 362198 h 362198"/>
              <a:gd name="connsiteX1" fmla="*/ 0 w 588619"/>
              <a:gd name="connsiteY1" fmla="*/ 82550 h 362198"/>
              <a:gd name="connsiteX2" fmla="*/ 50924 w 588619"/>
              <a:gd name="connsiteY2" fmla="*/ 0 h 362198"/>
              <a:gd name="connsiteX3" fmla="*/ 588619 w 588619"/>
              <a:gd name="connsiteY3" fmla="*/ 279648 h 362198"/>
              <a:gd name="connsiteX4" fmla="*/ 533338 w 588619"/>
              <a:gd name="connsiteY4" fmla="*/ 362198 h 362198"/>
              <a:gd name="connsiteX0" fmla="*/ 643405 w 698686"/>
              <a:gd name="connsiteY0" fmla="*/ 362198 h 362198"/>
              <a:gd name="connsiteX1" fmla="*/ 0 w 698686"/>
              <a:gd name="connsiteY1" fmla="*/ 260350 h 362198"/>
              <a:gd name="connsiteX2" fmla="*/ 160991 w 698686"/>
              <a:gd name="connsiteY2" fmla="*/ 0 h 362198"/>
              <a:gd name="connsiteX3" fmla="*/ 698686 w 698686"/>
              <a:gd name="connsiteY3" fmla="*/ 279648 h 362198"/>
              <a:gd name="connsiteX4" fmla="*/ 643405 w 698686"/>
              <a:gd name="connsiteY4" fmla="*/ 362198 h 362198"/>
              <a:gd name="connsiteX0" fmla="*/ 651872 w 707153"/>
              <a:gd name="connsiteY0" fmla="*/ 362198 h 362198"/>
              <a:gd name="connsiteX1" fmla="*/ 0 w 707153"/>
              <a:gd name="connsiteY1" fmla="*/ 247650 h 362198"/>
              <a:gd name="connsiteX2" fmla="*/ 169458 w 707153"/>
              <a:gd name="connsiteY2" fmla="*/ 0 h 362198"/>
              <a:gd name="connsiteX3" fmla="*/ 707153 w 707153"/>
              <a:gd name="connsiteY3" fmla="*/ 279648 h 362198"/>
              <a:gd name="connsiteX4" fmla="*/ 651872 w 707153"/>
              <a:gd name="connsiteY4" fmla="*/ 362198 h 362198"/>
              <a:gd name="connsiteX0" fmla="*/ 651872 w 707153"/>
              <a:gd name="connsiteY0" fmla="*/ 349498 h 349498"/>
              <a:gd name="connsiteX1" fmla="*/ 0 w 707153"/>
              <a:gd name="connsiteY1" fmla="*/ 234950 h 349498"/>
              <a:gd name="connsiteX2" fmla="*/ 127124 w 707153"/>
              <a:gd name="connsiteY2" fmla="*/ 0 h 349498"/>
              <a:gd name="connsiteX3" fmla="*/ 707153 w 707153"/>
              <a:gd name="connsiteY3" fmla="*/ 266948 h 349498"/>
              <a:gd name="connsiteX4" fmla="*/ 651872 w 707153"/>
              <a:gd name="connsiteY4" fmla="*/ 349498 h 349498"/>
              <a:gd name="connsiteX0" fmla="*/ 135405 w 707153"/>
              <a:gd name="connsiteY0" fmla="*/ 302931 h 302931"/>
              <a:gd name="connsiteX1" fmla="*/ 0 w 707153"/>
              <a:gd name="connsiteY1" fmla="*/ 234950 h 302931"/>
              <a:gd name="connsiteX2" fmla="*/ 127124 w 707153"/>
              <a:gd name="connsiteY2" fmla="*/ 0 h 302931"/>
              <a:gd name="connsiteX3" fmla="*/ 707153 w 707153"/>
              <a:gd name="connsiteY3" fmla="*/ 266948 h 302931"/>
              <a:gd name="connsiteX4" fmla="*/ 135405 w 707153"/>
              <a:gd name="connsiteY4" fmla="*/ 302931 h 302931"/>
              <a:gd name="connsiteX0" fmla="*/ 135405 w 262653"/>
              <a:gd name="connsiteY0" fmla="*/ 302931 h 302931"/>
              <a:gd name="connsiteX1" fmla="*/ 0 w 262653"/>
              <a:gd name="connsiteY1" fmla="*/ 234950 h 302931"/>
              <a:gd name="connsiteX2" fmla="*/ 127124 w 262653"/>
              <a:gd name="connsiteY2" fmla="*/ 0 h 302931"/>
              <a:gd name="connsiteX3" fmla="*/ 262653 w 262653"/>
              <a:gd name="connsiteY3" fmla="*/ 72215 h 302931"/>
              <a:gd name="connsiteX4" fmla="*/ 135405 w 262653"/>
              <a:gd name="connsiteY4" fmla="*/ 302931 h 302931"/>
              <a:gd name="connsiteX0" fmla="*/ 177738 w 304986"/>
              <a:gd name="connsiteY0" fmla="*/ 302931 h 302931"/>
              <a:gd name="connsiteX1" fmla="*/ 0 w 304986"/>
              <a:gd name="connsiteY1" fmla="*/ 230717 h 302931"/>
              <a:gd name="connsiteX2" fmla="*/ 169457 w 304986"/>
              <a:gd name="connsiteY2" fmla="*/ 0 h 302931"/>
              <a:gd name="connsiteX3" fmla="*/ 304986 w 304986"/>
              <a:gd name="connsiteY3" fmla="*/ 72215 h 302931"/>
              <a:gd name="connsiteX4" fmla="*/ 177738 w 304986"/>
              <a:gd name="connsiteY4" fmla="*/ 302931 h 302931"/>
              <a:gd name="connsiteX0" fmla="*/ 177738 w 304986"/>
              <a:gd name="connsiteY0" fmla="*/ 341031 h 341031"/>
              <a:gd name="connsiteX1" fmla="*/ 0 w 304986"/>
              <a:gd name="connsiteY1" fmla="*/ 268817 h 341031"/>
              <a:gd name="connsiteX2" fmla="*/ 144057 w 304986"/>
              <a:gd name="connsiteY2" fmla="*/ 0 h 341031"/>
              <a:gd name="connsiteX3" fmla="*/ 304986 w 304986"/>
              <a:gd name="connsiteY3" fmla="*/ 110315 h 341031"/>
              <a:gd name="connsiteX4" fmla="*/ 177738 w 304986"/>
              <a:gd name="connsiteY4" fmla="*/ 341031 h 341031"/>
              <a:gd name="connsiteX0" fmla="*/ 177738 w 554752"/>
              <a:gd name="connsiteY0" fmla="*/ 341031 h 341031"/>
              <a:gd name="connsiteX1" fmla="*/ 0 w 554752"/>
              <a:gd name="connsiteY1" fmla="*/ 268817 h 341031"/>
              <a:gd name="connsiteX2" fmla="*/ 144057 w 554752"/>
              <a:gd name="connsiteY2" fmla="*/ 0 h 341031"/>
              <a:gd name="connsiteX3" fmla="*/ 554752 w 554752"/>
              <a:gd name="connsiteY3" fmla="*/ 216149 h 341031"/>
              <a:gd name="connsiteX4" fmla="*/ 177738 w 554752"/>
              <a:gd name="connsiteY4" fmla="*/ 341031 h 341031"/>
              <a:gd name="connsiteX0" fmla="*/ 351304 w 554752"/>
              <a:gd name="connsiteY0" fmla="*/ 484965 h 484965"/>
              <a:gd name="connsiteX1" fmla="*/ 0 w 554752"/>
              <a:gd name="connsiteY1" fmla="*/ 268817 h 484965"/>
              <a:gd name="connsiteX2" fmla="*/ 144057 w 554752"/>
              <a:gd name="connsiteY2" fmla="*/ 0 h 484965"/>
              <a:gd name="connsiteX3" fmla="*/ 554752 w 554752"/>
              <a:gd name="connsiteY3" fmla="*/ 216149 h 484965"/>
              <a:gd name="connsiteX4" fmla="*/ 351304 w 554752"/>
              <a:gd name="connsiteY4" fmla="*/ 484965 h 484965"/>
              <a:gd name="connsiteX0" fmla="*/ 355538 w 558986"/>
              <a:gd name="connsiteY0" fmla="*/ 484965 h 484965"/>
              <a:gd name="connsiteX1" fmla="*/ 0 w 558986"/>
              <a:gd name="connsiteY1" fmla="*/ 281517 h 484965"/>
              <a:gd name="connsiteX2" fmla="*/ 148291 w 558986"/>
              <a:gd name="connsiteY2" fmla="*/ 0 h 484965"/>
              <a:gd name="connsiteX3" fmla="*/ 558986 w 558986"/>
              <a:gd name="connsiteY3" fmla="*/ 216149 h 484965"/>
              <a:gd name="connsiteX4" fmla="*/ 355538 w 558986"/>
              <a:gd name="connsiteY4" fmla="*/ 484965 h 484965"/>
              <a:gd name="connsiteX0" fmla="*/ 550147 w 753595"/>
              <a:gd name="connsiteY0" fmla="*/ 621490 h 621490"/>
              <a:gd name="connsiteX1" fmla="*/ 194609 w 753595"/>
              <a:gd name="connsiteY1" fmla="*/ 418042 h 621490"/>
              <a:gd name="connsiteX2" fmla="*/ 0 w 753595"/>
              <a:gd name="connsiteY2" fmla="*/ 0 h 621490"/>
              <a:gd name="connsiteX3" fmla="*/ 753595 w 753595"/>
              <a:gd name="connsiteY3" fmla="*/ 352674 h 621490"/>
              <a:gd name="connsiteX4" fmla="*/ 550147 w 753595"/>
              <a:gd name="connsiteY4" fmla="*/ 621490 h 621490"/>
              <a:gd name="connsiteX0" fmla="*/ 653988 w 857436"/>
              <a:gd name="connsiteY0" fmla="*/ 621490 h 621490"/>
              <a:gd name="connsiteX1" fmla="*/ 0 w 857436"/>
              <a:gd name="connsiteY1" fmla="*/ 71967 h 621490"/>
              <a:gd name="connsiteX2" fmla="*/ 103841 w 857436"/>
              <a:gd name="connsiteY2" fmla="*/ 0 h 621490"/>
              <a:gd name="connsiteX3" fmla="*/ 857436 w 857436"/>
              <a:gd name="connsiteY3" fmla="*/ 352674 h 621490"/>
              <a:gd name="connsiteX4" fmla="*/ 653988 w 857436"/>
              <a:gd name="connsiteY4" fmla="*/ 621490 h 621490"/>
              <a:gd name="connsiteX0" fmla="*/ 199963 w 857436"/>
              <a:gd name="connsiteY0" fmla="*/ 373840 h 373840"/>
              <a:gd name="connsiteX1" fmla="*/ 0 w 857436"/>
              <a:gd name="connsiteY1" fmla="*/ 71967 h 373840"/>
              <a:gd name="connsiteX2" fmla="*/ 103841 w 857436"/>
              <a:gd name="connsiteY2" fmla="*/ 0 h 373840"/>
              <a:gd name="connsiteX3" fmla="*/ 857436 w 857436"/>
              <a:gd name="connsiteY3" fmla="*/ 352674 h 373840"/>
              <a:gd name="connsiteX4" fmla="*/ 199963 w 857436"/>
              <a:gd name="connsiteY4" fmla="*/ 373840 h 373840"/>
              <a:gd name="connsiteX0" fmla="*/ 199963 w 292286"/>
              <a:gd name="connsiteY0" fmla="*/ 373840 h 373840"/>
              <a:gd name="connsiteX1" fmla="*/ 0 w 292286"/>
              <a:gd name="connsiteY1" fmla="*/ 71967 h 373840"/>
              <a:gd name="connsiteX2" fmla="*/ 103841 w 292286"/>
              <a:gd name="connsiteY2" fmla="*/ 0 h 373840"/>
              <a:gd name="connsiteX3" fmla="*/ 292286 w 292286"/>
              <a:gd name="connsiteY3" fmla="*/ 273299 h 373840"/>
              <a:gd name="connsiteX4" fmla="*/ 199963 w 292286"/>
              <a:gd name="connsiteY4" fmla="*/ 373840 h 373840"/>
              <a:gd name="connsiteX0" fmla="*/ 199963 w 317686"/>
              <a:gd name="connsiteY0" fmla="*/ 373840 h 373840"/>
              <a:gd name="connsiteX1" fmla="*/ 0 w 317686"/>
              <a:gd name="connsiteY1" fmla="*/ 71967 h 373840"/>
              <a:gd name="connsiteX2" fmla="*/ 103841 w 317686"/>
              <a:gd name="connsiteY2" fmla="*/ 0 h 373840"/>
              <a:gd name="connsiteX3" fmla="*/ 317686 w 317686"/>
              <a:gd name="connsiteY3" fmla="*/ 311399 h 373840"/>
              <a:gd name="connsiteX4" fmla="*/ 199963 w 317686"/>
              <a:gd name="connsiteY4" fmla="*/ 373840 h 373840"/>
              <a:gd name="connsiteX0" fmla="*/ 209488 w 317686"/>
              <a:gd name="connsiteY0" fmla="*/ 380190 h 380190"/>
              <a:gd name="connsiteX1" fmla="*/ 0 w 317686"/>
              <a:gd name="connsiteY1" fmla="*/ 71967 h 380190"/>
              <a:gd name="connsiteX2" fmla="*/ 103841 w 317686"/>
              <a:gd name="connsiteY2" fmla="*/ 0 h 380190"/>
              <a:gd name="connsiteX3" fmla="*/ 317686 w 317686"/>
              <a:gd name="connsiteY3" fmla="*/ 311399 h 380190"/>
              <a:gd name="connsiteX4" fmla="*/ 209488 w 317686"/>
              <a:gd name="connsiteY4" fmla="*/ 380190 h 380190"/>
              <a:gd name="connsiteX0" fmla="*/ 209488 w 317686"/>
              <a:gd name="connsiteY0" fmla="*/ 437340 h 437340"/>
              <a:gd name="connsiteX1" fmla="*/ 0 w 317686"/>
              <a:gd name="connsiteY1" fmla="*/ 129117 h 437340"/>
              <a:gd name="connsiteX2" fmla="*/ 91141 w 317686"/>
              <a:gd name="connsiteY2" fmla="*/ 0 h 437340"/>
              <a:gd name="connsiteX3" fmla="*/ 317686 w 317686"/>
              <a:gd name="connsiteY3" fmla="*/ 368549 h 437340"/>
              <a:gd name="connsiteX4" fmla="*/ 209488 w 317686"/>
              <a:gd name="connsiteY4" fmla="*/ 437340 h 437340"/>
              <a:gd name="connsiteX0" fmla="*/ 238063 w 346261"/>
              <a:gd name="connsiteY0" fmla="*/ 437340 h 437340"/>
              <a:gd name="connsiteX1" fmla="*/ 0 w 346261"/>
              <a:gd name="connsiteY1" fmla="*/ 100542 h 437340"/>
              <a:gd name="connsiteX2" fmla="*/ 119716 w 346261"/>
              <a:gd name="connsiteY2" fmla="*/ 0 h 437340"/>
              <a:gd name="connsiteX3" fmla="*/ 346261 w 346261"/>
              <a:gd name="connsiteY3" fmla="*/ 368549 h 437340"/>
              <a:gd name="connsiteX4" fmla="*/ 238063 w 346261"/>
              <a:gd name="connsiteY4" fmla="*/ 437340 h 437340"/>
              <a:gd name="connsiteX0" fmla="*/ 63438 w 346261"/>
              <a:gd name="connsiteY0" fmla="*/ 186515 h 368549"/>
              <a:gd name="connsiteX1" fmla="*/ 0 w 346261"/>
              <a:gd name="connsiteY1" fmla="*/ 100542 h 368549"/>
              <a:gd name="connsiteX2" fmla="*/ 119716 w 346261"/>
              <a:gd name="connsiteY2" fmla="*/ 0 h 368549"/>
              <a:gd name="connsiteX3" fmla="*/ 346261 w 346261"/>
              <a:gd name="connsiteY3" fmla="*/ 368549 h 368549"/>
              <a:gd name="connsiteX4" fmla="*/ 63438 w 346261"/>
              <a:gd name="connsiteY4" fmla="*/ 186515 h 368549"/>
              <a:gd name="connsiteX0" fmla="*/ 63438 w 149411"/>
              <a:gd name="connsiteY0" fmla="*/ 186515 h 186515"/>
              <a:gd name="connsiteX1" fmla="*/ 0 w 149411"/>
              <a:gd name="connsiteY1" fmla="*/ 100542 h 186515"/>
              <a:gd name="connsiteX2" fmla="*/ 119716 w 149411"/>
              <a:gd name="connsiteY2" fmla="*/ 0 h 186515"/>
              <a:gd name="connsiteX3" fmla="*/ 149411 w 149411"/>
              <a:gd name="connsiteY3" fmla="*/ 105024 h 186515"/>
              <a:gd name="connsiteX4" fmla="*/ 63438 w 149411"/>
              <a:gd name="connsiteY4" fmla="*/ 186515 h 186515"/>
              <a:gd name="connsiteX0" fmla="*/ 63438 w 225611"/>
              <a:gd name="connsiteY0" fmla="*/ 186515 h 186515"/>
              <a:gd name="connsiteX1" fmla="*/ 0 w 225611"/>
              <a:gd name="connsiteY1" fmla="*/ 100542 h 186515"/>
              <a:gd name="connsiteX2" fmla="*/ 119716 w 225611"/>
              <a:gd name="connsiteY2" fmla="*/ 0 h 186515"/>
              <a:gd name="connsiteX3" fmla="*/ 225611 w 225611"/>
              <a:gd name="connsiteY3" fmla="*/ 165349 h 186515"/>
              <a:gd name="connsiteX4" fmla="*/ 63438 w 225611"/>
              <a:gd name="connsiteY4" fmla="*/ 186515 h 186515"/>
              <a:gd name="connsiteX0" fmla="*/ 95188 w 225611"/>
              <a:gd name="connsiteY0" fmla="*/ 237315 h 237315"/>
              <a:gd name="connsiteX1" fmla="*/ 0 w 225611"/>
              <a:gd name="connsiteY1" fmla="*/ 100542 h 237315"/>
              <a:gd name="connsiteX2" fmla="*/ 119716 w 225611"/>
              <a:gd name="connsiteY2" fmla="*/ 0 h 237315"/>
              <a:gd name="connsiteX3" fmla="*/ 225611 w 225611"/>
              <a:gd name="connsiteY3" fmla="*/ 165349 h 237315"/>
              <a:gd name="connsiteX4" fmla="*/ 95188 w 225611"/>
              <a:gd name="connsiteY4" fmla="*/ 237315 h 237315"/>
              <a:gd name="connsiteX0" fmla="*/ 101538 w 225611"/>
              <a:gd name="connsiteY0" fmla="*/ 246840 h 246840"/>
              <a:gd name="connsiteX1" fmla="*/ 0 w 225611"/>
              <a:gd name="connsiteY1" fmla="*/ 100542 h 246840"/>
              <a:gd name="connsiteX2" fmla="*/ 119716 w 225611"/>
              <a:gd name="connsiteY2" fmla="*/ 0 h 246840"/>
              <a:gd name="connsiteX3" fmla="*/ 225611 w 225611"/>
              <a:gd name="connsiteY3" fmla="*/ 165349 h 246840"/>
              <a:gd name="connsiteX4" fmla="*/ 101538 w 225611"/>
              <a:gd name="connsiteY4" fmla="*/ 246840 h 246840"/>
              <a:gd name="connsiteX0" fmla="*/ 101538 w 225611"/>
              <a:gd name="connsiteY0" fmla="*/ 230965 h 230965"/>
              <a:gd name="connsiteX1" fmla="*/ 0 w 225611"/>
              <a:gd name="connsiteY1" fmla="*/ 84667 h 230965"/>
              <a:gd name="connsiteX2" fmla="*/ 126066 w 225611"/>
              <a:gd name="connsiteY2" fmla="*/ 0 h 230965"/>
              <a:gd name="connsiteX3" fmla="*/ 225611 w 225611"/>
              <a:gd name="connsiteY3" fmla="*/ 149474 h 230965"/>
              <a:gd name="connsiteX4" fmla="*/ 101538 w 225611"/>
              <a:gd name="connsiteY4" fmla="*/ 230965 h 230965"/>
              <a:gd name="connsiteX0" fmla="*/ 19043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90438 w 314511"/>
              <a:gd name="connsiteY4" fmla="*/ 230965 h 230965"/>
              <a:gd name="connsiteX0" fmla="*/ 107888 w 314511"/>
              <a:gd name="connsiteY0" fmla="*/ 230965 h 230965"/>
              <a:gd name="connsiteX1" fmla="*/ 0 w 314511"/>
              <a:gd name="connsiteY1" fmla="*/ 75142 h 230965"/>
              <a:gd name="connsiteX2" fmla="*/ 214966 w 314511"/>
              <a:gd name="connsiteY2" fmla="*/ 0 h 230965"/>
              <a:gd name="connsiteX3" fmla="*/ 314511 w 314511"/>
              <a:gd name="connsiteY3" fmla="*/ 149474 h 230965"/>
              <a:gd name="connsiteX4" fmla="*/ 107888 w 314511"/>
              <a:gd name="connsiteY4" fmla="*/ 230965 h 230965"/>
              <a:gd name="connsiteX0" fmla="*/ 107888 w 314511"/>
              <a:gd name="connsiteY0" fmla="*/ 281765 h 281765"/>
              <a:gd name="connsiteX1" fmla="*/ 0 w 314511"/>
              <a:gd name="connsiteY1" fmla="*/ 125942 h 281765"/>
              <a:gd name="connsiteX2" fmla="*/ 173691 w 314511"/>
              <a:gd name="connsiteY2" fmla="*/ 0 h 281765"/>
              <a:gd name="connsiteX3" fmla="*/ 314511 w 314511"/>
              <a:gd name="connsiteY3" fmla="*/ 200274 h 281765"/>
              <a:gd name="connsiteX4" fmla="*/ 107888 w 314511"/>
              <a:gd name="connsiteY4" fmla="*/ 281765 h 281765"/>
              <a:gd name="connsiteX0" fmla="*/ 117413 w 324036"/>
              <a:gd name="connsiteY0" fmla="*/ 281765 h 281765"/>
              <a:gd name="connsiteX1" fmla="*/ 0 w 324036"/>
              <a:gd name="connsiteY1" fmla="*/ 116417 h 281765"/>
              <a:gd name="connsiteX2" fmla="*/ 183216 w 324036"/>
              <a:gd name="connsiteY2" fmla="*/ 0 h 281765"/>
              <a:gd name="connsiteX3" fmla="*/ 324036 w 324036"/>
              <a:gd name="connsiteY3" fmla="*/ 200274 h 281765"/>
              <a:gd name="connsiteX4" fmla="*/ 117413 w 324036"/>
              <a:gd name="connsiteY4" fmla="*/ 281765 h 281765"/>
              <a:gd name="connsiteX0" fmla="*/ 117413 w 270061"/>
              <a:gd name="connsiteY0" fmla="*/ 281765 h 281765"/>
              <a:gd name="connsiteX1" fmla="*/ 0 w 270061"/>
              <a:gd name="connsiteY1" fmla="*/ 116417 h 281765"/>
              <a:gd name="connsiteX2" fmla="*/ 183216 w 270061"/>
              <a:gd name="connsiteY2" fmla="*/ 0 h 281765"/>
              <a:gd name="connsiteX3" fmla="*/ 270061 w 270061"/>
              <a:gd name="connsiteY3" fmla="*/ 124074 h 281765"/>
              <a:gd name="connsiteX4" fmla="*/ 117413 w 270061"/>
              <a:gd name="connsiteY4" fmla="*/ 281765 h 281765"/>
              <a:gd name="connsiteX0" fmla="*/ 117413 w 292286"/>
              <a:gd name="connsiteY0" fmla="*/ 281765 h 281765"/>
              <a:gd name="connsiteX1" fmla="*/ 0 w 292286"/>
              <a:gd name="connsiteY1" fmla="*/ 116417 h 281765"/>
              <a:gd name="connsiteX2" fmla="*/ 183216 w 292286"/>
              <a:gd name="connsiteY2" fmla="*/ 0 h 281765"/>
              <a:gd name="connsiteX3" fmla="*/ 292286 w 292286"/>
              <a:gd name="connsiteY3" fmla="*/ 174874 h 281765"/>
              <a:gd name="connsiteX4" fmla="*/ 117413 w 292286"/>
              <a:gd name="connsiteY4" fmla="*/ 281765 h 281765"/>
              <a:gd name="connsiteX0" fmla="*/ 117413 w 343086"/>
              <a:gd name="connsiteY0" fmla="*/ 281765 h 281765"/>
              <a:gd name="connsiteX1" fmla="*/ 0 w 343086"/>
              <a:gd name="connsiteY1" fmla="*/ 116417 h 281765"/>
              <a:gd name="connsiteX2" fmla="*/ 183216 w 343086"/>
              <a:gd name="connsiteY2" fmla="*/ 0 h 281765"/>
              <a:gd name="connsiteX3" fmla="*/ 343086 w 343086"/>
              <a:gd name="connsiteY3" fmla="*/ 149474 h 281765"/>
              <a:gd name="connsiteX4" fmla="*/ 117413 w 343086"/>
              <a:gd name="connsiteY4" fmla="*/ 281765 h 281765"/>
              <a:gd name="connsiteX0" fmla="*/ 117413 w 343086"/>
              <a:gd name="connsiteY0" fmla="*/ 303990 h 303990"/>
              <a:gd name="connsiteX1" fmla="*/ 0 w 343086"/>
              <a:gd name="connsiteY1" fmla="*/ 138642 h 303990"/>
              <a:gd name="connsiteX2" fmla="*/ 214966 w 343086"/>
              <a:gd name="connsiteY2" fmla="*/ 0 h 303990"/>
              <a:gd name="connsiteX3" fmla="*/ 343086 w 343086"/>
              <a:gd name="connsiteY3" fmla="*/ 171699 h 303990"/>
              <a:gd name="connsiteX4" fmla="*/ 117413 w 343086"/>
              <a:gd name="connsiteY4" fmla="*/ 303990 h 303990"/>
              <a:gd name="connsiteX0" fmla="*/ 117413 w 333561"/>
              <a:gd name="connsiteY0" fmla="*/ 303990 h 303990"/>
              <a:gd name="connsiteX1" fmla="*/ 0 w 333561"/>
              <a:gd name="connsiteY1" fmla="*/ 138642 h 303990"/>
              <a:gd name="connsiteX2" fmla="*/ 214966 w 333561"/>
              <a:gd name="connsiteY2" fmla="*/ 0 h 303990"/>
              <a:gd name="connsiteX3" fmla="*/ 333561 w 333561"/>
              <a:gd name="connsiteY3" fmla="*/ 165349 h 303990"/>
              <a:gd name="connsiteX4" fmla="*/ 117413 w 333561"/>
              <a:gd name="connsiteY4" fmla="*/ 303990 h 303990"/>
              <a:gd name="connsiteX0" fmla="*/ 139638 w 355786"/>
              <a:gd name="connsiteY0" fmla="*/ 303990 h 303990"/>
              <a:gd name="connsiteX1" fmla="*/ 0 w 355786"/>
              <a:gd name="connsiteY1" fmla="*/ 138642 h 303990"/>
              <a:gd name="connsiteX2" fmla="*/ 237191 w 355786"/>
              <a:gd name="connsiteY2" fmla="*/ 0 h 303990"/>
              <a:gd name="connsiteX3" fmla="*/ 355786 w 355786"/>
              <a:gd name="connsiteY3" fmla="*/ 165349 h 303990"/>
              <a:gd name="connsiteX4" fmla="*/ 139638 w 355786"/>
              <a:gd name="connsiteY4" fmla="*/ 303990 h 303990"/>
              <a:gd name="connsiteX0" fmla="*/ 139638 w 355786"/>
              <a:gd name="connsiteY0" fmla="*/ 243665 h 243665"/>
              <a:gd name="connsiteX1" fmla="*/ 0 w 355786"/>
              <a:gd name="connsiteY1" fmla="*/ 78317 h 243665"/>
              <a:gd name="connsiteX2" fmla="*/ 87966 w 355786"/>
              <a:gd name="connsiteY2" fmla="*/ 0 h 243665"/>
              <a:gd name="connsiteX3" fmla="*/ 355786 w 355786"/>
              <a:gd name="connsiteY3" fmla="*/ 105024 h 243665"/>
              <a:gd name="connsiteX4" fmla="*/ 139638 w 355786"/>
              <a:gd name="connsiteY4" fmla="*/ 243665 h 243665"/>
              <a:gd name="connsiteX0" fmla="*/ 53913 w 355786"/>
              <a:gd name="connsiteY0" fmla="*/ 138890 h 138890"/>
              <a:gd name="connsiteX1" fmla="*/ 0 w 355786"/>
              <a:gd name="connsiteY1" fmla="*/ 78317 h 138890"/>
              <a:gd name="connsiteX2" fmla="*/ 87966 w 355786"/>
              <a:gd name="connsiteY2" fmla="*/ 0 h 138890"/>
              <a:gd name="connsiteX3" fmla="*/ 355786 w 355786"/>
              <a:gd name="connsiteY3" fmla="*/ 105024 h 138890"/>
              <a:gd name="connsiteX4" fmla="*/ 53913 w 355786"/>
              <a:gd name="connsiteY4" fmla="*/ 138890 h 138890"/>
              <a:gd name="connsiteX0" fmla="*/ 53913 w 120836"/>
              <a:gd name="connsiteY0" fmla="*/ 138890 h 138890"/>
              <a:gd name="connsiteX1" fmla="*/ 0 w 120836"/>
              <a:gd name="connsiteY1" fmla="*/ 78317 h 138890"/>
              <a:gd name="connsiteX2" fmla="*/ 87966 w 120836"/>
              <a:gd name="connsiteY2" fmla="*/ 0 h 138890"/>
              <a:gd name="connsiteX3" fmla="*/ 120836 w 120836"/>
              <a:gd name="connsiteY3" fmla="*/ 73274 h 138890"/>
              <a:gd name="connsiteX4" fmla="*/ 53913 w 120836"/>
              <a:gd name="connsiteY4" fmla="*/ 138890 h 138890"/>
              <a:gd name="connsiteX0" fmla="*/ 53913 w 139886"/>
              <a:gd name="connsiteY0" fmla="*/ 138890 h 138890"/>
              <a:gd name="connsiteX1" fmla="*/ 0 w 139886"/>
              <a:gd name="connsiteY1" fmla="*/ 78317 h 138890"/>
              <a:gd name="connsiteX2" fmla="*/ 87966 w 139886"/>
              <a:gd name="connsiteY2" fmla="*/ 0 h 138890"/>
              <a:gd name="connsiteX3" fmla="*/ 139886 w 139886"/>
              <a:gd name="connsiteY3" fmla="*/ 111374 h 138890"/>
              <a:gd name="connsiteX4" fmla="*/ 53913 w 139886"/>
              <a:gd name="connsiteY4" fmla="*/ 138890 h 138890"/>
              <a:gd name="connsiteX0" fmla="*/ 53913 w 139886"/>
              <a:gd name="connsiteY0" fmla="*/ 161115 h 161115"/>
              <a:gd name="connsiteX1" fmla="*/ 0 w 139886"/>
              <a:gd name="connsiteY1" fmla="*/ 78317 h 161115"/>
              <a:gd name="connsiteX2" fmla="*/ 87966 w 139886"/>
              <a:gd name="connsiteY2" fmla="*/ 0 h 161115"/>
              <a:gd name="connsiteX3" fmla="*/ 139886 w 139886"/>
              <a:gd name="connsiteY3" fmla="*/ 111374 h 161115"/>
              <a:gd name="connsiteX4" fmla="*/ 53913 w 139886"/>
              <a:gd name="connsiteY4" fmla="*/ 161115 h 161115"/>
              <a:gd name="connsiteX0" fmla="*/ 53913 w 139886"/>
              <a:gd name="connsiteY0" fmla="*/ 151590 h 151590"/>
              <a:gd name="connsiteX1" fmla="*/ 0 w 139886"/>
              <a:gd name="connsiteY1" fmla="*/ 68792 h 151590"/>
              <a:gd name="connsiteX2" fmla="*/ 87966 w 139886"/>
              <a:gd name="connsiteY2" fmla="*/ 0 h 151590"/>
              <a:gd name="connsiteX3" fmla="*/ 139886 w 139886"/>
              <a:gd name="connsiteY3" fmla="*/ 101849 h 151590"/>
              <a:gd name="connsiteX4" fmla="*/ 53913 w 139886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911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57088 w 143061"/>
              <a:gd name="connsiteY0" fmla="*/ 151590 h 151590"/>
              <a:gd name="connsiteX1" fmla="*/ 0 w 143061"/>
              <a:gd name="connsiteY1" fmla="*/ 56092 h 151590"/>
              <a:gd name="connsiteX2" fmla="*/ 78441 w 143061"/>
              <a:gd name="connsiteY2" fmla="*/ 0 h 151590"/>
              <a:gd name="connsiteX3" fmla="*/ 143061 w 143061"/>
              <a:gd name="connsiteY3" fmla="*/ 101849 h 151590"/>
              <a:gd name="connsiteX4" fmla="*/ 57088 w 143061"/>
              <a:gd name="connsiteY4" fmla="*/ 151590 h 151590"/>
              <a:gd name="connsiteX0" fmla="*/ 60263 w 146236"/>
              <a:gd name="connsiteY0" fmla="*/ 151590 h 151590"/>
              <a:gd name="connsiteX1" fmla="*/ 0 w 146236"/>
              <a:gd name="connsiteY1" fmla="*/ 65617 h 151590"/>
              <a:gd name="connsiteX2" fmla="*/ 81616 w 146236"/>
              <a:gd name="connsiteY2" fmla="*/ 0 h 151590"/>
              <a:gd name="connsiteX3" fmla="*/ 146236 w 146236"/>
              <a:gd name="connsiteY3" fmla="*/ 101849 h 151590"/>
              <a:gd name="connsiteX4" fmla="*/ 60263 w 146236"/>
              <a:gd name="connsiteY4" fmla="*/ 151590 h 151590"/>
              <a:gd name="connsiteX0" fmla="*/ 60263 w 146236"/>
              <a:gd name="connsiteY0" fmla="*/ 234140 h 234140"/>
              <a:gd name="connsiteX1" fmla="*/ 0 w 146236"/>
              <a:gd name="connsiteY1" fmla="*/ 148167 h 234140"/>
              <a:gd name="connsiteX2" fmla="*/ 78441 w 146236"/>
              <a:gd name="connsiteY2" fmla="*/ 0 h 234140"/>
              <a:gd name="connsiteX3" fmla="*/ 146236 w 146236"/>
              <a:gd name="connsiteY3" fmla="*/ 184399 h 234140"/>
              <a:gd name="connsiteX4" fmla="*/ 60263 w 146236"/>
              <a:gd name="connsiteY4" fmla="*/ 234140 h 234140"/>
              <a:gd name="connsiteX0" fmla="*/ 60263 w 197036"/>
              <a:gd name="connsiteY0" fmla="*/ 234140 h 234140"/>
              <a:gd name="connsiteX1" fmla="*/ 0 w 197036"/>
              <a:gd name="connsiteY1" fmla="*/ 148167 h 234140"/>
              <a:gd name="connsiteX2" fmla="*/ 78441 w 197036"/>
              <a:gd name="connsiteY2" fmla="*/ 0 h 234140"/>
              <a:gd name="connsiteX3" fmla="*/ 197036 w 197036"/>
              <a:gd name="connsiteY3" fmla="*/ 158999 h 234140"/>
              <a:gd name="connsiteX4" fmla="*/ 60263 w 197036"/>
              <a:gd name="connsiteY4" fmla="*/ 234140 h 234140"/>
              <a:gd name="connsiteX0" fmla="*/ 107888 w 244661"/>
              <a:gd name="connsiteY0" fmla="*/ 234140 h 234140"/>
              <a:gd name="connsiteX1" fmla="*/ 0 w 244661"/>
              <a:gd name="connsiteY1" fmla="*/ 78317 h 234140"/>
              <a:gd name="connsiteX2" fmla="*/ 126066 w 244661"/>
              <a:gd name="connsiteY2" fmla="*/ 0 h 234140"/>
              <a:gd name="connsiteX3" fmla="*/ 244661 w 244661"/>
              <a:gd name="connsiteY3" fmla="*/ 158999 h 234140"/>
              <a:gd name="connsiteX4" fmla="*/ 107888 w 244661"/>
              <a:gd name="connsiteY4" fmla="*/ 234140 h 234140"/>
              <a:gd name="connsiteX0" fmla="*/ 107888 w 235136"/>
              <a:gd name="connsiteY0" fmla="*/ 234140 h 234140"/>
              <a:gd name="connsiteX1" fmla="*/ 0 w 235136"/>
              <a:gd name="connsiteY1" fmla="*/ 78317 h 234140"/>
              <a:gd name="connsiteX2" fmla="*/ 126066 w 235136"/>
              <a:gd name="connsiteY2" fmla="*/ 0 h 234140"/>
              <a:gd name="connsiteX3" fmla="*/ 235136 w 235136"/>
              <a:gd name="connsiteY3" fmla="*/ 155824 h 234140"/>
              <a:gd name="connsiteX4" fmla="*/ 107888 w 235136"/>
              <a:gd name="connsiteY4" fmla="*/ 234140 h 234140"/>
              <a:gd name="connsiteX0" fmla="*/ 107888 w 256241"/>
              <a:gd name="connsiteY0" fmla="*/ 354790 h 354790"/>
              <a:gd name="connsiteX1" fmla="*/ 0 w 256241"/>
              <a:gd name="connsiteY1" fmla="*/ 198967 h 354790"/>
              <a:gd name="connsiteX2" fmla="*/ 256241 w 256241"/>
              <a:gd name="connsiteY2" fmla="*/ 0 h 354790"/>
              <a:gd name="connsiteX3" fmla="*/ 235136 w 256241"/>
              <a:gd name="connsiteY3" fmla="*/ 276474 h 354790"/>
              <a:gd name="connsiteX4" fmla="*/ 107888 w 256241"/>
              <a:gd name="connsiteY4" fmla="*/ 354790 h 354790"/>
              <a:gd name="connsiteX0" fmla="*/ 107888 w 368486"/>
              <a:gd name="connsiteY0" fmla="*/ 354790 h 354790"/>
              <a:gd name="connsiteX1" fmla="*/ 0 w 368486"/>
              <a:gd name="connsiteY1" fmla="*/ 198967 h 354790"/>
              <a:gd name="connsiteX2" fmla="*/ 256241 w 368486"/>
              <a:gd name="connsiteY2" fmla="*/ 0 h 354790"/>
              <a:gd name="connsiteX3" fmla="*/ 368486 w 368486"/>
              <a:gd name="connsiteY3" fmla="*/ 181224 h 354790"/>
              <a:gd name="connsiteX4" fmla="*/ 107888 w 368486"/>
              <a:gd name="connsiteY4" fmla="*/ 354790 h 354790"/>
              <a:gd name="connsiteX0" fmla="*/ 139638 w 368486"/>
              <a:gd name="connsiteY0" fmla="*/ 291290 h 291290"/>
              <a:gd name="connsiteX1" fmla="*/ 0 w 368486"/>
              <a:gd name="connsiteY1" fmla="*/ 198967 h 291290"/>
              <a:gd name="connsiteX2" fmla="*/ 256241 w 368486"/>
              <a:gd name="connsiteY2" fmla="*/ 0 h 291290"/>
              <a:gd name="connsiteX3" fmla="*/ 368486 w 368486"/>
              <a:gd name="connsiteY3" fmla="*/ 181224 h 291290"/>
              <a:gd name="connsiteX4" fmla="*/ 139638 w 368486"/>
              <a:gd name="connsiteY4" fmla="*/ 291290 h 291290"/>
              <a:gd name="connsiteX0" fmla="*/ 145988 w 374836"/>
              <a:gd name="connsiteY0" fmla="*/ 291290 h 291290"/>
              <a:gd name="connsiteX1" fmla="*/ 0 w 374836"/>
              <a:gd name="connsiteY1" fmla="*/ 179917 h 291290"/>
              <a:gd name="connsiteX2" fmla="*/ 262591 w 374836"/>
              <a:gd name="connsiteY2" fmla="*/ 0 h 291290"/>
              <a:gd name="connsiteX3" fmla="*/ 374836 w 374836"/>
              <a:gd name="connsiteY3" fmla="*/ 181224 h 291290"/>
              <a:gd name="connsiteX4" fmla="*/ 145988 w 374836"/>
              <a:gd name="connsiteY4" fmla="*/ 291290 h 291290"/>
              <a:gd name="connsiteX0" fmla="*/ 120588 w 374836"/>
              <a:gd name="connsiteY0" fmla="*/ 342090 h 342090"/>
              <a:gd name="connsiteX1" fmla="*/ 0 w 374836"/>
              <a:gd name="connsiteY1" fmla="*/ 179917 h 342090"/>
              <a:gd name="connsiteX2" fmla="*/ 262591 w 374836"/>
              <a:gd name="connsiteY2" fmla="*/ 0 h 342090"/>
              <a:gd name="connsiteX3" fmla="*/ 374836 w 374836"/>
              <a:gd name="connsiteY3" fmla="*/ 181224 h 342090"/>
              <a:gd name="connsiteX4" fmla="*/ 120588 w 374836"/>
              <a:gd name="connsiteY4" fmla="*/ 342090 h 342090"/>
              <a:gd name="connsiteX0" fmla="*/ 114238 w 368486"/>
              <a:gd name="connsiteY0" fmla="*/ 342090 h 342090"/>
              <a:gd name="connsiteX1" fmla="*/ 0 w 368486"/>
              <a:gd name="connsiteY1" fmla="*/ 176742 h 342090"/>
              <a:gd name="connsiteX2" fmla="*/ 256241 w 368486"/>
              <a:gd name="connsiteY2" fmla="*/ 0 h 342090"/>
              <a:gd name="connsiteX3" fmla="*/ 368486 w 368486"/>
              <a:gd name="connsiteY3" fmla="*/ 181224 h 342090"/>
              <a:gd name="connsiteX4" fmla="*/ 114238 w 368486"/>
              <a:gd name="connsiteY4" fmla="*/ 342090 h 342090"/>
              <a:gd name="connsiteX0" fmla="*/ 117413 w 368486"/>
              <a:gd name="connsiteY0" fmla="*/ 332565 h 332565"/>
              <a:gd name="connsiteX1" fmla="*/ 0 w 368486"/>
              <a:gd name="connsiteY1" fmla="*/ 176742 h 332565"/>
              <a:gd name="connsiteX2" fmla="*/ 256241 w 368486"/>
              <a:gd name="connsiteY2" fmla="*/ 0 h 332565"/>
              <a:gd name="connsiteX3" fmla="*/ 368486 w 368486"/>
              <a:gd name="connsiteY3" fmla="*/ 181224 h 332565"/>
              <a:gd name="connsiteX4" fmla="*/ 117413 w 368486"/>
              <a:gd name="connsiteY4" fmla="*/ 332565 h 332565"/>
              <a:gd name="connsiteX0" fmla="*/ 104713 w 355786"/>
              <a:gd name="connsiteY0" fmla="*/ 332565 h 332565"/>
              <a:gd name="connsiteX1" fmla="*/ 0 w 355786"/>
              <a:gd name="connsiteY1" fmla="*/ 173567 h 332565"/>
              <a:gd name="connsiteX2" fmla="*/ 243541 w 355786"/>
              <a:gd name="connsiteY2" fmla="*/ 0 h 332565"/>
              <a:gd name="connsiteX3" fmla="*/ 355786 w 355786"/>
              <a:gd name="connsiteY3" fmla="*/ 181224 h 332565"/>
              <a:gd name="connsiteX4" fmla="*/ 104713 w 355786"/>
              <a:gd name="connsiteY4" fmla="*/ 332565 h 332565"/>
              <a:gd name="connsiteX0" fmla="*/ 79313 w 355786"/>
              <a:gd name="connsiteY0" fmla="*/ 310340 h 310340"/>
              <a:gd name="connsiteX1" fmla="*/ 0 w 355786"/>
              <a:gd name="connsiteY1" fmla="*/ 173567 h 310340"/>
              <a:gd name="connsiteX2" fmla="*/ 243541 w 355786"/>
              <a:gd name="connsiteY2" fmla="*/ 0 h 310340"/>
              <a:gd name="connsiteX3" fmla="*/ 355786 w 355786"/>
              <a:gd name="connsiteY3" fmla="*/ 181224 h 310340"/>
              <a:gd name="connsiteX4" fmla="*/ 79313 w 355786"/>
              <a:gd name="connsiteY4" fmla="*/ 310340 h 310340"/>
              <a:gd name="connsiteX0" fmla="*/ 79313 w 358961"/>
              <a:gd name="connsiteY0" fmla="*/ 310340 h 310340"/>
              <a:gd name="connsiteX1" fmla="*/ 0 w 358961"/>
              <a:gd name="connsiteY1" fmla="*/ 173567 h 310340"/>
              <a:gd name="connsiteX2" fmla="*/ 243541 w 358961"/>
              <a:gd name="connsiteY2" fmla="*/ 0 h 310340"/>
              <a:gd name="connsiteX3" fmla="*/ 358961 w 358961"/>
              <a:gd name="connsiteY3" fmla="*/ 124074 h 310340"/>
              <a:gd name="connsiteX4" fmla="*/ 79313 w 358961"/>
              <a:gd name="connsiteY4" fmla="*/ 310340 h 310340"/>
              <a:gd name="connsiteX0" fmla="*/ 69788 w 358961"/>
              <a:gd name="connsiteY0" fmla="*/ 300815 h 300815"/>
              <a:gd name="connsiteX1" fmla="*/ 0 w 358961"/>
              <a:gd name="connsiteY1" fmla="*/ 173567 h 300815"/>
              <a:gd name="connsiteX2" fmla="*/ 243541 w 358961"/>
              <a:gd name="connsiteY2" fmla="*/ 0 h 300815"/>
              <a:gd name="connsiteX3" fmla="*/ 358961 w 358961"/>
              <a:gd name="connsiteY3" fmla="*/ 124074 h 300815"/>
              <a:gd name="connsiteX4" fmla="*/ 69788 w 358961"/>
              <a:gd name="connsiteY4" fmla="*/ 300815 h 300815"/>
              <a:gd name="connsiteX0" fmla="*/ 69788 w 358961"/>
              <a:gd name="connsiteY0" fmla="*/ 335740 h 335740"/>
              <a:gd name="connsiteX1" fmla="*/ 0 w 358961"/>
              <a:gd name="connsiteY1" fmla="*/ 208492 h 335740"/>
              <a:gd name="connsiteX2" fmla="*/ 253066 w 358961"/>
              <a:gd name="connsiteY2" fmla="*/ 0 h 335740"/>
              <a:gd name="connsiteX3" fmla="*/ 358961 w 358961"/>
              <a:gd name="connsiteY3" fmla="*/ 158999 h 335740"/>
              <a:gd name="connsiteX4" fmla="*/ 69788 w 358961"/>
              <a:gd name="connsiteY4" fmla="*/ 335740 h 335740"/>
              <a:gd name="connsiteX0" fmla="*/ 92013 w 381186"/>
              <a:gd name="connsiteY0" fmla="*/ 335740 h 335740"/>
              <a:gd name="connsiteX1" fmla="*/ 0 w 381186"/>
              <a:gd name="connsiteY1" fmla="*/ 179917 h 335740"/>
              <a:gd name="connsiteX2" fmla="*/ 275291 w 381186"/>
              <a:gd name="connsiteY2" fmla="*/ 0 h 335740"/>
              <a:gd name="connsiteX3" fmla="*/ 381186 w 381186"/>
              <a:gd name="connsiteY3" fmla="*/ 158999 h 335740"/>
              <a:gd name="connsiteX4" fmla="*/ 92013 w 381186"/>
              <a:gd name="connsiteY4" fmla="*/ 335740 h 335740"/>
              <a:gd name="connsiteX0" fmla="*/ 92013 w 371661"/>
              <a:gd name="connsiteY0" fmla="*/ 335740 h 335740"/>
              <a:gd name="connsiteX1" fmla="*/ 0 w 371661"/>
              <a:gd name="connsiteY1" fmla="*/ 179917 h 335740"/>
              <a:gd name="connsiteX2" fmla="*/ 275291 w 371661"/>
              <a:gd name="connsiteY2" fmla="*/ 0 h 335740"/>
              <a:gd name="connsiteX3" fmla="*/ 371661 w 371661"/>
              <a:gd name="connsiteY3" fmla="*/ 143124 h 335740"/>
              <a:gd name="connsiteX4" fmla="*/ 92013 w 371661"/>
              <a:gd name="connsiteY4" fmla="*/ 335740 h 335740"/>
              <a:gd name="connsiteX0" fmla="*/ 158688 w 438336"/>
              <a:gd name="connsiteY0" fmla="*/ 335740 h 335740"/>
              <a:gd name="connsiteX1" fmla="*/ 0 w 438336"/>
              <a:gd name="connsiteY1" fmla="*/ 243417 h 335740"/>
              <a:gd name="connsiteX2" fmla="*/ 341966 w 438336"/>
              <a:gd name="connsiteY2" fmla="*/ 0 h 335740"/>
              <a:gd name="connsiteX3" fmla="*/ 438336 w 438336"/>
              <a:gd name="connsiteY3" fmla="*/ 143124 h 335740"/>
              <a:gd name="connsiteX4" fmla="*/ 158688 w 438336"/>
              <a:gd name="connsiteY4" fmla="*/ 335740 h 335740"/>
              <a:gd name="connsiteX0" fmla="*/ 158688 w 438336"/>
              <a:gd name="connsiteY0" fmla="*/ 192616 h 192616"/>
              <a:gd name="connsiteX1" fmla="*/ 0 w 438336"/>
              <a:gd name="connsiteY1" fmla="*/ 100293 h 192616"/>
              <a:gd name="connsiteX2" fmla="*/ 164166 w 438336"/>
              <a:gd name="connsiteY2" fmla="*/ 110876 h 192616"/>
              <a:gd name="connsiteX3" fmla="*/ 438336 w 438336"/>
              <a:gd name="connsiteY3" fmla="*/ 0 h 192616"/>
              <a:gd name="connsiteX4" fmla="*/ 158688 w 438336"/>
              <a:gd name="connsiteY4" fmla="*/ 192616 h 192616"/>
              <a:gd name="connsiteX0" fmla="*/ 158688 w 438336"/>
              <a:gd name="connsiteY0" fmla="*/ 192616 h 192616"/>
              <a:gd name="connsiteX1" fmla="*/ 0 w 438336"/>
              <a:gd name="connsiteY1" fmla="*/ 100293 h 192616"/>
              <a:gd name="connsiteX2" fmla="*/ 91141 w 438336"/>
              <a:gd name="connsiteY2" fmla="*/ 41026 h 192616"/>
              <a:gd name="connsiteX3" fmla="*/ 438336 w 438336"/>
              <a:gd name="connsiteY3" fmla="*/ 0 h 192616"/>
              <a:gd name="connsiteX4" fmla="*/ 158688 w 438336"/>
              <a:gd name="connsiteY4" fmla="*/ 192616 h 192616"/>
              <a:gd name="connsiteX0" fmla="*/ 95188 w 438336"/>
              <a:gd name="connsiteY0" fmla="*/ 262466 h 262466"/>
              <a:gd name="connsiteX1" fmla="*/ 0 w 438336"/>
              <a:gd name="connsiteY1" fmla="*/ 100293 h 262466"/>
              <a:gd name="connsiteX2" fmla="*/ 91141 w 438336"/>
              <a:gd name="connsiteY2" fmla="*/ 41026 h 262466"/>
              <a:gd name="connsiteX3" fmla="*/ 438336 w 438336"/>
              <a:gd name="connsiteY3" fmla="*/ 0 h 262466"/>
              <a:gd name="connsiteX4" fmla="*/ 95188 w 438336"/>
              <a:gd name="connsiteY4" fmla="*/ 262466 h 262466"/>
              <a:gd name="connsiteX0" fmla="*/ 95188 w 146236"/>
              <a:gd name="connsiteY0" fmla="*/ 221440 h 221440"/>
              <a:gd name="connsiteX1" fmla="*/ 0 w 146236"/>
              <a:gd name="connsiteY1" fmla="*/ 59267 h 221440"/>
              <a:gd name="connsiteX2" fmla="*/ 91141 w 146236"/>
              <a:gd name="connsiteY2" fmla="*/ 0 h 221440"/>
              <a:gd name="connsiteX3" fmla="*/ 146236 w 146236"/>
              <a:gd name="connsiteY3" fmla="*/ 85974 h 221440"/>
              <a:gd name="connsiteX4" fmla="*/ 95188 w 146236"/>
              <a:gd name="connsiteY4" fmla="*/ 221440 h 221440"/>
              <a:gd name="connsiteX0" fmla="*/ 50738 w 146236"/>
              <a:gd name="connsiteY0" fmla="*/ 145240 h 145240"/>
              <a:gd name="connsiteX1" fmla="*/ 0 w 146236"/>
              <a:gd name="connsiteY1" fmla="*/ 59267 h 145240"/>
              <a:gd name="connsiteX2" fmla="*/ 91141 w 146236"/>
              <a:gd name="connsiteY2" fmla="*/ 0 h 145240"/>
              <a:gd name="connsiteX3" fmla="*/ 146236 w 146236"/>
              <a:gd name="connsiteY3" fmla="*/ 85974 h 145240"/>
              <a:gd name="connsiteX4" fmla="*/ 50738 w 146236"/>
              <a:gd name="connsiteY4" fmla="*/ 145240 h 1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36" h="145240">
                <a:moveTo>
                  <a:pt x="50738" y="145240"/>
                </a:moveTo>
                <a:lnTo>
                  <a:pt x="0" y="59267"/>
                </a:lnTo>
                <a:lnTo>
                  <a:pt x="91141" y="0"/>
                </a:lnTo>
                <a:lnTo>
                  <a:pt x="146236" y="85974"/>
                </a:lnTo>
                <a:lnTo>
                  <a:pt x="50738" y="1452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ular Callout 57"/>
          <p:cNvSpPr/>
          <p:nvPr/>
        </p:nvSpPr>
        <p:spPr>
          <a:xfrm>
            <a:off x="4355976" y="1700808"/>
            <a:ext cx="3338516" cy="792088"/>
          </a:xfrm>
          <a:prstGeom prst="wedgeRoundRectCallout">
            <a:avLst>
              <a:gd name="adj1" fmla="val -85348"/>
              <a:gd name="adj2" fmla="val -113013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E04: </a:t>
            </a:r>
          </a:p>
          <a:p>
            <a:r>
              <a:rPr lang="en-US" dirty="0"/>
              <a:t>Chem. basic prep: 105 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 smtClean="0"/>
              <a:t>Storage: 12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107504" y="4653136"/>
            <a:ext cx="2736304" cy="2016224"/>
          </a:xfrm>
          <a:prstGeom prst="wedgeRoundRectCallout">
            <a:avLst>
              <a:gd name="adj1" fmla="val 71600"/>
              <a:gd name="adj2" fmla="val 4156"/>
              <a:gd name="adj3" fmla="val 16667"/>
            </a:avLst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D08 </a:t>
            </a:r>
            <a:r>
              <a:rPr lang="en-US" sz="2000" i="1" dirty="0" smtClean="0"/>
              <a:t>(</a:t>
            </a:r>
            <a:r>
              <a:rPr lang="en-US" sz="2000" i="1" dirty="0"/>
              <a:t>ready </a:t>
            </a:r>
            <a:r>
              <a:rPr lang="en-US" sz="2000" i="1" dirty="0" smtClean="0"/>
              <a:t>Q3 2022)</a:t>
            </a:r>
            <a:r>
              <a:rPr lang="en-US" sz="2000" dirty="0" smtClean="0"/>
              <a:t>: </a:t>
            </a:r>
          </a:p>
          <a:p>
            <a:r>
              <a:rPr lang="en-US" dirty="0" smtClean="0"/>
              <a:t>Furnace room: 49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Thin film prep: 49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/>
              <a:t>Chem. basic prep: </a:t>
            </a:r>
            <a:r>
              <a:rPr lang="en-US" dirty="0" smtClean="0"/>
              <a:t>99 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Chem. char.: </a:t>
            </a:r>
            <a:r>
              <a:rPr lang="en-US" dirty="0" smtClean="0"/>
              <a:t>21 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 smtClean="0"/>
              <a:t>Storage: 24 m</a:t>
            </a:r>
            <a:r>
              <a:rPr lang="en-US" baseline="30000" dirty="0" smtClean="0"/>
              <a:t>2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6444208" y="2636912"/>
            <a:ext cx="2699792" cy="792088"/>
          </a:xfrm>
          <a:prstGeom prst="wedgeRoundRectCallout">
            <a:avLst>
              <a:gd name="adj1" fmla="val 1204"/>
              <a:gd name="adj2" fmla="val 73720"/>
              <a:gd name="adj3" fmla="val 16667"/>
            </a:avLst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D04: </a:t>
            </a:r>
            <a:endParaRPr lang="en-US" sz="2000" dirty="0"/>
          </a:p>
          <a:p>
            <a:r>
              <a:rPr lang="en-US" dirty="0" smtClean="0"/>
              <a:t>Chem. basic prep: 151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84112" y="274074"/>
            <a:ext cx="4359888" cy="58477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Overview of sample labs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60561" y="858850"/>
            <a:ext cx="1783060" cy="58477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Level 110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59222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7" y="1600200"/>
            <a:ext cx="6560067" cy="499715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8 large general user preparation labs covering chemistry, soft matter and life science situated in D04, D07, D08, E03, E04 support buildings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15 specialized labs for sample characterization, furnace room, thin film, X-rays, cold rooms, etc.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E-labs to commence furnishing in early 2020, on schedule, RML still on track for BOT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General user labs on schedule to be completed in time for nearby instruments starting hot commissioning 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earliest labs ready for use in mid- 2020 (E04)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047" y="4883218"/>
            <a:ext cx="2730595" cy="1838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884" y="1484784"/>
            <a:ext cx="2533628" cy="183345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2000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ESS – Chemistry Laboratories:</a:t>
            </a:r>
            <a:endParaRPr lang="en-US" dirty="0"/>
          </a:p>
          <a:p>
            <a:r>
              <a:rPr lang="en-US" dirty="0" smtClean="0"/>
              <a:t>What we provide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2000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ESS – Chemistry Laboratories:</a:t>
            </a:r>
            <a:endParaRPr lang="en-US" dirty="0"/>
          </a:p>
          <a:p>
            <a:r>
              <a:rPr lang="en-US" dirty="0" smtClean="0"/>
              <a:t>We are starting to get ready…</a:t>
            </a:r>
            <a:endParaRPr lang="en-US" dirty="0"/>
          </a:p>
        </p:txBody>
      </p:sp>
      <p:pic>
        <p:nvPicPr>
          <p:cNvPr id="2050" name="Picture 2" descr="G:\Science Directorate\Scientific Activites division\Public Read\Public Read Write\SULF\SULF_Pictures2018\IMG_1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44" y="4293096"/>
            <a:ext cx="3305340" cy="24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Science Directorate\Scientific Activites division\Public Read\Public Read Write\SULF\SULF_Pictures2018\IMG_1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44" y="148478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9200" y="-93726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5523" r="839" b="6670"/>
          <a:stretch/>
        </p:blipFill>
        <p:spPr bwMode="auto">
          <a:xfrm>
            <a:off x="6228184" y="116632"/>
            <a:ext cx="936104" cy="117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6817" y="1600200"/>
            <a:ext cx="5895727" cy="4277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Procurement of equipment/chemicals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Preparing equipment, manuals and safety paperwork to be ready when we move in  in mid-2020 (E04)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Start participating in grants connected to labs and neutron scattering to obtain equipment useful for the user laboratories and to start building user community for ESS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However – focus is on construction and setup of labs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753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4648200"/>
            <a:ext cx="3581400" cy="2093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 MS,MH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+ user support in labs</a:t>
            </a:r>
          </a:p>
          <a:p>
            <a:r>
              <a:rPr lang="en-US" sz="2000" dirty="0">
                <a:solidFill>
                  <a:schemeClr val="tx1"/>
                </a:solidFill>
              </a:rPr>
              <a:t>+ rules/regulations/training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4833514"/>
            <a:ext cx="35814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AS/MH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+ info what is </a:t>
            </a:r>
            <a:r>
              <a:rPr lang="en-US" sz="2000" dirty="0" smtClean="0">
                <a:solidFill>
                  <a:schemeClr val="tx1"/>
                </a:solidFill>
              </a:rPr>
              <a:t>supplied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-no support/responsibility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for operations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55096" y="1560229"/>
            <a:ext cx="35814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-no </a:t>
            </a:r>
            <a:r>
              <a:rPr lang="en-US" sz="2000" dirty="0" smtClean="0">
                <a:solidFill>
                  <a:schemeClr val="tx1"/>
                </a:solidFill>
              </a:rPr>
              <a:t>support/responsibility 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for operations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+ support with safety 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req./paperwork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…and tollgates</a:t>
            </a:r>
          </a:p>
          <a:p>
            <a:pPr algn="r"/>
            <a:endParaRPr lang="en-US" sz="500" dirty="0" smtClean="0">
              <a:solidFill>
                <a:schemeClr val="tx1"/>
              </a:solidFill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MH/MS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" y="1484784"/>
            <a:ext cx="3581400" cy="2132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+ rules/regulations/training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+ provide user labs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 </a:t>
            </a:r>
            <a:r>
              <a:rPr lang="en-US" sz="2000" dirty="0">
                <a:solidFill>
                  <a:schemeClr val="tx1"/>
                </a:solidFill>
              </a:rPr>
              <a:t>user support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KM,MS,MH,AS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490103"/>
              </p:ext>
            </p:extLst>
          </p:nvPr>
        </p:nvGraphicFramePr>
        <p:xfrm>
          <a:off x="827584" y="1484784"/>
          <a:ext cx="8223337" cy="567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(SULF) do? WHO to ask?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/>
          <a:stretch/>
        </p:blipFill>
        <p:spPr bwMode="auto">
          <a:xfrm>
            <a:off x="4139952" y="3645024"/>
            <a:ext cx="868025" cy="88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9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6042</TotalTime>
  <Words>2135</Words>
  <Application>Microsoft Office PowerPoint</Application>
  <PresentationFormat>On-screen Show (4:3)</PresentationFormat>
  <Paragraphs>497</Paragraphs>
  <Slides>31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 Core Powerpoint template</vt:lpstr>
      <vt:lpstr>Instrument labs, ventilation and sample handling</vt:lpstr>
      <vt:lpstr>WHAT do we (SULF) do for the instruments? WHO to ask?</vt:lpstr>
      <vt:lpstr>WHAT do we (SULF) do? WHO to ask?</vt:lpstr>
      <vt:lpstr>ESS – Chemistry Laboratories: Experimental Hall and Laboratories</vt:lpstr>
      <vt:lpstr>PowerPoint Presentation</vt:lpstr>
      <vt:lpstr>PowerPoint Presentation</vt:lpstr>
      <vt:lpstr>PowerPoint Presentation</vt:lpstr>
      <vt:lpstr>PowerPoint Presentation</vt:lpstr>
      <vt:lpstr>WHAT do we (SULF) do? WHO to ask?</vt:lpstr>
      <vt:lpstr>Instrument Specific Laboratories (IS labs): What is it?</vt:lpstr>
      <vt:lpstr>Instrument Specific Laboratories (IS labs): sample handling</vt:lpstr>
      <vt:lpstr>WHAT do we (SULF) do? WHO to ask?</vt:lpstr>
      <vt:lpstr>Containment vs conventional exhaust</vt:lpstr>
      <vt:lpstr>Containment exhaust</vt:lpstr>
      <vt:lpstr>Conventional exhaust</vt:lpstr>
      <vt:lpstr>Instrument Overview – S/E/N/W halls</vt:lpstr>
      <vt:lpstr>D01 Building - Chemical &amp; Containment Ventilation</vt:lpstr>
      <vt:lpstr>D03 Building - Chemical &amp; Containment Ventilation</vt:lpstr>
      <vt:lpstr>E01 Building - Chemical &amp; Containment Ventilation</vt:lpstr>
      <vt:lpstr>Utilities – D01 Building</vt:lpstr>
      <vt:lpstr>Utilities – D03 Building</vt:lpstr>
      <vt:lpstr>Utilities – E01 Building</vt:lpstr>
      <vt:lpstr>WHAT do we (SULF) do? WHO to ask?</vt:lpstr>
      <vt:lpstr>Sample Handling at ESS</vt:lpstr>
      <vt:lpstr>Sample Management Process</vt:lpstr>
      <vt:lpstr>1. Safety Review Procedure </vt:lpstr>
      <vt:lpstr>2. Sample Handling Procedure</vt:lpstr>
      <vt:lpstr>Sample Management Process</vt:lpstr>
      <vt:lpstr>WHAT do we (SULF) do? </vt:lpstr>
      <vt:lpstr>Conclusions:</vt:lpstr>
      <vt:lpstr>Lab support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Monika Hartl</cp:lastModifiedBy>
  <cp:revision>205</cp:revision>
  <cp:lastPrinted>2015-04-21T14:31:40Z</cp:lastPrinted>
  <dcterms:created xsi:type="dcterms:W3CDTF">2013-10-29T16:05:10Z</dcterms:created>
  <dcterms:modified xsi:type="dcterms:W3CDTF">2018-09-25T11:57:07Z</dcterms:modified>
</cp:coreProperties>
</file>