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  <p:sldMasterId id="2147483793" r:id="rId2"/>
  </p:sldMasterIdLst>
  <p:notesMasterIdLst>
    <p:notesMasterId r:id="rId9"/>
  </p:notesMasterIdLst>
  <p:sldIdLst>
    <p:sldId id="256" r:id="rId3"/>
    <p:sldId id="260" r:id="rId4"/>
    <p:sldId id="264" r:id="rId5"/>
    <p:sldId id="257" r:id="rId6"/>
    <p:sldId id="263" r:id="rId7"/>
    <p:sldId id="265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0D11"/>
    <a:srgbClr val="E31837"/>
    <a:srgbClr val="FF0066"/>
    <a:srgbClr val="020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793" autoAdjust="0"/>
    <p:restoredTop sz="78171" autoAdjust="0"/>
  </p:normalViewPr>
  <p:slideViewPr>
    <p:cSldViewPr>
      <p:cViewPr varScale="1">
        <p:scale>
          <a:sx n="66" d="100"/>
          <a:sy n="66" d="100"/>
        </p:scale>
        <p:origin x="-1110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0ADBA5-6B45-4857-8E00-E647B6803C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30586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DBA5-6B45-4857-8E00-E647B6803C1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2360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DBA5-6B45-4857-8E00-E647B6803C1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5989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0ADBA5-6B45-4857-8E00-E647B6803C1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5989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32357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024536" cy="11045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6BC7CBC-EF6A-4157-8E9B-B2F346F8816C}" type="slidenum">
              <a:rPr lang="en-GB" altLang="fr-FR"/>
              <a:pPr/>
              <a:t>‹#›</a:t>
            </a:fld>
            <a:endParaRPr lang="en-GB" altLang="fr-FR"/>
          </a:p>
        </p:txBody>
      </p:sp>
      <p:sp>
        <p:nvSpPr>
          <p:cNvPr id="9" name="Rechteck 1"/>
          <p:cNvSpPr/>
          <p:nvPr userDrawn="1"/>
        </p:nvSpPr>
        <p:spPr>
          <a:xfrm>
            <a:off x="323528" y="6573758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1000" b="1" i="1" dirty="0" smtClean="0">
                <a:solidFill>
                  <a:schemeClr val="bg1"/>
                </a:solidFill>
                <a:latin typeface="+mj-lt"/>
              </a:rPr>
              <a:t>This project receives funding from the European Union’s Horizon 2020 research and innovation programme under grant agreement No 654000.</a:t>
            </a:r>
            <a:endParaRPr lang="en-GB" altLang="en-US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8277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92488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D05E64-E3C9-44A9-B5D0-B68B971A5A4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1255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792088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56" y="6524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5814048-F27A-4D47-BA23-4C13A35961A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9663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65" r="20" b="98341"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470A3-8CFB-4553-89EE-9643655CCBB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54634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32357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024536" cy="11045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6BC7CBC-EF6A-4157-8E9B-B2F346F8816C}" type="slidenum">
              <a:rPr lang="en-GB" altLang="fr-FR"/>
              <a:pPr/>
              <a:t>‹#›</a:t>
            </a:fld>
            <a:endParaRPr lang="en-GB" altLang="fr-FR"/>
          </a:p>
        </p:txBody>
      </p:sp>
      <p:sp>
        <p:nvSpPr>
          <p:cNvPr id="9" name="Rechteck 1"/>
          <p:cNvSpPr/>
          <p:nvPr userDrawn="1"/>
        </p:nvSpPr>
        <p:spPr>
          <a:xfrm>
            <a:off x="323528" y="6573758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1000" b="1" i="1" dirty="0" smtClean="0">
                <a:solidFill>
                  <a:schemeClr val="bg1"/>
                </a:solidFill>
                <a:latin typeface="+mj-lt"/>
              </a:rPr>
              <a:t>This project receives funding from the European Union’s Horizon 2020 research and innovation programme under grant agreement No 654000.</a:t>
            </a:r>
            <a:endParaRPr lang="en-GB" altLang="en-US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82775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92488"/>
          </a:xfrm>
        </p:spPr>
        <p:txBody>
          <a:bodyPr/>
          <a:lstStyle>
            <a:lvl1pPr marL="342900" indent="-342900"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n"/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9D05E64-E3C9-44A9-B5D0-B68B971A5A4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4305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35" y="98072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  <a:endParaRPr lang="en-GB" altLang="fr-FR" dirty="0" smtClean="0"/>
          </a:p>
        </p:txBody>
      </p:sp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683568" y="6573758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1000" b="1" i="1" dirty="0" smtClean="0">
                <a:solidFill>
                  <a:schemeClr val="bg1"/>
                </a:solidFill>
                <a:latin typeface="+mj-lt"/>
              </a:rPr>
              <a:t>This project receives funding from the European Union’s Horizon 2020 research and innovation programme under grant agreement No 654000.</a:t>
            </a:r>
            <a:endParaRPr lang="en-GB" altLang="en-US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43608" y="0"/>
            <a:ext cx="810039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  <a:endParaRPr lang="en-GB" alt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78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417741E-772E-444A-83B6-5FAACFDDEDB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4845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1" r:id="rId3"/>
    <p:sldLayoutId id="21474837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5406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Calibri" pitchFamily="34" charset="0"/>
        <a:buChar char="●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35" y="98072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  <a:p>
            <a:pPr lvl="4"/>
            <a:r>
              <a:rPr lang="en-US" altLang="fr-FR" dirty="0" smtClean="0"/>
              <a:t>Fifth level</a:t>
            </a:r>
            <a:endParaRPr lang="en-GB" altLang="fr-FR" dirty="0" smtClean="0"/>
          </a:p>
        </p:txBody>
      </p:sp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001"/>
          <a:stretch/>
        </p:blipFill>
        <p:spPr bwMode="auto">
          <a:xfrm>
            <a:off x="0" y="16242"/>
            <a:ext cx="100578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0120" y="20782"/>
            <a:ext cx="7956376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title style</a:t>
            </a:r>
            <a:endParaRPr lang="en-GB" alt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787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7417741E-772E-444A-83B6-5FAACFDDEDBA}" type="slidenum">
              <a:rPr lang="en-GB" altLang="fr-FR" smtClean="0"/>
              <a:pPr/>
              <a:t>‹#›</a:t>
            </a:fld>
            <a:endParaRPr lang="en-GB" altLang="fr-FR" dirty="0"/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005780" y="727730"/>
            <a:ext cx="81382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606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4061"/>
        </a:buClr>
        <a:buFont typeface="Calibri" pitchFamily="34" charset="0"/>
        <a:buChar char="●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arykovakolej.cz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/WP7SINE2020PragueNovem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/WP7SINE2020PragueNovemb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79565" y="1412776"/>
            <a:ext cx="7772400" cy="1872208"/>
          </a:xfrm>
        </p:spPr>
        <p:txBody>
          <a:bodyPr/>
          <a:lstStyle/>
          <a:p>
            <a:r>
              <a:rPr lang="en-US" sz="4000" dirty="0"/>
              <a:t>WP7 SINE2020 Review </a:t>
            </a:r>
            <a:r>
              <a:rPr lang="en-US" sz="4000" dirty="0" smtClean="0"/>
              <a:t>Meeting</a:t>
            </a:r>
            <a:br>
              <a:rPr lang="en-US" sz="4000" dirty="0" smtClean="0"/>
            </a:br>
            <a:r>
              <a:rPr lang="en-US" sz="4000" dirty="0" smtClean="0"/>
              <a:t>22 </a:t>
            </a:r>
            <a:r>
              <a:rPr lang="en-US" sz="4000" dirty="0"/>
              <a:t>- 23 Nov </a:t>
            </a:r>
            <a:r>
              <a:rPr lang="en-US" sz="4000" dirty="0" smtClean="0"/>
              <a:t>2018</a:t>
            </a:r>
            <a:br>
              <a:rPr lang="en-US" sz="4000" dirty="0" smtClean="0"/>
            </a:br>
            <a:r>
              <a:rPr lang="en-US" sz="4000" dirty="0" smtClean="0"/>
              <a:t>Prague</a:t>
            </a:r>
            <a:r>
              <a:rPr lang="en-US" sz="4000" dirty="0"/>
              <a:t>, Czech </a:t>
            </a:r>
            <a:r>
              <a:rPr lang="en-US" sz="4000" dirty="0" smtClean="0"/>
              <a:t>Republic</a:t>
            </a:r>
            <a:endParaRPr lang="en-GB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521631" y="3501008"/>
            <a:ext cx="8179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Masaryk </a:t>
            </a:r>
            <a:r>
              <a:rPr lang="en-US" sz="2400" b="1" dirty="0">
                <a:latin typeface="+mn-lt"/>
              </a:rPr>
              <a:t>Dormitory Congress </a:t>
            </a:r>
            <a:r>
              <a:rPr lang="en-US" sz="2400" b="1" dirty="0" smtClean="0">
                <a:latin typeface="+mn-lt"/>
              </a:rPr>
              <a:t>Centre, Prague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smtClean="0">
                <a:latin typeface="+mn-lt"/>
              </a:rPr>
              <a:t>Czech Republic</a:t>
            </a:r>
          </a:p>
          <a:p>
            <a:pPr algn="ctr"/>
            <a:r>
              <a:rPr lang="en-US" sz="2400" dirty="0"/>
              <a:t>https://www.masarykovakolej.cz/en</a:t>
            </a:r>
            <a:r>
              <a:rPr lang="en-US" sz="2400" dirty="0" smtClean="0"/>
              <a:t>/</a:t>
            </a:r>
            <a:endParaRPr lang="en-US" sz="2400" b="1" dirty="0" smtClean="0">
              <a:latin typeface="+mn-lt"/>
            </a:endParaRPr>
          </a:p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1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187624" y="116632"/>
            <a:ext cx="1224136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Venue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07504" y="4221088"/>
            <a:ext cx="504056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www.masarykovakolej.cz/en</a:t>
            </a:r>
            <a:endParaRPr lang="en-US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smtClean="0"/>
              <a:t>Meeting </a:t>
            </a:r>
            <a:r>
              <a:rPr lang="de-DE" sz="2400" dirty="0" err="1" smtClean="0"/>
              <a:t>room</a:t>
            </a:r>
            <a:r>
              <a:rPr lang="en-US" sz="2400" dirty="0" smtClean="0"/>
              <a:t>, </a:t>
            </a:r>
            <a:r>
              <a:rPr lang="en-US" sz="2400" dirty="0" err="1"/>
              <a:t>cattering</a:t>
            </a:r>
            <a:endParaRPr lang="de-DE" sz="24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smtClean="0"/>
              <a:t>Hotel (in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en-US" sz="2400" dirty="0"/>
              <a:t>immediate vicinity of the meeting place</a:t>
            </a:r>
            <a:r>
              <a:rPr lang="en-US" sz="2400" dirty="0" smtClean="0"/>
              <a:t>)</a:t>
            </a:r>
            <a:r>
              <a:rPr lang="cs-CZ" sz="2400" dirty="0" smtClean="0"/>
              <a:t>, 3 star</a:t>
            </a:r>
            <a:endParaRPr lang="en-US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Restaurant </a:t>
            </a:r>
            <a:r>
              <a:rPr lang="en-US" sz="2400" dirty="0"/>
              <a:t>(</a:t>
            </a:r>
            <a:r>
              <a:rPr lang="en-US" sz="2400" dirty="0" smtClean="0"/>
              <a:t>lunches)</a:t>
            </a:r>
            <a:endParaRPr lang="de-DE" sz="24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0A3-8CFB-4553-89EE-9643655CCBB9}" type="slidenum">
              <a:rPr lang="en-GB" altLang="fr-FR" smtClean="0"/>
              <a:pPr/>
              <a:t>2</a:t>
            </a:fld>
            <a:endParaRPr lang="en-GB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1" t="21747" r="14473" b="41614"/>
          <a:stretch/>
        </p:blipFill>
        <p:spPr bwMode="auto">
          <a:xfrm>
            <a:off x="253102" y="836712"/>
            <a:ext cx="8733692" cy="340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90" t="22869" r="16115" b="43320"/>
          <a:stretch/>
        </p:blipFill>
        <p:spPr bwMode="auto">
          <a:xfrm>
            <a:off x="5111708" y="3766728"/>
            <a:ext cx="3996796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11" t="14880" r="58135" b="78417"/>
          <a:stretch/>
        </p:blipFill>
        <p:spPr bwMode="auto">
          <a:xfrm>
            <a:off x="3131840" y="91267"/>
            <a:ext cx="3431283" cy="62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57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187624" y="188640"/>
            <a:ext cx="34407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Travel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60926" y="908720"/>
            <a:ext cx="894765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smtClean="0">
                <a:latin typeface="Calibri" panose="020F0502020204030204" pitchFamily="34" charset="0"/>
              </a:rPr>
              <a:t>PRG, </a:t>
            </a:r>
            <a:r>
              <a:rPr lang="de-DE" sz="2400" dirty="0" err="1" smtClean="0">
                <a:latin typeface="Calibri" panose="020F0502020204030204" pitchFamily="34" charset="0"/>
              </a:rPr>
              <a:t>Prague</a:t>
            </a:r>
            <a:r>
              <a:rPr lang="de-DE" sz="2400" dirty="0">
                <a:latin typeface="Calibri" panose="020F0502020204030204" pitchFamily="34" charset="0"/>
              </a:rPr>
              <a:t> Airport -&gt; Masaryk </a:t>
            </a:r>
            <a:r>
              <a:rPr lang="de-DE" sz="2400" dirty="0" err="1">
                <a:latin typeface="Calibri" panose="020F0502020204030204" pitchFamily="34" charset="0"/>
              </a:rPr>
              <a:t>Dormitory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</a:rPr>
              <a:t>Congress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</a:rPr>
              <a:t>Centre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endParaRPr lang="de-DE" sz="2400" dirty="0" smtClean="0">
              <a:latin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err="1" smtClean="0">
                <a:latin typeface="Calibri" panose="020F0502020204030204" pitchFamily="34" charset="0"/>
              </a:rPr>
              <a:t>To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conference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site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public</a:t>
            </a:r>
            <a:r>
              <a:rPr lang="de-DE" sz="2400" dirty="0" smtClean="0">
                <a:latin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</a:rPr>
              <a:t>transport</a:t>
            </a:r>
            <a:r>
              <a:rPr lang="de-DE" sz="2400" dirty="0" smtClean="0">
                <a:latin typeface="Calibri" panose="020F0502020204030204" pitchFamily="34" charset="0"/>
              </a:rPr>
              <a:t> (</a:t>
            </a:r>
            <a:r>
              <a:rPr lang="de-DE" sz="2400" dirty="0" err="1" smtClean="0">
                <a:latin typeface="Calibri" panose="020F0502020204030204" pitchFamily="34" charset="0"/>
              </a:rPr>
              <a:t>about</a:t>
            </a:r>
            <a:r>
              <a:rPr lang="de-DE" sz="2400" dirty="0" smtClean="0">
                <a:latin typeface="Calibri" panose="020F0502020204030204" pitchFamily="34" charset="0"/>
              </a:rPr>
              <a:t> 30 min)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smtClean="0">
                <a:latin typeface="Calibri" panose="020F0502020204030204" pitchFamily="34" charset="0"/>
              </a:rPr>
              <a:t>Taxi </a:t>
            </a:r>
            <a:r>
              <a:rPr lang="de-DE" sz="2400" dirty="0">
                <a:latin typeface="Calibri" panose="020F0502020204030204" pitchFamily="34" charset="0"/>
              </a:rPr>
              <a:t> (</a:t>
            </a:r>
            <a:r>
              <a:rPr lang="de-DE" sz="2400" dirty="0" err="1">
                <a:latin typeface="Calibri" panose="020F0502020204030204" pitchFamily="34" charset="0"/>
              </a:rPr>
              <a:t>about</a:t>
            </a:r>
            <a:r>
              <a:rPr lang="de-DE" sz="2400" dirty="0">
                <a:latin typeface="Calibri" panose="020F0502020204030204" pitchFamily="34" charset="0"/>
              </a:rPr>
              <a:t> </a:t>
            </a:r>
            <a:r>
              <a:rPr lang="de-DE" sz="2400" dirty="0" smtClean="0">
                <a:latin typeface="Calibri" panose="020F0502020204030204" pitchFamily="34" charset="0"/>
              </a:rPr>
              <a:t>20 </a:t>
            </a:r>
            <a:r>
              <a:rPr lang="de-DE" sz="2400" dirty="0">
                <a:latin typeface="Calibri" panose="020F0502020204030204" pitchFamily="34" charset="0"/>
              </a:rPr>
              <a:t>min)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0A3-8CFB-4553-89EE-9643655CCBB9}" type="slidenum">
              <a:rPr lang="en-GB" altLang="fr-FR" smtClean="0"/>
              <a:pPr/>
              <a:t>3</a:t>
            </a:fld>
            <a:endParaRPr lang="en-GB" altLang="fr-FR"/>
          </a:p>
        </p:txBody>
      </p:sp>
      <p:pic>
        <p:nvPicPr>
          <p:cNvPr id="6" name="Obrázek 5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327" y="2204864"/>
            <a:ext cx="6529257" cy="42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5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187624" y="188640"/>
            <a:ext cx="344070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Schedule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9552" y="1268760"/>
            <a:ext cx="8424936" cy="38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 smtClean="0">
                <a:latin typeface="Calibri" panose="020F0502020204030204" pitchFamily="34" charset="0"/>
              </a:rPr>
              <a:t>Starts </a:t>
            </a:r>
            <a:r>
              <a:rPr lang="de-DE" sz="2400" dirty="0">
                <a:latin typeface="Calibri" panose="020F0502020204030204" pitchFamily="34" charset="0"/>
              </a:rPr>
              <a:t>22 Nov 2018 13:00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400" dirty="0">
                <a:latin typeface="Calibri" panose="020F0502020204030204" pitchFamily="34" charset="0"/>
              </a:rPr>
              <a:t>Ends 23 Nov 2018 </a:t>
            </a:r>
            <a:r>
              <a:rPr lang="de-DE" sz="2400" dirty="0" smtClean="0">
                <a:latin typeface="Calibri" panose="020F0502020204030204" pitchFamily="34" charset="0"/>
              </a:rPr>
              <a:t>13:30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 smtClean="0"/>
              <a:t>Thursday-Friday</a:t>
            </a:r>
            <a:r>
              <a:rPr lang="en-US" sz="2400" dirty="0"/>
              <a:t>, lunch-lunch meeting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de-DE" sz="2400" dirty="0">
              <a:latin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Calibri" panose="020F0502020204030204" pitchFamily="34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</a:rPr>
              <a:t>common dinner </a:t>
            </a:r>
            <a:r>
              <a:rPr lang="en-US" sz="2400" dirty="0">
                <a:latin typeface="Calibri" panose="020F0502020204030204" pitchFamily="34" charset="0"/>
              </a:rPr>
              <a:t>in town is planned on Thursday 22 November, </a:t>
            </a:r>
            <a:r>
              <a:rPr lang="en-US" sz="2400" dirty="0" smtClean="0">
                <a:latin typeface="Calibri" panose="020F0502020204030204" pitchFamily="34" charset="0"/>
              </a:rPr>
              <a:t>2018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de-DE" sz="2400" dirty="0" smtClean="0">
              <a:latin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0A3-8CFB-4553-89EE-9643655CCBB9}" type="slidenum">
              <a:rPr lang="en-GB" altLang="fr-FR" smtClean="0"/>
              <a:pPr/>
              <a:t>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4964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187624" y="188640"/>
            <a:ext cx="741682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Meeting web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page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251520" y="908720"/>
            <a:ext cx="864095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Webpage </a:t>
            </a:r>
            <a:r>
              <a:rPr lang="en-US" sz="2400" dirty="0"/>
              <a:t>of the meeting</a:t>
            </a: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indico.esss.lu.se/e/WP7SINE2020PragueNovember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basic </a:t>
            </a:r>
            <a:r>
              <a:rPr lang="en-US" sz="2000" dirty="0" smtClean="0"/>
              <a:t>info</a:t>
            </a:r>
            <a:endParaRPr lang="en-US" sz="2000" dirty="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info </a:t>
            </a:r>
            <a:r>
              <a:rPr lang="en-US" sz="2000" dirty="0"/>
              <a:t>on travel from the Prague airport to the conference </a:t>
            </a:r>
            <a:r>
              <a:rPr lang="en-US" sz="2000" dirty="0" smtClean="0"/>
              <a:t>site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schedule info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participants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0A3-8CFB-4553-89EE-9643655CCBB9}" type="slidenum">
              <a:rPr lang="en-GB" altLang="fr-FR" smtClean="0"/>
              <a:pPr/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0949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1187624" y="188640"/>
            <a:ext cx="7416824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25406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5406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Registration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179512" y="908720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Calibri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 smtClean="0"/>
              <a:t>Registration is </a:t>
            </a:r>
            <a:r>
              <a:rPr lang="en-US" sz="2400" dirty="0"/>
              <a:t>now open at the webpage of the meeting</a:t>
            </a:r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indico.esss.lu.se/e/WP7SINE2020PragueNovember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meeting </a:t>
            </a:r>
            <a:r>
              <a:rPr lang="en-US" sz="2000" dirty="0"/>
              <a:t>announced rather sooner </a:t>
            </a:r>
            <a:r>
              <a:rPr lang="en-US" sz="2000" dirty="0" smtClean="0"/>
              <a:t>(to </a:t>
            </a:r>
            <a:r>
              <a:rPr lang="en-US" sz="2000" dirty="0"/>
              <a:t>avoid </a:t>
            </a:r>
            <a:r>
              <a:rPr lang="en-US" sz="2000" dirty="0" smtClean="0"/>
              <a:t>troubles </a:t>
            </a:r>
            <a:r>
              <a:rPr lang="en-US" sz="2000" dirty="0"/>
              <a:t>with </a:t>
            </a:r>
            <a:r>
              <a:rPr lang="en-US" sz="2000" dirty="0" smtClean="0"/>
              <a:t>accommodation)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limited </a:t>
            </a:r>
            <a:r>
              <a:rPr lang="en-US" sz="2000" dirty="0"/>
              <a:t>number of </a:t>
            </a:r>
            <a:r>
              <a:rPr lang="en-US" sz="2000" dirty="0" smtClean="0"/>
              <a:t>rooms </a:t>
            </a:r>
            <a:r>
              <a:rPr lang="en-US" sz="2000" dirty="0"/>
              <a:t>reserved until June 22, 2018, in Masaryk Dormitory Hotel (in the immediate vicinity of the meeting place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/>
              <a:t>Accommodation (prices per night, incl. VAT, breakfast, without recreation fee: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600" dirty="0"/>
              <a:t>Single: 870,-CZK (around 35,-EUR)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600" dirty="0"/>
              <a:t>Double: 1090,-CZK (around 44,-EUR)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en-US" sz="1600" dirty="0"/>
              <a:t>Double for single use:  970,-CZK (around 39,-EUR)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 smtClean="0"/>
              <a:t>It </a:t>
            </a:r>
            <a:r>
              <a:rPr lang="en-US" sz="2000" dirty="0"/>
              <a:t>can be booked using the registration form at the meeting </a:t>
            </a:r>
            <a:r>
              <a:rPr lang="en-US" sz="2000" dirty="0" smtClean="0"/>
              <a:t>webpage</a:t>
            </a:r>
            <a:endParaRPr lang="en-US" sz="2000" dirty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en-US" sz="2000" dirty="0"/>
              <a:t>Registration for the meeting can be </a:t>
            </a:r>
            <a:r>
              <a:rPr lang="en-US" sz="2000" dirty="0" smtClean="0"/>
              <a:t>done </a:t>
            </a:r>
            <a:r>
              <a:rPr lang="en-US" sz="2000" dirty="0"/>
              <a:t>also </a:t>
            </a:r>
            <a:r>
              <a:rPr lang="en-US" sz="2000" dirty="0" smtClean="0"/>
              <a:t>later (however</a:t>
            </a:r>
            <a:r>
              <a:rPr lang="en-US" sz="2000" dirty="0"/>
              <a:t>, the accommodation in the Masaryk Dormitory Hotel cannot be then </a:t>
            </a:r>
            <a:r>
              <a:rPr lang="en-US" sz="2000" dirty="0" smtClean="0"/>
              <a:t>guaranteed)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470A3-8CFB-4553-89EE-9643655CCBB9}" type="slidenum">
              <a:rPr lang="en-GB" altLang="fr-FR" smtClean="0"/>
              <a:pPr/>
              <a:t>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2769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270</Words>
  <Application>Microsoft Office PowerPoint</Application>
  <PresentationFormat>On-screen Show (4:3)</PresentationFormat>
  <Paragraphs>45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WP7 SINE2020 Review Meeting 22 - 23 Nov 2018 Prague, Czech Republic</vt:lpstr>
      <vt:lpstr>Slide 2</vt:lpstr>
      <vt:lpstr>Slide 3</vt:lpstr>
      <vt:lpstr>Slide 4</vt:lpstr>
      <vt:lpstr>Slide 5</vt:lpstr>
      <vt:lpstr>Slide 6</vt:lpstr>
    </vt:vector>
  </TitlesOfParts>
  <Company>GKSS Forschungszentrum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Hasenwinkel</dc:title>
  <dc:creator>rustemei</dc:creator>
  <cp:lastModifiedBy>Pavel Strunz</cp:lastModifiedBy>
  <cp:revision>617</cp:revision>
  <dcterms:created xsi:type="dcterms:W3CDTF">2012-05-23T08:22:12Z</dcterms:created>
  <dcterms:modified xsi:type="dcterms:W3CDTF">2018-06-05T07:31:54Z</dcterms:modified>
</cp:coreProperties>
</file>