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52" r:id="rId1"/>
    <p:sldMasterId id="2147483765" r:id="rId2"/>
  </p:sldMasterIdLst>
  <p:notesMasterIdLst>
    <p:notesMasterId r:id="rId14"/>
  </p:notesMasterIdLst>
  <p:sldIdLst>
    <p:sldId id="256" r:id="rId3"/>
    <p:sldId id="345" r:id="rId4"/>
    <p:sldId id="361" r:id="rId5"/>
    <p:sldId id="362" r:id="rId6"/>
    <p:sldId id="363" r:id="rId7"/>
    <p:sldId id="364" r:id="rId8"/>
    <p:sldId id="356" r:id="rId9"/>
    <p:sldId id="358" r:id="rId10"/>
    <p:sldId id="359" r:id="rId11"/>
    <p:sldId id="357" r:id="rId12"/>
    <p:sldId id="360" r:id="rId13"/>
  </p:sldIdLst>
  <p:sldSz cx="10080625" cy="7559675"/>
  <p:notesSz cx="7559675" cy="10691813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75" autoAdjust="0"/>
    <p:restoredTop sz="95330" autoAdjust="0"/>
  </p:normalViewPr>
  <p:slideViewPr>
    <p:cSldViewPr snapToGrid="0">
      <p:cViewPr varScale="1">
        <p:scale>
          <a:sx n="59" d="100"/>
          <a:sy n="59" d="100"/>
        </p:scale>
        <p:origin x="1320" y="6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4281488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F10F99-1DB7-D240-BC6C-FB6E778B995D}" type="datetimeFigureOut">
              <a:rPr lang="es-ES" smtClean="0"/>
              <a:t>29/05/2018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4775" y="1336675"/>
            <a:ext cx="4810125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55650" y="5145088"/>
            <a:ext cx="6048375" cy="42100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4281488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39579B-D3D6-984E-A36D-FF01E4F2FED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3556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39579B-D3D6-984E-A36D-FF01E4F2FED9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021777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80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39579B-D3D6-984E-A36D-FF01E4F2FED9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215447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PlaceHolder 1"/>
          <p:cNvSpPr>
            <a:spLocks noGrp="1"/>
          </p:cNvSpPr>
          <p:nvPr>
            <p:ph type="title"/>
          </p:nvPr>
        </p:nvSpPr>
        <p:spPr>
          <a:xfrm>
            <a:off x="756000" y="671400"/>
            <a:ext cx="8568000" cy="1260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en-IN" sz="567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45" name="PlaceHolder 2"/>
          <p:cNvSpPr>
            <a:spLocks noGrp="1"/>
          </p:cNvSpPr>
          <p:nvPr>
            <p:ph type="body"/>
          </p:nvPr>
        </p:nvSpPr>
        <p:spPr>
          <a:xfrm>
            <a:off x="756000" y="2183760"/>
            <a:ext cx="8568000" cy="216360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en-IN" sz="353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46" name="PlaceHolder 3"/>
          <p:cNvSpPr>
            <a:spLocks noGrp="1"/>
          </p:cNvSpPr>
          <p:nvPr>
            <p:ph type="body"/>
          </p:nvPr>
        </p:nvSpPr>
        <p:spPr>
          <a:xfrm>
            <a:off x="756000" y="4553280"/>
            <a:ext cx="8568000" cy="216360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en-IN" sz="353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PlaceHolder 1"/>
          <p:cNvSpPr>
            <a:spLocks noGrp="1"/>
          </p:cNvSpPr>
          <p:nvPr>
            <p:ph type="title"/>
          </p:nvPr>
        </p:nvSpPr>
        <p:spPr>
          <a:xfrm>
            <a:off x="756000" y="671400"/>
            <a:ext cx="8568000" cy="1260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en-IN" sz="567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48" name="PlaceHolder 2"/>
          <p:cNvSpPr>
            <a:spLocks noGrp="1"/>
          </p:cNvSpPr>
          <p:nvPr>
            <p:ph type="body"/>
          </p:nvPr>
        </p:nvSpPr>
        <p:spPr>
          <a:xfrm>
            <a:off x="756000" y="2183760"/>
            <a:ext cx="4181040" cy="216360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en-IN" sz="353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49" name="PlaceHolder 3"/>
          <p:cNvSpPr>
            <a:spLocks noGrp="1"/>
          </p:cNvSpPr>
          <p:nvPr>
            <p:ph type="body"/>
          </p:nvPr>
        </p:nvSpPr>
        <p:spPr>
          <a:xfrm>
            <a:off x="5146560" y="2183760"/>
            <a:ext cx="4181040" cy="216360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en-IN" sz="353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50" name="PlaceHolder 4"/>
          <p:cNvSpPr>
            <a:spLocks noGrp="1"/>
          </p:cNvSpPr>
          <p:nvPr>
            <p:ph type="body"/>
          </p:nvPr>
        </p:nvSpPr>
        <p:spPr>
          <a:xfrm>
            <a:off x="5146560" y="4553280"/>
            <a:ext cx="4181040" cy="216360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en-IN" sz="353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51" name="PlaceHolder 5"/>
          <p:cNvSpPr>
            <a:spLocks noGrp="1"/>
          </p:cNvSpPr>
          <p:nvPr>
            <p:ph type="body"/>
          </p:nvPr>
        </p:nvSpPr>
        <p:spPr>
          <a:xfrm>
            <a:off x="756000" y="4553280"/>
            <a:ext cx="4181040" cy="216360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en-IN" sz="353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PlaceHolder 1"/>
          <p:cNvSpPr>
            <a:spLocks noGrp="1"/>
          </p:cNvSpPr>
          <p:nvPr>
            <p:ph type="title"/>
          </p:nvPr>
        </p:nvSpPr>
        <p:spPr>
          <a:xfrm>
            <a:off x="756000" y="671400"/>
            <a:ext cx="8568000" cy="1260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en-IN" sz="567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53" name="PlaceHolder 2"/>
          <p:cNvSpPr>
            <a:spLocks noGrp="1"/>
          </p:cNvSpPr>
          <p:nvPr>
            <p:ph type="body"/>
          </p:nvPr>
        </p:nvSpPr>
        <p:spPr>
          <a:xfrm>
            <a:off x="756000" y="2183760"/>
            <a:ext cx="8568000" cy="453600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en-IN" sz="353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54" name="PlaceHolder 3"/>
          <p:cNvSpPr>
            <a:spLocks noGrp="1"/>
          </p:cNvSpPr>
          <p:nvPr>
            <p:ph type="body"/>
          </p:nvPr>
        </p:nvSpPr>
        <p:spPr>
          <a:xfrm>
            <a:off x="756000" y="2183760"/>
            <a:ext cx="8568000" cy="453600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en-IN" sz="353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pic>
        <p:nvPicPr>
          <p:cNvPr id="355" name="Imagen 354"/>
          <p:cNvPicPr/>
          <p:nvPr/>
        </p:nvPicPr>
        <p:blipFill>
          <a:blip r:embed="rId2"/>
          <a:stretch/>
        </p:blipFill>
        <p:spPr>
          <a:xfrm>
            <a:off x="2197440" y="2183760"/>
            <a:ext cx="5685120" cy="4536000"/>
          </a:xfrm>
          <a:prstGeom prst="rect">
            <a:avLst/>
          </a:prstGeom>
          <a:ln>
            <a:noFill/>
          </a:ln>
        </p:spPr>
      </p:pic>
      <p:pic>
        <p:nvPicPr>
          <p:cNvPr id="356" name="Imagen 355"/>
          <p:cNvPicPr/>
          <p:nvPr/>
        </p:nvPicPr>
        <p:blipFill>
          <a:blip r:embed="rId2"/>
          <a:stretch/>
        </p:blipFill>
        <p:spPr>
          <a:xfrm>
            <a:off x="2197440" y="2183760"/>
            <a:ext cx="5685120" cy="4536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PlaceHolder 1"/>
          <p:cNvSpPr>
            <a:spLocks noGrp="1"/>
          </p:cNvSpPr>
          <p:nvPr>
            <p:ph type="title"/>
          </p:nvPr>
        </p:nvSpPr>
        <p:spPr>
          <a:xfrm>
            <a:off x="756000" y="671400"/>
            <a:ext cx="8568000" cy="1260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en-IN" sz="567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63" name="PlaceHolder 2"/>
          <p:cNvSpPr>
            <a:spLocks noGrp="1"/>
          </p:cNvSpPr>
          <p:nvPr>
            <p:ph type="subTitle"/>
          </p:nvPr>
        </p:nvSpPr>
        <p:spPr>
          <a:xfrm>
            <a:off x="756000" y="2183760"/>
            <a:ext cx="8568000" cy="45360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IN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PlaceHolder 1"/>
          <p:cNvSpPr>
            <a:spLocks noGrp="1"/>
          </p:cNvSpPr>
          <p:nvPr>
            <p:ph type="title"/>
          </p:nvPr>
        </p:nvSpPr>
        <p:spPr>
          <a:xfrm>
            <a:off x="756000" y="671400"/>
            <a:ext cx="8568000" cy="1260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en-IN" sz="567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65" name="PlaceHolder 2"/>
          <p:cNvSpPr>
            <a:spLocks noGrp="1"/>
          </p:cNvSpPr>
          <p:nvPr>
            <p:ph type="body"/>
          </p:nvPr>
        </p:nvSpPr>
        <p:spPr>
          <a:xfrm>
            <a:off x="756000" y="2183760"/>
            <a:ext cx="8568000" cy="453600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en-IN" sz="353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PlaceHolder 1"/>
          <p:cNvSpPr>
            <a:spLocks noGrp="1"/>
          </p:cNvSpPr>
          <p:nvPr>
            <p:ph type="title"/>
          </p:nvPr>
        </p:nvSpPr>
        <p:spPr>
          <a:xfrm>
            <a:off x="756000" y="671400"/>
            <a:ext cx="8568000" cy="1260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en-IN" sz="567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67" name="PlaceHolder 2"/>
          <p:cNvSpPr>
            <a:spLocks noGrp="1"/>
          </p:cNvSpPr>
          <p:nvPr>
            <p:ph type="body"/>
          </p:nvPr>
        </p:nvSpPr>
        <p:spPr>
          <a:xfrm>
            <a:off x="756000" y="2183760"/>
            <a:ext cx="4181040" cy="453600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en-IN" sz="353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68" name="PlaceHolder 3"/>
          <p:cNvSpPr>
            <a:spLocks noGrp="1"/>
          </p:cNvSpPr>
          <p:nvPr>
            <p:ph type="body"/>
          </p:nvPr>
        </p:nvSpPr>
        <p:spPr>
          <a:xfrm>
            <a:off x="5146560" y="2183760"/>
            <a:ext cx="4181040" cy="453600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en-IN" sz="353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PlaceHolder 1"/>
          <p:cNvSpPr>
            <a:spLocks noGrp="1"/>
          </p:cNvSpPr>
          <p:nvPr>
            <p:ph type="title"/>
          </p:nvPr>
        </p:nvSpPr>
        <p:spPr>
          <a:xfrm>
            <a:off x="756000" y="671400"/>
            <a:ext cx="8568000" cy="1260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en-IN" sz="567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PlaceHolder 1"/>
          <p:cNvSpPr>
            <a:spLocks noGrp="1"/>
          </p:cNvSpPr>
          <p:nvPr>
            <p:ph type="subTitle"/>
          </p:nvPr>
        </p:nvSpPr>
        <p:spPr>
          <a:xfrm>
            <a:off x="756000" y="671400"/>
            <a:ext cx="8568000" cy="58420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IN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PlaceHolder 1"/>
          <p:cNvSpPr>
            <a:spLocks noGrp="1"/>
          </p:cNvSpPr>
          <p:nvPr>
            <p:ph type="title"/>
          </p:nvPr>
        </p:nvSpPr>
        <p:spPr>
          <a:xfrm>
            <a:off x="756000" y="671400"/>
            <a:ext cx="8568000" cy="1260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en-IN" sz="567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72" name="PlaceHolder 2"/>
          <p:cNvSpPr>
            <a:spLocks noGrp="1"/>
          </p:cNvSpPr>
          <p:nvPr>
            <p:ph type="body"/>
          </p:nvPr>
        </p:nvSpPr>
        <p:spPr>
          <a:xfrm>
            <a:off x="756000" y="2183760"/>
            <a:ext cx="4181040" cy="216360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en-IN" sz="353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73" name="PlaceHolder 3"/>
          <p:cNvSpPr>
            <a:spLocks noGrp="1"/>
          </p:cNvSpPr>
          <p:nvPr>
            <p:ph type="body"/>
          </p:nvPr>
        </p:nvSpPr>
        <p:spPr>
          <a:xfrm>
            <a:off x="756000" y="4553280"/>
            <a:ext cx="4181040" cy="216360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en-IN" sz="353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74" name="PlaceHolder 4"/>
          <p:cNvSpPr>
            <a:spLocks noGrp="1"/>
          </p:cNvSpPr>
          <p:nvPr>
            <p:ph type="body"/>
          </p:nvPr>
        </p:nvSpPr>
        <p:spPr>
          <a:xfrm>
            <a:off x="5146560" y="2183760"/>
            <a:ext cx="4181040" cy="453600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en-IN" sz="353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PlaceHolder 1"/>
          <p:cNvSpPr>
            <a:spLocks noGrp="1"/>
          </p:cNvSpPr>
          <p:nvPr>
            <p:ph type="title"/>
          </p:nvPr>
        </p:nvSpPr>
        <p:spPr>
          <a:xfrm>
            <a:off x="756000" y="671400"/>
            <a:ext cx="8568000" cy="1260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en-IN" sz="567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24" name="PlaceHolder 2"/>
          <p:cNvSpPr>
            <a:spLocks noGrp="1"/>
          </p:cNvSpPr>
          <p:nvPr>
            <p:ph type="subTitle"/>
          </p:nvPr>
        </p:nvSpPr>
        <p:spPr>
          <a:xfrm>
            <a:off x="756000" y="2183760"/>
            <a:ext cx="8568000" cy="45360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IN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PlaceHolder 1"/>
          <p:cNvSpPr>
            <a:spLocks noGrp="1"/>
          </p:cNvSpPr>
          <p:nvPr>
            <p:ph type="title"/>
          </p:nvPr>
        </p:nvSpPr>
        <p:spPr>
          <a:xfrm>
            <a:off x="756000" y="671400"/>
            <a:ext cx="8568000" cy="1260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en-IN" sz="567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76" name="PlaceHolder 2"/>
          <p:cNvSpPr>
            <a:spLocks noGrp="1"/>
          </p:cNvSpPr>
          <p:nvPr>
            <p:ph type="body"/>
          </p:nvPr>
        </p:nvSpPr>
        <p:spPr>
          <a:xfrm>
            <a:off x="756000" y="2183760"/>
            <a:ext cx="4181040" cy="453600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en-IN" sz="353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77" name="PlaceHolder 3"/>
          <p:cNvSpPr>
            <a:spLocks noGrp="1"/>
          </p:cNvSpPr>
          <p:nvPr>
            <p:ph type="body"/>
          </p:nvPr>
        </p:nvSpPr>
        <p:spPr>
          <a:xfrm>
            <a:off x="5146560" y="2183760"/>
            <a:ext cx="4181040" cy="216360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en-IN" sz="353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78" name="PlaceHolder 4"/>
          <p:cNvSpPr>
            <a:spLocks noGrp="1"/>
          </p:cNvSpPr>
          <p:nvPr>
            <p:ph type="body"/>
          </p:nvPr>
        </p:nvSpPr>
        <p:spPr>
          <a:xfrm>
            <a:off x="5146560" y="4553280"/>
            <a:ext cx="4181040" cy="216360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en-IN" sz="353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PlaceHolder 1"/>
          <p:cNvSpPr>
            <a:spLocks noGrp="1"/>
          </p:cNvSpPr>
          <p:nvPr>
            <p:ph type="title"/>
          </p:nvPr>
        </p:nvSpPr>
        <p:spPr>
          <a:xfrm>
            <a:off x="756000" y="671400"/>
            <a:ext cx="8568000" cy="1260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en-IN" sz="567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80" name="PlaceHolder 2"/>
          <p:cNvSpPr>
            <a:spLocks noGrp="1"/>
          </p:cNvSpPr>
          <p:nvPr>
            <p:ph type="body"/>
          </p:nvPr>
        </p:nvSpPr>
        <p:spPr>
          <a:xfrm>
            <a:off x="756000" y="2183760"/>
            <a:ext cx="4181040" cy="216360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en-IN" sz="353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81" name="PlaceHolder 3"/>
          <p:cNvSpPr>
            <a:spLocks noGrp="1"/>
          </p:cNvSpPr>
          <p:nvPr>
            <p:ph type="body"/>
          </p:nvPr>
        </p:nvSpPr>
        <p:spPr>
          <a:xfrm>
            <a:off x="5146560" y="2183760"/>
            <a:ext cx="4181040" cy="216360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en-IN" sz="353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82" name="PlaceHolder 4"/>
          <p:cNvSpPr>
            <a:spLocks noGrp="1"/>
          </p:cNvSpPr>
          <p:nvPr>
            <p:ph type="body"/>
          </p:nvPr>
        </p:nvSpPr>
        <p:spPr>
          <a:xfrm>
            <a:off x="756000" y="4553280"/>
            <a:ext cx="8568000" cy="216360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en-IN" sz="353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PlaceHolder 1"/>
          <p:cNvSpPr>
            <a:spLocks noGrp="1"/>
          </p:cNvSpPr>
          <p:nvPr>
            <p:ph type="title"/>
          </p:nvPr>
        </p:nvSpPr>
        <p:spPr>
          <a:xfrm>
            <a:off x="756000" y="671400"/>
            <a:ext cx="8568000" cy="1260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en-IN" sz="567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84" name="PlaceHolder 2"/>
          <p:cNvSpPr>
            <a:spLocks noGrp="1"/>
          </p:cNvSpPr>
          <p:nvPr>
            <p:ph type="body"/>
          </p:nvPr>
        </p:nvSpPr>
        <p:spPr>
          <a:xfrm>
            <a:off x="756000" y="2183760"/>
            <a:ext cx="8568000" cy="216360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en-IN" sz="353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85" name="PlaceHolder 3"/>
          <p:cNvSpPr>
            <a:spLocks noGrp="1"/>
          </p:cNvSpPr>
          <p:nvPr>
            <p:ph type="body"/>
          </p:nvPr>
        </p:nvSpPr>
        <p:spPr>
          <a:xfrm>
            <a:off x="756000" y="4553280"/>
            <a:ext cx="8568000" cy="216360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en-IN" sz="353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PlaceHolder 1"/>
          <p:cNvSpPr>
            <a:spLocks noGrp="1"/>
          </p:cNvSpPr>
          <p:nvPr>
            <p:ph type="title"/>
          </p:nvPr>
        </p:nvSpPr>
        <p:spPr>
          <a:xfrm>
            <a:off x="756000" y="671400"/>
            <a:ext cx="8568000" cy="1260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en-IN" sz="567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87" name="PlaceHolder 2"/>
          <p:cNvSpPr>
            <a:spLocks noGrp="1"/>
          </p:cNvSpPr>
          <p:nvPr>
            <p:ph type="body"/>
          </p:nvPr>
        </p:nvSpPr>
        <p:spPr>
          <a:xfrm>
            <a:off x="756000" y="2183760"/>
            <a:ext cx="4181040" cy="216360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en-IN" sz="353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88" name="PlaceHolder 3"/>
          <p:cNvSpPr>
            <a:spLocks noGrp="1"/>
          </p:cNvSpPr>
          <p:nvPr>
            <p:ph type="body"/>
          </p:nvPr>
        </p:nvSpPr>
        <p:spPr>
          <a:xfrm>
            <a:off x="5146560" y="2183760"/>
            <a:ext cx="4181040" cy="216360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en-IN" sz="353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89" name="PlaceHolder 4"/>
          <p:cNvSpPr>
            <a:spLocks noGrp="1"/>
          </p:cNvSpPr>
          <p:nvPr>
            <p:ph type="body"/>
          </p:nvPr>
        </p:nvSpPr>
        <p:spPr>
          <a:xfrm>
            <a:off x="5146560" y="4553280"/>
            <a:ext cx="4181040" cy="216360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en-IN" sz="353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90" name="PlaceHolder 5"/>
          <p:cNvSpPr>
            <a:spLocks noGrp="1"/>
          </p:cNvSpPr>
          <p:nvPr>
            <p:ph type="body"/>
          </p:nvPr>
        </p:nvSpPr>
        <p:spPr>
          <a:xfrm>
            <a:off x="756000" y="4553280"/>
            <a:ext cx="4181040" cy="216360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en-IN" sz="353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PlaceHolder 1"/>
          <p:cNvSpPr>
            <a:spLocks noGrp="1"/>
          </p:cNvSpPr>
          <p:nvPr>
            <p:ph type="title"/>
          </p:nvPr>
        </p:nvSpPr>
        <p:spPr>
          <a:xfrm>
            <a:off x="756000" y="671400"/>
            <a:ext cx="8568000" cy="1260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en-IN" sz="567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92" name="PlaceHolder 2"/>
          <p:cNvSpPr>
            <a:spLocks noGrp="1"/>
          </p:cNvSpPr>
          <p:nvPr>
            <p:ph type="body"/>
          </p:nvPr>
        </p:nvSpPr>
        <p:spPr>
          <a:xfrm>
            <a:off x="756000" y="2183760"/>
            <a:ext cx="8568000" cy="453600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en-IN" sz="353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93" name="PlaceHolder 3"/>
          <p:cNvSpPr>
            <a:spLocks noGrp="1"/>
          </p:cNvSpPr>
          <p:nvPr>
            <p:ph type="body"/>
          </p:nvPr>
        </p:nvSpPr>
        <p:spPr>
          <a:xfrm>
            <a:off x="756000" y="2183760"/>
            <a:ext cx="8568000" cy="453600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en-IN" sz="353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pic>
        <p:nvPicPr>
          <p:cNvPr id="394" name="Imagen 393"/>
          <p:cNvPicPr/>
          <p:nvPr/>
        </p:nvPicPr>
        <p:blipFill>
          <a:blip r:embed="rId2"/>
          <a:stretch/>
        </p:blipFill>
        <p:spPr>
          <a:xfrm>
            <a:off x="2197440" y="2183760"/>
            <a:ext cx="5685120" cy="4536000"/>
          </a:xfrm>
          <a:prstGeom prst="rect">
            <a:avLst/>
          </a:prstGeom>
          <a:ln>
            <a:noFill/>
          </a:ln>
        </p:spPr>
      </p:pic>
      <p:pic>
        <p:nvPicPr>
          <p:cNvPr id="395" name="Imagen 394"/>
          <p:cNvPicPr/>
          <p:nvPr/>
        </p:nvPicPr>
        <p:blipFill>
          <a:blip r:embed="rId2"/>
          <a:stretch/>
        </p:blipFill>
        <p:spPr>
          <a:xfrm>
            <a:off x="2197440" y="2183760"/>
            <a:ext cx="5685120" cy="4536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PlaceHolder 1"/>
          <p:cNvSpPr>
            <a:spLocks noGrp="1"/>
          </p:cNvSpPr>
          <p:nvPr>
            <p:ph type="title"/>
          </p:nvPr>
        </p:nvSpPr>
        <p:spPr>
          <a:xfrm>
            <a:off x="756000" y="671400"/>
            <a:ext cx="8568000" cy="1260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en-IN" sz="567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26" name="PlaceHolder 2"/>
          <p:cNvSpPr>
            <a:spLocks noGrp="1"/>
          </p:cNvSpPr>
          <p:nvPr>
            <p:ph type="body"/>
          </p:nvPr>
        </p:nvSpPr>
        <p:spPr>
          <a:xfrm>
            <a:off x="756000" y="2183760"/>
            <a:ext cx="8568000" cy="453600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en-IN" sz="353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PlaceHolder 1"/>
          <p:cNvSpPr>
            <a:spLocks noGrp="1"/>
          </p:cNvSpPr>
          <p:nvPr>
            <p:ph type="title"/>
          </p:nvPr>
        </p:nvSpPr>
        <p:spPr>
          <a:xfrm>
            <a:off x="756000" y="671400"/>
            <a:ext cx="8568000" cy="1260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en-IN" sz="567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28" name="PlaceHolder 2"/>
          <p:cNvSpPr>
            <a:spLocks noGrp="1"/>
          </p:cNvSpPr>
          <p:nvPr>
            <p:ph type="body"/>
          </p:nvPr>
        </p:nvSpPr>
        <p:spPr>
          <a:xfrm>
            <a:off x="756000" y="2183760"/>
            <a:ext cx="4181040" cy="453600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en-IN" sz="353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29" name="PlaceHolder 3"/>
          <p:cNvSpPr>
            <a:spLocks noGrp="1"/>
          </p:cNvSpPr>
          <p:nvPr>
            <p:ph type="body"/>
          </p:nvPr>
        </p:nvSpPr>
        <p:spPr>
          <a:xfrm>
            <a:off x="5146560" y="2183760"/>
            <a:ext cx="4181040" cy="453600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en-IN" sz="353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PlaceHolder 1"/>
          <p:cNvSpPr>
            <a:spLocks noGrp="1"/>
          </p:cNvSpPr>
          <p:nvPr>
            <p:ph type="title"/>
          </p:nvPr>
        </p:nvSpPr>
        <p:spPr>
          <a:xfrm>
            <a:off x="756000" y="671400"/>
            <a:ext cx="8568000" cy="1260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en-IN" sz="567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PlaceHolder 1"/>
          <p:cNvSpPr>
            <a:spLocks noGrp="1"/>
          </p:cNvSpPr>
          <p:nvPr>
            <p:ph type="subTitle"/>
          </p:nvPr>
        </p:nvSpPr>
        <p:spPr>
          <a:xfrm>
            <a:off x="756000" y="671400"/>
            <a:ext cx="8568000" cy="58420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IN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PlaceHolder 1"/>
          <p:cNvSpPr>
            <a:spLocks noGrp="1"/>
          </p:cNvSpPr>
          <p:nvPr>
            <p:ph type="title"/>
          </p:nvPr>
        </p:nvSpPr>
        <p:spPr>
          <a:xfrm>
            <a:off x="756000" y="671400"/>
            <a:ext cx="8568000" cy="1260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en-IN" sz="567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33" name="PlaceHolder 2"/>
          <p:cNvSpPr>
            <a:spLocks noGrp="1"/>
          </p:cNvSpPr>
          <p:nvPr>
            <p:ph type="body"/>
          </p:nvPr>
        </p:nvSpPr>
        <p:spPr>
          <a:xfrm>
            <a:off x="756000" y="2183760"/>
            <a:ext cx="4181040" cy="216360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en-IN" sz="353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34" name="PlaceHolder 3"/>
          <p:cNvSpPr>
            <a:spLocks noGrp="1"/>
          </p:cNvSpPr>
          <p:nvPr>
            <p:ph type="body"/>
          </p:nvPr>
        </p:nvSpPr>
        <p:spPr>
          <a:xfrm>
            <a:off x="756000" y="4553280"/>
            <a:ext cx="4181040" cy="216360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en-IN" sz="353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35" name="PlaceHolder 4"/>
          <p:cNvSpPr>
            <a:spLocks noGrp="1"/>
          </p:cNvSpPr>
          <p:nvPr>
            <p:ph type="body"/>
          </p:nvPr>
        </p:nvSpPr>
        <p:spPr>
          <a:xfrm>
            <a:off x="5146560" y="2183760"/>
            <a:ext cx="4181040" cy="453600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en-IN" sz="353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PlaceHolder 1"/>
          <p:cNvSpPr>
            <a:spLocks noGrp="1"/>
          </p:cNvSpPr>
          <p:nvPr>
            <p:ph type="title"/>
          </p:nvPr>
        </p:nvSpPr>
        <p:spPr>
          <a:xfrm>
            <a:off x="756000" y="671400"/>
            <a:ext cx="8568000" cy="1260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en-IN" sz="567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37" name="PlaceHolder 2"/>
          <p:cNvSpPr>
            <a:spLocks noGrp="1"/>
          </p:cNvSpPr>
          <p:nvPr>
            <p:ph type="body"/>
          </p:nvPr>
        </p:nvSpPr>
        <p:spPr>
          <a:xfrm>
            <a:off x="756000" y="2183760"/>
            <a:ext cx="4181040" cy="453600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en-IN" sz="353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38" name="PlaceHolder 3"/>
          <p:cNvSpPr>
            <a:spLocks noGrp="1"/>
          </p:cNvSpPr>
          <p:nvPr>
            <p:ph type="body"/>
          </p:nvPr>
        </p:nvSpPr>
        <p:spPr>
          <a:xfrm>
            <a:off x="5146560" y="2183760"/>
            <a:ext cx="4181040" cy="216360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en-IN" sz="353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39" name="PlaceHolder 4"/>
          <p:cNvSpPr>
            <a:spLocks noGrp="1"/>
          </p:cNvSpPr>
          <p:nvPr>
            <p:ph type="body"/>
          </p:nvPr>
        </p:nvSpPr>
        <p:spPr>
          <a:xfrm>
            <a:off x="5146560" y="4553280"/>
            <a:ext cx="4181040" cy="216360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en-IN" sz="353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PlaceHolder 1"/>
          <p:cNvSpPr>
            <a:spLocks noGrp="1"/>
          </p:cNvSpPr>
          <p:nvPr>
            <p:ph type="title"/>
          </p:nvPr>
        </p:nvSpPr>
        <p:spPr>
          <a:xfrm>
            <a:off x="756000" y="671400"/>
            <a:ext cx="8568000" cy="1260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en-IN" sz="567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41" name="PlaceHolder 2"/>
          <p:cNvSpPr>
            <a:spLocks noGrp="1"/>
          </p:cNvSpPr>
          <p:nvPr>
            <p:ph type="body"/>
          </p:nvPr>
        </p:nvSpPr>
        <p:spPr>
          <a:xfrm>
            <a:off x="756000" y="2183760"/>
            <a:ext cx="4181040" cy="216360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en-IN" sz="353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42" name="PlaceHolder 3"/>
          <p:cNvSpPr>
            <a:spLocks noGrp="1"/>
          </p:cNvSpPr>
          <p:nvPr>
            <p:ph type="body"/>
          </p:nvPr>
        </p:nvSpPr>
        <p:spPr>
          <a:xfrm>
            <a:off x="5146560" y="2183760"/>
            <a:ext cx="4181040" cy="216360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en-IN" sz="353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43" name="PlaceHolder 4"/>
          <p:cNvSpPr>
            <a:spLocks noGrp="1"/>
          </p:cNvSpPr>
          <p:nvPr>
            <p:ph type="body"/>
          </p:nvPr>
        </p:nvSpPr>
        <p:spPr>
          <a:xfrm>
            <a:off x="756000" y="4553280"/>
            <a:ext cx="8568000" cy="216360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en-IN" sz="353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PlaceHolder 1"/>
          <p:cNvSpPr>
            <a:spLocks noGrp="1"/>
          </p:cNvSpPr>
          <p:nvPr>
            <p:ph type="title"/>
          </p:nvPr>
        </p:nvSpPr>
        <p:spPr>
          <a:xfrm>
            <a:off x="756000" y="671400"/>
            <a:ext cx="8568000" cy="1260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r>
              <a:rPr lang="en-IN" sz="567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Pulse para editar el formato del texto de título</a:t>
            </a:r>
          </a:p>
        </p:txBody>
      </p:sp>
      <p:sp>
        <p:nvSpPr>
          <p:cNvPr id="319" name="PlaceHolder 2"/>
          <p:cNvSpPr>
            <a:spLocks noGrp="1"/>
          </p:cNvSpPr>
          <p:nvPr>
            <p:ph type="body"/>
          </p:nvPr>
        </p:nvSpPr>
        <p:spPr>
          <a:xfrm>
            <a:off x="756000" y="2183760"/>
            <a:ext cx="8568000" cy="4536000"/>
          </a:xfrm>
          <a:prstGeom prst="rect">
            <a:avLst/>
          </a:prstGeom>
        </p:spPr>
        <p:txBody>
          <a:bodyPr lIns="90000" tIns="46800" rIns="90000" bIns="46800"/>
          <a:lstStyle/>
          <a:p>
            <a:pPr marL="342720" indent="-342720">
              <a:buClr>
                <a:srgbClr val="000000"/>
              </a:buClr>
              <a:buFont typeface="Times"/>
              <a:buChar char="•"/>
            </a:pPr>
            <a:r>
              <a:rPr lang="en-IN" sz="353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Pulse para editar el formato de esquema del texto</a:t>
            </a:r>
          </a:p>
          <a:p>
            <a:pPr marL="742680" lvl="1" indent="-285480">
              <a:buClr>
                <a:srgbClr val="000000"/>
              </a:buClr>
              <a:buFont typeface="Times"/>
              <a:buChar char="–"/>
            </a:pPr>
            <a:r>
              <a:rPr lang="en-IN" sz="309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Segundo nivel del esquema</a:t>
            </a:r>
          </a:p>
          <a:p>
            <a:pPr marL="1143000" lvl="2" indent="-228600">
              <a:buClr>
                <a:srgbClr val="000000"/>
              </a:buClr>
              <a:buFont typeface="Times"/>
              <a:buChar char="•"/>
            </a:pPr>
            <a:r>
              <a:rPr lang="en-IN" sz="265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Tercer nivel del esquema</a:t>
            </a:r>
          </a:p>
          <a:p>
            <a:pPr marL="1600200" lvl="3" indent="-228600">
              <a:buClr>
                <a:srgbClr val="000000"/>
              </a:buClr>
              <a:buFont typeface="Times"/>
              <a:buChar char="–"/>
            </a:pPr>
            <a:r>
              <a:rPr lang="en-IN" sz="221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Cuarto nivel del esquema</a:t>
            </a:r>
          </a:p>
          <a:p>
            <a:pPr marL="2057400" lvl="4" indent="-228600">
              <a:buClr>
                <a:srgbClr val="000000"/>
              </a:buClr>
              <a:buFont typeface="Times"/>
              <a:buChar char="»"/>
            </a:pPr>
            <a:r>
              <a:rPr lang="en-IN" sz="221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Quinto nivel del esquema</a:t>
            </a:r>
          </a:p>
          <a:p>
            <a:pPr marL="2057400" lvl="5" indent="-228600">
              <a:buClr>
                <a:srgbClr val="000000"/>
              </a:buClr>
              <a:buFont typeface="Times"/>
              <a:buChar char="»"/>
            </a:pPr>
            <a:r>
              <a:rPr lang="en-IN" sz="221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Sexto nivel del esquema</a:t>
            </a:r>
          </a:p>
          <a:p>
            <a:pPr marL="2057400" lvl="6" indent="-228600">
              <a:buClr>
                <a:srgbClr val="000000"/>
              </a:buClr>
              <a:buFont typeface="Times"/>
              <a:buChar char="»"/>
            </a:pPr>
            <a:r>
              <a:rPr lang="en-IN" sz="221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Séptimo nivel del esquema</a:t>
            </a:r>
          </a:p>
        </p:txBody>
      </p:sp>
      <p:sp>
        <p:nvSpPr>
          <p:cNvPr id="320" name="PlaceHolder 3"/>
          <p:cNvSpPr>
            <a:spLocks noGrp="1"/>
          </p:cNvSpPr>
          <p:nvPr>
            <p:ph type="dt"/>
          </p:nvPr>
        </p:nvSpPr>
        <p:spPr>
          <a:xfrm>
            <a:off x="756000" y="6887880"/>
            <a:ext cx="2100240" cy="504000"/>
          </a:xfrm>
          <a:prstGeom prst="rect">
            <a:avLst/>
          </a:prstGeom>
        </p:spPr>
        <p:txBody>
          <a:bodyPr lIns="90000" tIns="46800" rIns="90000" bIns="46800"/>
          <a:lstStyle/>
          <a:p>
            <a:r>
              <a:rPr lang="es-E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&lt;fecha/hora&gt;</a:t>
            </a:r>
            <a:endParaRPr lang="en-IN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21" name="PlaceHolder 4"/>
          <p:cNvSpPr>
            <a:spLocks noGrp="1"/>
          </p:cNvSpPr>
          <p:nvPr>
            <p:ph type="ftr"/>
          </p:nvPr>
        </p:nvSpPr>
        <p:spPr>
          <a:xfrm>
            <a:off x="3443760" y="6887880"/>
            <a:ext cx="3192120" cy="504000"/>
          </a:xfrm>
          <a:prstGeom prst="rect">
            <a:avLst/>
          </a:prstGeom>
        </p:spPr>
        <p:txBody>
          <a:bodyPr lIns="90000" tIns="46800" rIns="90000" bIns="46800"/>
          <a:lstStyle/>
          <a:p>
            <a:pPr algn="ctr"/>
            <a:r>
              <a:rPr lang="es-E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&lt;pie de página&gt;</a:t>
            </a:r>
            <a:endParaRPr lang="en-IN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22" name="PlaceHolder 5"/>
          <p:cNvSpPr>
            <a:spLocks noGrp="1"/>
          </p:cNvSpPr>
          <p:nvPr>
            <p:ph type="sldNum"/>
          </p:nvPr>
        </p:nvSpPr>
        <p:spPr>
          <a:xfrm>
            <a:off x="7223760" y="6887880"/>
            <a:ext cx="2100240" cy="504000"/>
          </a:xfrm>
          <a:prstGeom prst="rect">
            <a:avLst/>
          </a:prstGeom>
        </p:spPr>
        <p:txBody>
          <a:bodyPr lIns="90000" tIns="46800" rIns="90000" bIns="46800"/>
          <a:lstStyle/>
          <a:p>
            <a:pPr algn="r"/>
            <a:fld id="{CCE15E28-0D0E-4D5F-8F0F-21F173253A89}" type="slidenum">
              <a:rPr lang="es-E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‹Nº›</a:t>
            </a:fld>
            <a:endParaRPr lang="en-IN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  <p:sldLayoutId id="214748376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PlaceHolder 1"/>
          <p:cNvSpPr>
            <a:spLocks noGrp="1"/>
          </p:cNvSpPr>
          <p:nvPr>
            <p:ph type="title"/>
          </p:nvPr>
        </p:nvSpPr>
        <p:spPr>
          <a:xfrm>
            <a:off x="756000" y="671400"/>
            <a:ext cx="8568000" cy="1260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r>
              <a:rPr lang="en-IN" sz="567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Pulse para editar el formato del texto de título</a:t>
            </a:r>
          </a:p>
        </p:txBody>
      </p:sp>
      <p:sp>
        <p:nvSpPr>
          <p:cNvPr id="358" name="PlaceHolder 2"/>
          <p:cNvSpPr>
            <a:spLocks noGrp="1"/>
          </p:cNvSpPr>
          <p:nvPr>
            <p:ph type="body"/>
          </p:nvPr>
        </p:nvSpPr>
        <p:spPr>
          <a:xfrm>
            <a:off x="756000" y="2183760"/>
            <a:ext cx="8568000" cy="4536000"/>
          </a:xfrm>
          <a:prstGeom prst="rect">
            <a:avLst/>
          </a:prstGeom>
        </p:spPr>
        <p:txBody>
          <a:bodyPr lIns="90000" tIns="46800" rIns="90000" bIns="46800"/>
          <a:lstStyle/>
          <a:p>
            <a:pPr marL="342720" indent="-342720">
              <a:buClr>
                <a:srgbClr val="000000"/>
              </a:buClr>
              <a:buFont typeface="Times"/>
              <a:buChar char="•"/>
            </a:pPr>
            <a:r>
              <a:rPr lang="en-IN" sz="353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Pulse para editar el formato de esquema del texto</a:t>
            </a:r>
          </a:p>
          <a:p>
            <a:pPr marL="742680" lvl="1" indent="-285480">
              <a:buClr>
                <a:srgbClr val="000000"/>
              </a:buClr>
              <a:buFont typeface="Times"/>
              <a:buChar char="–"/>
            </a:pPr>
            <a:r>
              <a:rPr lang="en-IN" sz="309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Segundo nivel del esquema</a:t>
            </a:r>
          </a:p>
          <a:p>
            <a:pPr marL="1143000" lvl="2" indent="-228600">
              <a:buClr>
                <a:srgbClr val="000000"/>
              </a:buClr>
              <a:buFont typeface="Times"/>
              <a:buChar char="•"/>
            </a:pPr>
            <a:r>
              <a:rPr lang="en-IN" sz="265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Tercer nivel del esquema</a:t>
            </a:r>
          </a:p>
          <a:p>
            <a:pPr marL="1600200" lvl="3" indent="-228600">
              <a:buClr>
                <a:srgbClr val="000000"/>
              </a:buClr>
              <a:buFont typeface="Times"/>
              <a:buChar char="–"/>
            </a:pPr>
            <a:r>
              <a:rPr lang="en-IN" sz="221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Cuarto nivel del esquema</a:t>
            </a:r>
          </a:p>
          <a:p>
            <a:pPr marL="2057400" lvl="4" indent="-228600">
              <a:buClr>
                <a:srgbClr val="000000"/>
              </a:buClr>
              <a:buFont typeface="Times"/>
              <a:buChar char="»"/>
            </a:pPr>
            <a:r>
              <a:rPr lang="en-IN" sz="221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Quinto nivel del esquema</a:t>
            </a:r>
          </a:p>
          <a:p>
            <a:pPr marL="2057400" lvl="5" indent="-228600">
              <a:buClr>
                <a:srgbClr val="000000"/>
              </a:buClr>
              <a:buFont typeface="Times"/>
              <a:buChar char="»"/>
            </a:pPr>
            <a:r>
              <a:rPr lang="en-IN" sz="221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Sexto nivel del esquema</a:t>
            </a:r>
          </a:p>
          <a:p>
            <a:pPr marL="2057400" lvl="6" indent="-228600">
              <a:buClr>
                <a:srgbClr val="000000"/>
              </a:buClr>
              <a:buFont typeface="Times"/>
              <a:buChar char="»"/>
            </a:pPr>
            <a:r>
              <a:rPr lang="en-IN" sz="221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Séptimo nivel del esquema</a:t>
            </a:r>
          </a:p>
        </p:txBody>
      </p:sp>
      <p:sp>
        <p:nvSpPr>
          <p:cNvPr id="359" name="PlaceHolder 3"/>
          <p:cNvSpPr>
            <a:spLocks noGrp="1"/>
          </p:cNvSpPr>
          <p:nvPr>
            <p:ph type="dt"/>
          </p:nvPr>
        </p:nvSpPr>
        <p:spPr>
          <a:xfrm>
            <a:off x="756000" y="6887880"/>
            <a:ext cx="2100240" cy="504000"/>
          </a:xfrm>
          <a:prstGeom prst="rect">
            <a:avLst/>
          </a:prstGeom>
        </p:spPr>
        <p:txBody>
          <a:bodyPr lIns="90000" tIns="46800" rIns="90000" bIns="46800"/>
          <a:lstStyle/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&lt;fecha/hora&gt;</a:t>
            </a:r>
            <a:endParaRPr lang="en-IN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60" name="PlaceHolder 4"/>
          <p:cNvSpPr>
            <a:spLocks noGrp="1"/>
          </p:cNvSpPr>
          <p:nvPr>
            <p:ph type="ftr"/>
          </p:nvPr>
        </p:nvSpPr>
        <p:spPr>
          <a:xfrm>
            <a:off x="3443760" y="6887880"/>
            <a:ext cx="3192120" cy="504000"/>
          </a:xfrm>
          <a:prstGeom prst="rect">
            <a:avLst/>
          </a:prstGeom>
        </p:spPr>
        <p:txBody>
          <a:bodyPr lIns="90000" tIns="46800" rIns="90000" bIns="46800"/>
          <a:lstStyle/>
          <a:p>
            <a:pPr marL="216000" indent="-216000" algn="ctr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&lt;pie de página&gt;</a:t>
            </a:r>
            <a:endParaRPr lang="en-IN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61" name="PlaceHolder 5"/>
          <p:cNvSpPr>
            <a:spLocks noGrp="1"/>
          </p:cNvSpPr>
          <p:nvPr>
            <p:ph type="sldNum"/>
          </p:nvPr>
        </p:nvSpPr>
        <p:spPr>
          <a:xfrm>
            <a:off x="7223760" y="6887880"/>
            <a:ext cx="2100240" cy="504000"/>
          </a:xfrm>
          <a:prstGeom prst="rect">
            <a:avLst/>
          </a:prstGeom>
        </p:spPr>
        <p:txBody>
          <a:bodyPr lIns="90000" tIns="46800" rIns="90000" bIns="46800"/>
          <a:lstStyle/>
          <a:p>
            <a:pPr marL="216000" indent="-216000" algn="r">
              <a:buClr>
                <a:srgbClr val="000000"/>
              </a:buClr>
              <a:buSzPct val="45000"/>
              <a:buFont typeface="Wingdings" charset="2"/>
              <a:buChar char=""/>
            </a:pPr>
            <a:fld id="{528A89CB-AAAC-49E6-964D-FAB9A9D4764B}" type="slidenum">
              <a:rPr lang="es-E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‹Nº›</a:t>
            </a:fld>
            <a:endParaRPr lang="en-IN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  <p:sldLayoutId id="214748377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5.png"/><Relationship Id="rId7" Type="http://schemas.openxmlformats.org/officeDocument/2006/relationships/image" Target="../media/image1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6.jpeg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Shape 1">
            <a:extLst>
              <a:ext uri="{FF2B5EF4-FFF2-40B4-BE49-F238E27FC236}">
                <a16:creationId xmlns:a16="http://schemas.microsoft.com/office/drawing/2014/main" id="{CE8C65F3-12FE-4572-A34C-088D1A244FFE}"/>
              </a:ext>
            </a:extLst>
          </p:cNvPr>
          <p:cNvSpPr txBox="1"/>
          <p:nvPr/>
        </p:nvSpPr>
        <p:spPr>
          <a:xfrm>
            <a:off x="913165" y="3097800"/>
            <a:ext cx="8871721" cy="2449391"/>
          </a:xfrm>
          <a:prstGeom prst="rect">
            <a:avLst/>
          </a:prstGeom>
          <a:noFill/>
          <a:ln>
            <a:noFill/>
          </a:ln>
        </p:spPr>
        <p:txBody>
          <a:bodyPr lIns="81646" tIns="42456" rIns="81646" bIns="42456" anchor="ctr"/>
          <a:lstStyle/>
          <a:p>
            <a:pPr algn="ctr">
              <a:lnSpc>
                <a:spcPct val="98000"/>
              </a:lnSpc>
            </a:pPr>
            <a:r>
              <a:rPr lang="en-US" sz="3992" spc="-1" dirty="0">
                <a:solidFill>
                  <a:srgbClr val="999999"/>
                </a:solidFill>
                <a:uFill>
                  <a:solidFill>
                    <a:srgbClr val="FFFFFF"/>
                  </a:solidFill>
                </a:uFill>
                <a:latin typeface="Arial Black"/>
              </a:rPr>
              <a:t>LO BOX and</a:t>
            </a:r>
          </a:p>
          <a:p>
            <a:pPr algn="ctr">
              <a:lnSpc>
                <a:spcPct val="98000"/>
              </a:lnSpc>
            </a:pPr>
            <a:r>
              <a:rPr lang="en-US" sz="3992" spc="-1" dirty="0">
                <a:solidFill>
                  <a:srgbClr val="999999"/>
                </a:solidFill>
                <a:uFill>
                  <a:solidFill>
                    <a:srgbClr val="FFFFFF"/>
                  </a:solidFill>
                </a:uFill>
                <a:latin typeface="Arial Black"/>
              </a:rPr>
              <a:t>LO/CLK DISTRIBUTION</a:t>
            </a:r>
          </a:p>
        </p:txBody>
      </p:sp>
      <p:sp>
        <p:nvSpPr>
          <p:cNvPr id="5" name="TextShape 2">
            <a:extLst>
              <a:ext uri="{FF2B5EF4-FFF2-40B4-BE49-F238E27FC236}">
                <a16:creationId xmlns:a16="http://schemas.microsoft.com/office/drawing/2014/main" id="{4CFB4A69-5A62-499F-BE6A-A2045025F750}"/>
              </a:ext>
            </a:extLst>
          </p:cNvPr>
          <p:cNvSpPr txBox="1"/>
          <p:nvPr/>
        </p:nvSpPr>
        <p:spPr>
          <a:xfrm>
            <a:off x="2625779" y="6842589"/>
            <a:ext cx="4749128" cy="538072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/>
          <a:lstStyle/>
          <a:p>
            <a:pPr algn="ctr"/>
            <a:r>
              <a:rPr lang="en-IN" sz="1400" spc="-1" dirty="0">
                <a:solidFill>
                  <a:schemeClr val="bg1">
                    <a:lumMod val="65000"/>
                  </a:schemeClr>
                </a:solidFill>
                <a:uFill>
                  <a:solidFill>
                    <a:srgbClr val="FFFFFF"/>
                  </a:solidFill>
                </a:uFill>
                <a:latin typeface="Arial Black" panose="020B0A04020102020204" pitchFamily="34" charset="0"/>
              </a:rPr>
              <a:t>Arash Kaftoosian </a:t>
            </a:r>
          </a:p>
          <a:p>
            <a:pPr algn="ctr"/>
            <a:r>
              <a:rPr lang="en-IN" sz="1400" spc="-1" dirty="0">
                <a:solidFill>
                  <a:schemeClr val="bg1">
                    <a:lumMod val="65000"/>
                  </a:schemeClr>
                </a:solidFill>
                <a:uFill>
                  <a:solidFill>
                    <a:srgbClr val="FFFFFF"/>
                  </a:solidFill>
                </a:uFill>
                <a:latin typeface="Arial Black" panose="020B0A04020102020204" pitchFamily="34" charset="0"/>
              </a:rPr>
              <a:t>ESS Bilbao,  May 2018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D83C938-9430-324C-911A-439ED9A18A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8921591"/>
              </p:ext>
            </p:extLst>
          </p:nvPr>
        </p:nvGraphicFramePr>
        <p:xfrm>
          <a:off x="1059270" y="1311865"/>
          <a:ext cx="7920000" cy="5407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0000">
                  <a:extLst>
                    <a:ext uri="{9D8B030D-6E8A-4147-A177-3AD203B41FA5}">
                      <a16:colId xmlns:a16="http://schemas.microsoft.com/office/drawing/2014/main" val="3633841789"/>
                    </a:ext>
                  </a:extLst>
                </a:gridCol>
                <a:gridCol w="3960000">
                  <a:extLst>
                    <a:ext uri="{9D8B030D-6E8A-4147-A177-3AD203B41FA5}">
                      <a16:colId xmlns:a16="http://schemas.microsoft.com/office/drawing/2014/main" val="35964607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/>
                        <a:t>9 LO unit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/>
                        <a:t>10 LO unit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3273170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r>
                        <a:rPr lang="en-GB" noProof="0" dirty="0"/>
                        <a:t>1:5 splitters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noProof="0"/>
                        <a:t>1:4 splitters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88923287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r>
                        <a:rPr lang="en-GB" noProof="0" dirty="0"/>
                        <a:t>More expensive splitters with less performance and less options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noProof="0"/>
                        <a:t>Cheaper splitters with better performance and more options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04274370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r>
                        <a:rPr lang="en-GB" noProof="0" dirty="0"/>
                        <a:t>Worse phase and amplitude balance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noProof="0" dirty="0"/>
                        <a:t>Better phase and amplitude balance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98035623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r>
                        <a:rPr lang="en-GB" noProof="0" dirty="0"/>
                        <a:t>Different amplifier and splitter will be used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noProof="0"/>
                        <a:t>Same amplifier and splitter as in LO box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70756558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r>
                        <a:rPr lang="en-GB" noProof="0" dirty="0"/>
                        <a:t>More cables with different length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noProof="0" dirty="0"/>
                        <a:t>Shorter cables and more </a:t>
                      </a:r>
                      <a:r>
                        <a:rPr lang="en-GB" noProof="0" dirty="0" err="1"/>
                        <a:t>symetric</a:t>
                      </a:r>
                      <a:endParaRPr lang="en-GB" noProof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00037642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r>
                        <a:rPr lang="en-GB" noProof="0" dirty="0"/>
                        <a:t>Higher power amplifiers and thus more rated power filters and splitters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noProof="0" dirty="0"/>
                        <a:t>Lower power amplifiers and thus lower rated power filters and splitters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79885259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r>
                        <a:rPr lang="en-GB" noProof="0" dirty="0"/>
                        <a:t>Higher power and gain thus less linearity and more harmonics level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noProof="0" dirty="0"/>
                        <a:t>Less power and gain thus better linearity and less harmonics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70137197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r>
                        <a:rPr lang="en-GB" noProof="0" dirty="0"/>
                        <a:t>MEBT and DTL sharing the same LO box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noProof="0" dirty="0"/>
                        <a:t>Les cross dependency between MEBT and DTL low-level electronics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67441354"/>
                  </a:ext>
                </a:extLst>
              </a:tr>
            </a:tbl>
          </a:graphicData>
        </a:graphic>
      </p:graphicFrame>
      <p:pic>
        <p:nvPicPr>
          <p:cNvPr id="3" name="Imagen 4">
            <a:extLst>
              <a:ext uri="{FF2B5EF4-FFF2-40B4-BE49-F238E27FC236}">
                <a16:creationId xmlns:a16="http://schemas.microsoft.com/office/drawing/2014/main" id="{8703131A-1306-FB46-BFF0-6E93741CCFF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376"/>
          <a:stretch/>
        </p:blipFill>
        <p:spPr>
          <a:xfrm>
            <a:off x="1659600" y="7175033"/>
            <a:ext cx="1280160" cy="362091"/>
          </a:xfrm>
          <a:prstGeom prst="rect">
            <a:avLst/>
          </a:prstGeom>
        </p:spPr>
      </p:pic>
      <p:pic>
        <p:nvPicPr>
          <p:cNvPr id="5" name="Imagen 57">
            <a:extLst>
              <a:ext uri="{FF2B5EF4-FFF2-40B4-BE49-F238E27FC236}">
                <a16:creationId xmlns:a16="http://schemas.microsoft.com/office/drawing/2014/main" id="{62C22FCA-2EE3-8E43-BBFE-D9DEBF41E67B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071" y="7181030"/>
            <a:ext cx="1280160" cy="31874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57E2235-63D7-3B4C-B91A-22600AAAF443}"/>
              </a:ext>
            </a:extLst>
          </p:cNvPr>
          <p:cNvSpPr txBox="1"/>
          <p:nvPr/>
        </p:nvSpPr>
        <p:spPr>
          <a:xfrm>
            <a:off x="1315302" y="402336"/>
            <a:ext cx="732882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dirty="0"/>
              <a:t>9-LO Topology vs. 10-LO: Pros and Cons</a:t>
            </a:r>
          </a:p>
        </p:txBody>
      </p:sp>
    </p:spTree>
    <p:extLst>
      <p:ext uri="{BB962C8B-B14F-4D97-AF65-F5344CB8AC3E}">
        <p14:creationId xmlns:p14="http://schemas.microsoft.com/office/powerpoint/2010/main" val="28077275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0EE424-AFE1-1246-98D8-F3C775BB1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746" y="2856459"/>
            <a:ext cx="8568000" cy="1260000"/>
          </a:xfrm>
        </p:spPr>
        <p:txBody>
          <a:bodyPr/>
          <a:lstStyle/>
          <a:p>
            <a:pPr algn="ctr"/>
            <a:r>
              <a:rPr lang="es-ES" dirty="0"/>
              <a:t>THANK YOU</a:t>
            </a:r>
          </a:p>
        </p:txBody>
      </p:sp>
      <p:pic>
        <p:nvPicPr>
          <p:cNvPr id="3" name="Imagen 4">
            <a:extLst>
              <a:ext uri="{FF2B5EF4-FFF2-40B4-BE49-F238E27FC236}">
                <a16:creationId xmlns:a16="http://schemas.microsoft.com/office/drawing/2014/main" id="{B2F81609-655C-1244-837F-901A55EA1A6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376"/>
          <a:stretch/>
        </p:blipFill>
        <p:spPr>
          <a:xfrm>
            <a:off x="1659600" y="7175033"/>
            <a:ext cx="1280160" cy="362091"/>
          </a:xfrm>
          <a:prstGeom prst="rect">
            <a:avLst/>
          </a:prstGeom>
        </p:spPr>
      </p:pic>
      <p:pic>
        <p:nvPicPr>
          <p:cNvPr id="4" name="Imagen 57">
            <a:extLst>
              <a:ext uri="{FF2B5EF4-FFF2-40B4-BE49-F238E27FC236}">
                <a16:creationId xmlns:a16="http://schemas.microsoft.com/office/drawing/2014/main" id="{E0EE17F7-3BB7-7D43-AE56-C8E5829B86B5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071" y="7181030"/>
            <a:ext cx="1280160" cy="318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4870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9" name="CustomShape 3"/>
          <p:cNvSpPr/>
          <p:nvPr/>
        </p:nvSpPr>
        <p:spPr>
          <a:xfrm>
            <a:off x="2299680" y="429480"/>
            <a:ext cx="5477040" cy="1142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51" name="Imagen 50">
            <a:extLst>
              <a:ext uri="{FF2B5EF4-FFF2-40B4-BE49-F238E27FC236}">
                <a16:creationId xmlns:a16="http://schemas.microsoft.com/office/drawing/2014/main" id="{190C93EA-06B8-46C5-B80D-A69D48DA532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53"/>
          <a:stretch/>
        </p:blipFill>
        <p:spPr>
          <a:xfrm>
            <a:off x="352282" y="228952"/>
            <a:ext cx="1085504" cy="711861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6734EDC5-C072-413D-9DA3-1BE58F4EC14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376"/>
          <a:stretch/>
        </p:blipFill>
        <p:spPr>
          <a:xfrm>
            <a:off x="1659600" y="7175033"/>
            <a:ext cx="1280160" cy="362091"/>
          </a:xfrm>
          <a:prstGeom prst="rect">
            <a:avLst/>
          </a:prstGeom>
        </p:spPr>
      </p:pic>
      <p:pic>
        <p:nvPicPr>
          <p:cNvPr id="58" name="Imagen 57">
            <a:extLst>
              <a:ext uri="{FF2B5EF4-FFF2-40B4-BE49-F238E27FC236}">
                <a16:creationId xmlns:a16="http://schemas.microsoft.com/office/drawing/2014/main" id="{6D1C5CC5-E72A-46A0-9001-D027AFBDD074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071" y="7181030"/>
            <a:ext cx="1280160" cy="318746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8E47437B-D73A-453B-BCD6-17B626EFD37F}"/>
              </a:ext>
            </a:extLst>
          </p:cNvPr>
          <p:cNvSpPr txBox="1"/>
          <p:nvPr/>
        </p:nvSpPr>
        <p:spPr>
          <a:xfrm>
            <a:off x="2710172" y="325937"/>
            <a:ext cx="2261072" cy="5390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903" spc="-1" dirty="0">
                <a:solidFill>
                  <a:srgbClr val="999999"/>
                </a:solidFill>
                <a:uFill>
                  <a:solidFill>
                    <a:srgbClr val="FFFFFF"/>
                  </a:solidFill>
                </a:uFill>
                <a:latin typeface="Arial Black"/>
              </a:rPr>
              <a:t> </a:t>
            </a:r>
            <a:r>
              <a:rPr lang="en-GB" sz="2903" spc="-1" dirty="0">
                <a:solidFill>
                  <a:srgbClr val="999999"/>
                </a:solidFill>
                <a:uFill>
                  <a:solidFill>
                    <a:srgbClr val="FFFFFF"/>
                  </a:solidFill>
                </a:uFill>
                <a:latin typeface="Arial Black"/>
              </a:rPr>
              <a:t>Outline</a:t>
            </a:r>
            <a:r>
              <a:rPr lang="es-ES" sz="2903" spc="-1" dirty="0">
                <a:solidFill>
                  <a:srgbClr val="999999"/>
                </a:solidFill>
                <a:uFill>
                  <a:solidFill>
                    <a:srgbClr val="FFFFFF"/>
                  </a:solidFill>
                </a:uFill>
                <a:latin typeface="Arial Black"/>
              </a:rPr>
              <a:t> </a:t>
            </a:r>
          </a:p>
        </p:txBody>
      </p:sp>
      <p:sp>
        <p:nvSpPr>
          <p:cNvPr id="9" name="6 CuadroTexto">
            <a:extLst>
              <a:ext uri="{FF2B5EF4-FFF2-40B4-BE49-F238E27FC236}">
                <a16:creationId xmlns:a16="http://schemas.microsoft.com/office/drawing/2014/main" id="{E5D7EA1B-70C9-4090-AC3F-4298E45E32E0}"/>
              </a:ext>
            </a:extLst>
          </p:cNvPr>
          <p:cNvSpPr txBox="1"/>
          <p:nvPr/>
        </p:nvSpPr>
        <p:spPr>
          <a:xfrm>
            <a:off x="53461" y="1843089"/>
            <a:ext cx="9835565" cy="33752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28700" lvl="1" indent="-571500">
              <a:spcBef>
                <a:spcPts val="1200"/>
              </a:spcBef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en-US" sz="2800" b="1" kern="600" dirty="0">
                <a:solidFill>
                  <a:schemeClr val="tx1">
                    <a:lumMod val="95000"/>
                    <a:lumOff val="5000"/>
                  </a:schemeClr>
                </a:solidFill>
                <a:latin typeface="Goudy Old Style" panose="02020502050305020303" pitchFamily="18" charset="77"/>
                <a:cs typeface="Al Bayan Plain" pitchFamily="2" charset="-78"/>
              </a:rPr>
              <a:t>Divide-and-Mix LO Box</a:t>
            </a:r>
          </a:p>
          <a:p>
            <a:pPr marL="1028700" lvl="1" indent="-571500">
              <a:spcBef>
                <a:spcPts val="1200"/>
              </a:spcBef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en-US" sz="2800" b="1" kern="600" dirty="0">
                <a:solidFill>
                  <a:schemeClr val="tx1">
                    <a:lumMod val="95000"/>
                    <a:lumOff val="5000"/>
                  </a:schemeClr>
                </a:solidFill>
                <a:latin typeface="Goudy Old Style" panose="02020502050305020303" pitchFamily="18" charset="77"/>
                <a:cs typeface="Al Bayan Plain" pitchFamily="2" charset="-78"/>
              </a:rPr>
              <a:t>LO Distribution plan</a:t>
            </a:r>
          </a:p>
          <a:p>
            <a:pPr marL="1028700" lvl="1" indent="-571500">
              <a:spcBef>
                <a:spcPts val="1200"/>
              </a:spcBef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en-US" sz="2800" b="1" kern="600" dirty="0">
                <a:solidFill>
                  <a:schemeClr val="tx1">
                    <a:lumMod val="95000"/>
                    <a:lumOff val="5000"/>
                  </a:schemeClr>
                </a:solidFill>
                <a:latin typeface="Goudy Old Style" panose="02020502050305020303" pitchFamily="18" charset="77"/>
                <a:cs typeface="Al Bayan Plain" pitchFamily="2" charset="-78"/>
              </a:rPr>
              <a:t>New proposal: using 10 LO units instead of 9</a:t>
            </a:r>
          </a:p>
          <a:p>
            <a:pPr marL="1028700" lvl="1" indent="-571500">
              <a:spcBef>
                <a:spcPts val="1200"/>
              </a:spcBef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en-US" sz="2800" b="1" kern="600" dirty="0">
                <a:solidFill>
                  <a:schemeClr val="tx1">
                    <a:lumMod val="95000"/>
                    <a:lumOff val="5000"/>
                  </a:schemeClr>
                </a:solidFill>
                <a:latin typeface="Goudy Old Style" panose="02020502050305020303" pitchFamily="18" charset="77"/>
                <a:cs typeface="Al Bayan Plain" pitchFamily="2" charset="-78"/>
              </a:rPr>
              <a:t>LO/CLK Splitter Box Diagram</a:t>
            </a:r>
          </a:p>
          <a:p>
            <a:pPr marL="1028700" lvl="1" indent="-571500">
              <a:spcBef>
                <a:spcPts val="1200"/>
              </a:spcBef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en-US" sz="2800" b="1" kern="600" dirty="0">
                <a:solidFill>
                  <a:schemeClr val="tx1">
                    <a:lumMod val="95000"/>
                    <a:lumOff val="5000"/>
                  </a:schemeClr>
                </a:solidFill>
                <a:latin typeface="Goudy Old Style" panose="02020502050305020303" pitchFamily="18" charset="77"/>
                <a:cs typeface="Al Bayan Plain" pitchFamily="2" charset="-78"/>
              </a:rPr>
              <a:t>10-unit plan vs. 9-unit plan: Pros and Cons</a:t>
            </a:r>
          </a:p>
        </p:txBody>
      </p:sp>
    </p:spTree>
    <p:extLst>
      <p:ext uri="{BB962C8B-B14F-4D97-AF65-F5344CB8AC3E}">
        <p14:creationId xmlns:p14="http://schemas.microsoft.com/office/powerpoint/2010/main" val="2364346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2F1D6F-EACC-E54F-9165-0B743F2D44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/>
              <a:t>LO Box Block </a:t>
            </a:r>
            <a:r>
              <a:rPr lang="es-ES" dirty="0" err="1"/>
              <a:t>Diagram</a:t>
            </a:r>
            <a:endParaRPr lang="es-E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79C0AE2-DDA8-874F-A30F-215DB565B9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31400"/>
            <a:ext cx="10080625" cy="457512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6E2E3C6-488B-0646-8F2F-C573263C033E}"/>
              </a:ext>
            </a:extLst>
          </p:cNvPr>
          <p:cNvSpPr txBox="1"/>
          <p:nvPr/>
        </p:nvSpPr>
        <p:spPr>
          <a:xfrm>
            <a:off x="2462784" y="6291072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Divide and Mix Topology</a:t>
            </a:r>
          </a:p>
        </p:txBody>
      </p:sp>
      <p:pic>
        <p:nvPicPr>
          <p:cNvPr id="7" name="Imagen 4">
            <a:extLst>
              <a:ext uri="{FF2B5EF4-FFF2-40B4-BE49-F238E27FC236}">
                <a16:creationId xmlns:a16="http://schemas.microsoft.com/office/drawing/2014/main" id="{F63756F2-678A-2642-B6C6-F80A679A1E1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376"/>
          <a:stretch/>
        </p:blipFill>
        <p:spPr>
          <a:xfrm>
            <a:off x="1659600" y="7175033"/>
            <a:ext cx="1280160" cy="362091"/>
          </a:xfrm>
          <a:prstGeom prst="rect">
            <a:avLst/>
          </a:prstGeom>
        </p:spPr>
      </p:pic>
      <p:pic>
        <p:nvPicPr>
          <p:cNvPr id="8" name="Imagen 57">
            <a:extLst>
              <a:ext uri="{FF2B5EF4-FFF2-40B4-BE49-F238E27FC236}">
                <a16:creationId xmlns:a16="http://schemas.microsoft.com/office/drawing/2014/main" id="{FE8AE2B1-805B-014E-AB9D-A0E1395734CA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071" y="7181030"/>
            <a:ext cx="1280160" cy="318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9824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61E01A-1555-274A-A7CB-E82B45721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LO Box Prototype</a:t>
            </a:r>
          </a:p>
        </p:txBody>
      </p:sp>
      <p:pic>
        <p:nvPicPr>
          <p:cNvPr id="4" name="Imagen 1" descr="C:\Users\Pgonzalez\AppData\Local\Microsoft\Windows\INetCache\Content.Word\IMG_20170807_110436.jpg">
            <a:extLst>
              <a:ext uri="{FF2B5EF4-FFF2-40B4-BE49-F238E27FC236}">
                <a16:creationId xmlns:a16="http://schemas.microsoft.com/office/drawing/2014/main" id="{FE836650-BEA8-5C44-A8E2-C0448FC09E09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56"/>
          <a:stretch/>
        </p:blipFill>
        <p:spPr bwMode="auto">
          <a:xfrm rot="16200000">
            <a:off x="803656" y="1474200"/>
            <a:ext cx="4805680" cy="572008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2B73490C-8848-A443-BC44-EE51CFD61EE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376"/>
          <a:stretch/>
        </p:blipFill>
        <p:spPr>
          <a:xfrm>
            <a:off x="1659600" y="7175033"/>
            <a:ext cx="1280160" cy="362091"/>
          </a:xfrm>
          <a:prstGeom prst="rect">
            <a:avLst/>
          </a:prstGeom>
        </p:spPr>
      </p:pic>
      <p:pic>
        <p:nvPicPr>
          <p:cNvPr id="6" name="Imagen 57">
            <a:extLst>
              <a:ext uri="{FF2B5EF4-FFF2-40B4-BE49-F238E27FC236}">
                <a16:creationId xmlns:a16="http://schemas.microsoft.com/office/drawing/2014/main" id="{44BAD615-2055-6D4B-8E76-341AFE0D882A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071" y="7181030"/>
            <a:ext cx="1280160" cy="31874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97EC9BA-47CA-2E40-94D0-330127A17BE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0256" y="1694687"/>
            <a:ext cx="1615012" cy="118700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202D110-A5CE-0C42-AF3B-F048A02BE6FC}"/>
              </a:ext>
            </a:extLst>
          </p:cNvPr>
          <p:cNvSpPr txBox="1"/>
          <p:nvPr/>
        </p:nvSpPr>
        <p:spPr>
          <a:xfrm>
            <a:off x="7449728" y="2072745"/>
            <a:ext cx="127150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/>
              <a:t>Directional Coupler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6F8E546-CDB8-0644-B106-C52AB88B775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1214" y="2833607"/>
            <a:ext cx="1168514" cy="90990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F39B76D-E4C0-3049-9659-2B871BCD8B0F}"/>
              </a:ext>
            </a:extLst>
          </p:cNvPr>
          <p:cNvSpPr txBox="1"/>
          <p:nvPr/>
        </p:nvSpPr>
        <p:spPr>
          <a:xfrm>
            <a:off x="7449728" y="3146147"/>
            <a:ext cx="97975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/>
              <a:t>Power Splitter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079470A-450E-5542-9A54-DEE19BE7FF1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3288" y="3756325"/>
            <a:ext cx="1395872" cy="81373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10C3598-848F-684C-B587-3390C180C1EF}"/>
              </a:ext>
            </a:extLst>
          </p:cNvPr>
          <p:cNvSpPr txBox="1"/>
          <p:nvPr/>
        </p:nvSpPr>
        <p:spPr>
          <a:xfrm>
            <a:off x="7449728" y="4029178"/>
            <a:ext cx="77136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/>
              <a:t>Attenuator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9BEFBD6-84E9-ED46-966B-6B0AF1AFB8B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1214" y="4556671"/>
            <a:ext cx="1007769" cy="89579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CD4DC5D0-23B5-454C-ABEC-2C8AF4860507}"/>
              </a:ext>
            </a:extLst>
          </p:cNvPr>
          <p:cNvSpPr txBox="1"/>
          <p:nvPr/>
        </p:nvSpPr>
        <p:spPr>
          <a:xfrm>
            <a:off x="7345532" y="5004569"/>
            <a:ext cx="112242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/>
              <a:t>22dBm Amplifier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64FF1727-3A3F-B24A-BAE5-173B540F29C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1096" y="5459888"/>
            <a:ext cx="1571980" cy="845487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3C1DBA6C-9F4C-234A-8DE8-CC3A0D9D819D}"/>
              </a:ext>
            </a:extLst>
          </p:cNvPr>
          <p:cNvSpPr txBox="1"/>
          <p:nvPr/>
        </p:nvSpPr>
        <p:spPr>
          <a:xfrm>
            <a:off x="7547229" y="5685297"/>
            <a:ext cx="151195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/>
              <a:t>400MHz Low pass filter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5D14D5E5-9EDB-3B4E-9E91-7533DAA7CB4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0894" y="6234542"/>
            <a:ext cx="1403432" cy="1005078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632CB2E0-E012-E544-9767-45E1D3C14226}"/>
              </a:ext>
            </a:extLst>
          </p:cNvPr>
          <p:cNvSpPr txBox="1"/>
          <p:nvPr/>
        </p:nvSpPr>
        <p:spPr>
          <a:xfrm>
            <a:off x="7683076" y="6598159"/>
            <a:ext cx="119135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/>
              <a:t>1:4 Power Splitter</a:t>
            </a:r>
          </a:p>
        </p:txBody>
      </p:sp>
    </p:spTree>
    <p:extLst>
      <p:ext uri="{BB962C8B-B14F-4D97-AF65-F5344CB8AC3E}">
        <p14:creationId xmlns:p14="http://schemas.microsoft.com/office/powerpoint/2010/main" val="16134885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CF5DB5-419C-DA42-98AA-F59E699C64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LO Box Fabrication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0206B2-962A-3846-9175-5164A0056113}"/>
              </a:ext>
            </a:extLst>
          </p:cNvPr>
          <p:cNvSpPr>
            <a:spLocks noGrp="1"/>
          </p:cNvSpPr>
          <p:nvPr>
            <p:ph type="body"/>
          </p:nvPr>
        </p:nvSpPr>
        <p:spPr>
          <a:xfrm>
            <a:off x="756000" y="1634568"/>
            <a:ext cx="8568000" cy="4973496"/>
          </a:xfrm>
        </p:spPr>
        <p:txBody>
          <a:bodyPr/>
          <a:lstStyle/>
          <a:p>
            <a:pPr marL="342900" indent="-342900">
              <a:spcBef>
                <a:spcPts val="1200"/>
              </a:spcBef>
              <a:buFont typeface="Wingdings" pitchFamily="2" charset="2"/>
              <a:buChar char="Ø"/>
            </a:pPr>
            <a:r>
              <a:rPr lang="en-GB" sz="2400" dirty="0"/>
              <a:t>Number of LO boxes:</a:t>
            </a:r>
          </a:p>
          <a:p>
            <a:pPr marL="846138" lvl="1" indent="-460375">
              <a:spcBef>
                <a:spcPts val="1200"/>
              </a:spcBef>
              <a:buFont typeface="Wingdings" pitchFamily="2" charset="2"/>
              <a:buChar char="Ø"/>
            </a:pPr>
            <a:r>
              <a:rPr lang="en-GB" sz="2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9 (or 10) for LLRFs of the 352MHz section</a:t>
            </a:r>
          </a:p>
          <a:p>
            <a:pPr marL="846138" lvl="1" indent="-460375">
              <a:spcBef>
                <a:spcPts val="1200"/>
              </a:spcBef>
              <a:buFont typeface="Wingdings" pitchFamily="2" charset="2"/>
              <a:buChar char="Ø"/>
            </a:pPr>
            <a:r>
              <a:rPr lang="en-GB" sz="2200" kern="1200" dirty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If ESS decides to employ this kind of LO system for the BPMs, the required number could be added to the same tender </a:t>
            </a:r>
          </a:p>
          <a:p>
            <a:pPr marL="342900" indent="-342900">
              <a:spcBef>
                <a:spcPts val="1200"/>
              </a:spcBef>
              <a:buFont typeface="Wingdings" pitchFamily="2" charset="2"/>
              <a:buChar char="Ø"/>
            </a:pPr>
            <a:r>
              <a:rPr lang="en-GB" sz="2400" dirty="0"/>
              <a:t>It would be preferred to outsource the LO Box</a:t>
            </a:r>
          </a:p>
          <a:p>
            <a:pPr marL="342900" indent="-342900">
              <a:spcBef>
                <a:spcPts val="1200"/>
              </a:spcBef>
              <a:buFont typeface="Wingdings" pitchFamily="2" charset="2"/>
              <a:buChar char="Ø"/>
            </a:pPr>
            <a:r>
              <a:rPr lang="en-GB" sz="2400" dirty="0"/>
              <a:t>SMD components will be used along with proper shielding/isolations to increase performance</a:t>
            </a:r>
          </a:p>
          <a:p>
            <a:pPr marL="342900" indent="-342900">
              <a:spcBef>
                <a:spcPts val="1200"/>
              </a:spcBef>
              <a:buFont typeface="Wingdings" pitchFamily="2" charset="2"/>
              <a:buChar char="Ø"/>
            </a:pPr>
            <a:r>
              <a:rPr lang="en-GB" sz="2400" dirty="0"/>
              <a:t>Control/monitoring interfaces to be added to communicate to EPICS through Ethernet</a:t>
            </a:r>
          </a:p>
          <a:p>
            <a:pPr marL="342900" indent="-342900">
              <a:spcBef>
                <a:spcPts val="1200"/>
              </a:spcBef>
              <a:buFont typeface="Wingdings" pitchFamily="2" charset="2"/>
              <a:buChar char="Ø"/>
            </a:pPr>
            <a:endParaRPr lang="en-GB" sz="2400" dirty="0"/>
          </a:p>
        </p:txBody>
      </p:sp>
      <p:pic>
        <p:nvPicPr>
          <p:cNvPr id="4" name="Imagen 4">
            <a:extLst>
              <a:ext uri="{FF2B5EF4-FFF2-40B4-BE49-F238E27FC236}">
                <a16:creationId xmlns:a16="http://schemas.microsoft.com/office/drawing/2014/main" id="{542F7B51-94BC-0A40-AA85-31C3DA7C2D8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376"/>
          <a:stretch/>
        </p:blipFill>
        <p:spPr>
          <a:xfrm>
            <a:off x="1659600" y="7175033"/>
            <a:ext cx="1280160" cy="362091"/>
          </a:xfrm>
          <a:prstGeom prst="rect">
            <a:avLst/>
          </a:prstGeom>
        </p:spPr>
      </p:pic>
      <p:pic>
        <p:nvPicPr>
          <p:cNvPr id="5" name="Imagen 57">
            <a:extLst>
              <a:ext uri="{FF2B5EF4-FFF2-40B4-BE49-F238E27FC236}">
                <a16:creationId xmlns:a16="http://schemas.microsoft.com/office/drawing/2014/main" id="{B5CC76E7-D54B-3846-86F0-5A81170618B0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071" y="7181030"/>
            <a:ext cx="1280160" cy="318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8968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2E0BAE2-9AE4-C041-85DB-F0DD27750E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/>
              <a:t>LO BOX INTERFACES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EAFEF01-07D3-7047-A59E-5FA9F4AD38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4583515"/>
              </p:ext>
            </p:extLst>
          </p:nvPr>
        </p:nvGraphicFramePr>
        <p:xfrm>
          <a:off x="1497224" y="2502866"/>
          <a:ext cx="6720417" cy="370840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660504">
                  <a:extLst>
                    <a:ext uri="{9D8B030D-6E8A-4147-A177-3AD203B41FA5}">
                      <a16:colId xmlns:a16="http://schemas.microsoft.com/office/drawing/2014/main" val="1646651015"/>
                    </a:ext>
                  </a:extLst>
                </a:gridCol>
                <a:gridCol w="3328416">
                  <a:extLst>
                    <a:ext uri="{9D8B030D-6E8A-4147-A177-3AD203B41FA5}">
                      <a16:colId xmlns:a16="http://schemas.microsoft.com/office/drawing/2014/main" val="1675346833"/>
                    </a:ext>
                  </a:extLst>
                </a:gridCol>
                <a:gridCol w="1731497">
                  <a:extLst>
                    <a:ext uri="{9D8B030D-6E8A-4147-A177-3AD203B41FA5}">
                      <a16:colId xmlns:a16="http://schemas.microsoft.com/office/drawing/2014/main" val="1505929715"/>
                    </a:ext>
                  </a:extLst>
                </a:gridCol>
              </a:tblGrid>
              <a:tr h="370840">
                <a:tc rowSpan="3">
                  <a:txBody>
                    <a:bodyPr/>
                    <a:lstStyle/>
                    <a:p>
                      <a:r>
                        <a:rPr lang="en-GB" b="0" noProof="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RF Power Monitoring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b="0" noProof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Input (REF) Power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b="0" noProof="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Ethernet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5821460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s-E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noProof="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Output (CLK) Power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Arial"/>
                        </a:rPr>
                        <a:t>Ethernet</a:t>
                      </a:r>
                      <a:endParaRPr kumimoji="0" lang="en-GB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93085086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s-E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noProof="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Output (LO) power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Arial"/>
                        </a:rPr>
                        <a:t>Ethernet</a:t>
                      </a:r>
                      <a:endParaRPr kumimoji="0" lang="en-GB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4125719685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r>
                        <a:rPr lang="en-GB" noProof="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Power Supply Monitor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GB" noProof="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Voltage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Arial"/>
                        </a:rPr>
                        <a:t>Ethernet</a:t>
                      </a:r>
                      <a:endParaRPr kumimoji="0" lang="en-GB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372233414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GB" noProof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noProof="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Current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Arial"/>
                        </a:rPr>
                        <a:t>Ethernet</a:t>
                      </a:r>
                      <a:endParaRPr kumimoji="0" lang="en-GB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3700120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noProof="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Temperature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GB" noProof="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Internal temperature Sensor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Arial"/>
                        </a:rPr>
                        <a:t>Ethernet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3029406154"/>
                  </a:ext>
                </a:extLst>
              </a:tr>
              <a:tr h="370840">
                <a:tc rowSpan="4">
                  <a:txBody>
                    <a:bodyPr/>
                    <a:lstStyle/>
                    <a:p>
                      <a:r>
                        <a:rPr lang="en-GB" noProof="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Interlock Signals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GB" noProof="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Fault (out)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GB" noProof="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Analog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387409170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GB" noProof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noProof="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Ready (out)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Arial"/>
                        </a:rPr>
                        <a:t>Analog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285820775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GB" noProof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noProof="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Reset (in)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Arial"/>
                        </a:rPr>
                        <a:t>Analog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242026783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GB" noProof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noProof="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Enable/Disable (in)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Arial"/>
                        </a:rPr>
                        <a:t>Analog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918513831"/>
                  </a:ext>
                </a:extLst>
              </a:tr>
            </a:tbl>
          </a:graphicData>
        </a:graphic>
      </p:graphicFrame>
      <p:pic>
        <p:nvPicPr>
          <p:cNvPr id="6" name="Imagen 4">
            <a:extLst>
              <a:ext uri="{FF2B5EF4-FFF2-40B4-BE49-F238E27FC236}">
                <a16:creationId xmlns:a16="http://schemas.microsoft.com/office/drawing/2014/main" id="{D316C644-3E02-8F44-987A-EF00B3250CC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376"/>
          <a:stretch/>
        </p:blipFill>
        <p:spPr>
          <a:xfrm>
            <a:off x="1659600" y="7175033"/>
            <a:ext cx="1280160" cy="362091"/>
          </a:xfrm>
          <a:prstGeom prst="rect">
            <a:avLst/>
          </a:prstGeom>
        </p:spPr>
      </p:pic>
      <p:pic>
        <p:nvPicPr>
          <p:cNvPr id="7" name="Imagen 57">
            <a:extLst>
              <a:ext uri="{FF2B5EF4-FFF2-40B4-BE49-F238E27FC236}">
                <a16:creationId xmlns:a16="http://schemas.microsoft.com/office/drawing/2014/main" id="{A2085FE6-AF6D-4742-9F4B-5DF800B9DE20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071" y="7181030"/>
            <a:ext cx="1280160" cy="318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4179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1EBD92-EBED-234C-A371-52BDB986B7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/>
              <a:t>LO DISTRIBUTION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7EC2F4-3647-C24D-94E2-F8783678B044}"/>
              </a:ext>
            </a:extLst>
          </p:cNvPr>
          <p:cNvSpPr>
            <a:spLocks noGrp="1"/>
          </p:cNvSpPr>
          <p:nvPr>
            <p:ph type="body"/>
          </p:nvPr>
        </p:nvSpPr>
        <p:spPr>
          <a:xfrm>
            <a:off x="756000" y="1694688"/>
            <a:ext cx="8568000" cy="4950889"/>
          </a:xfrm>
        </p:spPr>
        <p:txBody>
          <a:bodyPr/>
          <a:lstStyle/>
          <a:p>
            <a:pPr marL="571500" indent="-5715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2800" dirty="0"/>
              <a:t>The current plan is to use 9 LO boxes for the 352MHz section of ESS </a:t>
            </a:r>
            <a:r>
              <a:rPr lang="en-GB" sz="2800" dirty="0" err="1"/>
              <a:t>linac</a:t>
            </a:r>
            <a:r>
              <a:rPr lang="en-GB" sz="2800" dirty="0"/>
              <a:t>:</a:t>
            </a:r>
            <a:endParaRPr lang="en-GB" sz="200" dirty="0"/>
          </a:p>
          <a:p>
            <a:pPr marL="1111250" lvl="8" indent="-265113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2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1 for RFQ</a:t>
            </a:r>
          </a:p>
          <a:p>
            <a:pPr marL="1111250" lvl="1" indent="-265113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2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1 for MEBT and DTL</a:t>
            </a:r>
          </a:p>
          <a:p>
            <a:pPr marL="1111250" lvl="1" indent="-265113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2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7 for Spokes</a:t>
            </a:r>
          </a:p>
          <a:p>
            <a:pPr marL="571500" indent="-5715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2800" dirty="0"/>
              <a:t>In this configuration, each LO outputs for DTL should divide by 5 which has certain disadvantages:</a:t>
            </a:r>
          </a:p>
        </p:txBody>
      </p:sp>
      <p:pic>
        <p:nvPicPr>
          <p:cNvPr id="4" name="Imagen 4">
            <a:extLst>
              <a:ext uri="{FF2B5EF4-FFF2-40B4-BE49-F238E27FC236}">
                <a16:creationId xmlns:a16="http://schemas.microsoft.com/office/drawing/2014/main" id="{FFE8C47B-0992-0B4F-A3BB-FB84CC30EDB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376"/>
          <a:stretch/>
        </p:blipFill>
        <p:spPr>
          <a:xfrm>
            <a:off x="1659600" y="7175033"/>
            <a:ext cx="1280160" cy="362091"/>
          </a:xfrm>
          <a:prstGeom prst="rect">
            <a:avLst/>
          </a:prstGeom>
        </p:spPr>
      </p:pic>
      <p:pic>
        <p:nvPicPr>
          <p:cNvPr id="5" name="Imagen 57">
            <a:extLst>
              <a:ext uri="{FF2B5EF4-FFF2-40B4-BE49-F238E27FC236}">
                <a16:creationId xmlns:a16="http://schemas.microsoft.com/office/drawing/2014/main" id="{773BEBEB-5C47-1C43-9BBF-8DDFB4D76AC3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071" y="7181030"/>
            <a:ext cx="1280160" cy="318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0069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C0969A3-5CE7-5442-97F3-EEC7553B536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4" t="7538" r="16477"/>
          <a:stretch/>
        </p:blipFill>
        <p:spPr>
          <a:xfrm>
            <a:off x="22452" y="273133"/>
            <a:ext cx="10027478" cy="6175166"/>
          </a:xfrm>
          <a:prstGeom prst="rect">
            <a:avLst/>
          </a:prstGeom>
        </p:spPr>
      </p:pic>
      <p:pic>
        <p:nvPicPr>
          <p:cNvPr id="4" name="Imagen 4">
            <a:extLst>
              <a:ext uri="{FF2B5EF4-FFF2-40B4-BE49-F238E27FC236}">
                <a16:creationId xmlns:a16="http://schemas.microsoft.com/office/drawing/2014/main" id="{953EF704-CD7F-3447-AC38-427492D0424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376"/>
          <a:stretch/>
        </p:blipFill>
        <p:spPr>
          <a:xfrm>
            <a:off x="1659600" y="7175033"/>
            <a:ext cx="1280160" cy="362091"/>
          </a:xfrm>
          <a:prstGeom prst="rect">
            <a:avLst/>
          </a:prstGeom>
        </p:spPr>
      </p:pic>
      <p:pic>
        <p:nvPicPr>
          <p:cNvPr id="7" name="Imagen 57">
            <a:extLst>
              <a:ext uri="{FF2B5EF4-FFF2-40B4-BE49-F238E27FC236}">
                <a16:creationId xmlns:a16="http://schemas.microsoft.com/office/drawing/2014/main" id="{77A1236C-9652-F34C-BCD4-6E0C45CBC00D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071" y="7181030"/>
            <a:ext cx="1280160" cy="31874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38AF58E-6540-034F-B370-3885044A4422}"/>
              </a:ext>
            </a:extLst>
          </p:cNvPr>
          <p:cNvSpPr txBox="1"/>
          <p:nvPr/>
        </p:nvSpPr>
        <p:spPr>
          <a:xfrm>
            <a:off x="5779008" y="2395819"/>
            <a:ext cx="719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C00000"/>
                </a:solidFill>
              </a:rPr>
              <a:t>9-LO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C107780-C564-A54C-80C3-CDC8C6C2F4C9}"/>
              </a:ext>
            </a:extLst>
          </p:cNvPr>
          <p:cNvSpPr txBox="1"/>
          <p:nvPr/>
        </p:nvSpPr>
        <p:spPr>
          <a:xfrm>
            <a:off x="5663011" y="6078967"/>
            <a:ext cx="835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C00000"/>
                </a:solidFill>
              </a:rPr>
              <a:t>10-LO</a:t>
            </a:r>
          </a:p>
        </p:txBody>
      </p:sp>
    </p:spTree>
    <p:extLst>
      <p:ext uri="{BB962C8B-B14F-4D97-AF65-F5344CB8AC3E}">
        <p14:creationId xmlns:p14="http://schemas.microsoft.com/office/powerpoint/2010/main" val="25241780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A8C6C26-D99B-564A-919F-A5E5436E3EA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49" t="7798"/>
          <a:stretch/>
        </p:blipFill>
        <p:spPr>
          <a:xfrm>
            <a:off x="353222" y="310753"/>
            <a:ext cx="8584335" cy="7565914"/>
          </a:xfrm>
          <a:prstGeom prst="rect">
            <a:avLst/>
          </a:prstGeom>
        </p:spPr>
      </p:pic>
      <p:pic>
        <p:nvPicPr>
          <p:cNvPr id="3" name="Imagen 4">
            <a:extLst>
              <a:ext uri="{FF2B5EF4-FFF2-40B4-BE49-F238E27FC236}">
                <a16:creationId xmlns:a16="http://schemas.microsoft.com/office/drawing/2014/main" id="{DD7D5A9F-4AAC-C04A-AED6-B2A58959C68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376"/>
          <a:stretch/>
        </p:blipFill>
        <p:spPr>
          <a:xfrm>
            <a:off x="1659600" y="7175033"/>
            <a:ext cx="1280160" cy="362091"/>
          </a:xfrm>
          <a:prstGeom prst="rect">
            <a:avLst/>
          </a:prstGeom>
        </p:spPr>
      </p:pic>
      <p:pic>
        <p:nvPicPr>
          <p:cNvPr id="4" name="Imagen 57">
            <a:extLst>
              <a:ext uri="{FF2B5EF4-FFF2-40B4-BE49-F238E27FC236}">
                <a16:creationId xmlns:a16="http://schemas.microsoft.com/office/drawing/2014/main" id="{0681536A-BE32-4C4C-B591-3888520423E7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071" y="7181030"/>
            <a:ext cx="1280160" cy="31874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308F564-7227-6D4E-A4CA-BE61D7D1CBD7}"/>
              </a:ext>
            </a:extLst>
          </p:cNvPr>
          <p:cNvSpPr txBox="1"/>
          <p:nvPr/>
        </p:nvSpPr>
        <p:spPr>
          <a:xfrm>
            <a:off x="6815328" y="7038485"/>
            <a:ext cx="719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C00000"/>
                </a:solidFill>
              </a:rPr>
              <a:t>9-LO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AF67B96-7CAF-2C4B-A4E6-C9CC8ED61EFB}"/>
              </a:ext>
            </a:extLst>
          </p:cNvPr>
          <p:cNvSpPr txBox="1"/>
          <p:nvPr/>
        </p:nvSpPr>
        <p:spPr>
          <a:xfrm>
            <a:off x="2529666" y="6650824"/>
            <a:ext cx="835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C00000"/>
                </a:solidFill>
              </a:rPr>
              <a:t>10-LO</a:t>
            </a:r>
          </a:p>
        </p:txBody>
      </p:sp>
    </p:spTree>
    <p:extLst>
      <p:ext uri="{BB962C8B-B14F-4D97-AF65-F5344CB8AC3E}">
        <p14:creationId xmlns:p14="http://schemas.microsoft.com/office/powerpoint/2010/main" val="33232830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GEA_1</Template>
  <TotalTime>14059</TotalTime>
  <Words>399</Words>
  <Application>Microsoft Office PowerPoint</Application>
  <PresentationFormat>Personalizado</PresentationFormat>
  <Paragraphs>83</Paragraphs>
  <Slides>11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11</vt:i4>
      </vt:variant>
    </vt:vector>
  </HeadingPairs>
  <TitlesOfParts>
    <vt:vector size="22" baseType="lpstr">
      <vt:lpstr>Al Bayan Plain</vt:lpstr>
      <vt:lpstr>Arial</vt:lpstr>
      <vt:lpstr>Arial Black</vt:lpstr>
      <vt:lpstr>Calibri</vt:lpstr>
      <vt:lpstr>DejaVu Sans</vt:lpstr>
      <vt:lpstr>Goudy Old Style</vt:lpstr>
      <vt:lpstr>Times</vt:lpstr>
      <vt:lpstr>Times New Roman</vt:lpstr>
      <vt:lpstr>Wingdings</vt:lpstr>
      <vt:lpstr>Office Theme</vt:lpstr>
      <vt:lpstr>Office Theme</vt:lpstr>
      <vt:lpstr>Presentación de PowerPoint</vt:lpstr>
      <vt:lpstr>Presentación de PowerPoint</vt:lpstr>
      <vt:lpstr>LO Box Block Diagram</vt:lpstr>
      <vt:lpstr>LO Box Prototype</vt:lpstr>
      <vt:lpstr>LO Box Fabrication</vt:lpstr>
      <vt:lpstr>LO BOX INTERFACES</vt:lpstr>
      <vt:lpstr>LO DISTRIBUTION</vt:lpstr>
      <vt:lpstr>Presentación de PowerPoint</vt:lpstr>
      <vt:lpstr>Presentación de PowerPoint</vt:lpstr>
      <vt:lpstr>Presentación de PowerPoint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GEA_1</dc:title>
  <dc:subject>A neat professional presentation template with summary</dc:subject>
  <dc:creator>juanlu</dc:creator>
  <cp:keywords>presentation template official formal informal</cp:keywords>
  <dc:description>A presentation by Avinash Joshi released under GPL3. Anyone is free to use, modify and republish the work :)
http://avinashjoshi.co.in</dc:description>
  <cp:lastModifiedBy>Leire Muguira</cp:lastModifiedBy>
  <cp:revision>575</cp:revision>
  <dcterms:created xsi:type="dcterms:W3CDTF">2011-05-03T10:32:42Z</dcterms:created>
  <dcterms:modified xsi:type="dcterms:W3CDTF">2018-05-29T13:35:03Z</dcterms:modified>
  <dc:language>es-ES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Email">
    <vt:lpwstr>mail@avinashjoshi.co.in</vt:lpwstr>
  </property>
  <property fmtid="{D5CDD505-2E9C-101B-9397-08002B2CF9AE}" pid="3" name="License">
    <vt:lpwstr>GPL3</vt:lpwstr>
  </property>
  <property fmtid="{D5CDD505-2E9C-101B-9397-08002B2CF9AE}" pid="4" name="Website">
    <vt:lpwstr>http://avinashjoshi.co.in</vt:lpwstr>
  </property>
</Properties>
</file>