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447" r:id="rId2"/>
    <p:sldId id="256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5"/>
    <p:restoredTop sz="94599"/>
  </p:normalViewPr>
  <p:slideViewPr>
    <p:cSldViewPr snapToGrid="0" snapToObjects="1">
      <p:cViewPr varScale="1">
        <p:scale>
          <a:sx n="113" d="100"/>
          <a:sy n="113" d="100"/>
        </p:scale>
        <p:origin x="10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BAE3-5955-D144-AF97-7CC9C17D563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F257-272D-F844-80ED-CEA7A6666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9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BAE3-5955-D144-AF97-7CC9C17D563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F257-272D-F844-80ED-CEA7A6666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89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BAE3-5955-D144-AF97-7CC9C17D563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F257-272D-F844-80ED-CEA7A6666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29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BAE3-5955-D144-AF97-7CC9C17D563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F257-272D-F844-80ED-CEA7A6666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60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BAE3-5955-D144-AF97-7CC9C17D563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F257-272D-F844-80ED-CEA7A6666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80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BAE3-5955-D144-AF97-7CC9C17D563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F257-272D-F844-80ED-CEA7A6666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8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BAE3-5955-D144-AF97-7CC9C17D563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F257-272D-F844-80ED-CEA7A6666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50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BAE3-5955-D144-AF97-7CC9C17D563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F257-272D-F844-80ED-CEA7A6666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86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BAE3-5955-D144-AF97-7CC9C17D563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F257-272D-F844-80ED-CEA7A6666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94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BAE3-5955-D144-AF97-7CC9C17D563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F257-272D-F844-80ED-CEA7A6666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74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BAE3-5955-D144-AF97-7CC9C17D563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F257-272D-F844-80ED-CEA7A6666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27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BAE3-5955-D144-AF97-7CC9C17D563A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BF257-272D-F844-80ED-CEA7A6666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13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082521A-F082-F640-B843-B864289CBD4E}"/>
              </a:ext>
            </a:extLst>
          </p:cNvPr>
          <p:cNvSpPr/>
          <p:nvPr/>
        </p:nvSpPr>
        <p:spPr>
          <a:xfrm>
            <a:off x="-3933" y="0"/>
            <a:ext cx="9144000" cy="10997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24" name="Title 2">
            <a:extLst>
              <a:ext uri="{FF2B5EF4-FFF2-40B4-BE49-F238E27FC236}">
                <a16:creationId xmlns:a16="http://schemas.microsoft.com/office/drawing/2014/main" id="{C32E51EB-264D-FF4C-9D96-4E301267001D}"/>
              </a:ext>
            </a:extLst>
          </p:cNvPr>
          <p:cNvSpPr txBox="1">
            <a:spLocks/>
          </p:cNvSpPr>
          <p:nvPr/>
        </p:nvSpPr>
        <p:spPr bwMode="auto">
          <a:xfrm>
            <a:off x="119637" y="-24714"/>
            <a:ext cx="5774537" cy="104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C8C93"/>
                </a:solidFill>
                <a:latin typeface="Arial" charset="0"/>
                <a:ea typeface="ヒラギノ角ゴ Pro W3" pitchFamily="8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C8C93"/>
                </a:solidFill>
                <a:latin typeface="Arial" charset="0"/>
                <a:ea typeface="ヒラギノ角ゴ Pro W3" pitchFamily="8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C8C93"/>
                </a:solidFill>
                <a:latin typeface="Arial" charset="0"/>
                <a:ea typeface="ヒラギノ角ゴ Pro W3" pitchFamily="8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C8C93"/>
                </a:solidFill>
                <a:latin typeface="Arial" charset="0"/>
                <a:ea typeface="ヒラギノ角ゴ Pro W3" pitchFamily="84" charset="-128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84" charset="0"/>
                <a:ea typeface="ヒラギノ角ゴ Pro W3" pitchFamily="84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84" charset="0"/>
                <a:ea typeface="ヒラギノ角ゴ Pro W3" pitchFamily="84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84" charset="0"/>
                <a:ea typeface="ヒラギノ角ゴ Pro W3" pitchFamily="84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84" charset="0"/>
                <a:ea typeface="ヒラギノ角ゴ Pro W3" pitchFamily="84" charset="-128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GB" sz="2500" b="0" kern="0" dirty="0">
                <a:solidFill>
                  <a:schemeClr val="bg1"/>
                </a:solidFill>
              </a:rPr>
              <a:t>Ex-situ support equipment </a:t>
            </a:r>
          </a:p>
        </p:txBody>
      </p:sp>
      <p:pic>
        <p:nvPicPr>
          <p:cNvPr id="25" name="Picture 7" descr="ESS_Logo_Frugal_Blue_cmyk.png">
            <a:extLst>
              <a:ext uri="{FF2B5EF4-FFF2-40B4-BE49-F238E27FC236}">
                <a16:creationId xmlns:a16="http://schemas.microsoft.com/office/drawing/2014/main" id="{EFF891E7-E230-464E-A926-354B3BDA589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36511" y="182201"/>
            <a:ext cx="1367540" cy="735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082945-42D7-0241-AFA5-EFA77C181497}"/>
              </a:ext>
            </a:extLst>
          </p:cNvPr>
          <p:cNvSpPr txBox="1"/>
          <p:nvPr/>
        </p:nvSpPr>
        <p:spPr>
          <a:xfrm>
            <a:off x="1511095" y="1200275"/>
            <a:ext cx="636229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Sample preparation 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Station for cleaning with piranha solution/or cleaning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Centrifuge and microcentrifuge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Transport for heated/cooled samples from labs to instrument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Glove box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Tip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sonicator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Quartz crystal microbalance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UV/Ozone cleaner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Spin coater?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Sputtering facilities? &amp; the associate analysis facilities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Crystal polishing?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Langmuir-Blodgett and Langmuir-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Schäfer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systems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Other points: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Appropriate storage capacity for activated samples </a:t>
            </a:r>
          </a:p>
          <a:p>
            <a:pPr marL="285750" indent="-285750">
              <a:buFont typeface="Wingdings" pitchFamily="2" charset="2"/>
              <a:buChar char="à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à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Sample preparation in the future could be a limiting factor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e.g. stop-flow and flow cells to mixed samples, dilutions, etc.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à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Facilitating SANS Xpress, ideas from X-ray beamlines</a:t>
            </a:r>
          </a:p>
          <a:p>
            <a:pPr marL="285750" indent="-285750">
              <a:buFont typeface="Wingdings" pitchFamily="2" charset="2"/>
              <a:buChar char="à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285750" indent="-285750">
              <a:buFont typeface="Wingdings" pitchFamily="2" charset="2"/>
              <a:buChar char="à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Personnel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455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0E0DC5-64AE-534F-B3D3-A1CDCCC40BBF}"/>
              </a:ext>
            </a:extLst>
          </p:cNvPr>
          <p:cNvSpPr txBox="1"/>
          <p:nvPr/>
        </p:nvSpPr>
        <p:spPr>
          <a:xfrm>
            <a:off x="1632362" y="1724714"/>
            <a:ext cx="58714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Offline analysis</a:t>
            </a:r>
          </a:p>
          <a:p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Dynamic light scattering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UV/Vis absorption spectrometer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Tensiometers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Brewster angle microscope /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ellipsometer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SAXS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X-ray diffractometer and X-ray reflectometer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r>
              <a:rPr lang="en-GB" u="sng" dirty="0"/>
              <a:t>Not comprehensive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61E30D-82B0-1F40-B19A-75AE7C5138BD}"/>
              </a:ext>
            </a:extLst>
          </p:cNvPr>
          <p:cNvSpPr/>
          <p:nvPr/>
        </p:nvSpPr>
        <p:spPr>
          <a:xfrm>
            <a:off x="-3933" y="0"/>
            <a:ext cx="9144000" cy="10997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2E113241-7C48-C748-A193-F1B117DA7F6D}"/>
              </a:ext>
            </a:extLst>
          </p:cNvPr>
          <p:cNvSpPr txBox="1">
            <a:spLocks/>
          </p:cNvSpPr>
          <p:nvPr/>
        </p:nvSpPr>
        <p:spPr bwMode="auto">
          <a:xfrm>
            <a:off x="119637" y="-24714"/>
            <a:ext cx="5774537" cy="104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C8C93"/>
                </a:solidFill>
                <a:latin typeface="Arial" charset="0"/>
                <a:ea typeface="ヒラギノ角ゴ Pro W3" pitchFamily="8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C8C93"/>
                </a:solidFill>
                <a:latin typeface="Arial" charset="0"/>
                <a:ea typeface="ヒラギノ角ゴ Pro W3" pitchFamily="8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C8C93"/>
                </a:solidFill>
                <a:latin typeface="Arial" charset="0"/>
                <a:ea typeface="ヒラギノ角ゴ Pro W3" pitchFamily="8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C8C93"/>
                </a:solidFill>
                <a:latin typeface="Arial" charset="0"/>
                <a:ea typeface="ヒラギノ角ゴ Pro W3" pitchFamily="84" charset="-128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84" charset="0"/>
                <a:ea typeface="ヒラギノ角ゴ Pro W3" pitchFamily="84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84" charset="0"/>
                <a:ea typeface="ヒラギノ角ゴ Pro W3" pitchFamily="84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84" charset="0"/>
                <a:ea typeface="ヒラギノ角ゴ Pro W3" pitchFamily="84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84" charset="0"/>
                <a:ea typeface="ヒラギノ角ゴ Pro W3" pitchFamily="84" charset="-128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GB" sz="2500" b="0" kern="0" dirty="0">
                <a:solidFill>
                  <a:schemeClr val="bg1"/>
                </a:solidFill>
              </a:rPr>
              <a:t>Ex-situ support equipment </a:t>
            </a:r>
          </a:p>
        </p:txBody>
      </p:sp>
      <p:pic>
        <p:nvPicPr>
          <p:cNvPr id="7" name="Picture 7" descr="ESS_Logo_Frugal_Blue_cmyk.png">
            <a:extLst>
              <a:ext uri="{FF2B5EF4-FFF2-40B4-BE49-F238E27FC236}">
                <a16:creationId xmlns:a16="http://schemas.microsoft.com/office/drawing/2014/main" id="{2D1B7478-05C1-4448-BE7A-DF010195D2C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36511" y="182201"/>
            <a:ext cx="1367540" cy="735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0812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</TotalTime>
  <Words>129</Words>
  <Application>Microsoft Macintosh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13</cp:revision>
  <dcterms:created xsi:type="dcterms:W3CDTF">2018-11-23T09:27:44Z</dcterms:created>
  <dcterms:modified xsi:type="dcterms:W3CDTF">2018-11-29T11:52:30Z</dcterms:modified>
</cp:coreProperties>
</file>