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7"/>
  </p:notesMasterIdLst>
  <p:sldIdLst>
    <p:sldId id="296" r:id="rId3"/>
    <p:sldId id="297" r:id="rId4"/>
    <p:sldId id="323" r:id="rId5"/>
    <p:sldId id="322" r:id="rId6"/>
    <p:sldId id="321" r:id="rId7"/>
    <p:sldId id="326" r:id="rId8"/>
    <p:sldId id="327" r:id="rId9"/>
    <p:sldId id="324" r:id="rId10"/>
    <p:sldId id="319" r:id="rId11"/>
    <p:sldId id="313" r:id="rId12"/>
    <p:sldId id="317" r:id="rId13"/>
    <p:sldId id="318" r:id="rId14"/>
    <p:sldId id="325" r:id="rId15"/>
    <p:sldId id="32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8" autoAdjust="0"/>
    <p:restoredTop sz="96291" autoAdjust="0"/>
  </p:normalViewPr>
  <p:slideViewPr>
    <p:cSldViewPr>
      <p:cViewPr varScale="1">
        <p:scale>
          <a:sx n="92" d="100"/>
          <a:sy n="92" d="100"/>
        </p:scale>
        <p:origin x="192" y="936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35A6E-3542-4B8F-B900-E63C25090144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BC98D-18A7-4E48-8E4C-4EBED23519CA}">
      <dgm:prSet phldrT="[Text]"/>
      <dgm:spPr/>
      <dgm:t>
        <a:bodyPr/>
        <a:lstStyle/>
        <a:p>
          <a:r>
            <a:rPr lang="en-US" dirty="0"/>
            <a:t>PM</a:t>
          </a:r>
        </a:p>
        <a:p>
          <a:r>
            <a:rPr lang="en-US" dirty="0">
              <a:solidFill>
                <a:schemeClr val="bg1"/>
              </a:solidFill>
            </a:rPr>
            <a:t>Peo Gustavsson</a:t>
          </a:r>
        </a:p>
      </dgm:t>
    </dgm:pt>
    <dgm:pt modelId="{B8D857B2-7982-4169-BE23-4C45823BEAF4}" type="parTrans" cxnId="{A533A7AA-5AC0-49BF-9A4C-04FEC59450A7}">
      <dgm:prSet/>
      <dgm:spPr/>
      <dgm:t>
        <a:bodyPr/>
        <a:lstStyle/>
        <a:p>
          <a:endParaRPr lang="en-US"/>
        </a:p>
      </dgm:t>
    </dgm:pt>
    <dgm:pt modelId="{60756DA5-53DD-4EEE-978B-828096511E86}" type="sibTrans" cxnId="{A533A7AA-5AC0-49BF-9A4C-04FEC59450A7}">
      <dgm:prSet/>
      <dgm:spPr/>
      <dgm:t>
        <a:bodyPr/>
        <a:lstStyle/>
        <a:p>
          <a:endParaRPr lang="en-US"/>
        </a:p>
      </dgm:t>
    </dgm:pt>
    <dgm:pt modelId="{BF867E8C-BB4C-489C-A0BC-8ED869342B8B}" type="asst">
      <dgm:prSet phldrT="[Text]"/>
      <dgm:spPr/>
      <dgm:t>
        <a:bodyPr/>
        <a:lstStyle/>
        <a:p>
          <a:r>
            <a:rPr lang="en-US" dirty="0"/>
            <a:t>PA/PC/Admin.</a:t>
          </a:r>
        </a:p>
        <a:p>
          <a:r>
            <a:rPr lang="en-US" dirty="0">
              <a:solidFill>
                <a:schemeClr val="bg1"/>
              </a:solidFill>
            </a:rPr>
            <a:t>Ciprian/Fredrik </a:t>
          </a:r>
        </a:p>
      </dgm:t>
    </dgm:pt>
    <dgm:pt modelId="{670C7BF1-AD50-41C6-88AA-A06F7A536D1D}" type="parTrans" cxnId="{5127AAD7-0FE3-496F-92A3-D88558F867D1}">
      <dgm:prSet/>
      <dgm:spPr/>
      <dgm:t>
        <a:bodyPr/>
        <a:lstStyle/>
        <a:p>
          <a:endParaRPr lang="en-US"/>
        </a:p>
      </dgm:t>
    </dgm:pt>
    <dgm:pt modelId="{7EC57E92-7CF4-4E70-BDD2-B00BDF85C534}" type="sibTrans" cxnId="{5127AAD7-0FE3-496F-92A3-D88558F867D1}">
      <dgm:prSet/>
      <dgm:spPr/>
      <dgm:t>
        <a:bodyPr/>
        <a:lstStyle/>
        <a:p>
          <a:endParaRPr lang="en-US"/>
        </a:p>
      </dgm:t>
    </dgm:pt>
    <dgm:pt modelId="{4A5FDD0F-81F5-45DC-AAB1-D6B50D9AC579}">
      <dgm:prSet phldrT="[Text]"/>
      <dgm:spPr/>
      <dgm:t>
        <a:bodyPr/>
        <a:lstStyle/>
        <a:p>
          <a:r>
            <a:rPr lang="en-US" dirty="0"/>
            <a:t>Design</a:t>
          </a:r>
        </a:p>
        <a:p>
          <a:r>
            <a:rPr lang="en-US" dirty="0"/>
            <a:t>Anton L</a:t>
          </a:r>
        </a:p>
      </dgm:t>
    </dgm:pt>
    <dgm:pt modelId="{58F7A015-38A8-4876-9209-AA367DF69726}" type="parTrans" cxnId="{979E9B7D-2121-4FE9-9C4F-5F0DC876B013}">
      <dgm:prSet/>
      <dgm:spPr/>
      <dgm:t>
        <a:bodyPr/>
        <a:lstStyle/>
        <a:p>
          <a:endParaRPr lang="en-US"/>
        </a:p>
      </dgm:t>
    </dgm:pt>
    <dgm:pt modelId="{C784665E-EF3F-4A04-BA01-9750E5D298DE}" type="sibTrans" cxnId="{979E9B7D-2121-4FE9-9C4F-5F0DC876B013}">
      <dgm:prSet/>
      <dgm:spPr/>
      <dgm:t>
        <a:bodyPr/>
        <a:lstStyle/>
        <a:p>
          <a:endParaRPr lang="en-US"/>
        </a:p>
      </dgm:t>
    </dgm:pt>
    <dgm:pt modelId="{512260D3-BF33-4527-8B1D-472517122FF8}">
      <dgm:prSet phldrT="[Text]"/>
      <dgm:spPr/>
      <dgm:t>
        <a:bodyPr/>
        <a:lstStyle/>
        <a:p>
          <a:r>
            <a:rPr lang="en-US" dirty="0"/>
            <a:t>Installation</a:t>
          </a:r>
        </a:p>
        <a:p>
          <a:r>
            <a:rPr lang="en-US" dirty="0">
              <a:solidFill>
                <a:schemeClr val="bg1"/>
              </a:solidFill>
            </a:rPr>
            <a:t>Olle L</a:t>
          </a:r>
        </a:p>
      </dgm:t>
    </dgm:pt>
    <dgm:pt modelId="{270A3515-036E-49FF-A4CD-1FA4C924795E}" type="parTrans" cxnId="{85A2A996-765B-4630-A3CC-4D4BAFD787E1}">
      <dgm:prSet/>
      <dgm:spPr/>
      <dgm:t>
        <a:bodyPr/>
        <a:lstStyle/>
        <a:p>
          <a:endParaRPr lang="en-US"/>
        </a:p>
      </dgm:t>
    </dgm:pt>
    <dgm:pt modelId="{B6848DE9-F112-4C21-A033-DEF76CF39805}" type="sibTrans" cxnId="{85A2A996-765B-4630-A3CC-4D4BAFD787E1}">
      <dgm:prSet/>
      <dgm:spPr/>
      <dgm:t>
        <a:bodyPr/>
        <a:lstStyle/>
        <a:p>
          <a:endParaRPr lang="en-US"/>
        </a:p>
      </dgm:t>
    </dgm:pt>
    <dgm:pt modelId="{60063B77-8C2C-4432-94A6-4BA5FCDBBA12}">
      <dgm:prSet phldrT="[Text]"/>
      <dgm:spPr/>
      <dgm:t>
        <a:bodyPr/>
        <a:lstStyle/>
        <a:p>
          <a:r>
            <a:rPr lang="en-US" dirty="0"/>
            <a:t>Testing (SAT1) </a:t>
          </a:r>
        </a:p>
        <a:p>
          <a:r>
            <a:rPr lang="en-US" dirty="0">
              <a:solidFill>
                <a:schemeClr val="bg1"/>
              </a:solidFill>
            </a:rPr>
            <a:t>Inigo A</a:t>
          </a:r>
        </a:p>
      </dgm:t>
    </dgm:pt>
    <dgm:pt modelId="{F7C586FD-931B-4411-8ABF-389CE878F962}" type="parTrans" cxnId="{35AC6D1B-A487-4984-815F-0CBED7B1123A}">
      <dgm:prSet/>
      <dgm:spPr/>
      <dgm:t>
        <a:bodyPr/>
        <a:lstStyle/>
        <a:p>
          <a:endParaRPr lang="en-US"/>
        </a:p>
      </dgm:t>
    </dgm:pt>
    <dgm:pt modelId="{568D8336-3FE5-44AF-AB67-3396047A2E2E}" type="sibTrans" cxnId="{35AC6D1B-A487-4984-815F-0CBED7B1123A}">
      <dgm:prSet/>
      <dgm:spPr/>
      <dgm:t>
        <a:bodyPr/>
        <a:lstStyle/>
        <a:p>
          <a:endParaRPr lang="en-US"/>
        </a:p>
      </dgm:t>
    </dgm:pt>
    <dgm:pt modelId="{EBA786DD-87D2-4BA8-B8CC-28A620BFE20C}" type="asst">
      <dgm:prSet/>
      <dgm:spPr/>
      <dgm:t>
        <a:bodyPr/>
        <a:lstStyle/>
        <a:p>
          <a:r>
            <a:rPr lang="en-US" dirty="0"/>
            <a:t>QA/QC</a:t>
          </a:r>
        </a:p>
        <a:p>
          <a:r>
            <a:rPr lang="en-US" dirty="0">
              <a:solidFill>
                <a:schemeClr val="bg1"/>
              </a:solidFill>
            </a:rPr>
            <a:t>Björn R</a:t>
          </a:r>
        </a:p>
      </dgm:t>
    </dgm:pt>
    <dgm:pt modelId="{1A1B0BDC-31B5-42A6-B1E1-27AA735AB0FE}" type="parTrans" cxnId="{5AD9B68B-C7FD-43C9-909F-1FA90D6062BA}">
      <dgm:prSet/>
      <dgm:spPr/>
      <dgm:t>
        <a:bodyPr/>
        <a:lstStyle/>
        <a:p>
          <a:endParaRPr lang="en-US"/>
        </a:p>
      </dgm:t>
    </dgm:pt>
    <dgm:pt modelId="{E485D539-0CD6-44B5-B418-7E7C9F87183D}" type="sibTrans" cxnId="{5AD9B68B-C7FD-43C9-909F-1FA90D6062BA}">
      <dgm:prSet/>
      <dgm:spPr/>
      <dgm:t>
        <a:bodyPr/>
        <a:lstStyle/>
        <a:p>
          <a:endParaRPr lang="en-US"/>
        </a:p>
      </dgm:t>
    </dgm:pt>
    <dgm:pt modelId="{6453474E-FCC4-42AD-A41B-1CB360D8F080}">
      <dgm:prSet/>
      <dgm:spPr/>
      <dgm:t>
        <a:bodyPr/>
        <a:lstStyle/>
        <a:p>
          <a:r>
            <a:rPr lang="sv-SE" dirty="0"/>
            <a:t>Electrical DD</a:t>
          </a:r>
        </a:p>
        <a:p>
          <a:r>
            <a:rPr lang="en-US" dirty="0"/>
            <a:t>High V / Low V</a:t>
          </a:r>
        </a:p>
        <a:p>
          <a:r>
            <a:rPr lang="en-US" dirty="0">
              <a:solidFill>
                <a:schemeClr val="bg1"/>
              </a:solidFill>
            </a:rPr>
            <a:t>Jonas W</a:t>
          </a:r>
        </a:p>
      </dgm:t>
    </dgm:pt>
    <dgm:pt modelId="{3984EB67-32A3-462E-9DC5-9789038F7F8E}" type="parTrans" cxnId="{400B8768-327C-4963-9E30-F19E25994775}">
      <dgm:prSet/>
      <dgm:spPr/>
      <dgm:t>
        <a:bodyPr/>
        <a:lstStyle/>
        <a:p>
          <a:endParaRPr lang="en-US"/>
        </a:p>
      </dgm:t>
    </dgm:pt>
    <dgm:pt modelId="{F55EAC44-49E6-42A7-B2D7-379FB1FA185A}" type="sibTrans" cxnId="{400B8768-327C-4963-9E30-F19E25994775}">
      <dgm:prSet/>
      <dgm:spPr/>
      <dgm:t>
        <a:bodyPr/>
        <a:lstStyle/>
        <a:p>
          <a:endParaRPr lang="en-US"/>
        </a:p>
      </dgm:t>
    </dgm:pt>
    <dgm:pt modelId="{81C13599-32DB-409A-8AA1-5D3A400990A9}">
      <dgm:prSet/>
      <dgm:spPr/>
      <dgm:t>
        <a:bodyPr/>
        <a:lstStyle/>
        <a:p>
          <a:r>
            <a:rPr lang="en-US" dirty="0"/>
            <a:t> Electrical IPL</a:t>
          </a:r>
          <a:br>
            <a:rPr lang="en-US" dirty="0"/>
          </a:br>
          <a:r>
            <a:rPr lang="en-US" dirty="0"/>
            <a:t>TBD</a:t>
          </a:r>
        </a:p>
      </dgm:t>
    </dgm:pt>
    <dgm:pt modelId="{4518935D-2427-4CFF-B151-32DDE5C82D00}" type="parTrans" cxnId="{C7007331-439A-4E43-9E86-7439E0BE9CF1}">
      <dgm:prSet/>
      <dgm:spPr/>
      <dgm:t>
        <a:bodyPr/>
        <a:lstStyle/>
        <a:p>
          <a:endParaRPr lang="en-US"/>
        </a:p>
      </dgm:t>
    </dgm:pt>
    <dgm:pt modelId="{670F68B3-E944-4AAA-A609-FA2C0C1052CE}" type="sibTrans" cxnId="{C7007331-439A-4E43-9E86-7439E0BE9CF1}">
      <dgm:prSet/>
      <dgm:spPr/>
      <dgm:t>
        <a:bodyPr/>
        <a:lstStyle/>
        <a:p>
          <a:endParaRPr lang="en-US"/>
        </a:p>
      </dgm:t>
    </dgm:pt>
    <dgm:pt modelId="{68599DDE-E38D-4BFD-8823-3780905757FB}">
      <dgm:prSet/>
      <dgm:spPr/>
      <dgm:t>
        <a:bodyPr/>
        <a:lstStyle/>
        <a:p>
          <a:r>
            <a:rPr lang="sv-SE" dirty="0"/>
            <a:t>Process &amp; </a:t>
          </a:r>
          <a:r>
            <a:rPr lang="sv-SE" dirty="0" err="1"/>
            <a:t>Pipe</a:t>
          </a:r>
          <a:r>
            <a:rPr lang="sv-SE" dirty="0"/>
            <a:t> IPL TBD</a:t>
          </a:r>
        </a:p>
      </dgm:t>
    </dgm:pt>
    <dgm:pt modelId="{BEA39AFA-CBF5-4CEE-9DA6-964A402F6F91}" type="parTrans" cxnId="{A8CB357A-E941-4C31-A44F-211BC60C6EB3}">
      <dgm:prSet/>
      <dgm:spPr/>
      <dgm:t>
        <a:bodyPr/>
        <a:lstStyle/>
        <a:p>
          <a:endParaRPr lang="sv-SE"/>
        </a:p>
      </dgm:t>
    </dgm:pt>
    <dgm:pt modelId="{09702CAC-4E66-49E9-A3F9-547A136BEC8C}" type="sibTrans" cxnId="{A8CB357A-E941-4C31-A44F-211BC60C6EB3}">
      <dgm:prSet/>
      <dgm:spPr/>
      <dgm:t>
        <a:bodyPr/>
        <a:lstStyle/>
        <a:p>
          <a:endParaRPr lang="sv-SE"/>
        </a:p>
      </dgm:t>
    </dgm:pt>
    <dgm:pt modelId="{7F8CCEBA-38CF-4605-829F-76BB3F74B74E}" type="asst">
      <dgm:prSet/>
      <dgm:spPr/>
      <dgm:t>
        <a:bodyPr/>
        <a:lstStyle/>
        <a:p>
          <a:r>
            <a:rPr lang="sv-SE" dirty="0"/>
            <a:t>CM/DM/Change mgt</a:t>
          </a:r>
        </a:p>
        <a:p>
          <a:r>
            <a:rPr lang="sv-SE" dirty="0"/>
            <a:t>Patrik W</a:t>
          </a:r>
        </a:p>
      </dgm:t>
    </dgm:pt>
    <dgm:pt modelId="{139DAD0B-BA3A-4781-825F-D90CC082E974}" type="parTrans" cxnId="{A899B646-16AF-477D-9FD3-F34AD7CC5A16}">
      <dgm:prSet/>
      <dgm:spPr/>
      <dgm:t>
        <a:bodyPr/>
        <a:lstStyle/>
        <a:p>
          <a:endParaRPr lang="sv-SE"/>
        </a:p>
      </dgm:t>
    </dgm:pt>
    <dgm:pt modelId="{415F7912-F7EF-41DE-B185-782F399AA18E}" type="sibTrans" cxnId="{A899B646-16AF-477D-9FD3-F34AD7CC5A16}">
      <dgm:prSet/>
      <dgm:spPr/>
      <dgm:t>
        <a:bodyPr/>
        <a:lstStyle/>
        <a:p>
          <a:endParaRPr lang="sv-SE"/>
        </a:p>
      </dgm:t>
    </dgm:pt>
    <dgm:pt modelId="{9C4244BF-AA56-413C-B4E9-69B4D4A4EA21}">
      <dgm:prSet/>
      <dgm:spPr/>
      <dgm:t>
        <a:bodyPr/>
        <a:lstStyle/>
        <a:p>
          <a:r>
            <a:rPr lang="sv-SE" dirty="0"/>
            <a:t>Civil</a:t>
          </a:r>
        </a:p>
        <a:p>
          <a:r>
            <a:rPr lang="sv-SE" dirty="0"/>
            <a:t>CF Pre Ops</a:t>
          </a:r>
        </a:p>
      </dgm:t>
    </dgm:pt>
    <dgm:pt modelId="{2265CE96-95EB-4345-A1F2-A82D9FB55224}" type="parTrans" cxnId="{E0D8A9D5-A2E7-49BA-A3C1-5951BF5B0F9E}">
      <dgm:prSet/>
      <dgm:spPr/>
      <dgm:t>
        <a:bodyPr/>
        <a:lstStyle/>
        <a:p>
          <a:endParaRPr lang="sv-SE"/>
        </a:p>
      </dgm:t>
    </dgm:pt>
    <dgm:pt modelId="{F025705D-3C31-45AD-A87E-565F7623128E}" type="sibTrans" cxnId="{E0D8A9D5-A2E7-49BA-A3C1-5951BF5B0F9E}">
      <dgm:prSet/>
      <dgm:spPr/>
      <dgm:t>
        <a:bodyPr/>
        <a:lstStyle/>
        <a:p>
          <a:endParaRPr lang="sv-SE"/>
        </a:p>
      </dgm:t>
    </dgm:pt>
    <dgm:pt modelId="{B974BB69-A85E-4E8B-B7D4-875FAE76AD47}">
      <dgm:prSet/>
      <dgm:spPr/>
      <dgm:t>
        <a:bodyPr/>
        <a:lstStyle/>
        <a:p>
          <a:r>
            <a:rPr lang="sv-SE" dirty="0"/>
            <a:t>Civil IPL TBD</a:t>
          </a:r>
        </a:p>
      </dgm:t>
    </dgm:pt>
    <dgm:pt modelId="{EF41C235-1D6C-4E55-AD1C-617D0AEEC01A}" type="parTrans" cxnId="{BF23D15E-889D-4CFF-84A9-92DA6ADC4241}">
      <dgm:prSet/>
      <dgm:spPr/>
      <dgm:t>
        <a:bodyPr/>
        <a:lstStyle/>
        <a:p>
          <a:endParaRPr lang="sv-SE"/>
        </a:p>
      </dgm:t>
    </dgm:pt>
    <dgm:pt modelId="{7A251928-B4E9-48B2-9E01-03FCE6C5BA52}" type="sibTrans" cxnId="{BF23D15E-889D-4CFF-84A9-92DA6ADC4241}">
      <dgm:prSet/>
      <dgm:spPr/>
      <dgm:t>
        <a:bodyPr/>
        <a:lstStyle/>
        <a:p>
          <a:endParaRPr lang="sv-SE"/>
        </a:p>
      </dgm:t>
    </dgm:pt>
    <dgm:pt modelId="{E792EC8C-3D4D-4D7C-AE36-CB7F7426DCD8}" type="asst">
      <dgm:prSet/>
      <dgm:spPr/>
      <dgm:t>
        <a:bodyPr/>
        <a:lstStyle/>
        <a:p>
          <a:r>
            <a:rPr lang="sv-SE" dirty="0"/>
            <a:t>Electrical</a:t>
          </a:r>
        </a:p>
        <a:p>
          <a:r>
            <a:rPr lang="sv-SE" dirty="0"/>
            <a:t>TBD</a:t>
          </a:r>
        </a:p>
      </dgm:t>
    </dgm:pt>
    <dgm:pt modelId="{09D87E2D-226B-43F1-B34B-AE067A59FE60}" type="parTrans" cxnId="{AA61C6B6-162F-4106-BEC7-0001FBD7AAA6}">
      <dgm:prSet/>
      <dgm:spPr/>
      <dgm:t>
        <a:bodyPr/>
        <a:lstStyle/>
        <a:p>
          <a:endParaRPr lang="sv-SE"/>
        </a:p>
      </dgm:t>
    </dgm:pt>
    <dgm:pt modelId="{1ED47A8F-F99F-4C54-9353-DCCC27C46FE3}" type="sibTrans" cxnId="{AA61C6B6-162F-4106-BEC7-0001FBD7AAA6}">
      <dgm:prSet/>
      <dgm:spPr/>
      <dgm:t>
        <a:bodyPr/>
        <a:lstStyle/>
        <a:p>
          <a:endParaRPr lang="sv-SE"/>
        </a:p>
      </dgm:t>
    </dgm:pt>
    <dgm:pt modelId="{EF771219-7B96-4FC2-BB4E-A1AC1232A147}" type="asst">
      <dgm:prSet/>
      <dgm:spPr/>
      <dgm:t>
        <a:bodyPr/>
        <a:lstStyle/>
        <a:p>
          <a:r>
            <a:rPr lang="sv-SE" dirty="0"/>
            <a:t>Cabel DB </a:t>
          </a:r>
        </a:p>
        <a:p>
          <a:r>
            <a:rPr lang="sv-SE" dirty="0"/>
            <a:t>Design, installation and test follow up</a:t>
          </a:r>
        </a:p>
      </dgm:t>
    </dgm:pt>
    <dgm:pt modelId="{8A7733FB-9722-4457-B267-DD6898780E43}" type="parTrans" cxnId="{17DB0029-C87B-48D8-A58A-08DBE0F2134D}">
      <dgm:prSet/>
      <dgm:spPr/>
      <dgm:t>
        <a:bodyPr/>
        <a:lstStyle/>
        <a:p>
          <a:endParaRPr lang="sv-SE"/>
        </a:p>
      </dgm:t>
    </dgm:pt>
    <dgm:pt modelId="{261C8869-FA3F-4D79-BC99-04D3C0D15B1F}" type="sibTrans" cxnId="{17DB0029-C87B-48D8-A58A-08DBE0F2134D}">
      <dgm:prSet/>
      <dgm:spPr/>
      <dgm:t>
        <a:bodyPr/>
        <a:lstStyle/>
        <a:p>
          <a:endParaRPr lang="sv-SE"/>
        </a:p>
      </dgm:t>
    </dgm:pt>
    <dgm:pt modelId="{9AEC76BD-656D-4872-8440-2F3BACE1152D}">
      <dgm:prSet/>
      <dgm:spPr/>
      <dgm:t>
        <a:bodyPr/>
        <a:lstStyle/>
        <a:p>
          <a:r>
            <a:rPr lang="sv-SE" dirty="0" err="1"/>
            <a:t>Process&amp;Pipe</a:t>
          </a:r>
          <a:r>
            <a:rPr lang="sv-SE" dirty="0"/>
            <a:t> DD</a:t>
          </a:r>
        </a:p>
        <a:p>
          <a:r>
            <a:rPr lang="sv-SE" dirty="0">
              <a:solidFill>
                <a:schemeClr val="bg1"/>
              </a:solidFill>
            </a:rPr>
            <a:t>Piero V</a:t>
          </a:r>
        </a:p>
      </dgm:t>
    </dgm:pt>
    <dgm:pt modelId="{F9F6ADFB-4441-4BCF-B4FB-E75CDB86EE84}" type="parTrans" cxnId="{7AFC0BE2-18E1-4ACB-ABDB-60895D9A6188}">
      <dgm:prSet/>
      <dgm:spPr/>
      <dgm:t>
        <a:bodyPr/>
        <a:lstStyle/>
        <a:p>
          <a:endParaRPr lang="sv-SE"/>
        </a:p>
      </dgm:t>
    </dgm:pt>
    <dgm:pt modelId="{7032825F-B9FC-45DD-8F61-7F8F0B95F58B}" type="sibTrans" cxnId="{7AFC0BE2-18E1-4ACB-ABDB-60895D9A6188}">
      <dgm:prSet/>
      <dgm:spPr/>
      <dgm:t>
        <a:bodyPr/>
        <a:lstStyle/>
        <a:p>
          <a:endParaRPr lang="sv-SE"/>
        </a:p>
      </dgm:t>
    </dgm:pt>
    <dgm:pt modelId="{E337267C-2B78-455F-8CA4-4AE7BBBBCE0A}" type="asst">
      <dgm:prSet/>
      <dgm:spPr/>
      <dgm:t>
        <a:bodyPr/>
        <a:lstStyle/>
        <a:p>
          <a:r>
            <a:rPr lang="sv-SE" dirty="0"/>
            <a:t>Process</a:t>
          </a:r>
        </a:p>
        <a:p>
          <a:r>
            <a:rPr lang="sv-SE" dirty="0">
              <a:solidFill>
                <a:schemeClr val="bg1"/>
              </a:solidFill>
            </a:rPr>
            <a:t>Anton L</a:t>
          </a:r>
        </a:p>
      </dgm:t>
    </dgm:pt>
    <dgm:pt modelId="{FD2173EB-D247-453B-B851-B987D18FEEBF}" type="parTrans" cxnId="{D1B0D412-ED54-43C2-AED5-EDF6F57BBF2C}">
      <dgm:prSet/>
      <dgm:spPr/>
      <dgm:t>
        <a:bodyPr/>
        <a:lstStyle/>
        <a:p>
          <a:endParaRPr lang="sv-SE"/>
        </a:p>
      </dgm:t>
    </dgm:pt>
    <dgm:pt modelId="{654E1CD4-E474-4CAA-9BB9-BDBEE4E70AC7}" type="sibTrans" cxnId="{D1B0D412-ED54-43C2-AED5-EDF6F57BBF2C}">
      <dgm:prSet/>
      <dgm:spPr/>
      <dgm:t>
        <a:bodyPr/>
        <a:lstStyle/>
        <a:p>
          <a:endParaRPr lang="sv-SE"/>
        </a:p>
      </dgm:t>
    </dgm:pt>
    <dgm:pt modelId="{80F6CFD8-910F-4ADF-A456-F1DE990587FC}">
      <dgm:prSet/>
      <dgm:spPr/>
      <dgm:t>
        <a:bodyPr/>
        <a:lstStyle/>
        <a:p>
          <a:r>
            <a:rPr lang="sv-SE" dirty="0"/>
            <a:t>OSH </a:t>
          </a:r>
        </a:p>
        <a:p>
          <a:r>
            <a:rPr lang="sv-SE" dirty="0">
              <a:solidFill>
                <a:schemeClr val="bg1"/>
              </a:solidFill>
            </a:rPr>
            <a:t>Nic E </a:t>
          </a:r>
        </a:p>
      </dgm:t>
    </dgm:pt>
    <dgm:pt modelId="{843FF9A1-42A7-4BE5-A578-321E867C0711}" type="parTrans" cxnId="{52B54D59-E0B5-46F7-A4E4-AFB14C389C85}">
      <dgm:prSet/>
      <dgm:spPr/>
      <dgm:t>
        <a:bodyPr/>
        <a:lstStyle/>
        <a:p>
          <a:endParaRPr lang="sv-SE"/>
        </a:p>
      </dgm:t>
    </dgm:pt>
    <dgm:pt modelId="{790C9A8D-DED8-4EBB-8F7F-873FB2CEB7A1}" type="sibTrans" cxnId="{52B54D59-E0B5-46F7-A4E4-AFB14C389C85}">
      <dgm:prSet/>
      <dgm:spPr/>
      <dgm:t>
        <a:bodyPr/>
        <a:lstStyle/>
        <a:p>
          <a:endParaRPr lang="sv-SE"/>
        </a:p>
      </dgm:t>
    </dgm:pt>
    <dgm:pt modelId="{FD3FE17E-BA55-49B6-BE89-434687CD54FC}">
      <dgm:prSet custT="1"/>
      <dgm:spPr/>
      <dgm:t>
        <a:bodyPr/>
        <a:lstStyle/>
        <a:p>
          <a:r>
            <a:rPr lang="sv-SE" sz="800" dirty="0"/>
            <a:t>System Design </a:t>
          </a:r>
          <a:r>
            <a:rPr lang="sv-SE" sz="800" dirty="0" err="1"/>
            <a:t>Owner</a:t>
          </a:r>
          <a:endParaRPr lang="sv-SE" sz="800" dirty="0"/>
        </a:p>
        <a:p>
          <a:r>
            <a:rPr lang="sv-SE" sz="800" dirty="0">
              <a:solidFill>
                <a:schemeClr val="bg1"/>
              </a:solidFill>
            </a:rPr>
            <a:t>Frithiof J</a:t>
          </a:r>
        </a:p>
      </dgm:t>
    </dgm:pt>
    <dgm:pt modelId="{4CBA829E-266E-450C-84DC-432EFDF9D18A}" type="parTrans" cxnId="{EF6DF45D-9D49-4B34-8085-BE96144C5302}">
      <dgm:prSet/>
      <dgm:spPr/>
      <dgm:t>
        <a:bodyPr/>
        <a:lstStyle/>
        <a:p>
          <a:endParaRPr lang="sv-SE"/>
        </a:p>
      </dgm:t>
    </dgm:pt>
    <dgm:pt modelId="{B4BE4A06-C04C-47F1-BA25-1775E9699CF1}" type="sibTrans" cxnId="{EF6DF45D-9D49-4B34-8085-BE96144C5302}">
      <dgm:prSet/>
      <dgm:spPr/>
      <dgm:t>
        <a:bodyPr/>
        <a:lstStyle/>
        <a:p>
          <a:endParaRPr lang="sv-SE"/>
        </a:p>
      </dgm:t>
    </dgm:pt>
    <dgm:pt modelId="{DB3B5AD6-6FFD-44C4-9C9E-8589801DBAAC}">
      <dgm:prSet custT="1"/>
      <dgm:spPr/>
      <dgm:t>
        <a:bodyPr/>
        <a:lstStyle/>
        <a:p>
          <a:r>
            <a:rPr lang="sv-SE" sz="800" dirty="0"/>
            <a:t>System Design  Owner</a:t>
          </a:r>
        </a:p>
        <a:p>
          <a:r>
            <a:rPr lang="sv-SE" sz="800" dirty="0">
              <a:solidFill>
                <a:schemeClr val="bg1"/>
              </a:solidFill>
            </a:rPr>
            <a:t>Anton L </a:t>
          </a:r>
        </a:p>
      </dgm:t>
    </dgm:pt>
    <dgm:pt modelId="{129CE4E3-81BB-4A78-89B4-619A663CAC6A}" type="parTrans" cxnId="{E99BBCC2-425A-4B52-9683-A9F9AAF939C7}">
      <dgm:prSet/>
      <dgm:spPr/>
      <dgm:t>
        <a:bodyPr/>
        <a:lstStyle/>
        <a:p>
          <a:endParaRPr lang="sv-SE"/>
        </a:p>
      </dgm:t>
    </dgm:pt>
    <dgm:pt modelId="{C3F9F1C8-EF57-4705-8114-0DA53B01C40E}" type="sibTrans" cxnId="{E99BBCC2-425A-4B52-9683-A9F9AAF939C7}">
      <dgm:prSet/>
      <dgm:spPr/>
      <dgm:t>
        <a:bodyPr/>
        <a:lstStyle/>
        <a:p>
          <a:endParaRPr lang="sv-SE"/>
        </a:p>
      </dgm:t>
    </dgm:pt>
    <dgm:pt modelId="{A0F25C1A-F47D-3D42-A2B1-C5698A5A79D0}">
      <dgm:prSet/>
      <dgm:spPr/>
      <dgm:t>
        <a:bodyPr/>
        <a:lstStyle/>
        <a:p>
          <a:r>
            <a:rPr lang="sv-SE" dirty="0" err="1"/>
            <a:t>Mechanical</a:t>
          </a:r>
          <a:endParaRPr lang="sv-SE" dirty="0"/>
        </a:p>
      </dgm:t>
    </dgm:pt>
    <dgm:pt modelId="{1F4BF11D-1188-BF49-9F96-F5C8FD8CB2C8}" type="sibTrans" cxnId="{B04A9CEF-E47C-9A40-9E87-C9F77808BFB2}">
      <dgm:prSet/>
      <dgm:spPr/>
      <dgm:t>
        <a:bodyPr/>
        <a:lstStyle/>
        <a:p>
          <a:endParaRPr lang="sv-SE"/>
        </a:p>
      </dgm:t>
    </dgm:pt>
    <dgm:pt modelId="{AE168439-8244-6E46-BA3A-C9FFB1CA18B4}" type="parTrans" cxnId="{B04A9CEF-E47C-9A40-9E87-C9F77808BFB2}">
      <dgm:prSet/>
      <dgm:spPr/>
      <dgm:t>
        <a:bodyPr/>
        <a:lstStyle/>
        <a:p>
          <a:endParaRPr lang="sv-SE"/>
        </a:p>
      </dgm:t>
    </dgm:pt>
    <dgm:pt modelId="{56E01A42-E039-9043-B3D7-BFCAD749AC86}">
      <dgm:prSet/>
      <dgm:spPr/>
      <dgm:t>
        <a:bodyPr/>
        <a:lstStyle/>
        <a:p>
          <a:r>
            <a:rPr lang="sv-SE" dirty="0" err="1"/>
            <a:t>Machanical</a:t>
          </a:r>
          <a:r>
            <a:rPr lang="sv-SE" dirty="0"/>
            <a:t> IPL TBD</a:t>
          </a:r>
        </a:p>
      </dgm:t>
    </dgm:pt>
    <dgm:pt modelId="{BD60083B-A594-1242-8EFC-59BCE3EDB307}" type="parTrans" cxnId="{F126A7EA-EFFE-AF43-AEA1-4F7C5431E5D8}">
      <dgm:prSet/>
      <dgm:spPr/>
      <dgm:t>
        <a:bodyPr/>
        <a:lstStyle/>
        <a:p>
          <a:endParaRPr lang="sv-SE"/>
        </a:p>
      </dgm:t>
    </dgm:pt>
    <dgm:pt modelId="{D4182989-0E18-7440-9AD0-B7CE82528513}" type="sibTrans" cxnId="{F126A7EA-EFFE-AF43-AEA1-4F7C5431E5D8}">
      <dgm:prSet/>
      <dgm:spPr/>
      <dgm:t>
        <a:bodyPr/>
        <a:lstStyle/>
        <a:p>
          <a:endParaRPr lang="sv-SE"/>
        </a:p>
      </dgm:t>
    </dgm:pt>
    <dgm:pt modelId="{EAE74A5E-FD31-3A4F-82F3-EA1CF6C8A76B}">
      <dgm:prSet/>
      <dgm:spPr/>
      <dgm:t>
        <a:bodyPr/>
        <a:lstStyle/>
        <a:p>
          <a:r>
            <a:rPr lang="sv-SE" dirty="0"/>
            <a:t>Component IPL </a:t>
          </a:r>
          <a:r>
            <a:rPr lang="sv-SE" dirty="0" err="1"/>
            <a:t>Kristifer</a:t>
          </a:r>
          <a:r>
            <a:rPr lang="sv-SE" dirty="0"/>
            <a:t> </a:t>
          </a:r>
          <a:r>
            <a:rPr lang="sv-SE" dirty="0" err="1"/>
            <a:t>Falkland</a:t>
          </a:r>
          <a:endParaRPr lang="sv-SE" dirty="0"/>
        </a:p>
      </dgm:t>
    </dgm:pt>
    <dgm:pt modelId="{887926DD-0A37-0E45-BD33-AAD448C826B2}" type="parTrans" cxnId="{150A0930-09E5-9042-BCA4-4B4A01A44733}">
      <dgm:prSet/>
      <dgm:spPr/>
      <dgm:t>
        <a:bodyPr/>
        <a:lstStyle/>
        <a:p>
          <a:endParaRPr lang="sv-SE"/>
        </a:p>
      </dgm:t>
    </dgm:pt>
    <dgm:pt modelId="{F34DD09F-47A0-0B4E-93F2-0411C33909A5}" type="sibTrans" cxnId="{150A0930-09E5-9042-BCA4-4B4A01A44733}">
      <dgm:prSet/>
      <dgm:spPr/>
      <dgm:t>
        <a:bodyPr/>
        <a:lstStyle/>
        <a:p>
          <a:endParaRPr lang="sv-SE"/>
        </a:p>
      </dgm:t>
    </dgm:pt>
    <dgm:pt modelId="{1F193D73-2795-433E-B371-DFEDAACBCD32}" type="pres">
      <dgm:prSet presAssocID="{42335A6E-3542-4B8F-B900-E63C250901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9FBDC6-112A-4E9A-B8AB-C5B21362999C}" type="pres">
      <dgm:prSet presAssocID="{990BC98D-18A7-4E48-8E4C-4EBED23519CA}" presName="hierRoot1" presStyleCnt="0">
        <dgm:presLayoutVars>
          <dgm:hierBranch val="init"/>
        </dgm:presLayoutVars>
      </dgm:prSet>
      <dgm:spPr/>
    </dgm:pt>
    <dgm:pt modelId="{45D736DE-3CA6-4F15-A9EA-AE95644154A2}" type="pres">
      <dgm:prSet presAssocID="{990BC98D-18A7-4E48-8E4C-4EBED23519CA}" presName="rootComposite1" presStyleCnt="0"/>
      <dgm:spPr/>
    </dgm:pt>
    <dgm:pt modelId="{48F6AE5F-81B4-437F-B8EE-A4251332E3C4}" type="pres">
      <dgm:prSet presAssocID="{990BC98D-18A7-4E48-8E4C-4EBED23519CA}" presName="rootText1" presStyleLbl="node0" presStyleIdx="0" presStyleCnt="4">
        <dgm:presLayoutVars>
          <dgm:chPref val="3"/>
        </dgm:presLayoutVars>
      </dgm:prSet>
      <dgm:spPr/>
    </dgm:pt>
    <dgm:pt modelId="{B5CFF139-92A8-4E66-88F5-27C8ECBE87CB}" type="pres">
      <dgm:prSet presAssocID="{990BC98D-18A7-4E48-8E4C-4EBED23519CA}" presName="rootConnector1" presStyleLbl="node1" presStyleIdx="0" presStyleCnt="0"/>
      <dgm:spPr/>
    </dgm:pt>
    <dgm:pt modelId="{B18C233C-F6EA-472E-8F98-931F5E39DED4}" type="pres">
      <dgm:prSet presAssocID="{990BC98D-18A7-4E48-8E4C-4EBED23519CA}" presName="hierChild2" presStyleCnt="0"/>
      <dgm:spPr/>
    </dgm:pt>
    <dgm:pt modelId="{CCE7957A-7A9C-4CFD-8D3A-134A6BB1CCBF}" type="pres">
      <dgm:prSet presAssocID="{58F7A015-38A8-4876-9209-AA367DF69726}" presName="Name37" presStyleLbl="parChTrans1D2" presStyleIdx="0" presStyleCnt="7"/>
      <dgm:spPr/>
    </dgm:pt>
    <dgm:pt modelId="{D6C1DA82-557F-4DB7-A9A4-A5D94F44CC91}" type="pres">
      <dgm:prSet presAssocID="{4A5FDD0F-81F5-45DC-AAB1-D6B50D9AC579}" presName="hierRoot2" presStyleCnt="0">
        <dgm:presLayoutVars>
          <dgm:hierBranch val="init"/>
        </dgm:presLayoutVars>
      </dgm:prSet>
      <dgm:spPr/>
    </dgm:pt>
    <dgm:pt modelId="{8C8CD6B0-26B3-49E6-BFA6-EACCAB43B547}" type="pres">
      <dgm:prSet presAssocID="{4A5FDD0F-81F5-45DC-AAB1-D6B50D9AC579}" presName="rootComposite" presStyleCnt="0"/>
      <dgm:spPr/>
    </dgm:pt>
    <dgm:pt modelId="{01D40466-C0A9-40EE-84F8-08C98672BBB8}" type="pres">
      <dgm:prSet presAssocID="{4A5FDD0F-81F5-45DC-AAB1-D6B50D9AC579}" presName="rootText" presStyleLbl="node2" presStyleIdx="0" presStyleCnt="3">
        <dgm:presLayoutVars>
          <dgm:chPref val="3"/>
        </dgm:presLayoutVars>
      </dgm:prSet>
      <dgm:spPr/>
    </dgm:pt>
    <dgm:pt modelId="{DDA06AAC-F9B3-470A-AE9D-8B75DB1A7467}" type="pres">
      <dgm:prSet presAssocID="{4A5FDD0F-81F5-45DC-AAB1-D6B50D9AC579}" presName="rootConnector" presStyleLbl="node2" presStyleIdx="0" presStyleCnt="3"/>
      <dgm:spPr/>
    </dgm:pt>
    <dgm:pt modelId="{C28D5B82-F713-477A-94EB-32BA3D1076D2}" type="pres">
      <dgm:prSet presAssocID="{4A5FDD0F-81F5-45DC-AAB1-D6B50D9AC579}" presName="hierChild4" presStyleCnt="0"/>
      <dgm:spPr/>
    </dgm:pt>
    <dgm:pt modelId="{29F1E61C-90C3-4D8C-BA69-0B51C7478FED}" type="pres">
      <dgm:prSet presAssocID="{3984EB67-32A3-462E-9DC5-9789038F7F8E}" presName="Name37" presStyleLbl="parChTrans1D3" presStyleIdx="0" presStyleCnt="11"/>
      <dgm:spPr/>
    </dgm:pt>
    <dgm:pt modelId="{0DC9A975-6113-4EDC-9855-D0D9C47A7F4E}" type="pres">
      <dgm:prSet presAssocID="{6453474E-FCC4-42AD-A41B-1CB360D8F080}" presName="hierRoot2" presStyleCnt="0">
        <dgm:presLayoutVars>
          <dgm:hierBranch val="init"/>
        </dgm:presLayoutVars>
      </dgm:prSet>
      <dgm:spPr/>
    </dgm:pt>
    <dgm:pt modelId="{40A0F847-0301-4051-9639-2B304E200F63}" type="pres">
      <dgm:prSet presAssocID="{6453474E-FCC4-42AD-A41B-1CB360D8F080}" presName="rootComposite" presStyleCnt="0"/>
      <dgm:spPr/>
    </dgm:pt>
    <dgm:pt modelId="{4EB67FB4-D3AB-4369-A9E0-96AC218B7671}" type="pres">
      <dgm:prSet presAssocID="{6453474E-FCC4-42AD-A41B-1CB360D8F080}" presName="rootText" presStyleLbl="node3" presStyleIdx="0" presStyleCnt="9">
        <dgm:presLayoutVars>
          <dgm:chPref val="3"/>
        </dgm:presLayoutVars>
      </dgm:prSet>
      <dgm:spPr/>
    </dgm:pt>
    <dgm:pt modelId="{1A95582B-9AFF-419A-9841-4E62DF56F8E5}" type="pres">
      <dgm:prSet presAssocID="{6453474E-FCC4-42AD-A41B-1CB360D8F080}" presName="rootConnector" presStyleLbl="node3" presStyleIdx="0" presStyleCnt="9"/>
      <dgm:spPr/>
    </dgm:pt>
    <dgm:pt modelId="{DE1682C4-4248-46F1-88D3-873A0D24B737}" type="pres">
      <dgm:prSet presAssocID="{6453474E-FCC4-42AD-A41B-1CB360D8F080}" presName="hierChild4" presStyleCnt="0"/>
      <dgm:spPr/>
    </dgm:pt>
    <dgm:pt modelId="{3A7FA19D-6EB6-4EAB-B8BA-0C70B79E96C7}" type="pres">
      <dgm:prSet presAssocID="{6453474E-FCC4-42AD-A41B-1CB360D8F080}" presName="hierChild5" presStyleCnt="0"/>
      <dgm:spPr/>
    </dgm:pt>
    <dgm:pt modelId="{52EEAAF2-8A22-46D5-B587-AF7BBBFC3578}" type="pres">
      <dgm:prSet presAssocID="{F9F6ADFB-4441-4BCF-B4FB-E75CDB86EE84}" presName="Name37" presStyleLbl="parChTrans1D3" presStyleIdx="1" presStyleCnt="11"/>
      <dgm:spPr/>
    </dgm:pt>
    <dgm:pt modelId="{4862839A-A1FD-4A6E-83DB-D41BB9094BE2}" type="pres">
      <dgm:prSet presAssocID="{9AEC76BD-656D-4872-8440-2F3BACE1152D}" presName="hierRoot2" presStyleCnt="0">
        <dgm:presLayoutVars>
          <dgm:hierBranch val="init"/>
        </dgm:presLayoutVars>
      </dgm:prSet>
      <dgm:spPr/>
    </dgm:pt>
    <dgm:pt modelId="{77F4E7E7-B50E-4444-AF00-AC73C5DD41AA}" type="pres">
      <dgm:prSet presAssocID="{9AEC76BD-656D-4872-8440-2F3BACE1152D}" presName="rootComposite" presStyleCnt="0"/>
      <dgm:spPr/>
    </dgm:pt>
    <dgm:pt modelId="{087E1F97-456C-42D6-9662-690AA827FF9C}" type="pres">
      <dgm:prSet presAssocID="{9AEC76BD-656D-4872-8440-2F3BACE1152D}" presName="rootText" presStyleLbl="node3" presStyleIdx="1" presStyleCnt="9">
        <dgm:presLayoutVars>
          <dgm:chPref val="3"/>
        </dgm:presLayoutVars>
      </dgm:prSet>
      <dgm:spPr/>
    </dgm:pt>
    <dgm:pt modelId="{88557A7C-90FE-4234-999C-418BF96DF1D5}" type="pres">
      <dgm:prSet presAssocID="{9AEC76BD-656D-4872-8440-2F3BACE1152D}" presName="rootConnector" presStyleLbl="node3" presStyleIdx="1" presStyleCnt="9"/>
      <dgm:spPr/>
    </dgm:pt>
    <dgm:pt modelId="{F9C61872-AEB0-4488-9C80-24DA8D455093}" type="pres">
      <dgm:prSet presAssocID="{9AEC76BD-656D-4872-8440-2F3BACE1152D}" presName="hierChild4" presStyleCnt="0"/>
      <dgm:spPr/>
    </dgm:pt>
    <dgm:pt modelId="{8E1915BB-911B-44CC-81A3-1BFDE4DF5FEF}" type="pres">
      <dgm:prSet presAssocID="{9AEC76BD-656D-4872-8440-2F3BACE1152D}" presName="hierChild5" presStyleCnt="0"/>
      <dgm:spPr/>
    </dgm:pt>
    <dgm:pt modelId="{62F144C2-28B0-43C4-957A-4C28CD345456}" type="pres">
      <dgm:prSet presAssocID="{2265CE96-95EB-4345-A1F2-A82D9FB55224}" presName="Name37" presStyleLbl="parChTrans1D3" presStyleIdx="2" presStyleCnt="11"/>
      <dgm:spPr/>
    </dgm:pt>
    <dgm:pt modelId="{8AD95EA6-BDE5-403B-B636-C0D8D752F6B9}" type="pres">
      <dgm:prSet presAssocID="{9C4244BF-AA56-413C-B4E9-69B4D4A4EA21}" presName="hierRoot2" presStyleCnt="0">
        <dgm:presLayoutVars>
          <dgm:hierBranch val="init"/>
        </dgm:presLayoutVars>
      </dgm:prSet>
      <dgm:spPr/>
    </dgm:pt>
    <dgm:pt modelId="{B25F7712-9B28-4592-AA0C-D8EE675ADFA4}" type="pres">
      <dgm:prSet presAssocID="{9C4244BF-AA56-413C-B4E9-69B4D4A4EA21}" presName="rootComposite" presStyleCnt="0"/>
      <dgm:spPr/>
    </dgm:pt>
    <dgm:pt modelId="{6B04B82B-6A53-4676-8AD8-88F858084B78}" type="pres">
      <dgm:prSet presAssocID="{9C4244BF-AA56-413C-B4E9-69B4D4A4EA21}" presName="rootText" presStyleLbl="node3" presStyleIdx="2" presStyleCnt="9">
        <dgm:presLayoutVars>
          <dgm:chPref val="3"/>
        </dgm:presLayoutVars>
      </dgm:prSet>
      <dgm:spPr/>
    </dgm:pt>
    <dgm:pt modelId="{4BB0C00A-A5B8-44BC-B64D-E1EBD38272F8}" type="pres">
      <dgm:prSet presAssocID="{9C4244BF-AA56-413C-B4E9-69B4D4A4EA21}" presName="rootConnector" presStyleLbl="node3" presStyleIdx="2" presStyleCnt="9"/>
      <dgm:spPr/>
    </dgm:pt>
    <dgm:pt modelId="{E311EFE6-3A22-45C3-A3FA-23E802BCCFE1}" type="pres">
      <dgm:prSet presAssocID="{9C4244BF-AA56-413C-B4E9-69B4D4A4EA21}" presName="hierChild4" presStyleCnt="0"/>
      <dgm:spPr/>
    </dgm:pt>
    <dgm:pt modelId="{2F90BC14-E1F8-4CE2-8217-388822785FAA}" type="pres">
      <dgm:prSet presAssocID="{9C4244BF-AA56-413C-B4E9-69B4D4A4EA21}" presName="hierChild5" presStyleCnt="0"/>
      <dgm:spPr/>
    </dgm:pt>
    <dgm:pt modelId="{B98CAE10-B1A1-9344-BF17-12D9CD699705}" type="pres">
      <dgm:prSet presAssocID="{AE168439-8244-6E46-BA3A-C9FFB1CA18B4}" presName="Name37" presStyleLbl="parChTrans1D3" presStyleIdx="3" presStyleCnt="11"/>
      <dgm:spPr/>
    </dgm:pt>
    <dgm:pt modelId="{7EFE6DBD-8066-0F40-B5E2-E982943426D8}" type="pres">
      <dgm:prSet presAssocID="{A0F25C1A-F47D-3D42-A2B1-C5698A5A79D0}" presName="hierRoot2" presStyleCnt="0">
        <dgm:presLayoutVars>
          <dgm:hierBranch val="init"/>
        </dgm:presLayoutVars>
      </dgm:prSet>
      <dgm:spPr/>
    </dgm:pt>
    <dgm:pt modelId="{4634370F-A273-DA43-A5C8-57CE66B8F046}" type="pres">
      <dgm:prSet presAssocID="{A0F25C1A-F47D-3D42-A2B1-C5698A5A79D0}" presName="rootComposite" presStyleCnt="0"/>
      <dgm:spPr/>
    </dgm:pt>
    <dgm:pt modelId="{353F269E-9975-7B43-B2A3-E657496DAC70}" type="pres">
      <dgm:prSet presAssocID="{A0F25C1A-F47D-3D42-A2B1-C5698A5A79D0}" presName="rootText" presStyleLbl="node3" presStyleIdx="3" presStyleCnt="9">
        <dgm:presLayoutVars>
          <dgm:chPref val="3"/>
        </dgm:presLayoutVars>
      </dgm:prSet>
      <dgm:spPr/>
    </dgm:pt>
    <dgm:pt modelId="{C5C1D6AE-968F-464E-8702-C283E83614A8}" type="pres">
      <dgm:prSet presAssocID="{A0F25C1A-F47D-3D42-A2B1-C5698A5A79D0}" presName="rootConnector" presStyleLbl="node3" presStyleIdx="3" presStyleCnt="9"/>
      <dgm:spPr/>
    </dgm:pt>
    <dgm:pt modelId="{D27D2280-025D-0F46-AF65-894C13E39607}" type="pres">
      <dgm:prSet presAssocID="{A0F25C1A-F47D-3D42-A2B1-C5698A5A79D0}" presName="hierChild4" presStyleCnt="0"/>
      <dgm:spPr/>
    </dgm:pt>
    <dgm:pt modelId="{17A53566-05F1-9942-A866-8DF280399FCB}" type="pres">
      <dgm:prSet presAssocID="{A0F25C1A-F47D-3D42-A2B1-C5698A5A79D0}" presName="hierChild5" presStyleCnt="0"/>
      <dgm:spPr/>
    </dgm:pt>
    <dgm:pt modelId="{5400C87D-9B47-4C41-A409-F4CF2206B4D9}" type="pres">
      <dgm:prSet presAssocID="{4A5FDD0F-81F5-45DC-AAB1-D6B50D9AC579}" presName="hierChild5" presStyleCnt="0"/>
      <dgm:spPr/>
    </dgm:pt>
    <dgm:pt modelId="{701E8F1F-5F38-432A-9BBA-04B038DF52F7}" type="pres">
      <dgm:prSet presAssocID="{270A3515-036E-49FF-A4CD-1FA4C924795E}" presName="Name37" presStyleLbl="parChTrans1D2" presStyleIdx="1" presStyleCnt="7"/>
      <dgm:spPr/>
    </dgm:pt>
    <dgm:pt modelId="{6B7CD3CC-CD22-49EA-8504-B587D694AF6E}" type="pres">
      <dgm:prSet presAssocID="{512260D3-BF33-4527-8B1D-472517122FF8}" presName="hierRoot2" presStyleCnt="0">
        <dgm:presLayoutVars>
          <dgm:hierBranch val="init"/>
        </dgm:presLayoutVars>
      </dgm:prSet>
      <dgm:spPr/>
    </dgm:pt>
    <dgm:pt modelId="{4AE756C1-99ED-4E3D-9E17-C32D3EE26A77}" type="pres">
      <dgm:prSet presAssocID="{512260D3-BF33-4527-8B1D-472517122FF8}" presName="rootComposite" presStyleCnt="0"/>
      <dgm:spPr/>
    </dgm:pt>
    <dgm:pt modelId="{203DCB82-404D-4AC4-AFA9-568AB7CB35EE}" type="pres">
      <dgm:prSet presAssocID="{512260D3-BF33-4527-8B1D-472517122FF8}" presName="rootText" presStyleLbl="node2" presStyleIdx="1" presStyleCnt="3">
        <dgm:presLayoutVars>
          <dgm:chPref val="3"/>
        </dgm:presLayoutVars>
      </dgm:prSet>
      <dgm:spPr/>
    </dgm:pt>
    <dgm:pt modelId="{46B10976-74CF-4748-AA36-70A0A2E89267}" type="pres">
      <dgm:prSet presAssocID="{512260D3-BF33-4527-8B1D-472517122FF8}" presName="rootConnector" presStyleLbl="node2" presStyleIdx="1" presStyleCnt="3"/>
      <dgm:spPr/>
    </dgm:pt>
    <dgm:pt modelId="{64371E4F-E9CF-4704-9EFE-9D49EDCDE156}" type="pres">
      <dgm:prSet presAssocID="{512260D3-BF33-4527-8B1D-472517122FF8}" presName="hierChild4" presStyleCnt="0"/>
      <dgm:spPr/>
    </dgm:pt>
    <dgm:pt modelId="{61A254A5-2233-438E-AF90-03E6DD6FFB0C}" type="pres">
      <dgm:prSet presAssocID="{4518935D-2427-4CFF-B151-32DDE5C82D00}" presName="Name37" presStyleLbl="parChTrans1D3" presStyleIdx="4" presStyleCnt="11"/>
      <dgm:spPr/>
    </dgm:pt>
    <dgm:pt modelId="{D3EA0BD8-9107-4CDA-A138-F209BDD2469F}" type="pres">
      <dgm:prSet presAssocID="{81C13599-32DB-409A-8AA1-5D3A400990A9}" presName="hierRoot2" presStyleCnt="0">
        <dgm:presLayoutVars>
          <dgm:hierBranch val="init"/>
        </dgm:presLayoutVars>
      </dgm:prSet>
      <dgm:spPr/>
    </dgm:pt>
    <dgm:pt modelId="{574104C6-C7ED-445F-BFF3-587DB583E8DD}" type="pres">
      <dgm:prSet presAssocID="{81C13599-32DB-409A-8AA1-5D3A400990A9}" presName="rootComposite" presStyleCnt="0"/>
      <dgm:spPr/>
    </dgm:pt>
    <dgm:pt modelId="{B86951A6-8F5B-4D47-9FE5-6237D1739552}" type="pres">
      <dgm:prSet presAssocID="{81C13599-32DB-409A-8AA1-5D3A400990A9}" presName="rootText" presStyleLbl="node3" presStyleIdx="4" presStyleCnt="9">
        <dgm:presLayoutVars>
          <dgm:chPref val="3"/>
        </dgm:presLayoutVars>
      </dgm:prSet>
      <dgm:spPr/>
    </dgm:pt>
    <dgm:pt modelId="{A55A692F-0258-4E17-9B20-CDC8716DEC1C}" type="pres">
      <dgm:prSet presAssocID="{81C13599-32DB-409A-8AA1-5D3A400990A9}" presName="rootConnector" presStyleLbl="node3" presStyleIdx="4" presStyleCnt="9"/>
      <dgm:spPr/>
    </dgm:pt>
    <dgm:pt modelId="{DED8817D-47BA-4EC6-A624-408FFB373F84}" type="pres">
      <dgm:prSet presAssocID="{81C13599-32DB-409A-8AA1-5D3A400990A9}" presName="hierChild4" presStyleCnt="0"/>
      <dgm:spPr/>
    </dgm:pt>
    <dgm:pt modelId="{AAC8BCAA-5FD6-4EC1-8BBB-0E476BFC7202}" type="pres">
      <dgm:prSet presAssocID="{81C13599-32DB-409A-8AA1-5D3A400990A9}" presName="hierChild5" presStyleCnt="0"/>
      <dgm:spPr/>
    </dgm:pt>
    <dgm:pt modelId="{ADB09EAA-449D-43B1-A237-C43857702BFB}" type="pres">
      <dgm:prSet presAssocID="{BEA39AFA-CBF5-4CEE-9DA6-964A402F6F91}" presName="Name37" presStyleLbl="parChTrans1D3" presStyleIdx="5" presStyleCnt="11"/>
      <dgm:spPr/>
    </dgm:pt>
    <dgm:pt modelId="{C6E9D45A-0176-48FD-A8B4-39831947810D}" type="pres">
      <dgm:prSet presAssocID="{68599DDE-E38D-4BFD-8823-3780905757FB}" presName="hierRoot2" presStyleCnt="0">
        <dgm:presLayoutVars>
          <dgm:hierBranch val="init"/>
        </dgm:presLayoutVars>
      </dgm:prSet>
      <dgm:spPr/>
    </dgm:pt>
    <dgm:pt modelId="{910C6769-8CE4-4519-87FB-0B172B8AFF40}" type="pres">
      <dgm:prSet presAssocID="{68599DDE-E38D-4BFD-8823-3780905757FB}" presName="rootComposite" presStyleCnt="0"/>
      <dgm:spPr/>
    </dgm:pt>
    <dgm:pt modelId="{0B4EBB81-A18E-43B7-BC16-CBDD97011BF6}" type="pres">
      <dgm:prSet presAssocID="{68599DDE-E38D-4BFD-8823-3780905757FB}" presName="rootText" presStyleLbl="node3" presStyleIdx="5" presStyleCnt="9">
        <dgm:presLayoutVars>
          <dgm:chPref val="3"/>
        </dgm:presLayoutVars>
      </dgm:prSet>
      <dgm:spPr/>
    </dgm:pt>
    <dgm:pt modelId="{97470842-5A82-4707-96B8-CF6E9C2D2025}" type="pres">
      <dgm:prSet presAssocID="{68599DDE-E38D-4BFD-8823-3780905757FB}" presName="rootConnector" presStyleLbl="node3" presStyleIdx="5" presStyleCnt="9"/>
      <dgm:spPr/>
    </dgm:pt>
    <dgm:pt modelId="{FE61B881-FCFE-4B31-81C1-968B42C03CB9}" type="pres">
      <dgm:prSet presAssocID="{68599DDE-E38D-4BFD-8823-3780905757FB}" presName="hierChild4" presStyleCnt="0"/>
      <dgm:spPr/>
    </dgm:pt>
    <dgm:pt modelId="{EA451351-5E37-4225-AF49-83A484966768}" type="pres">
      <dgm:prSet presAssocID="{68599DDE-E38D-4BFD-8823-3780905757FB}" presName="hierChild5" presStyleCnt="0"/>
      <dgm:spPr/>
    </dgm:pt>
    <dgm:pt modelId="{9ECB757B-027D-9E4F-AAB4-CC8B6DEAFA17}" type="pres">
      <dgm:prSet presAssocID="{887926DD-0A37-0E45-BD33-AAD448C826B2}" presName="Name37" presStyleLbl="parChTrans1D3" presStyleIdx="6" presStyleCnt="11"/>
      <dgm:spPr/>
    </dgm:pt>
    <dgm:pt modelId="{26D2E240-0984-BE47-824D-91F8DF386142}" type="pres">
      <dgm:prSet presAssocID="{EAE74A5E-FD31-3A4F-82F3-EA1CF6C8A76B}" presName="hierRoot2" presStyleCnt="0">
        <dgm:presLayoutVars>
          <dgm:hierBranch val="init"/>
        </dgm:presLayoutVars>
      </dgm:prSet>
      <dgm:spPr/>
    </dgm:pt>
    <dgm:pt modelId="{E50403C7-D676-F046-834A-032D04881109}" type="pres">
      <dgm:prSet presAssocID="{EAE74A5E-FD31-3A4F-82F3-EA1CF6C8A76B}" presName="rootComposite" presStyleCnt="0"/>
      <dgm:spPr/>
    </dgm:pt>
    <dgm:pt modelId="{EB5B55B6-5069-0D4F-8287-8B4FBA8C6DC4}" type="pres">
      <dgm:prSet presAssocID="{EAE74A5E-FD31-3A4F-82F3-EA1CF6C8A76B}" presName="rootText" presStyleLbl="node3" presStyleIdx="6" presStyleCnt="9">
        <dgm:presLayoutVars>
          <dgm:chPref val="3"/>
        </dgm:presLayoutVars>
      </dgm:prSet>
      <dgm:spPr/>
    </dgm:pt>
    <dgm:pt modelId="{12533D27-0962-DE45-BE43-98A89FCBAA33}" type="pres">
      <dgm:prSet presAssocID="{EAE74A5E-FD31-3A4F-82F3-EA1CF6C8A76B}" presName="rootConnector" presStyleLbl="node3" presStyleIdx="6" presStyleCnt="9"/>
      <dgm:spPr/>
    </dgm:pt>
    <dgm:pt modelId="{D2314ED8-88CD-6C4C-B8C5-FE54D8C6F418}" type="pres">
      <dgm:prSet presAssocID="{EAE74A5E-FD31-3A4F-82F3-EA1CF6C8A76B}" presName="hierChild4" presStyleCnt="0"/>
      <dgm:spPr/>
    </dgm:pt>
    <dgm:pt modelId="{1E4BDA47-E670-ED4A-8143-095691CD96FE}" type="pres">
      <dgm:prSet presAssocID="{EAE74A5E-FD31-3A4F-82F3-EA1CF6C8A76B}" presName="hierChild5" presStyleCnt="0"/>
      <dgm:spPr/>
    </dgm:pt>
    <dgm:pt modelId="{83E737DA-EDF9-9949-8AE3-34CA1561F5B9}" type="pres">
      <dgm:prSet presAssocID="{BD60083B-A594-1242-8EFC-59BCE3EDB307}" presName="Name37" presStyleLbl="parChTrans1D3" presStyleIdx="7" presStyleCnt="11"/>
      <dgm:spPr/>
    </dgm:pt>
    <dgm:pt modelId="{DF16CCED-F6DB-A740-8044-18A6B2B63565}" type="pres">
      <dgm:prSet presAssocID="{56E01A42-E039-9043-B3D7-BFCAD749AC86}" presName="hierRoot2" presStyleCnt="0">
        <dgm:presLayoutVars>
          <dgm:hierBranch val="init"/>
        </dgm:presLayoutVars>
      </dgm:prSet>
      <dgm:spPr/>
    </dgm:pt>
    <dgm:pt modelId="{22793C37-E3E4-2F44-964D-916124A5FAAD}" type="pres">
      <dgm:prSet presAssocID="{56E01A42-E039-9043-B3D7-BFCAD749AC86}" presName="rootComposite" presStyleCnt="0"/>
      <dgm:spPr/>
    </dgm:pt>
    <dgm:pt modelId="{B6C007D8-9918-CF4C-B16C-8906E1E36D90}" type="pres">
      <dgm:prSet presAssocID="{56E01A42-E039-9043-B3D7-BFCAD749AC86}" presName="rootText" presStyleLbl="node3" presStyleIdx="7" presStyleCnt="9">
        <dgm:presLayoutVars>
          <dgm:chPref val="3"/>
        </dgm:presLayoutVars>
      </dgm:prSet>
      <dgm:spPr/>
    </dgm:pt>
    <dgm:pt modelId="{A07B15FA-FF4D-D641-958C-BEE912B9CE28}" type="pres">
      <dgm:prSet presAssocID="{56E01A42-E039-9043-B3D7-BFCAD749AC86}" presName="rootConnector" presStyleLbl="node3" presStyleIdx="7" presStyleCnt="9"/>
      <dgm:spPr/>
    </dgm:pt>
    <dgm:pt modelId="{99A22ECF-551B-7043-A2FA-15F76687EBE9}" type="pres">
      <dgm:prSet presAssocID="{56E01A42-E039-9043-B3D7-BFCAD749AC86}" presName="hierChild4" presStyleCnt="0"/>
      <dgm:spPr/>
    </dgm:pt>
    <dgm:pt modelId="{CE5F159B-508E-6447-9B64-F467099B7F40}" type="pres">
      <dgm:prSet presAssocID="{56E01A42-E039-9043-B3D7-BFCAD749AC86}" presName="hierChild5" presStyleCnt="0"/>
      <dgm:spPr/>
    </dgm:pt>
    <dgm:pt modelId="{3E750150-2A14-4257-A58D-1C186A50E78E}" type="pres">
      <dgm:prSet presAssocID="{EF41C235-1D6C-4E55-AD1C-617D0AEEC01A}" presName="Name37" presStyleLbl="parChTrans1D3" presStyleIdx="8" presStyleCnt="11"/>
      <dgm:spPr/>
    </dgm:pt>
    <dgm:pt modelId="{67A2712A-BF30-4431-B762-F551A756136B}" type="pres">
      <dgm:prSet presAssocID="{B974BB69-A85E-4E8B-B7D4-875FAE76AD47}" presName="hierRoot2" presStyleCnt="0">
        <dgm:presLayoutVars>
          <dgm:hierBranch val="init"/>
        </dgm:presLayoutVars>
      </dgm:prSet>
      <dgm:spPr/>
    </dgm:pt>
    <dgm:pt modelId="{2AA2EF74-9820-4B43-ADE6-A724F4F7764A}" type="pres">
      <dgm:prSet presAssocID="{B974BB69-A85E-4E8B-B7D4-875FAE76AD47}" presName="rootComposite" presStyleCnt="0"/>
      <dgm:spPr/>
    </dgm:pt>
    <dgm:pt modelId="{1CA82791-26A9-4388-A011-B37831F1355E}" type="pres">
      <dgm:prSet presAssocID="{B974BB69-A85E-4E8B-B7D4-875FAE76AD47}" presName="rootText" presStyleLbl="node3" presStyleIdx="8" presStyleCnt="9">
        <dgm:presLayoutVars>
          <dgm:chPref val="3"/>
        </dgm:presLayoutVars>
      </dgm:prSet>
      <dgm:spPr/>
    </dgm:pt>
    <dgm:pt modelId="{C885D9FF-081C-4061-8E28-31A5AF3DC621}" type="pres">
      <dgm:prSet presAssocID="{B974BB69-A85E-4E8B-B7D4-875FAE76AD47}" presName="rootConnector" presStyleLbl="node3" presStyleIdx="8" presStyleCnt="9"/>
      <dgm:spPr/>
    </dgm:pt>
    <dgm:pt modelId="{13EB4569-FE82-4F1B-B1DB-77636F32E699}" type="pres">
      <dgm:prSet presAssocID="{B974BB69-A85E-4E8B-B7D4-875FAE76AD47}" presName="hierChild4" presStyleCnt="0"/>
      <dgm:spPr/>
    </dgm:pt>
    <dgm:pt modelId="{46F1C2FD-60F9-4C03-8744-0D3AF6288386}" type="pres">
      <dgm:prSet presAssocID="{B974BB69-A85E-4E8B-B7D4-875FAE76AD47}" presName="hierChild5" presStyleCnt="0"/>
      <dgm:spPr/>
    </dgm:pt>
    <dgm:pt modelId="{A1790F92-D457-4A7D-B666-C8B51CF9A978}" type="pres">
      <dgm:prSet presAssocID="{512260D3-BF33-4527-8B1D-472517122FF8}" presName="hierChild5" presStyleCnt="0"/>
      <dgm:spPr/>
    </dgm:pt>
    <dgm:pt modelId="{301106B2-E080-455E-9520-609A666F0041}" type="pres">
      <dgm:prSet presAssocID="{F7C586FD-931B-4411-8ABF-389CE878F962}" presName="Name37" presStyleLbl="parChTrans1D2" presStyleIdx="2" presStyleCnt="7"/>
      <dgm:spPr/>
    </dgm:pt>
    <dgm:pt modelId="{D60B1F94-AEC8-47F4-8E6A-9F58D171F796}" type="pres">
      <dgm:prSet presAssocID="{60063B77-8C2C-4432-94A6-4BA5FCDBBA12}" presName="hierRoot2" presStyleCnt="0">
        <dgm:presLayoutVars>
          <dgm:hierBranch val="init"/>
        </dgm:presLayoutVars>
      </dgm:prSet>
      <dgm:spPr/>
    </dgm:pt>
    <dgm:pt modelId="{B58F3DA7-4F62-4870-82B8-D69DF6256A67}" type="pres">
      <dgm:prSet presAssocID="{60063B77-8C2C-4432-94A6-4BA5FCDBBA12}" presName="rootComposite" presStyleCnt="0"/>
      <dgm:spPr/>
    </dgm:pt>
    <dgm:pt modelId="{CF144036-1E43-4E55-AC29-FD2C29A3361F}" type="pres">
      <dgm:prSet presAssocID="{60063B77-8C2C-4432-94A6-4BA5FCDBBA12}" presName="rootText" presStyleLbl="node2" presStyleIdx="2" presStyleCnt="3">
        <dgm:presLayoutVars>
          <dgm:chPref val="3"/>
        </dgm:presLayoutVars>
      </dgm:prSet>
      <dgm:spPr/>
    </dgm:pt>
    <dgm:pt modelId="{4549A2E2-30A4-4B3E-9C7A-C2356556F510}" type="pres">
      <dgm:prSet presAssocID="{60063B77-8C2C-4432-94A6-4BA5FCDBBA12}" presName="rootConnector" presStyleLbl="node2" presStyleIdx="2" presStyleCnt="3"/>
      <dgm:spPr/>
    </dgm:pt>
    <dgm:pt modelId="{6DD1BBCC-0ED0-43DF-B17E-9AEC014B1752}" type="pres">
      <dgm:prSet presAssocID="{60063B77-8C2C-4432-94A6-4BA5FCDBBA12}" presName="hierChild4" presStyleCnt="0"/>
      <dgm:spPr/>
    </dgm:pt>
    <dgm:pt modelId="{AF09A0A6-35AA-40A3-83EC-AB4BF57A9882}" type="pres">
      <dgm:prSet presAssocID="{60063B77-8C2C-4432-94A6-4BA5FCDBBA12}" presName="hierChild5" presStyleCnt="0"/>
      <dgm:spPr/>
    </dgm:pt>
    <dgm:pt modelId="{F22F1B76-BC5A-4485-810D-028E65EE0855}" type="pres">
      <dgm:prSet presAssocID="{09D87E2D-226B-43F1-B34B-AE067A59FE60}" presName="Name111" presStyleLbl="parChTrans1D3" presStyleIdx="9" presStyleCnt="11"/>
      <dgm:spPr/>
    </dgm:pt>
    <dgm:pt modelId="{1A717822-CA97-4109-84AD-CBD157CB548F}" type="pres">
      <dgm:prSet presAssocID="{E792EC8C-3D4D-4D7C-AE36-CB7F7426DCD8}" presName="hierRoot3" presStyleCnt="0">
        <dgm:presLayoutVars>
          <dgm:hierBranch val="init"/>
        </dgm:presLayoutVars>
      </dgm:prSet>
      <dgm:spPr/>
    </dgm:pt>
    <dgm:pt modelId="{D5AD8EE5-A80C-46DA-8D1D-29449EA3D67A}" type="pres">
      <dgm:prSet presAssocID="{E792EC8C-3D4D-4D7C-AE36-CB7F7426DCD8}" presName="rootComposite3" presStyleCnt="0"/>
      <dgm:spPr/>
    </dgm:pt>
    <dgm:pt modelId="{EA841932-CEA2-4C8F-A761-64BAE0289411}" type="pres">
      <dgm:prSet presAssocID="{E792EC8C-3D4D-4D7C-AE36-CB7F7426DCD8}" presName="rootText3" presStyleLbl="asst2" presStyleIdx="0" presStyleCnt="2">
        <dgm:presLayoutVars>
          <dgm:chPref val="3"/>
        </dgm:presLayoutVars>
      </dgm:prSet>
      <dgm:spPr/>
    </dgm:pt>
    <dgm:pt modelId="{B2FC50C6-7E46-42B5-9B43-D190765AB31F}" type="pres">
      <dgm:prSet presAssocID="{E792EC8C-3D4D-4D7C-AE36-CB7F7426DCD8}" presName="rootConnector3" presStyleLbl="asst2" presStyleIdx="0" presStyleCnt="2"/>
      <dgm:spPr/>
    </dgm:pt>
    <dgm:pt modelId="{287A3D92-1744-4CEF-8B6B-06FC62A58A33}" type="pres">
      <dgm:prSet presAssocID="{E792EC8C-3D4D-4D7C-AE36-CB7F7426DCD8}" presName="hierChild6" presStyleCnt="0"/>
      <dgm:spPr/>
    </dgm:pt>
    <dgm:pt modelId="{753ED246-3606-4E40-9919-52319FB279F9}" type="pres">
      <dgm:prSet presAssocID="{E792EC8C-3D4D-4D7C-AE36-CB7F7426DCD8}" presName="hierChild7" presStyleCnt="0"/>
      <dgm:spPr/>
    </dgm:pt>
    <dgm:pt modelId="{B355FA5F-4B28-4AFD-847F-9ABEAC0E8C67}" type="pres">
      <dgm:prSet presAssocID="{FD2173EB-D247-453B-B851-B987D18FEEBF}" presName="Name111" presStyleLbl="parChTrans1D3" presStyleIdx="10" presStyleCnt="11"/>
      <dgm:spPr/>
    </dgm:pt>
    <dgm:pt modelId="{3CAD8A92-8DBC-4D5A-8BC1-2E33CBDC717B}" type="pres">
      <dgm:prSet presAssocID="{E337267C-2B78-455F-8CA4-4AE7BBBBCE0A}" presName="hierRoot3" presStyleCnt="0">
        <dgm:presLayoutVars>
          <dgm:hierBranch val="init"/>
        </dgm:presLayoutVars>
      </dgm:prSet>
      <dgm:spPr/>
    </dgm:pt>
    <dgm:pt modelId="{DFEB0C38-D48A-4B74-A44E-454ABDAE51A9}" type="pres">
      <dgm:prSet presAssocID="{E337267C-2B78-455F-8CA4-4AE7BBBBCE0A}" presName="rootComposite3" presStyleCnt="0"/>
      <dgm:spPr/>
    </dgm:pt>
    <dgm:pt modelId="{B7C9D4B7-1705-4D05-834F-5A6162E2311B}" type="pres">
      <dgm:prSet presAssocID="{E337267C-2B78-455F-8CA4-4AE7BBBBCE0A}" presName="rootText3" presStyleLbl="asst2" presStyleIdx="1" presStyleCnt="2" custLinFactX="-21275" custLinFactY="34803" custLinFactNeighborX="-100000" custLinFactNeighborY="100000">
        <dgm:presLayoutVars>
          <dgm:chPref val="3"/>
        </dgm:presLayoutVars>
      </dgm:prSet>
      <dgm:spPr/>
    </dgm:pt>
    <dgm:pt modelId="{808173E5-74CD-4DAE-A417-3E1563989955}" type="pres">
      <dgm:prSet presAssocID="{E337267C-2B78-455F-8CA4-4AE7BBBBCE0A}" presName="rootConnector3" presStyleLbl="asst2" presStyleIdx="1" presStyleCnt="2"/>
      <dgm:spPr/>
    </dgm:pt>
    <dgm:pt modelId="{2AE536C6-AD0C-43D1-9B8F-2755E083219E}" type="pres">
      <dgm:prSet presAssocID="{E337267C-2B78-455F-8CA4-4AE7BBBBCE0A}" presName="hierChild6" presStyleCnt="0"/>
      <dgm:spPr/>
    </dgm:pt>
    <dgm:pt modelId="{C3395D8E-977E-4001-A901-AE8DD828EE2A}" type="pres">
      <dgm:prSet presAssocID="{E337267C-2B78-455F-8CA4-4AE7BBBBCE0A}" presName="hierChild7" presStyleCnt="0"/>
      <dgm:spPr/>
    </dgm:pt>
    <dgm:pt modelId="{A11A59AB-7D91-438F-A7D3-CBF819172948}" type="pres">
      <dgm:prSet presAssocID="{990BC98D-18A7-4E48-8E4C-4EBED23519CA}" presName="hierChild3" presStyleCnt="0"/>
      <dgm:spPr/>
    </dgm:pt>
    <dgm:pt modelId="{40D2B327-2D37-4E4C-810F-7FE7650D0B7C}" type="pres">
      <dgm:prSet presAssocID="{670C7BF1-AD50-41C6-88AA-A06F7A536D1D}" presName="Name111" presStyleLbl="parChTrans1D2" presStyleIdx="3" presStyleCnt="7"/>
      <dgm:spPr/>
    </dgm:pt>
    <dgm:pt modelId="{5CF5185C-65B6-4505-A31A-A5F487E7F757}" type="pres">
      <dgm:prSet presAssocID="{BF867E8C-BB4C-489C-A0BC-8ED869342B8B}" presName="hierRoot3" presStyleCnt="0">
        <dgm:presLayoutVars>
          <dgm:hierBranch val="init"/>
        </dgm:presLayoutVars>
      </dgm:prSet>
      <dgm:spPr/>
    </dgm:pt>
    <dgm:pt modelId="{F3FC8B15-5F6E-4275-A20D-074C9DD12505}" type="pres">
      <dgm:prSet presAssocID="{BF867E8C-BB4C-489C-A0BC-8ED869342B8B}" presName="rootComposite3" presStyleCnt="0"/>
      <dgm:spPr/>
    </dgm:pt>
    <dgm:pt modelId="{2814F1B3-583E-483F-AB5D-E259BAF2EBD5}" type="pres">
      <dgm:prSet presAssocID="{BF867E8C-BB4C-489C-A0BC-8ED869342B8B}" presName="rootText3" presStyleLbl="asst1" presStyleIdx="0" presStyleCnt="4">
        <dgm:presLayoutVars>
          <dgm:chPref val="3"/>
        </dgm:presLayoutVars>
      </dgm:prSet>
      <dgm:spPr/>
    </dgm:pt>
    <dgm:pt modelId="{FF7020F6-55B1-4A06-A63C-5BA42921D1C1}" type="pres">
      <dgm:prSet presAssocID="{BF867E8C-BB4C-489C-A0BC-8ED869342B8B}" presName="rootConnector3" presStyleLbl="asst1" presStyleIdx="0" presStyleCnt="4"/>
      <dgm:spPr/>
    </dgm:pt>
    <dgm:pt modelId="{AC59F971-DA4C-413E-BA2A-7A48FBB99867}" type="pres">
      <dgm:prSet presAssocID="{BF867E8C-BB4C-489C-A0BC-8ED869342B8B}" presName="hierChild6" presStyleCnt="0"/>
      <dgm:spPr/>
    </dgm:pt>
    <dgm:pt modelId="{27CD1906-B93E-49B8-857D-D6DEC2EA2134}" type="pres">
      <dgm:prSet presAssocID="{BF867E8C-BB4C-489C-A0BC-8ED869342B8B}" presName="hierChild7" presStyleCnt="0"/>
      <dgm:spPr/>
    </dgm:pt>
    <dgm:pt modelId="{D260536A-8BE4-48A1-9CB7-09D820D04A25}" type="pres">
      <dgm:prSet presAssocID="{1A1B0BDC-31B5-42A6-B1E1-27AA735AB0FE}" presName="Name111" presStyleLbl="parChTrans1D2" presStyleIdx="4" presStyleCnt="7"/>
      <dgm:spPr/>
    </dgm:pt>
    <dgm:pt modelId="{C45BBBB6-75D4-4ADE-8B71-E44B569F9991}" type="pres">
      <dgm:prSet presAssocID="{EBA786DD-87D2-4BA8-B8CC-28A620BFE20C}" presName="hierRoot3" presStyleCnt="0">
        <dgm:presLayoutVars>
          <dgm:hierBranch val="init"/>
        </dgm:presLayoutVars>
      </dgm:prSet>
      <dgm:spPr/>
    </dgm:pt>
    <dgm:pt modelId="{2CC83B77-79DB-47A4-9718-D9552AB77ADB}" type="pres">
      <dgm:prSet presAssocID="{EBA786DD-87D2-4BA8-B8CC-28A620BFE20C}" presName="rootComposite3" presStyleCnt="0"/>
      <dgm:spPr/>
    </dgm:pt>
    <dgm:pt modelId="{45B16E51-A164-4271-B221-5549A701C6FD}" type="pres">
      <dgm:prSet presAssocID="{EBA786DD-87D2-4BA8-B8CC-28A620BFE20C}" presName="rootText3" presStyleLbl="asst1" presStyleIdx="1" presStyleCnt="4">
        <dgm:presLayoutVars>
          <dgm:chPref val="3"/>
        </dgm:presLayoutVars>
      </dgm:prSet>
      <dgm:spPr/>
    </dgm:pt>
    <dgm:pt modelId="{78F76C30-CDDA-4497-92B1-58A68C6B46AC}" type="pres">
      <dgm:prSet presAssocID="{EBA786DD-87D2-4BA8-B8CC-28A620BFE20C}" presName="rootConnector3" presStyleLbl="asst1" presStyleIdx="1" presStyleCnt="4"/>
      <dgm:spPr/>
    </dgm:pt>
    <dgm:pt modelId="{35AD5FC5-CFC4-47EE-BEC1-B0DEDD0CDBF7}" type="pres">
      <dgm:prSet presAssocID="{EBA786DD-87D2-4BA8-B8CC-28A620BFE20C}" presName="hierChild6" presStyleCnt="0"/>
      <dgm:spPr/>
    </dgm:pt>
    <dgm:pt modelId="{F7DB74DF-72DB-4152-A30E-A334F24E0558}" type="pres">
      <dgm:prSet presAssocID="{EBA786DD-87D2-4BA8-B8CC-28A620BFE20C}" presName="hierChild7" presStyleCnt="0"/>
      <dgm:spPr/>
    </dgm:pt>
    <dgm:pt modelId="{8B1C2F75-7221-4879-BA98-3DE31DD74182}" type="pres">
      <dgm:prSet presAssocID="{139DAD0B-BA3A-4781-825F-D90CC082E974}" presName="Name111" presStyleLbl="parChTrans1D2" presStyleIdx="5" presStyleCnt="7"/>
      <dgm:spPr/>
    </dgm:pt>
    <dgm:pt modelId="{2B963263-74EA-40BE-B3DC-11CAFC9F6607}" type="pres">
      <dgm:prSet presAssocID="{7F8CCEBA-38CF-4605-829F-76BB3F74B74E}" presName="hierRoot3" presStyleCnt="0">
        <dgm:presLayoutVars>
          <dgm:hierBranch val="init"/>
        </dgm:presLayoutVars>
      </dgm:prSet>
      <dgm:spPr/>
    </dgm:pt>
    <dgm:pt modelId="{513B903D-018B-4292-8712-19554AE27BD2}" type="pres">
      <dgm:prSet presAssocID="{7F8CCEBA-38CF-4605-829F-76BB3F74B74E}" presName="rootComposite3" presStyleCnt="0"/>
      <dgm:spPr/>
    </dgm:pt>
    <dgm:pt modelId="{0A2F983B-1F66-4CFA-A32C-088494245566}" type="pres">
      <dgm:prSet presAssocID="{7F8CCEBA-38CF-4605-829F-76BB3F74B74E}" presName="rootText3" presStyleLbl="asst1" presStyleIdx="2" presStyleCnt="4">
        <dgm:presLayoutVars>
          <dgm:chPref val="3"/>
        </dgm:presLayoutVars>
      </dgm:prSet>
      <dgm:spPr/>
    </dgm:pt>
    <dgm:pt modelId="{61C646F7-4FA3-4C20-8EE3-96DD9AC2E106}" type="pres">
      <dgm:prSet presAssocID="{7F8CCEBA-38CF-4605-829F-76BB3F74B74E}" presName="rootConnector3" presStyleLbl="asst1" presStyleIdx="2" presStyleCnt="4"/>
      <dgm:spPr/>
    </dgm:pt>
    <dgm:pt modelId="{17F85B0D-5C4C-42DC-9B40-FDDE95A04C63}" type="pres">
      <dgm:prSet presAssocID="{7F8CCEBA-38CF-4605-829F-76BB3F74B74E}" presName="hierChild6" presStyleCnt="0"/>
      <dgm:spPr/>
    </dgm:pt>
    <dgm:pt modelId="{598239F6-B7C6-4A0C-8079-7B7FEC341E1A}" type="pres">
      <dgm:prSet presAssocID="{7F8CCEBA-38CF-4605-829F-76BB3F74B74E}" presName="hierChild7" presStyleCnt="0"/>
      <dgm:spPr/>
    </dgm:pt>
    <dgm:pt modelId="{1D7EA25D-C720-48EF-B5C9-D407EA1F1127}" type="pres">
      <dgm:prSet presAssocID="{8A7733FB-9722-4457-B267-DD6898780E43}" presName="Name111" presStyleLbl="parChTrans1D2" presStyleIdx="6" presStyleCnt="7"/>
      <dgm:spPr/>
    </dgm:pt>
    <dgm:pt modelId="{5BC11DF0-9F51-4DD3-9BCF-2CBC855D265B}" type="pres">
      <dgm:prSet presAssocID="{EF771219-7B96-4FC2-BB4E-A1AC1232A147}" presName="hierRoot3" presStyleCnt="0">
        <dgm:presLayoutVars>
          <dgm:hierBranch val="init"/>
        </dgm:presLayoutVars>
      </dgm:prSet>
      <dgm:spPr/>
    </dgm:pt>
    <dgm:pt modelId="{56537E71-35E6-46BB-B00D-B46F4858932C}" type="pres">
      <dgm:prSet presAssocID="{EF771219-7B96-4FC2-BB4E-A1AC1232A147}" presName="rootComposite3" presStyleCnt="0"/>
      <dgm:spPr/>
    </dgm:pt>
    <dgm:pt modelId="{7D085E37-38FB-44AB-BC41-069C24552710}" type="pres">
      <dgm:prSet presAssocID="{EF771219-7B96-4FC2-BB4E-A1AC1232A147}" presName="rootText3" presStyleLbl="asst1" presStyleIdx="3" presStyleCnt="4">
        <dgm:presLayoutVars>
          <dgm:chPref val="3"/>
        </dgm:presLayoutVars>
      </dgm:prSet>
      <dgm:spPr/>
    </dgm:pt>
    <dgm:pt modelId="{3699A433-9AEB-4622-AE66-62D35A8DFA3D}" type="pres">
      <dgm:prSet presAssocID="{EF771219-7B96-4FC2-BB4E-A1AC1232A147}" presName="rootConnector3" presStyleLbl="asst1" presStyleIdx="3" presStyleCnt="4"/>
      <dgm:spPr/>
    </dgm:pt>
    <dgm:pt modelId="{3FC57655-CBD1-4676-A9B0-67825B3BD51B}" type="pres">
      <dgm:prSet presAssocID="{EF771219-7B96-4FC2-BB4E-A1AC1232A147}" presName="hierChild6" presStyleCnt="0"/>
      <dgm:spPr/>
    </dgm:pt>
    <dgm:pt modelId="{2324753F-C6A6-48F8-B9F1-FC07F38798BC}" type="pres">
      <dgm:prSet presAssocID="{EF771219-7B96-4FC2-BB4E-A1AC1232A147}" presName="hierChild7" presStyleCnt="0"/>
      <dgm:spPr/>
    </dgm:pt>
    <dgm:pt modelId="{1625CDBE-8E2A-455A-B999-7A4DE3482390}" type="pres">
      <dgm:prSet presAssocID="{80F6CFD8-910F-4ADF-A456-F1DE990587FC}" presName="hierRoot1" presStyleCnt="0">
        <dgm:presLayoutVars>
          <dgm:hierBranch val="init"/>
        </dgm:presLayoutVars>
      </dgm:prSet>
      <dgm:spPr/>
    </dgm:pt>
    <dgm:pt modelId="{09164C66-4B86-405D-BC82-5142812C3F23}" type="pres">
      <dgm:prSet presAssocID="{80F6CFD8-910F-4ADF-A456-F1DE990587FC}" presName="rootComposite1" presStyleCnt="0"/>
      <dgm:spPr/>
    </dgm:pt>
    <dgm:pt modelId="{303C74E0-9B46-4732-A2D1-16BE0DD8BE56}" type="pres">
      <dgm:prSet presAssocID="{80F6CFD8-910F-4ADF-A456-F1DE990587FC}" presName="rootText1" presStyleLbl="node0" presStyleIdx="1" presStyleCnt="4" custLinFactY="100000" custLinFactNeighborX="-60417" custLinFactNeighborY="187714">
        <dgm:presLayoutVars>
          <dgm:chPref val="3"/>
        </dgm:presLayoutVars>
      </dgm:prSet>
      <dgm:spPr/>
    </dgm:pt>
    <dgm:pt modelId="{456F4D48-7437-4F5B-B5D8-E197FE4E811B}" type="pres">
      <dgm:prSet presAssocID="{80F6CFD8-910F-4ADF-A456-F1DE990587FC}" presName="rootConnector1" presStyleLbl="node1" presStyleIdx="0" presStyleCnt="0"/>
      <dgm:spPr/>
    </dgm:pt>
    <dgm:pt modelId="{D36F494F-A1C4-40A5-A594-A5F9A3F5FA58}" type="pres">
      <dgm:prSet presAssocID="{80F6CFD8-910F-4ADF-A456-F1DE990587FC}" presName="hierChild2" presStyleCnt="0"/>
      <dgm:spPr/>
    </dgm:pt>
    <dgm:pt modelId="{1CBAB9D2-90CB-4DDC-9DBA-A1286E84B67A}" type="pres">
      <dgm:prSet presAssocID="{80F6CFD8-910F-4ADF-A456-F1DE990587FC}" presName="hierChild3" presStyleCnt="0"/>
      <dgm:spPr/>
    </dgm:pt>
    <dgm:pt modelId="{C32B812C-C046-4DA4-90F6-7D7914B747B0}" type="pres">
      <dgm:prSet presAssocID="{FD3FE17E-BA55-49B6-BE89-434687CD54FC}" presName="hierRoot1" presStyleCnt="0">
        <dgm:presLayoutVars>
          <dgm:hierBranch val="init"/>
        </dgm:presLayoutVars>
      </dgm:prSet>
      <dgm:spPr/>
    </dgm:pt>
    <dgm:pt modelId="{23901AA9-F904-4850-8A9B-77A19E070C54}" type="pres">
      <dgm:prSet presAssocID="{FD3FE17E-BA55-49B6-BE89-434687CD54FC}" presName="rootComposite1" presStyleCnt="0"/>
      <dgm:spPr/>
    </dgm:pt>
    <dgm:pt modelId="{F7CF6AD5-4ED2-44CC-82DF-98A56ECD304B}" type="pres">
      <dgm:prSet presAssocID="{FD3FE17E-BA55-49B6-BE89-434687CD54FC}" presName="rootText1" presStyleLbl="node0" presStyleIdx="2" presStyleCnt="4" custLinFactX="-208903" custLinFactY="266452" custLinFactNeighborX="-300000" custLinFactNeighborY="300000">
        <dgm:presLayoutVars>
          <dgm:chPref val="3"/>
        </dgm:presLayoutVars>
      </dgm:prSet>
      <dgm:spPr/>
    </dgm:pt>
    <dgm:pt modelId="{8D2146FA-D2BF-42F6-B11F-F7B2274B5DD8}" type="pres">
      <dgm:prSet presAssocID="{FD3FE17E-BA55-49B6-BE89-434687CD54FC}" presName="rootConnector1" presStyleLbl="node1" presStyleIdx="0" presStyleCnt="0"/>
      <dgm:spPr/>
    </dgm:pt>
    <dgm:pt modelId="{937DD42C-525F-4115-B734-5CF22B691680}" type="pres">
      <dgm:prSet presAssocID="{FD3FE17E-BA55-49B6-BE89-434687CD54FC}" presName="hierChild2" presStyleCnt="0"/>
      <dgm:spPr/>
    </dgm:pt>
    <dgm:pt modelId="{1B9BFE5D-DEC8-4ACB-BE61-60A64862118F}" type="pres">
      <dgm:prSet presAssocID="{FD3FE17E-BA55-49B6-BE89-434687CD54FC}" presName="hierChild3" presStyleCnt="0"/>
      <dgm:spPr/>
    </dgm:pt>
    <dgm:pt modelId="{0EE52CF8-F500-43C0-B927-E0F0566D35B1}" type="pres">
      <dgm:prSet presAssocID="{DB3B5AD6-6FFD-44C4-9C9E-8589801DBAAC}" presName="hierRoot1" presStyleCnt="0">
        <dgm:presLayoutVars>
          <dgm:hierBranch val="init"/>
        </dgm:presLayoutVars>
      </dgm:prSet>
      <dgm:spPr/>
    </dgm:pt>
    <dgm:pt modelId="{A7393AFE-E7F2-4915-9595-C4D0E1DC67F6}" type="pres">
      <dgm:prSet presAssocID="{DB3B5AD6-6FFD-44C4-9C9E-8589801DBAAC}" presName="rootComposite1" presStyleCnt="0"/>
      <dgm:spPr/>
    </dgm:pt>
    <dgm:pt modelId="{557ED7B5-991A-4F92-A186-FCFAB99FCFE8}" type="pres">
      <dgm:prSet presAssocID="{DB3B5AD6-6FFD-44C4-9C9E-8589801DBAAC}" presName="rootText1" presStyleLbl="node0" presStyleIdx="3" presStyleCnt="4" custLinFactX="-300000" custLinFactY="308854" custLinFactNeighborX="-330003" custLinFactNeighborY="400000">
        <dgm:presLayoutVars>
          <dgm:chPref val="3"/>
        </dgm:presLayoutVars>
      </dgm:prSet>
      <dgm:spPr/>
    </dgm:pt>
    <dgm:pt modelId="{7D730018-0BAC-4B15-9FFF-34A13A130E36}" type="pres">
      <dgm:prSet presAssocID="{DB3B5AD6-6FFD-44C4-9C9E-8589801DBAAC}" presName="rootConnector1" presStyleLbl="node1" presStyleIdx="0" presStyleCnt="0"/>
      <dgm:spPr/>
    </dgm:pt>
    <dgm:pt modelId="{F4E34480-B929-4D8A-8DEB-51BCE1379F90}" type="pres">
      <dgm:prSet presAssocID="{DB3B5AD6-6FFD-44C4-9C9E-8589801DBAAC}" presName="hierChild2" presStyleCnt="0"/>
      <dgm:spPr/>
    </dgm:pt>
    <dgm:pt modelId="{5A61D608-A833-43BB-8C74-42A02901CCDC}" type="pres">
      <dgm:prSet presAssocID="{DB3B5AD6-6FFD-44C4-9C9E-8589801DBAAC}" presName="hierChild3" presStyleCnt="0"/>
      <dgm:spPr/>
    </dgm:pt>
  </dgm:ptLst>
  <dgm:cxnLst>
    <dgm:cxn modelId="{F6504F07-AAC1-4AAB-959C-ABB4CC6D06C2}" type="presOf" srcId="{EBA786DD-87D2-4BA8-B8CC-28A620BFE20C}" destId="{78F76C30-CDDA-4497-92B1-58A68C6B46AC}" srcOrd="1" destOrd="0" presId="urn:microsoft.com/office/officeart/2005/8/layout/orgChart1"/>
    <dgm:cxn modelId="{9672A207-4BE7-4731-AB87-7578B2B225E9}" type="presOf" srcId="{68599DDE-E38D-4BFD-8823-3780905757FB}" destId="{0B4EBB81-A18E-43B7-BC16-CBDD97011BF6}" srcOrd="0" destOrd="0" presId="urn:microsoft.com/office/officeart/2005/8/layout/orgChart1"/>
    <dgm:cxn modelId="{51ECF608-33ED-47ED-B49F-AF246BE2DBE0}" type="presOf" srcId="{DB3B5AD6-6FFD-44C4-9C9E-8589801DBAAC}" destId="{557ED7B5-991A-4F92-A186-FCFAB99FCFE8}" srcOrd="0" destOrd="0" presId="urn:microsoft.com/office/officeart/2005/8/layout/orgChart1"/>
    <dgm:cxn modelId="{FCE9990F-75D5-41D2-B66D-6013BC27B4C1}" type="presOf" srcId="{09D87E2D-226B-43F1-B34B-AE067A59FE60}" destId="{F22F1B76-BC5A-4485-810D-028E65EE0855}" srcOrd="0" destOrd="0" presId="urn:microsoft.com/office/officeart/2005/8/layout/orgChart1"/>
    <dgm:cxn modelId="{09330810-EB8B-4FB5-81AE-2FEBAD32D566}" type="presOf" srcId="{512260D3-BF33-4527-8B1D-472517122FF8}" destId="{203DCB82-404D-4AC4-AFA9-568AB7CB35EE}" srcOrd="0" destOrd="0" presId="urn:microsoft.com/office/officeart/2005/8/layout/orgChart1"/>
    <dgm:cxn modelId="{D1B0D412-ED54-43C2-AED5-EDF6F57BBF2C}" srcId="{60063B77-8C2C-4432-94A6-4BA5FCDBBA12}" destId="{E337267C-2B78-455F-8CA4-4AE7BBBBCE0A}" srcOrd="1" destOrd="0" parTransId="{FD2173EB-D247-453B-B851-B987D18FEEBF}" sibTransId="{654E1CD4-E474-4CAA-9BB9-BDBEE4E70AC7}"/>
    <dgm:cxn modelId="{231F9915-0B6D-49E8-96D5-ADC0E7ECCF7F}" type="presOf" srcId="{1A1B0BDC-31B5-42A6-B1E1-27AA735AB0FE}" destId="{D260536A-8BE4-48A1-9CB7-09D820D04A25}" srcOrd="0" destOrd="0" presId="urn:microsoft.com/office/officeart/2005/8/layout/orgChart1"/>
    <dgm:cxn modelId="{2E515516-405D-4225-BC5D-D7920F428395}" type="presOf" srcId="{3984EB67-32A3-462E-9DC5-9789038F7F8E}" destId="{29F1E61C-90C3-4D8C-BA69-0B51C7478FED}" srcOrd="0" destOrd="0" presId="urn:microsoft.com/office/officeart/2005/8/layout/orgChart1"/>
    <dgm:cxn modelId="{35AC6D1B-A487-4984-815F-0CBED7B1123A}" srcId="{990BC98D-18A7-4E48-8E4C-4EBED23519CA}" destId="{60063B77-8C2C-4432-94A6-4BA5FCDBBA12}" srcOrd="3" destOrd="0" parTransId="{F7C586FD-931B-4411-8ABF-389CE878F962}" sibTransId="{568D8336-3FE5-44AF-AB67-3396047A2E2E}"/>
    <dgm:cxn modelId="{61BC5B1C-71C9-4970-8B01-6B2E352CCB33}" type="presOf" srcId="{DB3B5AD6-6FFD-44C4-9C9E-8589801DBAAC}" destId="{7D730018-0BAC-4B15-9FFF-34A13A130E36}" srcOrd="1" destOrd="0" presId="urn:microsoft.com/office/officeart/2005/8/layout/orgChart1"/>
    <dgm:cxn modelId="{99387823-2468-4AA5-A88B-9D9F141CE6BC}" type="presOf" srcId="{512260D3-BF33-4527-8B1D-472517122FF8}" destId="{46B10976-74CF-4748-AA36-70A0A2E89267}" srcOrd="1" destOrd="0" presId="urn:microsoft.com/office/officeart/2005/8/layout/orgChart1"/>
    <dgm:cxn modelId="{C72D7A26-A33B-4761-AFE0-F76A7F8F4A43}" type="presOf" srcId="{4A5FDD0F-81F5-45DC-AAB1-D6B50D9AC579}" destId="{01D40466-C0A9-40EE-84F8-08C98672BBB8}" srcOrd="0" destOrd="0" presId="urn:microsoft.com/office/officeart/2005/8/layout/orgChart1"/>
    <dgm:cxn modelId="{291AE526-1D54-0942-AB24-B876C1A5957F}" type="presOf" srcId="{56E01A42-E039-9043-B3D7-BFCAD749AC86}" destId="{B6C007D8-9918-CF4C-B16C-8906E1E36D90}" srcOrd="0" destOrd="0" presId="urn:microsoft.com/office/officeart/2005/8/layout/orgChart1"/>
    <dgm:cxn modelId="{17DB0029-C87B-48D8-A58A-08DBE0F2134D}" srcId="{990BC98D-18A7-4E48-8E4C-4EBED23519CA}" destId="{EF771219-7B96-4FC2-BB4E-A1AC1232A147}" srcOrd="6" destOrd="0" parTransId="{8A7733FB-9722-4457-B267-DD6898780E43}" sibTransId="{261C8869-FA3F-4D79-BC99-04D3C0D15B1F}"/>
    <dgm:cxn modelId="{00F5342F-0AC1-47B8-AF15-791BA77947FD}" type="presOf" srcId="{E792EC8C-3D4D-4D7C-AE36-CB7F7426DCD8}" destId="{EA841932-CEA2-4C8F-A761-64BAE0289411}" srcOrd="0" destOrd="0" presId="urn:microsoft.com/office/officeart/2005/8/layout/orgChart1"/>
    <dgm:cxn modelId="{150A0930-09E5-9042-BCA4-4B4A01A44733}" srcId="{512260D3-BF33-4527-8B1D-472517122FF8}" destId="{EAE74A5E-FD31-3A4F-82F3-EA1CF6C8A76B}" srcOrd="2" destOrd="0" parTransId="{887926DD-0A37-0E45-BD33-AAD448C826B2}" sibTransId="{F34DD09F-47A0-0B4E-93F2-0411C33909A5}"/>
    <dgm:cxn modelId="{C7007331-439A-4E43-9E86-7439E0BE9CF1}" srcId="{512260D3-BF33-4527-8B1D-472517122FF8}" destId="{81C13599-32DB-409A-8AA1-5D3A400990A9}" srcOrd="0" destOrd="0" parTransId="{4518935D-2427-4CFF-B151-32DDE5C82D00}" sibTransId="{670F68B3-E944-4AAA-A609-FA2C0C1052CE}"/>
    <dgm:cxn modelId="{1F92D236-8C33-4C59-84C1-409482B26404}" type="presOf" srcId="{8A7733FB-9722-4457-B267-DD6898780E43}" destId="{1D7EA25D-C720-48EF-B5C9-D407EA1F1127}" srcOrd="0" destOrd="0" presId="urn:microsoft.com/office/officeart/2005/8/layout/orgChart1"/>
    <dgm:cxn modelId="{ACDD0438-785D-469D-985D-698E6C857DE3}" type="presOf" srcId="{EBA786DD-87D2-4BA8-B8CC-28A620BFE20C}" destId="{45B16E51-A164-4271-B221-5549A701C6FD}" srcOrd="0" destOrd="0" presId="urn:microsoft.com/office/officeart/2005/8/layout/orgChart1"/>
    <dgm:cxn modelId="{86582538-C14D-4B32-8ADC-C78EFE2B503F}" type="presOf" srcId="{BEA39AFA-CBF5-4CEE-9DA6-964A402F6F91}" destId="{ADB09EAA-449D-43B1-A237-C43857702BFB}" srcOrd="0" destOrd="0" presId="urn:microsoft.com/office/officeart/2005/8/layout/orgChart1"/>
    <dgm:cxn modelId="{B3E76D3A-AF57-4E18-87C4-E6CFB1E5822E}" type="presOf" srcId="{BF867E8C-BB4C-489C-A0BC-8ED869342B8B}" destId="{FF7020F6-55B1-4A06-A63C-5BA42921D1C1}" srcOrd="1" destOrd="0" presId="urn:microsoft.com/office/officeart/2005/8/layout/orgChart1"/>
    <dgm:cxn modelId="{7E995541-C29F-412C-839A-B90A114F609F}" type="presOf" srcId="{FD3FE17E-BA55-49B6-BE89-434687CD54FC}" destId="{8D2146FA-D2BF-42F6-B11F-F7B2274B5DD8}" srcOrd="1" destOrd="0" presId="urn:microsoft.com/office/officeart/2005/8/layout/orgChart1"/>
    <dgm:cxn modelId="{A899B646-16AF-477D-9FD3-F34AD7CC5A16}" srcId="{990BC98D-18A7-4E48-8E4C-4EBED23519CA}" destId="{7F8CCEBA-38CF-4605-829F-76BB3F74B74E}" srcOrd="5" destOrd="0" parTransId="{139DAD0B-BA3A-4781-825F-D90CC082E974}" sibTransId="{415F7912-F7EF-41DE-B185-782F399AA18E}"/>
    <dgm:cxn modelId="{3A6B5B4C-B7A4-4E4A-944C-D1BCE4F6F018}" type="presOf" srcId="{4518935D-2427-4CFF-B151-32DDE5C82D00}" destId="{61A254A5-2233-438E-AF90-03E6DD6FFB0C}" srcOrd="0" destOrd="0" presId="urn:microsoft.com/office/officeart/2005/8/layout/orgChart1"/>
    <dgm:cxn modelId="{30C7124F-6FE2-5840-9297-7962003737D4}" type="presOf" srcId="{EAE74A5E-FD31-3A4F-82F3-EA1CF6C8A76B}" destId="{EB5B55B6-5069-0D4F-8287-8B4FBA8C6DC4}" srcOrd="0" destOrd="0" presId="urn:microsoft.com/office/officeart/2005/8/layout/orgChart1"/>
    <dgm:cxn modelId="{12DCD450-DCBC-4ED6-9B74-E2CBC46DDA83}" type="presOf" srcId="{F7C586FD-931B-4411-8ABF-389CE878F962}" destId="{301106B2-E080-455E-9520-609A666F0041}" srcOrd="0" destOrd="0" presId="urn:microsoft.com/office/officeart/2005/8/layout/orgChart1"/>
    <dgm:cxn modelId="{F7F74451-6003-5443-BD09-2A8F73449EF5}" type="presOf" srcId="{EAE74A5E-FD31-3A4F-82F3-EA1CF6C8A76B}" destId="{12533D27-0962-DE45-BE43-98A89FCBAA33}" srcOrd="1" destOrd="0" presId="urn:microsoft.com/office/officeart/2005/8/layout/orgChart1"/>
    <dgm:cxn modelId="{52B54D59-E0B5-46F7-A4E4-AFB14C389C85}" srcId="{42335A6E-3542-4B8F-B900-E63C25090144}" destId="{80F6CFD8-910F-4ADF-A456-F1DE990587FC}" srcOrd="1" destOrd="0" parTransId="{843FF9A1-42A7-4BE5-A578-321E867C0711}" sibTransId="{790C9A8D-DED8-4EBB-8F7F-873FB2CEB7A1}"/>
    <dgm:cxn modelId="{EF6DF45D-9D49-4B34-8085-BE96144C5302}" srcId="{42335A6E-3542-4B8F-B900-E63C25090144}" destId="{FD3FE17E-BA55-49B6-BE89-434687CD54FC}" srcOrd="2" destOrd="0" parTransId="{4CBA829E-266E-450C-84DC-432EFDF9D18A}" sibTransId="{B4BE4A06-C04C-47F1-BA25-1775E9699CF1}"/>
    <dgm:cxn modelId="{BF23D15E-889D-4CFF-84A9-92DA6ADC4241}" srcId="{512260D3-BF33-4527-8B1D-472517122FF8}" destId="{B974BB69-A85E-4E8B-B7D4-875FAE76AD47}" srcOrd="4" destOrd="0" parTransId="{EF41C235-1D6C-4E55-AD1C-617D0AEEC01A}" sibTransId="{7A251928-B4E9-48B2-9E01-03FCE6C5BA52}"/>
    <dgm:cxn modelId="{055F475F-47C4-4214-A98B-0F89D03105CC}" type="presOf" srcId="{7F8CCEBA-38CF-4605-829F-76BB3F74B74E}" destId="{0A2F983B-1F66-4CFA-A32C-088494245566}" srcOrd="0" destOrd="0" presId="urn:microsoft.com/office/officeart/2005/8/layout/orgChart1"/>
    <dgm:cxn modelId="{AE204166-7D8C-45DD-9E8E-0AC263CB14DF}" type="presOf" srcId="{81C13599-32DB-409A-8AA1-5D3A400990A9}" destId="{B86951A6-8F5B-4D47-9FE5-6237D1739552}" srcOrd="0" destOrd="0" presId="urn:microsoft.com/office/officeart/2005/8/layout/orgChart1"/>
    <dgm:cxn modelId="{B3028E66-009D-4819-BE84-14ED80F68B1C}" type="presOf" srcId="{EF771219-7B96-4FC2-BB4E-A1AC1232A147}" destId="{7D085E37-38FB-44AB-BC41-069C24552710}" srcOrd="0" destOrd="0" presId="urn:microsoft.com/office/officeart/2005/8/layout/orgChart1"/>
    <dgm:cxn modelId="{98298C67-E93B-42A5-978A-FD91BA9BEB54}" type="presOf" srcId="{B974BB69-A85E-4E8B-B7D4-875FAE76AD47}" destId="{1CA82791-26A9-4388-A011-B37831F1355E}" srcOrd="0" destOrd="0" presId="urn:microsoft.com/office/officeart/2005/8/layout/orgChart1"/>
    <dgm:cxn modelId="{400B8768-327C-4963-9E30-F19E25994775}" srcId="{4A5FDD0F-81F5-45DC-AAB1-D6B50D9AC579}" destId="{6453474E-FCC4-42AD-A41B-1CB360D8F080}" srcOrd="0" destOrd="0" parTransId="{3984EB67-32A3-462E-9DC5-9789038F7F8E}" sibTransId="{F55EAC44-49E6-42A7-B2D7-379FB1FA185A}"/>
    <dgm:cxn modelId="{8D1C1469-F2C1-445D-A9BD-2C0F2B477E06}" type="presOf" srcId="{270A3515-036E-49FF-A4CD-1FA4C924795E}" destId="{701E8F1F-5F38-432A-9BBA-04B038DF52F7}" srcOrd="0" destOrd="0" presId="urn:microsoft.com/office/officeart/2005/8/layout/orgChart1"/>
    <dgm:cxn modelId="{A8CB357A-E941-4C31-A44F-211BC60C6EB3}" srcId="{512260D3-BF33-4527-8B1D-472517122FF8}" destId="{68599DDE-E38D-4BFD-8823-3780905757FB}" srcOrd="1" destOrd="0" parTransId="{BEA39AFA-CBF5-4CEE-9DA6-964A402F6F91}" sibTransId="{09702CAC-4E66-49E9-A3F9-547A136BEC8C}"/>
    <dgm:cxn modelId="{979E9B7D-2121-4FE9-9C4F-5F0DC876B013}" srcId="{990BC98D-18A7-4E48-8E4C-4EBED23519CA}" destId="{4A5FDD0F-81F5-45DC-AAB1-D6B50D9AC579}" srcOrd="1" destOrd="0" parTransId="{58F7A015-38A8-4876-9209-AA367DF69726}" sibTransId="{C784665E-EF3F-4A04-BA01-9750E5D298DE}"/>
    <dgm:cxn modelId="{717C4C83-834D-46F4-994E-DA5BA15E8C54}" type="presOf" srcId="{E337267C-2B78-455F-8CA4-4AE7BBBBCE0A}" destId="{B7C9D4B7-1705-4D05-834F-5A6162E2311B}" srcOrd="0" destOrd="0" presId="urn:microsoft.com/office/officeart/2005/8/layout/orgChart1"/>
    <dgm:cxn modelId="{F3FAB083-1912-4024-A4F1-F5F6391C23AE}" type="presOf" srcId="{990BC98D-18A7-4E48-8E4C-4EBED23519CA}" destId="{48F6AE5F-81B4-437F-B8EE-A4251332E3C4}" srcOrd="0" destOrd="0" presId="urn:microsoft.com/office/officeart/2005/8/layout/orgChart1"/>
    <dgm:cxn modelId="{5AD9B68B-C7FD-43C9-909F-1FA90D6062BA}" srcId="{990BC98D-18A7-4E48-8E4C-4EBED23519CA}" destId="{EBA786DD-87D2-4BA8-B8CC-28A620BFE20C}" srcOrd="4" destOrd="0" parTransId="{1A1B0BDC-31B5-42A6-B1E1-27AA735AB0FE}" sibTransId="{E485D539-0CD6-44B5-B418-7E7C9F87183D}"/>
    <dgm:cxn modelId="{1D83CF8C-A834-7741-BC4C-76E0E9FCC868}" type="presOf" srcId="{A0F25C1A-F47D-3D42-A2B1-C5698A5A79D0}" destId="{C5C1D6AE-968F-464E-8702-C283E83614A8}" srcOrd="1" destOrd="0" presId="urn:microsoft.com/office/officeart/2005/8/layout/orgChart1"/>
    <dgm:cxn modelId="{6ABAA990-F5F7-4B34-AFF4-C32EF18116A4}" type="presOf" srcId="{FD2173EB-D247-453B-B851-B987D18FEEBF}" destId="{B355FA5F-4B28-4AFD-847F-9ABEAC0E8C67}" srcOrd="0" destOrd="0" presId="urn:microsoft.com/office/officeart/2005/8/layout/orgChart1"/>
    <dgm:cxn modelId="{85A2A996-765B-4630-A3CC-4D4BAFD787E1}" srcId="{990BC98D-18A7-4E48-8E4C-4EBED23519CA}" destId="{512260D3-BF33-4527-8B1D-472517122FF8}" srcOrd="2" destOrd="0" parTransId="{270A3515-036E-49FF-A4CD-1FA4C924795E}" sibTransId="{B6848DE9-F112-4C21-A033-DEF76CF39805}"/>
    <dgm:cxn modelId="{57B6BE98-FA26-4719-BC98-300B0BA51B9D}" type="presOf" srcId="{9AEC76BD-656D-4872-8440-2F3BACE1152D}" destId="{087E1F97-456C-42D6-9662-690AA827FF9C}" srcOrd="0" destOrd="0" presId="urn:microsoft.com/office/officeart/2005/8/layout/orgChart1"/>
    <dgm:cxn modelId="{3275F69A-7D28-4142-979E-29EE3C59697A}" type="presOf" srcId="{9AEC76BD-656D-4872-8440-2F3BACE1152D}" destId="{88557A7C-90FE-4234-999C-418BF96DF1D5}" srcOrd="1" destOrd="0" presId="urn:microsoft.com/office/officeart/2005/8/layout/orgChart1"/>
    <dgm:cxn modelId="{FD257B9F-B83D-472B-B740-2D164F10BAC3}" type="presOf" srcId="{42335A6E-3542-4B8F-B900-E63C25090144}" destId="{1F193D73-2795-433E-B371-DFEDAACBCD32}" srcOrd="0" destOrd="0" presId="urn:microsoft.com/office/officeart/2005/8/layout/orgChart1"/>
    <dgm:cxn modelId="{A147B9A0-6E02-D541-B9CE-B51C0790F672}" type="presOf" srcId="{56E01A42-E039-9043-B3D7-BFCAD749AC86}" destId="{A07B15FA-FF4D-D641-958C-BEE912B9CE28}" srcOrd="1" destOrd="0" presId="urn:microsoft.com/office/officeart/2005/8/layout/orgChart1"/>
    <dgm:cxn modelId="{ADB93EA1-5604-5C47-9851-D202C20A9C41}" type="presOf" srcId="{887926DD-0A37-0E45-BD33-AAD448C826B2}" destId="{9ECB757B-027D-9E4F-AAB4-CC8B6DEAFA17}" srcOrd="0" destOrd="0" presId="urn:microsoft.com/office/officeart/2005/8/layout/orgChart1"/>
    <dgm:cxn modelId="{15DC58A2-B7EA-451B-BF17-15F59B6247B9}" type="presOf" srcId="{60063B77-8C2C-4432-94A6-4BA5FCDBBA12}" destId="{CF144036-1E43-4E55-AC29-FD2C29A3361F}" srcOrd="0" destOrd="0" presId="urn:microsoft.com/office/officeart/2005/8/layout/orgChart1"/>
    <dgm:cxn modelId="{4BC4ACA6-169E-480F-96A1-7AA0DB452F49}" type="presOf" srcId="{4A5FDD0F-81F5-45DC-AAB1-D6B50D9AC579}" destId="{DDA06AAC-F9B3-470A-AE9D-8B75DB1A7467}" srcOrd="1" destOrd="0" presId="urn:microsoft.com/office/officeart/2005/8/layout/orgChart1"/>
    <dgm:cxn modelId="{3E0CF4A9-F706-461F-A5FE-7752D4D3D7B2}" type="presOf" srcId="{80F6CFD8-910F-4ADF-A456-F1DE990587FC}" destId="{456F4D48-7437-4F5B-B5D8-E197FE4E811B}" srcOrd="1" destOrd="0" presId="urn:microsoft.com/office/officeart/2005/8/layout/orgChart1"/>
    <dgm:cxn modelId="{A533A7AA-5AC0-49BF-9A4C-04FEC59450A7}" srcId="{42335A6E-3542-4B8F-B900-E63C25090144}" destId="{990BC98D-18A7-4E48-8E4C-4EBED23519CA}" srcOrd="0" destOrd="0" parTransId="{B8D857B2-7982-4169-BE23-4C45823BEAF4}" sibTransId="{60756DA5-53DD-4EEE-978B-828096511E86}"/>
    <dgm:cxn modelId="{AD5561AB-BD21-40E6-997C-7D204D7E4E6C}" type="presOf" srcId="{990BC98D-18A7-4E48-8E4C-4EBED23519CA}" destId="{B5CFF139-92A8-4E66-88F5-27C8ECBE87CB}" srcOrd="1" destOrd="0" presId="urn:microsoft.com/office/officeart/2005/8/layout/orgChart1"/>
    <dgm:cxn modelId="{4043EAAE-9CBA-4144-BE74-93ACEB1D8E9A}" type="presOf" srcId="{68599DDE-E38D-4BFD-8823-3780905757FB}" destId="{97470842-5A82-4707-96B8-CF6E9C2D2025}" srcOrd="1" destOrd="0" presId="urn:microsoft.com/office/officeart/2005/8/layout/orgChart1"/>
    <dgm:cxn modelId="{863895AF-1C62-4854-AD93-56A51E5E5F85}" type="presOf" srcId="{FD3FE17E-BA55-49B6-BE89-434687CD54FC}" destId="{F7CF6AD5-4ED2-44CC-82DF-98A56ECD304B}" srcOrd="0" destOrd="0" presId="urn:microsoft.com/office/officeart/2005/8/layout/orgChart1"/>
    <dgm:cxn modelId="{82E429B3-9FBF-4EE6-AF52-B02AC808C7D9}" type="presOf" srcId="{EF771219-7B96-4FC2-BB4E-A1AC1232A147}" destId="{3699A433-9AEB-4622-AE66-62D35A8DFA3D}" srcOrd="1" destOrd="0" presId="urn:microsoft.com/office/officeart/2005/8/layout/orgChart1"/>
    <dgm:cxn modelId="{B1CEC6B5-0F8B-4F4C-BFFE-C34F0066D953}" type="presOf" srcId="{E337267C-2B78-455F-8CA4-4AE7BBBBCE0A}" destId="{808173E5-74CD-4DAE-A417-3E1563989955}" srcOrd="1" destOrd="0" presId="urn:microsoft.com/office/officeart/2005/8/layout/orgChart1"/>
    <dgm:cxn modelId="{AA61C6B6-162F-4106-BEC7-0001FBD7AAA6}" srcId="{60063B77-8C2C-4432-94A6-4BA5FCDBBA12}" destId="{E792EC8C-3D4D-4D7C-AE36-CB7F7426DCD8}" srcOrd="0" destOrd="0" parTransId="{09D87E2D-226B-43F1-B34B-AE067A59FE60}" sibTransId="{1ED47A8F-F99F-4C54-9353-DCCC27C46FE3}"/>
    <dgm:cxn modelId="{E99BBCC2-425A-4B52-9683-A9F9AAF939C7}" srcId="{42335A6E-3542-4B8F-B900-E63C25090144}" destId="{DB3B5AD6-6FFD-44C4-9C9E-8589801DBAAC}" srcOrd="3" destOrd="0" parTransId="{129CE4E3-81BB-4A78-89B4-619A663CAC6A}" sibTransId="{C3F9F1C8-EF57-4705-8114-0DA53B01C40E}"/>
    <dgm:cxn modelId="{BDE8E1C5-86AE-47D9-A26C-8CA90A94BA43}" type="presOf" srcId="{2265CE96-95EB-4345-A1F2-A82D9FB55224}" destId="{62F144C2-28B0-43C4-957A-4C28CD345456}" srcOrd="0" destOrd="0" presId="urn:microsoft.com/office/officeart/2005/8/layout/orgChart1"/>
    <dgm:cxn modelId="{066816C6-2EB4-4378-8201-CF6C7954EADC}" type="presOf" srcId="{670C7BF1-AD50-41C6-88AA-A06F7A536D1D}" destId="{40D2B327-2D37-4E4C-810F-7FE7650D0B7C}" srcOrd="0" destOrd="0" presId="urn:microsoft.com/office/officeart/2005/8/layout/orgChart1"/>
    <dgm:cxn modelId="{AF4C4EC8-3578-44F1-B0A6-F9E955602208}" type="presOf" srcId="{60063B77-8C2C-4432-94A6-4BA5FCDBBA12}" destId="{4549A2E2-30A4-4B3E-9C7A-C2356556F510}" srcOrd="1" destOrd="0" presId="urn:microsoft.com/office/officeart/2005/8/layout/orgChart1"/>
    <dgm:cxn modelId="{7F1696CC-12FE-4494-94D7-C1144DAF8681}" type="presOf" srcId="{80F6CFD8-910F-4ADF-A456-F1DE990587FC}" destId="{303C74E0-9B46-4732-A2D1-16BE0DD8BE56}" srcOrd="0" destOrd="0" presId="urn:microsoft.com/office/officeart/2005/8/layout/orgChart1"/>
    <dgm:cxn modelId="{537888D0-A7CF-DA4A-A5AB-DC5BA62740A9}" type="presOf" srcId="{AE168439-8244-6E46-BA3A-C9FFB1CA18B4}" destId="{B98CAE10-B1A1-9344-BF17-12D9CD699705}" srcOrd="0" destOrd="0" presId="urn:microsoft.com/office/officeart/2005/8/layout/orgChart1"/>
    <dgm:cxn modelId="{7F6F5FD1-1AE4-4DDC-A5D8-A5636F89171E}" type="presOf" srcId="{B974BB69-A85E-4E8B-B7D4-875FAE76AD47}" destId="{C885D9FF-081C-4061-8E28-31A5AF3DC621}" srcOrd="1" destOrd="0" presId="urn:microsoft.com/office/officeart/2005/8/layout/orgChart1"/>
    <dgm:cxn modelId="{194A3BD4-ECFC-437F-A2CF-CEE3B3A0DDE9}" type="presOf" srcId="{7F8CCEBA-38CF-4605-829F-76BB3F74B74E}" destId="{61C646F7-4FA3-4C20-8EE3-96DD9AC2E106}" srcOrd="1" destOrd="0" presId="urn:microsoft.com/office/officeart/2005/8/layout/orgChart1"/>
    <dgm:cxn modelId="{E0D8A9D5-A2E7-49BA-A3C1-5951BF5B0F9E}" srcId="{4A5FDD0F-81F5-45DC-AAB1-D6B50D9AC579}" destId="{9C4244BF-AA56-413C-B4E9-69B4D4A4EA21}" srcOrd="2" destOrd="0" parTransId="{2265CE96-95EB-4345-A1F2-A82D9FB55224}" sibTransId="{F025705D-3C31-45AD-A87E-565F7623128E}"/>
    <dgm:cxn modelId="{E360ECD5-E318-4B1F-A0FA-298A4E32554C}" type="presOf" srcId="{81C13599-32DB-409A-8AA1-5D3A400990A9}" destId="{A55A692F-0258-4E17-9B20-CDC8716DEC1C}" srcOrd="1" destOrd="0" presId="urn:microsoft.com/office/officeart/2005/8/layout/orgChart1"/>
    <dgm:cxn modelId="{004E32D6-AE25-41E8-B83A-0B08C96AFBB6}" type="presOf" srcId="{F9F6ADFB-4441-4BCF-B4FB-E75CDB86EE84}" destId="{52EEAAF2-8A22-46D5-B587-AF7BBBFC3578}" srcOrd="0" destOrd="0" presId="urn:microsoft.com/office/officeart/2005/8/layout/orgChart1"/>
    <dgm:cxn modelId="{5127AAD7-0FE3-496F-92A3-D88558F867D1}" srcId="{990BC98D-18A7-4E48-8E4C-4EBED23519CA}" destId="{BF867E8C-BB4C-489C-A0BC-8ED869342B8B}" srcOrd="0" destOrd="0" parTransId="{670C7BF1-AD50-41C6-88AA-A06F7A536D1D}" sibTransId="{7EC57E92-7CF4-4E70-BDD2-B00BDF85C534}"/>
    <dgm:cxn modelId="{EECAEED8-C345-493A-B254-5513BE505D84}" type="presOf" srcId="{9C4244BF-AA56-413C-B4E9-69B4D4A4EA21}" destId="{4BB0C00A-A5B8-44BC-B64D-E1EBD38272F8}" srcOrd="1" destOrd="0" presId="urn:microsoft.com/office/officeart/2005/8/layout/orgChart1"/>
    <dgm:cxn modelId="{BCF472D9-73AB-427E-B574-76E881E714E8}" type="presOf" srcId="{6453474E-FCC4-42AD-A41B-1CB360D8F080}" destId="{4EB67FB4-D3AB-4369-A9E0-96AC218B7671}" srcOrd="0" destOrd="0" presId="urn:microsoft.com/office/officeart/2005/8/layout/orgChart1"/>
    <dgm:cxn modelId="{FE2B79DE-8BD6-452F-B332-7D96E96A5051}" type="presOf" srcId="{E792EC8C-3D4D-4D7C-AE36-CB7F7426DCD8}" destId="{B2FC50C6-7E46-42B5-9B43-D190765AB31F}" srcOrd="1" destOrd="0" presId="urn:microsoft.com/office/officeart/2005/8/layout/orgChart1"/>
    <dgm:cxn modelId="{ECF2AAE0-36AD-4478-8D2F-D6E085F9DA9B}" type="presOf" srcId="{58F7A015-38A8-4876-9209-AA367DF69726}" destId="{CCE7957A-7A9C-4CFD-8D3A-134A6BB1CCBF}" srcOrd="0" destOrd="0" presId="urn:microsoft.com/office/officeart/2005/8/layout/orgChart1"/>
    <dgm:cxn modelId="{7AFC0BE2-18E1-4ACB-ABDB-60895D9A6188}" srcId="{4A5FDD0F-81F5-45DC-AAB1-D6B50D9AC579}" destId="{9AEC76BD-656D-4872-8440-2F3BACE1152D}" srcOrd="1" destOrd="0" parTransId="{F9F6ADFB-4441-4BCF-B4FB-E75CDB86EE84}" sibTransId="{7032825F-B9FC-45DD-8F61-7F8F0B95F58B}"/>
    <dgm:cxn modelId="{91C750E8-CAC0-4ED7-9A5A-CF740FF8F99D}" type="presOf" srcId="{139DAD0B-BA3A-4781-825F-D90CC082E974}" destId="{8B1C2F75-7221-4879-BA98-3DE31DD74182}" srcOrd="0" destOrd="0" presId="urn:microsoft.com/office/officeart/2005/8/layout/orgChart1"/>
    <dgm:cxn modelId="{F126A7EA-EFFE-AF43-AEA1-4F7C5431E5D8}" srcId="{512260D3-BF33-4527-8B1D-472517122FF8}" destId="{56E01A42-E039-9043-B3D7-BFCAD749AC86}" srcOrd="3" destOrd="0" parTransId="{BD60083B-A594-1242-8EFC-59BCE3EDB307}" sibTransId="{D4182989-0E18-7440-9AD0-B7CE82528513}"/>
    <dgm:cxn modelId="{5A33E2EA-F117-4EDA-8AAD-BC5359529A4D}" type="presOf" srcId="{9C4244BF-AA56-413C-B4E9-69B4D4A4EA21}" destId="{6B04B82B-6A53-4676-8AD8-88F858084B78}" srcOrd="0" destOrd="0" presId="urn:microsoft.com/office/officeart/2005/8/layout/orgChart1"/>
    <dgm:cxn modelId="{D5CD2EED-3BB7-5C47-B4CB-E0B337191530}" type="presOf" srcId="{BD60083B-A594-1242-8EFC-59BCE3EDB307}" destId="{83E737DA-EDF9-9949-8AE3-34CA1561F5B9}" srcOrd="0" destOrd="0" presId="urn:microsoft.com/office/officeart/2005/8/layout/orgChart1"/>
    <dgm:cxn modelId="{B04A9CEF-E47C-9A40-9E87-C9F77808BFB2}" srcId="{4A5FDD0F-81F5-45DC-AAB1-D6B50D9AC579}" destId="{A0F25C1A-F47D-3D42-A2B1-C5698A5A79D0}" srcOrd="3" destOrd="0" parTransId="{AE168439-8244-6E46-BA3A-C9FFB1CA18B4}" sibTransId="{1F4BF11D-1188-BF49-9F96-F5C8FD8CB2C8}"/>
    <dgm:cxn modelId="{04C0E0F8-8B59-4DA0-8DE0-CCB43953A45B}" type="presOf" srcId="{EF41C235-1D6C-4E55-AD1C-617D0AEEC01A}" destId="{3E750150-2A14-4257-A58D-1C186A50E78E}" srcOrd="0" destOrd="0" presId="urn:microsoft.com/office/officeart/2005/8/layout/orgChart1"/>
    <dgm:cxn modelId="{73FD45FA-74D5-584C-B5E0-08BC6F4361B4}" type="presOf" srcId="{A0F25C1A-F47D-3D42-A2B1-C5698A5A79D0}" destId="{353F269E-9975-7B43-B2A3-E657496DAC70}" srcOrd="0" destOrd="0" presId="urn:microsoft.com/office/officeart/2005/8/layout/orgChart1"/>
    <dgm:cxn modelId="{0495E8FA-331A-4765-9D95-94E92FD476C8}" type="presOf" srcId="{6453474E-FCC4-42AD-A41B-1CB360D8F080}" destId="{1A95582B-9AFF-419A-9841-4E62DF56F8E5}" srcOrd="1" destOrd="0" presId="urn:microsoft.com/office/officeart/2005/8/layout/orgChart1"/>
    <dgm:cxn modelId="{1E58A9FD-8937-4565-AACB-A19FB1EDBE9A}" type="presOf" srcId="{BF867E8C-BB4C-489C-A0BC-8ED869342B8B}" destId="{2814F1B3-583E-483F-AB5D-E259BAF2EBD5}" srcOrd="0" destOrd="0" presId="urn:microsoft.com/office/officeart/2005/8/layout/orgChart1"/>
    <dgm:cxn modelId="{E77805C4-00EE-4564-BEDE-076FC3E19661}" type="presParOf" srcId="{1F193D73-2795-433E-B371-DFEDAACBCD32}" destId="{339FBDC6-112A-4E9A-B8AB-C5B21362999C}" srcOrd="0" destOrd="0" presId="urn:microsoft.com/office/officeart/2005/8/layout/orgChart1"/>
    <dgm:cxn modelId="{09A92A12-461A-4EBF-AD56-DCB0D4A12BDA}" type="presParOf" srcId="{339FBDC6-112A-4E9A-B8AB-C5B21362999C}" destId="{45D736DE-3CA6-4F15-A9EA-AE95644154A2}" srcOrd="0" destOrd="0" presId="urn:microsoft.com/office/officeart/2005/8/layout/orgChart1"/>
    <dgm:cxn modelId="{0511B073-399E-434D-B9A6-8EF73DB02336}" type="presParOf" srcId="{45D736DE-3CA6-4F15-A9EA-AE95644154A2}" destId="{48F6AE5F-81B4-437F-B8EE-A4251332E3C4}" srcOrd="0" destOrd="0" presId="urn:microsoft.com/office/officeart/2005/8/layout/orgChart1"/>
    <dgm:cxn modelId="{3DCC03A0-F64D-42DB-8CCD-029B33495836}" type="presParOf" srcId="{45D736DE-3CA6-4F15-A9EA-AE95644154A2}" destId="{B5CFF139-92A8-4E66-88F5-27C8ECBE87CB}" srcOrd="1" destOrd="0" presId="urn:microsoft.com/office/officeart/2005/8/layout/orgChart1"/>
    <dgm:cxn modelId="{547CA37D-B7DB-4AB5-8B3F-A26AD701BC31}" type="presParOf" srcId="{339FBDC6-112A-4E9A-B8AB-C5B21362999C}" destId="{B18C233C-F6EA-472E-8F98-931F5E39DED4}" srcOrd="1" destOrd="0" presId="urn:microsoft.com/office/officeart/2005/8/layout/orgChart1"/>
    <dgm:cxn modelId="{4DD9D1AE-A155-4616-9E31-640937746B3F}" type="presParOf" srcId="{B18C233C-F6EA-472E-8F98-931F5E39DED4}" destId="{CCE7957A-7A9C-4CFD-8D3A-134A6BB1CCBF}" srcOrd="0" destOrd="0" presId="urn:microsoft.com/office/officeart/2005/8/layout/orgChart1"/>
    <dgm:cxn modelId="{2CAF2317-91FB-4783-A570-D92A2EE15A64}" type="presParOf" srcId="{B18C233C-F6EA-472E-8F98-931F5E39DED4}" destId="{D6C1DA82-557F-4DB7-A9A4-A5D94F44CC91}" srcOrd="1" destOrd="0" presId="urn:microsoft.com/office/officeart/2005/8/layout/orgChart1"/>
    <dgm:cxn modelId="{70D67B5F-05B0-444B-A399-F22735C49CA7}" type="presParOf" srcId="{D6C1DA82-557F-4DB7-A9A4-A5D94F44CC91}" destId="{8C8CD6B0-26B3-49E6-BFA6-EACCAB43B547}" srcOrd="0" destOrd="0" presId="urn:microsoft.com/office/officeart/2005/8/layout/orgChart1"/>
    <dgm:cxn modelId="{D56A9399-79CE-44CC-ADBB-18311BAE2E24}" type="presParOf" srcId="{8C8CD6B0-26B3-49E6-BFA6-EACCAB43B547}" destId="{01D40466-C0A9-40EE-84F8-08C98672BBB8}" srcOrd="0" destOrd="0" presId="urn:microsoft.com/office/officeart/2005/8/layout/orgChart1"/>
    <dgm:cxn modelId="{88EB4873-E8C3-43BA-889D-1DE1A5E5F1A3}" type="presParOf" srcId="{8C8CD6B0-26B3-49E6-BFA6-EACCAB43B547}" destId="{DDA06AAC-F9B3-470A-AE9D-8B75DB1A7467}" srcOrd="1" destOrd="0" presId="urn:microsoft.com/office/officeart/2005/8/layout/orgChart1"/>
    <dgm:cxn modelId="{F7632876-2CF4-4098-B9B8-D46B4E4D0E38}" type="presParOf" srcId="{D6C1DA82-557F-4DB7-A9A4-A5D94F44CC91}" destId="{C28D5B82-F713-477A-94EB-32BA3D1076D2}" srcOrd="1" destOrd="0" presId="urn:microsoft.com/office/officeart/2005/8/layout/orgChart1"/>
    <dgm:cxn modelId="{4C07811D-C86C-4E43-9A82-945E7CA1888A}" type="presParOf" srcId="{C28D5B82-F713-477A-94EB-32BA3D1076D2}" destId="{29F1E61C-90C3-4D8C-BA69-0B51C7478FED}" srcOrd="0" destOrd="0" presId="urn:microsoft.com/office/officeart/2005/8/layout/orgChart1"/>
    <dgm:cxn modelId="{1162CA4F-29A5-46ED-9DCC-67D8254232CD}" type="presParOf" srcId="{C28D5B82-F713-477A-94EB-32BA3D1076D2}" destId="{0DC9A975-6113-4EDC-9855-D0D9C47A7F4E}" srcOrd="1" destOrd="0" presId="urn:microsoft.com/office/officeart/2005/8/layout/orgChart1"/>
    <dgm:cxn modelId="{CEA49DCD-391A-4EF5-9570-80C8418A5286}" type="presParOf" srcId="{0DC9A975-6113-4EDC-9855-D0D9C47A7F4E}" destId="{40A0F847-0301-4051-9639-2B304E200F63}" srcOrd="0" destOrd="0" presId="urn:microsoft.com/office/officeart/2005/8/layout/orgChart1"/>
    <dgm:cxn modelId="{7D4A8D48-96A9-4DB9-985F-9FC4CCC7018A}" type="presParOf" srcId="{40A0F847-0301-4051-9639-2B304E200F63}" destId="{4EB67FB4-D3AB-4369-A9E0-96AC218B7671}" srcOrd="0" destOrd="0" presId="urn:microsoft.com/office/officeart/2005/8/layout/orgChart1"/>
    <dgm:cxn modelId="{ECA366AB-7865-4680-B0ED-BD40F03A382D}" type="presParOf" srcId="{40A0F847-0301-4051-9639-2B304E200F63}" destId="{1A95582B-9AFF-419A-9841-4E62DF56F8E5}" srcOrd="1" destOrd="0" presId="urn:microsoft.com/office/officeart/2005/8/layout/orgChart1"/>
    <dgm:cxn modelId="{1E10B4CE-29B2-4203-B989-01DFA51DE5EA}" type="presParOf" srcId="{0DC9A975-6113-4EDC-9855-D0D9C47A7F4E}" destId="{DE1682C4-4248-46F1-88D3-873A0D24B737}" srcOrd="1" destOrd="0" presId="urn:microsoft.com/office/officeart/2005/8/layout/orgChart1"/>
    <dgm:cxn modelId="{F8A1FDA0-495B-484A-B155-C5AC14E43D06}" type="presParOf" srcId="{0DC9A975-6113-4EDC-9855-D0D9C47A7F4E}" destId="{3A7FA19D-6EB6-4EAB-B8BA-0C70B79E96C7}" srcOrd="2" destOrd="0" presId="urn:microsoft.com/office/officeart/2005/8/layout/orgChart1"/>
    <dgm:cxn modelId="{7FE430FD-1C96-4A86-92DA-6752D6EE9348}" type="presParOf" srcId="{C28D5B82-F713-477A-94EB-32BA3D1076D2}" destId="{52EEAAF2-8A22-46D5-B587-AF7BBBFC3578}" srcOrd="2" destOrd="0" presId="urn:microsoft.com/office/officeart/2005/8/layout/orgChart1"/>
    <dgm:cxn modelId="{8C8E5B1C-9AAF-4763-BCFD-511F8DAC2D7C}" type="presParOf" srcId="{C28D5B82-F713-477A-94EB-32BA3D1076D2}" destId="{4862839A-A1FD-4A6E-83DB-D41BB9094BE2}" srcOrd="3" destOrd="0" presId="urn:microsoft.com/office/officeart/2005/8/layout/orgChart1"/>
    <dgm:cxn modelId="{428108DC-75C6-469B-A3B1-D3DDD82D3398}" type="presParOf" srcId="{4862839A-A1FD-4A6E-83DB-D41BB9094BE2}" destId="{77F4E7E7-B50E-4444-AF00-AC73C5DD41AA}" srcOrd="0" destOrd="0" presId="urn:microsoft.com/office/officeart/2005/8/layout/orgChart1"/>
    <dgm:cxn modelId="{4C550B43-9708-458D-81BF-024DD1CD343E}" type="presParOf" srcId="{77F4E7E7-B50E-4444-AF00-AC73C5DD41AA}" destId="{087E1F97-456C-42D6-9662-690AA827FF9C}" srcOrd="0" destOrd="0" presId="urn:microsoft.com/office/officeart/2005/8/layout/orgChart1"/>
    <dgm:cxn modelId="{A163343D-E3CC-470C-9DCF-C3B65922A93A}" type="presParOf" srcId="{77F4E7E7-B50E-4444-AF00-AC73C5DD41AA}" destId="{88557A7C-90FE-4234-999C-418BF96DF1D5}" srcOrd="1" destOrd="0" presId="urn:microsoft.com/office/officeart/2005/8/layout/orgChart1"/>
    <dgm:cxn modelId="{5E88AD67-811A-44FF-B066-026C3107AC95}" type="presParOf" srcId="{4862839A-A1FD-4A6E-83DB-D41BB9094BE2}" destId="{F9C61872-AEB0-4488-9C80-24DA8D455093}" srcOrd="1" destOrd="0" presId="urn:microsoft.com/office/officeart/2005/8/layout/orgChart1"/>
    <dgm:cxn modelId="{E4E03C6E-1A4D-4DFE-A92E-2071FAF7DB62}" type="presParOf" srcId="{4862839A-A1FD-4A6E-83DB-D41BB9094BE2}" destId="{8E1915BB-911B-44CC-81A3-1BFDE4DF5FEF}" srcOrd="2" destOrd="0" presId="urn:microsoft.com/office/officeart/2005/8/layout/orgChart1"/>
    <dgm:cxn modelId="{1010E0A2-E81C-4086-A4EE-8772E1952E96}" type="presParOf" srcId="{C28D5B82-F713-477A-94EB-32BA3D1076D2}" destId="{62F144C2-28B0-43C4-957A-4C28CD345456}" srcOrd="4" destOrd="0" presId="urn:microsoft.com/office/officeart/2005/8/layout/orgChart1"/>
    <dgm:cxn modelId="{3F9E5717-6BEE-4EEA-93A8-21602880F9D1}" type="presParOf" srcId="{C28D5B82-F713-477A-94EB-32BA3D1076D2}" destId="{8AD95EA6-BDE5-403B-B636-C0D8D752F6B9}" srcOrd="5" destOrd="0" presId="urn:microsoft.com/office/officeart/2005/8/layout/orgChart1"/>
    <dgm:cxn modelId="{5BC474DD-2DEE-419D-BF1A-7ECC91D4D07F}" type="presParOf" srcId="{8AD95EA6-BDE5-403B-B636-C0D8D752F6B9}" destId="{B25F7712-9B28-4592-AA0C-D8EE675ADFA4}" srcOrd="0" destOrd="0" presId="urn:microsoft.com/office/officeart/2005/8/layout/orgChart1"/>
    <dgm:cxn modelId="{6AF56B98-15C6-455A-9AD6-09312B8AA878}" type="presParOf" srcId="{B25F7712-9B28-4592-AA0C-D8EE675ADFA4}" destId="{6B04B82B-6A53-4676-8AD8-88F858084B78}" srcOrd="0" destOrd="0" presId="urn:microsoft.com/office/officeart/2005/8/layout/orgChart1"/>
    <dgm:cxn modelId="{360D6FF6-9466-4E26-8949-14D2E02D2A04}" type="presParOf" srcId="{B25F7712-9B28-4592-AA0C-D8EE675ADFA4}" destId="{4BB0C00A-A5B8-44BC-B64D-E1EBD38272F8}" srcOrd="1" destOrd="0" presId="urn:microsoft.com/office/officeart/2005/8/layout/orgChart1"/>
    <dgm:cxn modelId="{5FDE2691-D472-41B3-B8C8-0F4380F8BCD9}" type="presParOf" srcId="{8AD95EA6-BDE5-403B-B636-C0D8D752F6B9}" destId="{E311EFE6-3A22-45C3-A3FA-23E802BCCFE1}" srcOrd="1" destOrd="0" presId="urn:microsoft.com/office/officeart/2005/8/layout/orgChart1"/>
    <dgm:cxn modelId="{69C0A997-6510-41BB-941C-0DCD747BFF29}" type="presParOf" srcId="{8AD95EA6-BDE5-403B-B636-C0D8D752F6B9}" destId="{2F90BC14-E1F8-4CE2-8217-388822785FAA}" srcOrd="2" destOrd="0" presId="urn:microsoft.com/office/officeart/2005/8/layout/orgChart1"/>
    <dgm:cxn modelId="{ECFD2091-603A-BC4B-B33F-DC7FD2E3F8F8}" type="presParOf" srcId="{C28D5B82-F713-477A-94EB-32BA3D1076D2}" destId="{B98CAE10-B1A1-9344-BF17-12D9CD699705}" srcOrd="6" destOrd="0" presId="urn:microsoft.com/office/officeart/2005/8/layout/orgChart1"/>
    <dgm:cxn modelId="{A53E8DDE-516C-8246-BB97-FF61BDA44EFD}" type="presParOf" srcId="{C28D5B82-F713-477A-94EB-32BA3D1076D2}" destId="{7EFE6DBD-8066-0F40-B5E2-E982943426D8}" srcOrd="7" destOrd="0" presId="urn:microsoft.com/office/officeart/2005/8/layout/orgChart1"/>
    <dgm:cxn modelId="{A586A3F0-CF31-7F4C-B9C6-0B8F75F3E6CA}" type="presParOf" srcId="{7EFE6DBD-8066-0F40-B5E2-E982943426D8}" destId="{4634370F-A273-DA43-A5C8-57CE66B8F046}" srcOrd="0" destOrd="0" presId="urn:microsoft.com/office/officeart/2005/8/layout/orgChart1"/>
    <dgm:cxn modelId="{DC40066F-27D0-354B-923E-F63E3A749FFE}" type="presParOf" srcId="{4634370F-A273-DA43-A5C8-57CE66B8F046}" destId="{353F269E-9975-7B43-B2A3-E657496DAC70}" srcOrd="0" destOrd="0" presId="urn:microsoft.com/office/officeart/2005/8/layout/orgChart1"/>
    <dgm:cxn modelId="{5152067B-191E-E648-A12E-EA663644FA33}" type="presParOf" srcId="{4634370F-A273-DA43-A5C8-57CE66B8F046}" destId="{C5C1D6AE-968F-464E-8702-C283E83614A8}" srcOrd="1" destOrd="0" presId="urn:microsoft.com/office/officeart/2005/8/layout/orgChart1"/>
    <dgm:cxn modelId="{2C76F9BE-1C65-8248-AA59-541257685D72}" type="presParOf" srcId="{7EFE6DBD-8066-0F40-B5E2-E982943426D8}" destId="{D27D2280-025D-0F46-AF65-894C13E39607}" srcOrd="1" destOrd="0" presId="urn:microsoft.com/office/officeart/2005/8/layout/orgChart1"/>
    <dgm:cxn modelId="{4F3CD245-D408-014B-8015-29DF2F83FC1A}" type="presParOf" srcId="{7EFE6DBD-8066-0F40-B5E2-E982943426D8}" destId="{17A53566-05F1-9942-A866-8DF280399FCB}" srcOrd="2" destOrd="0" presId="urn:microsoft.com/office/officeart/2005/8/layout/orgChart1"/>
    <dgm:cxn modelId="{7B7AC998-1756-4237-914F-D4021CACC994}" type="presParOf" srcId="{D6C1DA82-557F-4DB7-A9A4-A5D94F44CC91}" destId="{5400C87D-9B47-4C41-A409-F4CF2206B4D9}" srcOrd="2" destOrd="0" presId="urn:microsoft.com/office/officeart/2005/8/layout/orgChart1"/>
    <dgm:cxn modelId="{898B37ED-264F-4506-ABF7-1A0F63BB0EFE}" type="presParOf" srcId="{B18C233C-F6EA-472E-8F98-931F5E39DED4}" destId="{701E8F1F-5F38-432A-9BBA-04B038DF52F7}" srcOrd="2" destOrd="0" presId="urn:microsoft.com/office/officeart/2005/8/layout/orgChart1"/>
    <dgm:cxn modelId="{348BBC43-E895-420C-A7CC-F48BAD2A638F}" type="presParOf" srcId="{B18C233C-F6EA-472E-8F98-931F5E39DED4}" destId="{6B7CD3CC-CD22-49EA-8504-B587D694AF6E}" srcOrd="3" destOrd="0" presId="urn:microsoft.com/office/officeart/2005/8/layout/orgChart1"/>
    <dgm:cxn modelId="{7F6D5DB1-9D9A-4A60-963D-FB3185D2FBC3}" type="presParOf" srcId="{6B7CD3CC-CD22-49EA-8504-B587D694AF6E}" destId="{4AE756C1-99ED-4E3D-9E17-C32D3EE26A77}" srcOrd="0" destOrd="0" presId="urn:microsoft.com/office/officeart/2005/8/layout/orgChart1"/>
    <dgm:cxn modelId="{19F86D4A-8072-4B31-A1EF-B3C4F408CAC3}" type="presParOf" srcId="{4AE756C1-99ED-4E3D-9E17-C32D3EE26A77}" destId="{203DCB82-404D-4AC4-AFA9-568AB7CB35EE}" srcOrd="0" destOrd="0" presId="urn:microsoft.com/office/officeart/2005/8/layout/orgChart1"/>
    <dgm:cxn modelId="{3045BB1E-3DC3-4DA0-916C-B73527216516}" type="presParOf" srcId="{4AE756C1-99ED-4E3D-9E17-C32D3EE26A77}" destId="{46B10976-74CF-4748-AA36-70A0A2E89267}" srcOrd="1" destOrd="0" presId="urn:microsoft.com/office/officeart/2005/8/layout/orgChart1"/>
    <dgm:cxn modelId="{00563FE7-46BC-4837-B169-41A30AE696A6}" type="presParOf" srcId="{6B7CD3CC-CD22-49EA-8504-B587D694AF6E}" destId="{64371E4F-E9CF-4704-9EFE-9D49EDCDE156}" srcOrd="1" destOrd="0" presId="urn:microsoft.com/office/officeart/2005/8/layout/orgChart1"/>
    <dgm:cxn modelId="{D4777285-A044-4207-A3D9-8B241DC0B262}" type="presParOf" srcId="{64371E4F-E9CF-4704-9EFE-9D49EDCDE156}" destId="{61A254A5-2233-438E-AF90-03E6DD6FFB0C}" srcOrd="0" destOrd="0" presId="urn:microsoft.com/office/officeart/2005/8/layout/orgChart1"/>
    <dgm:cxn modelId="{C022EF3C-79FD-4F03-A84A-74E355823BE3}" type="presParOf" srcId="{64371E4F-E9CF-4704-9EFE-9D49EDCDE156}" destId="{D3EA0BD8-9107-4CDA-A138-F209BDD2469F}" srcOrd="1" destOrd="0" presId="urn:microsoft.com/office/officeart/2005/8/layout/orgChart1"/>
    <dgm:cxn modelId="{C19F52DF-4F44-4446-BE01-5A94166A8723}" type="presParOf" srcId="{D3EA0BD8-9107-4CDA-A138-F209BDD2469F}" destId="{574104C6-C7ED-445F-BFF3-587DB583E8DD}" srcOrd="0" destOrd="0" presId="urn:microsoft.com/office/officeart/2005/8/layout/orgChart1"/>
    <dgm:cxn modelId="{9B72F314-A754-4277-A45E-34093188432C}" type="presParOf" srcId="{574104C6-C7ED-445F-BFF3-587DB583E8DD}" destId="{B86951A6-8F5B-4D47-9FE5-6237D1739552}" srcOrd="0" destOrd="0" presId="urn:microsoft.com/office/officeart/2005/8/layout/orgChart1"/>
    <dgm:cxn modelId="{304302E7-2917-446F-A0E3-887834F87AB1}" type="presParOf" srcId="{574104C6-C7ED-445F-BFF3-587DB583E8DD}" destId="{A55A692F-0258-4E17-9B20-CDC8716DEC1C}" srcOrd="1" destOrd="0" presId="urn:microsoft.com/office/officeart/2005/8/layout/orgChart1"/>
    <dgm:cxn modelId="{7B7E5E16-C5D3-4447-A14D-A8F63FEAA3BB}" type="presParOf" srcId="{D3EA0BD8-9107-4CDA-A138-F209BDD2469F}" destId="{DED8817D-47BA-4EC6-A624-408FFB373F84}" srcOrd="1" destOrd="0" presId="urn:microsoft.com/office/officeart/2005/8/layout/orgChart1"/>
    <dgm:cxn modelId="{1907047F-4CD7-40A5-9861-C2FDF5B4B121}" type="presParOf" srcId="{D3EA0BD8-9107-4CDA-A138-F209BDD2469F}" destId="{AAC8BCAA-5FD6-4EC1-8BBB-0E476BFC7202}" srcOrd="2" destOrd="0" presId="urn:microsoft.com/office/officeart/2005/8/layout/orgChart1"/>
    <dgm:cxn modelId="{44D454F5-4FB5-4525-B88A-AF81E7D40040}" type="presParOf" srcId="{64371E4F-E9CF-4704-9EFE-9D49EDCDE156}" destId="{ADB09EAA-449D-43B1-A237-C43857702BFB}" srcOrd="2" destOrd="0" presId="urn:microsoft.com/office/officeart/2005/8/layout/orgChart1"/>
    <dgm:cxn modelId="{296502E1-2E91-44A9-A462-BA03D150BE96}" type="presParOf" srcId="{64371E4F-E9CF-4704-9EFE-9D49EDCDE156}" destId="{C6E9D45A-0176-48FD-A8B4-39831947810D}" srcOrd="3" destOrd="0" presId="urn:microsoft.com/office/officeart/2005/8/layout/orgChart1"/>
    <dgm:cxn modelId="{D7648F8B-4166-4B02-A343-0F3D7F0ADA98}" type="presParOf" srcId="{C6E9D45A-0176-48FD-A8B4-39831947810D}" destId="{910C6769-8CE4-4519-87FB-0B172B8AFF40}" srcOrd="0" destOrd="0" presId="urn:microsoft.com/office/officeart/2005/8/layout/orgChart1"/>
    <dgm:cxn modelId="{72EDDBA6-09A9-4D96-BB35-6BC3CED7162E}" type="presParOf" srcId="{910C6769-8CE4-4519-87FB-0B172B8AFF40}" destId="{0B4EBB81-A18E-43B7-BC16-CBDD97011BF6}" srcOrd="0" destOrd="0" presId="urn:microsoft.com/office/officeart/2005/8/layout/orgChart1"/>
    <dgm:cxn modelId="{4C70A33F-3C3B-4C23-878B-CC5AA16F9236}" type="presParOf" srcId="{910C6769-8CE4-4519-87FB-0B172B8AFF40}" destId="{97470842-5A82-4707-96B8-CF6E9C2D2025}" srcOrd="1" destOrd="0" presId="urn:microsoft.com/office/officeart/2005/8/layout/orgChart1"/>
    <dgm:cxn modelId="{CF6244B9-CB49-4F5D-B62D-9AEFFB5DE4DB}" type="presParOf" srcId="{C6E9D45A-0176-48FD-A8B4-39831947810D}" destId="{FE61B881-FCFE-4B31-81C1-968B42C03CB9}" srcOrd="1" destOrd="0" presId="urn:microsoft.com/office/officeart/2005/8/layout/orgChart1"/>
    <dgm:cxn modelId="{588B1AAC-1998-4FF7-95B7-674110C5DAEF}" type="presParOf" srcId="{C6E9D45A-0176-48FD-A8B4-39831947810D}" destId="{EA451351-5E37-4225-AF49-83A484966768}" srcOrd="2" destOrd="0" presId="urn:microsoft.com/office/officeart/2005/8/layout/orgChart1"/>
    <dgm:cxn modelId="{522D32FD-EF43-3845-BCCD-8F7A9FE3D87A}" type="presParOf" srcId="{64371E4F-E9CF-4704-9EFE-9D49EDCDE156}" destId="{9ECB757B-027D-9E4F-AAB4-CC8B6DEAFA17}" srcOrd="4" destOrd="0" presId="urn:microsoft.com/office/officeart/2005/8/layout/orgChart1"/>
    <dgm:cxn modelId="{F2BEE1AD-C22B-DD48-B442-91F455622067}" type="presParOf" srcId="{64371E4F-E9CF-4704-9EFE-9D49EDCDE156}" destId="{26D2E240-0984-BE47-824D-91F8DF386142}" srcOrd="5" destOrd="0" presId="urn:microsoft.com/office/officeart/2005/8/layout/orgChart1"/>
    <dgm:cxn modelId="{1A2D6D23-B451-BA4D-BC21-E247C7CE67EE}" type="presParOf" srcId="{26D2E240-0984-BE47-824D-91F8DF386142}" destId="{E50403C7-D676-F046-834A-032D04881109}" srcOrd="0" destOrd="0" presId="urn:microsoft.com/office/officeart/2005/8/layout/orgChart1"/>
    <dgm:cxn modelId="{DCDF16D4-3144-A443-B7A3-5A9506922F59}" type="presParOf" srcId="{E50403C7-D676-F046-834A-032D04881109}" destId="{EB5B55B6-5069-0D4F-8287-8B4FBA8C6DC4}" srcOrd="0" destOrd="0" presId="urn:microsoft.com/office/officeart/2005/8/layout/orgChart1"/>
    <dgm:cxn modelId="{DA2D614C-DDCD-A446-81B0-2BE6F24C7FE2}" type="presParOf" srcId="{E50403C7-D676-F046-834A-032D04881109}" destId="{12533D27-0962-DE45-BE43-98A89FCBAA33}" srcOrd="1" destOrd="0" presId="urn:microsoft.com/office/officeart/2005/8/layout/orgChart1"/>
    <dgm:cxn modelId="{DB60641B-E21B-1945-ADE6-325430D40A54}" type="presParOf" srcId="{26D2E240-0984-BE47-824D-91F8DF386142}" destId="{D2314ED8-88CD-6C4C-B8C5-FE54D8C6F418}" srcOrd="1" destOrd="0" presId="urn:microsoft.com/office/officeart/2005/8/layout/orgChart1"/>
    <dgm:cxn modelId="{E1BE1E89-4B1C-D149-9A45-C6AC9549B630}" type="presParOf" srcId="{26D2E240-0984-BE47-824D-91F8DF386142}" destId="{1E4BDA47-E670-ED4A-8143-095691CD96FE}" srcOrd="2" destOrd="0" presId="urn:microsoft.com/office/officeart/2005/8/layout/orgChart1"/>
    <dgm:cxn modelId="{FCE085F0-6A04-7A43-86DE-FA8C79703836}" type="presParOf" srcId="{64371E4F-E9CF-4704-9EFE-9D49EDCDE156}" destId="{83E737DA-EDF9-9949-8AE3-34CA1561F5B9}" srcOrd="6" destOrd="0" presId="urn:microsoft.com/office/officeart/2005/8/layout/orgChart1"/>
    <dgm:cxn modelId="{D7D48C9A-BECA-574B-AA37-78BBC75226B4}" type="presParOf" srcId="{64371E4F-E9CF-4704-9EFE-9D49EDCDE156}" destId="{DF16CCED-F6DB-A740-8044-18A6B2B63565}" srcOrd="7" destOrd="0" presId="urn:microsoft.com/office/officeart/2005/8/layout/orgChart1"/>
    <dgm:cxn modelId="{F9F6454F-7D0B-0949-B81E-5A5AFD2E2B7B}" type="presParOf" srcId="{DF16CCED-F6DB-A740-8044-18A6B2B63565}" destId="{22793C37-E3E4-2F44-964D-916124A5FAAD}" srcOrd="0" destOrd="0" presId="urn:microsoft.com/office/officeart/2005/8/layout/orgChart1"/>
    <dgm:cxn modelId="{30EC9087-592A-5143-B965-5A3D97774F96}" type="presParOf" srcId="{22793C37-E3E4-2F44-964D-916124A5FAAD}" destId="{B6C007D8-9918-CF4C-B16C-8906E1E36D90}" srcOrd="0" destOrd="0" presId="urn:microsoft.com/office/officeart/2005/8/layout/orgChart1"/>
    <dgm:cxn modelId="{A1690A62-276E-FC41-9FF8-CF9923F4ACAB}" type="presParOf" srcId="{22793C37-E3E4-2F44-964D-916124A5FAAD}" destId="{A07B15FA-FF4D-D641-958C-BEE912B9CE28}" srcOrd="1" destOrd="0" presId="urn:microsoft.com/office/officeart/2005/8/layout/orgChart1"/>
    <dgm:cxn modelId="{01C6817B-53DF-7248-9D8B-9910ED883794}" type="presParOf" srcId="{DF16CCED-F6DB-A740-8044-18A6B2B63565}" destId="{99A22ECF-551B-7043-A2FA-15F76687EBE9}" srcOrd="1" destOrd="0" presId="urn:microsoft.com/office/officeart/2005/8/layout/orgChart1"/>
    <dgm:cxn modelId="{2BDFCC53-32F5-5B4D-B19C-4639F3588976}" type="presParOf" srcId="{DF16CCED-F6DB-A740-8044-18A6B2B63565}" destId="{CE5F159B-508E-6447-9B64-F467099B7F40}" srcOrd="2" destOrd="0" presId="urn:microsoft.com/office/officeart/2005/8/layout/orgChart1"/>
    <dgm:cxn modelId="{30150227-10C7-461F-A93E-6C55A8504895}" type="presParOf" srcId="{64371E4F-E9CF-4704-9EFE-9D49EDCDE156}" destId="{3E750150-2A14-4257-A58D-1C186A50E78E}" srcOrd="8" destOrd="0" presId="urn:microsoft.com/office/officeart/2005/8/layout/orgChart1"/>
    <dgm:cxn modelId="{2BA76EE4-AAA7-4004-B4C4-7FD29DCF30DB}" type="presParOf" srcId="{64371E4F-E9CF-4704-9EFE-9D49EDCDE156}" destId="{67A2712A-BF30-4431-B762-F551A756136B}" srcOrd="9" destOrd="0" presId="urn:microsoft.com/office/officeart/2005/8/layout/orgChart1"/>
    <dgm:cxn modelId="{9E1F3D66-A45F-47F8-8C22-D963C06AAAD2}" type="presParOf" srcId="{67A2712A-BF30-4431-B762-F551A756136B}" destId="{2AA2EF74-9820-4B43-ADE6-A724F4F7764A}" srcOrd="0" destOrd="0" presId="urn:microsoft.com/office/officeart/2005/8/layout/orgChart1"/>
    <dgm:cxn modelId="{1505D1DC-96C7-40D4-A74B-B432FE20F35D}" type="presParOf" srcId="{2AA2EF74-9820-4B43-ADE6-A724F4F7764A}" destId="{1CA82791-26A9-4388-A011-B37831F1355E}" srcOrd="0" destOrd="0" presId="urn:microsoft.com/office/officeart/2005/8/layout/orgChart1"/>
    <dgm:cxn modelId="{B4CEA8CB-07B4-4B60-A868-44A87E67FC97}" type="presParOf" srcId="{2AA2EF74-9820-4B43-ADE6-A724F4F7764A}" destId="{C885D9FF-081C-4061-8E28-31A5AF3DC621}" srcOrd="1" destOrd="0" presId="urn:microsoft.com/office/officeart/2005/8/layout/orgChart1"/>
    <dgm:cxn modelId="{5F90C985-6CDC-4E34-851A-312712A855ED}" type="presParOf" srcId="{67A2712A-BF30-4431-B762-F551A756136B}" destId="{13EB4569-FE82-4F1B-B1DB-77636F32E699}" srcOrd="1" destOrd="0" presId="urn:microsoft.com/office/officeart/2005/8/layout/orgChart1"/>
    <dgm:cxn modelId="{BBCD21B1-2CE1-4BF6-81D6-AA81F5063CA8}" type="presParOf" srcId="{67A2712A-BF30-4431-B762-F551A756136B}" destId="{46F1C2FD-60F9-4C03-8744-0D3AF6288386}" srcOrd="2" destOrd="0" presId="urn:microsoft.com/office/officeart/2005/8/layout/orgChart1"/>
    <dgm:cxn modelId="{FDC258F7-8D29-44A0-8494-82BB379C2B55}" type="presParOf" srcId="{6B7CD3CC-CD22-49EA-8504-B587D694AF6E}" destId="{A1790F92-D457-4A7D-B666-C8B51CF9A978}" srcOrd="2" destOrd="0" presId="urn:microsoft.com/office/officeart/2005/8/layout/orgChart1"/>
    <dgm:cxn modelId="{817522A7-B7FB-44AB-BBD2-848C3722BD18}" type="presParOf" srcId="{B18C233C-F6EA-472E-8F98-931F5E39DED4}" destId="{301106B2-E080-455E-9520-609A666F0041}" srcOrd="4" destOrd="0" presId="urn:microsoft.com/office/officeart/2005/8/layout/orgChart1"/>
    <dgm:cxn modelId="{FFCBE34D-7DCD-47F9-9A36-ACFC739C91D4}" type="presParOf" srcId="{B18C233C-F6EA-472E-8F98-931F5E39DED4}" destId="{D60B1F94-AEC8-47F4-8E6A-9F58D171F796}" srcOrd="5" destOrd="0" presId="urn:microsoft.com/office/officeart/2005/8/layout/orgChart1"/>
    <dgm:cxn modelId="{D1F3399F-4CCE-4395-8FDE-BFA210DD20DB}" type="presParOf" srcId="{D60B1F94-AEC8-47F4-8E6A-9F58D171F796}" destId="{B58F3DA7-4F62-4870-82B8-D69DF6256A67}" srcOrd="0" destOrd="0" presId="urn:microsoft.com/office/officeart/2005/8/layout/orgChart1"/>
    <dgm:cxn modelId="{4D405ADC-656F-4D5E-8D91-BAF0F0993545}" type="presParOf" srcId="{B58F3DA7-4F62-4870-82B8-D69DF6256A67}" destId="{CF144036-1E43-4E55-AC29-FD2C29A3361F}" srcOrd="0" destOrd="0" presId="urn:microsoft.com/office/officeart/2005/8/layout/orgChart1"/>
    <dgm:cxn modelId="{2D629957-E477-4FE0-B9A9-212A9030580E}" type="presParOf" srcId="{B58F3DA7-4F62-4870-82B8-D69DF6256A67}" destId="{4549A2E2-30A4-4B3E-9C7A-C2356556F510}" srcOrd="1" destOrd="0" presId="urn:microsoft.com/office/officeart/2005/8/layout/orgChart1"/>
    <dgm:cxn modelId="{77BB8460-960C-43EB-86D8-1213E92FE621}" type="presParOf" srcId="{D60B1F94-AEC8-47F4-8E6A-9F58D171F796}" destId="{6DD1BBCC-0ED0-43DF-B17E-9AEC014B1752}" srcOrd="1" destOrd="0" presId="urn:microsoft.com/office/officeart/2005/8/layout/orgChart1"/>
    <dgm:cxn modelId="{174DD30C-43A6-4E36-A18C-62D266DF8C43}" type="presParOf" srcId="{D60B1F94-AEC8-47F4-8E6A-9F58D171F796}" destId="{AF09A0A6-35AA-40A3-83EC-AB4BF57A9882}" srcOrd="2" destOrd="0" presId="urn:microsoft.com/office/officeart/2005/8/layout/orgChart1"/>
    <dgm:cxn modelId="{16C9B5F1-4AD3-462A-BC2E-D7103BFED8CC}" type="presParOf" srcId="{AF09A0A6-35AA-40A3-83EC-AB4BF57A9882}" destId="{F22F1B76-BC5A-4485-810D-028E65EE0855}" srcOrd="0" destOrd="0" presId="urn:microsoft.com/office/officeart/2005/8/layout/orgChart1"/>
    <dgm:cxn modelId="{5095C976-EA46-4B37-B770-036DA5386F21}" type="presParOf" srcId="{AF09A0A6-35AA-40A3-83EC-AB4BF57A9882}" destId="{1A717822-CA97-4109-84AD-CBD157CB548F}" srcOrd="1" destOrd="0" presId="urn:microsoft.com/office/officeart/2005/8/layout/orgChart1"/>
    <dgm:cxn modelId="{E06A21EE-90D3-448A-9407-75F0653E5852}" type="presParOf" srcId="{1A717822-CA97-4109-84AD-CBD157CB548F}" destId="{D5AD8EE5-A80C-46DA-8D1D-29449EA3D67A}" srcOrd="0" destOrd="0" presId="urn:microsoft.com/office/officeart/2005/8/layout/orgChart1"/>
    <dgm:cxn modelId="{C3ADEB2E-F4E1-42E5-8D67-31DAE2074D0F}" type="presParOf" srcId="{D5AD8EE5-A80C-46DA-8D1D-29449EA3D67A}" destId="{EA841932-CEA2-4C8F-A761-64BAE0289411}" srcOrd="0" destOrd="0" presId="urn:microsoft.com/office/officeart/2005/8/layout/orgChart1"/>
    <dgm:cxn modelId="{E6DE1DAF-58D5-4F99-8F1C-589C6291DD4D}" type="presParOf" srcId="{D5AD8EE5-A80C-46DA-8D1D-29449EA3D67A}" destId="{B2FC50C6-7E46-42B5-9B43-D190765AB31F}" srcOrd="1" destOrd="0" presId="urn:microsoft.com/office/officeart/2005/8/layout/orgChart1"/>
    <dgm:cxn modelId="{46708821-C709-43A6-812F-EF32C98D4FEE}" type="presParOf" srcId="{1A717822-CA97-4109-84AD-CBD157CB548F}" destId="{287A3D92-1744-4CEF-8B6B-06FC62A58A33}" srcOrd="1" destOrd="0" presId="urn:microsoft.com/office/officeart/2005/8/layout/orgChart1"/>
    <dgm:cxn modelId="{CE980E5D-D040-4802-80C8-41A407F96C57}" type="presParOf" srcId="{1A717822-CA97-4109-84AD-CBD157CB548F}" destId="{753ED246-3606-4E40-9919-52319FB279F9}" srcOrd="2" destOrd="0" presId="urn:microsoft.com/office/officeart/2005/8/layout/orgChart1"/>
    <dgm:cxn modelId="{E92A9112-E860-4EB4-A624-54A529BC2099}" type="presParOf" srcId="{AF09A0A6-35AA-40A3-83EC-AB4BF57A9882}" destId="{B355FA5F-4B28-4AFD-847F-9ABEAC0E8C67}" srcOrd="2" destOrd="0" presId="urn:microsoft.com/office/officeart/2005/8/layout/orgChart1"/>
    <dgm:cxn modelId="{914C5FAA-305E-4502-B943-EE3A261BA619}" type="presParOf" srcId="{AF09A0A6-35AA-40A3-83EC-AB4BF57A9882}" destId="{3CAD8A92-8DBC-4D5A-8BC1-2E33CBDC717B}" srcOrd="3" destOrd="0" presId="urn:microsoft.com/office/officeart/2005/8/layout/orgChart1"/>
    <dgm:cxn modelId="{BB182BDE-7ED8-4F35-8B3A-FDD11CA71850}" type="presParOf" srcId="{3CAD8A92-8DBC-4D5A-8BC1-2E33CBDC717B}" destId="{DFEB0C38-D48A-4B74-A44E-454ABDAE51A9}" srcOrd="0" destOrd="0" presId="urn:microsoft.com/office/officeart/2005/8/layout/orgChart1"/>
    <dgm:cxn modelId="{EF01B223-6D33-40BB-8158-8A4CA22B2BA9}" type="presParOf" srcId="{DFEB0C38-D48A-4B74-A44E-454ABDAE51A9}" destId="{B7C9D4B7-1705-4D05-834F-5A6162E2311B}" srcOrd="0" destOrd="0" presId="urn:microsoft.com/office/officeart/2005/8/layout/orgChart1"/>
    <dgm:cxn modelId="{A7B6ED90-48BE-46E9-B572-8BCA473683F6}" type="presParOf" srcId="{DFEB0C38-D48A-4B74-A44E-454ABDAE51A9}" destId="{808173E5-74CD-4DAE-A417-3E1563989955}" srcOrd="1" destOrd="0" presId="urn:microsoft.com/office/officeart/2005/8/layout/orgChart1"/>
    <dgm:cxn modelId="{836C5545-C532-473E-8ADB-3790609DA1BA}" type="presParOf" srcId="{3CAD8A92-8DBC-4D5A-8BC1-2E33CBDC717B}" destId="{2AE536C6-AD0C-43D1-9B8F-2755E083219E}" srcOrd="1" destOrd="0" presId="urn:microsoft.com/office/officeart/2005/8/layout/orgChart1"/>
    <dgm:cxn modelId="{5FC921FC-F14D-4847-BBA3-0172B838FC8C}" type="presParOf" srcId="{3CAD8A92-8DBC-4D5A-8BC1-2E33CBDC717B}" destId="{C3395D8E-977E-4001-A901-AE8DD828EE2A}" srcOrd="2" destOrd="0" presId="urn:microsoft.com/office/officeart/2005/8/layout/orgChart1"/>
    <dgm:cxn modelId="{0A16C954-0057-49BE-B5F1-E0050515EDAE}" type="presParOf" srcId="{339FBDC6-112A-4E9A-B8AB-C5B21362999C}" destId="{A11A59AB-7D91-438F-A7D3-CBF819172948}" srcOrd="2" destOrd="0" presId="urn:microsoft.com/office/officeart/2005/8/layout/orgChart1"/>
    <dgm:cxn modelId="{2CC6BCA4-A49F-4190-B8C4-C9FAB1E1571B}" type="presParOf" srcId="{A11A59AB-7D91-438F-A7D3-CBF819172948}" destId="{40D2B327-2D37-4E4C-810F-7FE7650D0B7C}" srcOrd="0" destOrd="0" presId="urn:microsoft.com/office/officeart/2005/8/layout/orgChart1"/>
    <dgm:cxn modelId="{387C4428-B6E1-4E11-8C4C-0CCE6EA80F58}" type="presParOf" srcId="{A11A59AB-7D91-438F-A7D3-CBF819172948}" destId="{5CF5185C-65B6-4505-A31A-A5F487E7F757}" srcOrd="1" destOrd="0" presId="urn:microsoft.com/office/officeart/2005/8/layout/orgChart1"/>
    <dgm:cxn modelId="{40D674A8-C780-4743-A869-81CEE7497D2E}" type="presParOf" srcId="{5CF5185C-65B6-4505-A31A-A5F487E7F757}" destId="{F3FC8B15-5F6E-4275-A20D-074C9DD12505}" srcOrd="0" destOrd="0" presId="urn:microsoft.com/office/officeart/2005/8/layout/orgChart1"/>
    <dgm:cxn modelId="{03D992A6-B2B9-47F7-AFD9-3CC78D7F25B5}" type="presParOf" srcId="{F3FC8B15-5F6E-4275-A20D-074C9DD12505}" destId="{2814F1B3-583E-483F-AB5D-E259BAF2EBD5}" srcOrd="0" destOrd="0" presId="urn:microsoft.com/office/officeart/2005/8/layout/orgChart1"/>
    <dgm:cxn modelId="{4865C1C8-B225-4813-B35F-A41E336D0287}" type="presParOf" srcId="{F3FC8B15-5F6E-4275-A20D-074C9DD12505}" destId="{FF7020F6-55B1-4A06-A63C-5BA42921D1C1}" srcOrd="1" destOrd="0" presId="urn:microsoft.com/office/officeart/2005/8/layout/orgChart1"/>
    <dgm:cxn modelId="{B2CB0001-C475-4EE6-B52D-2BE154B1406B}" type="presParOf" srcId="{5CF5185C-65B6-4505-A31A-A5F487E7F757}" destId="{AC59F971-DA4C-413E-BA2A-7A48FBB99867}" srcOrd="1" destOrd="0" presId="urn:microsoft.com/office/officeart/2005/8/layout/orgChart1"/>
    <dgm:cxn modelId="{226C14CA-CF62-40F7-9A88-B283AF4D05C6}" type="presParOf" srcId="{5CF5185C-65B6-4505-A31A-A5F487E7F757}" destId="{27CD1906-B93E-49B8-857D-D6DEC2EA2134}" srcOrd="2" destOrd="0" presId="urn:microsoft.com/office/officeart/2005/8/layout/orgChart1"/>
    <dgm:cxn modelId="{87BB7EB2-DC31-4410-BB69-72A3DA209892}" type="presParOf" srcId="{A11A59AB-7D91-438F-A7D3-CBF819172948}" destId="{D260536A-8BE4-48A1-9CB7-09D820D04A25}" srcOrd="2" destOrd="0" presId="urn:microsoft.com/office/officeart/2005/8/layout/orgChart1"/>
    <dgm:cxn modelId="{F3D139B0-D6D4-4140-9AC9-740A6B1E3068}" type="presParOf" srcId="{A11A59AB-7D91-438F-A7D3-CBF819172948}" destId="{C45BBBB6-75D4-4ADE-8B71-E44B569F9991}" srcOrd="3" destOrd="0" presId="urn:microsoft.com/office/officeart/2005/8/layout/orgChart1"/>
    <dgm:cxn modelId="{CA00C90C-309E-465E-A810-A31E83172C96}" type="presParOf" srcId="{C45BBBB6-75D4-4ADE-8B71-E44B569F9991}" destId="{2CC83B77-79DB-47A4-9718-D9552AB77ADB}" srcOrd="0" destOrd="0" presId="urn:microsoft.com/office/officeart/2005/8/layout/orgChart1"/>
    <dgm:cxn modelId="{C7834C9D-EB06-404B-B433-F4DC41F273D3}" type="presParOf" srcId="{2CC83B77-79DB-47A4-9718-D9552AB77ADB}" destId="{45B16E51-A164-4271-B221-5549A701C6FD}" srcOrd="0" destOrd="0" presId="urn:microsoft.com/office/officeart/2005/8/layout/orgChart1"/>
    <dgm:cxn modelId="{FD056EE2-62E4-470A-8CFA-254DA0139A05}" type="presParOf" srcId="{2CC83B77-79DB-47A4-9718-D9552AB77ADB}" destId="{78F76C30-CDDA-4497-92B1-58A68C6B46AC}" srcOrd="1" destOrd="0" presId="urn:microsoft.com/office/officeart/2005/8/layout/orgChart1"/>
    <dgm:cxn modelId="{0F9C06B8-56E1-42B5-B76A-71D54CF3D01A}" type="presParOf" srcId="{C45BBBB6-75D4-4ADE-8B71-E44B569F9991}" destId="{35AD5FC5-CFC4-47EE-BEC1-B0DEDD0CDBF7}" srcOrd="1" destOrd="0" presId="urn:microsoft.com/office/officeart/2005/8/layout/orgChart1"/>
    <dgm:cxn modelId="{747B6A5D-6C5D-459C-9376-E52EE74F78B9}" type="presParOf" srcId="{C45BBBB6-75D4-4ADE-8B71-E44B569F9991}" destId="{F7DB74DF-72DB-4152-A30E-A334F24E0558}" srcOrd="2" destOrd="0" presId="urn:microsoft.com/office/officeart/2005/8/layout/orgChart1"/>
    <dgm:cxn modelId="{22508661-4802-4553-BB31-406A17ED2365}" type="presParOf" srcId="{A11A59AB-7D91-438F-A7D3-CBF819172948}" destId="{8B1C2F75-7221-4879-BA98-3DE31DD74182}" srcOrd="4" destOrd="0" presId="urn:microsoft.com/office/officeart/2005/8/layout/orgChart1"/>
    <dgm:cxn modelId="{3A69B775-0D3C-4292-8AC8-8AA60BF9D2EB}" type="presParOf" srcId="{A11A59AB-7D91-438F-A7D3-CBF819172948}" destId="{2B963263-74EA-40BE-B3DC-11CAFC9F6607}" srcOrd="5" destOrd="0" presId="urn:microsoft.com/office/officeart/2005/8/layout/orgChart1"/>
    <dgm:cxn modelId="{7CDDD5BD-3E2A-46F3-90F7-6025FBEE6EFF}" type="presParOf" srcId="{2B963263-74EA-40BE-B3DC-11CAFC9F6607}" destId="{513B903D-018B-4292-8712-19554AE27BD2}" srcOrd="0" destOrd="0" presId="urn:microsoft.com/office/officeart/2005/8/layout/orgChart1"/>
    <dgm:cxn modelId="{C58E8A6B-7E3F-487A-A0EF-01F82F298453}" type="presParOf" srcId="{513B903D-018B-4292-8712-19554AE27BD2}" destId="{0A2F983B-1F66-4CFA-A32C-088494245566}" srcOrd="0" destOrd="0" presId="urn:microsoft.com/office/officeart/2005/8/layout/orgChart1"/>
    <dgm:cxn modelId="{A88D7583-7E64-44BD-A2AE-D5311EEC9C97}" type="presParOf" srcId="{513B903D-018B-4292-8712-19554AE27BD2}" destId="{61C646F7-4FA3-4C20-8EE3-96DD9AC2E106}" srcOrd="1" destOrd="0" presId="urn:microsoft.com/office/officeart/2005/8/layout/orgChart1"/>
    <dgm:cxn modelId="{334127D3-48AF-47AB-ADC8-4F23B9B96078}" type="presParOf" srcId="{2B963263-74EA-40BE-B3DC-11CAFC9F6607}" destId="{17F85B0D-5C4C-42DC-9B40-FDDE95A04C63}" srcOrd="1" destOrd="0" presId="urn:microsoft.com/office/officeart/2005/8/layout/orgChart1"/>
    <dgm:cxn modelId="{C2028DE9-56B0-44AC-90DC-4E6B19E8A8B6}" type="presParOf" srcId="{2B963263-74EA-40BE-B3DC-11CAFC9F6607}" destId="{598239F6-B7C6-4A0C-8079-7B7FEC341E1A}" srcOrd="2" destOrd="0" presId="urn:microsoft.com/office/officeart/2005/8/layout/orgChart1"/>
    <dgm:cxn modelId="{E9CA4652-D26A-4E88-A435-8C97B4FC2EED}" type="presParOf" srcId="{A11A59AB-7D91-438F-A7D3-CBF819172948}" destId="{1D7EA25D-C720-48EF-B5C9-D407EA1F1127}" srcOrd="6" destOrd="0" presId="urn:microsoft.com/office/officeart/2005/8/layout/orgChart1"/>
    <dgm:cxn modelId="{4263BE66-FD01-4F4E-9440-F7B6201BFED4}" type="presParOf" srcId="{A11A59AB-7D91-438F-A7D3-CBF819172948}" destId="{5BC11DF0-9F51-4DD3-9BCF-2CBC855D265B}" srcOrd="7" destOrd="0" presId="urn:microsoft.com/office/officeart/2005/8/layout/orgChart1"/>
    <dgm:cxn modelId="{1BDD9E67-790E-4A94-B6ED-D1ABA1E4BDEE}" type="presParOf" srcId="{5BC11DF0-9F51-4DD3-9BCF-2CBC855D265B}" destId="{56537E71-35E6-46BB-B00D-B46F4858932C}" srcOrd="0" destOrd="0" presId="urn:microsoft.com/office/officeart/2005/8/layout/orgChart1"/>
    <dgm:cxn modelId="{7D33FD75-011D-4283-8A0C-4861B848609D}" type="presParOf" srcId="{56537E71-35E6-46BB-B00D-B46F4858932C}" destId="{7D085E37-38FB-44AB-BC41-069C24552710}" srcOrd="0" destOrd="0" presId="urn:microsoft.com/office/officeart/2005/8/layout/orgChart1"/>
    <dgm:cxn modelId="{8CA99B71-BEF1-4B31-803F-1D7735047DC4}" type="presParOf" srcId="{56537E71-35E6-46BB-B00D-B46F4858932C}" destId="{3699A433-9AEB-4622-AE66-62D35A8DFA3D}" srcOrd="1" destOrd="0" presId="urn:microsoft.com/office/officeart/2005/8/layout/orgChart1"/>
    <dgm:cxn modelId="{48BA05C4-3A35-4D11-8D45-5B0B8BF0D76C}" type="presParOf" srcId="{5BC11DF0-9F51-4DD3-9BCF-2CBC855D265B}" destId="{3FC57655-CBD1-4676-A9B0-67825B3BD51B}" srcOrd="1" destOrd="0" presId="urn:microsoft.com/office/officeart/2005/8/layout/orgChart1"/>
    <dgm:cxn modelId="{AE61344E-32B2-4D94-BC93-46059F448923}" type="presParOf" srcId="{5BC11DF0-9F51-4DD3-9BCF-2CBC855D265B}" destId="{2324753F-C6A6-48F8-B9F1-FC07F38798BC}" srcOrd="2" destOrd="0" presId="urn:microsoft.com/office/officeart/2005/8/layout/orgChart1"/>
    <dgm:cxn modelId="{2968BB76-4B22-438E-AA4D-0D3E5FDF97CA}" type="presParOf" srcId="{1F193D73-2795-433E-B371-DFEDAACBCD32}" destId="{1625CDBE-8E2A-455A-B999-7A4DE3482390}" srcOrd="1" destOrd="0" presId="urn:microsoft.com/office/officeart/2005/8/layout/orgChart1"/>
    <dgm:cxn modelId="{C75F2EC6-5358-4F02-841A-F1C6C9CA32B9}" type="presParOf" srcId="{1625CDBE-8E2A-455A-B999-7A4DE3482390}" destId="{09164C66-4B86-405D-BC82-5142812C3F23}" srcOrd="0" destOrd="0" presId="urn:microsoft.com/office/officeart/2005/8/layout/orgChart1"/>
    <dgm:cxn modelId="{1AEBCFB1-C2A5-4090-8C8E-A3EF26560586}" type="presParOf" srcId="{09164C66-4B86-405D-BC82-5142812C3F23}" destId="{303C74E0-9B46-4732-A2D1-16BE0DD8BE56}" srcOrd="0" destOrd="0" presId="urn:microsoft.com/office/officeart/2005/8/layout/orgChart1"/>
    <dgm:cxn modelId="{F2852F33-F564-4697-9A1F-A9B6DD75697F}" type="presParOf" srcId="{09164C66-4B86-405D-BC82-5142812C3F23}" destId="{456F4D48-7437-4F5B-B5D8-E197FE4E811B}" srcOrd="1" destOrd="0" presId="urn:microsoft.com/office/officeart/2005/8/layout/orgChart1"/>
    <dgm:cxn modelId="{D8505CD6-E218-4E2A-A794-ECD260ED02E2}" type="presParOf" srcId="{1625CDBE-8E2A-455A-B999-7A4DE3482390}" destId="{D36F494F-A1C4-40A5-A594-A5F9A3F5FA58}" srcOrd="1" destOrd="0" presId="urn:microsoft.com/office/officeart/2005/8/layout/orgChart1"/>
    <dgm:cxn modelId="{A5550FFE-3807-4597-BC1A-DAB452EC2745}" type="presParOf" srcId="{1625CDBE-8E2A-455A-B999-7A4DE3482390}" destId="{1CBAB9D2-90CB-4DDC-9DBA-A1286E84B67A}" srcOrd="2" destOrd="0" presId="urn:microsoft.com/office/officeart/2005/8/layout/orgChart1"/>
    <dgm:cxn modelId="{ACCDCB85-3F90-4061-9EEC-FFB04019AD6D}" type="presParOf" srcId="{1F193D73-2795-433E-B371-DFEDAACBCD32}" destId="{C32B812C-C046-4DA4-90F6-7D7914B747B0}" srcOrd="2" destOrd="0" presId="urn:microsoft.com/office/officeart/2005/8/layout/orgChart1"/>
    <dgm:cxn modelId="{A38D3028-D416-40AA-BF3B-75949A0F5FD5}" type="presParOf" srcId="{C32B812C-C046-4DA4-90F6-7D7914B747B0}" destId="{23901AA9-F904-4850-8A9B-77A19E070C54}" srcOrd="0" destOrd="0" presId="urn:microsoft.com/office/officeart/2005/8/layout/orgChart1"/>
    <dgm:cxn modelId="{2B569179-6456-425B-AE27-81FD630A891E}" type="presParOf" srcId="{23901AA9-F904-4850-8A9B-77A19E070C54}" destId="{F7CF6AD5-4ED2-44CC-82DF-98A56ECD304B}" srcOrd="0" destOrd="0" presId="urn:microsoft.com/office/officeart/2005/8/layout/orgChart1"/>
    <dgm:cxn modelId="{F40EA546-4F65-4F1A-8DEA-59ED850A03B3}" type="presParOf" srcId="{23901AA9-F904-4850-8A9B-77A19E070C54}" destId="{8D2146FA-D2BF-42F6-B11F-F7B2274B5DD8}" srcOrd="1" destOrd="0" presId="urn:microsoft.com/office/officeart/2005/8/layout/orgChart1"/>
    <dgm:cxn modelId="{A0E28CA2-56FE-4C67-B4AD-0B73B3DA84A3}" type="presParOf" srcId="{C32B812C-C046-4DA4-90F6-7D7914B747B0}" destId="{937DD42C-525F-4115-B734-5CF22B691680}" srcOrd="1" destOrd="0" presId="urn:microsoft.com/office/officeart/2005/8/layout/orgChart1"/>
    <dgm:cxn modelId="{5CE9DD05-A4C9-44CB-B63D-16FC224DEAEE}" type="presParOf" srcId="{C32B812C-C046-4DA4-90F6-7D7914B747B0}" destId="{1B9BFE5D-DEC8-4ACB-BE61-60A64862118F}" srcOrd="2" destOrd="0" presId="urn:microsoft.com/office/officeart/2005/8/layout/orgChart1"/>
    <dgm:cxn modelId="{52BF9D9F-B541-4B3D-9BB9-993716F6A093}" type="presParOf" srcId="{1F193D73-2795-433E-B371-DFEDAACBCD32}" destId="{0EE52CF8-F500-43C0-B927-E0F0566D35B1}" srcOrd="3" destOrd="0" presId="urn:microsoft.com/office/officeart/2005/8/layout/orgChart1"/>
    <dgm:cxn modelId="{57D9ABD4-AEEE-4474-ACCC-7158739BD10C}" type="presParOf" srcId="{0EE52CF8-F500-43C0-B927-E0F0566D35B1}" destId="{A7393AFE-E7F2-4915-9595-C4D0E1DC67F6}" srcOrd="0" destOrd="0" presId="urn:microsoft.com/office/officeart/2005/8/layout/orgChart1"/>
    <dgm:cxn modelId="{5F5A843B-7A3B-4CFE-8635-4DD8623A8AE4}" type="presParOf" srcId="{A7393AFE-E7F2-4915-9595-C4D0E1DC67F6}" destId="{557ED7B5-991A-4F92-A186-FCFAB99FCFE8}" srcOrd="0" destOrd="0" presId="urn:microsoft.com/office/officeart/2005/8/layout/orgChart1"/>
    <dgm:cxn modelId="{7ED3732E-C298-4217-8FB5-43FEDAACBF61}" type="presParOf" srcId="{A7393AFE-E7F2-4915-9595-C4D0E1DC67F6}" destId="{7D730018-0BAC-4B15-9FFF-34A13A130E36}" srcOrd="1" destOrd="0" presId="urn:microsoft.com/office/officeart/2005/8/layout/orgChart1"/>
    <dgm:cxn modelId="{DD71E47D-CE92-4551-9528-9AD2F10864B5}" type="presParOf" srcId="{0EE52CF8-F500-43C0-B927-E0F0566D35B1}" destId="{F4E34480-B929-4D8A-8DEB-51BCE1379F90}" srcOrd="1" destOrd="0" presId="urn:microsoft.com/office/officeart/2005/8/layout/orgChart1"/>
    <dgm:cxn modelId="{C03C5AFA-3D67-4728-933C-860F619CBBAD}" type="presParOf" srcId="{0EE52CF8-F500-43C0-B927-E0F0566D35B1}" destId="{5A61D608-A833-43BB-8C74-42A02901CC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35A6E-3542-4B8F-B900-E63C25090144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BC98D-18A7-4E48-8E4C-4EBED23519CA}">
      <dgm:prSet phldrT="[Text]"/>
      <dgm:spPr/>
      <dgm:t>
        <a:bodyPr/>
        <a:lstStyle/>
        <a:p>
          <a:r>
            <a:rPr lang="en-US" dirty="0"/>
            <a:t>Installation</a:t>
          </a:r>
        </a:p>
      </dgm:t>
    </dgm:pt>
    <dgm:pt modelId="{B8D857B2-7982-4169-BE23-4C45823BEAF4}" type="parTrans" cxnId="{A533A7AA-5AC0-49BF-9A4C-04FEC59450A7}">
      <dgm:prSet/>
      <dgm:spPr/>
      <dgm:t>
        <a:bodyPr/>
        <a:lstStyle/>
        <a:p>
          <a:endParaRPr lang="en-US"/>
        </a:p>
      </dgm:t>
    </dgm:pt>
    <dgm:pt modelId="{60756DA5-53DD-4EEE-978B-828096511E86}" type="sibTrans" cxnId="{A533A7AA-5AC0-49BF-9A4C-04FEC59450A7}">
      <dgm:prSet/>
      <dgm:spPr/>
      <dgm:t>
        <a:bodyPr/>
        <a:lstStyle/>
        <a:p>
          <a:endParaRPr lang="en-US"/>
        </a:p>
      </dgm:t>
    </dgm:pt>
    <dgm:pt modelId="{60063B77-8C2C-4432-94A6-4BA5FCDBBA12}">
      <dgm:prSet phldrT="[Text]"/>
      <dgm:spPr/>
      <dgm:t>
        <a:bodyPr/>
        <a:lstStyle/>
        <a:p>
          <a:r>
            <a:rPr lang="en-US" dirty="0"/>
            <a:t>Components IPL</a:t>
          </a:r>
        </a:p>
      </dgm:t>
    </dgm:pt>
    <dgm:pt modelId="{F7C586FD-931B-4411-8ABF-389CE878F962}" type="parTrans" cxnId="{35AC6D1B-A487-4984-815F-0CBED7B1123A}">
      <dgm:prSet/>
      <dgm:spPr/>
      <dgm:t>
        <a:bodyPr/>
        <a:lstStyle/>
        <a:p>
          <a:endParaRPr lang="en-US"/>
        </a:p>
      </dgm:t>
    </dgm:pt>
    <dgm:pt modelId="{568D8336-3FE5-44AF-AB67-3396047A2E2E}" type="sibTrans" cxnId="{35AC6D1B-A487-4984-815F-0CBED7B1123A}">
      <dgm:prSet/>
      <dgm:spPr/>
      <dgm:t>
        <a:bodyPr/>
        <a:lstStyle/>
        <a:p>
          <a:endParaRPr lang="en-US"/>
        </a:p>
      </dgm:t>
    </dgm:pt>
    <dgm:pt modelId="{EBA786DD-87D2-4BA8-B8CC-28A620BFE20C}" type="asst">
      <dgm:prSet/>
      <dgm:spPr/>
      <dgm:t>
        <a:bodyPr/>
        <a:lstStyle/>
        <a:p>
          <a:r>
            <a:rPr lang="en-US" dirty="0"/>
            <a:t>Technicians</a:t>
          </a:r>
        </a:p>
      </dgm:t>
    </dgm:pt>
    <dgm:pt modelId="{1A1B0BDC-31B5-42A6-B1E1-27AA735AB0FE}" type="parTrans" cxnId="{5AD9B68B-C7FD-43C9-909F-1FA90D6062BA}">
      <dgm:prSet/>
      <dgm:spPr/>
      <dgm:t>
        <a:bodyPr/>
        <a:lstStyle/>
        <a:p>
          <a:endParaRPr lang="en-US"/>
        </a:p>
      </dgm:t>
    </dgm:pt>
    <dgm:pt modelId="{E485D539-0CD6-44B5-B418-7E7C9F87183D}" type="sibTrans" cxnId="{5AD9B68B-C7FD-43C9-909F-1FA90D6062BA}">
      <dgm:prSet/>
      <dgm:spPr/>
      <dgm:t>
        <a:bodyPr/>
        <a:lstStyle/>
        <a:p>
          <a:endParaRPr lang="en-US"/>
        </a:p>
      </dgm:t>
    </dgm:pt>
    <dgm:pt modelId="{6453474E-FCC4-42AD-A41B-1CB360D8F080}">
      <dgm:prSet/>
      <dgm:spPr/>
      <dgm:t>
        <a:bodyPr/>
        <a:lstStyle/>
        <a:p>
          <a:pPr algn="ctr">
            <a:buNone/>
          </a:pPr>
          <a:r>
            <a:rPr lang="en-GB" b="1" noProof="0" dirty="0"/>
            <a:t>Service and Technical Support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noProof="0" dirty="0"/>
            <a:t>Transportation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noProof="0" dirty="0"/>
            <a:t>Lifting, Scaffolding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noProof="0" dirty="0"/>
            <a:t>Rigging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noProof="0" dirty="0"/>
            <a:t>Storage 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noProof="0" dirty="0"/>
            <a:t>Laydown Areas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noProof="0" dirty="0"/>
            <a:t>Procurement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noProof="0" dirty="0"/>
            <a:t>Boring &amp;Drilling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noProof="0" dirty="0"/>
            <a:t>Temporary services, H</a:t>
          </a:r>
          <a:r>
            <a:rPr lang="en-GB" baseline="-25000" noProof="0" dirty="0"/>
            <a:t>2</a:t>
          </a:r>
          <a:r>
            <a:rPr lang="en-GB" noProof="0" dirty="0"/>
            <a:t>O, Power, Comp air.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noProof="0" dirty="0"/>
            <a:t>Alignment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noProof="0" dirty="0"/>
            <a:t>Work Shop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noProof="0" dirty="0"/>
            <a:t>Integration</a:t>
          </a:r>
          <a:endParaRPr lang="en-GB" noProof="0" dirty="0">
            <a:solidFill>
              <a:schemeClr val="bg1"/>
            </a:solidFill>
          </a:endParaRPr>
        </a:p>
      </dgm:t>
    </dgm:pt>
    <dgm:pt modelId="{3984EB67-32A3-462E-9DC5-9789038F7F8E}" type="parTrans" cxnId="{400B8768-327C-4963-9E30-F19E25994775}">
      <dgm:prSet/>
      <dgm:spPr/>
      <dgm:t>
        <a:bodyPr/>
        <a:lstStyle/>
        <a:p>
          <a:endParaRPr lang="en-US"/>
        </a:p>
      </dgm:t>
    </dgm:pt>
    <dgm:pt modelId="{F55EAC44-49E6-42A7-B2D7-379FB1FA185A}" type="sibTrans" cxnId="{400B8768-327C-4963-9E30-F19E25994775}">
      <dgm:prSet/>
      <dgm:spPr/>
      <dgm:t>
        <a:bodyPr/>
        <a:lstStyle/>
        <a:p>
          <a:endParaRPr lang="en-US"/>
        </a:p>
      </dgm:t>
    </dgm:pt>
    <dgm:pt modelId="{81C13599-32DB-409A-8AA1-5D3A400990A9}">
      <dgm:prSet/>
      <dgm:spPr/>
      <dgm:t>
        <a:bodyPr/>
        <a:lstStyle/>
        <a:p>
          <a:r>
            <a:rPr lang="en-US" dirty="0"/>
            <a:t> Electrical IPL</a:t>
          </a:r>
        </a:p>
      </dgm:t>
    </dgm:pt>
    <dgm:pt modelId="{4518935D-2427-4CFF-B151-32DDE5C82D00}" type="parTrans" cxnId="{C7007331-439A-4E43-9E86-7439E0BE9CF1}">
      <dgm:prSet/>
      <dgm:spPr/>
      <dgm:t>
        <a:bodyPr/>
        <a:lstStyle/>
        <a:p>
          <a:endParaRPr lang="en-US"/>
        </a:p>
      </dgm:t>
    </dgm:pt>
    <dgm:pt modelId="{670F68B3-E944-4AAA-A609-FA2C0C1052CE}" type="sibTrans" cxnId="{C7007331-439A-4E43-9E86-7439E0BE9CF1}">
      <dgm:prSet/>
      <dgm:spPr/>
      <dgm:t>
        <a:bodyPr/>
        <a:lstStyle/>
        <a:p>
          <a:endParaRPr lang="en-US"/>
        </a:p>
      </dgm:t>
    </dgm:pt>
    <dgm:pt modelId="{7F8CCEBA-38CF-4605-829F-76BB3F74B74E}" type="asst">
      <dgm:prSet/>
      <dgm:spPr/>
      <dgm:t>
        <a:bodyPr/>
        <a:lstStyle/>
        <a:p>
          <a:r>
            <a:rPr lang="sv-SE" dirty="0"/>
            <a:t>Area </a:t>
          </a:r>
          <a:r>
            <a:rPr lang="sv-SE" dirty="0" err="1"/>
            <a:t>Coordinators</a:t>
          </a:r>
          <a:endParaRPr lang="sv-SE" dirty="0"/>
        </a:p>
      </dgm:t>
    </dgm:pt>
    <dgm:pt modelId="{139DAD0B-BA3A-4781-825F-D90CC082E974}" type="parTrans" cxnId="{A899B646-16AF-477D-9FD3-F34AD7CC5A16}">
      <dgm:prSet/>
      <dgm:spPr/>
      <dgm:t>
        <a:bodyPr/>
        <a:lstStyle/>
        <a:p>
          <a:endParaRPr lang="sv-SE"/>
        </a:p>
      </dgm:t>
    </dgm:pt>
    <dgm:pt modelId="{415F7912-F7EF-41DE-B185-782F399AA18E}" type="sibTrans" cxnId="{A899B646-16AF-477D-9FD3-F34AD7CC5A16}">
      <dgm:prSet/>
      <dgm:spPr/>
      <dgm:t>
        <a:bodyPr/>
        <a:lstStyle/>
        <a:p>
          <a:endParaRPr lang="sv-SE"/>
        </a:p>
      </dgm:t>
    </dgm:pt>
    <dgm:pt modelId="{9C4244BF-AA56-413C-B4E9-69B4D4A4EA21}">
      <dgm:prSet/>
      <dgm:spPr/>
      <dgm:t>
        <a:bodyPr/>
        <a:lstStyle/>
        <a:p>
          <a:r>
            <a:rPr lang="sv-SE" dirty="0"/>
            <a:t>Civil IPL</a:t>
          </a:r>
        </a:p>
      </dgm:t>
    </dgm:pt>
    <dgm:pt modelId="{2265CE96-95EB-4345-A1F2-A82D9FB55224}" type="parTrans" cxnId="{E0D8A9D5-A2E7-49BA-A3C1-5951BF5B0F9E}">
      <dgm:prSet/>
      <dgm:spPr/>
      <dgm:t>
        <a:bodyPr/>
        <a:lstStyle/>
        <a:p>
          <a:endParaRPr lang="sv-SE"/>
        </a:p>
      </dgm:t>
    </dgm:pt>
    <dgm:pt modelId="{F025705D-3C31-45AD-A87E-565F7623128E}" type="sibTrans" cxnId="{E0D8A9D5-A2E7-49BA-A3C1-5951BF5B0F9E}">
      <dgm:prSet/>
      <dgm:spPr/>
      <dgm:t>
        <a:bodyPr/>
        <a:lstStyle/>
        <a:p>
          <a:endParaRPr lang="sv-SE"/>
        </a:p>
      </dgm:t>
    </dgm:pt>
    <dgm:pt modelId="{9AEC76BD-656D-4872-8440-2F3BACE1152D}">
      <dgm:prSet/>
      <dgm:spPr/>
      <dgm:t>
        <a:bodyPr/>
        <a:lstStyle/>
        <a:p>
          <a:r>
            <a:rPr lang="sv-SE" dirty="0"/>
            <a:t>Process &amp; Pipes IPL</a:t>
          </a:r>
          <a:endParaRPr lang="sv-SE" dirty="0">
            <a:solidFill>
              <a:schemeClr val="bg1"/>
            </a:solidFill>
          </a:endParaRPr>
        </a:p>
      </dgm:t>
    </dgm:pt>
    <dgm:pt modelId="{F9F6ADFB-4441-4BCF-B4FB-E75CDB86EE84}" type="parTrans" cxnId="{7AFC0BE2-18E1-4ACB-ABDB-60895D9A6188}">
      <dgm:prSet/>
      <dgm:spPr/>
      <dgm:t>
        <a:bodyPr/>
        <a:lstStyle/>
        <a:p>
          <a:endParaRPr lang="sv-SE"/>
        </a:p>
      </dgm:t>
    </dgm:pt>
    <dgm:pt modelId="{7032825F-B9FC-45DD-8F61-7F8F0B95F58B}" type="sibTrans" cxnId="{7AFC0BE2-18E1-4ACB-ABDB-60895D9A6188}">
      <dgm:prSet/>
      <dgm:spPr/>
      <dgm:t>
        <a:bodyPr/>
        <a:lstStyle/>
        <a:p>
          <a:endParaRPr lang="sv-SE"/>
        </a:p>
      </dgm:t>
    </dgm:pt>
    <dgm:pt modelId="{A0F25C1A-F47D-3D42-A2B1-C5698A5A79D0}">
      <dgm:prSet/>
      <dgm:spPr/>
      <dgm:t>
        <a:bodyPr/>
        <a:lstStyle/>
        <a:p>
          <a:r>
            <a:rPr lang="en-GB" noProof="0" dirty="0"/>
            <a:t>Mechanical</a:t>
          </a:r>
          <a:r>
            <a:rPr lang="sv-SE" dirty="0"/>
            <a:t> IPL</a:t>
          </a:r>
        </a:p>
      </dgm:t>
    </dgm:pt>
    <dgm:pt modelId="{1F4BF11D-1188-BF49-9F96-F5C8FD8CB2C8}" type="sibTrans" cxnId="{B04A9CEF-E47C-9A40-9E87-C9F77808BFB2}">
      <dgm:prSet/>
      <dgm:spPr/>
      <dgm:t>
        <a:bodyPr/>
        <a:lstStyle/>
        <a:p>
          <a:endParaRPr lang="sv-SE"/>
        </a:p>
      </dgm:t>
    </dgm:pt>
    <dgm:pt modelId="{AE168439-8244-6E46-BA3A-C9FFB1CA18B4}" type="parTrans" cxnId="{B04A9CEF-E47C-9A40-9E87-C9F77808BFB2}">
      <dgm:prSet/>
      <dgm:spPr/>
      <dgm:t>
        <a:bodyPr/>
        <a:lstStyle/>
        <a:p>
          <a:endParaRPr lang="sv-SE"/>
        </a:p>
      </dgm:t>
    </dgm:pt>
    <dgm:pt modelId="{1F193D73-2795-433E-B371-DFEDAACBCD32}" type="pres">
      <dgm:prSet presAssocID="{42335A6E-3542-4B8F-B900-E63C250901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9FBDC6-112A-4E9A-B8AB-C5B21362999C}" type="pres">
      <dgm:prSet presAssocID="{990BC98D-18A7-4E48-8E4C-4EBED23519CA}" presName="hierRoot1" presStyleCnt="0">
        <dgm:presLayoutVars>
          <dgm:hierBranch val="init"/>
        </dgm:presLayoutVars>
      </dgm:prSet>
      <dgm:spPr/>
    </dgm:pt>
    <dgm:pt modelId="{45D736DE-3CA6-4F15-A9EA-AE95644154A2}" type="pres">
      <dgm:prSet presAssocID="{990BC98D-18A7-4E48-8E4C-4EBED23519CA}" presName="rootComposite1" presStyleCnt="0"/>
      <dgm:spPr/>
    </dgm:pt>
    <dgm:pt modelId="{48F6AE5F-81B4-437F-B8EE-A4251332E3C4}" type="pres">
      <dgm:prSet presAssocID="{990BC98D-18A7-4E48-8E4C-4EBED23519CA}" presName="rootText1" presStyleLbl="node0" presStyleIdx="0" presStyleCnt="1">
        <dgm:presLayoutVars>
          <dgm:chPref val="3"/>
        </dgm:presLayoutVars>
      </dgm:prSet>
      <dgm:spPr/>
    </dgm:pt>
    <dgm:pt modelId="{B5CFF139-92A8-4E66-88F5-27C8ECBE87CB}" type="pres">
      <dgm:prSet presAssocID="{990BC98D-18A7-4E48-8E4C-4EBED23519CA}" presName="rootConnector1" presStyleLbl="node1" presStyleIdx="0" presStyleCnt="0"/>
      <dgm:spPr/>
    </dgm:pt>
    <dgm:pt modelId="{B18C233C-F6EA-472E-8F98-931F5E39DED4}" type="pres">
      <dgm:prSet presAssocID="{990BC98D-18A7-4E48-8E4C-4EBED23519CA}" presName="hierChild2" presStyleCnt="0"/>
      <dgm:spPr/>
    </dgm:pt>
    <dgm:pt modelId="{29F1E61C-90C3-4D8C-BA69-0B51C7478FED}" type="pres">
      <dgm:prSet presAssocID="{3984EB67-32A3-462E-9DC5-9789038F7F8E}" presName="Name37" presStyleLbl="parChTrans1D2" presStyleIdx="0" presStyleCnt="8"/>
      <dgm:spPr/>
    </dgm:pt>
    <dgm:pt modelId="{0DC9A975-6113-4EDC-9855-D0D9C47A7F4E}" type="pres">
      <dgm:prSet presAssocID="{6453474E-FCC4-42AD-A41B-1CB360D8F080}" presName="hierRoot2" presStyleCnt="0">
        <dgm:presLayoutVars>
          <dgm:hierBranch val="init"/>
        </dgm:presLayoutVars>
      </dgm:prSet>
      <dgm:spPr/>
    </dgm:pt>
    <dgm:pt modelId="{40A0F847-0301-4051-9639-2B304E200F63}" type="pres">
      <dgm:prSet presAssocID="{6453474E-FCC4-42AD-A41B-1CB360D8F080}" presName="rootComposite" presStyleCnt="0"/>
      <dgm:spPr/>
    </dgm:pt>
    <dgm:pt modelId="{4EB67FB4-D3AB-4369-A9E0-96AC218B7671}" type="pres">
      <dgm:prSet presAssocID="{6453474E-FCC4-42AD-A41B-1CB360D8F080}" presName="rootText" presStyleLbl="node2" presStyleIdx="0" presStyleCnt="6" custScaleY="888690">
        <dgm:presLayoutVars>
          <dgm:chPref val="3"/>
        </dgm:presLayoutVars>
      </dgm:prSet>
      <dgm:spPr/>
    </dgm:pt>
    <dgm:pt modelId="{1A95582B-9AFF-419A-9841-4E62DF56F8E5}" type="pres">
      <dgm:prSet presAssocID="{6453474E-FCC4-42AD-A41B-1CB360D8F080}" presName="rootConnector" presStyleLbl="node2" presStyleIdx="0" presStyleCnt="6"/>
      <dgm:spPr/>
    </dgm:pt>
    <dgm:pt modelId="{DE1682C4-4248-46F1-88D3-873A0D24B737}" type="pres">
      <dgm:prSet presAssocID="{6453474E-FCC4-42AD-A41B-1CB360D8F080}" presName="hierChild4" presStyleCnt="0"/>
      <dgm:spPr/>
    </dgm:pt>
    <dgm:pt modelId="{3A7FA19D-6EB6-4EAB-B8BA-0C70B79E96C7}" type="pres">
      <dgm:prSet presAssocID="{6453474E-FCC4-42AD-A41B-1CB360D8F080}" presName="hierChild5" presStyleCnt="0"/>
      <dgm:spPr/>
    </dgm:pt>
    <dgm:pt modelId="{301106B2-E080-455E-9520-609A666F0041}" type="pres">
      <dgm:prSet presAssocID="{F7C586FD-931B-4411-8ABF-389CE878F962}" presName="Name37" presStyleLbl="parChTrans1D2" presStyleIdx="1" presStyleCnt="8"/>
      <dgm:spPr/>
    </dgm:pt>
    <dgm:pt modelId="{D60B1F94-AEC8-47F4-8E6A-9F58D171F796}" type="pres">
      <dgm:prSet presAssocID="{60063B77-8C2C-4432-94A6-4BA5FCDBBA12}" presName="hierRoot2" presStyleCnt="0">
        <dgm:presLayoutVars>
          <dgm:hierBranch val="init"/>
        </dgm:presLayoutVars>
      </dgm:prSet>
      <dgm:spPr/>
    </dgm:pt>
    <dgm:pt modelId="{B58F3DA7-4F62-4870-82B8-D69DF6256A67}" type="pres">
      <dgm:prSet presAssocID="{60063B77-8C2C-4432-94A6-4BA5FCDBBA12}" presName="rootComposite" presStyleCnt="0"/>
      <dgm:spPr/>
    </dgm:pt>
    <dgm:pt modelId="{CF144036-1E43-4E55-AC29-FD2C29A3361F}" type="pres">
      <dgm:prSet presAssocID="{60063B77-8C2C-4432-94A6-4BA5FCDBBA12}" presName="rootText" presStyleLbl="node2" presStyleIdx="1" presStyleCnt="6">
        <dgm:presLayoutVars>
          <dgm:chPref val="3"/>
        </dgm:presLayoutVars>
      </dgm:prSet>
      <dgm:spPr/>
    </dgm:pt>
    <dgm:pt modelId="{4549A2E2-30A4-4B3E-9C7A-C2356556F510}" type="pres">
      <dgm:prSet presAssocID="{60063B77-8C2C-4432-94A6-4BA5FCDBBA12}" presName="rootConnector" presStyleLbl="node2" presStyleIdx="1" presStyleCnt="6"/>
      <dgm:spPr/>
    </dgm:pt>
    <dgm:pt modelId="{6DD1BBCC-0ED0-43DF-B17E-9AEC014B1752}" type="pres">
      <dgm:prSet presAssocID="{60063B77-8C2C-4432-94A6-4BA5FCDBBA12}" presName="hierChild4" presStyleCnt="0"/>
      <dgm:spPr/>
    </dgm:pt>
    <dgm:pt modelId="{AF09A0A6-35AA-40A3-83EC-AB4BF57A9882}" type="pres">
      <dgm:prSet presAssocID="{60063B77-8C2C-4432-94A6-4BA5FCDBBA12}" presName="hierChild5" presStyleCnt="0"/>
      <dgm:spPr/>
    </dgm:pt>
    <dgm:pt modelId="{61A254A5-2233-438E-AF90-03E6DD6FFB0C}" type="pres">
      <dgm:prSet presAssocID="{4518935D-2427-4CFF-B151-32DDE5C82D00}" presName="Name37" presStyleLbl="parChTrans1D2" presStyleIdx="2" presStyleCnt="8"/>
      <dgm:spPr/>
    </dgm:pt>
    <dgm:pt modelId="{D3EA0BD8-9107-4CDA-A138-F209BDD2469F}" type="pres">
      <dgm:prSet presAssocID="{81C13599-32DB-409A-8AA1-5D3A400990A9}" presName="hierRoot2" presStyleCnt="0">
        <dgm:presLayoutVars>
          <dgm:hierBranch val="init"/>
        </dgm:presLayoutVars>
      </dgm:prSet>
      <dgm:spPr/>
    </dgm:pt>
    <dgm:pt modelId="{574104C6-C7ED-445F-BFF3-587DB583E8DD}" type="pres">
      <dgm:prSet presAssocID="{81C13599-32DB-409A-8AA1-5D3A400990A9}" presName="rootComposite" presStyleCnt="0"/>
      <dgm:spPr/>
    </dgm:pt>
    <dgm:pt modelId="{B86951A6-8F5B-4D47-9FE5-6237D1739552}" type="pres">
      <dgm:prSet presAssocID="{81C13599-32DB-409A-8AA1-5D3A400990A9}" presName="rootText" presStyleLbl="node2" presStyleIdx="2" presStyleCnt="6">
        <dgm:presLayoutVars>
          <dgm:chPref val="3"/>
        </dgm:presLayoutVars>
      </dgm:prSet>
      <dgm:spPr/>
    </dgm:pt>
    <dgm:pt modelId="{A55A692F-0258-4E17-9B20-CDC8716DEC1C}" type="pres">
      <dgm:prSet presAssocID="{81C13599-32DB-409A-8AA1-5D3A400990A9}" presName="rootConnector" presStyleLbl="node2" presStyleIdx="2" presStyleCnt="6"/>
      <dgm:spPr/>
    </dgm:pt>
    <dgm:pt modelId="{DED8817D-47BA-4EC6-A624-408FFB373F84}" type="pres">
      <dgm:prSet presAssocID="{81C13599-32DB-409A-8AA1-5D3A400990A9}" presName="hierChild4" presStyleCnt="0"/>
      <dgm:spPr/>
    </dgm:pt>
    <dgm:pt modelId="{AAC8BCAA-5FD6-4EC1-8BBB-0E476BFC7202}" type="pres">
      <dgm:prSet presAssocID="{81C13599-32DB-409A-8AA1-5D3A400990A9}" presName="hierChild5" presStyleCnt="0"/>
      <dgm:spPr/>
    </dgm:pt>
    <dgm:pt modelId="{52EEAAF2-8A22-46D5-B587-AF7BBBFC3578}" type="pres">
      <dgm:prSet presAssocID="{F9F6ADFB-4441-4BCF-B4FB-E75CDB86EE84}" presName="Name37" presStyleLbl="parChTrans1D2" presStyleIdx="3" presStyleCnt="8"/>
      <dgm:spPr/>
    </dgm:pt>
    <dgm:pt modelId="{4862839A-A1FD-4A6E-83DB-D41BB9094BE2}" type="pres">
      <dgm:prSet presAssocID="{9AEC76BD-656D-4872-8440-2F3BACE1152D}" presName="hierRoot2" presStyleCnt="0">
        <dgm:presLayoutVars>
          <dgm:hierBranch val="init"/>
        </dgm:presLayoutVars>
      </dgm:prSet>
      <dgm:spPr/>
    </dgm:pt>
    <dgm:pt modelId="{77F4E7E7-B50E-4444-AF00-AC73C5DD41AA}" type="pres">
      <dgm:prSet presAssocID="{9AEC76BD-656D-4872-8440-2F3BACE1152D}" presName="rootComposite" presStyleCnt="0"/>
      <dgm:spPr/>
    </dgm:pt>
    <dgm:pt modelId="{087E1F97-456C-42D6-9662-690AA827FF9C}" type="pres">
      <dgm:prSet presAssocID="{9AEC76BD-656D-4872-8440-2F3BACE1152D}" presName="rootText" presStyleLbl="node2" presStyleIdx="3" presStyleCnt="6">
        <dgm:presLayoutVars>
          <dgm:chPref val="3"/>
        </dgm:presLayoutVars>
      </dgm:prSet>
      <dgm:spPr/>
    </dgm:pt>
    <dgm:pt modelId="{88557A7C-90FE-4234-999C-418BF96DF1D5}" type="pres">
      <dgm:prSet presAssocID="{9AEC76BD-656D-4872-8440-2F3BACE1152D}" presName="rootConnector" presStyleLbl="node2" presStyleIdx="3" presStyleCnt="6"/>
      <dgm:spPr/>
    </dgm:pt>
    <dgm:pt modelId="{F9C61872-AEB0-4488-9C80-24DA8D455093}" type="pres">
      <dgm:prSet presAssocID="{9AEC76BD-656D-4872-8440-2F3BACE1152D}" presName="hierChild4" presStyleCnt="0"/>
      <dgm:spPr/>
    </dgm:pt>
    <dgm:pt modelId="{8E1915BB-911B-44CC-81A3-1BFDE4DF5FEF}" type="pres">
      <dgm:prSet presAssocID="{9AEC76BD-656D-4872-8440-2F3BACE1152D}" presName="hierChild5" presStyleCnt="0"/>
      <dgm:spPr/>
    </dgm:pt>
    <dgm:pt modelId="{62F144C2-28B0-43C4-957A-4C28CD345456}" type="pres">
      <dgm:prSet presAssocID="{2265CE96-95EB-4345-A1F2-A82D9FB55224}" presName="Name37" presStyleLbl="parChTrans1D2" presStyleIdx="4" presStyleCnt="8"/>
      <dgm:spPr/>
    </dgm:pt>
    <dgm:pt modelId="{8AD95EA6-BDE5-403B-B636-C0D8D752F6B9}" type="pres">
      <dgm:prSet presAssocID="{9C4244BF-AA56-413C-B4E9-69B4D4A4EA21}" presName="hierRoot2" presStyleCnt="0">
        <dgm:presLayoutVars>
          <dgm:hierBranch val="init"/>
        </dgm:presLayoutVars>
      </dgm:prSet>
      <dgm:spPr/>
    </dgm:pt>
    <dgm:pt modelId="{B25F7712-9B28-4592-AA0C-D8EE675ADFA4}" type="pres">
      <dgm:prSet presAssocID="{9C4244BF-AA56-413C-B4E9-69B4D4A4EA21}" presName="rootComposite" presStyleCnt="0"/>
      <dgm:spPr/>
    </dgm:pt>
    <dgm:pt modelId="{6B04B82B-6A53-4676-8AD8-88F858084B78}" type="pres">
      <dgm:prSet presAssocID="{9C4244BF-AA56-413C-B4E9-69B4D4A4EA21}" presName="rootText" presStyleLbl="node2" presStyleIdx="4" presStyleCnt="6" custLinFactNeighborX="5636" custLinFactNeighborY="1091">
        <dgm:presLayoutVars>
          <dgm:chPref val="3"/>
        </dgm:presLayoutVars>
      </dgm:prSet>
      <dgm:spPr/>
    </dgm:pt>
    <dgm:pt modelId="{4BB0C00A-A5B8-44BC-B64D-E1EBD38272F8}" type="pres">
      <dgm:prSet presAssocID="{9C4244BF-AA56-413C-B4E9-69B4D4A4EA21}" presName="rootConnector" presStyleLbl="node2" presStyleIdx="4" presStyleCnt="6"/>
      <dgm:spPr/>
    </dgm:pt>
    <dgm:pt modelId="{E311EFE6-3A22-45C3-A3FA-23E802BCCFE1}" type="pres">
      <dgm:prSet presAssocID="{9C4244BF-AA56-413C-B4E9-69B4D4A4EA21}" presName="hierChild4" presStyleCnt="0"/>
      <dgm:spPr/>
    </dgm:pt>
    <dgm:pt modelId="{2F90BC14-E1F8-4CE2-8217-388822785FAA}" type="pres">
      <dgm:prSet presAssocID="{9C4244BF-AA56-413C-B4E9-69B4D4A4EA21}" presName="hierChild5" presStyleCnt="0"/>
      <dgm:spPr/>
    </dgm:pt>
    <dgm:pt modelId="{B98CAE10-B1A1-9344-BF17-12D9CD699705}" type="pres">
      <dgm:prSet presAssocID="{AE168439-8244-6E46-BA3A-C9FFB1CA18B4}" presName="Name37" presStyleLbl="parChTrans1D2" presStyleIdx="5" presStyleCnt="8"/>
      <dgm:spPr/>
    </dgm:pt>
    <dgm:pt modelId="{7EFE6DBD-8066-0F40-B5E2-E982943426D8}" type="pres">
      <dgm:prSet presAssocID="{A0F25C1A-F47D-3D42-A2B1-C5698A5A79D0}" presName="hierRoot2" presStyleCnt="0">
        <dgm:presLayoutVars>
          <dgm:hierBranch val="init"/>
        </dgm:presLayoutVars>
      </dgm:prSet>
      <dgm:spPr/>
    </dgm:pt>
    <dgm:pt modelId="{4634370F-A273-DA43-A5C8-57CE66B8F046}" type="pres">
      <dgm:prSet presAssocID="{A0F25C1A-F47D-3D42-A2B1-C5698A5A79D0}" presName="rootComposite" presStyleCnt="0"/>
      <dgm:spPr/>
    </dgm:pt>
    <dgm:pt modelId="{353F269E-9975-7B43-B2A3-E657496DAC70}" type="pres">
      <dgm:prSet presAssocID="{A0F25C1A-F47D-3D42-A2B1-C5698A5A79D0}" presName="rootText" presStyleLbl="node2" presStyleIdx="5" presStyleCnt="6">
        <dgm:presLayoutVars>
          <dgm:chPref val="3"/>
        </dgm:presLayoutVars>
      </dgm:prSet>
      <dgm:spPr/>
    </dgm:pt>
    <dgm:pt modelId="{C5C1D6AE-968F-464E-8702-C283E83614A8}" type="pres">
      <dgm:prSet presAssocID="{A0F25C1A-F47D-3D42-A2B1-C5698A5A79D0}" presName="rootConnector" presStyleLbl="node2" presStyleIdx="5" presStyleCnt="6"/>
      <dgm:spPr/>
    </dgm:pt>
    <dgm:pt modelId="{D27D2280-025D-0F46-AF65-894C13E39607}" type="pres">
      <dgm:prSet presAssocID="{A0F25C1A-F47D-3D42-A2B1-C5698A5A79D0}" presName="hierChild4" presStyleCnt="0"/>
      <dgm:spPr/>
    </dgm:pt>
    <dgm:pt modelId="{17A53566-05F1-9942-A866-8DF280399FCB}" type="pres">
      <dgm:prSet presAssocID="{A0F25C1A-F47D-3D42-A2B1-C5698A5A79D0}" presName="hierChild5" presStyleCnt="0"/>
      <dgm:spPr/>
    </dgm:pt>
    <dgm:pt modelId="{A11A59AB-7D91-438F-A7D3-CBF819172948}" type="pres">
      <dgm:prSet presAssocID="{990BC98D-18A7-4E48-8E4C-4EBED23519CA}" presName="hierChild3" presStyleCnt="0"/>
      <dgm:spPr/>
    </dgm:pt>
    <dgm:pt modelId="{D260536A-8BE4-48A1-9CB7-09D820D04A25}" type="pres">
      <dgm:prSet presAssocID="{1A1B0BDC-31B5-42A6-B1E1-27AA735AB0FE}" presName="Name111" presStyleLbl="parChTrans1D2" presStyleIdx="6" presStyleCnt="8"/>
      <dgm:spPr/>
    </dgm:pt>
    <dgm:pt modelId="{C45BBBB6-75D4-4ADE-8B71-E44B569F9991}" type="pres">
      <dgm:prSet presAssocID="{EBA786DD-87D2-4BA8-B8CC-28A620BFE20C}" presName="hierRoot3" presStyleCnt="0">
        <dgm:presLayoutVars>
          <dgm:hierBranch val="init"/>
        </dgm:presLayoutVars>
      </dgm:prSet>
      <dgm:spPr/>
    </dgm:pt>
    <dgm:pt modelId="{2CC83B77-79DB-47A4-9718-D9552AB77ADB}" type="pres">
      <dgm:prSet presAssocID="{EBA786DD-87D2-4BA8-B8CC-28A620BFE20C}" presName="rootComposite3" presStyleCnt="0"/>
      <dgm:spPr/>
    </dgm:pt>
    <dgm:pt modelId="{45B16E51-A164-4271-B221-5549A701C6FD}" type="pres">
      <dgm:prSet presAssocID="{EBA786DD-87D2-4BA8-B8CC-28A620BFE20C}" presName="rootText3" presStyleLbl="asst1" presStyleIdx="0" presStyleCnt="2">
        <dgm:presLayoutVars>
          <dgm:chPref val="3"/>
        </dgm:presLayoutVars>
      </dgm:prSet>
      <dgm:spPr/>
    </dgm:pt>
    <dgm:pt modelId="{78F76C30-CDDA-4497-92B1-58A68C6B46AC}" type="pres">
      <dgm:prSet presAssocID="{EBA786DD-87D2-4BA8-B8CC-28A620BFE20C}" presName="rootConnector3" presStyleLbl="asst1" presStyleIdx="0" presStyleCnt="2"/>
      <dgm:spPr/>
    </dgm:pt>
    <dgm:pt modelId="{35AD5FC5-CFC4-47EE-BEC1-B0DEDD0CDBF7}" type="pres">
      <dgm:prSet presAssocID="{EBA786DD-87D2-4BA8-B8CC-28A620BFE20C}" presName="hierChild6" presStyleCnt="0"/>
      <dgm:spPr/>
    </dgm:pt>
    <dgm:pt modelId="{F7DB74DF-72DB-4152-A30E-A334F24E0558}" type="pres">
      <dgm:prSet presAssocID="{EBA786DD-87D2-4BA8-B8CC-28A620BFE20C}" presName="hierChild7" presStyleCnt="0"/>
      <dgm:spPr/>
    </dgm:pt>
    <dgm:pt modelId="{8B1C2F75-7221-4879-BA98-3DE31DD74182}" type="pres">
      <dgm:prSet presAssocID="{139DAD0B-BA3A-4781-825F-D90CC082E974}" presName="Name111" presStyleLbl="parChTrans1D2" presStyleIdx="7" presStyleCnt="8"/>
      <dgm:spPr/>
    </dgm:pt>
    <dgm:pt modelId="{2B963263-74EA-40BE-B3DC-11CAFC9F6607}" type="pres">
      <dgm:prSet presAssocID="{7F8CCEBA-38CF-4605-829F-76BB3F74B74E}" presName="hierRoot3" presStyleCnt="0">
        <dgm:presLayoutVars>
          <dgm:hierBranch val="init"/>
        </dgm:presLayoutVars>
      </dgm:prSet>
      <dgm:spPr/>
    </dgm:pt>
    <dgm:pt modelId="{513B903D-018B-4292-8712-19554AE27BD2}" type="pres">
      <dgm:prSet presAssocID="{7F8CCEBA-38CF-4605-829F-76BB3F74B74E}" presName="rootComposite3" presStyleCnt="0"/>
      <dgm:spPr/>
    </dgm:pt>
    <dgm:pt modelId="{0A2F983B-1F66-4CFA-A32C-088494245566}" type="pres">
      <dgm:prSet presAssocID="{7F8CCEBA-38CF-4605-829F-76BB3F74B74E}" presName="rootText3" presStyleLbl="asst1" presStyleIdx="1" presStyleCnt="2">
        <dgm:presLayoutVars>
          <dgm:chPref val="3"/>
        </dgm:presLayoutVars>
      </dgm:prSet>
      <dgm:spPr/>
    </dgm:pt>
    <dgm:pt modelId="{61C646F7-4FA3-4C20-8EE3-96DD9AC2E106}" type="pres">
      <dgm:prSet presAssocID="{7F8CCEBA-38CF-4605-829F-76BB3F74B74E}" presName="rootConnector3" presStyleLbl="asst1" presStyleIdx="1" presStyleCnt="2"/>
      <dgm:spPr/>
    </dgm:pt>
    <dgm:pt modelId="{17F85B0D-5C4C-42DC-9B40-FDDE95A04C63}" type="pres">
      <dgm:prSet presAssocID="{7F8CCEBA-38CF-4605-829F-76BB3F74B74E}" presName="hierChild6" presStyleCnt="0"/>
      <dgm:spPr/>
    </dgm:pt>
    <dgm:pt modelId="{598239F6-B7C6-4A0C-8079-7B7FEC341E1A}" type="pres">
      <dgm:prSet presAssocID="{7F8CCEBA-38CF-4605-829F-76BB3F74B74E}" presName="hierChild7" presStyleCnt="0"/>
      <dgm:spPr/>
    </dgm:pt>
  </dgm:ptLst>
  <dgm:cxnLst>
    <dgm:cxn modelId="{71B31701-6143-2D44-9CFB-A0D196A8F98D}" type="presOf" srcId="{990BC98D-18A7-4E48-8E4C-4EBED23519CA}" destId="{48F6AE5F-81B4-437F-B8EE-A4251332E3C4}" srcOrd="0" destOrd="0" presId="urn:microsoft.com/office/officeart/2005/8/layout/orgChart1"/>
    <dgm:cxn modelId="{52C6D503-8CB3-F04C-BCF4-A4E51B859FF5}" type="presOf" srcId="{2265CE96-95EB-4345-A1F2-A82D9FB55224}" destId="{62F144C2-28B0-43C4-957A-4C28CD345456}" srcOrd="0" destOrd="0" presId="urn:microsoft.com/office/officeart/2005/8/layout/orgChart1"/>
    <dgm:cxn modelId="{7668EB07-BF95-EA43-8314-64DE598BD9E8}" type="presOf" srcId="{A0F25C1A-F47D-3D42-A2B1-C5698A5A79D0}" destId="{C5C1D6AE-968F-464E-8702-C283E83614A8}" srcOrd="1" destOrd="0" presId="urn:microsoft.com/office/officeart/2005/8/layout/orgChart1"/>
    <dgm:cxn modelId="{45ED780F-6463-BD48-AD11-6C12021F03ED}" type="presOf" srcId="{9AEC76BD-656D-4872-8440-2F3BACE1152D}" destId="{087E1F97-456C-42D6-9662-690AA827FF9C}" srcOrd="0" destOrd="0" presId="urn:microsoft.com/office/officeart/2005/8/layout/orgChart1"/>
    <dgm:cxn modelId="{35AC6D1B-A487-4984-815F-0CBED7B1123A}" srcId="{990BC98D-18A7-4E48-8E4C-4EBED23519CA}" destId="{60063B77-8C2C-4432-94A6-4BA5FCDBBA12}" srcOrd="1" destOrd="0" parTransId="{F7C586FD-931B-4411-8ABF-389CE878F962}" sibTransId="{568D8336-3FE5-44AF-AB67-3396047A2E2E}"/>
    <dgm:cxn modelId="{D3A93720-2955-764F-923F-AB15ADD2CEB0}" type="presOf" srcId="{9C4244BF-AA56-413C-B4E9-69B4D4A4EA21}" destId="{4BB0C00A-A5B8-44BC-B64D-E1EBD38272F8}" srcOrd="1" destOrd="0" presId="urn:microsoft.com/office/officeart/2005/8/layout/orgChart1"/>
    <dgm:cxn modelId="{C7007331-439A-4E43-9E86-7439E0BE9CF1}" srcId="{990BC98D-18A7-4E48-8E4C-4EBED23519CA}" destId="{81C13599-32DB-409A-8AA1-5D3A400990A9}" srcOrd="2" destOrd="0" parTransId="{4518935D-2427-4CFF-B151-32DDE5C82D00}" sibTransId="{670F68B3-E944-4AAA-A609-FA2C0C1052CE}"/>
    <dgm:cxn modelId="{2A3E223F-2B16-194B-9250-029F6DCD323F}" type="presOf" srcId="{F9F6ADFB-4441-4BCF-B4FB-E75CDB86EE84}" destId="{52EEAAF2-8A22-46D5-B587-AF7BBBFC3578}" srcOrd="0" destOrd="0" presId="urn:microsoft.com/office/officeart/2005/8/layout/orgChart1"/>
    <dgm:cxn modelId="{2DB3F644-DA79-0247-BB19-2221A6E04BD7}" type="presOf" srcId="{1A1B0BDC-31B5-42A6-B1E1-27AA735AB0FE}" destId="{D260536A-8BE4-48A1-9CB7-09D820D04A25}" srcOrd="0" destOrd="0" presId="urn:microsoft.com/office/officeart/2005/8/layout/orgChart1"/>
    <dgm:cxn modelId="{B1FA4B46-67B8-6843-BD40-0DBDAD6CAB96}" type="presOf" srcId="{9AEC76BD-656D-4872-8440-2F3BACE1152D}" destId="{88557A7C-90FE-4234-999C-418BF96DF1D5}" srcOrd="1" destOrd="0" presId="urn:microsoft.com/office/officeart/2005/8/layout/orgChart1"/>
    <dgm:cxn modelId="{A899B646-16AF-477D-9FD3-F34AD7CC5A16}" srcId="{990BC98D-18A7-4E48-8E4C-4EBED23519CA}" destId="{7F8CCEBA-38CF-4605-829F-76BB3F74B74E}" srcOrd="7" destOrd="0" parTransId="{139DAD0B-BA3A-4781-825F-D90CC082E974}" sibTransId="{415F7912-F7EF-41DE-B185-782F399AA18E}"/>
    <dgm:cxn modelId="{027C4D4D-7318-D842-B6E4-F8BE5E70B18B}" type="presOf" srcId="{990BC98D-18A7-4E48-8E4C-4EBED23519CA}" destId="{B5CFF139-92A8-4E66-88F5-27C8ECBE87CB}" srcOrd="1" destOrd="0" presId="urn:microsoft.com/office/officeart/2005/8/layout/orgChart1"/>
    <dgm:cxn modelId="{97CB2E4F-CB00-EF47-87C6-15DFE6D7EA3B}" type="presOf" srcId="{7F8CCEBA-38CF-4605-829F-76BB3F74B74E}" destId="{61C646F7-4FA3-4C20-8EE3-96DD9AC2E106}" srcOrd="1" destOrd="0" presId="urn:microsoft.com/office/officeart/2005/8/layout/orgChart1"/>
    <dgm:cxn modelId="{D1B68B65-AA04-7F4E-970C-DCA0A77FC9BB}" type="presOf" srcId="{F7C586FD-931B-4411-8ABF-389CE878F962}" destId="{301106B2-E080-455E-9520-609A666F0041}" srcOrd="0" destOrd="0" presId="urn:microsoft.com/office/officeart/2005/8/layout/orgChart1"/>
    <dgm:cxn modelId="{D5B51468-6E58-9744-A90A-76194A3D234A}" type="presOf" srcId="{4518935D-2427-4CFF-B151-32DDE5C82D00}" destId="{61A254A5-2233-438E-AF90-03E6DD6FFB0C}" srcOrd="0" destOrd="0" presId="urn:microsoft.com/office/officeart/2005/8/layout/orgChart1"/>
    <dgm:cxn modelId="{400B8768-327C-4963-9E30-F19E25994775}" srcId="{990BC98D-18A7-4E48-8E4C-4EBED23519CA}" destId="{6453474E-FCC4-42AD-A41B-1CB360D8F080}" srcOrd="0" destOrd="0" parTransId="{3984EB67-32A3-462E-9DC5-9789038F7F8E}" sibTransId="{F55EAC44-49E6-42A7-B2D7-379FB1FA185A}"/>
    <dgm:cxn modelId="{168A2F75-A0D6-2E4E-8BBB-E39F7818ACBC}" type="presOf" srcId="{6453474E-FCC4-42AD-A41B-1CB360D8F080}" destId="{4EB67FB4-D3AB-4369-A9E0-96AC218B7671}" srcOrd="0" destOrd="0" presId="urn:microsoft.com/office/officeart/2005/8/layout/orgChart1"/>
    <dgm:cxn modelId="{F8079E84-BFAC-AD48-BE85-43B5506CB537}" type="presOf" srcId="{81C13599-32DB-409A-8AA1-5D3A400990A9}" destId="{B86951A6-8F5B-4D47-9FE5-6237D1739552}" srcOrd="0" destOrd="0" presId="urn:microsoft.com/office/officeart/2005/8/layout/orgChart1"/>
    <dgm:cxn modelId="{5AD9B68B-C7FD-43C9-909F-1FA90D6062BA}" srcId="{990BC98D-18A7-4E48-8E4C-4EBED23519CA}" destId="{EBA786DD-87D2-4BA8-B8CC-28A620BFE20C}" srcOrd="6" destOrd="0" parTransId="{1A1B0BDC-31B5-42A6-B1E1-27AA735AB0FE}" sibTransId="{E485D539-0CD6-44B5-B418-7E7C9F87183D}"/>
    <dgm:cxn modelId="{AD124192-F0CE-784F-BF84-1C729B4610BC}" type="presOf" srcId="{60063B77-8C2C-4432-94A6-4BA5FCDBBA12}" destId="{CF144036-1E43-4E55-AC29-FD2C29A3361F}" srcOrd="0" destOrd="0" presId="urn:microsoft.com/office/officeart/2005/8/layout/orgChart1"/>
    <dgm:cxn modelId="{48E2C894-6CCB-BE4E-A56E-D50D80A583D0}" type="presOf" srcId="{7F8CCEBA-38CF-4605-829F-76BB3F74B74E}" destId="{0A2F983B-1F66-4CFA-A32C-088494245566}" srcOrd="0" destOrd="0" presId="urn:microsoft.com/office/officeart/2005/8/layout/orgChart1"/>
    <dgm:cxn modelId="{262EA39B-7D86-864C-96FB-9FA1ED9A83AC}" type="presOf" srcId="{EBA786DD-87D2-4BA8-B8CC-28A620BFE20C}" destId="{45B16E51-A164-4271-B221-5549A701C6FD}" srcOrd="0" destOrd="0" presId="urn:microsoft.com/office/officeart/2005/8/layout/orgChart1"/>
    <dgm:cxn modelId="{9EA0619F-9005-7B42-83BD-9423BB693489}" type="presOf" srcId="{6453474E-FCC4-42AD-A41B-1CB360D8F080}" destId="{1A95582B-9AFF-419A-9841-4E62DF56F8E5}" srcOrd="1" destOrd="0" presId="urn:microsoft.com/office/officeart/2005/8/layout/orgChart1"/>
    <dgm:cxn modelId="{FD257B9F-B83D-472B-B740-2D164F10BAC3}" type="presOf" srcId="{42335A6E-3542-4B8F-B900-E63C25090144}" destId="{1F193D73-2795-433E-B371-DFEDAACBCD32}" srcOrd="0" destOrd="0" presId="urn:microsoft.com/office/officeart/2005/8/layout/orgChart1"/>
    <dgm:cxn modelId="{FAC089A3-6D48-BE44-A64F-1B89F23D65D4}" type="presOf" srcId="{A0F25C1A-F47D-3D42-A2B1-C5698A5A79D0}" destId="{353F269E-9975-7B43-B2A3-E657496DAC70}" srcOrd="0" destOrd="0" presId="urn:microsoft.com/office/officeart/2005/8/layout/orgChart1"/>
    <dgm:cxn modelId="{A533A7AA-5AC0-49BF-9A4C-04FEC59450A7}" srcId="{42335A6E-3542-4B8F-B900-E63C25090144}" destId="{990BC98D-18A7-4E48-8E4C-4EBED23519CA}" srcOrd="0" destOrd="0" parTransId="{B8D857B2-7982-4169-BE23-4C45823BEAF4}" sibTransId="{60756DA5-53DD-4EEE-978B-828096511E86}"/>
    <dgm:cxn modelId="{8BB57DB0-0CCE-344D-B58A-4A62AD9C3C91}" type="presOf" srcId="{AE168439-8244-6E46-BA3A-C9FFB1CA18B4}" destId="{B98CAE10-B1A1-9344-BF17-12D9CD699705}" srcOrd="0" destOrd="0" presId="urn:microsoft.com/office/officeart/2005/8/layout/orgChart1"/>
    <dgm:cxn modelId="{B8403DBD-BB30-7A42-8136-7E8F3659444A}" type="presOf" srcId="{9C4244BF-AA56-413C-B4E9-69B4D4A4EA21}" destId="{6B04B82B-6A53-4676-8AD8-88F858084B78}" srcOrd="0" destOrd="0" presId="urn:microsoft.com/office/officeart/2005/8/layout/orgChart1"/>
    <dgm:cxn modelId="{C5BFCFC1-5EE8-7540-88D4-2C326F436A07}" type="presOf" srcId="{81C13599-32DB-409A-8AA1-5D3A400990A9}" destId="{A55A692F-0258-4E17-9B20-CDC8716DEC1C}" srcOrd="1" destOrd="0" presId="urn:microsoft.com/office/officeart/2005/8/layout/orgChart1"/>
    <dgm:cxn modelId="{B1AA51CA-4C52-6748-9833-CB5BCB8B750F}" type="presOf" srcId="{3984EB67-32A3-462E-9DC5-9789038F7F8E}" destId="{29F1E61C-90C3-4D8C-BA69-0B51C7478FED}" srcOrd="0" destOrd="0" presId="urn:microsoft.com/office/officeart/2005/8/layout/orgChart1"/>
    <dgm:cxn modelId="{E0D8A9D5-A2E7-49BA-A3C1-5951BF5B0F9E}" srcId="{990BC98D-18A7-4E48-8E4C-4EBED23519CA}" destId="{9C4244BF-AA56-413C-B4E9-69B4D4A4EA21}" srcOrd="4" destOrd="0" parTransId="{2265CE96-95EB-4345-A1F2-A82D9FB55224}" sibTransId="{F025705D-3C31-45AD-A87E-565F7623128E}"/>
    <dgm:cxn modelId="{E6CDEAD7-05E1-DD43-8291-7A318FDB1B6B}" type="presOf" srcId="{60063B77-8C2C-4432-94A6-4BA5FCDBBA12}" destId="{4549A2E2-30A4-4B3E-9C7A-C2356556F510}" srcOrd="1" destOrd="0" presId="urn:microsoft.com/office/officeart/2005/8/layout/orgChart1"/>
    <dgm:cxn modelId="{0C46CCD8-6D57-BC42-A2E5-A0F9D7DD2531}" type="presOf" srcId="{139DAD0B-BA3A-4781-825F-D90CC082E974}" destId="{8B1C2F75-7221-4879-BA98-3DE31DD74182}" srcOrd="0" destOrd="0" presId="urn:microsoft.com/office/officeart/2005/8/layout/orgChart1"/>
    <dgm:cxn modelId="{7AFC0BE2-18E1-4ACB-ABDB-60895D9A6188}" srcId="{990BC98D-18A7-4E48-8E4C-4EBED23519CA}" destId="{9AEC76BD-656D-4872-8440-2F3BACE1152D}" srcOrd="3" destOrd="0" parTransId="{F9F6ADFB-4441-4BCF-B4FB-E75CDB86EE84}" sibTransId="{7032825F-B9FC-45DD-8F61-7F8F0B95F58B}"/>
    <dgm:cxn modelId="{5F6521E9-16FC-DA47-BC04-7353875A1F7B}" type="presOf" srcId="{EBA786DD-87D2-4BA8-B8CC-28A620BFE20C}" destId="{78F76C30-CDDA-4497-92B1-58A68C6B46AC}" srcOrd="1" destOrd="0" presId="urn:microsoft.com/office/officeart/2005/8/layout/orgChart1"/>
    <dgm:cxn modelId="{B04A9CEF-E47C-9A40-9E87-C9F77808BFB2}" srcId="{990BC98D-18A7-4E48-8E4C-4EBED23519CA}" destId="{A0F25C1A-F47D-3D42-A2B1-C5698A5A79D0}" srcOrd="5" destOrd="0" parTransId="{AE168439-8244-6E46-BA3A-C9FFB1CA18B4}" sibTransId="{1F4BF11D-1188-BF49-9F96-F5C8FD8CB2C8}"/>
    <dgm:cxn modelId="{3C23AB95-1F0E-9B43-AAA4-8CF965946B91}" type="presParOf" srcId="{1F193D73-2795-433E-B371-DFEDAACBCD32}" destId="{339FBDC6-112A-4E9A-B8AB-C5B21362999C}" srcOrd="0" destOrd="0" presId="urn:microsoft.com/office/officeart/2005/8/layout/orgChart1"/>
    <dgm:cxn modelId="{C2418383-A9ED-3649-BA19-2B93EC78A1BC}" type="presParOf" srcId="{339FBDC6-112A-4E9A-B8AB-C5B21362999C}" destId="{45D736DE-3CA6-4F15-A9EA-AE95644154A2}" srcOrd="0" destOrd="0" presId="urn:microsoft.com/office/officeart/2005/8/layout/orgChart1"/>
    <dgm:cxn modelId="{F8BB39EF-BAAF-CE47-8B2F-50C500A1A656}" type="presParOf" srcId="{45D736DE-3CA6-4F15-A9EA-AE95644154A2}" destId="{48F6AE5F-81B4-437F-B8EE-A4251332E3C4}" srcOrd="0" destOrd="0" presId="urn:microsoft.com/office/officeart/2005/8/layout/orgChart1"/>
    <dgm:cxn modelId="{4572A412-41DC-0444-9C45-2E7DB4D1F258}" type="presParOf" srcId="{45D736DE-3CA6-4F15-A9EA-AE95644154A2}" destId="{B5CFF139-92A8-4E66-88F5-27C8ECBE87CB}" srcOrd="1" destOrd="0" presId="urn:microsoft.com/office/officeart/2005/8/layout/orgChart1"/>
    <dgm:cxn modelId="{87CB08D6-F5A2-9441-AA5E-E1EA2E6C6FD5}" type="presParOf" srcId="{339FBDC6-112A-4E9A-B8AB-C5B21362999C}" destId="{B18C233C-F6EA-472E-8F98-931F5E39DED4}" srcOrd="1" destOrd="0" presId="urn:microsoft.com/office/officeart/2005/8/layout/orgChart1"/>
    <dgm:cxn modelId="{B0ADB33D-8A2F-3F42-A229-78AC3C9F793C}" type="presParOf" srcId="{B18C233C-F6EA-472E-8F98-931F5E39DED4}" destId="{29F1E61C-90C3-4D8C-BA69-0B51C7478FED}" srcOrd="0" destOrd="0" presId="urn:microsoft.com/office/officeart/2005/8/layout/orgChart1"/>
    <dgm:cxn modelId="{91C4B982-3E2E-164C-9B05-FBEF0CFE73FE}" type="presParOf" srcId="{B18C233C-F6EA-472E-8F98-931F5E39DED4}" destId="{0DC9A975-6113-4EDC-9855-D0D9C47A7F4E}" srcOrd="1" destOrd="0" presId="urn:microsoft.com/office/officeart/2005/8/layout/orgChart1"/>
    <dgm:cxn modelId="{2D33305F-7D14-3240-A1CA-17517B4E121C}" type="presParOf" srcId="{0DC9A975-6113-4EDC-9855-D0D9C47A7F4E}" destId="{40A0F847-0301-4051-9639-2B304E200F63}" srcOrd="0" destOrd="0" presId="urn:microsoft.com/office/officeart/2005/8/layout/orgChart1"/>
    <dgm:cxn modelId="{90374301-441E-314A-B629-D6366D84C1C1}" type="presParOf" srcId="{40A0F847-0301-4051-9639-2B304E200F63}" destId="{4EB67FB4-D3AB-4369-A9E0-96AC218B7671}" srcOrd="0" destOrd="0" presId="urn:microsoft.com/office/officeart/2005/8/layout/orgChart1"/>
    <dgm:cxn modelId="{C4BA0621-57B2-2941-8F67-1418FBA8A9B7}" type="presParOf" srcId="{40A0F847-0301-4051-9639-2B304E200F63}" destId="{1A95582B-9AFF-419A-9841-4E62DF56F8E5}" srcOrd="1" destOrd="0" presId="urn:microsoft.com/office/officeart/2005/8/layout/orgChart1"/>
    <dgm:cxn modelId="{AD9C7DAB-7E04-CA41-A5B9-F8E66F26132D}" type="presParOf" srcId="{0DC9A975-6113-4EDC-9855-D0D9C47A7F4E}" destId="{DE1682C4-4248-46F1-88D3-873A0D24B737}" srcOrd="1" destOrd="0" presId="urn:microsoft.com/office/officeart/2005/8/layout/orgChart1"/>
    <dgm:cxn modelId="{16564F3C-ABEF-B648-80CB-80B41B055728}" type="presParOf" srcId="{0DC9A975-6113-4EDC-9855-D0D9C47A7F4E}" destId="{3A7FA19D-6EB6-4EAB-B8BA-0C70B79E96C7}" srcOrd="2" destOrd="0" presId="urn:microsoft.com/office/officeart/2005/8/layout/orgChart1"/>
    <dgm:cxn modelId="{B761E783-4CE1-1A4E-9B77-0DBEF19B6444}" type="presParOf" srcId="{B18C233C-F6EA-472E-8F98-931F5E39DED4}" destId="{301106B2-E080-455E-9520-609A666F0041}" srcOrd="2" destOrd="0" presId="urn:microsoft.com/office/officeart/2005/8/layout/orgChart1"/>
    <dgm:cxn modelId="{D1C59556-59DC-6D4E-B1BB-B49252227717}" type="presParOf" srcId="{B18C233C-F6EA-472E-8F98-931F5E39DED4}" destId="{D60B1F94-AEC8-47F4-8E6A-9F58D171F796}" srcOrd="3" destOrd="0" presId="urn:microsoft.com/office/officeart/2005/8/layout/orgChart1"/>
    <dgm:cxn modelId="{4F946E0F-C807-504F-AC20-4482389A5961}" type="presParOf" srcId="{D60B1F94-AEC8-47F4-8E6A-9F58D171F796}" destId="{B58F3DA7-4F62-4870-82B8-D69DF6256A67}" srcOrd="0" destOrd="0" presId="urn:microsoft.com/office/officeart/2005/8/layout/orgChart1"/>
    <dgm:cxn modelId="{58DD7B70-7DD1-9440-B894-80FDABC7679E}" type="presParOf" srcId="{B58F3DA7-4F62-4870-82B8-D69DF6256A67}" destId="{CF144036-1E43-4E55-AC29-FD2C29A3361F}" srcOrd="0" destOrd="0" presId="urn:microsoft.com/office/officeart/2005/8/layout/orgChart1"/>
    <dgm:cxn modelId="{B0F5FFB5-8483-8149-BDCE-FC3C722D71D3}" type="presParOf" srcId="{B58F3DA7-4F62-4870-82B8-D69DF6256A67}" destId="{4549A2E2-30A4-4B3E-9C7A-C2356556F510}" srcOrd="1" destOrd="0" presId="urn:microsoft.com/office/officeart/2005/8/layout/orgChart1"/>
    <dgm:cxn modelId="{7E3D7A97-EF9D-1F44-826D-5D1CDDAB836B}" type="presParOf" srcId="{D60B1F94-AEC8-47F4-8E6A-9F58D171F796}" destId="{6DD1BBCC-0ED0-43DF-B17E-9AEC014B1752}" srcOrd="1" destOrd="0" presId="urn:microsoft.com/office/officeart/2005/8/layout/orgChart1"/>
    <dgm:cxn modelId="{F7ED1299-2FDD-5641-82E0-D78D8783D5D2}" type="presParOf" srcId="{D60B1F94-AEC8-47F4-8E6A-9F58D171F796}" destId="{AF09A0A6-35AA-40A3-83EC-AB4BF57A9882}" srcOrd="2" destOrd="0" presId="urn:microsoft.com/office/officeart/2005/8/layout/orgChart1"/>
    <dgm:cxn modelId="{EBB2C7C3-1FD1-104B-B1D2-4E71B17DFBEF}" type="presParOf" srcId="{B18C233C-F6EA-472E-8F98-931F5E39DED4}" destId="{61A254A5-2233-438E-AF90-03E6DD6FFB0C}" srcOrd="4" destOrd="0" presId="urn:microsoft.com/office/officeart/2005/8/layout/orgChart1"/>
    <dgm:cxn modelId="{DC3E3AF5-C966-9044-960E-9322DDE688DF}" type="presParOf" srcId="{B18C233C-F6EA-472E-8F98-931F5E39DED4}" destId="{D3EA0BD8-9107-4CDA-A138-F209BDD2469F}" srcOrd="5" destOrd="0" presId="urn:microsoft.com/office/officeart/2005/8/layout/orgChart1"/>
    <dgm:cxn modelId="{FEF931D4-444D-4044-A62A-FB707F2AA57B}" type="presParOf" srcId="{D3EA0BD8-9107-4CDA-A138-F209BDD2469F}" destId="{574104C6-C7ED-445F-BFF3-587DB583E8DD}" srcOrd="0" destOrd="0" presId="urn:microsoft.com/office/officeart/2005/8/layout/orgChart1"/>
    <dgm:cxn modelId="{1348DD9E-4F4A-F141-BFCA-A1F7CD5EF57B}" type="presParOf" srcId="{574104C6-C7ED-445F-BFF3-587DB583E8DD}" destId="{B86951A6-8F5B-4D47-9FE5-6237D1739552}" srcOrd="0" destOrd="0" presId="urn:microsoft.com/office/officeart/2005/8/layout/orgChart1"/>
    <dgm:cxn modelId="{B2F7F906-AA2E-2145-9B15-E1B0E5FBFD8C}" type="presParOf" srcId="{574104C6-C7ED-445F-BFF3-587DB583E8DD}" destId="{A55A692F-0258-4E17-9B20-CDC8716DEC1C}" srcOrd="1" destOrd="0" presId="urn:microsoft.com/office/officeart/2005/8/layout/orgChart1"/>
    <dgm:cxn modelId="{312C3462-0F99-5041-8296-38ECFC775311}" type="presParOf" srcId="{D3EA0BD8-9107-4CDA-A138-F209BDD2469F}" destId="{DED8817D-47BA-4EC6-A624-408FFB373F84}" srcOrd="1" destOrd="0" presId="urn:microsoft.com/office/officeart/2005/8/layout/orgChart1"/>
    <dgm:cxn modelId="{830FA295-6886-2E4E-A020-8136880D9216}" type="presParOf" srcId="{D3EA0BD8-9107-4CDA-A138-F209BDD2469F}" destId="{AAC8BCAA-5FD6-4EC1-8BBB-0E476BFC7202}" srcOrd="2" destOrd="0" presId="urn:microsoft.com/office/officeart/2005/8/layout/orgChart1"/>
    <dgm:cxn modelId="{CFA2661E-EADD-9F45-A165-9EA946ADECA8}" type="presParOf" srcId="{B18C233C-F6EA-472E-8F98-931F5E39DED4}" destId="{52EEAAF2-8A22-46D5-B587-AF7BBBFC3578}" srcOrd="6" destOrd="0" presId="urn:microsoft.com/office/officeart/2005/8/layout/orgChart1"/>
    <dgm:cxn modelId="{75094EDF-E09A-C443-95E5-333D03212A11}" type="presParOf" srcId="{B18C233C-F6EA-472E-8F98-931F5E39DED4}" destId="{4862839A-A1FD-4A6E-83DB-D41BB9094BE2}" srcOrd="7" destOrd="0" presId="urn:microsoft.com/office/officeart/2005/8/layout/orgChart1"/>
    <dgm:cxn modelId="{25C05284-73FC-8E4C-B821-3DCA5D56C8A1}" type="presParOf" srcId="{4862839A-A1FD-4A6E-83DB-D41BB9094BE2}" destId="{77F4E7E7-B50E-4444-AF00-AC73C5DD41AA}" srcOrd="0" destOrd="0" presId="urn:microsoft.com/office/officeart/2005/8/layout/orgChart1"/>
    <dgm:cxn modelId="{A7A8C878-1450-7F4E-894E-A2294AFB1F0B}" type="presParOf" srcId="{77F4E7E7-B50E-4444-AF00-AC73C5DD41AA}" destId="{087E1F97-456C-42D6-9662-690AA827FF9C}" srcOrd="0" destOrd="0" presId="urn:microsoft.com/office/officeart/2005/8/layout/orgChart1"/>
    <dgm:cxn modelId="{3E815B2E-41CD-9C42-AA2F-E103B8A6409C}" type="presParOf" srcId="{77F4E7E7-B50E-4444-AF00-AC73C5DD41AA}" destId="{88557A7C-90FE-4234-999C-418BF96DF1D5}" srcOrd="1" destOrd="0" presId="urn:microsoft.com/office/officeart/2005/8/layout/orgChart1"/>
    <dgm:cxn modelId="{F10C8DB0-0854-4341-91B7-30CC009FE053}" type="presParOf" srcId="{4862839A-A1FD-4A6E-83DB-D41BB9094BE2}" destId="{F9C61872-AEB0-4488-9C80-24DA8D455093}" srcOrd="1" destOrd="0" presId="urn:microsoft.com/office/officeart/2005/8/layout/orgChart1"/>
    <dgm:cxn modelId="{5C3B4394-2294-7741-9EEA-F3F6FDD4B3BE}" type="presParOf" srcId="{4862839A-A1FD-4A6E-83DB-D41BB9094BE2}" destId="{8E1915BB-911B-44CC-81A3-1BFDE4DF5FEF}" srcOrd="2" destOrd="0" presId="urn:microsoft.com/office/officeart/2005/8/layout/orgChart1"/>
    <dgm:cxn modelId="{7DA2117C-3EB9-114F-A81A-5193D43B42C2}" type="presParOf" srcId="{B18C233C-F6EA-472E-8F98-931F5E39DED4}" destId="{62F144C2-28B0-43C4-957A-4C28CD345456}" srcOrd="8" destOrd="0" presId="urn:microsoft.com/office/officeart/2005/8/layout/orgChart1"/>
    <dgm:cxn modelId="{440220C5-4E6B-2F43-8DD6-C219841FFE48}" type="presParOf" srcId="{B18C233C-F6EA-472E-8F98-931F5E39DED4}" destId="{8AD95EA6-BDE5-403B-B636-C0D8D752F6B9}" srcOrd="9" destOrd="0" presId="urn:microsoft.com/office/officeart/2005/8/layout/orgChart1"/>
    <dgm:cxn modelId="{3A3FDC6F-3D36-2C43-BD9B-245660D9254C}" type="presParOf" srcId="{8AD95EA6-BDE5-403B-B636-C0D8D752F6B9}" destId="{B25F7712-9B28-4592-AA0C-D8EE675ADFA4}" srcOrd="0" destOrd="0" presId="urn:microsoft.com/office/officeart/2005/8/layout/orgChart1"/>
    <dgm:cxn modelId="{E7515AF0-BCBB-874D-8031-EFA2461704CA}" type="presParOf" srcId="{B25F7712-9B28-4592-AA0C-D8EE675ADFA4}" destId="{6B04B82B-6A53-4676-8AD8-88F858084B78}" srcOrd="0" destOrd="0" presId="urn:microsoft.com/office/officeart/2005/8/layout/orgChart1"/>
    <dgm:cxn modelId="{8DA23687-D7C1-884D-9EF6-E4F84E66E38E}" type="presParOf" srcId="{B25F7712-9B28-4592-AA0C-D8EE675ADFA4}" destId="{4BB0C00A-A5B8-44BC-B64D-E1EBD38272F8}" srcOrd="1" destOrd="0" presId="urn:microsoft.com/office/officeart/2005/8/layout/orgChart1"/>
    <dgm:cxn modelId="{61941E7F-77AA-8C48-B7C1-D22D415333BD}" type="presParOf" srcId="{8AD95EA6-BDE5-403B-B636-C0D8D752F6B9}" destId="{E311EFE6-3A22-45C3-A3FA-23E802BCCFE1}" srcOrd="1" destOrd="0" presId="urn:microsoft.com/office/officeart/2005/8/layout/orgChart1"/>
    <dgm:cxn modelId="{DE238233-3A9D-FE4F-BC6C-70B9335B9066}" type="presParOf" srcId="{8AD95EA6-BDE5-403B-B636-C0D8D752F6B9}" destId="{2F90BC14-E1F8-4CE2-8217-388822785FAA}" srcOrd="2" destOrd="0" presId="urn:microsoft.com/office/officeart/2005/8/layout/orgChart1"/>
    <dgm:cxn modelId="{BD9C8321-C47B-744C-8920-EADC31F2F179}" type="presParOf" srcId="{B18C233C-F6EA-472E-8F98-931F5E39DED4}" destId="{B98CAE10-B1A1-9344-BF17-12D9CD699705}" srcOrd="10" destOrd="0" presId="urn:microsoft.com/office/officeart/2005/8/layout/orgChart1"/>
    <dgm:cxn modelId="{0833B9E3-A24B-374D-88CC-371CD5106AE6}" type="presParOf" srcId="{B18C233C-F6EA-472E-8F98-931F5E39DED4}" destId="{7EFE6DBD-8066-0F40-B5E2-E982943426D8}" srcOrd="11" destOrd="0" presId="urn:microsoft.com/office/officeart/2005/8/layout/orgChart1"/>
    <dgm:cxn modelId="{978511DF-56D4-E842-93A9-4E71ED261377}" type="presParOf" srcId="{7EFE6DBD-8066-0F40-B5E2-E982943426D8}" destId="{4634370F-A273-DA43-A5C8-57CE66B8F046}" srcOrd="0" destOrd="0" presId="urn:microsoft.com/office/officeart/2005/8/layout/orgChart1"/>
    <dgm:cxn modelId="{CC28B980-0298-1B47-815A-B07F5FF0F032}" type="presParOf" srcId="{4634370F-A273-DA43-A5C8-57CE66B8F046}" destId="{353F269E-9975-7B43-B2A3-E657496DAC70}" srcOrd="0" destOrd="0" presId="urn:microsoft.com/office/officeart/2005/8/layout/orgChart1"/>
    <dgm:cxn modelId="{91C4BE03-ED67-F04A-9DDA-235833CF0581}" type="presParOf" srcId="{4634370F-A273-DA43-A5C8-57CE66B8F046}" destId="{C5C1D6AE-968F-464E-8702-C283E83614A8}" srcOrd="1" destOrd="0" presId="urn:microsoft.com/office/officeart/2005/8/layout/orgChart1"/>
    <dgm:cxn modelId="{577166D4-1C8D-7A4D-A829-C1614B87E768}" type="presParOf" srcId="{7EFE6DBD-8066-0F40-B5E2-E982943426D8}" destId="{D27D2280-025D-0F46-AF65-894C13E39607}" srcOrd="1" destOrd="0" presId="urn:microsoft.com/office/officeart/2005/8/layout/orgChart1"/>
    <dgm:cxn modelId="{99E187CA-FF76-1B4F-9218-707491CB3A8E}" type="presParOf" srcId="{7EFE6DBD-8066-0F40-B5E2-E982943426D8}" destId="{17A53566-05F1-9942-A866-8DF280399FCB}" srcOrd="2" destOrd="0" presId="urn:microsoft.com/office/officeart/2005/8/layout/orgChart1"/>
    <dgm:cxn modelId="{9F2AD771-34A0-DA4D-BD34-9DEA3D8AAC60}" type="presParOf" srcId="{339FBDC6-112A-4E9A-B8AB-C5B21362999C}" destId="{A11A59AB-7D91-438F-A7D3-CBF819172948}" srcOrd="2" destOrd="0" presId="urn:microsoft.com/office/officeart/2005/8/layout/orgChart1"/>
    <dgm:cxn modelId="{E3FC4507-7192-4144-AC98-E827BD971DA4}" type="presParOf" srcId="{A11A59AB-7D91-438F-A7D3-CBF819172948}" destId="{D260536A-8BE4-48A1-9CB7-09D820D04A25}" srcOrd="0" destOrd="0" presId="urn:microsoft.com/office/officeart/2005/8/layout/orgChart1"/>
    <dgm:cxn modelId="{EBA1A854-9EED-F141-8BFF-3F6076894E4A}" type="presParOf" srcId="{A11A59AB-7D91-438F-A7D3-CBF819172948}" destId="{C45BBBB6-75D4-4ADE-8B71-E44B569F9991}" srcOrd="1" destOrd="0" presId="urn:microsoft.com/office/officeart/2005/8/layout/orgChart1"/>
    <dgm:cxn modelId="{59ED4B9D-63B4-8D47-8CA7-D39790BE68BA}" type="presParOf" srcId="{C45BBBB6-75D4-4ADE-8B71-E44B569F9991}" destId="{2CC83B77-79DB-47A4-9718-D9552AB77ADB}" srcOrd="0" destOrd="0" presId="urn:microsoft.com/office/officeart/2005/8/layout/orgChart1"/>
    <dgm:cxn modelId="{025CFB36-67C8-AB4B-B364-B62AEFC942CA}" type="presParOf" srcId="{2CC83B77-79DB-47A4-9718-D9552AB77ADB}" destId="{45B16E51-A164-4271-B221-5549A701C6FD}" srcOrd="0" destOrd="0" presId="urn:microsoft.com/office/officeart/2005/8/layout/orgChart1"/>
    <dgm:cxn modelId="{26B35E9C-69DA-4543-95C3-EA6D53F34919}" type="presParOf" srcId="{2CC83B77-79DB-47A4-9718-D9552AB77ADB}" destId="{78F76C30-CDDA-4497-92B1-58A68C6B46AC}" srcOrd="1" destOrd="0" presId="urn:microsoft.com/office/officeart/2005/8/layout/orgChart1"/>
    <dgm:cxn modelId="{603BAEFA-5012-474E-81B4-D08E8EC7A274}" type="presParOf" srcId="{C45BBBB6-75D4-4ADE-8B71-E44B569F9991}" destId="{35AD5FC5-CFC4-47EE-BEC1-B0DEDD0CDBF7}" srcOrd="1" destOrd="0" presId="urn:microsoft.com/office/officeart/2005/8/layout/orgChart1"/>
    <dgm:cxn modelId="{B56B7D95-CF10-A84D-AA55-770A60A3D7E7}" type="presParOf" srcId="{C45BBBB6-75D4-4ADE-8B71-E44B569F9991}" destId="{F7DB74DF-72DB-4152-A30E-A334F24E0558}" srcOrd="2" destOrd="0" presId="urn:microsoft.com/office/officeart/2005/8/layout/orgChart1"/>
    <dgm:cxn modelId="{4F8F8558-09E0-F148-B354-43D6FA56040A}" type="presParOf" srcId="{A11A59AB-7D91-438F-A7D3-CBF819172948}" destId="{8B1C2F75-7221-4879-BA98-3DE31DD74182}" srcOrd="2" destOrd="0" presId="urn:microsoft.com/office/officeart/2005/8/layout/orgChart1"/>
    <dgm:cxn modelId="{598F9D3C-5F8A-3445-B05D-B444BC827917}" type="presParOf" srcId="{A11A59AB-7D91-438F-A7D3-CBF819172948}" destId="{2B963263-74EA-40BE-B3DC-11CAFC9F6607}" srcOrd="3" destOrd="0" presId="urn:microsoft.com/office/officeart/2005/8/layout/orgChart1"/>
    <dgm:cxn modelId="{6F47F0D1-AE12-004C-A0F2-1999D9832F4D}" type="presParOf" srcId="{2B963263-74EA-40BE-B3DC-11CAFC9F6607}" destId="{513B903D-018B-4292-8712-19554AE27BD2}" srcOrd="0" destOrd="0" presId="urn:microsoft.com/office/officeart/2005/8/layout/orgChart1"/>
    <dgm:cxn modelId="{29E3949A-5824-0D40-B02F-16E4B882ED39}" type="presParOf" srcId="{513B903D-018B-4292-8712-19554AE27BD2}" destId="{0A2F983B-1F66-4CFA-A32C-088494245566}" srcOrd="0" destOrd="0" presId="urn:microsoft.com/office/officeart/2005/8/layout/orgChart1"/>
    <dgm:cxn modelId="{2BC4B37F-0CCC-A54A-A02B-C88856858C05}" type="presParOf" srcId="{513B903D-018B-4292-8712-19554AE27BD2}" destId="{61C646F7-4FA3-4C20-8EE3-96DD9AC2E106}" srcOrd="1" destOrd="0" presId="urn:microsoft.com/office/officeart/2005/8/layout/orgChart1"/>
    <dgm:cxn modelId="{7711914B-924C-4243-BED8-0597A6E13492}" type="presParOf" srcId="{2B963263-74EA-40BE-B3DC-11CAFC9F6607}" destId="{17F85B0D-5C4C-42DC-9B40-FDDE95A04C63}" srcOrd="1" destOrd="0" presId="urn:microsoft.com/office/officeart/2005/8/layout/orgChart1"/>
    <dgm:cxn modelId="{82736BFA-5FEB-2E41-BE1A-C965A0D91167}" type="presParOf" srcId="{2B963263-74EA-40BE-B3DC-11CAFC9F6607}" destId="{598239F6-B7C6-4A0C-8079-7B7FEC341E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EA25D-C720-48EF-B5C9-D407EA1F1127}">
      <dsp:nvSpPr>
        <dsp:cNvPr id="0" name=""/>
        <dsp:cNvSpPr/>
      </dsp:nvSpPr>
      <dsp:spPr>
        <a:xfrm>
          <a:off x="3100192" y="429812"/>
          <a:ext cx="91440" cy="9988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8867"/>
              </a:lnTo>
              <a:lnTo>
                <a:pt x="135361" y="998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C2F75-7221-4879-BA98-3DE31DD74182}">
      <dsp:nvSpPr>
        <dsp:cNvPr id="0" name=""/>
        <dsp:cNvSpPr/>
      </dsp:nvSpPr>
      <dsp:spPr>
        <a:xfrm>
          <a:off x="3010551" y="429812"/>
          <a:ext cx="91440" cy="998867"/>
        </a:xfrm>
        <a:custGeom>
          <a:avLst/>
          <a:gdLst/>
          <a:ahLst/>
          <a:cxnLst/>
          <a:rect l="0" t="0" r="0" b="0"/>
          <a:pathLst>
            <a:path>
              <a:moveTo>
                <a:pt x="135361" y="0"/>
              </a:moveTo>
              <a:lnTo>
                <a:pt x="135361" y="998867"/>
              </a:lnTo>
              <a:lnTo>
                <a:pt x="45720" y="998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0536A-8BE4-48A1-9CB7-09D820D04A25}">
      <dsp:nvSpPr>
        <dsp:cNvPr id="0" name=""/>
        <dsp:cNvSpPr/>
      </dsp:nvSpPr>
      <dsp:spPr>
        <a:xfrm>
          <a:off x="3100192" y="429812"/>
          <a:ext cx="91440" cy="3927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716"/>
              </a:lnTo>
              <a:lnTo>
                <a:pt x="135361" y="3927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B327-2D37-4E4C-810F-7FE7650D0B7C}">
      <dsp:nvSpPr>
        <dsp:cNvPr id="0" name=""/>
        <dsp:cNvSpPr/>
      </dsp:nvSpPr>
      <dsp:spPr>
        <a:xfrm>
          <a:off x="3010551" y="429812"/>
          <a:ext cx="91440" cy="392716"/>
        </a:xfrm>
        <a:custGeom>
          <a:avLst/>
          <a:gdLst/>
          <a:ahLst/>
          <a:cxnLst/>
          <a:rect l="0" t="0" r="0" b="0"/>
          <a:pathLst>
            <a:path>
              <a:moveTo>
                <a:pt x="135361" y="0"/>
              </a:moveTo>
              <a:lnTo>
                <a:pt x="135361" y="392716"/>
              </a:lnTo>
              <a:lnTo>
                <a:pt x="45720" y="3927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5FA5F-4B28-4AFD-847F-9ABEAC0E8C67}">
      <dsp:nvSpPr>
        <dsp:cNvPr id="0" name=""/>
        <dsp:cNvSpPr/>
      </dsp:nvSpPr>
      <dsp:spPr>
        <a:xfrm>
          <a:off x="4451910" y="2248263"/>
          <a:ext cx="91989" cy="968145"/>
        </a:xfrm>
        <a:custGeom>
          <a:avLst/>
          <a:gdLst/>
          <a:ahLst/>
          <a:cxnLst/>
          <a:rect l="0" t="0" r="0" b="0"/>
          <a:pathLst>
            <a:path>
              <a:moveTo>
                <a:pt x="91989" y="0"/>
              </a:moveTo>
              <a:lnTo>
                <a:pt x="91989" y="968145"/>
              </a:lnTo>
              <a:lnTo>
                <a:pt x="0" y="9681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F1B76-BC5A-4485-810D-028E65EE0855}">
      <dsp:nvSpPr>
        <dsp:cNvPr id="0" name=""/>
        <dsp:cNvSpPr/>
      </dsp:nvSpPr>
      <dsp:spPr>
        <a:xfrm>
          <a:off x="4408538" y="2248263"/>
          <a:ext cx="91440" cy="392716"/>
        </a:xfrm>
        <a:custGeom>
          <a:avLst/>
          <a:gdLst/>
          <a:ahLst/>
          <a:cxnLst/>
          <a:rect l="0" t="0" r="0" b="0"/>
          <a:pathLst>
            <a:path>
              <a:moveTo>
                <a:pt x="135361" y="0"/>
              </a:moveTo>
              <a:lnTo>
                <a:pt x="135361" y="392716"/>
              </a:lnTo>
              <a:lnTo>
                <a:pt x="45720" y="3927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106B2-E080-455E-9520-609A666F0041}">
      <dsp:nvSpPr>
        <dsp:cNvPr id="0" name=""/>
        <dsp:cNvSpPr/>
      </dsp:nvSpPr>
      <dsp:spPr>
        <a:xfrm>
          <a:off x="3145912" y="429812"/>
          <a:ext cx="1397987" cy="1391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942"/>
              </a:lnTo>
              <a:lnTo>
                <a:pt x="1397987" y="1301942"/>
              </a:lnTo>
              <a:lnTo>
                <a:pt x="1397987" y="1391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50150-2A14-4257-A58D-1C186A50E78E}">
      <dsp:nvSpPr>
        <dsp:cNvPr id="0" name=""/>
        <dsp:cNvSpPr/>
      </dsp:nvSpPr>
      <dsp:spPr>
        <a:xfrm>
          <a:off x="2439449" y="2248263"/>
          <a:ext cx="128059" cy="2817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7317"/>
              </a:lnTo>
              <a:lnTo>
                <a:pt x="128059" y="28173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737DA-EDF9-9949-8AE3-34CA1561F5B9}">
      <dsp:nvSpPr>
        <dsp:cNvPr id="0" name=""/>
        <dsp:cNvSpPr/>
      </dsp:nvSpPr>
      <dsp:spPr>
        <a:xfrm>
          <a:off x="2439449" y="2248263"/>
          <a:ext cx="128059" cy="2211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1167"/>
              </a:lnTo>
              <a:lnTo>
                <a:pt x="128059" y="2211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B757B-027D-9E4F-AAB4-CC8B6DEAFA17}">
      <dsp:nvSpPr>
        <dsp:cNvPr id="0" name=""/>
        <dsp:cNvSpPr/>
      </dsp:nvSpPr>
      <dsp:spPr>
        <a:xfrm>
          <a:off x="2439449" y="2248263"/>
          <a:ext cx="128059" cy="1605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017"/>
              </a:lnTo>
              <a:lnTo>
                <a:pt x="128059" y="16050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09EAA-449D-43B1-A237-C43857702BFB}">
      <dsp:nvSpPr>
        <dsp:cNvPr id="0" name=""/>
        <dsp:cNvSpPr/>
      </dsp:nvSpPr>
      <dsp:spPr>
        <a:xfrm>
          <a:off x="2439449" y="2248263"/>
          <a:ext cx="128059" cy="998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867"/>
              </a:lnTo>
              <a:lnTo>
                <a:pt x="128059" y="9988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254A5-2233-438E-AF90-03E6DD6FFB0C}">
      <dsp:nvSpPr>
        <dsp:cNvPr id="0" name=""/>
        <dsp:cNvSpPr/>
      </dsp:nvSpPr>
      <dsp:spPr>
        <a:xfrm>
          <a:off x="2439449" y="2248263"/>
          <a:ext cx="128059" cy="39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716"/>
              </a:lnTo>
              <a:lnTo>
                <a:pt x="128059" y="3927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E8F1F-5F38-432A-9BBA-04B038DF52F7}">
      <dsp:nvSpPr>
        <dsp:cNvPr id="0" name=""/>
        <dsp:cNvSpPr/>
      </dsp:nvSpPr>
      <dsp:spPr>
        <a:xfrm>
          <a:off x="2780942" y="429812"/>
          <a:ext cx="364970" cy="1391584"/>
        </a:xfrm>
        <a:custGeom>
          <a:avLst/>
          <a:gdLst/>
          <a:ahLst/>
          <a:cxnLst/>
          <a:rect l="0" t="0" r="0" b="0"/>
          <a:pathLst>
            <a:path>
              <a:moveTo>
                <a:pt x="364970" y="0"/>
              </a:moveTo>
              <a:lnTo>
                <a:pt x="364970" y="1301942"/>
              </a:lnTo>
              <a:lnTo>
                <a:pt x="0" y="1301942"/>
              </a:lnTo>
              <a:lnTo>
                <a:pt x="0" y="1391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CAE10-B1A1-9344-BF17-12D9CD699705}">
      <dsp:nvSpPr>
        <dsp:cNvPr id="0" name=""/>
        <dsp:cNvSpPr/>
      </dsp:nvSpPr>
      <dsp:spPr>
        <a:xfrm>
          <a:off x="1406432" y="2248263"/>
          <a:ext cx="128059" cy="2211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1167"/>
              </a:lnTo>
              <a:lnTo>
                <a:pt x="128059" y="2211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144C2-28B0-43C4-957A-4C28CD345456}">
      <dsp:nvSpPr>
        <dsp:cNvPr id="0" name=""/>
        <dsp:cNvSpPr/>
      </dsp:nvSpPr>
      <dsp:spPr>
        <a:xfrm>
          <a:off x="1406432" y="2248263"/>
          <a:ext cx="128059" cy="1605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017"/>
              </a:lnTo>
              <a:lnTo>
                <a:pt x="128059" y="16050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EAAF2-8A22-46D5-B587-AF7BBBFC3578}">
      <dsp:nvSpPr>
        <dsp:cNvPr id="0" name=""/>
        <dsp:cNvSpPr/>
      </dsp:nvSpPr>
      <dsp:spPr>
        <a:xfrm>
          <a:off x="1406432" y="2248263"/>
          <a:ext cx="128059" cy="998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867"/>
              </a:lnTo>
              <a:lnTo>
                <a:pt x="128059" y="9988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1E61C-90C3-4D8C-BA69-0B51C7478FED}">
      <dsp:nvSpPr>
        <dsp:cNvPr id="0" name=""/>
        <dsp:cNvSpPr/>
      </dsp:nvSpPr>
      <dsp:spPr>
        <a:xfrm>
          <a:off x="1406432" y="2248263"/>
          <a:ext cx="128059" cy="39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716"/>
              </a:lnTo>
              <a:lnTo>
                <a:pt x="128059" y="3927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7957A-7A9C-4CFD-8D3A-134A6BB1CCBF}">
      <dsp:nvSpPr>
        <dsp:cNvPr id="0" name=""/>
        <dsp:cNvSpPr/>
      </dsp:nvSpPr>
      <dsp:spPr>
        <a:xfrm>
          <a:off x="1747925" y="429812"/>
          <a:ext cx="1397987" cy="1391584"/>
        </a:xfrm>
        <a:custGeom>
          <a:avLst/>
          <a:gdLst/>
          <a:ahLst/>
          <a:cxnLst/>
          <a:rect l="0" t="0" r="0" b="0"/>
          <a:pathLst>
            <a:path>
              <a:moveTo>
                <a:pt x="1397987" y="0"/>
              </a:moveTo>
              <a:lnTo>
                <a:pt x="1397987" y="1301942"/>
              </a:lnTo>
              <a:lnTo>
                <a:pt x="0" y="1301942"/>
              </a:lnTo>
              <a:lnTo>
                <a:pt x="0" y="1391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6AE5F-81B4-437F-B8EE-A4251332E3C4}">
      <dsp:nvSpPr>
        <dsp:cNvPr id="0" name=""/>
        <dsp:cNvSpPr/>
      </dsp:nvSpPr>
      <dsp:spPr>
        <a:xfrm>
          <a:off x="2719046" y="294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PM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chemeClr val="bg1"/>
              </a:solidFill>
            </a:rPr>
            <a:t>Peo Gustavsson</a:t>
          </a:r>
        </a:p>
      </dsp:txBody>
      <dsp:txXfrm>
        <a:off x="2719046" y="2946"/>
        <a:ext cx="853732" cy="426866"/>
      </dsp:txXfrm>
    </dsp:sp>
    <dsp:sp modelId="{01D40466-C0A9-40EE-84F8-08C98672BBB8}">
      <dsp:nvSpPr>
        <dsp:cNvPr id="0" name=""/>
        <dsp:cNvSpPr/>
      </dsp:nvSpPr>
      <dsp:spPr>
        <a:xfrm>
          <a:off x="1321059" y="182139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Design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Anton L</a:t>
          </a:r>
        </a:p>
      </dsp:txBody>
      <dsp:txXfrm>
        <a:off x="1321059" y="1821396"/>
        <a:ext cx="853732" cy="426866"/>
      </dsp:txXfrm>
    </dsp:sp>
    <dsp:sp modelId="{4EB67FB4-D3AB-4369-A9E0-96AC218B7671}">
      <dsp:nvSpPr>
        <dsp:cNvPr id="0" name=""/>
        <dsp:cNvSpPr/>
      </dsp:nvSpPr>
      <dsp:spPr>
        <a:xfrm>
          <a:off x="1534492" y="242754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Electrical DD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High V / Low V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chemeClr val="bg1"/>
              </a:solidFill>
            </a:rPr>
            <a:t>Jonas W</a:t>
          </a:r>
        </a:p>
      </dsp:txBody>
      <dsp:txXfrm>
        <a:off x="1534492" y="2427546"/>
        <a:ext cx="853732" cy="426866"/>
      </dsp:txXfrm>
    </dsp:sp>
    <dsp:sp modelId="{087E1F97-456C-42D6-9662-690AA827FF9C}">
      <dsp:nvSpPr>
        <dsp:cNvPr id="0" name=""/>
        <dsp:cNvSpPr/>
      </dsp:nvSpPr>
      <dsp:spPr>
        <a:xfrm>
          <a:off x="1534492" y="303369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 err="1"/>
            <a:t>Process&amp;Pipe</a:t>
          </a:r>
          <a:r>
            <a:rPr lang="sv-SE" sz="700" kern="1200" dirty="0"/>
            <a:t> DD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>
              <a:solidFill>
                <a:schemeClr val="bg1"/>
              </a:solidFill>
            </a:rPr>
            <a:t>Piero V</a:t>
          </a:r>
        </a:p>
      </dsp:txBody>
      <dsp:txXfrm>
        <a:off x="1534492" y="3033696"/>
        <a:ext cx="853732" cy="426866"/>
      </dsp:txXfrm>
    </dsp:sp>
    <dsp:sp modelId="{6B04B82B-6A53-4676-8AD8-88F858084B78}">
      <dsp:nvSpPr>
        <dsp:cNvPr id="0" name=""/>
        <dsp:cNvSpPr/>
      </dsp:nvSpPr>
      <dsp:spPr>
        <a:xfrm>
          <a:off x="1534492" y="3639847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Civil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CF Pre Ops</a:t>
          </a:r>
        </a:p>
      </dsp:txBody>
      <dsp:txXfrm>
        <a:off x="1534492" y="3639847"/>
        <a:ext cx="853732" cy="426866"/>
      </dsp:txXfrm>
    </dsp:sp>
    <dsp:sp modelId="{353F269E-9975-7B43-B2A3-E657496DAC70}">
      <dsp:nvSpPr>
        <dsp:cNvPr id="0" name=""/>
        <dsp:cNvSpPr/>
      </dsp:nvSpPr>
      <dsp:spPr>
        <a:xfrm>
          <a:off x="1534492" y="4245997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 err="1"/>
            <a:t>Mechanical</a:t>
          </a:r>
          <a:endParaRPr lang="sv-SE" sz="700" kern="1200" dirty="0"/>
        </a:p>
      </dsp:txBody>
      <dsp:txXfrm>
        <a:off x="1534492" y="4245997"/>
        <a:ext cx="853732" cy="426866"/>
      </dsp:txXfrm>
    </dsp:sp>
    <dsp:sp modelId="{203DCB82-404D-4AC4-AFA9-568AB7CB35EE}">
      <dsp:nvSpPr>
        <dsp:cNvPr id="0" name=""/>
        <dsp:cNvSpPr/>
      </dsp:nvSpPr>
      <dsp:spPr>
        <a:xfrm>
          <a:off x="2354076" y="182139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Installation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chemeClr val="bg1"/>
              </a:solidFill>
            </a:rPr>
            <a:t>Olle L</a:t>
          </a:r>
        </a:p>
      </dsp:txBody>
      <dsp:txXfrm>
        <a:off x="2354076" y="1821396"/>
        <a:ext cx="853732" cy="426866"/>
      </dsp:txXfrm>
    </dsp:sp>
    <dsp:sp modelId="{B86951A6-8F5B-4D47-9FE5-6237D1739552}">
      <dsp:nvSpPr>
        <dsp:cNvPr id="0" name=""/>
        <dsp:cNvSpPr/>
      </dsp:nvSpPr>
      <dsp:spPr>
        <a:xfrm>
          <a:off x="2567509" y="242754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Electrical IPL</a:t>
          </a:r>
          <a:br>
            <a:rPr lang="en-US" sz="700" kern="1200" dirty="0"/>
          </a:br>
          <a:r>
            <a:rPr lang="en-US" sz="700" kern="1200" dirty="0"/>
            <a:t>TBD</a:t>
          </a:r>
        </a:p>
      </dsp:txBody>
      <dsp:txXfrm>
        <a:off x="2567509" y="2427546"/>
        <a:ext cx="853732" cy="426866"/>
      </dsp:txXfrm>
    </dsp:sp>
    <dsp:sp modelId="{0B4EBB81-A18E-43B7-BC16-CBDD97011BF6}">
      <dsp:nvSpPr>
        <dsp:cNvPr id="0" name=""/>
        <dsp:cNvSpPr/>
      </dsp:nvSpPr>
      <dsp:spPr>
        <a:xfrm>
          <a:off x="2567509" y="303369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Process &amp; </a:t>
          </a:r>
          <a:r>
            <a:rPr lang="sv-SE" sz="700" kern="1200" dirty="0" err="1"/>
            <a:t>Pipe</a:t>
          </a:r>
          <a:r>
            <a:rPr lang="sv-SE" sz="700" kern="1200" dirty="0"/>
            <a:t> IPL TBD</a:t>
          </a:r>
        </a:p>
      </dsp:txBody>
      <dsp:txXfrm>
        <a:off x="2567509" y="3033696"/>
        <a:ext cx="853732" cy="426866"/>
      </dsp:txXfrm>
    </dsp:sp>
    <dsp:sp modelId="{EB5B55B6-5069-0D4F-8287-8B4FBA8C6DC4}">
      <dsp:nvSpPr>
        <dsp:cNvPr id="0" name=""/>
        <dsp:cNvSpPr/>
      </dsp:nvSpPr>
      <dsp:spPr>
        <a:xfrm>
          <a:off x="2567509" y="3639847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Component IPL </a:t>
          </a:r>
          <a:r>
            <a:rPr lang="sv-SE" sz="700" kern="1200" dirty="0" err="1"/>
            <a:t>Kristifer</a:t>
          </a:r>
          <a:r>
            <a:rPr lang="sv-SE" sz="700" kern="1200" dirty="0"/>
            <a:t> </a:t>
          </a:r>
          <a:r>
            <a:rPr lang="sv-SE" sz="700" kern="1200" dirty="0" err="1"/>
            <a:t>Falkland</a:t>
          </a:r>
          <a:endParaRPr lang="sv-SE" sz="700" kern="1200" dirty="0"/>
        </a:p>
      </dsp:txBody>
      <dsp:txXfrm>
        <a:off x="2567509" y="3639847"/>
        <a:ext cx="853732" cy="426866"/>
      </dsp:txXfrm>
    </dsp:sp>
    <dsp:sp modelId="{B6C007D8-9918-CF4C-B16C-8906E1E36D90}">
      <dsp:nvSpPr>
        <dsp:cNvPr id="0" name=""/>
        <dsp:cNvSpPr/>
      </dsp:nvSpPr>
      <dsp:spPr>
        <a:xfrm>
          <a:off x="2567509" y="4245997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 err="1"/>
            <a:t>Machanical</a:t>
          </a:r>
          <a:r>
            <a:rPr lang="sv-SE" sz="700" kern="1200" dirty="0"/>
            <a:t> IPL TBD</a:t>
          </a:r>
        </a:p>
      </dsp:txBody>
      <dsp:txXfrm>
        <a:off x="2567509" y="4245997"/>
        <a:ext cx="853732" cy="426866"/>
      </dsp:txXfrm>
    </dsp:sp>
    <dsp:sp modelId="{1CA82791-26A9-4388-A011-B37831F1355E}">
      <dsp:nvSpPr>
        <dsp:cNvPr id="0" name=""/>
        <dsp:cNvSpPr/>
      </dsp:nvSpPr>
      <dsp:spPr>
        <a:xfrm>
          <a:off x="2567509" y="4852147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Civil IPL TBD</a:t>
          </a:r>
        </a:p>
      </dsp:txBody>
      <dsp:txXfrm>
        <a:off x="2567509" y="4852147"/>
        <a:ext cx="853732" cy="426866"/>
      </dsp:txXfrm>
    </dsp:sp>
    <dsp:sp modelId="{CF144036-1E43-4E55-AC29-FD2C29A3361F}">
      <dsp:nvSpPr>
        <dsp:cNvPr id="0" name=""/>
        <dsp:cNvSpPr/>
      </dsp:nvSpPr>
      <dsp:spPr>
        <a:xfrm>
          <a:off x="4117033" y="182139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Testing (SAT1)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chemeClr val="bg1"/>
              </a:solidFill>
            </a:rPr>
            <a:t>Inigo A</a:t>
          </a:r>
        </a:p>
      </dsp:txBody>
      <dsp:txXfrm>
        <a:off x="4117033" y="1821396"/>
        <a:ext cx="853732" cy="426866"/>
      </dsp:txXfrm>
    </dsp:sp>
    <dsp:sp modelId="{EA841932-CEA2-4C8F-A761-64BAE0289411}">
      <dsp:nvSpPr>
        <dsp:cNvPr id="0" name=""/>
        <dsp:cNvSpPr/>
      </dsp:nvSpPr>
      <dsp:spPr>
        <a:xfrm>
          <a:off x="3600525" y="242754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Electrical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TBD</a:t>
          </a:r>
        </a:p>
      </dsp:txBody>
      <dsp:txXfrm>
        <a:off x="3600525" y="2427546"/>
        <a:ext cx="853732" cy="426866"/>
      </dsp:txXfrm>
    </dsp:sp>
    <dsp:sp modelId="{B7C9D4B7-1705-4D05-834F-5A6162E2311B}">
      <dsp:nvSpPr>
        <dsp:cNvPr id="0" name=""/>
        <dsp:cNvSpPr/>
      </dsp:nvSpPr>
      <dsp:spPr>
        <a:xfrm>
          <a:off x="3598177" y="3002975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Process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>
              <a:solidFill>
                <a:schemeClr val="bg1"/>
              </a:solidFill>
            </a:rPr>
            <a:t>Anton L</a:t>
          </a:r>
        </a:p>
      </dsp:txBody>
      <dsp:txXfrm>
        <a:off x="3598177" y="3002975"/>
        <a:ext cx="853732" cy="426866"/>
      </dsp:txXfrm>
    </dsp:sp>
    <dsp:sp modelId="{2814F1B3-583E-483F-AB5D-E259BAF2EBD5}">
      <dsp:nvSpPr>
        <dsp:cNvPr id="0" name=""/>
        <dsp:cNvSpPr/>
      </dsp:nvSpPr>
      <dsp:spPr>
        <a:xfrm>
          <a:off x="2202538" y="60909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PA/PC/Admin.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chemeClr val="bg1"/>
              </a:solidFill>
            </a:rPr>
            <a:t>Ciprian/Fredrik </a:t>
          </a:r>
        </a:p>
      </dsp:txBody>
      <dsp:txXfrm>
        <a:off x="2202538" y="609096"/>
        <a:ext cx="853732" cy="426866"/>
      </dsp:txXfrm>
    </dsp:sp>
    <dsp:sp modelId="{45B16E51-A164-4271-B221-5549A701C6FD}">
      <dsp:nvSpPr>
        <dsp:cNvPr id="0" name=""/>
        <dsp:cNvSpPr/>
      </dsp:nvSpPr>
      <dsp:spPr>
        <a:xfrm>
          <a:off x="3235554" y="60909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QA/QC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chemeClr val="bg1"/>
              </a:solidFill>
            </a:rPr>
            <a:t>Björn R</a:t>
          </a:r>
        </a:p>
      </dsp:txBody>
      <dsp:txXfrm>
        <a:off x="3235554" y="609096"/>
        <a:ext cx="853732" cy="426866"/>
      </dsp:txXfrm>
    </dsp:sp>
    <dsp:sp modelId="{0A2F983B-1F66-4CFA-A32C-088494245566}">
      <dsp:nvSpPr>
        <dsp:cNvPr id="0" name=""/>
        <dsp:cNvSpPr/>
      </dsp:nvSpPr>
      <dsp:spPr>
        <a:xfrm>
          <a:off x="2202538" y="121524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CM/DM/Change mgt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Patrik W</a:t>
          </a:r>
        </a:p>
      </dsp:txBody>
      <dsp:txXfrm>
        <a:off x="2202538" y="1215246"/>
        <a:ext cx="853732" cy="426866"/>
      </dsp:txXfrm>
    </dsp:sp>
    <dsp:sp modelId="{7D085E37-38FB-44AB-BC41-069C24552710}">
      <dsp:nvSpPr>
        <dsp:cNvPr id="0" name=""/>
        <dsp:cNvSpPr/>
      </dsp:nvSpPr>
      <dsp:spPr>
        <a:xfrm>
          <a:off x="3235554" y="1215246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Cabel DB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Design, installation and test follow up</a:t>
          </a:r>
        </a:p>
      </dsp:txBody>
      <dsp:txXfrm>
        <a:off x="3235554" y="1215246"/>
        <a:ext cx="853732" cy="426866"/>
      </dsp:txXfrm>
    </dsp:sp>
    <dsp:sp modelId="{303C74E0-9B46-4732-A2D1-16BE0DD8BE56}">
      <dsp:nvSpPr>
        <dsp:cNvPr id="0" name=""/>
        <dsp:cNvSpPr/>
      </dsp:nvSpPr>
      <dsp:spPr>
        <a:xfrm>
          <a:off x="3236263" y="1231100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OSH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>
              <a:solidFill>
                <a:schemeClr val="bg1"/>
              </a:solidFill>
            </a:rPr>
            <a:t>Nic E </a:t>
          </a:r>
        </a:p>
      </dsp:txBody>
      <dsp:txXfrm>
        <a:off x="3236263" y="1231100"/>
        <a:ext cx="853732" cy="426866"/>
      </dsp:txXfrm>
    </dsp:sp>
    <dsp:sp modelId="{F7CF6AD5-4ED2-44CC-82DF-98A56ECD304B}">
      <dsp:nvSpPr>
        <dsp:cNvPr id="0" name=""/>
        <dsp:cNvSpPr/>
      </dsp:nvSpPr>
      <dsp:spPr>
        <a:xfrm>
          <a:off x="440408" y="2420938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System Design </a:t>
          </a:r>
          <a:r>
            <a:rPr lang="sv-SE" sz="800" kern="1200" dirty="0" err="1"/>
            <a:t>Owner</a:t>
          </a:r>
          <a:endParaRPr lang="sv-SE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>
              <a:solidFill>
                <a:schemeClr val="bg1"/>
              </a:solidFill>
            </a:rPr>
            <a:t>Frithiof J</a:t>
          </a:r>
        </a:p>
      </dsp:txBody>
      <dsp:txXfrm>
        <a:off x="440408" y="2420938"/>
        <a:ext cx="853732" cy="426866"/>
      </dsp:txXfrm>
    </dsp:sp>
    <dsp:sp modelId="{557ED7B5-991A-4F92-A186-FCFAB99FCFE8}">
      <dsp:nvSpPr>
        <dsp:cNvPr id="0" name=""/>
        <dsp:cNvSpPr/>
      </dsp:nvSpPr>
      <dsp:spPr>
        <a:xfrm>
          <a:off x="439555" y="3028805"/>
          <a:ext cx="853732" cy="4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System Design  Owner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>
              <a:solidFill>
                <a:schemeClr val="bg1"/>
              </a:solidFill>
            </a:rPr>
            <a:t>Anton L </a:t>
          </a:r>
        </a:p>
      </dsp:txBody>
      <dsp:txXfrm>
        <a:off x="439555" y="3028805"/>
        <a:ext cx="853732" cy="426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C2F75-7221-4879-BA98-3DE31DD74182}">
      <dsp:nvSpPr>
        <dsp:cNvPr id="0" name=""/>
        <dsp:cNvSpPr/>
      </dsp:nvSpPr>
      <dsp:spPr>
        <a:xfrm>
          <a:off x="3320171" y="450563"/>
          <a:ext cx="94580" cy="414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352"/>
              </a:lnTo>
              <a:lnTo>
                <a:pt x="94580" y="414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0536A-8BE4-48A1-9CB7-09D820D04A25}">
      <dsp:nvSpPr>
        <dsp:cNvPr id="0" name=""/>
        <dsp:cNvSpPr/>
      </dsp:nvSpPr>
      <dsp:spPr>
        <a:xfrm>
          <a:off x="3225590" y="450563"/>
          <a:ext cx="94580" cy="414352"/>
        </a:xfrm>
        <a:custGeom>
          <a:avLst/>
          <a:gdLst/>
          <a:ahLst/>
          <a:cxnLst/>
          <a:rect l="0" t="0" r="0" b="0"/>
          <a:pathLst>
            <a:path>
              <a:moveTo>
                <a:pt x="94580" y="0"/>
              </a:moveTo>
              <a:lnTo>
                <a:pt x="94580" y="414352"/>
              </a:lnTo>
              <a:lnTo>
                <a:pt x="0" y="414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CAE10-B1A1-9344-BF17-12D9CD699705}">
      <dsp:nvSpPr>
        <dsp:cNvPr id="0" name=""/>
        <dsp:cNvSpPr/>
      </dsp:nvSpPr>
      <dsp:spPr>
        <a:xfrm>
          <a:off x="3320171" y="450563"/>
          <a:ext cx="2724818" cy="828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124"/>
              </a:lnTo>
              <a:lnTo>
                <a:pt x="2724818" y="734124"/>
              </a:lnTo>
              <a:lnTo>
                <a:pt x="2724818" y="82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144C2-28B0-43C4-957A-4C28CD345456}">
      <dsp:nvSpPr>
        <dsp:cNvPr id="0" name=""/>
        <dsp:cNvSpPr/>
      </dsp:nvSpPr>
      <dsp:spPr>
        <a:xfrm>
          <a:off x="3320171" y="450563"/>
          <a:ext cx="1685658" cy="83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038"/>
              </a:lnTo>
              <a:lnTo>
                <a:pt x="1685658" y="739038"/>
              </a:lnTo>
              <a:lnTo>
                <a:pt x="1685658" y="833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EAAF2-8A22-46D5-B587-AF7BBBFC3578}">
      <dsp:nvSpPr>
        <dsp:cNvPr id="0" name=""/>
        <dsp:cNvSpPr/>
      </dsp:nvSpPr>
      <dsp:spPr>
        <a:xfrm>
          <a:off x="3320171" y="450563"/>
          <a:ext cx="544963" cy="828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124"/>
              </a:lnTo>
              <a:lnTo>
                <a:pt x="544963" y="734124"/>
              </a:lnTo>
              <a:lnTo>
                <a:pt x="544963" y="82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254A5-2233-438E-AF90-03E6DD6FFB0C}">
      <dsp:nvSpPr>
        <dsp:cNvPr id="0" name=""/>
        <dsp:cNvSpPr/>
      </dsp:nvSpPr>
      <dsp:spPr>
        <a:xfrm>
          <a:off x="2775207" y="450563"/>
          <a:ext cx="544963" cy="828705"/>
        </a:xfrm>
        <a:custGeom>
          <a:avLst/>
          <a:gdLst/>
          <a:ahLst/>
          <a:cxnLst/>
          <a:rect l="0" t="0" r="0" b="0"/>
          <a:pathLst>
            <a:path>
              <a:moveTo>
                <a:pt x="544963" y="0"/>
              </a:moveTo>
              <a:lnTo>
                <a:pt x="544963" y="734124"/>
              </a:lnTo>
              <a:lnTo>
                <a:pt x="0" y="734124"/>
              </a:lnTo>
              <a:lnTo>
                <a:pt x="0" y="82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106B2-E080-455E-9520-609A666F0041}">
      <dsp:nvSpPr>
        <dsp:cNvPr id="0" name=""/>
        <dsp:cNvSpPr/>
      </dsp:nvSpPr>
      <dsp:spPr>
        <a:xfrm>
          <a:off x="1685279" y="450563"/>
          <a:ext cx="1634891" cy="828705"/>
        </a:xfrm>
        <a:custGeom>
          <a:avLst/>
          <a:gdLst/>
          <a:ahLst/>
          <a:cxnLst/>
          <a:rect l="0" t="0" r="0" b="0"/>
          <a:pathLst>
            <a:path>
              <a:moveTo>
                <a:pt x="1634891" y="0"/>
              </a:moveTo>
              <a:lnTo>
                <a:pt x="1634891" y="734124"/>
              </a:lnTo>
              <a:lnTo>
                <a:pt x="0" y="734124"/>
              </a:lnTo>
              <a:lnTo>
                <a:pt x="0" y="82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1E61C-90C3-4D8C-BA69-0B51C7478FED}">
      <dsp:nvSpPr>
        <dsp:cNvPr id="0" name=""/>
        <dsp:cNvSpPr/>
      </dsp:nvSpPr>
      <dsp:spPr>
        <a:xfrm>
          <a:off x="595352" y="450563"/>
          <a:ext cx="2724818" cy="828705"/>
        </a:xfrm>
        <a:custGeom>
          <a:avLst/>
          <a:gdLst/>
          <a:ahLst/>
          <a:cxnLst/>
          <a:rect l="0" t="0" r="0" b="0"/>
          <a:pathLst>
            <a:path>
              <a:moveTo>
                <a:pt x="2724818" y="0"/>
              </a:moveTo>
              <a:lnTo>
                <a:pt x="2724818" y="734124"/>
              </a:lnTo>
              <a:lnTo>
                <a:pt x="0" y="734124"/>
              </a:lnTo>
              <a:lnTo>
                <a:pt x="0" y="82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6AE5F-81B4-437F-B8EE-A4251332E3C4}">
      <dsp:nvSpPr>
        <dsp:cNvPr id="0" name=""/>
        <dsp:cNvSpPr/>
      </dsp:nvSpPr>
      <dsp:spPr>
        <a:xfrm>
          <a:off x="2869787" y="180"/>
          <a:ext cx="900766" cy="450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Installation</a:t>
          </a:r>
        </a:p>
      </dsp:txBody>
      <dsp:txXfrm>
        <a:off x="2869787" y="180"/>
        <a:ext cx="900766" cy="450383"/>
      </dsp:txXfrm>
    </dsp:sp>
    <dsp:sp modelId="{4EB67FB4-D3AB-4369-A9E0-96AC218B7671}">
      <dsp:nvSpPr>
        <dsp:cNvPr id="0" name=""/>
        <dsp:cNvSpPr/>
      </dsp:nvSpPr>
      <dsp:spPr>
        <a:xfrm>
          <a:off x="144968" y="1279268"/>
          <a:ext cx="900766" cy="4002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/>
            <a:t>Service and Technical Support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noProof="0" dirty="0"/>
            <a:t>Transportation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noProof="0" dirty="0"/>
            <a:t>Lifting, Scaffolding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noProof="0" dirty="0"/>
            <a:t>Rigging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noProof="0" dirty="0"/>
            <a:t>Storage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noProof="0" dirty="0"/>
            <a:t>Laydown Areas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noProof="0" dirty="0"/>
            <a:t>Procurement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noProof="0" dirty="0"/>
            <a:t>Boring &amp;Drilling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noProof="0" dirty="0"/>
            <a:t>Temporary services, H</a:t>
          </a:r>
          <a:r>
            <a:rPr lang="en-GB" sz="1100" kern="1200" baseline="-25000" noProof="0" dirty="0"/>
            <a:t>2</a:t>
          </a:r>
          <a:r>
            <a:rPr lang="en-GB" sz="1100" kern="1200" noProof="0" dirty="0"/>
            <a:t>O, Power, Comp air.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noProof="0" dirty="0"/>
            <a:t>Alignment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noProof="0" dirty="0"/>
            <a:t>Work Shop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noProof="0" dirty="0"/>
            <a:t>Integration</a:t>
          </a:r>
          <a:endParaRPr lang="en-GB" sz="1100" kern="1200" noProof="0" dirty="0">
            <a:solidFill>
              <a:schemeClr val="bg1"/>
            </a:solidFill>
          </a:endParaRPr>
        </a:p>
      </dsp:txBody>
      <dsp:txXfrm>
        <a:off x="144968" y="1279268"/>
        <a:ext cx="900766" cy="4002511"/>
      </dsp:txXfrm>
    </dsp:sp>
    <dsp:sp modelId="{CF144036-1E43-4E55-AC29-FD2C29A3361F}">
      <dsp:nvSpPr>
        <dsp:cNvPr id="0" name=""/>
        <dsp:cNvSpPr/>
      </dsp:nvSpPr>
      <dsp:spPr>
        <a:xfrm>
          <a:off x="1234896" y="1279268"/>
          <a:ext cx="900766" cy="450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Components IPL</a:t>
          </a:r>
        </a:p>
      </dsp:txBody>
      <dsp:txXfrm>
        <a:off x="1234896" y="1279268"/>
        <a:ext cx="900766" cy="450383"/>
      </dsp:txXfrm>
    </dsp:sp>
    <dsp:sp modelId="{B86951A6-8F5B-4D47-9FE5-6237D1739552}">
      <dsp:nvSpPr>
        <dsp:cNvPr id="0" name=""/>
        <dsp:cNvSpPr/>
      </dsp:nvSpPr>
      <dsp:spPr>
        <a:xfrm>
          <a:off x="2324823" y="1279268"/>
          <a:ext cx="900766" cy="450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Electrical IPL</a:t>
          </a:r>
        </a:p>
      </dsp:txBody>
      <dsp:txXfrm>
        <a:off x="2324823" y="1279268"/>
        <a:ext cx="900766" cy="450383"/>
      </dsp:txXfrm>
    </dsp:sp>
    <dsp:sp modelId="{087E1F97-456C-42D6-9662-690AA827FF9C}">
      <dsp:nvSpPr>
        <dsp:cNvPr id="0" name=""/>
        <dsp:cNvSpPr/>
      </dsp:nvSpPr>
      <dsp:spPr>
        <a:xfrm>
          <a:off x="3414751" y="1279268"/>
          <a:ext cx="900766" cy="450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Process &amp; Pipes IPL</a:t>
          </a:r>
          <a:endParaRPr lang="sv-SE" sz="1100" kern="1200" dirty="0">
            <a:solidFill>
              <a:schemeClr val="bg1"/>
            </a:solidFill>
          </a:endParaRPr>
        </a:p>
      </dsp:txBody>
      <dsp:txXfrm>
        <a:off x="3414751" y="1279268"/>
        <a:ext cx="900766" cy="450383"/>
      </dsp:txXfrm>
    </dsp:sp>
    <dsp:sp modelId="{6B04B82B-6A53-4676-8AD8-88F858084B78}">
      <dsp:nvSpPr>
        <dsp:cNvPr id="0" name=""/>
        <dsp:cNvSpPr/>
      </dsp:nvSpPr>
      <dsp:spPr>
        <a:xfrm>
          <a:off x="4555446" y="1284182"/>
          <a:ext cx="900766" cy="450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Civil IPL</a:t>
          </a:r>
        </a:p>
      </dsp:txBody>
      <dsp:txXfrm>
        <a:off x="4555446" y="1284182"/>
        <a:ext cx="900766" cy="450383"/>
      </dsp:txXfrm>
    </dsp:sp>
    <dsp:sp modelId="{353F269E-9975-7B43-B2A3-E657496DAC70}">
      <dsp:nvSpPr>
        <dsp:cNvPr id="0" name=""/>
        <dsp:cNvSpPr/>
      </dsp:nvSpPr>
      <dsp:spPr>
        <a:xfrm>
          <a:off x="5594606" y="1279268"/>
          <a:ext cx="900766" cy="450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/>
            <a:t>Mechanical</a:t>
          </a:r>
          <a:r>
            <a:rPr lang="sv-SE" sz="1100" kern="1200" dirty="0"/>
            <a:t> IPL</a:t>
          </a:r>
        </a:p>
      </dsp:txBody>
      <dsp:txXfrm>
        <a:off x="5594606" y="1279268"/>
        <a:ext cx="900766" cy="450383"/>
      </dsp:txXfrm>
    </dsp:sp>
    <dsp:sp modelId="{45B16E51-A164-4271-B221-5549A701C6FD}">
      <dsp:nvSpPr>
        <dsp:cNvPr id="0" name=""/>
        <dsp:cNvSpPr/>
      </dsp:nvSpPr>
      <dsp:spPr>
        <a:xfrm>
          <a:off x="2324823" y="639724"/>
          <a:ext cx="900766" cy="450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Technicians</a:t>
          </a:r>
        </a:p>
      </dsp:txBody>
      <dsp:txXfrm>
        <a:off x="2324823" y="639724"/>
        <a:ext cx="900766" cy="450383"/>
      </dsp:txXfrm>
    </dsp:sp>
    <dsp:sp modelId="{0A2F983B-1F66-4CFA-A32C-088494245566}">
      <dsp:nvSpPr>
        <dsp:cNvPr id="0" name=""/>
        <dsp:cNvSpPr/>
      </dsp:nvSpPr>
      <dsp:spPr>
        <a:xfrm>
          <a:off x="3414751" y="639724"/>
          <a:ext cx="900766" cy="450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Area </a:t>
          </a:r>
          <a:r>
            <a:rPr lang="sv-SE" sz="1100" kern="1200" dirty="0" err="1"/>
            <a:t>Coordinators</a:t>
          </a:r>
          <a:endParaRPr lang="sv-SE" sz="1100" kern="1200" dirty="0"/>
        </a:p>
      </dsp:txBody>
      <dsp:txXfrm>
        <a:off x="3414751" y="639724"/>
        <a:ext cx="900766" cy="450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2018-11-20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2018-11-20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2018-11-20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2018-11-20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2018-11-20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2018-11-20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2018-11-20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2018-11-20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2018-11-20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E872BB21-8429-544F-9AE0-706781346EA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2018-11-20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C1958F15-23A8-5740-A8AF-4259075EEB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</p:spTree>
    <p:extLst>
      <p:ext uri="{BB962C8B-B14F-4D97-AF65-F5344CB8AC3E}">
        <p14:creationId xmlns:p14="http://schemas.microsoft.com/office/powerpoint/2010/main" val="308982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2018-11-20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2018-11-20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2018-11-20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fluence.esss.lu.se/category/essins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ira.esss.lu.se/servicedesk/customer/portal/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onfluence.esss.lu.se/display/QUAL" TargetMode="External"/><Relationship Id="rId4" Type="http://schemas.openxmlformats.org/officeDocument/2006/relationships/hyperlink" Target="https://confluence.esss.lu.se/pages/viewpage.action?pageId=26530871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Infrastructure Project and Component Installation Accelerator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293096"/>
            <a:ext cx="6400800" cy="1270992"/>
          </a:xfrm>
        </p:spPr>
        <p:txBody>
          <a:bodyPr>
            <a:noAutofit/>
          </a:bodyPr>
          <a:lstStyle/>
          <a:p>
            <a:pPr defTabSz="315314"/>
            <a:r>
              <a:rPr lang="en-GB" sz="1800" dirty="0" err="1">
                <a:solidFill>
                  <a:srgbClr val="FFFFFF"/>
                </a:solidFill>
              </a:rPr>
              <a:t>Olle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Lagerblad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Installation Lead Infrastructure Project 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Dep. Installation Coordinator Accelerator Project</a:t>
            </a:r>
            <a:endParaRPr lang="en-GB" sz="1400" dirty="0">
              <a:solidFill>
                <a:prstClr val="white"/>
              </a:solidFill>
            </a:endParaRPr>
          </a:p>
          <a:p>
            <a:pPr defTabSz="315314"/>
            <a:endParaRPr lang="en-GB" sz="1400" dirty="0">
              <a:solidFill>
                <a:srgbClr val="FFFFFF"/>
              </a:solidFill>
            </a:endParaRPr>
          </a:p>
          <a:p>
            <a:pPr defTabSz="315314"/>
            <a:endParaRPr lang="en-GB" sz="1400" dirty="0">
              <a:solidFill>
                <a:srgbClr val="FFFFFF"/>
              </a:solidFill>
            </a:endParaRPr>
          </a:p>
          <a:p>
            <a:pPr defTabSz="315314"/>
            <a:endParaRPr lang="en-GB" sz="1400" dirty="0">
              <a:solidFill>
                <a:srgbClr val="FFFFFF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2018-11-20</a:t>
            </a:r>
          </a:p>
        </p:txBody>
      </p:sp>
    </p:spTree>
    <p:extLst>
      <p:ext uri="{BB962C8B-B14F-4D97-AF65-F5344CB8AC3E}">
        <p14:creationId xmlns:p14="http://schemas.microsoft.com/office/powerpoint/2010/main" val="126980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Working with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3584" y="6356353"/>
            <a:ext cx="28448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5630573" cy="5164686"/>
          </a:xfrm>
        </p:spPr>
        <p:txBody>
          <a:bodyPr vert="horz" lIns="85699" tIns="42850" rIns="85699" bIns="42850" rtlCol="0">
            <a:normAutofit/>
          </a:bodyPr>
          <a:lstStyle/>
          <a:p>
            <a:pPr marL="142865" indent="0">
              <a:buNone/>
            </a:pPr>
            <a:r>
              <a:rPr lang="en-US" sz="1800" dirty="0"/>
              <a:t>“The project are here to supervise and coordinate all installation activities, planning, execution and follow up, on Division or Main project level”</a:t>
            </a:r>
          </a:p>
          <a:p>
            <a:pPr marL="800019" lvl="1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800019" lvl="1" indent="-342900">
              <a:buFont typeface="Arial"/>
              <a:buChar char="•"/>
            </a:pPr>
            <a:r>
              <a:rPr lang="en-US" sz="1600" dirty="0"/>
              <a:t>Preparation and Planning</a:t>
            </a:r>
          </a:p>
          <a:p>
            <a:pPr marL="1100056" lvl="2" indent="-342900">
              <a:buFont typeface="Arial"/>
              <a:buChar char="•"/>
            </a:pPr>
            <a:r>
              <a:rPr lang="en-US" sz="1400" dirty="0"/>
              <a:t>Installation Binder</a:t>
            </a:r>
          </a:p>
          <a:p>
            <a:pPr marL="1100056" lvl="2" indent="-342900">
              <a:buFont typeface="Arial"/>
              <a:buChar char="•"/>
            </a:pPr>
            <a:r>
              <a:rPr lang="en-US" sz="1400" dirty="0"/>
              <a:t>Risk Assessment and Method Statement (RAMS)</a:t>
            </a:r>
          </a:p>
          <a:p>
            <a:pPr marL="1100056" lvl="2" indent="-342900">
              <a:buFont typeface="Arial"/>
              <a:buChar char="•"/>
            </a:pPr>
            <a:r>
              <a:rPr lang="en-US" sz="1400" dirty="0"/>
              <a:t>Work Order</a:t>
            </a:r>
          </a:p>
          <a:p>
            <a:pPr marL="800019" lvl="1" indent="-34290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Installation Readiness Review</a:t>
            </a:r>
          </a:p>
          <a:p>
            <a:pPr marL="800019" lvl="1" indent="-342900">
              <a:buFont typeface="Arial"/>
              <a:buChar char="•"/>
            </a:pPr>
            <a:r>
              <a:rPr lang="en-US" sz="1600" dirty="0"/>
              <a:t>Installation (Perform your Work)</a:t>
            </a:r>
          </a:p>
          <a:p>
            <a:pPr marL="1100056" lvl="2" indent="-342900">
              <a:buFont typeface="Arial"/>
              <a:buChar char="•"/>
            </a:pPr>
            <a:r>
              <a:rPr lang="en-US" sz="1400" dirty="0"/>
              <a:t>Pre-Job </a:t>
            </a:r>
          </a:p>
          <a:p>
            <a:pPr marL="800019" lvl="1" indent="-34290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Test Readiness Review</a:t>
            </a:r>
          </a:p>
          <a:p>
            <a:pPr marL="1100056" lvl="2" indent="-34290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Documentation handover</a:t>
            </a:r>
          </a:p>
          <a:p>
            <a:pPr marL="1100056" lvl="2" indent="-342900">
              <a:buFont typeface="Arial"/>
              <a:buChar char="•"/>
            </a:pPr>
            <a:r>
              <a:rPr lang="en-US" sz="1400" dirty="0"/>
              <a:t>Close down site activities</a:t>
            </a:r>
            <a:endParaRPr lang="en-US" sz="1400" dirty="0">
              <a:solidFill>
                <a:srgbClr val="000000"/>
              </a:solidFill>
            </a:endParaRPr>
          </a:p>
          <a:p>
            <a:pPr marL="1100056" lvl="2" indent="-34290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Work Review</a:t>
            </a:r>
          </a:p>
          <a:p>
            <a:pPr marL="800019" lvl="1" indent="-342900">
              <a:buFont typeface="Arial"/>
              <a:buChar char="•"/>
            </a:pPr>
            <a:r>
              <a:rPr lang="en-US" sz="1600" dirty="0"/>
              <a:t>Safety Readiness Review</a:t>
            </a:r>
          </a:p>
          <a:p>
            <a:pPr marL="800019" lvl="1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57119" lvl="1" indent="0">
              <a:buNone/>
            </a:pPr>
            <a:r>
              <a:rPr lang="en-US" sz="900" dirty="0"/>
              <a:t>*Detailed information to be found on: </a:t>
            </a:r>
            <a:r>
              <a:rPr lang="en-US" sz="900" dirty="0">
                <a:hlinkClick r:id="rId2"/>
              </a:rPr>
              <a:t>https://confluence.esss.lu.se/category/essinst</a:t>
            </a:r>
            <a:endParaRPr lang="en-US" sz="900" dirty="0"/>
          </a:p>
          <a:p>
            <a:pPr marL="457119" lvl="1" indent="0">
              <a:buNone/>
            </a:pPr>
            <a:r>
              <a:rPr lang="en-US" sz="900" dirty="0"/>
              <a:t>Chess document “ESS-0102864 - ESS Procedure for Preparation for Installation and Installation”</a:t>
            </a:r>
          </a:p>
          <a:p>
            <a:pPr marL="457119" lvl="1" indent="0">
              <a:buNone/>
            </a:pP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9AC2173-A2CF-C640-9329-0DFD126F2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67" y="1639448"/>
            <a:ext cx="5993213" cy="2158433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F21E028-041E-B44E-826A-D55A1A787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4077072"/>
            <a:ext cx="2240666" cy="2512969"/>
          </a:xfrm>
          <a:prstGeom prst="rect">
            <a:avLst/>
          </a:prstGeom>
        </p:spPr>
      </p:pic>
      <p:sp>
        <p:nvSpPr>
          <p:cNvPr id="20" name="Höger 15">
            <a:extLst>
              <a:ext uri="{FF2B5EF4-FFF2-40B4-BE49-F238E27FC236}">
                <a16:creationId xmlns:a16="http://schemas.microsoft.com/office/drawing/2014/main" id="{E2D1465C-004F-D943-B0F4-CC61BA78D295}"/>
              </a:ext>
            </a:extLst>
          </p:cNvPr>
          <p:cNvSpPr/>
          <p:nvPr/>
        </p:nvSpPr>
        <p:spPr>
          <a:xfrm>
            <a:off x="8616280" y="4157288"/>
            <a:ext cx="720080" cy="270987"/>
          </a:xfrm>
          <a:prstGeom prst="rightArrow">
            <a:avLst>
              <a:gd name="adj1" fmla="val 100000"/>
              <a:gd name="adj2" fmla="val 13924"/>
            </a:avLst>
          </a:prstGeom>
          <a:solidFill>
            <a:schemeClr val="accent1">
              <a:alpha val="44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Input from Design</a:t>
            </a:r>
          </a:p>
        </p:txBody>
      </p:sp>
      <p:sp>
        <p:nvSpPr>
          <p:cNvPr id="23" name="Höger 5">
            <a:extLst>
              <a:ext uri="{FF2B5EF4-FFF2-40B4-BE49-F238E27FC236}">
                <a16:creationId xmlns:a16="http://schemas.microsoft.com/office/drawing/2014/main" id="{DB733312-88B4-6040-86DE-04AB4C08CF6C}"/>
              </a:ext>
            </a:extLst>
          </p:cNvPr>
          <p:cNvSpPr/>
          <p:nvPr/>
        </p:nvSpPr>
        <p:spPr>
          <a:xfrm>
            <a:off x="9339808" y="4516473"/>
            <a:ext cx="726976" cy="270987"/>
          </a:xfrm>
          <a:prstGeom prst="rightArrow">
            <a:avLst>
              <a:gd name="adj1" fmla="val 100000"/>
              <a:gd name="adj2" fmla="val 13924"/>
            </a:avLst>
          </a:prstGeom>
          <a:solidFill>
            <a:schemeClr val="bg1">
              <a:lumMod val="75000"/>
              <a:alpha val="44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Preparation  of IB</a:t>
            </a:r>
          </a:p>
        </p:txBody>
      </p:sp>
      <p:sp>
        <p:nvSpPr>
          <p:cNvPr id="24" name="Rektangel 7">
            <a:extLst>
              <a:ext uri="{FF2B5EF4-FFF2-40B4-BE49-F238E27FC236}">
                <a16:creationId xmlns:a16="http://schemas.microsoft.com/office/drawing/2014/main" id="{FE603792-B1B6-CA46-AABD-341610E2F0F9}"/>
              </a:ext>
            </a:extLst>
          </p:cNvPr>
          <p:cNvSpPr/>
          <p:nvPr/>
        </p:nvSpPr>
        <p:spPr>
          <a:xfrm rot="2639320">
            <a:off x="10101743" y="4940029"/>
            <a:ext cx="190810" cy="177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IRR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B510D1-4CF5-7F4B-B2D6-D86737F53B5B}"/>
              </a:ext>
            </a:extLst>
          </p:cNvPr>
          <p:cNvSpPr/>
          <p:nvPr/>
        </p:nvSpPr>
        <p:spPr>
          <a:xfrm>
            <a:off x="6341762" y="5094892"/>
            <a:ext cx="2061942" cy="144016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26E2742-1395-8249-98E1-5347020870D2}"/>
              </a:ext>
            </a:extLst>
          </p:cNvPr>
          <p:cNvSpPr/>
          <p:nvPr/>
        </p:nvSpPr>
        <p:spPr>
          <a:xfrm>
            <a:off x="6348011" y="5949280"/>
            <a:ext cx="2061942" cy="144016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2B07391-3A67-9246-BB31-55D30AE7CF7B}"/>
              </a:ext>
            </a:extLst>
          </p:cNvPr>
          <p:cNvSpPr/>
          <p:nvPr/>
        </p:nvSpPr>
        <p:spPr>
          <a:xfrm>
            <a:off x="6348011" y="6088434"/>
            <a:ext cx="2061942" cy="144016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5D7542F-B136-FE49-940B-A5FFA9B4B83A}"/>
              </a:ext>
            </a:extLst>
          </p:cNvPr>
          <p:cNvSpPr/>
          <p:nvPr/>
        </p:nvSpPr>
        <p:spPr>
          <a:xfrm>
            <a:off x="6348011" y="6237312"/>
            <a:ext cx="2061942" cy="144016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9" name="Rak pil 28">
            <a:extLst>
              <a:ext uri="{FF2B5EF4-FFF2-40B4-BE49-F238E27FC236}">
                <a16:creationId xmlns:a16="http://schemas.microsoft.com/office/drawing/2014/main" id="{E3A5FF15-8333-834D-A4AC-D911403CB6D6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8403704" y="4437983"/>
            <a:ext cx="504056" cy="7289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 33">
            <a:extLst>
              <a:ext uri="{FF2B5EF4-FFF2-40B4-BE49-F238E27FC236}">
                <a16:creationId xmlns:a16="http://schemas.microsoft.com/office/drawing/2014/main" id="{C12348F3-39F3-BE47-9F25-E38E136876BE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8409953" y="4424394"/>
            <a:ext cx="494359" cy="1736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DB3A947C-6E18-DD4D-B737-F921EB165C16}"/>
              </a:ext>
            </a:extLst>
          </p:cNvPr>
          <p:cNvSpPr/>
          <p:nvPr/>
        </p:nvSpPr>
        <p:spPr>
          <a:xfrm>
            <a:off x="6345210" y="4130164"/>
            <a:ext cx="2061942" cy="144016"/>
          </a:xfrm>
          <a:prstGeom prst="rect">
            <a:avLst/>
          </a:prstGeom>
          <a:solidFill>
            <a:schemeClr val="bg2">
              <a:alpha val="18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0FA9BFAC-6CBE-8642-89D1-4CB2F7EBBE87}"/>
              </a:ext>
            </a:extLst>
          </p:cNvPr>
          <p:cNvSpPr/>
          <p:nvPr/>
        </p:nvSpPr>
        <p:spPr>
          <a:xfrm>
            <a:off x="6345210" y="4282851"/>
            <a:ext cx="2061942" cy="144016"/>
          </a:xfrm>
          <a:prstGeom prst="rect">
            <a:avLst/>
          </a:prstGeom>
          <a:solidFill>
            <a:schemeClr val="bg2">
              <a:alpha val="18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A093F486-CEC1-204D-B9A7-D0790CDECC49}"/>
              </a:ext>
            </a:extLst>
          </p:cNvPr>
          <p:cNvSpPr/>
          <p:nvPr/>
        </p:nvSpPr>
        <p:spPr>
          <a:xfrm>
            <a:off x="6341762" y="4438095"/>
            <a:ext cx="2061942" cy="144016"/>
          </a:xfrm>
          <a:prstGeom prst="rect">
            <a:avLst/>
          </a:prstGeom>
          <a:solidFill>
            <a:schemeClr val="bg2">
              <a:alpha val="18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551C407-B8DA-524B-BB56-2BDF6A4B1F8D}"/>
              </a:ext>
            </a:extLst>
          </p:cNvPr>
          <p:cNvSpPr/>
          <p:nvPr/>
        </p:nvSpPr>
        <p:spPr>
          <a:xfrm>
            <a:off x="6341762" y="4601373"/>
            <a:ext cx="2061942" cy="144016"/>
          </a:xfrm>
          <a:prstGeom prst="rect">
            <a:avLst/>
          </a:prstGeom>
          <a:solidFill>
            <a:schemeClr val="bg2">
              <a:alpha val="18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A048C89A-7AFE-6B40-8ED1-7639E3F76A99}"/>
              </a:ext>
            </a:extLst>
          </p:cNvPr>
          <p:cNvSpPr/>
          <p:nvPr/>
        </p:nvSpPr>
        <p:spPr>
          <a:xfrm>
            <a:off x="6341762" y="4768699"/>
            <a:ext cx="2061942" cy="144016"/>
          </a:xfrm>
          <a:prstGeom prst="rect">
            <a:avLst/>
          </a:prstGeom>
          <a:solidFill>
            <a:schemeClr val="bg2">
              <a:alpha val="18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F1C539A6-06B9-814B-BF7A-B0E9EF8993E8}"/>
              </a:ext>
            </a:extLst>
          </p:cNvPr>
          <p:cNvSpPr/>
          <p:nvPr/>
        </p:nvSpPr>
        <p:spPr>
          <a:xfrm>
            <a:off x="6341762" y="4936025"/>
            <a:ext cx="2061942" cy="144016"/>
          </a:xfrm>
          <a:prstGeom prst="rect">
            <a:avLst/>
          </a:prstGeom>
          <a:solidFill>
            <a:schemeClr val="bg2">
              <a:alpha val="18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4D528CDB-F543-7845-8FA4-51E92F193427}"/>
              </a:ext>
            </a:extLst>
          </p:cNvPr>
          <p:cNvSpPr/>
          <p:nvPr/>
        </p:nvSpPr>
        <p:spPr>
          <a:xfrm>
            <a:off x="6341762" y="5258695"/>
            <a:ext cx="2061942" cy="144016"/>
          </a:xfrm>
          <a:prstGeom prst="rect">
            <a:avLst/>
          </a:prstGeom>
          <a:solidFill>
            <a:schemeClr val="bg2">
              <a:alpha val="18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1065AA84-C88C-1846-9120-C3A9F57F98C5}"/>
              </a:ext>
            </a:extLst>
          </p:cNvPr>
          <p:cNvSpPr/>
          <p:nvPr/>
        </p:nvSpPr>
        <p:spPr>
          <a:xfrm>
            <a:off x="6344887" y="5419310"/>
            <a:ext cx="2061942" cy="144016"/>
          </a:xfrm>
          <a:prstGeom prst="rect">
            <a:avLst/>
          </a:prstGeom>
          <a:solidFill>
            <a:schemeClr val="bg2">
              <a:alpha val="18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1DF2393A-D159-B241-AC2D-613E120AA839}"/>
              </a:ext>
            </a:extLst>
          </p:cNvPr>
          <p:cNvSpPr/>
          <p:nvPr/>
        </p:nvSpPr>
        <p:spPr>
          <a:xfrm>
            <a:off x="6342476" y="6407242"/>
            <a:ext cx="2061942" cy="144016"/>
          </a:xfrm>
          <a:prstGeom prst="rect">
            <a:avLst/>
          </a:prstGeom>
          <a:solidFill>
            <a:schemeClr val="bg2">
              <a:alpha val="18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7" name="Rak pil 46">
            <a:extLst>
              <a:ext uri="{FF2B5EF4-FFF2-40B4-BE49-F238E27FC236}">
                <a16:creationId xmlns:a16="http://schemas.microsoft.com/office/drawing/2014/main" id="{500E0997-07A7-734D-BED5-2430A0594D59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8404418" y="4784485"/>
            <a:ext cx="1337407" cy="1694765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 49">
            <a:extLst>
              <a:ext uri="{FF2B5EF4-FFF2-40B4-BE49-F238E27FC236}">
                <a16:creationId xmlns:a16="http://schemas.microsoft.com/office/drawing/2014/main" id="{EAB0AE72-B60D-8A4B-8EF4-60974D91CE88}"/>
              </a:ext>
            </a:extLst>
          </p:cNvPr>
          <p:cNvCxnSpPr>
            <a:cxnSpLocks/>
          </p:cNvCxnSpPr>
          <p:nvPr/>
        </p:nvCxnSpPr>
        <p:spPr>
          <a:xfrm flipV="1">
            <a:off x="8415488" y="4784485"/>
            <a:ext cx="1326337" cy="632086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pil 52">
            <a:extLst>
              <a:ext uri="{FF2B5EF4-FFF2-40B4-BE49-F238E27FC236}">
                <a16:creationId xmlns:a16="http://schemas.microsoft.com/office/drawing/2014/main" id="{EA750B0C-46EB-4943-B88A-54C7D1FCBB35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8403704" y="4510103"/>
            <a:ext cx="1364704" cy="289084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Höger 5">
            <a:extLst>
              <a:ext uri="{FF2B5EF4-FFF2-40B4-BE49-F238E27FC236}">
                <a16:creationId xmlns:a16="http://schemas.microsoft.com/office/drawing/2014/main" id="{32543C38-BC70-4342-9420-6F7BEA3D2504}"/>
              </a:ext>
            </a:extLst>
          </p:cNvPr>
          <p:cNvSpPr/>
          <p:nvPr/>
        </p:nvSpPr>
        <p:spPr>
          <a:xfrm>
            <a:off x="10327514" y="5262001"/>
            <a:ext cx="740648" cy="270987"/>
          </a:xfrm>
          <a:prstGeom prst="rightArrow">
            <a:avLst>
              <a:gd name="adj1" fmla="val 100000"/>
              <a:gd name="adj2" fmla="val 13924"/>
            </a:avLst>
          </a:prstGeom>
          <a:solidFill>
            <a:schemeClr val="accent3">
              <a:alpha val="44000"/>
            </a:schemeClr>
          </a:solidFill>
          <a:ln>
            <a:solidFill>
              <a:schemeClr val="accent3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Installation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271C1731-E33A-2C42-8576-8F50FADEDAE6}"/>
              </a:ext>
            </a:extLst>
          </p:cNvPr>
          <p:cNvSpPr/>
          <p:nvPr/>
        </p:nvSpPr>
        <p:spPr>
          <a:xfrm>
            <a:off x="6348512" y="5591031"/>
            <a:ext cx="2061942" cy="144016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198EB833-FA37-5A47-84B6-D8982070FC9E}"/>
              </a:ext>
            </a:extLst>
          </p:cNvPr>
          <p:cNvSpPr/>
          <p:nvPr/>
        </p:nvSpPr>
        <p:spPr>
          <a:xfrm>
            <a:off x="6345274" y="5757199"/>
            <a:ext cx="2061942" cy="144016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Rak pil 58">
            <a:extLst>
              <a:ext uri="{FF2B5EF4-FFF2-40B4-BE49-F238E27FC236}">
                <a16:creationId xmlns:a16="http://schemas.microsoft.com/office/drawing/2014/main" id="{2A77B6FE-A84F-E743-B59A-8D1CA31A4140}"/>
              </a:ext>
            </a:extLst>
          </p:cNvPr>
          <p:cNvCxnSpPr>
            <a:cxnSpLocks/>
          </p:cNvCxnSpPr>
          <p:nvPr/>
        </p:nvCxnSpPr>
        <p:spPr>
          <a:xfrm flipV="1">
            <a:off x="8415488" y="5527337"/>
            <a:ext cx="2282350" cy="229862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ktangel 61">
            <a:extLst>
              <a:ext uri="{FF2B5EF4-FFF2-40B4-BE49-F238E27FC236}">
                <a16:creationId xmlns:a16="http://schemas.microsoft.com/office/drawing/2014/main" id="{42B7BC56-3546-B744-8C54-696CC2B2D739}"/>
              </a:ext>
            </a:extLst>
          </p:cNvPr>
          <p:cNvSpPr/>
          <p:nvPr/>
        </p:nvSpPr>
        <p:spPr>
          <a:xfrm>
            <a:off x="6419862" y="5908905"/>
            <a:ext cx="2061942" cy="144016"/>
          </a:xfrm>
          <a:prstGeom prst="rect">
            <a:avLst/>
          </a:prstGeom>
          <a:solidFill>
            <a:schemeClr val="accent2">
              <a:lumMod val="40000"/>
              <a:lumOff val="60000"/>
              <a:alpha val="18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Höger 5">
            <a:extLst>
              <a:ext uri="{FF2B5EF4-FFF2-40B4-BE49-F238E27FC236}">
                <a16:creationId xmlns:a16="http://schemas.microsoft.com/office/drawing/2014/main" id="{49027ABA-C122-CA4C-90B3-AFC7BF30BEE3}"/>
              </a:ext>
            </a:extLst>
          </p:cNvPr>
          <p:cNvSpPr/>
          <p:nvPr/>
        </p:nvSpPr>
        <p:spPr>
          <a:xfrm>
            <a:off x="11068162" y="5678293"/>
            <a:ext cx="654912" cy="270987"/>
          </a:xfrm>
          <a:prstGeom prst="rightArrow">
            <a:avLst>
              <a:gd name="adj1" fmla="val 100000"/>
              <a:gd name="adj2" fmla="val 13924"/>
            </a:avLst>
          </a:prstGeom>
          <a:solidFill>
            <a:schemeClr val="accent2">
              <a:lumMod val="40000"/>
              <a:lumOff val="60000"/>
              <a:alpha val="44000"/>
            </a:schemeClr>
          </a:solidFill>
          <a:ln>
            <a:solidFill>
              <a:schemeClr val="accent2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Test and Inspection</a:t>
            </a:r>
          </a:p>
        </p:txBody>
      </p:sp>
      <p:cxnSp>
        <p:nvCxnSpPr>
          <p:cNvPr id="64" name="Rak pil 63">
            <a:extLst>
              <a:ext uri="{FF2B5EF4-FFF2-40B4-BE49-F238E27FC236}">
                <a16:creationId xmlns:a16="http://schemas.microsoft.com/office/drawing/2014/main" id="{1BE95006-9FFB-3249-BC73-46C89C6178F4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8481804" y="5952191"/>
            <a:ext cx="2963788" cy="2872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ktangel 7">
            <a:extLst>
              <a:ext uri="{FF2B5EF4-FFF2-40B4-BE49-F238E27FC236}">
                <a16:creationId xmlns:a16="http://schemas.microsoft.com/office/drawing/2014/main" id="{892FE6FF-6E31-C74D-8840-3B375CA4F2BC}"/>
              </a:ext>
            </a:extLst>
          </p:cNvPr>
          <p:cNvSpPr/>
          <p:nvPr/>
        </p:nvSpPr>
        <p:spPr>
          <a:xfrm rot="2639320">
            <a:off x="11680950" y="6128409"/>
            <a:ext cx="190810" cy="1777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TRR</a:t>
            </a:r>
          </a:p>
        </p:txBody>
      </p:sp>
      <p:sp>
        <p:nvSpPr>
          <p:cNvPr id="73" name="Rektangel 7">
            <a:extLst>
              <a:ext uri="{FF2B5EF4-FFF2-40B4-BE49-F238E27FC236}">
                <a16:creationId xmlns:a16="http://schemas.microsoft.com/office/drawing/2014/main" id="{984C098A-58E1-1B41-BD5D-FB8B4B301B4F}"/>
              </a:ext>
            </a:extLst>
          </p:cNvPr>
          <p:cNvSpPr/>
          <p:nvPr/>
        </p:nvSpPr>
        <p:spPr>
          <a:xfrm rot="2639320">
            <a:off x="11966229" y="6388813"/>
            <a:ext cx="190810" cy="1777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SRR</a:t>
            </a:r>
          </a:p>
        </p:txBody>
      </p:sp>
    </p:spTree>
    <p:extLst>
      <p:ext uri="{BB962C8B-B14F-4D97-AF65-F5344CB8AC3E}">
        <p14:creationId xmlns:p14="http://schemas.microsoft.com/office/powerpoint/2010/main" val="409796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5">
            <a:extLst>
              <a:ext uri="{FF2B5EF4-FFF2-40B4-BE49-F238E27FC236}">
                <a16:creationId xmlns:a16="http://schemas.microsoft.com/office/drawing/2014/main" id="{6F022F1B-772D-E84E-A556-F6FA22EF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28" y="1609614"/>
            <a:ext cx="2641600" cy="4444684"/>
          </a:xfrm>
          <a:prstGeom prst="rect">
            <a:avLst/>
          </a:prstGeom>
        </p:spPr>
      </p:pic>
      <p:pic>
        <p:nvPicPr>
          <p:cNvPr id="51" name="Picture 6">
            <a:extLst>
              <a:ext uri="{FF2B5EF4-FFF2-40B4-BE49-F238E27FC236}">
                <a16:creationId xmlns:a16="http://schemas.microsoft.com/office/drawing/2014/main" id="{5490DD95-4114-C14B-8B9A-D80E32E1E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1609615"/>
            <a:ext cx="2752650" cy="4473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Working with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3584" y="6356353"/>
            <a:ext cx="28448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6A680A2-2805-714F-B85B-BD789945D53C}"/>
              </a:ext>
            </a:extLst>
          </p:cNvPr>
          <p:cNvSpPr/>
          <p:nvPr/>
        </p:nvSpPr>
        <p:spPr>
          <a:xfrm>
            <a:off x="609600" y="1549445"/>
            <a:ext cx="49458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Work Order (WO) control the release of work and work/safety: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What/Who/How/Where/When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No work shall be executed unless it is planed and organized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Synchronize the work with other parallel work (same area)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 control plant conditions and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 plan and organize delimitations and tag outs</a:t>
            </a:r>
          </a:p>
          <a:p>
            <a:pPr lvl="2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Work Order will mainly state: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 Installation activity start and end time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 Summary of the activity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 Documents related to this activity (RAMS)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 Any need for delimitations/tag outs</a:t>
            </a:r>
          </a:p>
          <a:p>
            <a:pPr lvl="1"/>
            <a:endParaRPr lang="en-GB" sz="1400" b="1" u="sng" dirty="0">
              <a:hlinkClick r:id="rId4"/>
            </a:endParaRPr>
          </a:p>
          <a:p>
            <a:pPr lvl="1"/>
            <a:endParaRPr lang="en-GB" sz="1400" b="1" u="sng" dirty="0">
              <a:hlinkClick r:id="rId4"/>
            </a:endParaRPr>
          </a:p>
          <a:p>
            <a:pPr lvl="1"/>
            <a:endParaRPr lang="en-GB" sz="1400" b="1" u="sng" dirty="0">
              <a:hlinkClick r:id="rId4"/>
            </a:endParaRPr>
          </a:p>
          <a:p>
            <a:pPr lvl="1"/>
            <a:endParaRPr lang="en-GB" sz="1400" b="1" u="sng" dirty="0">
              <a:hlinkClick r:id="rId4"/>
            </a:endParaRPr>
          </a:p>
          <a:p>
            <a:pPr lvl="1"/>
            <a:endParaRPr lang="en-GB" sz="1400" b="1" u="sng" dirty="0">
              <a:hlinkClick r:id="rId4"/>
            </a:endParaRPr>
          </a:p>
          <a:p>
            <a:pPr lvl="1"/>
            <a:endParaRPr lang="en-GB" sz="1400" b="1" u="sng" dirty="0">
              <a:hlinkClick r:id="rId4"/>
            </a:endParaRPr>
          </a:p>
          <a:p>
            <a:pPr lvl="1"/>
            <a:endParaRPr lang="en-GB" sz="1400" b="1" u="sng" dirty="0">
              <a:hlinkClick r:id="rId4"/>
            </a:endParaRPr>
          </a:p>
          <a:p>
            <a:pPr lvl="1"/>
            <a:endParaRPr lang="en-GB" sz="1400" b="1" u="sng" dirty="0">
              <a:hlinkClick r:id="rId4"/>
            </a:endParaRPr>
          </a:p>
          <a:p>
            <a:pPr lvl="1"/>
            <a:r>
              <a:rPr lang="en-US" sz="800" b="1" u="sng" dirty="0">
                <a:hlinkClick r:id="rId4"/>
              </a:rPr>
              <a:t>https://jira.esss.lu.se/servicedesk/customer/portal/11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94892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Working with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3584" y="6356353"/>
            <a:ext cx="28448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4705A72-D4AA-3E4C-A99B-0F24DA7B16B1}"/>
              </a:ext>
            </a:extLst>
          </p:cNvPr>
          <p:cNvSpPr/>
          <p:nvPr/>
        </p:nvSpPr>
        <p:spPr>
          <a:xfrm>
            <a:off x="609600" y="1524581"/>
            <a:ext cx="47663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Risk Assessment and Method Statement (RAMS)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What’s the purpose with a RAMS?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Identify hazards and associated risks for an activity and determine if sufficient controls are in place (to reduce the risks to an acceptable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Who is responsible for preparing the RAMS?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Installation Package Lead for making sure it’s prepared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Help and support from Safety and Installation </a:t>
            </a:r>
            <a:r>
              <a:rPr lang="en-US" sz="1200" dirty="0" err="1"/>
              <a:t>Orgnization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What does a RAMS consist of?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The RAMS consists of two parts: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A method statement, i.e. a detailed break down/description of the work to be carried out and material to be used to perform this task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A risk assessment, i.e. identify the risks associated to the work steps detailed in the method statement. Including adjacent risk.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0813829-76BC-EA45-93F1-88D781ABE5C0}"/>
              </a:ext>
            </a:extLst>
          </p:cNvPr>
          <p:cNvSpPr txBox="1"/>
          <p:nvPr/>
        </p:nvSpPr>
        <p:spPr>
          <a:xfrm>
            <a:off x="6744072" y="1500173"/>
            <a:ext cx="5028619" cy="292352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sv-SE" sz="2000" dirty="0"/>
              <a:t>Installation Non-</a:t>
            </a:r>
            <a:r>
              <a:rPr lang="sv-SE" sz="2000" dirty="0" err="1"/>
              <a:t>Conformity</a:t>
            </a:r>
            <a:endParaRPr lang="sv-SE" sz="20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A323B14-4076-5F4C-A821-DA1D110B673F}"/>
              </a:ext>
            </a:extLst>
          </p:cNvPr>
          <p:cNvSpPr txBox="1"/>
          <p:nvPr/>
        </p:nvSpPr>
        <p:spPr>
          <a:xfrm>
            <a:off x="6992471" y="19812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sv-SE" sz="20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E54181D-3C73-B540-8D25-40A87AE7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959285"/>
            <a:ext cx="3833524" cy="263322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8553C9C-48BF-D04A-A533-046CB75C8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66" y="4554161"/>
            <a:ext cx="3468024" cy="230425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DE88DE4-9745-CC4C-9F1C-40FB4A48F2AA}"/>
              </a:ext>
            </a:extLst>
          </p:cNvPr>
          <p:cNvSpPr txBox="1"/>
          <p:nvPr/>
        </p:nvSpPr>
        <p:spPr>
          <a:xfrm>
            <a:off x="1434352" y="6122894"/>
            <a:ext cx="4085583" cy="47445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sv-SE" sz="20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FCC68BD-CC33-C64C-99CE-31BA4D47C216}"/>
              </a:ext>
            </a:extLst>
          </p:cNvPr>
          <p:cNvSpPr/>
          <p:nvPr/>
        </p:nvSpPr>
        <p:spPr>
          <a:xfrm>
            <a:off x="1303749" y="6122894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v-SE" sz="800" dirty="0"/>
          </a:p>
          <a:p>
            <a:r>
              <a:rPr lang="sv-SE" sz="800" dirty="0"/>
              <a:t>RAMS: </a:t>
            </a:r>
            <a:r>
              <a:rPr lang="sv-SE" sz="800" dirty="0">
                <a:hlinkClick r:id="rId4"/>
              </a:rPr>
              <a:t>https://confluence.esss.lu.se/pages/viewpage.action?pageId=265308713</a:t>
            </a:r>
            <a:endParaRPr lang="sv-SE" sz="800" dirty="0"/>
          </a:p>
          <a:p>
            <a:r>
              <a:rPr lang="sv-SE" sz="800" dirty="0"/>
              <a:t>I-NCR: </a:t>
            </a:r>
            <a:r>
              <a:rPr lang="sv-SE" sz="800" dirty="0">
                <a:hlinkClick r:id="rId5"/>
              </a:rPr>
              <a:t>https://confluence.esss.lu.se/display/QUAL</a:t>
            </a:r>
            <a:endParaRPr lang="sv-SE" sz="800" dirty="0"/>
          </a:p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57562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4705A72-D4AA-3E4C-A99B-0F24DA7B16B1}"/>
              </a:ext>
            </a:extLst>
          </p:cNvPr>
          <p:cNvSpPr/>
          <p:nvPr/>
        </p:nvSpPr>
        <p:spPr>
          <a:xfrm>
            <a:off x="609600" y="2060848"/>
            <a:ext cx="110310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High level ESS Objectives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RFQ, MEBT and DTL 1 installed in the tunnel </a:t>
            </a:r>
            <a:endParaRPr lang="sv-S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Conditioning and commissioning of the RFQ, MEBT and DTL1 started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3 critical paths, which feeds SRR 3 &amp; 4;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RFQ  –  DTL 4 Beam on temporary dump, “Warm </a:t>
            </a:r>
            <a:r>
              <a:rPr lang="en-US" sz="1600" dirty="0" err="1"/>
              <a:t>Linac</a:t>
            </a:r>
            <a:r>
              <a:rPr lang="en-US" sz="1600" dirty="0"/>
              <a:t>”, 		</a:t>
            </a:r>
            <a:r>
              <a:rPr lang="en-US" sz="1600" dirty="0">
                <a:solidFill>
                  <a:srgbClr val="FF0000"/>
                </a:solidFill>
              </a:rPr>
              <a:t>2020 June/July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DTL5 – Beam on Dump “Cold </a:t>
            </a:r>
            <a:r>
              <a:rPr lang="en-US" sz="1600" dirty="0" err="1"/>
              <a:t>Linac</a:t>
            </a:r>
            <a:r>
              <a:rPr lang="en-US" sz="1600" dirty="0"/>
              <a:t>”, 			</a:t>
            </a:r>
            <a:r>
              <a:rPr lang="en-US" sz="1600" dirty="0">
                <a:solidFill>
                  <a:srgbClr val="FF0000"/>
                </a:solidFill>
              </a:rPr>
              <a:t>2021 April/May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Dump to Target,					</a:t>
            </a:r>
            <a:r>
              <a:rPr lang="en-US" sz="1600" dirty="0">
                <a:solidFill>
                  <a:srgbClr val="FF0000"/>
                </a:solidFill>
              </a:rPr>
              <a:t>2021 July/Aug RBOT,  (2022 June BOT)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DE88DE4-9745-CC4C-9F1C-40FB4A48F2AA}"/>
              </a:ext>
            </a:extLst>
          </p:cNvPr>
          <p:cNvSpPr txBox="1"/>
          <p:nvPr/>
        </p:nvSpPr>
        <p:spPr>
          <a:xfrm>
            <a:off x="1434352" y="6122894"/>
            <a:ext cx="4085583" cy="47445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81177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76339"/>
            <a:ext cx="7139136" cy="922114"/>
          </a:xfrm>
        </p:spPr>
        <p:txBody>
          <a:bodyPr vert="horz" lIns="85699" tIns="42850" rIns="85699" bIns="42850" rtlCol="0" anchor="ctr">
            <a:normAutofit fontScale="90000"/>
          </a:bodyPr>
          <a:lstStyle/>
          <a:p>
            <a:r>
              <a:rPr lang="en-US" sz="3600" dirty="0"/>
              <a:t>Summary</a:t>
            </a:r>
            <a:br>
              <a:rPr lang="en-US" sz="34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85699" tIns="42850" rIns="85699" bIns="42850" rtlCol="0">
            <a:normAutofit/>
          </a:bodyPr>
          <a:lstStyle/>
          <a:p>
            <a:pPr marL="428615" indent="-285750"/>
            <a:r>
              <a:rPr lang="en-US" sz="1800" dirty="0"/>
              <a:t>The project covers the infrastructure and accelerator components installation</a:t>
            </a:r>
          </a:p>
          <a:p>
            <a:pPr marL="428615" indent="-285750"/>
            <a:r>
              <a:rPr lang="en-US" sz="1800" dirty="0"/>
              <a:t>The project are here to supervise and coordinate all installation activities, planning, execution and follow up, on Division or Main project level</a:t>
            </a:r>
          </a:p>
          <a:p>
            <a:pPr marL="428615" indent="-285750"/>
            <a:r>
              <a:rPr lang="en-US" sz="1800" dirty="0"/>
              <a:t>Organization staring to form and being put into place</a:t>
            </a:r>
          </a:p>
          <a:p>
            <a:pPr marL="428615" indent="-285750"/>
            <a:r>
              <a:rPr lang="en-US" sz="1800" dirty="0"/>
              <a:t>Ways of working “harmonized” with installation at ESS being established</a:t>
            </a:r>
          </a:p>
          <a:p>
            <a:pPr marL="428615" indent="-285750"/>
            <a:r>
              <a:rPr lang="en-US" sz="1800" dirty="0"/>
              <a:t>There will be a lot of installations starting to happened in the coming 6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02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</p:spPr>
        <p:txBody>
          <a:bodyPr vert="horz" lIns="85699" tIns="42850" rIns="85699" bIns="42850" rtlCol="0" anchor="ctr">
            <a:normAutofit/>
          </a:bodyPr>
          <a:lstStyle/>
          <a:p>
            <a:pPr marL="360363" indent="-360363"/>
            <a:r>
              <a:rPr lang="en-GB" dirty="0"/>
              <a:t>Overview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</a:t>
            </a:fld>
            <a:endParaRPr lang="sv-S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DD640F-87AD-D045-8F63-C46E95FE7EA3}"/>
              </a:ext>
            </a:extLst>
          </p:cNvPr>
          <p:cNvSpPr txBox="1">
            <a:spLocks/>
          </p:cNvSpPr>
          <p:nvPr/>
        </p:nvSpPr>
        <p:spPr>
          <a:xfrm>
            <a:off x="609600" y="1412776"/>
            <a:ext cx="10094912" cy="5573215"/>
          </a:xfrm>
          <a:prstGeom prst="rect">
            <a:avLst/>
          </a:prstGeom>
        </p:spPr>
        <p:txBody>
          <a:bodyPr vert="horz" lIns="85699" tIns="42850" rIns="85699" bIns="4285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15" indent="-285750"/>
            <a:endParaRPr lang="en-US" sz="1600" dirty="0"/>
          </a:p>
          <a:p>
            <a:pPr marL="142865" indent="0">
              <a:buFont typeface="Arial" panose="020B0604020202020204" pitchFamily="34" charset="0"/>
              <a:buNone/>
            </a:pPr>
            <a:r>
              <a:rPr lang="en-US" sz="1800" dirty="0"/>
              <a:t>Agenda</a:t>
            </a:r>
            <a:endParaRPr lang="en-US" sz="1600" dirty="0"/>
          </a:p>
          <a:p>
            <a:pPr marL="428615" indent="-285750"/>
            <a:r>
              <a:rPr lang="en-US" sz="1700" dirty="0"/>
              <a:t>Background</a:t>
            </a:r>
          </a:p>
          <a:p>
            <a:pPr marL="428615" indent="-285750"/>
            <a:r>
              <a:rPr lang="en-US" sz="1700" dirty="0"/>
              <a:t>Vision and Strategy</a:t>
            </a:r>
          </a:p>
          <a:p>
            <a:pPr marL="428615" indent="-285750"/>
            <a:r>
              <a:rPr lang="en-US" sz="1700" dirty="0"/>
              <a:t>In the pipeline</a:t>
            </a:r>
          </a:p>
          <a:p>
            <a:pPr marL="428615" indent="-285750"/>
            <a:r>
              <a:rPr lang="en-US" sz="1600" dirty="0"/>
              <a:t>Scope of Work</a:t>
            </a:r>
            <a:endParaRPr lang="en-US" sz="1700" dirty="0"/>
          </a:p>
          <a:p>
            <a:pPr marL="428615" indent="-285750"/>
            <a:r>
              <a:rPr lang="en-US" sz="1600" dirty="0"/>
              <a:t>Organization</a:t>
            </a:r>
          </a:p>
          <a:p>
            <a:pPr marL="428615" indent="-285750"/>
            <a:r>
              <a:rPr lang="en-US" sz="1600" dirty="0"/>
              <a:t>Ways of Communicating</a:t>
            </a:r>
          </a:p>
          <a:p>
            <a:pPr marL="428615" indent="-285750"/>
            <a:r>
              <a:rPr lang="en-US" sz="1600" dirty="0"/>
              <a:t>Ways of Working</a:t>
            </a:r>
          </a:p>
          <a:p>
            <a:pPr marL="728653" lvl="1" indent="-285750"/>
            <a:r>
              <a:rPr lang="en-US" sz="1400" dirty="0"/>
              <a:t>Overview, IB</a:t>
            </a:r>
          </a:p>
          <a:p>
            <a:pPr marL="728653" lvl="1" indent="-285750"/>
            <a:r>
              <a:rPr lang="en-US" sz="1400" dirty="0"/>
              <a:t>WO</a:t>
            </a:r>
          </a:p>
          <a:p>
            <a:pPr marL="728653" lvl="1" indent="-285750"/>
            <a:r>
              <a:rPr lang="en-US" sz="1400" dirty="0"/>
              <a:t>RAMS, I-NCR</a:t>
            </a:r>
          </a:p>
          <a:p>
            <a:pPr marL="428615" indent="-285750"/>
            <a:r>
              <a:rPr lang="en-US" sz="1600" dirty="0"/>
              <a:t>The goal</a:t>
            </a:r>
          </a:p>
          <a:p>
            <a:pPr marL="428615" indent="-285750"/>
            <a:r>
              <a:rPr lang="en-US" sz="1600" dirty="0"/>
              <a:t>Summary</a:t>
            </a:r>
          </a:p>
          <a:p>
            <a:pPr marL="800019" lvl="1" indent="-342900">
              <a:buFont typeface="Arial"/>
              <a:buChar char="•"/>
            </a:pPr>
            <a:endParaRPr lang="en-US" dirty="0"/>
          </a:p>
          <a:p>
            <a:pPr marL="800019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8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76243"/>
            <a:ext cx="28448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509B50-DB3C-2E49-B0CF-48C847EE9B7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579296" cy="4853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Infra Project started with the Front End Building (FEB) installation, a lessons learned (LL) on the work was performed. The outcome gave the need to improve:</a:t>
            </a:r>
          </a:p>
          <a:p>
            <a:pPr lvl="1"/>
            <a:r>
              <a:rPr lang="en-US" sz="2600" dirty="0"/>
              <a:t>design and installation documents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EIS project handbook/installation support function/build ability review</a:t>
            </a:r>
          </a:p>
          <a:p>
            <a:pPr lvl="1"/>
            <a:r>
              <a:rPr lang="en-US" sz="2600" dirty="0"/>
              <a:t>material definition and management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Plan for early procurement and definition of needed material “BOM”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Use more of the same “standardized”,  Use relevant material in required functions </a:t>
            </a:r>
          </a:p>
          <a:p>
            <a:pPr lvl="1"/>
            <a:r>
              <a:rPr lang="en-US" sz="2600" dirty="0"/>
              <a:t>control and follow-up (design and project)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Installation room/follow-up matrixes/ reports to stakeholders/ planning and coordination's meetings/ meeting structure</a:t>
            </a:r>
          </a:p>
          <a:p>
            <a:pPr lvl="1"/>
            <a:r>
              <a:rPr lang="en-US" sz="2600" dirty="0"/>
              <a:t>management involvement and support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Trough steering comity and cross functional working group</a:t>
            </a:r>
          </a:p>
          <a:p>
            <a:pPr lvl="1"/>
            <a:r>
              <a:rPr lang="en-GB" sz="2600" dirty="0"/>
              <a:t>better defined roles, responsibilities and processes</a:t>
            </a:r>
          </a:p>
          <a:p>
            <a:pPr lvl="2"/>
            <a:r>
              <a:rPr lang="en-GB" sz="2200" dirty="0">
                <a:solidFill>
                  <a:srgbClr val="FF0000"/>
                </a:solidFill>
              </a:rPr>
              <a:t>Role and responsibility descriptions in the project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2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and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76243"/>
            <a:ext cx="28448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8C9E94-2733-A34E-9E08-8A24D46D4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The Vision</a:t>
            </a:r>
          </a:p>
          <a:p>
            <a:pPr lvl="1"/>
            <a:r>
              <a:rPr lang="en-US" sz="2200" dirty="0"/>
              <a:t>Contribute to, and use ESS “harmonized” way off working</a:t>
            </a:r>
          </a:p>
          <a:p>
            <a:pPr lvl="1"/>
            <a:r>
              <a:rPr lang="en-US" sz="2200" dirty="0"/>
              <a:t>Identify key resources to relevant tasks, build competence for ESS </a:t>
            </a:r>
          </a:p>
          <a:p>
            <a:pPr lvl="1"/>
            <a:r>
              <a:rPr lang="en-US" sz="2200" dirty="0"/>
              <a:t>Develop concepts and requirements within ESS and use ext. contractors for time critical bulk work </a:t>
            </a:r>
          </a:p>
          <a:p>
            <a:pPr lvl="1"/>
            <a:r>
              <a:rPr lang="en-US" sz="2200" dirty="0"/>
              <a:t>Develop and refine processes “usability”</a:t>
            </a:r>
          </a:p>
          <a:p>
            <a:pPr lvl="1"/>
            <a:r>
              <a:rPr lang="en-US" sz="2200" dirty="0"/>
              <a:t>Work across the divisions to improve communication and cooperation</a:t>
            </a:r>
          </a:p>
          <a:p>
            <a:pPr lvl="1"/>
            <a:r>
              <a:rPr lang="en-US" sz="2200" dirty="0"/>
              <a:t>Use the power in the organization – if we work together</a:t>
            </a:r>
          </a:p>
          <a:p>
            <a:pPr lvl="1"/>
            <a:endParaRPr lang="en-US" sz="2200" dirty="0"/>
          </a:p>
          <a:p>
            <a:r>
              <a:rPr lang="en-US" sz="2600" dirty="0"/>
              <a:t>The Strategy</a:t>
            </a:r>
          </a:p>
          <a:p>
            <a:pPr lvl="1"/>
            <a:r>
              <a:rPr lang="en-US" sz="2200" dirty="0"/>
              <a:t>Use Skanska org for installation of Mech. Infra structure</a:t>
            </a:r>
          </a:p>
          <a:p>
            <a:pPr lvl="1"/>
            <a:r>
              <a:rPr lang="en-US" sz="2200" dirty="0"/>
              <a:t>Project Baseline design hand-over to Detail design NCF/ SPOKE, completed  </a:t>
            </a:r>
          </a:p>
          <a:p>
            <a:pPr lvl="1"/>
            <a:r>
              <a:rPr lang="en-US" sz="2200" dirty="0"/>
              <a:t>Detailed design through external contractor - for Piping and Raceways, started</a:t>
            </a:r>
          </a:p>
          <a:p>
            <a:pPr lvl="1"/>
            <a:r>
              <a:rPr lang="en-US" sz="2200" dirty="0"/>
              <a:t>The work is done in a phased approach to support AD component installation</a:t>
            </a:r>
          </a:p>
          <a:p>
            <a:pPr lvl="1"/>
            <a:r>
              <a:rPr lang="en-US" sz="2200" dirty="0"/>
              <a:t>The target is to mobilize the installation contractors at 7 Jan, start installation at 14 Jan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435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76243"/>
            <a:ext cx="28448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C89687-C102-5843-A425-DB920DE8CAF5}"/>
              </a:ext>
            </a:extLst>
          </p:cNvPr>
          <p:cNvSpPr txBox="1">
            <a:spLocks/>
          </p:cNvSpPr>
          <p:nvPr/>
        </p:nvSpPr>
        <p:spPr>
          <a:xfrm>
            <a:off x="323528" y="1484784"/>
            <a:ext cx="8514744" cy="550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u="sng" dirty="0"/>
          </a:p>
          <a:p>
            <a:r>
              <a:rPr lang="en-US" sz="1800" dirty="0"/>
              <a:t>Design for G01 &amp; G02 </a:t>
            </a:r>
          </a:p>
          <a:p>
            <a:pPr lvl="1"/>
            <a:r>
              <a:rPr lang="en-US" sz="1600" dirty="0"/>
              <a:t>Cable trays and pipes</a:t>
            </a:r>
          </a:p>
          <a:p>
            <a:pPr lvl="1"/>
            <a:r>
              <a:rPr lang="en-US" sz="1600" dirty="0"/>
              <a:t>Cable routing and termination (NCL and SPOKE)</a:t>
            </a:r>
          </a:p>
          <a:p>
            <a:pPr lvl="1"/>
            <a:r>
              <a:rPr lang="en-US" sz="1600" dirty="0"/>
              <a:t>All grounding design (components not included)</a:t>
            </a:r>
            <a:endParaRPr lang="sv-SE" sz="1600" dirty="0"/>
          </a:p>
          <a:p>
            <a:pPr lvl="1"/>
            <a:r>
              <a:rPr lang="sv-SE" sz="1600" dirty="0"/>
              <a:t>Power distribution</a:t>
            </a:r>
          </a:p>
          <a:p>
            <a:pPr lvl="1"/>
            <a:r>
              <a:rPr lang="en-US" sz="1600" dirty="0"/>
              <a:t>Baseline M-beta and H-beta Piping and raceways </a:t>
            </a:r>
          </a:p>
          <a:p>
            <a:endParaRPr lang="en-US" sz="1800" dirty="0"/>
          </a:p>
          <a:p>
            <a:r>
              <a:rPr lang="en-US" sz="1800" dirty="0"/>
              <a:t>Installation</a:t>
            </a:r>
          </a:p>
          <a:p>
            <a:pPr lvl="1"/>
            <a:r>
              <a:rPr lang="en-US" sz="1600" dirty="0"/>
              <a:t>STUB cable conduits and Waveguides</a:t>
            </a:r>
          </a:p>
          <a:p>
            <a:pPr lvl="1"/>
            <a:r>
              <a:rPr lang="en-US" sz="1600" dirty="0"/>
              <a:t>All cable trays and pipes in G01 and G02</a:t>
            </a:r>
          </a:p>
          <a:p>
            <a:pPr lvl="1"/>
            <a:r>
              <a:rPr lang="en-US" sz="1600" dirty="0"/>
              <a:t>Cable pulling and termination NCL</a:t>
            </a:r>
          </a:p>
          <a:p>
            <a:pPr lvl="1"/>
            <a:r>
              <a:rPr lang="en-US" sz="1600" dirty="0"/>
              <a:t>Gas pipe installation for BI</a:t>
            </a:r>
          </a:p>
          <a:p>
            <a:pPr lvl="1"/>
            <a:endParaRPr lang="en-US" sz="1600" dirty="0"/>
          </a:p>
          <a:p>
            <a:pPr lvl="1"/>
            <a:endParaRPr lang="en-US" sz="1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Work for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76243"/>
            <a:ext cx="28448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1761" y="1417638"/>
            <a:ext cx="3571830" cy="5573215"/>
          </a:xfrm>
        </p:spPr>
        <p:txBody>
          <a:bodyPr vert="horz" lIns="85699" tIns="42850" rIns="85699" bIns="42850" rtlCol="0">
            <a:normAutofit/>
          </a:bodyPr>
          <a:lstStyle/>
          <a:p>
            <a:pPr marL="428615" indent="-285750"/>
            <a:endParaRPr lang="en-US" sz="1600" dirty="0"/>
          </a:p>
          <a:p>
            <a:pPr marL="142865" indent="0">
              <a:buNone/>
            </a:pPr>
            <a:r>
              <a:rPr lang="en-US" sz="1800" dirty="0"/>
              <a:t>The Scope of Work for Installation</a:t>
            </a:r>
          </a:p>
          <a:p>
            <a:pPr marL="142865" indent="0">
              <a:buNone/>
            </a:pPr>
            <a:endParaRPr lang="en-US" sz="1600" dirty="0"/>
          </a:p>
          <a:p>
            <a:pPr marL="428615" indent="-285750"/>
            <a:r>
              <a:rPr lang="en-US" sz="1600" dirty="0"/>
              <a:t>Harmonized ways of working at ESS</a:t>
            </a:r>
          </a:p>
          <a:p>
            <a:pPr marL="428615" indent="-285750"/>
            <a:r>
              <a:rPr lang="en-US" sz="1600" dirty="0"/>
              <a:t>Supervise and coordinate all installation activities</a:t>
            </a:r>
          </a:p>
          <a:p>
            <a:pPr marL="428615" indent="-285750"/>
            <a:r>
              <a:rPr lang="en-US" sz="1600" dirty="0"/>
              <a:t>Planning, short term on site and long term</a:t>
            </a:r>
          </a:p>
          <a:p>
            <a:pPr marL="428615" indent="-285750"/>
            <a:r>
              <a:rPr lang="en-US" sz="1600" dirty="0"/>
              <a:t>Execution and follow up on Division or Main project level</a:t>
            </a:r>
          </a:p>
          <a:p>
            <a:pPr marL="428615" indent="-285750"/>
            <a:r>
              <a:rPr lang="en-US" sz="1600" dirty="0"/>
              <a:t>Coordinate and manage support activities</a:t>
            </a:r>
          </a:p>
          <a:p>
            <a:pPr marL="142865" indent="0">
              <a:buNone/>
            </a:pPr>
            <a:endParaRPr lang="en-US" sz="1600" dirty="0"/>
          </a:p>
          <a:p>
            <a:pPr marL="800019" lvl="1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800019" lvl="1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6B0D789-86A9-0D4D-BF72-0EC75B6460CF}"/>
              </a:ext>
            </a:extLst>
          </p:cNvPr>
          <p:cNvSpPr/>
          <p:nvPr/>
        </p:nvSpPr>
        <p:spPr>
          <a:xfrm>
            <a:off x="4671582" y="4833156"/>
            <a:ext cx="3935593" cy="15853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E60CBD4-E699-8B4D-81D0-D1364945E232}"/>
              </a:ext>
            </a:extLst>
          </p:cNvPr>
          <p:cNvSpPr txBox="1"/>
          <p:nvPr/>
        </p:nvSpPr>
        <p:spPr>
          <a:xfrm>
            <a:off x="4635579" y="2348881"/>
            <a:ext cx="2698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 installation coordinator</a:t>
            </a:r>
          </a:p>
          <a:p>
            <a:endParaRPr lang="sv-SE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DAEA58C-498C-8642-A8F7-6DE352B0D072}"/>
              </a:ext>
            </a:extLst>
          </p:cNvPr>
          <p:cNvSpPr txBox="1"/>
          <p:nvPr/>
        </p:nvSpPr>
        <p:spPr>
          <a:xfrm>
            <a:off x="4671582" y="3491716"/>
            <a:ext cx="2494016" cy="369332"/>
          </a:xfrm>
          <a:prstGeom prst="rect">
            <a:avLst/>
          </a:prstGeom>
          <a:solidFill>
            <a:srgbClr val="AEC5E0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Installation package lead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4878B84-A0C7-0048-B47B-0A0B8AFF0362}"/>
              </a:ext>
            </a:extLst>
          </p:cNvPr>
          <p:cNvSpPr txBox="1"/>
          <p:nvPr/>
        </p:nvSpPr>
        <p:spPr>
          <a:xfrm>
            <a:off x="9460115" y="3450762"/>
            <a:ext cx="2573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 Work package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 Liaison Officers</a:t>
            </a:r>
          </a:p>
          <a:p>
            <a:endParaRPr lang="sv-SE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DD379DB9-5243-7D49-915D-15872537BAE8}"/>
              </a:ext>
            </a:extLst>
          </p:cNvPr>
          <p:cNvSpPr txBox="1"/>
          <p:nvPr/>
        </p:nvSpPr>
        <p:spPr>
          <a:xfrm>
            <a:off x="9921868" y="2348880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IK partner</a:t>
            </a:r>
          </a:p>
          <a:p>
            <a:endParaRPr lang="sv-SE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4B0747C-2661-6643-BE50-274D728A042F}"/>
              </a:ext>
            </a:extLst>
          </p:cNvPr>
          <p:cNvSpPr txBox="1"/>
          <p:nvPr/>
        </p:nvSpPr>
        <p:spPr>
          <a:xfrm>
            <a:off x="4746951" y="4941169"/>
            <a:ext cx="38602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Responsible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Installation binder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Installation Readiness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Installation Non-Conformity Reports</a:t>
            </a:r>
            <a:endParaRPr lang="sv-SE" dirty="0"/>
          </a:p>
        </p:txBody>
      </p:sp>
      <p:cxnSp>
        <p:nvCxnSpPr>
          <p:cNvPr id="13" name="Straight Arrow Connector 13">
            <a:extLst>
              <a:ext uri="{FF2B5EF4-FFF2-40B4-BE49-F238E27FC236}">
                <a16:creationId xmlns:a16="http://schemas.microsoft.com/office/drawing/2014/main" id="{140E528B-B87B-CB47-A009-A9BE278013F5}"/>
              </a:ext>
            </a:extLst>
          </p:cNvPr>
          <p:cNvCxnSpPr/>
          <p:nvPr/>
        </p:nvCxnSpPr>
        <p:spPr>
          <a:xfrm flipH="1">
            <a:off x="7407887" y="3645025"/>
            <a:ext cx="1836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4">
            <a:extLst>
              <a:ext uri="{FF2B5EF4-FFF2-40B4-BE49-F238E27FC236}">
                <a16:creationId xmlns:a16="http://schemas.microsoft.com/office/drawing/2014/main" id="{9ADD9313-E54C-A549-830F-25093E2BF195}"/>
              </a:ext>
            </a:extLst>
          </p:cNvPr>
          <p:cNvCxnSpPr/>
          <p:nvPr/>
        </p:nvCxnSpPr>
        <p:spPr>
          <a:xfrm>
            <a:off x="5823711" y="2816933"/>
            <a:ext cx="0" cy="45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5">
            <a:extLst>
              <a:ext uri="{FF2B5EF4-FFF2-40B4-BE49-F238E27FC236}">
                <a16:creationId xmlns:a16="http://schemas.microsoft.com/office/drawing/2014/main" id="{CD76DB51-5BC0-BE43-BD14-D15067730962}"/>
              </a:ext>
            </a:extLst>
          </p:cNvPr>
          <p:cNvCxnSpPr/>
          <p:nvPr/>
        </p:nvCxnSpPr>
        <p:spPr>
          <a:xfrm>
            <a:off x="5823711" y="4149081"/>
            <a:ext cx="0" cy="45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6">
            <a:extLst>
              <a:ext uri="{FF2B5EF4-FFF2-40B4-BE49-F238E27FC236}">
                <a16:creationId xmlns:a16="http://schemas.microsoft.com/office/drawing/2014/main" id="{01986466-6AEF-C740-96FD-EA70801C8528}"/>
              </a:ext>
            </a:extLst>
          </p:cNvPr>
          <p:cNvCxnSpPr/>
          <p:nvPr/>
        </p:nvCxnSpPr>
        <p:spPr>
          <a:xfrm>
            <a:off x="10478769" y="2888941"/>
            <a:ext cx="0" cy="45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7">
            <a:extLst>
              <a:ext uri="{FF2B5EF4-FFF2-40B4-BE49-F238E27FC236}">
                <a16:creationId xmlns:a16="http://schemas.microsoft.com/office/drawing/2014/main" id="{699AAAF0-FF2A-584B-ACC7-308E049B3969}"/>
              </a:ext>
            </a:extLst>
          </p:cNvPr>
          <p:cNvCxnSpPr/>
          <p:nvPr/>
        </p:nvCxnSpPr>
        <p:spPr>
          <a:xfrm flipH="1">
            <a:off x="7407888" y="2888941"/>
            <a:ext cx="3070881" cy="61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719D305C-33E4-6743-B3EE-C1FD58028C5F}"/>
              </a:ext>
            </a:extLst>
          </p:cNvPr>
          <p:cNvSpPr txBox="1"/>
          <p:nvPr/>
        </p:nvSpPr>
        <p:spPr>
          <a:xfrm>
            <a:off x="4635579" y="1711172"/>
            <a:ext cx="6473730" cy="35338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r>
              <a:rPr lang="en-GB" dirty="0"/>
              <a:t>Interface between: In-Kind – ESS WP –  Installation Package Lead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CB2C7F3-49B4-5E40-B156-B177DE036364}"/>
              </a:ext>
            </a:extLst>
          </p:cNvPr>
          <p:cNvCxnSpPr/>
          <p:nvPr/>
        </p:nvCxnSpPr>
        <p:spPr>
          <a:xfrm>
            <a:off x="4295800" y="1556792"/>
            <a:ext cx="0" cy="51845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3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Work for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7788" y="4117052"/>
            <a:ext cx="28448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094912" cy="5573215"/>
          </a:xfrm>
        </p:spPr>
        <p:txBody>
          <a:bodyPr vert="horz" lIns="85699" tIns="42850" rIns="85699" bIns="42850" rtlCol="0">
            <a:normAutofit/>
          </a:bodyPr>
          <a:lstStyle/>
          <a:p>
            <a:pPr marL="142865" indent="0">
              <a:buNone/>
            </a:pPr>
            <a:endParaRPr lang="en-US" sz="1600" dirty="0"/>
          </a:p>
          <a:p>
            <a:pPr marL="142865" indent="0">
              <a:buNone/>
            </a:pPr>
            <a:r>
              <a:rPr lang="en-US" sz="1800" dirty="0"/>
              <a:t>The Scope of Work for the Installation of Infrastructure project</a:t>
            </a:r>
          </a:p>
          <a:p>
            <a:pPr marL="428615" indent="-285750"/>
            <a:endParaRPr lang="en-US" sz="1600" dirty="0"/>
          </a:p>
          <a:p>
            <a:pPr marL="428615" indent="-285750"/>
            <a:r>
              <a:rPr lang="en-US" sz="1600" dirty="0"/>
              <a:t>Components Installation Packages</a:t>
            </a:r>
          </a:p>
          <a:p>
            <a:pPr marL="728653" lvl="1" indent="-285750"/>
            <a:r>
              <a:rPr lang="en-US" sz="1400" dirty="0"/>
              <a:t>WP3, 4, 5, 6, 7, 8, 10, 11, 12</a:t>
            </a:r>
          </a:p>
          <a:p>
            <a:pPr marL="728653" lvl="1" indent="-285750"/>
            <a:r>
              <a:rPr lang="en-US" sz="1400" dirty="0"/>
              <a:t>Installation Package Lead (IPL) assigned by Work Package</a:t>
            </a:r>
          </a:p>
          <a:p>
            <a:pPr marL="728653" lvl="1" indent="-285750"/>
            <a:r>
              <a:rPr lang="en-US" sz="1400" dirty="0"/>
              <a:t>IPL supported by Installation Organization</a:t>
            </a:r>
          </a:p>
          <a:p>
            <a:pPr marL="428615" indent="-285750"/>
            <a:endParaRPr lang="en-US" sz="1600" dirty="0"/>
          </a:p>
          <a:p>
            <a:pPr marL="428615" indent="-285750"/>
            <a:r>
              <a:rPr lang="en-US" sz="1600" dirty="0"/>
              <a:t>Infrastructure Installation Packages</a:t>
            </a:r>
          </a:p>
          <a:p>
            <a:pPr marL="728653" lvl="1" indent="-285750"/>
            <a:r>
              <a:rPr lang="en-US" sz="1400" dirty="0"/>
              <a:t>Process and Piping</a:t>
            </a:r>
          </a:p>
          <a:p>
            <a:pPr marL="1028690" lvl="2" indent="-285750"/>
            <a:r>
              <a:rPr lang="en-US" sz="1400" dirty="0"/>
              <a:t>Cooling water and Drainage Systems</a:t>
            </a:r>
          </a:p>
          <a:p>
            <a:pPr marL="1028690" lvl="2" indent="-285750"/>
            <a:r>
              <a:rPr lang="en-US" sz="1400" dirty="0"/>
              <a:t>Pressurized Air</a:t>
            </a:r>
          </a:p>
          <a:p>
            <a:pPr marL="1028690" lvl="2" indent="-285750"/>
            <a:r>
              <a:rPr lang="en-US" sz="1400" dirty="0"/>
              <a:t>Gas Systems</a:t>
            </a:r>
          </a:p>
          <a:p>
            <a:pPr marL="728653" lvl="1" indent="-285750"/>
            <a:r>
              <a:rPr lang="en-US" sz="1400" dirty="0"/>
              <a:t>Electrical</a:t>
            </a:r>
          </a:p>
          <a:p>
            <a:pPr marL="1028690" lvl="2" indent="-285750"/>
            <a:r>
              <a:rPr lang="en-US" sz="1400" dirty="0"/>
              <a:t>Cable Raceways and Conduits,</a:t>
            </a:r>
          </a:p>
          <a:p>
            <a:pPr marL="1028690" lvl="2" indent="-285750"/>
            <a:r>
              <a:rPr lang="en-US" sz="1400" dirty="0"/>
              <a:t>Electrical Power Distribution and Grounding </a:t>
            </a:r>
          </a:p>
          <a:p>
            <a:pPr marL="1028690" lvl="2" indent="-285750"/>
            <a:r>
              <a:rPr lang="en-US" sz="1400" dirty="0"/>
              <a:t>Racks and Rack cooling, </a:t>
            </a:r>
          </a:p>
          <a:p>
            <a:pPr marL="1028690" lvl="2" indent="-285750"/>
            <a:r>
              <a:rPr lang="en-US" sz="1400" dirty="0"/>
              <a:t>Cable coordination, Pulling Termination and verification</a:t>
            </a:r>
          </a:p>
          <a:p>
            <a:pPr marL="728653" lvl="1" indent="-285750"/>
            <a:r>
              <a:rPr lang="en-US" sz="1400" dirty="0"/>
              <a:t>Assign Installation Package Leads</a:t>
            </a:r>
          </a:p>
          <a:p>
            <a:pPr marL="800019" lvl="1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8C9E96C-73CF-9148-B907-18C63CDF9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616" y="1767359"/>
            <a:ext cx="1671086" cy="1820226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F4AE5DC-1EDF-5E46-ADA2-46A9148F4F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3129377"/>
            <a:ext cx="1671086" cy="1813076"/>
          </a:xfrm>
          <a:prstGeom prst="rect">
            <a:avLst/>
          </a:prstGeom>
        </p:spPr>
      </p:pic>
      <p:pic>
        <p:nvPicPr>
          <p:cNvPr id="11" name="Picture 2" descr="C:\Users\peogustavsson\AppData\Local\Microsoft\Windows\Temporary Internet Files\Content.Outlook\6884BBRO\1.JPG">
            <a:extLst>
              <a:ext uri="{FF2B5EF4-FFF2-40B4-BE49-F238E27FC236}">
                <a16:creationId xmlns:a16="http://schemas.microsoft.com/office/drawing/2014/main" id="{431588E6-8850-3A4E-8915-C6240AFD1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70" y="4372399"/>
            <a:ext cx="2548710" cy="117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97EC3EF2-2E11-2242-8142-57CB93EC97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59" y="5402728"/>
            <a:ext cx="1966971" cy="12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Organization at Infrastructure and Accelerator</a:t>
            </a:r>
          </a:p>
        </p:txBody>
      </p:sp>
      <p:graphicFrame>
        <p:nvGraphicFramePr>
          <p:cNvPr id="64" name="Content Placeholder 4">
            <a:extLst>
              <a:ext uri="{FF2B5EF4-FFF2-40B4-BE49-F238E27FC236}">
                <a16:creationId xmlns:a16="http://schemas.microsoft.com/office/drawing/2014/main" id="{DAF3D54B-AC81-5443-9146-FE3AD6762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303687"/>
              </p:ext>
            </p:extLst>
          </p:nvPr>
        </p:nvGraphicFramePr>
        <p:xfrm>
          <a:off x="-240704" y="1484784"/>
          <a:ext cx="7992888" cy="528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" name="TextBox 9">
            <a:extLst>
              <a:ext uri="{FF2B5EF4-FFF2-40B4-BE49-F238E27FC236}">
                <a16:creationId xmlns:a16="http://schemas.microsoft.com/office/drawing/2014/main" id="{8327F148-13E2-3F43-B640-FB802C4D2B02}"/>
              </a:ext>
            </a:extLst>
          </p:cNvPr>
          <p:cNvSpPr txBox="1"/>
          <p:nvPr/>
        </p:nvSpPr>
        <p:spPr>
          <a:xfrm>
            <a:off x="5185928" y="1773809"/>
            <a:ext cx="1182498" cy="10580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/>
              <a:t>Steering</a:t>
            </a:r>
            <a:r>
              <a:rPr lang="sv-SE" sz="1000" kern="1200" dirty="0"/>
              <a:t> </a:t>
            </a:r>
            <a:r>
              <a:rPr lang="en-US" sz="1000" kern="1200" dirty="0"/>
              <a:t>comity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000" kern="1200" dirty="0"/>
              <a:t>John H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000" dirty="0"/>
              <a:t>Roland G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000" dirty="0"/>
              <a:t>Ken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000" dirty="0"/>
              <a:t>Ralf T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000" dirty="0"/>
              <a:t>Mikael J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1000" kern="1200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1000" kern="1200" dirty="0"/>
          </a:p>
        </p:txBody>
      </p:sp>
      <p:graphicFrame>
        <p:nvGraphicFramePr>
          <p:cNvPr id="67" name="Content Placeholder 4">
            <a:extLst>
              <a:ext uri="{FF2B5EF4-FFF2-40B4-BE49-F238E27FC236}">
                <a16:creationId xmlns:a16="http://schemas.microsoft.com/office/drawing/2014/main" id="{C945A8A1-9288-A045-B99E-6B9950A9E0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962722"/>
              </p:ext>
            </p:extLst>
          </p:nvPr>
        </p:nvGraphicFramePr>
        <p:xfrm>
          <a:off x="5303912" y="1484784"/>
          <a:ext cx="6640342" cy="528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" name="Rak pil 4">
            <a:extLst>
              <a:ext uri="{FF2B5EF4-FFF2-40B4-BE49-F238E27FC236}">
                <a16:creationId xmlns:a16="http://schemas.microsoft.com/office/drawing/2014/main" id="{45D58A1B-9195-BD47-A678-AD85741E5695}"/>
              </a:ext>
            </a:extLst>
          </p:cNvPr>
          <p:cNvCxnSpPr/>
          <p:nvPr/>
        </p:nvCxnSpPr>
        <p:spPr>
          <a:xfrm>
            <a:off x="6456040" y="3573016"/>
            <a:ext cx="56166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>
            <a:extLst>
              <a:ext uri="{FF2B5EF4-FFF2-40B4-BE49-F238E27FC236}">
                <a16:creationId xmlns:a16="http://schemas.microsoft.com/office/drawing/2014/main" id="{4F12B063-62D0-594A-9436-79441E49D47A}"/>
              </a:ext>
            </a:extLst>
          </p:cNvPr>
          <p:cNvCxnSpPr/>
          <p:nvPr/>
        </p:nvCxnSpPr>
        <p:spPr>
          <a:xfrm>
            <a:off x="6456040" y="3789040"/>
            <a:ext cx="56166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pil 68">
            <a:extLst>
              <a:ext uri="{FF2B5EF4-FFF2-40B4-BE49-F238E27FC236}">
                <a16:creationId xmlns:a16="http://schemas.microsoft.com/office/drawing/2014/main" id="{D095FA31-912E-3242-841D-9018092ADDAD}"/>
              </a:ext>
            </a:extLst>
          </p:cNvPr>
          <p:cNvCxnSpPr/>
          <p:nvPr/>
        </p:nvCxnSpPr>
        <p:spPr>
          <a:xfrm>
            <a:off x="6456040" y="4077072"/>
            <a:ext cx="56166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pil 69">
            <a:extLst>
              <a:ext uri="{FF2B5EF4-FFF2-40B4-BE49-F238E27FC236}">
                <a16:creationId xmlns:a16="http://schemas.microsoft.com/office/drawing/2014/main" id="{F785B280-2EC4-6346-8E66-7215C650E7D0}"/>
              </a:ext>
            </a:extLst>
          </p:cNvPr>
          <p:cNvCxnSpPr/>
          <p:nvPr/>
        </p:nvCxnSpPr>
        <p:spPr>
          <a:xfrm>
            <a:off x="6456040" y="4293096"/>
            <a:ext cx="56166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pil 70">
            <a:extLst>
              <a:ext uri="{FF2B5EF4-FFF2-40B4-BE49-F238E27FC236}">
                <a16:creationId xmlns:a16="http://schemas.microsoft.com/office/drawing/2014/main" id="{FC794CFD-2D58-9A46-AB47-91FC15031ED8}"/>
              </a:ext>
            </a:extLst>
          </p:cNvPr>
          <p:cNvCxnSpPr/>
          <p:nvPr/>
        </p:nvCxnSpPr>
        <p:spPr>
          <a:xfrm>
            <a:off x="6456040" y="4581128"/>
            <a:ext cx="56166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pil 71">
            <a:extLst>
              <a:ext uri="{FF2B5EF4-FFF2-40B4-BE49-F238E27FC236}">
                <a16:creationId xmlns:a16="http://schemas.microsoft.com/office/drawing/2014/main" id="{DC6472E8-6813-2648-A093-19217622D08B}"/>
              </a:ext>
            </a:extLst>
          </p:cNvPr>
          <p:cNvCxnSpPr/>
          <p:nvPr/>
        </p:nvCxnSpPr>
        <p:spPr>
          <a:xfrm>
            <a:off x="6456040" y="4797152"/>
            <a:ext cx="56166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pil 72">
            <a:extLst>
              <a:ext uri="{FF2B5EF4-FFF2-40B4-BE49-F238E27FC236}">
                <a16:creationId xmlns:a16="http://schemas.microsoft.com/office/drawing/2014/main" id="{4256F4DE-B6C4-B441-97AE-631D205F0949}"/>
              </a:ext>
            </a:extLst>
          </p:cNvPr>
          <p:cNvCxnSpPr/>
          <p:nvPr/>
        </p:nvCxnSpPr>
        <p:spPr>
          <a:xfrm>
            <a:off x="6456040" y="5085184"/>
            <a:ext cx="56166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pil 73">
            <a:extLst>
              <a:ext uri="{FF2B5EF4-FFF2-40B4-BE49-F238E27FC236}">
                <a16:creationId xmlns:a16="http://schemas.microsoft.com/office/drawing/2014/main" id="{9B259A26-B955-0247-A3DE-4D308F8E605C}"/>
              </a:ext>
            </a:extLst>
          </p:cNvPr>
          <p:cNvCxnSpPr/>
          <p:nvPr/>
        </p:nvCxnSpPr>
        <p:spPr>
          <a:xfrm>
            <a:off x="6456040" y="5517232"/>
            <a:ext cx="56166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pil 74">
            <a:extLst>
              <a:ext uri="{FF2B5EF4-FFF2-40B4-BE49-F238E27FC236}">
                <a16:creationId xmlns:a16="http://schemas.microsoft.com/office/drawing/2014/main" id="{1B7483A8-F9DF-4649-91DB-568CD2A352A1}"/>
              </a:ext>
            </a:extLst>
          </p:cNvPr>
          <p:cNvCxnSpPr/>
          <p:nvPr/>
        </p:nvCxnSpPr>
        <p:spPr>
          <a:xfrm>
            <a:off x="6456040" y="6021288"/>
            <a:ext cx="56166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k pil 75">
            <a:extLst>
              <a:ext uri="{FF2B5EF4-FFF2-40B4-BE49-F238E27FC236}">
                <a16:creationId xmlns:a16="http://schemas.microsoft.com/office/drawing/2014/main" id="{8414FCFA-1337-C741-A8E0-3135D30BF2B7}"/>
              </a:ext>
            </a:extLst>
          </p:cNvPr>
          <p:cNvCxnSpPr/>
          <p:nvPr/>
        </p:nvCxnSpPr>
        <p:spPr>
          <a:xfrm>
            <a:off x="6456040" y="6237312"/>
            <a:ext cx="56166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k pil 76">
            <a:extLst>
              <a:ext uri="{FF2B5EF4-FFF2-40B4-BE49-F238E27FC236}">
                <a16:creationId xmlns:a16="http://schemas.microsoft.com/office/drawing/2014/main" id="{BCFCF290-E30C-B144-8AE0-CD54D0A3E628}"/>
              </a:ext>
            </a:extLst>
          </p:cNvPr>
          <p:cNvCxnSpPr/>
          <p:nvPr/>
        </p:nvCxnSpPr>
        <p:spPr>
          <a:xfrm>
            <a:off x="6456040" y="6525344"/>
            <a:ext cx="56166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pil 77">
            <a:extLst>
              <a:ext uri="{FF2B5EF4-FFF2-40B4-BE49-F238E27FC236}">
                <a16:creationId xmlns:a16="http://schemas.microsoft.com/office/drawing/2014/main" id="{7C04BBB8-CA91-0749-AC6B-516A603882D2}"/>
              </a:ext>
            </a:extLst>
          </p:cNvPr>
          <p:cNvCxnSpPr>
            <a:cxnSpLocks/>
          </p:cNvCxnSpPr>
          <p:nvPr/>
        </p:nvCxnSpPr>
        <p:spPr>
          <a:xfrm>
            <a:off x="6960096" y="3212976"/>
            <a:ext cx="0" cy="3549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pil 78">
            <a:extLst>
              <a:ext uri="{FF2B5EF4-FFF2-40B4-BE49-F238E27FC236}">
                <a16:creationId xmlns:a16="http://schemas.microsoft.com/office/drawing/2014/main" id="{6C30694B-EC6F-2442-AA42-C3DCC49B6668}"/>
              </a:ext>
            </a:extLst>
          </p:cNvPr>
          <p:cNvCxnSpPr>
            <a:cxnSpLocks/>
          </p:cNvCxnSpPr>
          <p:nvPr/>
        </p:nvCxnSpPr>
        <p:spPr>
          <a:xfrm>
            <a:off x="8112224" y="3212976"/>
            <a:ext cx="0" cy="3549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k pil 79">
            <a:extLst>
              <a:ext uri="{FF2B5EF4-FFF2-40B4-BE49-F238E27FC236}">
                <a16:creationId xmlns:a16="http://schemas.microsoft.com/office/drawing/2014/main" id="{59EBBCE1-653B-A84E-8D22-E2C4A4372864}"/>
              </a:ext>
            </a:extLst>
          </p:cNvPr>
          <p:cNvCxnSpPr>
            <a:cxnSpLocks/>
          </p:cNvCxnSpPr>
          <p:nvPr/>
        </p:nvCxnSpPr>
        <p:spPr>
          <a:xfrm>
            <a:off x="9192344" y="3212976"/>
            <a:ext cx="0" cy="3549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k pil 80">
            <a:extLst>
              <a:ext uri="{FF2B5EF4-FFF2-40B4-BE49-F238E27FC236}">
                <a16:creationId xmlns:a16="http://schemas.microsoft.com/office/drawing/2014/main" id="{3822DB33-F051-5248-84D6-8578DEB4FE54}"/>
              </a:ext>
            </a:extLst>
          </p:cNvPr>
          <p:cNvCxnSpPr>
            <a:cxnSpLocks/>
          </p:cNvCxnSpPr>
          <p:nvPr/>
        </p:nvCxnSpPr>
        <p:spPr>
          <a:xfrm>
            <a:off x="10272464" y="3212976"/>
            <a:ext cx="0" cy="3549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k pil 81">
            <a:extLst>
              <a:ext uri="{FF2B5EF4-FFF2-40B4-BE49-F238E27FC236}">
                <a16:creationId xmlns:a16="http://schemas.microsoft.com/office/drawing/2014/main" id="{C939D8C6-F1EC-9C40-99DF-58A053D13AE7}"/>
              </a:ext>
            </a:extLst>
          </p:cNvPr>
          <p:cNvCxnSpPr>
            <a:cxnSpLocks/>
          </p:cNvCxnSpPr>
          <p:nvPr/>
        </p:nvCxnSpPr>
        <p:spPr>
          <a:xfrm>
            <a:off x="11352584" y="3212976"/>
            <a:ext cx="0" cy="3549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0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Communicating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5630416" cy="49251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r>
              <a:rPr lang="en-US" sz="1600" dirty="0"/>
              <a:t>Daily</a:t>
            </a:r>
          </a:p>
          <a:p>
            <a:pPr lvl="1"/>
            <a:r>
              <a:rPr lang="en-US" sz="1200" dirty="0"/>
              <a:t>War room meetings</a:t>
            </a:r>
          </a:p>
          <a:p>
            <a:pPr lvl="2"/>
            <a:r>
              <a:rPr lang="en-US" sz="1200" dirty="0"/>
              <a:t>Plan</a:t>
            </a:r>
          </a:p>
          <a:p>
            <a:pPr lvl="2"/>
            <a:r>
              <a:rPr lang="en-US" sz="1200" dirty="0"/>
              <a:t>Comply or explain deviations</a:t>
            </a:r>
          </a:p>
          <a:p>
            <a:pPr lvl="2"/>
            <a:r>
              <a:rPr lang="en-US" sz="1200" dirty="0"/>
              <a:t>Issues</a:t>
            </a:r>
          </a:p>
          <a:p>
            <a:pPr lvl="1"/>
            <a:r>
              <a:rPr lang="en-US" sz="1200" dirty="0"/>
              <a:t>Stand up meeting on site</a:t>
            </a:r>
          </a:p>
          <a:p>
            <a:pPr lvl="1"/>
            <a:endParaRPr lang="en-US" sz="1200" dirty="0"/>
          </a:p>
          <a:p>
            <a:r>
              <a:rPr lang="en-US" sz="1600" dirty="0"/>
              <a:t>Weekly</a:t>
            </a:r>
          </a:p>
          <a:p>
            <a:pPr lvl="1"/>
            <a:r>
              <a:rPr lang="en-US" sz="1200" dirty="0"/>
              <a:t>Installation detailed working and follow up meetings </a:t>
            </a:r>
          </a:p>
          <a:p>
            <a:pPr lvl="2"/>
            <a:r>
              <a:rPr lang="en-US" sz="1200" dirty="0"/>
              <a:t>Detail planning and organization of installation activities</a:t>
            </a:r>
          </a:p>
          <a:p>
            <a:pPr lvl="2"/>
            <a:r>
              <a:rPr lang="en-US" sz="1200" dirty="0"/>
              <a:t>Service needs (</a:t>
            </a:r>
            <a:r>
              <a:rPr lang="en-US" sz="1200" dirty="0" err="1"/>
              <a:t>eg</a:t>
            </a:r>
            <a:r>
              <a:rPr lang="en-US" sz="1200" dirty="0"/>
              <a:t>. transportation, storage, tools, workshops)</a:t>
            </a:r>
          </a:p>
          <a:p>
            <a:pPr lvl="2"/>
            <a:r>
              <a:rPr lang="en-US" sz="1200" dirty="0"/>
              <a:t>Installation binder</a:t>
            </a:r>
          </a:p>
          <a:p>
            <a:pPr lvl="2"/>
            <a:r>
              <a:rPr lang="en-US" sz="1200" dirty="0"/>
              <a:t>Commissioning</a:t>
            </a:r>
          </a:p>
          <a:p>
            <a:pPr lvl="1"/>
            <a:r>
              <a:rPr lang="en-US" sz="1200" dirty="0"/>
              <a:t>Installation and commissioning meeting “Information” </a:t>
            </a:r>
          </a:p>
          <a:p>
            <a:pPr lvl="2"/>
            <a:r>
              <a:rPr lang="en-US" sz="1200" dirty="0"/>
              <a:t>Share information </a:t>
            </a:r>
          </a:p>
          <a:p>
            <a:pPr lvl="2"/>
            <a:r>
              <a:rPr lang="en-US" sz="1200" dirty="0"/>
              <a:t>General presentations</a:t>
            </a:r>
          </a:p>
          <a:p>
            <a:pPr lvl="2"/>
            <a:r>
              <a:rPr lang="en-US" sz="1200" dirty="0"/>
              <a:t>Status updates</a:t>
            </a:r>
          </a:p>
          <a:p>
            <a:pPr lvl="2"/>
            <a:r>
              <a:rPr lang="en-US" sz="1200" dirty="0"/>
              <a:t>Safety /quality aspects</a:t>
            </a:r>
          </a:p>
          <a:p>
            <a:pPr lvl="2"/>
            <a:r>
              <a:rPr lang="en-US" sz="1200" dirty="0"/>
              <a:t>Issues solved/new 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E7A38AA-B109-384A-9111-A445C787EC33}"/>
              </a:ext>
            </a:extLst>
          </p:cNvPr>
          <p:cNvSpPr txBox="1"/>
          <p:nvPr/>
        </p:nvSpPr>
        <p:spPr>
          <a:xfrm>
            <a:off x="8264324" y="241910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sv-SE" sz="20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522E63A-80F8-524A-9A3E-13A758C5ACEE}"/>
              </a:ext>
            </a:extLst>
          </p:cNvPr>
          <p:cNvSpPr txBox="1"/>
          <p:nvPr/>
        </p:nvSpPr>
        <p:spPr>
          <a:xfrm>
            <a:off x="7141580" y="162045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sv-SE" sz="2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4177D36-0CDC-AD49-B43F-3559E845FEE7}"/>
              </a:ext>
            </a:extLst>
          </p:cNvPr>
          <p:cNvSpPr/>
          <p:nvPr/>
        </p:nvSpPr>
        <p:spPr>
          <a:xfrm>
            <a:off x="6096000" y="1844824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Once</a:t>
            </a:r>
          </a:p>
          <a:p>
            <a:pPr lvl="1"/>
            <a:r>
              <a:rPr lang="en-US" sz="1200" dirty="0"/>
              <a:t>Preliminary Design Review</a:t>
            </a:r>
          </a:p>
          <a:p>
            <a:pPr lvl="1"/>
            <a:r>
              <a:rPr lang="en-US" sz="1200" dirty="0"/>
              <a:t>Critical Design Review</a:t>
            </a:r>
          </a:p>
          <a:p>
            <a:pPr lvl="1"/>
            <a:r>
              <a:rPr lang="en-US" sz="1200" dirty="0"/>
              <a:t>Installation Readiness Reviews</a:t>
            </a:r>
          </a:p>
          <a:p>
            <a:pPr lvl="2"/>
            <a:r>
              <a:rPr lang="en-US" sz="1200" dirty="0"/>
              <a:t>Design Data</a:t>
            </a:r>
          </a:p>
          <a:p>
            <a:pPr lvl="2"/>
            <a:r>
              <a:rPr lang="en-US" sz="1200" dirty="0"/>
              <a:t>Time plan and installation sequence</a:t>
            </a:r>
          </a:p>
          <a:p>
            <a:pPr lvl="2"/>
            <a:r>
              <a:rPr lang="en-US" sz="1200" dirty="0"/>
              <a:t>Temporary Services</a:t>
            </a:r>
          </a:p>
          <a:p>
            <a:pPr lvl="2"/>
            <a:r>
              <a:rPr lang="en-US" sz="1200" dirty="0"/>
              <a:t>Safety</a:t>
            </a:r>
          </a:p>
          <a:p>
            <a:pPr lvl="2"/>
            <a:r>
              <a:rPr lang="en-US" sz="1200" dirty="0"/>
              <a:t>Quality</a:t>
            </a:r>
          </a:p>
          <a:p>
            <a:pPr lvl="2"/>
            <a:r>
              <a:rPr lang="en-US" sz="1200" dirty="0"/>
              <a:t>Feedback from Manufacturer</a:t>
            </a:r>
          </a:p>
          <a:p>
            <a:pPr lvl="1"/>
            <a:r>
              <a:rPr lang="en-US" sz="1200" dirty="0"/>
              <a:t>Test Reediness Review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F7FDD71-E6FA-AA4F-8E2C-98D7574D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36" y="4173273"/>
            <a:ext cx="3541216" cy="26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87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E9B9166D-3D04-D74A-9E51-274D5F9AE507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A060585B-E451-5042-BC27-29214B958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11366</TotalTime>
  <Words>1376</Words>
  <Application>Microsoft Macintosh PowerPoint</Application>
  <PresentationFormat>Bredbild</PresentationFormat>
  <Paragraphs>298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Office-tema</vt:lpstr>
      <vt:lpstr>2_Anpassad formgivning</vt:lpstr>
      <vt:lpstr>Infrastructure Project and Component Installation Accelerator Project</vt:lpstr>
      <vt:lpstr>Overview</vt:lpstr>
      <vt:lpstr>Background</vt:lpstr>
      <vt:lpstr>Vision and Strategy</vt:lpstr>
      <vt:lpstr>In the Pipeline</vt:lpstr>
      <vt:lpstr>Scope of Work for Installation</vt:lpstr>
      <vt:lpstr>Scope of Work for Installation</vt:lpstr>
      <vt:lpstr>Installation Organization at Infrastructure and Accelerator</vt:lpstr>
      <vt:lpstr>Ways of Communicating</vt:lpstr>
      <vt:lpstr>Ways of Working with Installation</vt:lpstr>
      <vt:lpstr>Ways of Working with Installation</vt:lpstr>
      <vt:lpstr>Ways of Working with Installation</vt:lpstr>
      <vt:lpstr>The goal</vt:lpstr>
      <vt:lpstr>Summary 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</dc:title>
  <dc:creator>martin.sjostrand@esss.se</dc:creator>
  <cp:lastModifiedBy>Microsoft Office User</cp:lastModifiedBy>
  <cp:revision>74</cp:revision>
  <cp:lastPrinted>2018-11-19T10:28:59Z</cp:lastPrinted>
  <dcterms:created xsi:type="dcterms:W3CDTF">2018-10-29T15:52:13Z</dcterms:created>
  <dcterms:modified xsi:type="dcterms:W3CDTF">2018-11-20T08:54:47Z</dcterms:modified>
</cp:coreProperties>
</file>