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8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9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69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3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9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5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6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5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03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8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9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21B5-F0E8-48FD-BAB5-A38F77D3BE90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2897-3487-4663-BE68-8F991578C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07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404664"/>
            <a:ext cx="78488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Slow Control Alerts from Detector</a:t>
            </a:r>
          </a:p>
          <a:p>
            <a:endParaRPr lang="en-GB" dirty="0" smtClean="0"/>
          </a:p>
          <a:p>
            <a:r>
              <a:rPr lang="en-GB" sz="1600" dirty="0" smtClean="0"/>
              <a:t>Add I/O Interrupt lines to FEA interface   </a:t>
            </a:r>
          </a:p>
          <a:p>
            <a:r>
              <a:rPr lang="en-GB" sz="1600" dirty="0" err="1" smtClean="0"/>
              <a:t>Ir</a:t>
            </a:r>
            <a:r>
              <a:rPr lang="en-GB" sz="1600" dirty="0" smtClean="0"/>
              <a:t> </a:t>
            </a:r>
            <a:r>
              <a:rPr lang="en-GB" sz="1600" dirty="0" err="1" smtClean="0"/>
              <a:t>req</a:t>
            </a:r>
            <a:r>
              <a:rPr lang="en-GB" sz="1600" dirty="0" smtClean="0"/>
              <a:t>  </a:t>
            </a:r>
          </a:p>
          <a:p>
            <a:r>
              <a:rPr lang="en-GB" sz="1600" dirty="0" err="1" smtClean="0"/>
              <a:t>Ir</a:t>
            </a:r>
            <a:r>
              <a:rPr lang="en-GB" sz="1600" dirty="0" smtClean="0"/>
              <a:t> </a:t>
            </a:r>
            <a:r>
              <a:rPr lang="en-GB" sz="1600" dirty="0" err="1" smtClean="0"/>
              <a:t>ack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err="1" smtClean="0"/>
              <a:t>Ir</a:t>
            </a:r>
            <a:r>
              <a:rPr lang="en-GB" sz="1600" dirty="0" smtClean="0"/>
              <a:t> </a:t>
            </a:r>
            <a:r>
              <a:rPr lang="en-GB" sz="1600" dirty="0" err="1" smtClean="0"/>
              <a:t>req</a:t>
            </a:r>
            <a:r>
              <a:rPr lang="en-GB" sz="1600" dirty="0" smtClean="0"/>
              <a:t> Latches Alert in Private Register of FEA</a:t>
            </a:r>
          </a:p>
          <a:p>
            <a:endParaRPr lang="en-GB" sz="1600" dirty="0"/>
          </a:p>
          <a:p>
            <a:r>
              <a:rPr lang="en-GB" sz="1600" dirty="0" err="1" smtClean="0"/>
              <a:t>BackEnd</a:t>
            </a:r>
            <a:r>
              <a:rPr lang="en-GB" sz="1600" dirty="0" smtClean="0"/>
              <a:t> engine continually polls Alerts from all Rings / Nodes  (without intervention by ICS)</a:t>
            </a:r>
          </a:p>
          <a:p>
            <a:endParaRPr lang="en-GB" sz="1600" dirty="0" smtClean="0"/>
          </a:p>
          <a:p>
            <a:r>
              <a:rPr lang="en-GB" sz="1600" dirty="0" smtClean="0"/>
              <a:t>Summary Alert status stored in BE register</a:t>
            </a:r>
          </a:p>
          <a:p>
            <a:endParaRPr lang="en-GB" sz="1600" dirty="0"/>
          </a:p>
          <a:p>
            <a:r>
              <a:rPr lang="en-GB" sz="1600" dirty="0" smtClean="0"/>
              <a:t>This can be polled by ICS</a:t>
            </a:r>
          </a:p>
          <a:p>
            <a:r>
              <a:rPr lang="en-GB" sz="1600" dirty="0" smtClean="0"/>
              <a:t>Or</a:t>
            </a:r>
          </a:p>
          <a:p>
            <a:r>
              <a:rPr lang="en-GB" sz="1600" dirty="0" smtClean="0"/>
              <a:t>If set can send Alert </a:t>
            </a:r>
            <a:r>
              <a:rPr lang="en-GB" sz="1600" dirty="0" err="1" smtClean="0"/>
              <a:t>cmd</a:t>
            </a:r>
            <a:r>
              <a:rPr lang="en-GB" sz="1600" dirty="0" smtClean="0"/>
              <a:t> packet to BE to ICS</a:t>
            </a:r>
            <a:endParaRPr lang="en-GB" sz="1600" dirty="0"/>
          </a:p>
          <a:p>
            <a:endParaRPr lang="en-GB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3140968"/>
            <a:ext cx="3168352" cy="267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7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Coughlan, John (STFC,RAL,TECH)</dc:creator>
  <cp:lastModifiedBy>Coughlan, John (STFC,RAL,TECH)</cp:lastModifiedBy>
  <cp:revision>14</cp:revision>
  <cp:lastPrinted>2019-01-21T09:25:22Z</cp:lastPrinted>
  <dcterms:created xsi:type="dcterms:W3CDTF">2019-01-20T15:58:40Z</dcterms:created>
  <dcterms:modified xsi:type="dcterms:W3CDTF">2019-01-21T09:36:27Z</dcterms:modified>
</cp:coreProperties>
</file>