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72" r:id="rId4"/>
    <p:sldId id="275" r:id="rId5"/>
    <p:sldId id="289" r:id="rId6"/>
    <p:sldId id="276" r:id="rId7"/>
    <p:sldId id="284" r:id="rId8"/>
    <p:sldId id="278" r:id="rId9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>
      <p:cViewPr varScale="1">
        <p:scale>
          <a:sx n="107" d="100"/>
          <a:sy n="107" d="100"/>
        </p:scale>
        <p:origin x="14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07/02/2019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07/02/2019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07/02/2019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07/02/2019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07/02/2019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CDR 2019</a:t>
            </a:r>
            <a:br>
              <a:rPr lang="en-GB" sz="4000" dirty="0" smtClean="0"/>
            </a:br>
            <a:r>
              <a:rPr lang="en-GB" sz="4000" dirty="0" err="1" smtClean="0"/>
              <a:t>nBLM</a:t>
            </a:r>
            <a:r>
              <a:rPr lang="en-GB" sz="4000" dirty="0" smtClean="0"/>
              <a:t> end to end connection</a:t>
            </a:r>
            <a:br>
              <a:rPr lang="en-GB" sz="4000" dirty="0" smtClean="0"/>
            </a:br>
            <a:r>
              <a:rPr lang="en-GB" sz="4000" dirty="0" err="1" smtClean="0"/>
              <a:t>Saclay</a:t>
            </a:r>
            <a:r>
              <a:rPr lang="en-GB" sz="4000" dirty="0" smtClean="0"/>
              <a:t> CEA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Edvard Bergman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BD Laboratory manager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Cables/EMC/EMI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ESS ERIC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7 February, 2019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99176" cy="1163893"/>
          </a:xfrm>
        </p:spPr>
        <p:txBody>
          <a:bodyPr>
            <a:noAutofit/>
          </a:bodyPr>
          <a:lstStyle/>
          <a:p>
            <a:r>
              <a:rPr lang="en-US" sz="2400" dirty="0"/>
              <a:t>Example </a:t>
            </a:r>
            <a:r>
              <a:rPr lang="en-US" sz="2400" dirty="0" smtClean="0"/>
              <a:t>from telecom industry </a:t>
            </a:r>
            <a:r>
              <a:rPr lang="en-US" sz="2400" dirty="0"/>
              <a:t>EMI magnitude.</a:t>
            </a:r>
            <a:br>
              <a:rPr lang="en-US" sz="2400" dirty="0"/>
            </a:br>
            <a:r>
              <a:rPr lang="en-US" sz="2400" dirty="0" smtClean="0"/>
              <a:t>“Worst case” low level CW impact as EMI.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4765982"/>
            <a:ext cx="1738536" cy="11292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77297"/>
            <a:ext cx="6489001" cy="23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191225"/>
            <a:ext cx="6552728" cy="23310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0596" y="4273520"/>
            <a:ext cx="13324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“Stray capacitance”</a:t>
            </a:r>
            <a:endParaRPr lang="sv-SE" sz="1100" b="1" dirty="0"/>
          </a:p>
        </p:txBody>
      </p:sp>
    </p:spTree>
    <p:extLst>
      <p:ext uri="{BB962C8B-B14F-4D97-AF65-F5344CB8AC3E}">
        <p14:creationId xmlns:p14="http://schemas.microsoft.com/office/powerpoint/2010/main" val="26730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7013"/>
            <a:ext cx="4176464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ignal </a:t>
            </a:r>
            <a:r>
              <a:rPr lang="en-US" dirty="0"/>
              <a:t>from </a:t>
            </a:r>
            <a:r>
              <a:rPr lang="en-US" dirty="0" err="1"/>
              <a:t>n</a:t>
            </a:r>
            <a:r>
              <a:rPr lang="en-US" dirty="0" err="1" smtClean="0"/>
              <a:t>BLM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signal output from the </a:t>
            </a:r>
            <a:r>
              <a:rPr lang="en-US" dirty="0" err="1"/>
              <a:t>n</a:t>
            </a:r>
            <a:r>
              <a:rPr lang="en-US" dirty="0" err="1" smtClean="0"/>
              <a:t>BLM</a:t>
            </a:r>
            <a:r>
              <a:rPr lang="en-US" dirty="0" smtClean="0"/>
              <a:t> goes through an amplifier. This make its not “critical” as </a:t>
            </a:r>
            <a:r>
              <a:rPr lang="en-US" dirty="0" err="1" smtClean="0"/>
              <a:t>icBLM</a:t>
            </a:r>
            <a:r>
              <a:rPr lang="en-US" dirty="0" smtClean="0"/>
              <a:t> in terms of capacitance and it is regarded as single mode termination rather than differential mode. A coaxial (“triaxle”) cable through conduit has been chosen.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05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signal end to end connection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201" y="1600199"/>
            <a:ext cx="8502718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139136" cy="1224136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icBLM</a:t>
            </a:r>
            <a:r>
              <a:rPr lang="en-US" sz="2400" dirty="0" smtClean="0"/>
              <a:t> measurement at Uppsala test facility. COAXIAL </a:t>
            </a:r>
            <a:r>
              <a:rPr lang="en-US" sz="2400" dirty="0"/>
              <a:t>RG58 (CERN). 10m with and without </a:t>
            </a:r>
            <a:r>
              <a:rPr lang="en-US" sz="2400" dirty="0" smtClean="0"/>
              <a:t>CONDUIT</a:t>
            </a:r>
            <a:endParaRPr lang="sv-S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4242611"/>
            <a:ext cx="4618856" cy="2478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4742937" cy="253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2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139136" cy="1143000"/>
          </a:xfrm>
        </p:spPr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Low voltage end to end connection.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5" y="1600200"/>
            <a:ext cx="7421650" cy="50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nBLM</a:t>
            </a:r>
            <a:r>
              <a:rPr lang="en-US" dirty="0" smtClean="0"/>
              <a:t> High </a:t>
            </a:r>
            <a:r>
              <a:rPr lang="en-US" dirty="0" smtClean="0"/>
              <a:t>voltage </a:t>
            </a:r>
            <a:r>
              <a:rPr lang="en-US" dirty="0" smtClean="0"/>
              <a:t>end to end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853136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9" y="1600200"/>
            <a:ext cx="8822121" cy="451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6600" dirty="0" smtClean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61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1657</TotalTime>
  <Words>121</Words>
  <Application>Microsoft Office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CDR 2019 nBLM end to end connection Saclay CEA</vt:lpstr>
      <vt:lpstr>Example from telecom industry EMI magnitude. “Worst case” low level CW impact as EMI.</vt:lpstr>
      <vt:lpstr>Signal from nBLM.</vt:lpstr>
      <vt:lpstr>nBLM signal end to end connection</vt:lpstr>
      <vt:lpstr>icBLM measurement at Uppsala test facility. COAXIAL RG58 (CERN). 10m with and without CONDUIT</vt:lpstr>
      <vt:lpstr>nBLM Low voltage end to end connection.</vt:lpstr>
      <vt:lpstr>nBLM High voltage end to end</vt:lpstr>
      <vt:lpstr>   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Edvard Bergman</dc:creator>
  <cp:lastModifiedBy>Edvard Bergman</cp:lastModifiedBy>
  <cp:revision>170</cp:revision>
  <cp:lastPrinted>2019-01-21T11:50:15Z</cp:lastPrinted>
  <dcterms:created xsi:type="dcterms:W3CDTF">2018-08-06T12:55:01Z</dcterms:created>
  <dcterms:modified xsi:type="dcterms:W3CDTF">2019-02-07T09:48:01Z</dcterms:modified>
</cp:coreProperties>
</file>