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668" r:id="rId3"/>
    <p:sldId id="669" r:id="rId4"/>
    <p:sldId id="662" r:id="rId5"/>
    <p:sldId id="666" r:id="rId6"/>
    <p:sldId id="644" r:id="rId7"/>
    <p:sldId id="646" r:id="rId8"/>
    <p:sldId id="652" r:id="rId9"/>
    <p:sldId id="659" r:id="rId10"/>
    <p:sldId id="651" r:id="rId11"/>
    <p:sldId id="656" r:id="rId12"/>
    <p:sldId id="655" r:id="rId13"/>
    <p:sldId id="647" r:id="rId14"/>
    <p:sldId id="470" r:id="rId15"/>
    <p:sldId id="471" r:id="rId16"/>
    <p:sldId id="472" r:id="rId17"/>
    <p:sldId id="465" r:id="rId18"/>
    <p:sldId id="337" r:id="rId19"/>
    <p:sldId id="667" r:id="rId20"/>
    <p:sldId id="376" r:id="rId21"/>
    <p:sldId id="442" r:id="rId22"/>
    <p:sldId id="663" r:id="rId23"/>
    <p:sldId id="665" r:id="rId24"/>
    <p:sldId id="660" r:id="rId25"/>
    <p:sldId id="661" r:id="rId26"/>
    <p:sldId id="612" r:id="rId27"/>
  </p:sldIdLst>
  <p:sldSz cx="9144000" cy="6858000" type="screen4x3"/>
  <p:notesSz cx="6858000" cy="9144000"/>
  <p:defaultTextStyle>
    <a:defPPr>
      <a:defRPr lang="sv-SE"/>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9"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8" algn="l" defTabSz="914319" rtl="0" eaLnBrk="1" latinLnBrk="0" hangingPunct="1">
      <a:defRPr sz="1800" kern="1200">
        <a:solidFill>
          <a:schemeClr val="tx1"/>
        </a:solidFill>
        <a:latin typeface="+mn-lt"/>
        <a:ea typeface="+mn-ea"/>
        <a:cs typeface="+mn-cs"/>
      </a:defRPr>
    </a:lvl7pPr>
    <a:lvl8pPr marL="3200117" algn="l" defTabSz="914319" rtl="0" eaLnBrk="1" latinLnBrk="0" hangingPunct="1">
      <a:defRPr sz="1800" kern="1200">
        <a:solidFill>
          <a:schemeClr val="tx1"/>
        </a:solidFill>
        <a:latin typeface="+mn-lt"/>
        <a:ea typeface="+mn-ea"/>
        <a:cs typeface="+mn-cs"/>
      </a:defRPr>
    </a:lvl8pPr>
    <a:lvl9pPr marL="3657277" algn="l" defTabSz="91431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1D4"/>
    <a:srgbClr val="FFFFFF"/>
    <a:srgbClr val="7030A0"/>
    <a:srgbClr val="FFC000"/>
    <a:srgbClr val="B3B3B3"/>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86" autoAdjust="0"/>
    <p:restoredTop sz="50000" autoAdjust="0"/>
  </p:normalViewPr>
  <p:slideViewPr>
    <p:cSldViewPr snapToGrid="0">
      <p:cViewPr varScale="1">
        <p:scale>
          <a:sx n="100" d="100"/>
          <a:sy n="100" d="100"/>
        </p:scale>
        <p:origin x="264" y="1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26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5579DF-1616-8740-8201-7B47E950F1A6}" type="doc">
      <dgm:prSet loTypeId="urn:microsoft.com/office/officeart/2008/layout/NameandTitleOrganizationalChart" loCatId="" qsTypeId="urn:microsoft.com/office/officeart/2005/8/quickstyle/simple4" qsCatId="simple" csTypeId="urn:microsoft.com/office/officeart/2005/8/colors/accent1_2" csCatId="accent1" phldr="1"/>
      <dgm:spPr/>
      <dgm:t>
        <a:bodyPr/>
        <a:lstStyle/>
        <a:p>
          <a:endParaRPr lang="en-US"/>
        </a:p>
      </dgm:t>
    </dgm:pt>
    <dgm:pt modelId="{3461318F-0BE3-BD4B-BE99-5A9F3A9C19CE}">
      <dgm:prSet phldrT="[Text]"/>
      <dgm:spPr/>
      <dgm:t>
        <a:bodyPr/>
        <a:lstStyle/>
        <a:p>
          <a:r>
            <a:rPr lang="en-US" dirty="0"/>
            <a:t>Ken Andersen</a:t>
          </a:r>
        </a:p>
      </dgm:t>
    </dgm:pt>
    <dgm:pt modelId="{FFE6B7BA-D0DF-204E-A908-90680E4ADA10}" type="parTrans" cxnId="{38FB0666-69B4-1F4C-B078-2E06F55F7C81}">
      <dgm:prSet/>
      <dgm:spPr/>
      <dgm:t>
        <a:bodyPr/>
        <a:lstStyle/>
        <a:p>
          <a:endParaRPr lang="en-US"/>
        </a:p>
      </dgm:t>
    </dgm:pt>
    <dgm:pt modelId="{D0F4A321-183C-3244-B1A6-869A8D171B71}" type="sibTrans" cxnId="{38FB0666-69B4-1F4C-B078-2E06F55F7C81}">
      <dgm:prSet/>
      <dgm:spPr/>
      <dgm:t>
        <a:bodyPr/>
        <a:lstStyle/>
        <a:p>
          <a:r>
            <a:rPr lang="en-US" dirty="0"/>
            <a:t>Project Sponsor</a:t>
          </a:r>
        </a:p>
      </dgm:t>
    </dgm:pt>
    <dgm:pt modelId="{EA6D20F9-6DB5-074D-8A50-4539A6C3D58E}" type="asst">
      <dgm:prSet phldrT="[Text]"/>
      <dgm:spPr/>
      <dgm:t>
        <a:bodyPr/>
        <a:lstStyle/>
        <a:p>
          <a:r>
            <a:rPr lang="en-US" dirty="0" err="1"/>
            <a:t>Zvonko</a:t>
          </a:r>
          <a:r>
            <a:rPr lang="en-US" dirty="0"/>
            <a:t> </a:t>
          </a:r>
          <a:r>
            <a:rPr lang="en-US" dirty="0" err="1"/>
            <a:t>Lazic</a:t>
          </a:r>
          <a:endParaRPr lang="en-US" dirty="0"/>
        </a:p>
      </dgm:t>
    </dgm:pt>
    <dgm:pt modelId="{0E65FAFB-88E7-974B-8294-F880027BA26F}" type="parTrans" cxnId="{7549CBB8-401C-CE42-86A5-3511DFDDAA01}">
      <dgm:prSet/>
      <dgm:spPr/>
      <dgm:t>
        <a:bodyPr/>
        <a:lstStyle/>
        <a:p>
          <a:endParaRPr lang="en-US"/>
        </a:p>
      </dgm:t>
    </dgm:pt>
    <dgm:pt modelId="{D122DA72-45A3-2649-AC34-FB26A4352D2C}" type="sibTrans" cxnId="{7549CBB8-401C-CE42-86A5-3511DFDDAA01}">
      <dgm:prSet/>
      <dgm:spPr/>
      <dgm:t>
        <a:bodyPr/>
        <a:lstStyle/>
        <a:p>
          <a:r>
            <a:rPr lang="en-US" dirty="0"/>
            <a:t>Project Manager</a:t>
          </a:r>
        </a:p>
      </dgm:t>
    </dgm:pt>
    <dgm:pt modelId="{F79C2F2F-3ECD-6245-8143-FFA5444BCABF}">
      <dgm:prSet phldrT="[Text]"/>
      <dgm:spPr/>
      <dgm:t>
        <a:bodyPr/>
        <a:lstStyle/>
        <a:p>
          <a:r>
            <a:rPr lang="en-US" dirty="0"/>
            <a:t>Gabor Laszlo</a:t>
          </a:r>
        </a:p>
      </dgm:t>
    </dgm:pt>
    <dgm:pt modelId="{4551FA91-8D90-A643-B740-C05D44B47FCA}" type="parTrans" cxnId="{CFB4C7E2-0ECC-1442-B726-7B734396A6B9}">
      <dgm:prSet/>
      <dgm:spPr/>
      <dgm:t>
        <a:bodyPr/>
        <a:lstStyle/>
        <a:p>
          <a:endParaRPr lang="en-US"/>
        </a:p>
      </dgm:t>
    </dgm:pt>
    <dgm:pt modelId="{7C4F8F31-3E88-FF40-8C0B-7B5B61383F2A}" type="sibTrans" cxnId="{CFB4C7E2-0ECC-1442-B726-7B734396A6B9}">
      <dgm:prSet/>
      <dgm:spPr/>
      <dgm:t>
        <a:bodyPr/>
        <a:lstStyle/>
        <a:p>
          <a:r>
            <a:rPr lang="en-US" dirty="0"/>
            <a:t>Engineering Advisor</a:t>
          </a:r>
        </a:p>
      </dgm:t>
    </dgm:pt>
    <dgm:pt modelId="{92705779-5C8E-314A-8214-686B49C86C93}">
      <dgm:prSet phldrT="[Text]"/>
      <dgm:spPr/>
      <dgm:t>
        <a:bodyPr/>
        <a:lstStyle/>
        <a:p>
          <a:r>
            <a:rPr lang="en-US" dirty="0"/>
            <a:t>Phillip Bentley</a:t>
          </a:r>
        </a:p>
      </dgm:t>
    </dgm:pt>
    <dgm:pt modelId="{BE2BE00C-DE61-3240-A755-1DC9560E119D}" type="parTrans" cxnId="{D454E88D-73B6-AF47-9F72-AC132EEB091F}">
      <dgm:prSet/>
      <dgm:spPr/>
      <dgm:t>
        <a:bodyPr/>
        <a:lstStyle/>
        <a:p>
          <a:endParaRPr lang="en-US"/>
        </a:p>
      </dgm:t>
    </dgm:pt>
    <dgm:pt modelId="{9AD47D37-CBB7-8742-A422-F0135F937110}" type="sibTrans" cxnId="{D454E88D-73B6-AF47-9F72-AC132EEB091F}">
      <dgm:prSet/>
      <dgm:spPr/>
      <dgm:t>
        <a:bodyPr/>
        <a:lstStyle/>
        <a:p>
          <a:r>
            <a:rPr lang="en-US" dirty="0"/>
            <a:t>Physics Lead</a:t>
          </a:r>
        </a:p>
      </dgm:t>
    </dgm:pt>
    <dgm:pt modelId="{0624DAB7-9969-8E48-B211-84C14443B232}">
      <dgm:prSet phldrT="[Text]"/>
      <dgm:spPr/>
      <dgm:t>
        <a:bodyPr/>
        <a:lstStyle/>
        <a:p>
          <a:r>
            <a:rPr lang="en-US" dirty="0"/>
            <a:t>Mark Ridgley</a:t>
          </a:r>
        </a:p>
      </dgm:t>
    </dgm:pt>
    <dgm:pt modelId="{46CC5D4F-9C44-C44D-B167-9CA77369692F}" type="parTrans" cxnId="{44C12EB9-0217-2743-9CA9-621A280C4D6A}">
      <dgm:prSet/>
      <dgm:spPr/>
      <dgm:t>
        <a:bodyPr/>
        <a:lstStyle/>
        <a:p>
          <a:endParaRPr lang="en-US"/>
        </a:p>
      </dgm:t>
    </dgm:pt>
    <dgm:pt modelId="{133B83AD-EC4A-BC4E-8F21-A34144137CA4}" type="sibTrans" cxnId="{44C12EB9-0217-2743-9CA9-621A280C4D6A}">
      <dgm:prSet custT="1"/>
      <dgm:spPr/>
      <dgm:t>
        <a:bodyPr/>
        <a:lstStyle/>
        <a:p>
          <a:r>
            <a:rPr lang="en-US" sz="1000" dirty="0"/>
            <a:t>Systems Documentation</a:t>
          </a:r>
        </a:p>
      </dgm:t>
    </dgm:pt>
    <dgm:pt modelId="{9B9CEF7C-756E-A64E-AFF4-7A235D8D4244}">
      <dgm:prSet phldrT="[Text]"/>
      <dgm:spPr/>
      <dgm:t>
        <a:bodyPr/>
        <a:lstStyle/>
        <a:p>
          <a:r>
            <a:rPr lang="en-US" dirty="0" err="1"/>
            <a:t>Senad</a:t>
          </a:r>
          <a:r>
            <a:rPr lang="en-US" dirty="0"/>
            <a:t> </a:t>
          </a:r>
          <a:r>
            <a:rPr lang="en-US" dirty="0" err="1"/>
            <a:t>Kudumovic</a:t>
          </a:r>
          <a:endParaRPr lang="en-US" dirty="0"/>
        </a:p>
      </dgm:t>
    </dgm:pt>
    <dgm:pt modelId="{99BDBD3D-FED3-5F4B-A834-D9B9F417F925}" type="parTrans" cxnId="{C2526795-3BB9-2F4F-A8EC-28092637FFF8}">
      <dgm:prSet/>
      <dgm:spPr/>
      <dgm:t>
        <a:bodyPr/>
        <a:lstStyle/>
        <a:p>
          <a:endParaRPr lang="en-US"/>
        </a:p>
      </dgm:t>
    </dgm:pt>
    <dgm:pt modelId="{2DADFDCB-98EF-2749-98D9-1A0FFA07172E}" type="sibTrans" cxnId="{C2526795-3BB9-2F4F-A8EC-28092637FFF8}">
      <dgm:prSet/>
      <dgm:spPr/>
      <dgm:t>
        <a:bodyPr/>
        <a:lstStyle/>
        <a:p>
          <a:r>
            <a:rPr lang="en-US" dirty="0"/>
            <a:t>Design Engineer</a:t>
          </a:r>
        </a:p>
      </dgm:t>
    </dgm:pt>
    <dgm:pt modelId="{BDB4CE80-85DC-6744-ACD1-F3CE24E0606B}">
      <dgm:prSet phldrT="[Text]"/>
      <dgm:spPr/>
      <dgm:t>
        <a:bodyPr/>
        <a:lstStyle/>
        <a:p>
          <a:r>
            <a:rPr lang="en-US" dirty="0" err="1"/>
            <a:t>Tsito</a:t>
          </a:r>
          <a:r>
            <a:rPr lang="en-US" dirty="0"/>
            <a:t> </a:t>
          </a:r>
          <a:r>
            <a:rPr lang="en-US" dirty="0" err="1"/>
            <a:t>Randriamalala</a:t>
          </a:r>
          <a:endParaRPr lang="en-US" dirty="0"/>
        </a:p>
      </dgm:t>
    </dgm:pt>
    <dgm:pt modelId="{B293FA8C-3764-CD40-8802-641C94E217FA}" type="parTrans" cxnId="{37DABA73-F649-1345-85FB-690F7C65285D}">
      <dgm:prSet/>
      <dgm:spPr/>
      <dgm:t>
        <a:bodyPr/>
        <a:lstStyle/>
        <a:p>
          <a:endParaRPr lang="en-US"/>
        </a:p>
      </dgm:t>
    </dgm:pt>
    <dgm:pt modelId="{61062CC1-6481-274A-8828-D3C57B876F21}" type="sibTrans" cxnId="{37DABA73-F649-1345-85FB-690F7C65285D}">
      <dgm:prSet/>
      <dgm:spPr/>
      <dgm:t>
        <a:bodyPr/>
        <a:lstStyle/>
        <a:p>
          <a:r>
            <a:rPr lang="en-US" dirty="0"/>
            <a:t>Ext. Neutronics</a:t>
          </a:r>
        </a:p>
      </dgm:t>
    </dgm:pt>
    <dgm:pt modelId="{3EDDED16-DA08-9A4B-BFCF-AC020DB29331}">
      <dgm:prSet phldrT="[Text]"/>
      <dgm:spPr/>
      <dgm:t>
        <a:bodyPr/>
        <a:lstStyle/>
        <a:p>
          <a:r>
            <a:rPr lang="en-US" dirty="0" err="1"/>
            <a:t>Rodion</a:t>
          </a:r>
          <a:r>
            <a:rPr lang="en-US" dirty="0"/>
            <a:t> </a:t>
          </a:r>
          <a:r>
            <a:rPr lang="en-US" dirty="0" err="1"/>
            <a:t>Kolevatov</a:t>
          </a:r>
          <a:endParaRPr lang="en-US" dirty="0"/>
        </a:p>
      </dgm:t>
    </dgm:pt>
    <dgm:pt modelId="{D073EA06-5485-4C43-B010-05816CB2622B}" type="parTrans" cxnId="{CC55AE1B-8564-DA47-A2E1-8B14920CF6AF}">
      <dgm:prSet/>
      <dgm:spPr/>
      <dgm:t>
        <a:bodyPr/>
        <a:lstStyle/>
        <a:p>
          <a:endParaRPr lang="en-US"/>
        </a:p>
      </dgm:t>
    </dgm:pt>
    <dgm:pt modelId="{64EDAF55-383C-5D45-BFD5-50C6F59535C3}" type="sibTrans" cxnId="{CC55AE1B-8564-DA47-A2E1-8B14920CF6AF}">
      <dgm:prSet/>
      <dgm:spPr/>
      <dgm:t>
        <a:bodyPr/>
        <a:lstStyle/>
        <a:p>
          <a:r>
            <a:rPr lang="en-US" dirty="0"/>
            <a:t>Ext. Neutronics</a:t>
          </a:r>
        </a:p>
      </dgm:t>
    </dgm:pt>
    <dgm:pt modelId="{51347A8F-2689-B243-8004-E59BADA3C149}">
      <dgm:prSet phldrT="[Text]"/>
      <dgm:spPr/>
      <dgm:t>
        <a:bodyPr/>
        <a:lstStyle/>
        <a:p>
          <a:r>
            <a:rPr lang="en-US" dirty="0"/>
            <a:t>Valentina Santoro</a:t>
          </a:r>
        </a:p>
      </dgm:t>
    </dgm:pt>
    <dgm:pt modelId="{76FE7681-193E-B94B-B695-1D33BFE2F2B8}" type="parTrans" cxnId="{D0891405-4DEE-AA4B-967A-50484A242B9A}">
      <dgm:prSet/>
      <dgm:spPr/>
      <dgm:t>
        <a:bodyPr/>
        <a:lstStyle/>
        <a:p>
          <a:endParaRPr lang="en-US"/>
        </a:p>
      </dgm:t>
    </dgm:pt>
    <dgm:pt modelId="{6958BE26-E172-9E47-8D14-059BAD4EE38A}" type="sibTrans" cxnId="{D0891405-4DEE-AA4B-967A-50484A242B9A}">
      <dgm:prSet/>
      <dgm:spPr/>
      <dgm:t>
        <a:bodyPr/>
        <a:lstStyle/>
        <a:p>
          <a:r>
            <a:rPr lang="en-US" dirty="0"/>
            <a:t>Neutronics</a:t>
          </a:r>
        </a:p>
      </dgm:t>
    </dgm:pt>
    <dgm:pt modelId="{CF05E583-BB57-AC43-8A0A-2DA0CFE25A04}">
      <dgm:prSet/>
      <dgm:spPr/>
      <dgm:t>
        <a:bodyPr/>
        <a:lstStyle/>
        <a:p>
          <a:r>
            <a:rPr lang="en-US" dirty="0" err="1"/>
            <a:t>Nataliia</a:t>
          </a:r>
          <a:r>
            <a:rPr lang="en-US" dirty="0"/>
            <a:t> </a:t>
          </a:r>
          <a:r>
            <a:rPr lang="en-US" dirty="0" err="1"/>
            <a:t>Cherkashyna</a:t>
          </a:r>
          <a:endParaRPr lang="en-US" dirty="0"/>
        </a:p>
      </dgm:t>
    </dgm:pt>
    <dgm:pt modelId="{53419B4F-95AE-4C49-8391-6A81F08ED1A3}" type="parTrans" cxnId="{7B757C84-8A95-7C4C-B5AF-735D8FAAF609}">
      <dgm:prSet/>
      <dgm:spPr/>
      <dgm:t>
        <a:bodyPr/>
        <a:lstStyle/>
        <a:p>
          <a:endParaRPr lang="en-US"/>
        </a:p>
      </dgm:t>
    </dgm:pt>
    <dgm:pt modelId="{75159F4E-545F-3B49-8BB9-F8304D9C9DF4}" type="sibTrans" cxnId="{7B757C84-8A95-7C4C-B5AF-735D8FAAF609}">
      <dgm:prSet/>
      <dgm:spPr/>
      <dgm:t>
        <a:bodyPr/>
        <a:lstStyle/>
        <a:p>
          <a:r>
            <a:rPr lang="en-US" dirty="0"/>
            <a:t>Neutronics</a:t>
          </a:r>
        </a:p>
      </dgm:t>
    </dgm:pt>
    <dgm:pt modelId="{CCBB01C8-27DD-2E4E-ACEB-76B57E7A2EF2}">
      <dgm:prSet phldrT="[Text]"/>
      <dgm:spPr/>
      <dgm:t>
        <a:bodyPr/>
        <a:lstStyle/>
        <a:p>
          <a:r>
            <a:rPr lang="en-US" dirty="0"/>
            <a:t>Damian Martin Rodriguez</a:t>
          </a:r>
        </a:p>
      </dgm:t>
    </dgm:pt>
    <dgm:pt modelId="{B5FBBDF8-9DC0-C746-ABF7-46D7B2A33817}" type="parTrans" cxnId="{DD373483-0611-0841-98A6-19C55BCBA9B3}">
      <dgm:prSet/>
      <dgm:spPr/>
      <dgm:t>
        <a:bodyPr/>
        <a:lstStyle/>
        <a:p>
          <a:endParaRPr lang="en-US"/>
        </a:p>
      </dgm:t>
    </dgm:pt>
    <dgm:pt modelId="{2DF2F36D-C524-6C4B-A378-0BF07A85122C}" type="sibTrans" cxnId="{DD373483-0611-0841-98A6-19C55BCBA9B3}">
      <dgm:prSet/>
      <dgm:spPr/>
      <dgm:t>
        <a:bodyPr/>
        <a:lstStyle/>
        <a:p>
          <a:r>
            <a:rPr lang="en-US" dirty="0"/>
            <a:t>Neutronics</a:t>
          </a:r>
        </a:p>
      </dgm:t>
    </dgm:pt>
    <dgm:pt modelId="{F5E9BDC4-3EDE-8D46-85C2-B1F3862C8439}">
      <dgm:prSet phldrT="[Text]"/>
      <dgm:spPr/>
      <dgm:t>
        <a:bodyPr/>
        <a:lstStyle/>
        <a:p>
          <a:r>
            <a:rPr lang="en-US" dirty="0"/>
            <a:t>Florian </a:t>
          </a:r>
          <a:r>
            <a:rPr lang="en-US" dirty="0" err="1"/>
            <a:t>Grünauer</a:t>
          </a:r>
          <a:endParaRPr lang="en-US" dirty="0"/>
        </a:p>
      </dgm:t>
    </dgm:pt>
    <dgm:pt modelId="{8E47FDDC-9AB3-D543-958F-5EAC3D993D7A}" type="parTrans" cxnId="{A002FB65-919F-744C-8A5B-96ADFAB86ED4}">
      <dgm:prSet/>
      <dgm:spPr/>
      <dgm:t>
        <a:bodyPr/>
        <a:lstStyle/>
        <a:p>
          <a:endParaRPr lang="en-US"/>
        </a:p>
      </dgm:t>
    </dgm:pt>
    <dgm:pt modelId="{8570E56C-D69D-0E4F-B74D-0A1D5222A0E1}" type="sibTrans" cxnId="{A002FB65-919F-744C-8A5B-96ADFAB86ED4}">
      <dgm:prSet/>
      <dgm:spPr/>
      <dgm:t>
        <a:bodyPr/>
        <a:lstStyle/>
        <a:p>
          <a:r>
            <a:rPr lang="en-US" dirty="0"/>
            <a:t>Ext. Neutronics</a:t>
          </a:r>
        </a:p>
      </dgm:t>
    </dgm:pt>
    <dgm:pt modelId="{98CD86BB-19F0-7B4E-A008-82E26D08603D}">
      <dgm:prSet phldrT="[Text]"/>
      <dgm:spPr/>
      <dgm:t>
        <a:bodyPr/>
        <a:lstStyle/>
        <a:p>
          <a:r>
            <a:rPr lang="en-US" dirty="0"/>
            <a:t>Giuseppe </a:t>
          </a:r>
          <a:r>
            <a:rPr lang="en-US" dirty="0" err="1"/>
            <a:t>Scionti</a:t>
          </a:r>
          <a:endParaRPr lang="en-US" dirty="0"/>
        </a:p>
      </dgm:t>
    </dgm:pt>
    <dgm:pt modelId="{FC3490CD-5792-D141-946C-62E28AAE278D}" type="parTrans" cxnId="{9DFCE1BB-3F13-1A4D-852E-26EAF0498125}">
      <dgm:prSet/>
      <dgm:spPr/>
      <dgm:t>
        <a:bodyPr/>
        <a:lstStyle/>
        <a:p>
          <a:endParaRPr lang="en-US"/>
        </a:p>
      </dgm:t>
    </dgm:pt>
    <dgm:pt modelId="{14F101AB-72CD-5242-AFE4-C155971BB54B}" type="sibTrans" cxnId="{9DFCE1BB-3F13-1A4D-852E-26EAF0498125}">
      <dgm:prSet/>
      <dgm:spPr/>
      <dgm:t>
        <a:bodyPr/>
        <a:lstStyle/>
        <a:p>
          <a:r>
            <a:rPr lang="en-US" dirty="0"/>
            <a:t>Ext. Neutronics</a:t>
          </a:r>
        </a:p>
      </dgm:t>
    </dgm:pt>
    <dgm:pt modelId="{F2D9BF1D-CFF6-D04A-82BC-75E20CBEAE5A}">
      <dgm:prSet/>
      <dgm:spPr/>
      <dgm:t>
        <a:bodyPr/>
        <a:lstStyle/>
        <a:p>
          <a:r>
            <a:rPr lang="en-US" dirty="0"/>
            <a:t>Uwe </a:t>
          </a:r>
          <a:r>
            <a:rPr lang="en-US" dirty="0" err="1"/>
            <a:t>Filges</a:t>
          </a:r>
          <a:endParaRPr lang="en-US" dirty="0"/>
        </a:p>
      </dgm:t>
    </dgm:pt>
    <dgm:pt modelId="{1BB4CC01-8E85-514F-AD0D-0C7541814389}" type="parTrans" cxnId="{92C86C15-39F0-ED45-B985-AFC78818FC22}">
      <dgm:prSet/>
      <dgm:spPr/>
    </dgm:pt>
    <dgm:pt modelId="{D48F064E-4E9B-7642-A24B-0C8BF15EA9B8}" type="sibTrans" cxnId="{92C86C15-39F0-ED45-B985-AFC78818FC22}">
      <dgm:prSet/>
      <dgm:spPr/>
      <dgm:t>
        <a:bodyPr/>
        <a:lstStyle/>
        <a:p>
          <a:r>
            <a:rPr lang="en-US" dirty="0"/>
            <a:t>Ext. Neutronics</a:t>
          </a:r>
        </a:p>
      </dgm:t>
    </dgm:pt>
    <dgm:pt modelId="{DE48DC03-8AE8-B54D-BEDD-56253BF78E2A}" type="pres">
      <dgm:prSet presAssocID="{E95579DF-1616-8740-8201-7B47E950F1A6}" presName="hierChild1" presStyleCnt="0">
        <dgm:presLayoutVars>
          <dgm:orgChart val="1"/>
          <dgm:chPref val="1"/>
          <dgm:dir/>
          <dgm:animOne val="branch"/>
          <dgm:animLvl val="lvl"/>
          <dgm:resizeHandles/>
        </dgm:presLayoutVars>
      </dgm:prSet>
      <dgm:spPr/>
    </dgm:pt>
    <dgm:pt modelId="{709B9963-3B00-C348-B702-68A108182BD5}" type="pres">
      <dgm:prSet presAssocID="{3461318F-0BE3-BD4B-BE99-5A9F3A9C19CE}" presName="hierRoot1" presStyleCnt="0">
        <dgm:presLayoutVars>
          <dgm:hierBranch val="init"/>
        </dgm:presLayoutVars>
      </dgm:prSet>
      <dgm:spPr/>
    </dgm:pt>
    <dgm:pt modelId="{DC65E4D5-5AB7-594A-84A8-2B0DC278BECD}" type="pres">
      <dgm:prSet presAssocID="{3461318F-0BE3-BD4B-BE99-5A9F3A9C19CE}" presName="rootComposite1" presStyleCnt="0"/>
      <dgm:spPr/>
    </dgm:pt>
    <dgm:pt modelId="{745D9EF4-3CD6-5D4A-B510-FC6E65A47847}" type="pres">
      <dgm:prSet presAssocID="{3461318F-0BE3-BD4B-BE99-5A9F3A9C19CE}" presName="rootText1" presStyleLbl="node0" presStyleIdx="0" presStyleCnt="2">
        <dgm:presLayoutVars>
          <dgm:chMax/>
          <dgm:chPref val="3"/>
        </dgm:presLayoutVars>
      </dgm:prSet>
      <dgm:spPr/>
    </dgm:pt>
    <dgm:pt modelId="{F6081503-84DC-9142-91FE-5CF21432CA2C}" type="pres">
      <dgm:prSet presAssocID="{3461318F-0BE3-BD4B-BE99-5A9F3A9C19CE}" presName="titleText1" presStyleLbl="fgAcc0" presStyleIdx="0" presStyleCnt="2">
        <dgm:presLayoutVars>
          <dgm:chMax val="0"/>
          <dgm:chPref val="0"/>
        </dgm:presLayoutVars>
      </dgm:prSet>
      <dgm:spPr/>
    </dgm:pt>
    <dgm:pt modelId="{7E0A7B93-81FF-B343-9115-AA42AE25144E}" type="pres">
      <dgm:prSet presAssocID="{3461318F-0BE3-BD4B-BE99-5A9F3A9C19CE}" presName="rootConnector1" presStyleLbl="node1" presStyleIdx="0" presStyleCnt="11"/>
      <dgm:spPr/>
    </dgm:pt>
    <dgm:pt modelId="{D208EA71-78B0-B645-BC65-1A955368339F}" type="pres">
      <dgm:prSet presAssocID="{3461318F-0BE3-BD4B-BE99-5A9F3A9C19CE}" presName="hierChild2" presStyleCnt="0"/>
      <dgm:spPr/>
    </dgm:pt>
    <dgm:pt modelId="{EDB0C198-A5E9-4146-A4C3-6FACA260638D}" type="pres">
      <dgm:prSet presAssocID="{4551FA91-8D90-A643-B740-C05D44B47FCA}" presName="Name37" presStyleLbl="parChTrans1D2" presStyleIdx="0" presStyleCnt="3"/>
      <dgm:spPr/>
    </dgm:pt>
    <dgm:pt modelId="{FF67B0AF-376F-8942-9EA5-2ED9EB8CA77E}" type="pres">
      <dgm:prSet presAssocID="{F79C2F2F-3ECD-6245-8143-FFA5444BCABF}" presName="hierRoot2" presStyleCnt="0">
        <dgm:presLayoutVars>
          <dgm:hierBranch val="init"/>
        </dgm:presLayoutVars>
      </dgm:prSet>
      <dgm:spPr/>
    </dgm:pt>
    <dgm:pt modelId="{C54281CF-9CAB-CD47-ABF0-1DEEA0E58EAC}" type="pres">
      <dgm:prSet presAssocID="{F79C2F2F-3ECD-6245-8143-FFA5444BCABF}" presName="rootComposite" presStyleCnt="0"/>
      <dgm:spPr/>
    </dgm:pt>
    <dgm:pt modelId="{518695E6-D5D2-8F45-B632-6F81F7CC9001}" type="pres">
      <dgm:prSet presAssocID="{F79C2F2F-3ECD-6245-8143-FFA5444BCABF}" presName="rootText" presStyleLbl="node1" presStyleIdx="0" presStyleCnt="11">
        <dgm:presLayoutVars>
          <dgm:chMax/>
          <dgm:chPref val="3"/>
        </dgm:presLayoutVars>
      </dgm:prSet>
      <dgm:spPr/>
    </dgm:pt>
    <dgm:pt modelId="{54738306-20F9-A74A-81B6-0AA0B4C2B700}" type="pres">
      <dgm:prSet presAssocID="{F79C2F2F-3ECD-6245-8143-FFA5444BCABF}" presName="titleText2" presStyleLbl="fgAcc1" presStyleIdx="0" presStyleCnt="11">
        <dgm:presLayoutVars>
          <dgm:chMax val="0"/>
          <dgm:chPref val="0"/>
        </dgm:presLayoutVars>
      </dgm:prSet>
      <dgm:spPr/>
    </dgm:pt>
    <dgm:pt modelId="{CCCCBF1E-219A-4346-BF9C-BD0D71163029}" type="pres">
      <dgm:prSet presAssocID="{F79C2F2F-3ECD-6245-8143-FFA5444BCABF}" presName="rootConnector" presStyleLbl="node2" presStyleIdx="0" presStyleCnt="0"/>
      <dgm:spPr/>
    </dgm:pt>
    <dgm:pt modelId="{B0F34E70-848C-4D4D-904F-0B824220A61A}" type="pres">
      <dgm:prSet presAssocID="{F79C2F2F-3ECD-6245-8143-FFA5444BCABF}" presName="hierChild4" presStyleCnt="0"/>
      <dgm:spPr/>
    </dgm:pt>
    <dgm:pt modelId="{9A6634D5-36D1-474E-B0CE-2BF7D76A35FD}" type="pres">
      <dgm:prSet presAssocID="{99BDBD3D-FED3-5F4B-A834-D9B9F417F925}" presName="Name37" presStyleLbl="parChTrans1D3" presStyleIdx="0" presStyleCnt="3"/>
      <dgm:spPr/>
    </dgm:pt>
    <dgm:pt modelId="{D2061850-58F7-434A-8E79-3E79DED0381C}" type="pres">
      <dgm:prSet presAssocID="{9B9CEF7C-756E-A64E-AFF4-7A235D8D4244}" presName="hierRoot2" presStyleCnt="0">
        <dgm:presLayoutVars>
          <dgm:hierBranch val="init"/>
        </dgm:presLayoutVars>
      </dgm:prSet>
      <dgm:spPr/>
    </dgm:pt>
    <dgm:pt modelId="{E62B1BF1-1985-1145-8B37-EE3D5E425AEB}" type="pres">
      <dgm:prSet presAssocID="{9B9CEF7C-756E-A64E-AFF4-7A235D8D4244}" presName="rootComposite" presStyleCnt="0"/>
      <dgm:spPr/>
    </dgm:pt>
    <dgm:pt modelId="{F66EBC5F-B8D7-5F45-B579-4014F58B3FC3}" type="pres">
      <dgm:prSet presAssocID="{9B9CEF7C-756E-A64E-AFF4-7A235D8D4244}" presName="rootText" presStyleLbl="node1" presStyleIdx="1" presStyleCnt="11">
        <dgm:presLayoutVars>
          <dgm:chMax/>
          <dgm:chPref val="3"/>
        </dgm:presLayoutVars>
      </dgm:prSet>
      <dgm:spPr/>
    </dgm:pt>
    <dgm:pt modelId="{6266B378-790E-C14D-B301-838B08164D3C}" type="pres">
      <dgm:prSet presAssocID="{9B9CEF7C-756E-A64E-AFF4-7A235D8D4244}" presName="titleText2" presStyleLbl="fgAcc1" presStyleIdx="1" presStyleCnt="11">
        <dgm:presLayoutVars>
          <dgm:chMax val="0"/>
          <dgm:chPref val="0"/>
        </dgm:presLayoutVars>
      </dgm:prSet>
      <dgm:spPr/>
    </dgm:pt>
    <dgm:pt modelId="{3207A960-E3AB-A64F-8685-4E9263244389}" type="pres">
      <dgm:prSet presAssocID="{9B9CEF7C-756E-A64E-AFF4-7A235D8D4244}" presName="rootConnector" presStyleLbl="node3" presStyleIdx="0" presStyleCnt="0"/>
      <dgm:spPr/>
    </dgm:pt>
    <dgm:pt modelId="{D875962F-871B-ED47-886A-0279B8392FBC}" type="pres">
      <dgm:prSet presAssocID="{9B9CEF7C-756E-A64E-AFF4-7A235D8D4244}" presName="hierChild4" presStyleCnt="0"/>
      <dgm:spPr/>
    </dgm:pt>
    <dgm:pt modelId="{0FB50372-B07C-E340-AB50-7D392739A2B0}" type="pres">
      <dgm:prSet presAssocID="{9B9CEF7C-756E-A64E-AFF4-7A235D8D4244}" presName="hierChild5" presStyleCnt="0"/>
      <dgm:spPr/>
    </dgm:pt>
    <dgm:pt modelId="{EF2E8D15-9EC4-7341-B012-CC71686806DB}" type="pres">
      <dgm:prSet presAssocID="{F79C2F2F-3ECD-6245-8143-FFA5444BCABF}" presName="hierChild5" presStyleCnt="0"/>
      <dgm:spPr/>
    </dgm:pt>
    <dgm:pt modelId="{F19CEAAD-DA15-474D-8203-D35A6805AE52}" type="pres">
      <dgm:prSet presAssocID="{BE2BE00C-DE61-3240-A755-1DC9560E119D}" presName="Name37" presStyleLbl="parChTrans1D2" presStyleIdx="1" presStyleCnt="3"/>
      <dgm:spPr/>
    </dgm:pt>
    <dgm:pt modelId="{70D9A154-B9A4-3A4E-9534-3C133BACD4CB}" type="pres">
      <dgm:prSet presAssocID="{92705779-5C8E-314A-8214-686B49C86C93}" presName="hierRoot2" presStyleCnt="0">
        <dgm:presLayoutVars>
          <dgm:hierBranch val="init"/>
        </dgm:presLayoutVars>
      </dgm:prSet>
      <dgm:spPr/>
    </dgm:pt>
    <dgm:pt modelId="{84093E4A-76A8-0B4D-BDA3-36C8F39E3051}" type="pres">
      <dgm:prSet presAssocID="{92705779-5C8E-314A-8214-686B49C86C93}" presName="rootComposite" presStyleCnt="0"/>
      <dgm:spPr/>
    </dgm:pt>
    <dgm:pt modelId="{A77E8DB9-4E12-864C-97B2-AD5D929738FE}" type="pres">
      <dgm:prSet presAssocID="{92705779-5C8E-314A-8214-686B49C86C93}" presName="rootText" presStyleLbl="node1" presStyleIdx="2" presStyleCnt="11">
        <dgm:presLayoutVars>
          <dgm:chMax/>
          <dgm:chPref val="3"/>
        </dgm:presLayoutVars>
      </dgm:prSet>
      <dgm:spPr/>
    </dgm:pt>
    <dgm:pt modelId="{7D769802-3978-4549-8D70-3D60100C7612}" type="pres">
      <dgm:prSet presAssocID="{92705779-5C8E-314A-8214-686B49C86C93}" presName="titleText2" presStyleLbl="fgAcc1" presStyleIdx="2" presStyleCnt="11">
        <dgm:presLayoutVars>
          <dgm:chMax val="0"/>
          <dgm:chPref val="0"/>
        </dgm:presLayoutVars>
      </dgm:prSet>
      <dgm:spPr/>
    </dgm:pt>
    <dgm:pt modelId="{AB8F0B95-2786-E54F-AA43-93E6F06F2F59}" type="pres">
      <dgm:prSet presAssocID="{92705779-5C8E-314A-8214-686B49C86C93}" presName="rootConnector" presStyleLbl="node2" presStyleIdx="0" presStyleCnt="0"/>
      <dgm:spPr/>
    </dgm:pt>
    <dgm:pt modelId="{B40513D1-84FB-9F48-8B86-4CE5A3808C2B}" type="pres">
      <dgm:prSet presAssocID="{92705779-5C8E-314A-8214-686B49C86C93}" presName="hierChild4" presStyleCnt="0"/>
      <dgm:spPr/>
    </dgm:pt>
    <dgm:pt modelId="{6B75D566-7F32-2141-997E-73A897C898A0}" type="pres">
      <dgm:prSet presAssocID="{76FE7681-193E-B94B-B695-1D33BFE2F2B8}" presName="Name37" presStyleLbl="parChTrans1D3" presStyleIdx="1" presStyleCnt="3"/>
      <dgm:spPr/>
    </dgm:pt>
    <dgm:pt modelId="{7E48DF73-6B6C-4B4A-A6AB-E06035AF9CEF}" type="pres">
      <dgm:prSet presAssocID="{51347A8F-2689-B243-8004-E59BADA3C149}" presName="hierRoot2" presStyleCnt="0">
        <dgm:presLayoutVars>
          <dgm:hierBranch val="init"/>
        </dgm:presLayoutVars>
      </dgm:prSet>
      <dgm:spPr/>
    </dgm:pt>
    <dgm:pt modelId="{401B0392-8F9A-CC42-8B15-ADD242D14303}" type="pres">
      <dgm:prSet presAssocID="{51347A8F-2689-B243-8004-E59BADA3C149}" presName="rootComposite" presStyleCnt="0"/>
      <dgm:spPr/>
    </dgm:pt>
    <dgm:pt modelId="{9B55894B-69E0-AE4F-94D4-43DE374AB6AB}" type="pres">
      <dgm:prSet presAssocID="{51347A8F-2689-B243-8004-E59BADA3C149}" presName="rootText" presStyleLbl="node1" presStyleIdx="3" presStyleCnt="11">
        <dgm:presLayoutVars>
          <dgm:chMax/>
          <dgm:chPref val="3"/>
        </dgm:presLayoutVars>
      </dgm:prSet>
      <dgm:spPr/>
    </dgm:pt>
    <dgm:pt modelId="{CA5BFDBA-F237-3046-BE02-9A603CE4F399}" type="pres">
      <dgm:prSet presAssocID="{51347A8F-2689-B243-8004-E59BADA3C149}" presName="titleText2" presStyleLbl="fgAcc1" presStyleIdx="3" presStyleCnt="11">
        <dgm:presLayoutVars>
          <dgm:chMax val="0"/>
          <dgm:chPref val="0"/>
        </dgm:presLayoutVars>
      </dgm:prSet>
      <dgm:spPr/>
    </dgm:pt>
    <dgm:pt modelId="{9095D92D-E16D-4540-8A01-5AA11A946414}" type="pres">
      <dgm:prSet presAssocID="{51347A8F-2689-B243-8004-E59BADA3C149}" presName="rootConnector" presStyleLbl="node3" presStyleIdx="0" presStyleCnt="0"/>
      <dgm:spPr/>
    </dgm:pt>
    <dgm:pt modelId="{518DC3B5-41B0-E542-9284-553A3B91878F}" type="pres">
      <dgm:prSet presAssocID="{51347A8F-2689-B243-8004-E59BADA3C149}" presName="hierChild4" presStyleCnt="0"/>
      <dgm:spPr/>
    </dgm:pt>
    <dgm:pt modelId="{4D4C33DD-EDD7-C545-ACC1-F3946F3291E2}" type="pres">
      <dgm:prSet presAssocID="{B5FBBDF8-9DC0-C746-ABF7-46D7B2A33817}" presName="Name37" presStyleLbl="parChTrans1D4" presStyleIdx="0" presStyleCnt="6"/>
      <dgm:spPr/>
    </dgm:pt>
    <dgm:pt modelId="{B47631B2-18D4-3645-A74D-5216BD015334}" type="pres">
      <dgm:prSet presAssocID="{CCBB01C8-27DD-2E4E-ACEB-76B57E7A2EF2}" presName="hierRoot2" presStyleCnt="0">
        <dgm:presLayoutVars>
          <dgm:hierBranch val="init"/>
        </dgm:presLayoutVars>
      </dgm:prSet>
      <dgm:spPr/>
    </dgm:pt>
    <dgm:pt modelId="{942800CC-EA97-1247-8A76-12086B158A3D}" type="pres">
      <dgm:prSet presAssocID="{CCBB01C8-27DD-2E4E-ACEB-76B57E7A2EF2}" presName="rootComposite" presStyleCnt="0"/>
      <dgm:spPr/>
    </dgm:pt>
    <dgm:pt modelId="{5D3C696E-0B8B-D24C-AF0D-CB2F3ECDFBE6}" type="pres">
      <dgm:prSet presAssocID="{CCBB01C8-27DD-2E4E-ACEB-76B57E7A2EF2}" presName="rootText" presStyleLbl="node1" presStyleIdx="4" presStyleCnt="11">
        <dgm:presLayoutVars>
          <dgm:chMax/>
          <dgm:chPref val="3"/>
        </dgm:presLayoutVars>
      </dgm:prSet>
      <dgm:spPr/>
    </dgm:pt>
    <dgm:pt modelId="{A2C7F333-F5D6-F848-BA86-DB28744E42F8}" type="pres">
      <dgm:prSet presAssocID="{CCBB01C8-27DD-2E4E-ACEB-76B57E7A2EF2}" presName="titleText2" presStyleLbl="fgAcc1" presStyleIdx="4" presStyleCnt="11">
        <dgm:presLayoutVars>
          <dgm:chMax val="0"/>
          <dgm:chPref val="0"/>
        </dgm:presLayoutVars>
      </dgm:prSet>
      <dgm:spPr/>
    </dgm:pt>
    <dgm:pt modelId="{AEA85D13-3E53-B04D-BED7-D9771CCE4DE5}" type="pres">
      <dgm:prSet presAssocID="{CCBB01C8-27DD-2E4E-ACEB-76B57E7A2EF2}" presName="rootConnector" presStyleLbl="node4" presStyleIdx="0" presStyleCnt="0"/>
      <dgm:spPr/>
    </dgm:pt>
    <dgm:pt modelId="{9271E97A-DB2B-EC41-BE9F-0F1E4A291AF8}" type="pres">
      <dgm:prSet presAssocID="{CCBB01C8-27DD-2E4E-ACEB-76B57E7A2EF2}" presName="hierChild4" presStyleCnt="0"/>
      <dgm:spPr/>
    </dgm:pt>
    <dgm:pt modelId="{C9C2B2C2-3DE5-BB4A-9DCD-F9A1DF7F8E43}" type="pres">
      <dgm:prSet presAssocID="{53419B4F-95AE-4C49-8391-6A81F08ED1A3}" presName="Name37" presStyleLbl="parChTrans1D4" presStyleIdx="1" presStyleCnt="6"/>
      <dgm:spPr/>
    </dgm:pt>
    <dgm:pt modelId="{FD771C3F-9509-9142-BB66-F12DC0029C74}" type="pres">
      <dgm:prSet presAssocID="{CF05E583-BB57-AC43-8A0A-2DA0CFE25A04}" presName="hierRoot2" presStyleCnt="0">
        <dgm:presLayoutVars>
          <dgm:hierBranch val="init"/>
        </dgm:presLayoutVars>
      </dgm:prSet>
      <dgm:spPr/>
    </dgm:pt>
    <dgm:pt modelId="{8AC90BBA-E6A5-3548-8653-AB5856C919C6}" type="pres">
      <dgm:prSet presAssocID="{CF05E583-BB57-AC43-8A0A-2DA0CFE25A04}" presName="rootComposite" presStyleCnt="0"/>
      <dgm:spPr/>
    </dgm:pt>
    <dgm:pt modelId="{1D2C7B32-0B68-FD4E-9702-981DECC8ACC1}" type="pres">
      <dgm:prSet presAssocID="{CF05E583-BB57-AC43-8A0A-2DA0CFE25A04}" presName="rootText" presStyleLbl="node1" presStyleIdx="5" presStyleCnt="11">
        <dgm:presLayoutVars>
          <dgm:chMax/>
          <dgm:chPref val="3"/>
        </dgm:presLayoutVars>
      </dgm:prSet>
      <dgm:spPr/>
    </dgm:pt>
    <dgm:pt modelId="{762FD60B-0A19-4343-8C86-3634138EE3AB}" type="pres">
      <dgm:prSet presAssocID="{CF05E583-BB57-AC43-8A0A-2DA0CFE25A04}" presName="titleText2" presStyleLbl="fgAcc1" presStyleIdx="5" presStyleCnt="11">
        <dgm:presLayoutVars>
          <dgm:chMax val="0"/>
          <dgm:chPref val="0"/>
        </dgm:presLayoutVars>
      </dgm:prSet>
      <dgm:spPr/>
    </dgm:pt>
    <dgm:pt modelId="{3456A228-6BBD-184D-B74B-238130D3CC5D}" type="pres">
      <dgm:prSet presAssocID="{CF05E583-BB57-AC43-8A0A-2DA0CFE25A04}" presName="rootConnector" presStyleLbl="node4" presStyleIdx="0" presStyleCnt="0"/>
      <dgm:spPr/>
    </dgm:pt>
    <dgm:pt modelId="{C244A1A9-17AF-954A-959E-5C8248D74668}" type="pres">
      <dgm:prSet presAssocID="{CF05E583-BB57-AC43-8A0A-2DA0CFE25A04}" presName="hierChild4" presStyleCnt="0"/>
      <dgm:spPr/>
    </dgm:pt>
    <dgm:pt modelId="{C2FBA513-6A9B-114C-B620-3A9BE25A3B8E}" type="pres">
      <dgm:prSet presAssocID="{1BB4CC01-8E85-514F-AD0D-0C7541814389}" presName="Name37" presStyleLbl="parChTrans1D4" presStyleIdx="2" presStyleCnt="6"/>
      <dgm:spPr/>
    </dgm:pt>
    <dgm:pt modelId="{7FDB3E71-F4F6-6D4E-94E4-76D5E61705C9}" type="pres">
      <dgm:prSet presAssocID="{F2D9BF1D-CFF6-D04A-82BC-75E20CBEAE5A}" presName="hierRoot2" presStyleCnt="0">
        <dgm:presLayoutVars>
          <dgm:hierBranch val="init"/>
        </dgm:presLayoutVars>
      </dgm:prSet>
      <dgm:spPr/>
    </dgm:pt>
    <dgm:pt modelId="{7AE57971-4C77-EF40-AC6D-A0E15F494A3C}" type="pres">
      <dgm:prSet presAssocID="{F2D9BF1D-CFF6-D04A-82BC-75E20CBEAE5A}" presName="rootComposite" presStyleCnt="0"/>
      <dgm:spPr/>
    </dgm:pt>
    <dgm:pt modelId="{8B8D7742-B9A0-1F4C-8432-06682FB30E85}" type="pres">
      <dgm:prSet presAssocID="{F2D9BF1D-CFF6-D04A-82BC-75E20CBEAE5A}" presName="rootText" presStyleLbl="node1" presStyleIdx="6" presStyleCnt="11">
        <dgm:presLayoutVars>
          <dgm:chMax/>
          <dgm:chPref val="3"/>
        </dgm:presLayoutVars>
      </dgm:prSet>
      <dgm:spPr/>
    </dgm:pt>
    <dgm:pt modelId="{DD3FA636-BD42-6049-A721-16DC7B1EA069}" type="pres">
      <dgm:prSet presAssocID="{F2D9BF1D-CFF6-D04A-82BC-75E20CBEAE5A}" presName="titleText2" presStyleLbl="fgAcc1" presStyleIdx="6" presStyleCnt="11">
        <dgm:presLayoutVars>
          <dgm:chMax val="0"/>
          <dgm:chPref val="0"/>
        </dgm:presLayoutVars>
      </dgm:prSet>
      <dgm:spPr/>
    </dgm:pt>
    <dgm:pt modelId="{22A04EDD-6AEB-C441-8E85-8171890D4EA3}" type="pres">
      <dgm:prSet presAssocID="{F2D9BF1D-CFF6-D04A-82BC-75E20CBEAE5A}" presName="rootConnector" presStyleLbl="node4" presStyleIdx="0" presStyleCnt="0"/>
      <dgm:spPr/>
    </dgm:pt>
    <dgm:pt modelId="{F7286080-C8E3-A941-85FD-83B668B3B494}" type="pres">
      <dgm:prSet presAssocID="{F2D9BF1D-CFF6-D04A-82BC-75E20CBEAE5A}" presName="hierChild4" presStyleCnt="0"/>
      <dgm:spPr/>
    </dgm:pt>
    <dgm:pt modelId="{FD6E886D-4902-C547-9E77-F9AAA3BE5113}" type="pres">
      <dgm:prSet presAssocID="{F2D9BF1D-CFF6-D04A-82BC-75E20CBEAE5A}" presName="hierChild5" presStyleCnt="0"/>
      <dgm:spPr/>
    </dgm:pt>
    <dgm:pt modelId="{F876E08A-E2D6-CA45-A672-0C7590F94A86}" type="pres">
      <dgm:prSet presAssocID="{CF05E583-BB57-AC43-8A0A-2DA0CFE25A04}" presName="hierChild5" presStyleCnt="0"/>
      <dgm:spPr/>
    </dgm:pt>
    <dgm:pt modelId="{0B47FC7A-CED8-9F42-9C15-6F860CCC60C7}" type="pres">
      <dgm:prSet presAssocID="{CCBB01C8-27DD-2E4E-ACEB-76B57E7A2EF2}" presName="hierChild5" presStyleCnt="0"/>
      <dgm:spPr/>
    </dgm:pt>
    <dgm:pt modelId="{370260C2-C68C-8945-9724-AC5127BCCB1A}" type="pres">
      <dgm:prSet presAssocID="{51347A8F-2689-B243-8004-E59BADA3C149}" presName="hierChild5" presStyleCnt="0"/>
      <dgm:spPr/>
    </dgm:pt>
    <dgm:pt modelId="{CC8CB06F-6022-F84C-ABC2-B736DAD38DA3}" type="pres">
      <dgm:prSet presAssocID="{B293FA8C-3764-CD40-8802-641C94E217FA}" presName="Name37" presStyleLbl="parChTrans1D3" presStyleIdx="2" presStyleCnt="3"/>
      <dgm:spPr/>
    </dgm:pt>
    <dgm:pt modelId="{7CFD0D13-182A-0A44-B686-4409D4922EC2}" type="pres">
      <dgm:prSet presAssocID="{BDB4CE80-85DC-6744-ACD1-F3CE24E0606B}" presName="hierRoot2" presStyleCnt="0">
        <dgm:presLayoutVars>
          <dgm:hierBranch val="init"/>
        </dgm:presLayoutVars>
      </dgm:prSet>
      <dgm:spPr/>
    </dgm:pt>
    <dgm:pt modelId="{888B6ACB-623D-0744-B6D2-0D114546B2C3}" type="pres">
      <dgm:prSet presAssocID="{BDB4CE80-85DC-6744-ACD1-F3CE24E0606B}" presName="rootComposite" presStyleCnt="0"/>
      <dgm:spPr/>
    </dgm:pt>
    <dgm:pt modelId="{1A49ACE1-F316-B04F-A1C8-EAF526B4868A}" type="pres">
      <dgm:prSet presAssocID="{BDB4CE80-85DC-6744-ACD1-F3CE24E0606B}" presName="rootText" presStyleLbl="node1" presStyleIdx="7" presStyleCnt="11">
        <dgm:presLayoutVars>
          <dgm:chMax/>
          <dgm:chPref val="3"/>
        </dgm:presLayoutVars>
      </dgm:prSet>
      <dgm:spPr/>
    </dgm:pt>
    <dgm:pt modelId="{F78AF68C-C92F-4D47-9786-476E884998F6}" type="pres">
      <dgm:prSet presAssocID="{BDB4CE80-85DC-6744-ACD1-F3CE24E0606B}" presName="titleText2" presStyleLbl="fgAcc1" presStyleIdx="7" presStyleCnt="11">
        <dgm:presLayoutVars>
          <dgm:chMax val="0"/>
          <dgm:chPref val="0"/>
        </dgm:presLayoutVars>
      </dgm:prSet>
      <dgm:spPr/>
    </dgm:pt>
    <dgm:pt modelId="{75E9E468-3938-9149-BFC3-88E4078EF0B2}" type="pres">
      <dgm:prSet presAssocID="{BDB4CE80-85DC-6744-ACD1-F3CE24E0606B}" presName="rootConnector" presStyleLbl="node3" presStyleIdx="0" presStyleCnt="0"/>
      <dgm:spPr/>
    </dgm:pt>
    <dgm:pt modelId="{ECF139A8-3ECD-B04B-9B8E-31A1728DBDF7}" type="pres">
      <dgm:prSet presAssocID="{BDB4CE80-85DC-6744-ACD1-F3CE24E0606B}" presName="hierChild4" presStyleCnt="0"/>
      <dgm:spPr/>
    </dgm:pt>
    <dgm:pt modelId="{D9ABCE46-5DFF-1244-AFA4-11B0DBEFA4C8}" type="pres">
      <dgm:prSet presAssocID="{D073EA06-5485-4C43-B010-05816CB2622B}" presName="Name37" presStyleLbl="parChTrans1D4" presStyleIdx="3" presStyleCnt="6"/>
      <dgm:spPr/>
    </dgm:pt>
    <dgm:pt modelId="{B40308C5-FBE3-E14E-90A6-CBBEA58EA38F}" type="pres">
      <dgm:prSet presAssocID="{3EDDED16-DA08-9A4B-BFCF-AC020DB29331}" presName="hierRoot2" presStyleCnt="0">
        <dgm:presLayoutVars>
          <dgm:hierBranch val="init"/>
        </dgm:presLayoutVars>
      </dgm:prSet>
      <dgm:spPr/>
    </dgm:pt>
    <dgm:pt modelId="{1ED68FF9-8ABA-DC4D-A37F-0B3A8ECAECD8}" type="pres">
      <dgm:prSet presAssocID="{3EDDED16-DA08-9A4B-BFCF-AC020DB29331}" presName="rootComposite" presStyleCnt="0"/>
      <dgm:spPr/>
    </dgm:pt>
    <dgm:pt modelId="{58598BD7-C627-EA44-A64F-EFE36387F15C}" type="pres">
      <dgm:prSet presAssocID="{3EDDED16-DA08-9A4B-BFCF-AC020DB29331}" presName="rootText" presStyleLbl="node1" presStyleIdx="8" presStyleCnt="11">
        <dgm:presLayoutVars>
          <dgm:chMax/>
          <dgm:chPref val="3"/>
        </dgm:presLayoutVars>
      </dgm:prSet>
      <dgm:spPr/>
    </dgm:pt>
    <dgm:pt modelId="{1367B006-0789-7049-908B-EA600A6A83C0}" type="pres">
      <dgm:prSet presAssocID="{3EDDED16-DA08-9A4B-BFCF-AC020DB29331}" presName="titleText2" presStyleLbl="fgAcc1" presStyleIdx="8" presStyleCnt="11">
        <dgm:presLayoutVars>
          <dgm:chMax val="0"/>
          <dgm:chPref val="0"/>
        </dgm:presLayoutVars>
      </dgm:prSet>
      <dgm:spPr/>
    </dgm:pt>
    <dgm:pt modelId="{476B7AD9-C11C-C044-A6A7-84AF5170E098}" type="pres">
      <dgm:prSet presAssocID="{3EDDED16-DA08-9A4B-BFCF-AC020DB29331}" presName="rootConnector" presStyleLbl="node4" presStyleIdx="0" presStyleCnt="0"/>
      <dgm:spPr/>
    </dgm:pt>
    <dgm:pt modelId="{227B74C5-A650-2846-9047-3210A162C8F5}" type="pres">
      <dgm:prSet presAssocID="{3EDDED16-DA08-9A4B-BFCF-AC020DB29331}" presName="hierChild4" presStyleCnt="0"/>
      <dgm:spPr/>
    </dgm:pt>
    <dgm:pt modelId="{91F5A51E-A926-254A-9A04-D7D21AE1D4AD}" type="pres">
      <dgm:prSet presAssocID="{8E47FDDC-9AB3-D543-958F-5EAC3D993D7A}" presName="Name37" presStyleLbl="parChTrans1D4" presStyleIdx="4" presStyleCnt="6"/>
      <dgm:spPr/>
    </dgm:pt>
    <dgm:pt modelId="{D498753E-0D80-C54B-9C1A-4A458AB35ECA}" type="pres">
      <dgm:prSet presAssocID="{F5E9BDC4-3EDE-8D46-85C2-B1F3862C8439}" presName="hierRoot2" presStyleCnt="0">
        <dgm:presLayoutVars>
          <dgm:hierBranch val="init"/>
        </dgm:presLayoutVars>
      </dgm:prSet>
      <dgm:spPr/>
    </dgm:pt>
    <dgm:pt modelId="{B9A6F6A2-6131-C44A-B93C-D9BE70336C9C}" type="pres">
      <dgm:prSet presAssocID="{F5E9BDC4-3EDE-8D46-85C2-B1F3862C8439}" presName="rootComposite" presStyleCnt="0"/>
      <dgm:spPr/>
    </dgm:pt>
    <dgm:pt modelId="{B7D26BC1-A991-6E49-834F-C29CA4391B1A}" type="pres">
      <dgm:prSet presAssocID="{F5E9BDC4-3EDE-8D46-85C2-B1F3862C8439}" presName="rootText" presStyleLbl="node1" presStyleIdx="9" presStyleCnt="11">
        <dgm:presLayoutVars>
          <dgm:chMax/>
          <dgm:chPref val="3"/>
        </dgm:presLayoutVars>
      </dgm:prSet>
      <dgm:spPr/>
    </dgm:pt>
    <dgm:pt modelId="{39C093E5-2CE3-154E-B6AE-390186B1C6FD}" type="pres">
      <dgm:prSet presAssocID="{F5E9BDC4-3EDE-8D46-85C2-B1F3862C8439}" presName="titleText2" presStyleLbl="fgAcc1" presStyleIdx="9" presStyleCnt="11">
        <dgm:presLayoutVars>
          <dgm:chMax val="0"/>
          <dgm:chPref val="0"/>
        </dgm:presLayoutVars>
      </dgm:prSet>
      <dgm:spPr/>
    </dgm:pt>
    <dgm:pt modelId="{A87862AD-AAC0-774B-AFEC-2D748A92A3E2}" type="pres">
      <dgm:prSet presAssocID="{F5E9BDC4-3EDE-8D46-85C2-B1F3862C8439}" presName="rootConnector" presStyleLbl="node4" presStyleIdx="0" presStyleCnt="0"/>
      <dgm:spPr/>
    </dgm:pt>
    <dgm:pt modelId="{7C9C070A-DCFF-0542-9EEF-2C3AC7B7D652}" type="pres">
      <dgm:prSet presAssocID="{F5E9BDC4-3EDE-8D46-85C2-B1F3862C8439}" presName="hierChild4" presStyleCnt="0"/>
      <dgm:spPr/>
    </dgm:pt>
    <dgm:pt modelId="{9C1E0747-DCC3-DF44-928A-91105838C554}" type="pres">
      <dgm:prSet presAssocID="{FC3490CD-5792-D141-946C-62E28AAE278D}" presName="Name37" presStyleLbl="parChTrans1D4" presStyleIdx="5" presStyleCnt="6"/>
      <dgm:spPr/>
    </dgm:pt>
    <dgm:pt modelId="{EE60FA50-A656-9144-8DF7-896C4685CB4B}" type="pres">
      <dgm:prSet presAssocID="{98CD86BB-19F0-7B4E-A008-82E26D08603D}" presName="hierRoot2" presStyleCnt="0">
        <dgm:presLayoutVars>
          <dgm:hierBranch val="init"/>
        </dgm:presLayoutVars>
      </dgm:prSet>
      <dgm:spPr/>
    </dgm:pt>
    <dgm:pt modelId="{F707EBE2-7709-EF4A-B896-649AF70B94DA}" type="pres">
      <dgm:prSet presAssocID="{98CD86BB-19F0-7B4E-A008-82E26D08603D}" presName="rootComposite" presStyleCnt="0"/>
      <dgm:spPr/>
    </dgm:pt>
    <dgm:pt modelId="{88295DCC-8346-F747-98ED-87A3EE4E7B85}" type="pres">
      <dgm:prSet presAssocID="{98CD86BB-19F0-7B4E-A008-82E26D08603D}" presName="rootText" presStyleLbl="node1" presStyleIdx="10" presStyleCnt="11">
        <dgm:presLayoutVars>
          <dgm:chMax/>
          <dgm:chPref val="3"/>
        </dgm:presLayoutVars>
      </dgm:prSet>
      <dgm:spPr/>
    </dgm:pt>
    <dgm:pt modelId="{3DCDE4C7-6CA8-1A42-B3CE-6862A7F28F31}" type="pres">
      <dgm:prSet presAssocID="{98CD86BB-19F0-7B4E-A008-82E26D08603D}" presName="titleText2" presStyleLbl="fgAcc1" presStyleIdx="10" presStyleCnt="11">
        <dgm:presLayoutVars>
          <dgm:chMax val="0"/>
          <dgm:chPref val="0"/>
        </dgm:presLayoutVars>
      </dgm:prSet>
      <dgm:spPr/>
    </dgm:pt>
    <dgm:pt modelId="{40231791-2B80-1146-A103-F845AF583B72}" type="pres">
      <dgm:prSet presAssocID="{98CD86BB-19F0-7B4E-A008-82E26D08603D}" presName="rootConnector" presStyleLbl="node4" presStyleIdx="0" presStyleCnt="0"/>
      <dgm:spPr/>
    </dgm:pt>
    <dgm:pt modelId="{9EE11CF0-B8F4-D944-B224-F5AF9885B2E4}" type="pres">
      <dgm:prSet presAssocID="{98CD86BB-19F0-7B4E-A008-82E26D08603D}" presName="hierChild4" presStyleCnt="0"/>
      <dgm:spPr/>
    </dgm:pt>
    <dgm:pt modelId="{6B252486-15A9-BF4D-B969-116DB3BF97FD}" type="pres">
      <dgm:prSet presAssocID="{98CD86BB-19F0-7B4E-A008-82E26D08603D}" presName="hierChild5" presStyleCnt="0"/>
      <dgm:spPr/>
    </dgm:pt>
    <dgm:pt modelId="{A576097C-FC03-C147-A328-871B20F2F00E}" type="pres">
      <dgm:prSet presAssocID="{F5E9BDC4-3EDE-8D46-85C2-B1F3862C8439}" presName="hierChild5" presStyleCnt="0"/>
      <dgm:spPr/>
    </dgm:pt>
    <dgm:pt modelId="{44AA72A4-1E1D-704E-9108-DF8976183CE5}" type="pres">
      <dgm:prSet presAssocID="{3EDDED16-DA08-9A4B-BFCF-AC020DB29331}" presName="hierChild5" presStyleCnt="0"/>
      <dgm:spPr/>
    </dgm:pt>
    <dgm:pt modelId="{BA3D4052-A629-A740-AD07-C451FC68DE57}" type="pres">
      <dgm:prSet presAssocID="{BDB4CE80-85DC-6744-ACD1-F3CE24E0606B}" presName="hierChild5" presStyleCnt="0"/>
      <dgm:spPr/>
    </dgm:pt>
    <dgm:pt modelId="{E2F273BA-7118-3841-B1DC-B246F357FA60}" type="pres">
      <dgm:prSet presAssocID="{92705779-5C8E-314A-8214-686B49C86C93}" presName="hierChild5" presStyleCnt="0"/>
      <dgm:spPr/>
    </dgm:pt>
    <dgm:pt modelId="{E5FEFEB8-7389-F94D-BAAA-1C61F4C30E5A}" type="pres">
      <dgm:prSet presAssocID="{3461318F-0BE3-BD4B-BE99-5A9F3A9C19CE}" presName="hierChild3" presStyleCnt="0"/>
      <dgm:spPr/>
    </dgm:pt>
    <dgm:pt modelId="{8C19CEFC-AEC8-F346-B80C-D13091ECFED7}" type="pres">
      <dgm:prSet presAssocID="{0E65FAFB-88E7-974B-8294-F880027BA26F}" presName="Name96" presStyleLbl="parChTrans1D2" presStyleIdx="2" presStyleCnt="3"/>
      <dgm:spPr/>
    </dgm:pt>
    <dgm:pt modelId="{28773DCF-A3A2-7E47-9B18-8184A6702E38}" type="pres">
      <dgm:prSet presAssocID="{EA6D20F9-6DB5-074D-8A50-4539A6C3D58E}" presName="hierRoot3" presStyleCnt="0">
        <dgm:presLayoutVars>
          <dgm:hierBranch val="init"/>
        </dgm:presLayoutVars>
      </dgm:prSet>
      <dgm:spPr/>
    </dgm:pt>
    <dgm:pt modelId="{1ED197B0-BE8F-634F-8F53-0665DCC6949E}" type="pres">
      <dgm:prSet presAssocID="{EA6D20F9-6DB5-074D-8A50-4539A6C3D58E}" presName="rootComposite3" presStyleCnt="0"/>
      <dgm:spPr/>
    </dgm:pt>
    <dgm:pt modelId="{14F2B52A-89C8-3342-A119-0123EED55CE9}" type="pres">
      <dgm:prSet presAssocID="{EA6D20F9-6DB5-074D-8A50-4539A6C3D58E}" presName="rootText3" presStyleLbl="asst1" presStyleIdx="0" presStyleCnt="1">
        <dgm:presLayoutVars>
          <dgm:chPref val="3"/>
        </dgm:presLayoutVars>
      </dgm:prSet>
      <dgm:spPr/>
    </dgm:pt>
    <dgm:pt modelId="{650E3ACB-EDED-D146-AFD6-59ED3E44052A}" type="pres">
      <dgm:prSet presAssocID="{EA6D20F9-6DB5-074D-8A50-4539A6C3D58E}" presName="titleText3" presStyleLbl="fgAcc2" presStyleIdx="0" presStyleCnt="1">
        <dgm:presLayoutVars>
          <dgm:chMax val="0"/>
          <dgm:chPref val="0"/>
        </dgm:presLayoutVars>
      </dgm:prSet>
      <dgm:spPr/>
    </dgm:pt>
    <dgm:pt modelId="{BBB292BF-A831-354C-AC63-17714266FB8A}" type="pres">
      <dgm:prSet presAssocID="{EA6D20F9-6DB5-074D-8A50-4539A6C3D58E}" presName="rootConnector3" presStyleLbl="asst1" presStyleIdx="0" presStyleCnt="1"/>
      <dgm:spPr/>
    </dgm:pt>
    <dgm:pt modelId="{31404678-F9F6-5540-98FB-E05CC968BE75}" type="pres">
      <dgm:prSet presAssocID="{EA6D20F9-6DB5-074D-8A50-4539A6C3D58E}" presName="hierChild6" presStyleCnt="0"/>
      <dgm:spPr/>
    </dgm:pt>
    <dgm:pt modelId="{869FA007-F508-234A-B5E3-DEEE7F7576DD}" type="pres">
      <dgm:prSet presAssocID="{EA6D20F9-6DB5-074D-8A50-4539A6C3D58E}" presName="hierChild7" presStyleCnt="0"/>
      <dgm:spPr/>
    </dgm:pt>
    <dgm:pt modelId="{A848C2E7-D3B2-4544-AB67-83B5D97D46E4}" type="pres">
      <dgm:prSet presAssocID="{0624DAB7-9969-8E48-B211-84C14443B232}" presName="hierRoot1" presStyleCnt="0">
        <dgm:presLayoutVars>
          <dgm:hierBranch val="init"/>
        </dgm:presLayoutVars>
      </dgm:prSet>
      <dgm:spPr/>
    </dgm:pt>
    <dgm:pt modelId="{C9171ED5-3DA0-E14D-AF59-6B33653C664A}" type="pres">
      <dgm:prSet presAssocID="{0624DAB7-9969-8E48-B211-84C14443B232}" presName="rootComposite1" presStyleCnt="0"/>
      <dgm:spPr/>
    </dgm:pt>
    <dgm:pt modelId="{E6828D48-EEE1-214C-819D-0665A2105398}" type="pres">
      <dgm:prSet presAssocID="{0624DAB7-9969-8E48-B211-84C14443B232}" presName="rootText1" presStyleLbl="node0" presStyleIdx="1" presStyleCnt="2">
        <dgm:presLayoutVars>
          <dgm:chMax/>
          <dgm:chPref val="3"/>
        </dgm:presLayoutVars>
      </dgm:prSet>
      <dgm:spPr/>
    </dgm:pt>
    <dgm:pt modelId="{0B8519BF-39DC-4B4D-9354-82F29FAB08B8}" type="pres">
      <dgm:prSet presAssocID="{0624DAB7-9969-8E48-B211-84C14443B232}" presName="titleText1" presStyleLbl="fgAcc0" presStyleIdx="1" presStyleCnt="2" custScaleY="188341">
        <dgm:presLayoutVars>
          <dgm:chMax val="0"/>
          <dgm:chPref val="0"/>
        </dgm:presLayoutVars>
      </dgm:prSet>
      <dgm:spPr/>
    </dgm:pt>
    <dgm:pt modelId="{8CB3F8D1-E47B-7F46-902D-F8CCA9446A37}" type="pres">
      <dgm:prSet presAssocID="{0624DAB7-9969-8E48-B211-84C14443B232}" presName="rootConnector1" presStyleLbl="node1" presStyleIdx="10" presStyleCnt="11"/>
      <dgm:spPr/>
    </dgm:pt>
    <dgm:pt modelId="{1D639CA8-3C3A-A743-BFE5-CCD4067BFFA1}" type="pres">
      <dgm:prSet presAssocID="{0624DAB7-9969-8E48-B211-84C14443B232}" presName="hierChild2" presStyleCnt="0"/>
      <dgm:spPr/>
    </dgm:pt>
    <dgm:pt modelId="{59CBB08E-887D-E54C-9290-601837ADF791}" type="pres">
      <dgm:prSet presAssocID="{0624DAB7-9969-8E48-B211-84C14443B232}" presName="hierChild3" presStyleCnt="0"/>
      <dgm:spPr/>
    </dgm:pt>
  </dgm:ptLst>
  <dgm:cxnLst>
    <dgm:cxn modelId="{E65FB901-DE18-2842-A657-BD935D80A0C3}" type="presOf" srcId="{EA6D20F9-6DB5-074D-8A50-4539A6C3D58E}" destId="{BBB292BF-A831-354C-AC63-17714266FB8A}" srcOrd="1" destOrd="0" presId="urn:microsoft.com/office/officeart/2008/layout/NameandTitleOrganizationalChart"/>
    <dgm:cxn modelId="{48B17E04-B681-6043-B77A-7A600ED13FB8}" type="presOf" srcId="{BE2BE00C-DE61-3240-A755-1DC9560E119D}" destId="{F19CEAAD-DA15-474D-8203-D35A6805AE52}" srcOrd="0" destOrd="0" presId="urn:microsoft.com/office/officeart/2008/layout/NameandTitleOrganizationalChart"/>
    <dgm:cxn modelId="{D0891405-4DEE-AA4B-967A-50484A242B9A}" srcId="{92705779-5C8E-314A-8214-686B49C86C93}" destId="{51347A8F-2689-B243-8004-E59BADA3C149}" srcOrd="0" destOrd="0" parTransId="{76FE7681-193E-B94B-B695-1D33BFE2F2B8}" sibTransId="{6958BE26-E172-9E47-8D14-059BAD4EE38A}"/>
    <dgm:cxn modelId="{5E02F70A-91C0-3F4E-8D27-6CD8E6F44EF4}" type="presOf" srcId="{F5E9BDC4-3EDE-8D46-85C2-B1F3862C8439}" destId="{A87862AD-AAC0-774B-AFEC-2D748A92A3E2}" srcOrd="1" destOrd="0" presId="urn:microsoft.com/office/officeart/2008/layout/NameandTitleOrganizationalChart"/>
    <dgm:cxn modelId="{57A2920C-5064-B44E-A0B2-4F363D46E454}" type="presOf" srcId="{D122DA72-45A3-2649-AC34-FB26A4352D2C}" destId="{650E3ACB-EDED-D146-AFD6-59ED3E44052A}" srcOrd="0" destOrd="0" presId="urn:microsoft.com/office/officeart/2008/layout/NameandTitleOrganizationalChart"/>
    <dgm:cxn modelId="{2A69FA0D-E2FA-D44A-BFCB-7FCB96F691EB}" type="presOf" srcId="{F79C2F2F-3ECD-6245-8143-FFA5444BCABF}" destId="{518695E6-D5D2-8F45-B632-6F81F7CC9001}" srcOrd="0" destOrd="0" presId="urn:microsoft.com/office/officeart/2008/layout/NameandTitleOrganizationalChart"/>
    <dgm:cxn modelId="{427F7D11-D396-C14D-874A-95FB38574DF7}" type="presOf" srcId="{FC3490CD-5792-D141-946C-62E28AAE278D}" destId="{9C1E0747-DCC3-DF44-928A-91105838C554}" srcOrd="0" destOrd="0" presId="urn:microsoft.com/office/officeart/2008/layout/NameandTitleOrganizationalChart"/>
    <dgm:cxn modelId="{4FF3B912-ADAE-FF4A-9187-8170DADFCBFB}" type="presOf" srcId="{D0F4A321-183C-3244-B1A6-869A8D171B71}" destId="{F6081503-84DC-9142-91FE-5CF21432CA2C}" srcOrd="0" destOrd="0" presId="urn:microsoft.com/office/officeart/2008/layout/NameandTitleOrganizationalChart"/>
    <dgm:cxn modelId="{92C86C15-39F0-ED45-B985-AFC78818FC22}" srcId="{CF05E583-BB57-AC43-8A0A-2DA0CFE25A04}" destId="{F2D9BF1D-CFF6-D04A-82BC-75E20CBEAE5A}" srcOrd="0" destOrd="0" parTransId="{1BB4CC01-8E85-514F-AD0D-0C7541814389}" sibTransId="{D48F064E-4E9B-7642-A24B-0C8BF15EA9B8}"/>
    <dgm:cxn modelId="{CC55AE1B-8564-DA47-A2E1-8B14920CF6AF}" srcId="{BDB4CE80-85DC-6744-ACD1-F3CE24E0606B}" destId="{3EDDED16-DA08-9A4B-BFCF-AC020DB29331}" srcOrd="0" destOrd="0" parTransId="{D073EA06-5485-4C43-B010-05816CB2622B}" sibTransId="{64EDAF55-383C-5D45-BFD5-50C6F59535C3}"/>
    <dgm:cxn modelId="{5EC67A26-DCFC-154E-8ACF-9509B9D20BE6}" type="presOf" srcId="{8570E56C-D69D-0E4F-B74D-0A1D5222A0E1}" destId="{39C093E5-2CE3-154E-B6AE-390186B1C6FD}" srcOrd="0" destOrd="0" presId="urn:microsoft.com/office/officeart/2008/layout/NameandTitleOrganizationalChart"/>
    <dgm:cxn modelId="{8A69C129-547C-EC47-944C-30B5B20CF520}" type="presOf" srcId="{F5E9BDC4-3EDE-8D46-85C2-B1F3862C8439}" destId="{B7D26BC1-A991-6E49-834F-C29CA4391B1A}" srcOrd="0" destOrd="0" presId="urn:microsoft.com/office/officeart/2008/layout/NameandTitleOrganizationalChart"/>
    <dgm:cxn modelId="{36FCAE2A-763F-8448-9C5C-2B03E556FAF5}" type="presOf" srcId="{75159F4E-545F-3B49-8BB9-F8304D9C9DF4}" destId="{762FD60B-0A19-4343-8C86-3634138EE3AB}" srcOrd="0" destOrd="0" presId="urn:microsoft.com/office/officeart/2008/layout/NameandTitleOrganizationalChart"/>
    <dgm:cxn modelId="{1B90F52B-2DAC-6B4A-8A07-FEFA004132AF}" type="presOf" srcId="{0624DAB7-9969-8E48-B211-84C14443B232}" destId="{E6828D48-EEE1-214C-819D-0665A2105398}" srcOrd="0" destOrd="0" presId="urn:microsoft.com/office/officeart/2008/layout/NameandTitleOrganizationalChart"/>
    <dgm:cxn modelId="{9844672E-797E-9B40-8E0D-178695C1584F}" type="presOf" srcId="{1BB4CC01-8E85-514F-AD0D-0C7541814389}" destId="{C2FBA513-6A9B-114C-B620-3A9BE25A3B8E}" srcOrd="0" destOrd="0" presId="urn:microsoft.com/office/officeart/2008/layout/NameandTitleOrganizationalChart"/>
    <dgm:cxn modelId="{41057D34-1E4E-4F4C-BF38-8D1344F242E4}" type="presOf" srcId="{D073EA06-5485-4C43-B010-05816CB2622B}" destId="{D9ABCE46-5DFF-1244-AFA4-11B0DBEFA4C8}" srcOrd="0" destOrd="0" presId="urn:microsoft.com/office/officeart/2008/layout/NameandTitleOrganizationalChart"/>
    <dgm:cxn modelId="{208DC337-776E-CC48-8DB9-EDFB45B13C17}" type="presOf" srcId="{53419B4F-95AE-4C49-8391-6A81F08ED1A3}" destId="{C9C2B2C2-3DE5-BB4A-9DCD-F9A1DF7F8E43}" srcOrd="0" destOrd="0" presId="urn:microsoft.com/office/officeart/2008/layout/NameandTitleOrganizationalChart"/>
    <dgm:cxn modelId="{DED49C3A-AEDF-DE4D-B1DB-CDB60FC8DD11}" type="presOf" srcId="{CF05E583-BB57-AC43-8A0A-2DA0CFE25A04}" destId="{1D2C7B32-0B68-FD4E-9702-981DECC8ACC1}" srcOrd="0" destOrd="0" presId="urn:microsoft.com/office/officeart/2008/layout/NameandTitleOrganizationalChart"/>
    <dgm:cxn modelId="{C1F67653-8E0D-C140-991C-F06F665DE4DD}" type="presOf" srcId="{51347A8F-2689-B243-8004-E59BADA3C149}" destId="{9095D92D-E16D-4540-8A01-5AA11A946414}" srcOrd="1" destOrd="0" presId="urn:microsoft.com/office/officeart/2008/layout/NameandTitleOrganizationalChart"/>
    <dgm:cxn modelId="{B8F1BE5C-185F-5248-853E-29CC323C0B19}" type="presOf" srcId="{B5FBBDF8-9DC0-C746-ABF7-46D7B2A33817}" destId="{4D4C33DD-EDD7-C545-ACC1-F3946F3291E2}" srcOrd="0" destOrd="0" presId="urn:microsoft.com/office/officeart/2008/layout/NameandTitleOrganizationalChart"/>
    <dgm:cxn modelId="{EE661261-50A0-1D4E-BC45-4BFFC8B24030}" type="presOf" srcId="{2DADFDCB-98EF-2749-98D9-1A0FFA07172E}" destId="{6266B378-790E-C14D-B301-838B08164D3C}" srcOrd="0" destOrd="0" presId="urn:microsoft.com/office/officeart/2008/layout/NameandTitleOrganizationalChart"/>
    <dgm:cxn modelId="{29E7CA61-6F2E-7149-9649-60CB82680A0B}" type="presOf" srcId="{2DF2F36D-C524-6C4B-A378-0BF07A85122C}" destId="{A2C7F333-F5D6-F848-BA86-DB28744E42F8}" srcOrd="0" destOrd="0" presId="urn:microsoft.com/office/officeart/2008/layout/NameandTitleOrganizationalChart"/>
    <dgm:cxn modelId="{62D7A065-587C-7049-8699-31741877B165}" type="presOf" srcId="{CCBB01C8-27DD-2E4E-ACEB-76B57E7A2EF2}" destId="{AEA85D13-3E53-B04D-BED7-D9771CCE4DE5}" srcOrd="1" destOrd="0" presId="urn:microsoft.com/office/officeart/2008/layout/NameandTitleOrganizationalChart"/>
    <dgm:cxn modelId="{A002FB65-919F-744C-8A5B-96ADFAB86ED4}" srcId="{3EDDED16-DA08-9A4B-BFCF-AC020DB29331}" destId="{F5E9BDC4-3EDE-8D46-85C2-B1F3862C8439}" srcOrd="0" destOrd="0" parTransId="{8E47FDDC-9AB3-D543-958F-5EAC3D993D7A}" sibTransId="{8570E56C-D69D-0E4F-B74D-0A1D5222A0E1}"/>
    <dgm:cxn modelId="{38FB0666-69B4-1F4C-B078-2E06F55F7C81}" srcId="{E95579DF-1616-8740-8201-7B47E950F1A6}" destId="{3461318F-0BE3-BD4B-BE99-5A9F3A9C19CE}" srcOrd="0" destOrd="0" parTransId="{FFE6B7BA-D0DF-204E-A908-90680E4ADA10}" sibTransId="{D0F4A321-183C-3244-B1A6-869A8D171B71}"/>
    <dgm:cxn modelId="{F05BBF69-1C12-4A4B-99D8-BFA1DAF31163}" type="presOf" srcId="{92705779-5C8E-314A-8214-686B49C86C93}" destId="{AB8F0B95-2786-E54F-AA43-93E6F06F2F59}" srcOrd="1" destOrd="0" presId="urn:microsoft.com/office/officeart/2008/layout/NameandTitleOrganizationalChart"/>
    <dgm:cxn modelId="{B7E9416C-4262-C545-A903-7FF8D88048C8}" type="presOf" srcId="{3EDDED16-DA08-9A4B-BFCF-AC020DB29331}" destId="{476B7AD9-C11C-C044-A6A7-84AF5170E098}" srcOrd="1" destOrd="0" presId="urn:microsoft.com/office/officeart/2008/layout/NameandTitleOrganizationalChart"/>
    <dgm:cxn modelId="{CCA5646E-9FB0-2D4E-B559-627EAB8C244E}" type="presOf" srcId="{CCBB01C8-27DD-2E4E-ACEB-76B57E7A2EF2}" destId="{5D3C696E-0B8B-D24C-AF0D-CB2F3ECDFBE6}" srcOrd="0" destOrd="0" presId="urn:microsoft.com/office/officeart/2008/layout/NameandTitleOrganizationalChart"/>
    <dgm:cxn modelId="{37DABA73-F649-1345-85FB-690F7C65285D}" srcId="{92705779-5C8E-314A-8214-686B49C86C93}" destId="{BDB4CE80-85DC-6744-ACD1-F3CE24E0606B}" srcOrd="1" destOrd="0" parTransId="{B293FA8C-3764-CD40-8802-641C94E217FA}" sibTransId="{61062CC1-6481-274A-8828-D3C57B876F21}"/>
    <dgm:cxn modelId="{10249475-5413-DD46-AC07-4DF1EDAD8397}" type="presOf" srcId="{E95579DF-1616-8740-8201-7B47E950F1A6}" destId="{DE48DC03-8AE8-B54D-BEDD-56253BF78E2A}" srcOrd="0" destOrd="0" presId="urn:microsoft.com/office/officeart/2008/layout/NameandTitleOrganizationalChart"/>
    <dgm:cxn modelId="{4E815C7B-EEE1-DE4F-A566-9818ABF6F4C2}" type="presOf" srcId="{3461318F-0BE3-BD4B-BE99-5A9F3A9C19CE}" destId="{7E0A7B93-81FF-B343-9115-AA42AE25144E}" srcOrd="1" destOrd="0" presId="urn:microsoft.com/office/officeart/2008/layout/NameandTitleOrganizationalChart"/>
    <dgm:cxn modelId="{5CED7E7C-D1E5-2645-8B2F-2EF618D33CE2}" type="presOf" srcId="{61062CC1-6481-274A-8828-D3C57B876F21}" destId="{F78AF68C-C92F-4D47-9786-476E884998F6}" srcOrd="0" destOrd="0" presId="urn:microsoft.com/office/officeart/2008/layout/NameandTitleOrganizationalChart"/>
    <dgm:cxn modelId="{AF0BD27D-55A7-9C48-AADE-AA1EF5564157}" type="presOf" srcId="{9B9CEF7C-756E-A64E-AFF4-7A235D8D4244}" destId="{F66EBC5F-B8D7-5F45-B579-4014F58B3FC3}" srcOrd="0" destOrd="0" presId="urn:microsoft.com/office/officeart/2008/layout/NameandTitleOrganizationalChart"/>
    <dgm:cxn modelId="{56F18C81-EADA-6349-B254-D023DEF93412}" type="presOf" srcId="{0E65FAFB-88E7-974B-8294-F880027BA26F}" destId="{8C19CEFC-AEC8-F346-B80C-D13091ECFED7}" srcOrd="0" destOrd="0" presId="urn:microsoft.com/office/officeart/2008/layout/NameandTitleOrganizationalChart"/>
    <dgm:cxn modelId="{35AD3782-7262-8945-B77F-DBD8E505F44B}" type="presOf" srcId="{BDB4CE80-85DC-6744-ACD1-F3CE24E0606B}" destId="{75E9E468-3938-9149-BFC3-88E4078EF0B2}" srcOrd="1" destOrd="0" presId="urn:microsoft.com/office/officeart/2008/layout/NameandTitleOrganizationalChart"/>
    <dgm:cxn modelId="{8DA44982-AB3B-4C4B-9E35-B88D698F0F87}" type="presOf" srcId="{3461318F-0BE3-BD4B-BE99-5A9F3A9C19CE}" destId="{745D9EF4-3CD6-5D4A-B510-FC6E65A47847}" srcOrd="0" destOrd="0" presId="urn:microsoft.com/office/officeart/2008/layout/NameandTitleOrganizationalChart"/>
    <dgm:cxn modelId="{DD373483-0611-0841-98A6-19C55BCBA9B3}" srcId="{51347A8F-2689-B243-8004-E59BADA3C149}" destId="{CCBB01C8-27DD-2E4E-ACEB-76B57E7A2EF2}" srcOrd="0" destOrd="0" parTransId="{B5FBBDF8-9DC0-C746-ABF7-46D7B2A33817}" sibTransId="{2DF2F36D-C524-6C4B-A378-0BF07A85122C}"/>
    <dgm:cxn modelId="{7B757C84-8A95-7C4C-B5AF-735D8FAAF609}" srcId="{CCBB01C8-27DD-2E4E-ACEB-76B57E7A2EF2}" destId="{CF05E583-BB57-AC43-8A0A-2DA0CFE25A04}" srcOrd="0" destOrd="0" parTransId="{53419B4F-95AE-4C49-8391-6A81F08ED1A3}" sibTransId="{75159F4E-545F-3B49-8BB9-F8304D9C9DF4}"/>
    <dgm:cxn modelId="{3597EB84-759A-0640-B799-C97A72A682FA}" type="presOf" srcId="{B293FA8C-3764-CD40-8802-641C94E217FA}" destId="{CC8CB06F-6022-F84C-ABC2-B736DAD38DA3}" srcOrd="0" destOrd="0" presId="urn:microsoft.com/office/officeart/2008/layout/NameandTitleOrganizationalChart"/>
    <dgm:cxn modelId="{75D99989-8C62-7A4B-BF93-1CF10934EE17}" type="presOf" srcId="{8E47FDDC-9AB3-D543-958F-5EAC3D993D7A}" destId="{91F5A51E-A926-254A-9A04-D7D21AE1D4AD}" srcOrd="0" destOrd="0" presId="urn:microsoft.com/office/officeart/2008/layout/NameandTitleOrganizationalChart"/>
    <dgm:cxn modelId="{D454E88D-73B6-AF47-9F72-AC132EEB091F}" srcId="{3461318F-0BE3-BD4B-BE99-5A9F3A9C19CE}" destId="{92705779-5C8E-314A-8214-686B49C86C93}" srcOrd="2" destOrd="0" parTransId="{BE2BE00C-DE61-3240-A755-1DC9560E119D}" sibTransId="{9AD47D37-CBB7-8742-A422-F0135F937110}"/>
    <dgm:cxn modelId="{0E1F1690-DFB0-A34D-9AF4-6CA01668F122}" type="presOf" srcId="{14F101AB-72CD-5242-AFE4-C155971BB54B}" destId="{3DCDE4C7-6CA8-1A42-B3CE-6862A7F28F31}" srcOrd="0" destOrd="0" presId="urn:microsoft.com/office/officeart/2008/layout/NameandTitleOrganizationalChart"/>
    <dgm:cxn modelId="{C2526795-3BB9-2F4F-A8EC-28092637FFF8}" srcId="{F79C2F2F-3ECD-6245-8143-FFA5444BCABF}" destId="{9B9CEF7C-756E-A64E-AFF4-7A235D8D4244}" srcOrd="0" destOrd="0" parTransId="{99BDBD3D-FED3-5F4B-A834-D9B9F417F925}" sibTransId="{2DADFDCB-98EF-2749-98D9-1A0FFA07172E}"/>
    <dgm:cxn modelId="{09064497-F408-F14B-A87F-87388E9DF943}" type="presOf" srcId="{64EDAF55-383C-5D45-BFD5-50C6F59535C3}" destId="{1367B006-0789-7049-908B-EA600A6A83C0}" srcOrd="0" destOrd="0" presId="urn:microsoft.com/office/officeart/2008/layout/NameandTitleOrganizationalChart"/>
    <dgm:cxn modelId="{9219C0A0-B305-884A-9153-632732DE7A6F}" type="presOf" srcId="{9AD47D37-CBB7-8742-A422-F0135F937110}" destId="{7D769802-3978-4549-8D70-3D60100C7612}" srcOrd="0" destOrd="0" presId="urn:microsoft.com/office/officeart/2008/layout/NameandTitleOrganizationalChart"/>
    <dgm:cxn modelId="{30F2EFA3-6188-0F4A-8ECB-E56C04C556C3}" type="presOf" srcId="{BDB4CE80-85DC-6744-ACD1-F3CE24E0606B}" destId="{1A49ACE1-F316-B04F-A1C8-EAF526B4868A}" srcOrd="0" destOrd="0" presId="urn:microsoft.com/office/officeart/2008/layout/NameandTitleOrganizationalChart"/>
    <dgm:cxn modelId="{5BB154AF-EB9A-A241-BDCE-4C51FD3FF002}" type="presOf" srcId="{4551FA91-8D90-A643-B740-C05D44B47FCA}" destId="{EDB0C198-A5E9-4146-A4C3-6FACA260638D}" srcOrd="0" destOrd="0" presId="urn:microsoft.com/office/officeart/2008/layout/NameandTitleOrganizationalChart"/>
    <dgm:cxn modelId="{318F27B1-D627-3941-B870-CBAB9EE91A9B}" type="presOf" srcId="{98CD86BB-19F0-7B4E-A008-82E26D08603D}" destId="{88295DCC-8346-F747-98ED-87A3EE4E7B85}" srcOrd="0" destOrd="0" presId="urn:microsoft.com/office/officeart/2008/layout/NameandTitleOrganizationalChart"/>
    <dgm:cxn modelId="{84D54AB2-58F0-EC44-AEB8-BABD70655CC5}" type="presOf" srcId="{51347A8F-2689-B243-8004-E59BADA3C149}" destId="{9B55894B-69E0-AE4F-94D4-43DE374AB6AB}" srcOrd="0" destOrd="0" presId="urn:microsoft.com/office/officeart/2008/layout/NameandTitleOrganizationalChart"/>
    <dgm:cxn modelId="{7549CBB8-401C-CE42-86A5-3511DFDDAA01}" srcId="{3461318F-0BE3-BD4B-BE99-5A9F3A9C19CE}" destId="{EA6D20F9-6DB5-074D-8A50-4539A6C3D58E}" srcOrd="0" destOrd="0" parTransId="{0E65FAFB-88E7-974B-8294-F880027BA26F}" sibTransId="{D122DA72-45A3-2649-AC34-FB26A4352D2C}"/>
    <dgm:cxn modelId="{44C12EB9-0217-2743-9CA9-621A280C4D6A}" srcId="{E95579DF-1616-8740-8201-7B47E950F1A6}" destId="{0624DAB7-9969-8E48-B211-84C14443B232}" srcOrd="1" destOrd="0" parTransId="{46CC5D4F-9C44-C44D-B167-9CA77369692F}" sibTransId="{133B83AD-EC4A-BC4E-8F21-A34144137CA4}"/>
    <dgm:cxn modelId="{9DFCE1BB-3F13-1A4D-852E-26EAF0498125}" srcId="{F5E9BDC4-3EDE-8D46-85C2-B1F3862C8439}" destId="{98CD86BB-19F0-7B4E-A008-82E26D08603D}" srcOrd="0" destOrd="0" parTransId="{FC3490CD-5792-D141-946C-62E28AAE278D}" sibTransId="{14F101AB-72CD-5242-AFE4-C155971BB54B}"/>
    <dgm:cxn modelId="{D17618BC-37ED-0B45-BBD4-2CC92130C68F}" type="presOf" srcId="{99BDBD3D-FED3-5F4B-A834-D9B9F417F925}" destId="{9A6634D5-36D1-474E-B0CE-2BF7D76A35FD}" srcOrd="0" destOrd="0" presId="urn:microsoft.com/office/officeart/2008/layout/NameandTitleOrganizationalChart"/>
    <dgm:cxn modelId="{78302CC4-EE36-6040-BD00-D5905577E06B}" type="presOf" srcId="{F2D9BF1D-CFF6-D04A-82BC-75E20CBEAE5A}" destId="{8B8D7742-B9A0-1F4C-8432-06682FB30E85}" srcOrd="0" destOrd="0" presId="urn:microsoft.com/office/officeart/2008/layout/NameandTitleOrganizationalChart"/>
    <dgm:cxn modelId="{D7F74DC6-8195-5B46-B74A-34826A01530F}" type="presOf" srcId="{76FE7681-193E-B94B-B695-1D33BFE2F2B8}" destId="{6B75D566-7F32-2141-997E-73A897C898A0}" srcOrd="0" destOrd="0" presId="urn:microsoft.com/office/officeart/2008/layout/NameandTitleOrganizationalChart"/>
    <dgm:cxn modelId="{0AE50DC7-9170-614E-9005-857114EF5FAC}" type="presOf" srcId="{3EDDED16-DA08-9A4B-BFCF-AC020DB29331}" destId="{58598BD7-C627-EA44-A64F-EFE36387F15C}" srcOrd="0" destOrd="0" presId="urn:microsoft.com/office/officeart/2008/layout/NameandTitleOrganizationalChart"/>
    <dgm:cxn modelId="{96B41ECB-63C6-A349-924F-C59C3639B252}" type="presOf" srcId="{133B83AD-EC4A-BC4E-8F21-A34144137CA4}" destId="{0B8519BF-39DC-4B4D-9354-82F29FAB08B8}" srcOrd="0" destOrd="0" presId="urn:microsoft.com/office/officeart/2008/layout/NameandTitleOrganizationalChart"/>
    <dgm:cxn modelId="{5447C4D2-5FE4-6948-A991-A15918559CAB}" type="presOf" srcId="{EA6D20F9-6DB5-074D-8A50-4539A6C3D58E}" destId="{14F2B52A-89C8-3342-A119-0123EED55CE9}" srcOrd="0" destOrd="0" presId="urn:microsoft.com/office/officeart/2008/layout/NameandTitleOrganizationalChart"/>
    <dgm:cxn modelId="{E3DC1BD7-CAA7-9542-8D79-22AEC24B9ABB}" type="presOf" srcId="{98CD86BB-19F0-7B4E-A008-82E26D08603D}" destId="{40231791-2B80-1146-A103-F845AF583B72}" srcOrd="1" destOrd="0" presId="urn:microsoft.com/office/officeart/2008/layout/NameandTitleOrganizationalChart"/>
    <dgm:cxn modelId="{66BE2FD7-A997-004E-A2F0-7DB4AC952776}" type="presOf" srcId="{9B9CEF7C-756E-A64E-AFF4-7A235D8D4244}" destId="{3207A960-E3AB-A64F-8685-4E9263244389}" srcOrd="1" destOrd="0" presId="urn:microsoft.com/office/officeart/2008/layout/NameandTitleOrganizationalChart"/>
    <dgm:cxn modelId="{EBE168DE-0B48-F245-8067-6A109E998B88}" type="presOf" srcId="{D48F064E-4E9B-7642-A24B-0C8BF15EA9B8}" destId="{DD3FA636-BD42-6049-A721-16DC7B1EA069}" srcOrd="0" destOrd="0" presId="urn:microsoft.com/office/officeart/2008/layout/NameandTitleOrganizationalChart"/>
    <dgm:cxn modelId="{CFB4C7E2-0ECC-1442-B726-7B734396A6B9}" srcId="{3461318F-0BE3-BD4B-BE99-5A9F3A9C19CE}" destId="{F79C2F2F-3ECD-6245-8143-FFA5444BCABF}" srcOrd="1" destOrd="0" parTransId="{4551FA91-8D90-A643-B740-C05D44B47FCA}" sibTransId="{7C4F8F31-3E88-FF40-8C0B-7B5B61383F2A}"/>
    <dgm:cxn modelId="{CEEA40E6-6E14-1E46-81EA-89E404DDB53E}" type="presOf" srcId="{CF05E583-BB57-AC43-8A0A-2DA0CFE25A04}" destId="{3456A228-6BBD-184D-B74B-238130D3CC5D}" srcOrd="1" destOrd="0" presId="urn:microsoft.com/office/officeart/2008/layout/NameandTitleOrganizationalChart"/>
    <dgm:cxn modelId="{08014AE9-60FA-B444-A42E-9983569E05B4}" type="presOf" srcId="{7C4F8F31-3E88-FF40-8C0B-7B5B61383F2A}" destId="{54738306-20F9-A74A-81B6-0AA0B4C2B700}" srcOrd="0" destOrd="0" presId="urn:microsoft.com/office/officeart/2008/layout/NameandTitleOrganizationalChart"/>
    <dgm:cxn modelId="{96564CEC-D201-BE4A-9A9F-E04671152E44}" type="presOf" srcId="{0624DAB7-9969-8E48-B211-84C14443B232}" destId="{8CB3F8D1-E47B-7F46-902D-F8CCA9446A37}" srcOrd="1" destOrd="0" presId="urn:microsoft.com/office/officeart/2008/layout/NameandTitleOrganizationalChart"/>
    <dgm:cxn modelId="{EED73BEE-7256-3343-A549-100E62E74A49}" type="presOf" srcId="{F2D9BF1D-CFF6-D04A-82BC-75E20CBEAE5A}" destId="{22A04EDD-6AEB-C441-8E85-8171890D4EA3}" srcOrd="1" destOrd="0" presId="urn:microsoft.com/office/officeart/2008/layout/NameandTitleOrganizationalChart"/>
    <dgm:cxn modelId="{B8046CF3-FE9B-8F40-B5E0-F676DD8DEFDB}" type="presOf" srcId="{F79C2F2F-3ECD-6245-8143-FFA5444BCABF}" destId="{CCCCBF1E-219A-4346-BF9C-BD0D71163029}" srcOrd="1" destOrd="0" presId="urn:microsoft.com/office/officeart/2008/layout/NameandTitleOrganizationalChart"/>
    <dgm:cxn modelId="{F0ECD0F6-E602-EB4D-8279-9A372ED85544}" type="presOf" srcId="{92705779-5C8E-314A-8214-686B49C86C93}" destId="{A77E8DB9-4E12-864C-97B2-AD5D929738FE}" srcOrd="0" destOrd="0" presId="urn:microsoft.com/office/officeart/2008/layout/NameandTitleOrganizationalChart"/>
    <dgm:cxn modelId="{A8EA79F7-4839-E348-BDCB-A4141B980403}" type="presOf" srcId="{6958BE26-E172-9E47-8D14-059BAD4EE38A}" destId="{CA5BFDBA-F237-3046-BE02-9A603CE4F399}" srcOrd="0" destOrd="0" presId="urn:microsoft.com/office/officeart/2008/layout/NameandTitleOrganizationalChart"/>
    <dgm:cxn modelId="{ECD0666A-B642-C54E-AFD5-D2D5E58D1732}" type="presParOf" srcId="{DE48DC03-8AE8-B54D-BEDD-56253BF78E2A}" destId="{709B9963-3B00-C348-B702-68A108182BD5}" srcOrd="0" destOrd="0" presId="urn:microsoft.com/office/officeart/2008/layout/NameandTitleOrganizationalChart"/>
    <dgm:cxn modelId="{21D68699-B094-6749-A80E-521D76F12412}" type="presParOf" srcId="{709B9963-3B00-C348-B702-68A108182BD5}" destId="{DC65E4D5-5AB7-594A-84A8-2B0DC278BECD}" srcOrd="0" destOrd="0" presId="urn:microsoft.com/office/officeart/2008/layout/NameandTitleOrganizationalChart"/>
    <dgm:cxn modelId="{CBE8BCF1-99AC-0147-9B69-44A52A0F91AA}" type="presParOf" srcId="{DC65E4D5-5AB7-594A-84A8-2B0DC278BECD}" destId="{745D9EF4-3CD6-5D4A-B510-FC6E65A47847}" srcOrd="0" destOrd="0" presId="urn:microsoft.com/office/officeart/2008/layout/NameandTitleOrganizationalChart"/>
    <dgm:cxn modelId="{303E94F5-4527-3342-9C94-A368AE1A2933}" type="presParOf" srcId="{DC65E4D5-5AB7-594A-84A8-2B0DC278BECD}" destId="{F6081503-84DC-9142-91FE-5CF21432CA2C}" srcOrd="1" destOrd="0" presId="urn:microsoft.com/office/officeart/2008/layout/NameandTitleOrganizationalChart"/>
    <dgm:cxn modelId="{6CCADFB4-F2E8-D24D-8371-314372C81320}" type="presParOf" srcId="{DC65E4D5-5AB7-594A-84A8-2B0DC278BECD}" destId="{7E0A7B93-81FF-B343-9115-AA42AE25144E}" srcOrd="2" destOrd="0" presId="urn:microsoft.com/office/officeart/2008/layout/NameandTitleOrganizationalChart"/>
    <dgm:cxn modelId="{F278D1B0-E375-D949-960C-8716B183D858}" type="presParOf" srcId="{709B9963-3B00-C348-B702-68A108182BD5}" destId="{D208EA71-78B0-B645-BC65-1A955368339F}" srcOrd="1" destOrd="0" presId="urn:microsoft.com/office/officeart/2008/layout/NameandTitleOrganizationalChart"/>
    <dgm:cxn modelId="{F0C781A8-5708-ED40-8816-FB29CD8C9000}" type="presParOf" srcId="{D208EA71-78B0-B645-BC65-1A955368339F}" destId="{EDB0C198-A5E9-4146-A4C3-6FACA260638D}" srcOrd="0" destOrd="0" presId="urn:microsoft.com/office/officeart/2008/layout/NameandTitleOrganizationalChart"/>
    <dgm:cxn modelId="{9A7B7ADA-6704-8C4B-BD13-AEBFE47D6199}" type="presParOf" srcId="{D208EA71-78B0-B645-BC65-1A955368339F}" destId="{FF67B0AF-376F-8942-9EA5-2ED9EB8CA77E}" srcOrd="1" destOrd="0" presId="urn:microsoft.com/office/officeart/2008/layout/NameandTitleOrganizationalChart"/>
    <dgm:cxn modelId="{080DF999-7DFC-D44A-887D-E9FB8C2ECC0B}" type="presParOf" srcId="{FF67B0AF-376F-8942-9EA5-2ED9EB8CA77E}" destId="{C54281CF-9CAB-CD47-ABF0-1DEEA0E58EAC}" srcOrd="0" destOrd="0" presId="urn:microsoft.com/office/officeart/2008/layout/NameandTitleOrganizationalChart"/>
    <dgm:cxn modelId="{545471FB-748D-6E44-B0F5-D33CD9E5290B}" type="presParOf" srcId="{C54281CF-9CAB-CD47-ABF0-1DEEA0E58EAC}" destId="{518695E6-D5D2-8F45-B632-6F81F7CC9001}" srcOrd="0" destOrd="0" presId="urn:microsoft.com/office/officeart/2008/layout/NameandTitleOrganizationalChart"/>
    <dgm:cxn modelId="{E83FD532-4A87-A148-B69B-DE5FED0476AA}" type="presParOf" srcId="{C54281CF-9CAB-CD47-ABF0-1DEEA0E58EAC}" destId="{54738306-20F9-A74A-81B6-0AA0B4C2B700}" srcOrd="1" destOrd="0" presId="urn:microsoft.com/office/officeart/2008/layout/NameandTitleOrganizationalChart"/>
    <dgm:cxn modelId="{69882576-6996-A442-B896-C30E8A730B8E}" type="presParOf" srcId="{C54281CF-9CAB-CD47-ABF0-1DEEA0E58EAC}" destId="{CCCCBF1E-219A-4346-BF9C-BD0D71163029}" srcOrd="2" destOrd="0" presId="urn:microsoft.com/office/officeart/2008/layout/NameandTitleOrganizationalChart"/>
    <dgm:cxn modelId="{5FB5E56F-0308-B343-A040-FBD148482A63}" type="presParOf" srcId="{FF67B0AF-376F-8942-9EA5-2ED9EB8CA77E}" destId="{B0F34E70-848C-4D4D-904F-0B824220A61A}" srcOrd="1" destOrd="0" presId="urn:microsoft.com/office/officeart/2008/layout/NameandTitleOrganizationalChart"/>
    <dgm:cxn modelId="{5D50815E-2692-EB45-A835-3EA62915C641}" type="presParOf" srcId="{B0F34E70-848C-4D4D-904F-0B824220A61A}" destId="{9A6634D5-36D1-474E-B0CE-2BF7D76A35FD}" srcOrd="0" destOrd="0" presId="urn:microsoft.com/office/officeart/2008/layout/NameandTitleOrganizationalChart"/>
    <dgm:cxn modelId="{5B59EA95-B7F2-F141-9708-3AB71F92AD39}" type="presParOf" srcId="{B0F34E70-848C-4D4D-904F-0B824220A61A}" destId="{D2061850-58F7-434A-8E79-3E79DED0381C}" srcOrd="1" destOrd="0" presId="urn:microsoft.com/office/officeart/2008/layout/NameandTitleOrganizationalChart"/>
    <dgm:cxn modelId="{26F23369-3BE9-9C45-9B92-67CF70A6993E}" type="presParOf" srcId="{D2061850-58F7-434A-8E79-3E79DED0381C}" destId="{E62B1BF1-1985-1145-8B37-EE3D5E425AEB}" srcOrd="0" destOrd="0" presId="urn:microsoft.com/office/officeart/2008/layout/NameandTitleOrganizationalChart"/>
    <dgm:cxn modelId="{EF6F3CCD-1A17-1F4E-9286-E5FD4D9A12CE}" type="presParOf" srcId="{E62B1BF1-1985-1145-8B37-EE3D5E425AEB}" destId="{F66EBC5F-B8D7-5F45-B579-4014F58B3FC3}" srcOrd="0" destOrd="0" presId="urn:microsoft.com/office/officeart/2008/layout/NameandTitleOrganizationalChart"/>
    <dgm:cxn modelId="{5A12D358-1B1D-DB46-8FC2-9D427BDBC6D3}" type="presParOf" srcId="{E62B1BF1-1985-1145-8B37-EE3D5E425AEB}" destId="{6266B378-790E-C14D-B301-838B08164D3C}" srcOrd="1" destOrd="0" presId="urn:microsoft.com/office/officeart/2008/layout/NameandTitleOrganizationalChart"/>
    <dgm:cxn modelId="{932E0A51-499A-3940-B9C1-0ECCFBF24C59}" type="presParOf" srcId="{E62B1BF1-1985-1145-8B37-EE3D5E425AEB}" destId="{3207A960-E3AB-A64F-8685-4E9263244389}" srcOrd="2" destOrd="0" presId="urn:microsoft.com/office/officeart/2008/layout/NameandTitleOrganizationalChart"/>
    <dgm:cxn modelId="{E13E7EA8-B63E-4B4C-8D69-9CC93FDDFD54}" type="presParOf" srcId="{D2061850-58F7-434A-8E79-3E79DED0381C}" destId="{D875962F-871B-ED47-886A-0279B8392FBC}" srcOrd="1" destOrd="0" presId="urn:microsoft.com/office/officeart/2008/layout/NameandTitleOrganizationalChart"/>
    <dgm:cxn modelId="{86224113-F465-2C4B-8933-6DBAFB9DFC27}" type="presParOf" srcId="{D2061850-58F7-434A-8E79-3E79DED0381C}" destId="{0FB50372-B07C-E340-AB50-7D392739A2B0}" srcOrd="2" destOrd="0" presId="urn:microsoft.com/office/officeart/2008/layout/NameandTitleOrganizationalChart"/>
    <dgm:cxn modelId="{EE3E7277-9D15-8C4D-9810-1BAE0F95F64E}" type="presParOf" srcId="{FF67B0AF-376F-8942-9EA5-2ED9EB8CA77E}" destId="{EF2E8D15-9EC4-7341-B012-CC71686806DB}" srcOrd="2" destOrd="0" presId="urn:microsoft.com/office/officeart/2008/layout/NameandTitleOrganizationalChart"/>
    <dgm:cxn modelId="{2A4420EE-1C03-834A-9CE9-81F6AFB5472C}" type="presParOf" srcId="{D208EA71-78B0-B645-BC65-1A955368339F}" destId="{F19CEAAD-DA15-474D-8203-D35A6805AE52}" srcOrd="2" destOrd="0" presId="urn:microsoft.com/office/officeart/2008/layout/NameandTitleOrganizationalChart"/>
    <dgm:cxn modelId="{8AD6880A-CDBD-8544-AC66-0D1A06598CB4}" type="presParOf" srcId="{D208EA71-78B0-B645-BC65-1A955368339F}" destId="{70D9A154-B9A4-3A4E-9534-3C133BACD4CB}" srcOrd="3" destOrd="0" presId="urn:microsoft.com/office/officeart/2008/layout/NameandTitleOrganizationalChart"/>
    <dgm:cxn modelId="{1A7AFA52-FD6B-3643-965D-020E05F294CB}" type="presParOf" srcId="{70D9A154-B9A4-3A4E-9534-3C133BACD4CB}" destId="{84093E4A-76A8-0B4D-BDA3-36C8F39E3051}" srcOrd="0" destOrd="0" presId="urn:microsoft.com/office/officeart/2008/layout/NameandTitleOrganizationalChart"/>
    <dgm:cxn modelId="{AB74DC2D-47D2-BF49-BB69-3E8FCB84C4ED}" type="presParOf" srcId="{84093E4A-76A8-0B4D-BDA3-36C8F39E3051}" destId="{A77E8DB9-4E12-864C-97B2-AD5D929738FE}" srcOrd="0" destOrd="0" presId="urn:microsoft.com/office/officeart/2008/layout/NameandTitleOrganizationalChart"/>
    <dgm:cxn modelId="{86967BE3-61E3-BE4B-B2B6-C8EB5DD0E08B}" type="presParOf" srcId="{84093E4A-76A8-0B4D-BDA3-36C8F39E3051}" destId="{7D769802-3978-4549-8D70-3D60100C7612}" srcOrd="1" destOrd="0" presId="urn:microsoft.com/office/officeart/2008/layout/NameandTitleOrganizationalChart"/>
    <dgm:cxn modelId="{C54E2CB0-1F86-1F4A-BC06-DEB6C3E5E565}" type="presParOf" srcId="{84093E4A-76A8-0B4D-BDA3-36C8F39E3051}" destId="{AB8F0B95-2786-E54F-AA43-93E6F06F2F59}" srcOrd="2" destOrd="0" presId="urn:microsoft.com/office/officeart/2008/layout/NameandTitleOrganizationalChart"/>
    <dgm:cxn modelId="{A487A2D2-4FB3-1649-A762-272E4E5F573B}" type="presParOf" srcId="{70D9A154-B9A4-3A4E-9534-3C133BACD4CB}" destId="{B40513D1-84FB-9F48-8B86-4CE5A3808C2B}" srcOrd="1" destOrd="0" presId="urn:microsoft.com/office/officeart/2008/layout/NameandTitleOrganizationalChart"/>
    <dgm:cxn modelId="{3A329929-80D8-9946-8219-6451EA7E8EE4}" type="presParOf" srcId="{B40513D1-84FB-9F48-8B86-4CE5A3808C2B}" destId="{6B75D566-7F32-2141-997E-73A897C898A0}" srcOrd="0" destOrd="0" presId="urn:microsoft.com/office/officeart/2008/layout/NameandTitleOrganizationalChart"/>
    <dgm:cxn modelId="{892AE9A6-0E7C-884E-9459-7953ABDC7D79}" type="presParOf" srcId="{B40513D1-84FB-9F48-8B86-4CE5A3808C2B}" destId="{7E48DF73-6B6C-4B4A-A6AB-E06035AF9CEF}" srcOrd="1" destOrd="0" presId="urn:microsoft.com/office/officeart/2008/layout/NameandTitleOrganizationalChart"/>
    <dgm:cxn modelId="{5CCF9E6B-F7BA-1D4F-8DD4-493DBFD8EE10}" type="presParOf" srcId="{7E48DF73-6B6C-4B4A-A6AB-E06035AF9CEF}" destId="{401B0392-8F9A-CC42-8B15-ADD242D14303}" srcOrd="0" destOrd="0" presId="urn:microsoft.com/office/officeart/2008/layout/NameandTitleOrganizationalChart"/>
    <dgm:cxn modelId="{176076F1-F442-E844-A4E1-7D587E6C62B5}" type="presParOf" srcId="{401B0392-8F9A-CC42-8B15-ADD242D14303}" destId="{9B55894B-69E0-AE4F-94D4-43DE374AB6AB}" srcOrd="0" destOrd="0" presId="urn:microsoft.com/office/officeart/2008/layout/NameandTitleOrganizationalChart"/>
    <dgm:cxn modelId="{21D77D98-45FE-9344-AB3C-C1392B634BBA}" type="presParOf" srcId="{401B0392-8F9A-CC42-8B15-ADD242D14303}" destId="{CA5BFDBA-F237-3046-BE02-9A603CE4F399}" srcOrd="1" destOrd="0" presId="urn:microsoft.com/office/officeart/2008/layout/NameandTitleOrganizationalChart"/>
    <dgm:cxn modelId="{65DD1EA8-6165-154A-9812-507D7BF10591}" type="presParOf" srcId="{401B0392-8F9A-CC42-8B15-ADD242D14303}" destId="{9095D92D-E16D-4540-8A01-5AA11A946414}" srcOrd="2" destOrd="0" presId="urn:microsoft.com/office/officeart/2008/layout/NameandTitleOrganizationalChart"/>
    <dgm:cxn modelId="{077FD6A4-F60D-C342-97A4-F8500ED4B172}" type="presParOf" srcId="{7E48DF73-6B6C-4B4A-A6AB-E06035AF9CEF}" destId="{518DC3B5-41B0-E542-9284-553A3B91878F}" srcOrd="1" destOrd="0" presId="urn:microsoft.com/office/officeart/2008/layout/NameandTitleOrganizationalChart"/>
    <dgm:cxn modelId="{093FD287-70EB-E640-93BD-FBEFE92352B3}" type="presParOf" srcId="{518DC3B5-41B0-E542-9284-553A3B91878F}" destId="{4D4C33DD-EDD7-C545-ACC1-F3946F3291E2}" srcOrd="0" destOrd="0" presId="urn:microsoft.com/office/officeart/2008/layout/NameandTitleOrganizationalChart"/>
    <dgm:cxn modelId="{391EA1A6-1B43-1B41-9C04-09D7DBBDFAFC}" type="presParOf" srcId="{518DC3B5-41B0-E542-9284-553A3B91878F}" destId="{B47631B2-18D4-3645-A74D-5216BD015334}" srcOrd="1" destOrd="0" presId="urn:microsoft.com/office/officeart/2008/layout/NameandTitleOrganizationalChart"/>
    <dgm:cxn modelId="{4C927108-7331-7246-8641-09D2E9C7EF82}" type="presParOf" srcId="{B47631B2-18D4-3645-A74D-5216BD015334}" destId="{942800CC-EA97-1247-8A76-12086B158A3D}" srcOrd="0" destOrd="0" presId="urn:microsoft.com/office/officeart/2008/layout/NameandTitleOrganizationalChart"/>
    <dgm:cxn modelId="{0ACB16EA-0851-3D4D-849B-58DCAED09B4E}" type="presParOf" srcId="{942800CC-EA97-1247-8A76-12086B158A3D}" destId="{5D3C696E-0B8B-D24C-AF0D-CB2F3ECDFBE6}" srcOrd="0" destOrd="0" presId="urn:microsoft.com/office/officeart/2008/layout/NameandTitleOrganizationalChart"/>
    <dgm:cxn modelId="{A77E533F-810A-F349-9B41-067D09DBA3BA}" type="presParOf" srcId="{942800CC-EA97-1247-8A76-12086B158A3D}" destId="{A2C7F333-F5D6-F848-BA86-DB28744E42F8}" srcOrd="1" destOrd="0" presId="urn:microsoft.com/office/officeart/2008/layout/NameandTitleOrganizationalChart"/>
    <dgm:cxn modelId="{744A0909-128C-2044-8B0F-CD934F87FC7F}" type="presParOf" srcId="{942800CC-EA97-1247-8A76-12086B158A3D}" destId="{AEA85D13-3E53-B04D-BED7-D9771CCE4DE5}" srcOrd="2" destOrd="0" presId="urn:microsoft.com/office/officeart/2008/layout/NameandTitleOrganizationalChart"/>
    <dgm:cxn modelId="{83D92F8C-0290-3F4C-B20F-8E65744C157B}" type="presParOf" srcId="{B47631B2-18D4-3645-A74D-5216BD015334}" destId="{9271E97A-DB2B-EC41-BE9F-0F1E4A291AF8}" srcOrd="1" destOrd="0" presId="urn:microsoft.com/office/officeart/2008/layout/NameandTitleOrganizationalChart"/>
    <dgm:cxn modelId="{9EED9417-AFF8-5043-881C-E5EEB218D082}" type="presParOf" srcId="{9271E97A-DB2B-EC41-BE9F-0F1E4A291AF8}" destId="{C9C2B2C2-3DE5-BB4A-9DCD-F9A1DF7F8E43}" srcOrd="0" destOrd="0" presId="urn:microsoft.com/office/officeart/2008/layout/NameandTitleOrganizationalChart"/>
    <dgm:cxn modelId="{F5CC49A2-8A0D-744F-A6F8-3D28A2E10741}" type="presParOf" srcId="{9271E97A-DB2B-EC41-BE9F-0F1E4A291AF8}" destId="{FD771C3F-9509-9142-BB66-F12DC0029C74}" srcOrd="1" destOrd="0" presId="urn:microsoft.com/office/officeart/2008/layout/NameandTitleOrganizationalChart"/>
    <dgm:cxn modelId="{BBDF461A-417C-1342-8145-DAA3428654A1}" type="presParOf" srcId="{FD771C3F-9509-9142-BB66-F12DC0029C74}" destId="{8AC90BBA-E6A5-3548-8653-AB5856C919C6}" srcOrd="0" destOrd="0" presId="urn:microsoft.com/office/officeart/2008/layout/NameandTitleOrganizationalChart"/>
    <dgm:cxn modelId="{4CDA26C9-E972-7141-BBDE-D49F8972B441}" type="presParOf" srcId="{8AC90BBA-E6A5-3548-8653-AB5856C919C6}" destId="{1D2C7B32-0B68-FD4E-9702-981DECC8ACC1}" srcOrd="0" destOrd="0" presId="urn:microsoft.com/office/officeart/2008/layout/NameandTitleOrganizationalChart"/>
    <dgm:cxn modelId="{244F29B6-299E-6B46-8DB7-A8A934BB7A3D}" type="presParOf" srcId="{8AC90BBA-E6A5-3548-8653-AB5856C919C6}" destId="{762FD60B-0A19-4343-8C86-3634138EE3AB}" srcOrd="1" destOrd="0" presId="urn:microsoft.com/office/officeart/2008/layout/NameandTitleOrganizationalChart"/>
    <dgm:cxn modelId="{2F075EE9-ED30-C544-ADC5-DE75E0FDC01F}" type="presParOf" srcId="{8AC90BBA-E6A5-3548-8653-AB5856C919C6}" destId="{3456A228-6BBD-184D-B74B-238130D3CC5D}" srcOrd="2" destOrd="0" presId="urn:microsoft.com/office/officeart/2008/layout/NameandTitleOrganizationalChart"/>
    <dgm:cxn modelId="{14F72176-1A94-A145-BA93-D80CD3A2DA3E}" type="presParOf" srcId="{FD771C3F-9509-9142-BB66-F12DC0029C74}" destId="{C244A1A9-17AF-954A-959E-5C8248D74668}" srcOrd="1" destOrd="0" presId="urn:microsoft.com/office/officeart/2008/layout/NameandTitleOrganizationalChart"/>
    <dgm:cxn modelId="{9EFF79AB-4B38-AC46-B41A-02FD5FF396D6}" type="presParOf" srcId="{C244A1A9-17AF-954A-959E-5C8248D74668}" destId="{C2FBA513-6A9B-114C-B620-3A9BE25A3B8E}" srcOrd="0" destOrd="0" presId="urn:microsoft.com/office/officeart/2008/layout/NameandTitleOrganizationalChart"/>
    <dgm:cxn modelId="{889F3BD4-777F-8845-A10E-E9C53A8BB998}" type="presParOf" srcId="{C244A1A9-17AF-954A-959E-5C8248D74668}" destId="{7FDB3E71-F4F6-6D4E-94E4-76D5E61705C9}" srcOrd="1" destOrd="0" presId="urn:microsoft.com/office/officeart/2008/layout/NameandTitleOrganizationalChart"/>
    <dgm:cxn modelId="{1A2272E5-ABD3-344A-8BEE-150F22C680EE}" type="presParOf" srcId="{7FDB3E71-F4F6-6D4E-94E4-76D5E61705C9}" destId="{7AE57971-4C77-EF40-AC6D-A0E15F494A3C}" srcOrd="0" destOrd="0" presId="urn:microsoft.com/office/officeart/2008/layout/NameandTitleOrganizationalChart"/>
    <dgm:cxn modelId="{307CD1CA-878C-A34E-9E4F-EA95747553BF}" type="presParOf" srcId="{7AE57971-4C77-EF40-AC6D-A0E15F494A3C}" destId="{8B8D7742-B9A0-1F4C-8432-06682FB30E85}" srcOrd="0" destOrd="0" presId="urn:microsoft.com/office/officeart/2008/layout/NameandTitleOrganizationalChart"/>
    <dgm:cxn modelId="{D39446A5-26FF-E043-B340-EAB9E8E92FFC}" type="presParOf" srcId="{7AE57971-4C77-EF40-AC6D-A0E15F494A3C}" destId="{DD3FA636-BD42-6049-A721-16DC7B1EA069}" srcOrd="1" destOrd="0" presId="urn:microsoft.com/office/officeart/2008/layout/NameandTitleOrganizationalChart"/>
    <dgm:cxn modelId="{DC90A2EA-581B-7D41-B74B-152DACFC2EB5}" type="presParOf" srcId="{7AE57971-4C77-EF40-AC6D-A0E15F494A3C}" destId="{22A04EDD-6AEB-C441-8E85-8171890D4EA3}" srcOrd="2" destOrd="0" presId="urn:microsoft.com/office/officeart/2008/layout/NameandTitleOrganizationalChart"/>
    <dgm:cxn modelId="{468141D0-06E6-E140-9E42-03BC50B0E517}" type="presParOf" srcId="{7FDB3E71-F4F6-6D4E-94E4-76D5E61705C9}" destId="{F7286080-C8E3-A941-85FD-83B668B3B494}" srcOrd="1" destOrd="0" presId="urn:microsoft.com/office/officeart/2008/layout/NameandTitleOrganizationalChart"/>
    <dgm:cxn modelId="{0B4D9018-B6F6-C143-8E8C-3A12CCAF2C61}" type="presParOf" srcId="{7FDB3E71-F4F6-6D4E-94E4-76D5E61705C9}" destId="{FD6E886D-4902-C547-9E77-F9AAA3BE5113}" srcOrd="2" destOrd="0" presId="urn:microsoft.com/office/officeart/2008/layout/NameandTitleOrganizationalChart"/>
    <dgm:cxn modelId="{F9869A6D-E4D9-9743-BD5E-278A4D8E71FE}" type="presParOf" srcId="{FD771C3F-9509-9142-BB66-F12DC0029C74}" destId="{F876E08A-E2D6-CA45-A672-0C7590F94A86}" srcOrd="2" destOrd="0" presId="urn:microsoft.com/office/officeart/2008/layout/NameandTitleOrganizationalChart"/>
    <dgm:cxn modelId="{52FC114E-395C-3940-AF01-A2895C399188}" type="presParOf" srcId="{B47631B2-18D4-3645-A74D-5216BD015334}" destId="{0B47FC7A-CED8-9F42-9C15-6F860CCC60C7}" srcOrd="2" destOrd="0" presId="urn:microsoft.com/office/officeart/2008/layout/NameandTitleOrganizationalChart"/>
    <dgm:cxn modelId="{1265C2CF-3F8A-A345-B11F-C499FED0E537}" type="presParOf" srcId="{7E48DF73-6B6C-4B4A-A6AB-E06035AF9CEF}" destId="{370260C2-C68C-8945-9724-AC5127BCCB1A}" srcOrd="2" destOrd="0" presId="urn:microsoft.com/office/officeart/2008/layout/NameandTitleOrganizationalChart"/>
    <dgm:cxn modelId="{266BE737-FE9B-374A-A9E4-F5187299AC20}" type="presParOf" srcId="{B40513D1-84FB-9F48-8B86-4CE5A3808C2B}" destId="{CC8CB06F-6022-F84C-ABC2-B736DAD38DA3}" srcOrd="2" destOrd="0" presId="urn:microsoft.com/office/officeart/2008/layout/NameandTitleOrganizationalChart"/>
    <dgm:cxn modelId="{86AE4F17-EC11-E24E-B6B9-AA3C969A9B90}" type="presParOf" srcId="{B40513D1-84FB-9F48-8B86-4CE5A3808C2B}" destId="{7CFD0D13-182A-0A44-B686-4409D4922EC2}" srcOrd="3" destOrd="0" presId="urn:microsoft.com/office/officeart/2008/layout/NameandTitleOrganizationalChart"/>
    <dgm:cxn modelId="{1228B227-C1B1-9349-A7C6-CEA43D777DF9}" type="presParOf" srcId="{7CFD0D13-182A-0A44-B686-4409D4922EC2}" destId="{888B6ACB-623D-0744-B6D2-0D114546B2C3}" srcOrd="0" destOrd="0" presId="urn:microsoft.com/office/officeart/2008/layout/NameandTitleOrganizationalChart"/>
    <dgm:cxn modelId="{F485265B-6299-6B49-BED1-15DF5E49E5F6}" type="presParOf" srcId="{888B6ACB-623D-0744-B6D2-0D114546B2C3}" destId="{1A49ACE1-F316-B04F-A1C8-EAF526B4868A}" srcOrd="0" destOrd="0" presId="urn:microsoft.com/office/officeart/2008/layout/NameandTitleOrganizationalChart"/>
    <dgm:cxn modelId="{D910FD18-22DF-A545-BB89-BD3053F53F66}" type="presParOf" srcId="{888B6ACB-623D-0744-B6D2-0D114546B2C3}" destId="{F78AF68C-C92F-4D47-9786-476E884998F6}" srcOrd="1" destOrd="0" presId="urn:microsoft.com/office/officeart/2008/layout/NameandTitleOrganizationalChart"/>
    <dgm:cxn modelId="{09A666C5-88DE-DF4F-BB9C-3531970435D5}" type="presParOf" srcId="{888B6ACB-623D-0744-B6D2-0D114546B2C3}" destId="{75E9E468-3938-9149-BFC3-88E4078EF0B2}" srcOrd="2" destOrd="0" presId="urn:microsoft.com/office/officeart/2008/layout/NameandTitleOrganizationalChart"/>
    <dgm:cxn modelId="{ED44C741-52B5-7046-9082-B8735840B707}" type="presParOf" srcId="{7CFD0D13-182A-0A44-B686-4409D4922EC2}" destId="{ECF139A8-3ECD-B04B-9B8E-31A1728DBDF7}" srcOrd="1" destOrd="0" presId="urn:microsoft.com/office/officeart/2008/layout/NameandTitleOrganizationalChart"/>
    <dgm:cxn modelId="{25ED0FB4-70C7-754E-9499-638829B5B219}" type="presParOf" srcId="{ECF139A8-3ECD-B04B-9B8E-31A1728DBDF7}" destId="{D9ABCE46-5DFF-1244-AFA4-11B0DBEFA4C8}" srcOrd="0" destOrd="0" presId="urn:microsoft.com/office/officeart/2008/layout/NameandTitleOrganizationalChart"/>
    <dgm:cxn modelId="{7B9110EC-34D7-1B4F-A333-704B28894E24}" type="presParOf" srcId="{ECF139A8-3ECD-B04B-9B8E-31A1728DBDF7}" destId="{B40308C5-FBE3-E14E-90A6-CBBEA58EA38F}" srcOrd="1" destOrd="0" presId="urn:microsoft.com/office/officeart/2008/layout/NameandTitleOrganizationalChart"/>
    <dgm:cxn modelId="{B855D749-B629-1449-96E3-1F6F9F45E855}" type="presParOf" srcId="{B40308C5-FBE3-E14E-90A6-CBBEA58EA38F}" destId="{1ED68FF9-8ABA-DC4D-A37F-0B3A8ECAECD8}" srcOrd="0" destOrd="0" presId="urn:microsoft.com/office/officeart/2008/layout/NameandTitleOrganizationalChart"/>
    <dgm:cxn modelId="{8FEE8D1B-D603-084F-BD6B-133D43B9D1D3}" type="presParOf" srcId="{1ED68FF9-8ABA-DC4D-A37F-0B3A8ECAECD8}" destId="{58598BD7-C627-EA44-A64F-EFE36387F15C}" srcOrd="0" destOrd="0" presId="urn:microsoft.com/office/officeart/2008/layout/NameandTitleOrganizationalChart"/>
    <dgm:cxn modelId="{F9CCEFB8-E3AB-3544-9A33-80C80E88A6E1}" type="presParOf" srcId="{1ED68FF9-8ABA-DC4D-A37F-0B3A8ECAECD8}" destId="{1367B006-0789-7049-908B-EA600A6A83C0}" srcOrd="1" destOrd="0" presId="urn:microsoft.com/office/officeart/2008/layout/NameandTitleOrganizationalChart"/>
    <dgm:cxn modelId="{DF45812A-56E8-0D4D-8306-2CC21844FEA4}" type="presParOf" srcId="{1ED68FF9-8ABA-DC4D-A37F-0B3A8ECAECD8}" destId="{476B7AD9-C11C-C044-A6A7-84AF5170E098}" srcOrd="2" destOrd="0" presId="urn:microsoft.com/office/officeart/2008/layout/NameandTitleOrganizationalChart"/>
    <dgm:cxn modelId="{2BF62968-BFB4-0248-8D36-65D2E3945E67}" type="presParOf" srcId="{B40308C5-FBE3-E14E-90A6-CBBEA58EA38F}" destId="{227B74C5-A650-2846-9047-3210A162C8F5}" srcOrd="1" destOrd="0" presId="urn:microsoft.com/office/officeart/2008/layout/NameandTitleOrganizationalChart"/>
    <dgm:cxn modelId="{D0032903-E300-6640-9DF5-5C3F93FF6A78}" type="presParOf" srcId="{227B74C5-A650-2846-9047-3210A162C8F5}" destId="{91F5A51E-A926-254A-9A04-D7D21AE1D4AD}" srcOrd="0" destOrd="0" presId="urn:microsoft.com/office/officeart/2008/layout/NameandTitleOrganizationalChart"/>
    <dgm:cxn modelId="{3D1E2511-7567-A249-ADDC-DBB4E6F1A4AB}" type="presParOf" srcId="{227B74C5-A650-2846-9047-3210A162C8F5}" destId="{D498753E-0D80-C54B-9C1A-4A458AB35ECA}" srcOrd="1" destOrd="0" presId="urn:microsoft.com/office/officeart/2008/layout/NameandTitleOrganizationalChart"/>
    <dgm:cxn modelId="{46DC65DB-EAF2-C740-8BCC-A526D9ACECB7}" type="presParOf" srcId="{D498753E-0D80-C54B-9C1A-4A458AB35ECA}" destId="{B9A6F6A2-6131-C44A-B93C-D9BE70336C9C}" srcOrd="0" destOrd="0" presId="urn:microsoft.com/office/officeart/2008/layout/NameandTitleOrganizationalChart"/>
    <dgm:cxn modelId="{CA4A4915-0E30-FD47-907D-D8FF147A4A7A}" type="presParOf" srcId="{B9A6F6A2-6131-C44A-B93C-D9BE70336C9C}" destId="{B7D26BC1-A991-6E49-834F-C29CA4391B1A}" srcOrd="0" destOrd="0" presId="urn:microsoft.com/office/officeart/2008/layout/NameandTitleOrganizationalChart"/>
    <dgm:cxn modelId="{08AA5760-18D6-E441-94EE-CF1E4DD8548C}" type="presParOf" srcId="{B9A6F6A2-6131-C44A-B93C-D9BE70336C9C}" destId="{39C093E5-2CE3-154E-B6AE-390186B1C6FD}" srcOrd="1" destOrd="0" presId="urn:microsoft.com/office/officeart/2008/layout/NameandTitleOrganizationalChart"/>
    <dgm:cxn modelId="{409654AB-B355-0B41-A0D9-D572A40C9D09}" type="presParOf" srcId="{B9A6F6A2-6131-C44A-B93C-D9BE70336C9C}" destId="{A87862AD-AAC0-774B-AFEC-2D748A92A3E2}" srcOrd="2" destOrd="0" presId="urn:microsoft.com/office/officeart/2008/layout/NameandTitleOrganizationalChart"/>
    <dgm:cxn modelId="{956040DA-7DC8-4242-935D-0469C9B479E9}" type="presParOf" srcId="{D498753E-0D80-C54B-9C1A-4A458AB35ECA}" destId="{7C9C070A-DCFF-0542-9EEF-2C3AC7B7D652}" srcOrd="1" destOrd="0" presId="urn:microsoft.com/office/officeart/2008/layout/NameandTitleOrganizationalChart"/>
    <dgm:cxn modelId="{B19C5798-6F8D-864E-89D1-884874613FE2}" type="presParOf" srcId="{7C9C070A-DCFF-0542-9EEF-2C3AC7B7D652}" destId="{9C1E0747-DCC3-DF44-928A-91105838C554}" srcOrd="0" destOrd="0" presId="urn:microsoft.com/office/officeart/2008/layout/NameandTitleOrganizationalChart"/>
    <dgm:cxn modelId="{BF49DBBD-0D86-174C-B76B-57A2F5EF4B30}" type="presParOf" srcId="{7C9C070A-DCFF-0542-9EEF-2C3AC7B7D652}" destId="{EE60FA50-A656-9144-8DF7-896C4685CB4B}" srcOrd="1" destOrd="0" presId="urn:microsoft.com/office/officeart/2008/layout/NameandTitleOrganizationalChart"/>
    <dgm:cxn modelId="{4B3B1CBE-6E2E-AF4A-B772-45603230E80E}" type="presParOf" srcId="{EE60FA50-A656-9144-8DF7-896C4685CB4B}" destId="{F707EBE2-7709-EF4A-B896-649AF70B94DA}" srcOrd="0" destOrd="0" presId="urn:microsoft.com/office/officeart/2008/layout/NameandTitleOrganizationalChart"/>
    <dgm:cxn modelId="{CEEF9208-4E88-DA4B-981B-0477EF95BFBA}" type="presParOf" srcId="{F707EBE2-7709-EF4A-B896-649AF70B94DA}" destId="{88295DCC-8346-F747-98ED-87A3EE4E7B85}" srcOrd="0" destOrd="0" presId="urn:microsoft.com/office/officeart/2008/layout/NameandTitleOrganizationalChart"/>
    <dgm:cxn modelId="{5056759E-AE2B-BA4B-83CA-AD675FC44CF4}" type="presParOf" srcId="{F707EBE2-7709-EF4A-B896-649AF70B94DA}" destId="{3DCDE4C7-6CA8-1A42-B3CE-6862A7F28F31}" srcOrd="1" destOrd="0" presId="urn:microsoft.com/office/officeart/2008/layout/NameandTitleOrganizationalChart"/>
    <dgm:cxn modelId="{31056518-2E91-884E-9D3D-F64B3676C6CA}" type="presParOf" srcId="{F707EBE2-7709-EF4A-B896-649AF70B94DA}" destId="{40231791-2B80-1146-A103-F845AF583B72}" srcOrd="2" destOrd="0" presId="urn:microsoft.com/office/officeart/2008/layout/NameandTitleOrganizationalChart"/>
    <dgm:cxn modelId="{7E4B972B-AA98-3B47-9763-03ECDE360840}" type="presParOf" srcId="{EE60FA50-A656-9144-8DF7-896C4685CB4B}" destId="{9EE11CF0-B8F4-D944-B224-F5AF9885B2E4}" srcOrd="1" destOrd="0" presId="urn:microsoft.com/office/officeart/2008/layout/NameandTitleOrganizationalChart"/>
    <dgm:cxn modelId="{EF3275D5-2267-234A-8B91-02A1CD509660}" type="presParOf" srcId="{EE60FA50-A656-9144-8DF7-896C4685CB4B}" destId="{6B252486-15A9-BF4D-B969-116DB3BF97FD}" srcOrd="2" destOrd="0" presId="urn:microsoft.com/office/officeart/2008/layout/NameandTitleOrganizationalChart"/>
    <dgm:cxn modelId="{7B8D7E99-8692-014A-BA38-E619A227786A}" type="presParOf" srcId="{D498753E-0D80-C54B-9C1A-4A458AB35ECA}" destId="{A576097C-FC03-C147-A328-871B20F2F00E}" srcOrd="2" destOrd="0" presId="urn:microsoft.com/office/officeart/2008/layout/NameandTitleOrganizationalChart"/>
    <dgm:cxn modelId="{3C86E483-E299-984C-BA00-82B742CE9C2A}" type="presParOf" srcId="{B40308C5-FBE3-E14E-90A6-CBBEA58EA38F}" destId="{44AA72A4-1E1D-704E-9108-DF8976183CE5}" srcOrd="2" destOrd="0" presId="urn:microsoft.com/office/officeart/2008/layout/NameandTitleOrganizationalChart"/>
    <dgm:cxn modelId="{760C676B-778E-D54F-A545-323B73658FC5}" type="presParOf" srcId="{7CFD0D13-182A-0A44-B686-4409D4922EC2}" destId="{BA3D4052-A629-A740-AD07-C451FC68DE57}" srcOrd="2" destOrd="0" presId="urn:microsoft.com/office/officeart/2008/layout/NameandTitleOrganizationalChart"/>
    <dgm:cxn modelId="{1BD0725F-B201-AE4D-9487-EEE5A9906EB2}" type="presParOf" srcId="{70D9A154-B9A4-3A4E-9534-3C133BACD4CB}" destId="{E2F273BA-7118-3841-B1DC-B246F357FA60}" srcOrd="2" destOrd="0" presId="urn:microsoft.com/office/officeart/2008/layout/NameandTitleOrganizationalChart"/>
    <dgm:cxn modelId="{7B9A482B-381F-AC44-849D-82137836BFDE}" type="presParOf" srcId="{709B9963-3B00-C348-B702-68A108182BD5}" destId="{E5FEFEB8-7389-F94D-BAAA-1C61F4C30E5A}" srcOrd="2" destOrd="0" presId="urn:microsoft.com/office/officeart/2008/layout/NameandTitleOrganizationalChart"/>
    <dgm:cxn modelId="{D8395ED0-8423-DF49-807D-E0E7097DD18B}" type="presParOf" srcId="{E5FEFEB8-7389-F94D-BAAA-1C61F4C30E5A}" destId="{8C19CEFC-AEC8-F346-B80C-D13091ECFED7}" srcOrd="0" destOrd="0" presId="urn:microsoft.com/office/officeart/2008/layout/NameandTitleOrganizationalChart"/>
    <dgm:cxn modelId="{C6581777-469C-8E43-8339-0A1AC293B6DD}" type="presParOf" srcId="{E5FEFEB8-7389-F94D-BAAA-1C61F4C30E5A}" destId="{28773DCF-A3A2-7E47-9B18-8184A6702E38}" srcOrd="1" destOrd="0" presId="urn:microsoft.com/office/officeart/2008/layout/NameandTitleOrganizationalChart"/>
    <dgm:cxn modelId="{549A18C4-2B99-3747-9AD6-16E30AA01C49}" type="presParOf" srcId="{28773DCF-A3A2-7E47-9B18-8184A6702E38}" destId="{1ED197B0-BE8F-634F-8F53-0665DCC6949E}" srcOrd="0" destOrd="0" presId="urn:microsoft.com/office/officeart/2008/layout/NameandTitleOrganizationalChart"/>
    <dgm:cxn modelId="{3692D323-5CB3-E542-A417-FA634493AFE2}" type="presParOf" srcId="{1ED197B0-BE8F-634F-8F53-0665DCC6949E}" destId="{14F2B52A-89C8-3342-A119-0123EED55CE9}" srcOrd="0" destOrd="0" presId="urn:microsoft.com/office/officeart/2008/layout/NameandTitleOrganizationalChart"/>
    <dgm:cxn modelId="{63E9B9CB-8143-3F40-A429-0DC2FCFFBC0E}" type="presParOf" srcId="{1ED197B0-BE8F-634F-8F53-0665DCC6949E}" destId="{650E3ACB-EDED-D146-AFD6-59ED3E44052A}" srcOrd="1" destOrd="0" presId="urn:microsoft.com/office/officeart/2008/layout/NameandTitleOrganizationalChart"/>
    <dgm:cxn modelId="{7DE43DC9-FAF1-ED4B-88BF-57FE130A11CA}" type="presParOf" srcId="{1ED197B0-BE8F-634F-8F53-0665DCC6949E}" destId="{BBB292BF-A831-354C-AC63-17714266FB8A}" srcOrd="2" destOrd="0" presId="urn:microsoft.com/office/officeart/2008/layout/NameandTitleOrganizationalChart"/>
    <dgm:cxn modelId="{EECCB6B4-5E32-504E-B2C4-75B81087ED7A}" type="presParOf" srcId="{28773DCF-A3A2-7E47-9B18-8184A6702E38}" destId="{31404678-F9F6-5540-98FB-E05CC968BE75}" srcOrd="1" destOrd="0" presId="urn:microsoft.com/office/officeart/2008/layout/NameandTitleOrganizationalChart"/>
    <dgm:cxn modelId="{DB968C2D-40DF-9849-8B14-0E353EAC2265}" type="presParOf" srcId="{28773DCF-A3A2-7E47-9B18-8184A6702E38}" destId="{869FA007-F508-234A-B5E3-DEEE7F7576DD}" srcOrd="2" destOrd="0" presId="urn:microsoft.com/office/officeart/2008/layout/NameandTitleOrganizationalChart"/>
    <dgm:cxn modelId="{B16A1596-0229-844D-BFB8-3C95873503EA}" type="presParOf" srcId="{DE48DC03-8AE8-B54D-BEDD-56253BF78E2A}" destId="{A848C2E7-D3B2-4544-AB67-83B5D97D46E4}" srcOrd="1" destOrd="0" presId="urn:microsoft.com/office/officeart/2008/layout/NameandTitleOrganizationalChart"/>
    <dgm:cxn modelId="{0CF61539-3F94-CA41-BC05-B271BA7408CB}" type="presParOf" srcId="{A848C2E7-D3B2-4544-AB67-83B5D97D46E4}" destId="{C9171ED5-3DA0-E14D-AF59-6B33653C664A}" srcOrd="0" destOrd="0" presId="urn:microsoft.com/office/officeart/2008/layout/NameandTitleOrganizationalChart"/>
    <dgm:cxn modelId="{37133468-3A54-6E4E-A935-D5160C72EAB9}" type="presParOf" srcId="{C9171ED5-3DA0-E14D-AF59-6B33653C664A}" destId="{E6828D48-EEE1-214C-819D-0665A2105398}" srcOrd="0" destOrd="0" presId="urn:microsoft.com/office/officeart/2008/layout/NameandTitleOrganizationalChart"/>
    <dgm:cxn modelId="{AD6FC919-3149-6C49-B0EF-0A17B8ADC4DF}" type="presParOf" srcId="{C9171ED5-3DA0-E14D-AF59-6B33653C664A}" destId="{0B8519BF-39DC-4B4D-9354-82F29FAB08B8}" srcOrd="1" destOrd="0" presId="urn:microsoft.com/office/officeart/2008/layout/NameandTitleOrganizationalChart"/>
    <dgm:cxn modelId="{FF5C1FE5-B50C-9446-900E-21DECFB4EE5B}" type="presParOf" srcId="{C9171ED5-3DA0-E14D-AF59-6B33653C664A}" destId="{8CB3F8D1-E47B-7F46-902D-F8CCA9446A37}" srcOrd="2" destOrd="0" presId="urn:microsoft.com/office/officeart/2008/layout/NameandTitleOrganizationalChart"/>
    <dgm:cxn modelId="{B61FA4F4-88B3-674D-B4A5-C7F5E529AB41}" type="presParOf" srcId="{A848C2E7-D3B2-4544-AB67-83B5D97D46E4}" destId="{1D639CA8-3C3A-A743-BFE5-CCD4067BFFA1}" srcOrd="1" destOrd="0" presId="urn:microsoft.com/office/officeart/2008/layout/NameandTitleOrganizationalChart"/>
    <dgm:cxn modelId="{32D88831-452D-D046-AFBE-E21D7F6A0D93}" type="presParOf" srcId="{A848C2E7-D3B2-4544-AB67-83B5D97D46E4}" destId="{59CBB08E-887D-E54C-9290-601837ADF79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579DF-1616-8740-8201-7B47E950F1A6}" type="doc">
      <dgm:prSet loTypeId="urn:microsoft.com/office/officeart/2008/layout/NameandTitleOrganizationalChart" loCatId="" qsTypeId="urn:microsoft.com/office/officeart/2005/8/quickstyle/simple4" qsCatId="simple" csTypeId="urn:microsoft.com/office/officeart/2005/8/colors/accent1_2" csCatId="accent1" phldr="1"/>
      <dgm:spPr/>
      <dgm:t>
        <a:bodyPr/>
        <a:lstStyle/>
        <a:p>
          <a:endParaRPr lang="en-US"/>
        </a:p>
      </dgm:t>
    </dgm:pt>
    <dgm:pt modelId="{3461318F-0BE3-BD4B-BE99-5A9F3A9C19CE}">
      <dgm:prSet phldrT="[Text]"/>
      <dgm:spPr/>
      <dgm:t>
        <a:bodyPr/>
        <a:lstStyle/>
        <a:p>
          <a:r>
            <a:rPr lang="en-US" dirty="0"/>
            <a:t>Ken Andersen</a:t>
          </a:r>
        </a:p>
      </dgm:t>
    </dgm:pt>
    <dgm:pt modelId="{FFE6B7BA-D0DF-204E-A908-90680E4ADA10}" type="parTrans" cxnId="{38FB0666-69B4-1F4C-B078-2E06F55F7C81}">
      <dgm:prSet/>
      <dgm:spPr/>
      <dgm:t>
        <a:bodyPr/>
        <a:lstStyle/>
        <a:p>
          <a:endParaRPr lang="en-US"/>
        </a:p>
      </dgm:t>
    </dgm:pt>
    <dgm:pt modelId="{D0F4A321-183C-3244-B1A6-869A8D171B71}" type="sibTrans" cxnId="{38FB0666-69B4-1F4C-B078-2E06F55F7C81}">
      <dgm:prSet/>
      <dgm:spPr/>
      <dgm:t>
        <a:bodyPr/>
        <a:lstStyle/>
        <a:p>
          <a:r>
            <a:rPr lang="en-US" dirty="0"/>
            <a:t>Project Sponsor</a:t>
          </a:r>
        </a:p>
      </dgm:t>
    </dgm:pt>
    <dgm:pt modelId="{EA6D20F9-6DB5-074D-8A50-4539A6C3D58E}" type="asst">
      <dgm:prSet phldrT="[Text]"/>
      <dgm:spPr/>
      <dgm:t>
        <a:bodyPr/>
        <a:lstStyle/>
        <a:p>
          <a:r>
            <a:rPr lang="en-US" dirty="0" err="1"/>
            <a:t>Zvonko</a:t>
          </a:r>
          <a:r>
            <a:rPr lang="en-US" dirty="0"/>
            <a:t> </a:t>
          </a:r>
          <a:r>
            <a:rPr lang="en-US" dirty="0" err="1"/>
            <a:t>Lazic</a:t>
          </a:r>
          <a:endParaRPr lang="en-US" dirty="0"/>
        </a:p>
      </dgm:t>
    </dgm:pt>
    <dgm:pt modelId="{0E65FAFB-88E7-974B-8294-F880027BA26F}" type="parTrans" cxnId="{7549CBB8-401C-CE42-86A5-3511DFDDAA01}">
      <dgm:prSet/>
      <dgm:spPr/>
      <dgm:t>
        <a:bodyPr/>
        <a:lstStyle/>
        <a:p>
          <a:endParaRPr lang="en-US"/>
        </a:p>
      </dgm:t>
    </dgm:pt>
    <dgm:pt modelId="{D122DA72-45A3-2649-AC34-FB26A4352D2C}" type="sibTrans" cxnId="{7549CBB8-401C-CE42-86A5-3511DFDDAA01}">
      <dgm:prSet/>
      <dgm:spPr/>
      <dgm:t>
        <a:bodyPr/>
        <a:lstStyle/>
        <a:p>
          <a:r>
            <a:rPr lang="en-US" dirty="0"/>
            <a:t>Project Manager</a:t>
          </a:r>
        </a:p>
      </dgm:t>
    </dgm:pt>
    <dgm:pt modelId="{F79C2F2F-3ECD-6245-8143-FFA5444BCABF}">
      <dgm:prSet phldrT="[Text]"/>
      <dgm:spPr/>
      <dgm:t>
        <a:bodyPr/>
        <a:lstStyle/>
        <a:p>
          <a:r>
            <a:rPr lang="en-US" dirty="0"/>
            <a:t>Gabor Laszlo</a:t>
          </a:r>
        </a:p>
      </dgm:t>
    </dgm:pt>
    <dgm:pt modelId="{4551FA91-8D90-A643-B740-C05D44B47FCA}" type="parTrans" cxnId="{CFB4C7E2-0ECC-1442-B726-7B734396A6B9}">
      <dgm:prSet/>
      <dgm:spPr/>
      <dgm:t>
        <a:bodyPr/>
        <a:lstStyle/>
        <a:p>
          <a:endParaRPr lang="en-US"/>
        </a:p>
      </dgm:t>
    </dgm:pt>
    <dgm:pt modelId="{7C4F8F31-3E88-FF40-8C0B-7B5B61383F2A}" type="sibTrans" cxnId="{CFB4C7E2-0ECC-1442-B726-7B734396A6B9}">
      <dgm:prSet/>
      <dgm:spPr/>
      <dgm:t>
        <a:bodyPr/>
        <a:lstStyle/>
        <a:p>
          <a:r>
            <a:rPr lang="en-US" dirty="0"/>
            <a:t>Engineering Advisor</a:t>
          </a:r>
        </a:p>
      </dgm:t>
    </dgm:pt>
    <dgm:pt modelId="{92705779-5C8E-314A-8214-686B49C86C93}">
      <dgm:prSet phldrT="[Text]"/>
      <dgm:spPr/>
      <dgm:t>
        <a:bodyPr/>
        <a:lstStyle/>
        <a:p>
          <a:r>
            <a:rPr lang="en-US" dirty="0"/>
            <a:t>Phillip Bentley</a:t>
          </a:r>
        </a:p>
      </dgm:t>
    </dgm:pt>
    <dgm:pt modelId="{BE2BE00C-DE61-3240-A755-1DC9560E119D}" type="parTrans" cxnId="{D454E88D-73B6-AF47-9F72-AC132EEB091F}">
      <dgm:prSet/>
      <dgm:spPr/>
      <dgm:t>
        <a:bodyPr/>
        <a:lstStyle/>
        <a:p>
          <a:endParaRPr lang="en-US"/>
        </a:p>
      </dgm:t>
    </dgm:pt>
    <dgm:pt modelId="{9AD47D37-CBB7-8742-A422-F0135F937110}" type="sibTrans" cxnId="{D454E88D-73B6-AF47-9F72-AC132EEB091F}">
      <dgm:prSet/>
      <dgm:spPr/>
      <dgm:t>
        <a:bodyPr/>
        <a:lstStyle/>
        <a:p>
          <a:r>
            <a:rPr lang="en-US" dirty="0"/>
            <a:t>Physics Lead</a:t>
          </a:r>
        </a:p>
      </dgm:t>
    </dgm:pt>
    <dgm:pt modelId="{0624DAB7-9969-8E48-B211-84C14443B232}">
      <dgm:prSet phldrT="[Text]"/>
      <dgm:spPr/>
      <dgm:t>
        <a:bodyPr/>
        <a:lstStyle/>
        <a:p>
          <a:r>
            <a:rPr lang="en-US" dirty="0"/>
            <a:t>Mark Ridgley</a:t>
          </a:r>
        </a:p>
      </dgm:t>
    </dgm:pt>
    <dgm:pt modelId="{46CC5D4F-9C44-C44D-B167-9CA77369692F}" type="parTrans" cxnId="{44C12EB9-0217-2743-9CA9-621A280C4D6A}">
      <dgm:prSet/>
      <dgm:spPr/>
      <dgm:t>
        <a:bodyPr/>
        <a:lstStyle/>
        <a:p>
          <a:endParaRPr lang="en-US"/>
        </a:p>
      </dgm:t>
    </dgm:pt>
    <dgm:pt modelId="{133B83AD-EC4A-BC4E-8F21-A34144137CA4}" type="sibTrans" cxnId="{44C12EB9-0217-2743-9CA9-621A280C4D6A}">
      <dgm:prSet custT="1"/>
      <dgm:spPr/>
      <dgm:t>
        <a:bodyPr/>
        <a:lstStyle/>
        <a:p>
          <a:r>
            <a:rPr lang="en-US" sz="1000" dirty="0"/>
            <a:t>Systems Documentation</a:t>
          </a:r>
        </a:p>
      </dgm:t>
    </dgm:pt>
    <dgm:pt modelId="{9B9CEF7C-756E-A64E-AFF4-7A235D8D4244}">
      <dgm:prSet phldrT="[Text]"/>
      <dgm:spPr/>
      <dgm:t>
        <a:bodyPr/>
        <a:lstStyle/>
        <a:p>
          <a:r>
            <a:rPr lang="en-US" dirty="0" err="1"/>
            <a:t>Senad</a:t>
          </a:r>
          <a:r>
            <a:rPr lang="en-US" dirty="0"/>
            <a:t> </a:t>
          </a:r>
          <a:r>
            <a:rPr lang="en-US" dirty="0" err="1"/>
            <a:t>Kudumovic</a:t>
          </a:r>
          <a:endParaRPr lang="en-US" dirty="0"/>
        </a:p>
      </dgm:t>
    </dgm:pt>
    <dgm:pt modelId="{99BDBD3D-FED3-5F4B-A834-D9B9F417F925}" type="parTrans" cxnId="{C2526795-3BB9-2F4F-A8EC-28092637FFF8}">
      <dgm:prSet/>
      <dgm:spPr/>
      <dgm:t>
        <a:bodyPr/>
        <a:lstStyle/>
        <a:p>
          <a:endParaRPr lang="en-US"/>
        </a:p>
      </dgm:t>
    </dgm:pt>
    <dgm:pt modelId="{2DADFDCB-98EF-2749-98D9-1A0FFA07172E}" type="sibTrans" cxnId="{C2526795-3BB9-2F4F-A8EC-28092637FFF8}">
      <dgm:prSet/>
      <dgm:spPr/>
      <dgm:t>
        <a:bodyPr/>
        <a:lstStyle/>
        <a:p>
          <a:r>
            <a:rPr lang="en-US" dirty="0"/>
            <a:t>Design Engineer</a:t>
          </a:r>
        </a:p>
      </dgm:t>
    </dgm:pt>
    <dgm:pt modelId="{BDB4CE80-85DC-6744-ACD1-F3CE24E0606B}">
      <dgm:prSet phldrT="[Text]"/>
      <dgm:spPr/>
      <dgm:t>
        <a:bodyPr/>
        <a:lstStyle/>
        <a:p>
          <a:r>
            <a:rPr lang="en-US" dirty="0" err="1"/>
            <a:t>Tsito</a:t>
          </a:r>
          <a:r>
            <a:rPr lang="en-US" dirty="0"/>
            <a:t> </a:t>
          </a:r>
          <a:r>
            <a:rPr lang="en-US" dirty="0" err="1"/>
            <a:t>Randriamalala</a:t>
          </a:r>
          <a:endParaRPr lang="en-US" dirty="0"/>
        </a:p>
      </dgm:t>
    </dgm:pt>
    <dgm:pt modelId="{B293FA8C-3764-CD40-8802-641C94E217FA}" type="parTrans" cxnId="{37DABA73-F649-1345-85FB-690F7C65285D}">
      <dgm:prSet/>
      <dgm:spPr/>
      <dgm:t>
        <a:bodyPr/>
        <a:lstStyle/>
        <a:p>
          <a:endParaRPr lang="en-US"/>
        </a:p>
      </dgm:t>
    </dgm:pt>
    <dgm:pt modelId="{61062CC1-6481-274A-8828-D3C57B876F21}" type="sibTrans" cxnId="{37DABA73-F649-1345-85FB-690F7C65285D}">
      <dgm:prSet/>
      <dgm:spPr/>
      <dgm:t>
        <a:bodyPr/>
        <a:lstStyle/>
        <a:p>
          <a:r>
            <a:rPr lang="en-US" dirty="0"/>
            <a:t>Ext. Neutronics</a:t>
          </a:r>
        </a:p>
      </dgm:t>
    </dgm:pt>
    <dgm:pt modelId="{3EDDED16-DA08-9A4B-BFCF-AC020DB29331}">
      <dgm:prSet phldrT="[Text]"/>
      <dgm:spPr/>
      <dgm:t>
        <a:bodyPr/>
        <a:lstStyle/>
        <a:p>
          <a:r>
            <a:rPr lang="en-US" dirty="0" err="1"/>
            <a:t>Rodion</a:t>
          </a:r>
          <a:r>
            <a:rPr lang="en-US" dirty="0"/>
            <a:t> </a:t>
          </a:r>
          <a:r>
            <a:rPr lang="en-US" dirty="0" err="1"/>
            <a:t>Kolevatov</a:t>
          </a:r>
          <a:endParaRPr lang="en-US" dirty="0"/>
        </a:p>
      </dgm:t>
    </dgm:pt>
    <dgm:pt modelId="{D073EA06-5485-4C43-B010-05816CB2622B}" type="parTrans" cxnId="{CC55AE1B-8564-DA47-A2E1-8B14920CF6AF}">
      <dgm:prSet/>
      <dgm:spPr/>
      <dgm:t>
        <a:bodyPr/>
        <a:lstStyle/>
        <a:p>
          <a:endParaRPr lang="en-US"/>
        </a:p>
      </dgm:t>
    </dgm:pt>
    <dgm:pt modelId="{64EDAF55-383C-5D45-BFD5-50C6F59535C3}" type="sibTrans" cxnId="{CC55AE1B-8564-DA47-A2E1-8B14920CF6AF}">
      <dgm:prSet/>
      <dgm:spPr/>
      <dgm:t>
        <a:bodyPr/>
        <a:lstStyle/>
        <a:p>
          <a:r>
            <a:rPr lang="en-US" dirty="0"/>
            <a:t>Ext. Neutronics</a:t>
          </a:r>
        </a:p>
      </dgm:t>
    </dgm:pt>
    <dgm:pt modelId="{51347A8F-2689-B243-8004-E59BADA3C149}">
      <dgm:prSet phldrT="[Text]"/>
      <dgm:spPr/>
      <dgm:t>
        <a:bodyPr/>
        <a:lstStyle/>
        <a:p>
          <a:r>
            <a:rPr lang="en-US" dirty="0"/>
            <a:t>Valentina Santoro</a:t>
          </a:r>
        </a:p>
      </dgm:t>
    </dgm:pt>
    <dgm:pt modelId="{76FE7681-193E-B94B-B695-1D33BFE2F2B8}" type="parTrans" cxnId="{D0891405-4DEE-AA4B-967A-50484A242B9A}">
      <dgm:prSet/>
      <dgm:spPr/>
      <dgm:t>
        <a:bodyPr/>
        <a:lstStyle/>
        <a:p>
          <a:endParaRPr lang="en-US"/>
        </a:p>
      </dgm:t>
    </dgm:pt>
    <dgm:pt modelId="{6958BE26-E172-9E47-8D14-059BAD4EE38A}" type="sibTrans" cxnId="{D0891405-4DEE-AA4B-967A-50484A242B9A}">
      <dgm:prSet/>
      <dgm:spPr/>
      <dgm:t>
        <a:bodyPr/>
        <a:lstStyle/>
        <a:p>
          <a:r>
            <a:rPr lang="en-US" dirty="0"/>
            <a:t>Neutronics</a:t>
          </a:r>
        </a:p>
      </dgm:t>
    </dgm:pt>
    <dgm:pt modelId="{CF05E583-BB57-AC43-8A0A-2DA0CFE25A04}">
      <dgm:prSet/>
      <dgm:spPr/>
      <dgm:t>
        <a:bodyPr/>
        <a:lstStyle/>
        <a:p>
          <a:r>
            <a:rPr lang="en-US" dirty="0" err="1"/>
            <a:t>Nataliia</a:t>
          </a:r>
          <a:r>
            <a:rPr lang="en-US" dirty="0"/>
            <a:t> </a:t>
          </a:r>
          <a:r>
            <a:rPr lang="en-US" dirty="0" err="1"/>
            <a:t>Cherkashyna</a:t>
          </a:r>
          <a:endParaRPr lang="en-US" dirty="0"/>
        </a:p>
      </dgm:t>
    </dgm:pt>
    <dgm:pt modelId="{53419B4F-95AE-4C49-8391-6A81F08ED1A3}" type="parTrans" cxnId="{7B757C84-8A95-7C4C-B5AF-735D8FAAF609}">
      <dgm:prSet/>
      <dgm:spPr/>
      <dgm:t>
        <a:bodyPr/>
        <a:lstStyle/>
        <a:p>
          <a:endParaRPr lang="en-US"/>
        </a:p>
      </dgm:t>
    </dgm:pt>
    <dgm:pt modelId="{75159F4E-545F-3B49-8BB9-F8304D9C9DF4}" type="sibTrans" cxnId="{7B757C84-8A95-7C4C-B5AF-735D8FAAF609}">
      <dgm:prSet/>
      <dgm:spPr/>
      <dgm:t>
        <a:bodyPr/>
        <a:lstStyle/>
        <a:p>
          <a:r>
            <a:rPr lang="en-US" dirty="0"/>
            <a:t>Neutronics</a:t>
          </a:r>
        </a:p>
      </dgm:t>
    </dgm:pt>
    <dgm:pt modelId="{CCBB01C8-27DD-2E4E-ACEB-76B57E7A2EF2}">
      <dgm:prSet phldrT="[Text]"/>
      <dgm:spPr/>
      <dgm:t>
        <a:bodyPr/>
        <a:lstStyle/>
        <a:p>
          <a:r>
            <a:rPr lang="en-US" dirty="0"/>
            <a:t>Damian Martin Rodriguez</a:t>
          </a:r>
        </a:p>
      </dgm:t>
    </dgm:pt>
    <dgm:pt modelId="{B5FBBDF8-9DC0-C746-ABF7-46D7B2A33817}" type="parTrans" cxnId="{DD373483-0611-0841-98A6-19C55BCBA9B3}">
      <dgm:prSet/>
      <dgm:spPr/>
      <dgm:t>
        <a:bodyPr/>
        <a:lstStyle/>
        <a:p>
          <a:endParaRPr lang="en-US"/>
        </a:p>
      </dgm:t>
    </dgm:pt>
    <dgm:pt modelId="{2DF2F36D-C524-6C4B-A378-0BF07A85122C}" type="sibTrans" cxnId="{DD373483-0611-0841-98A6-19C55BCBA9B3}">
      <dgm:prSet/>
      <dgm:spPr/>
      <dgm:t>
        <a:bodyPr/>
        <a:lstStyle/>
        <a:p>
          <a:r>
            <a:rPr lang="en-US" dirty="0"/>
            <a:t>Neutronics</a:t>
          </a:r>
        </a:p>
      </dgm:t>
    </dgm:pt>
    <dgm:pt modelId="{F5E9BDC4-3EDE-8D46-85C2-B1F3862C8439}">
      <dgm:prSet phldrT="[Text]"/>
      <dgm:spPr/>
      <dgm:t>
        <a:bodyPr/>
        <a:lstStyle/>
        <a:p>
          <a:r>
            <a:rPr lang="en-US" dirty="0"/>
            <a:t>Florian </a:t>
          </a:r>
          <a:r>
            <a:rPr lang="en-US" dirty="0" err="1"/>
            <a:t>Grünauer</a:t>
          </a:r>
          <a:endParaRPr lang="en-US" dirty="0"/>
        </a:p>
      </dgm:t>
    </dgm:pt>
    <dgm:pt modelId="{8E47FDDC-9AB3-D543-958F-5EAC3D993D7A}" type="parTrans" cxnId="{A002FB65-919F-744C-8A5B-96ADFAB86ED4}">
      <dgm:prSet/>
      <dgm:spPr/>
      <dgm:t>
        <a:bodyPr/>
        <a:lstStyle/>
        <a:p>
          <a:endParaRPr lang="en-US"/>
        </a:p>
      </dgm:t>
    </dgm:pt>
    <dgm:pt modelId="{8570E56C-D69D-0E4F-B74D-0A1D5222A0E1}" type="sibTrans" cxnId="{A002FB65-919F-744C-8A5B-96ADFAB86ED4}">
      <dgm:prSet/>
      <dgm:spPr/>
      <dgm:t>
        <a:bodyPr/>
        <a:lstStyle/>
        <a:p>
          <a:r>
            <a:rPr lang="en-US" dirty="0"/>
            <a:t>Ext. Neutronics</a:t>
          </a:r>
        </a:p>
      </dgm:t>
    </dgm:pt>
    <dgm:pt modelId="{98CD86BB-19F0-7B4E-A008-82E26D08603D}">
      <dgm:prSet phldrT="[Text]"/>
      <dgm:spPr/>
      <dgm:t>
        <a:bodyPr/>
        <a:lstStyle/>
        <a:p>
          <a:r>
            <a:rPr lang="en-US" dirty="0"/>
            <a:t>Giuseppe </a:t>
          </a:r>
          <a:r>
            <a:rPr lang="en-US" dirty="0" err="1"/>
            <a:t>Scionti</a:t>
          </a:r>
          <a:endParaRPr lang="en-US" dirty="0"/>
        </a:p>
      </dgm:t>
    </dgm:pt>
    <dgm:pt modelId="{FC3490CD-5792-D141-946C-62E28AAE278D}" type="parTrans" cxnId="{9DFCE1BB-3F13-1A4D-852E-26EAF0498125}">
      <dgm:prSet/>
      <dgm:spPr/>
      <dgm:t>
        <a:bodyPr/>
        <a:lstStyle/>
        <a:p>
          <a:endParaRPr lang="en-US"/>
        </a:p>
      </dgm:t>
    </dgm:pt>
    <dgm:pt modelId="{14F101AB-72CD-5242-AFE4-C155971BB54B}" type="sibTrans" cxnId="{9DFCE1BB-3F13-1A4D-852E-26EAF0498125}">
      <dgm:prSet/>
      <dgm:spPr/>
      <dgm:t>
        <a:bodyPr/>
        <a:lstStyle/>
        <a:p>
          <a:r>
            <a:rPr lang="en-US" dirty="0"/>
            <a:t>Ext. Neutronics</a:t>
          </a:r>
        </a:p>
      </dgm:t>
    </dgm:pt>
    <dgm:pt modelId="{6A7CFB88-1734-3042-959E-FF7A7DEABF4B}">
      <dgm:prSet/>
      <dgm:spPr/>
      <dgm:t>
        <a:bodyPr/>
        <a:lstStyle/>
        <a:p>
          <a:r>
            <a:rPr lang="en-US" dirty="0"/>
            <a:t>Uwe </a:t>
          </a:r>
          <a:r>
            <a:rPr lang="en-US" dirty="0" err="1"/>
            <a:t>Filges</a:t>
          </a:r>
          <a:endParaRPr lang="en-US" dirty="0"/>
        </a:p>
      </dgm:t>
    </dgm:pt>
    <dgm:pt modelId="{453EAA61-F195-094A-9C58-3E88D11B6100}" type="parTrans" cxnId="{F5156EEA-E786-D640-BDC7-FC36E03E4C3E}">
      <dgm:prSet/>
      <dgm:spPr/>
    </dgm:pt>
    <dgm:pt modelId="{1498AB58-D3A9-854E-8512-1CADF6E88074}" type="sibTrans" cxnId="{F5156EEA-E786-D640-BDC7-FC36E03E4C3E}">
      <dgm:prSet/>
      <dgm:spPr/>
      <dgm:t>
        <a:bodyPr/>
        <a:lstStyle/>
        <a:p>
          <a:r>
            <a:rPr lang="en-US" dirty="0"/>
            <a:t>Ext. Neutronics</a:t>
          </a:r>
        </a:p>
      </dgm:t>
    </dgm:pt>
    <dgm:pt modelId="{DE48DC03-8AE8-B54D-BEDD-56253BF78E2A}" type="pres">
      <dgm:prSet presAssocID="{E95579DF-1616-8740-8201-7B47E950F1A6}" presName="hierChild1" presStyleCnt="0">
        <dgm:presLayoutVars>
          <dgm:orgChart val="1"/>
          <dgm:chPref val="1"/>
          <dgm:dir/>
          <dgm:animOne val="branch"/>
          <dgm:animLvl val="lvl"/>
          <dgm:resizeHandles/>
        </dgm:presLayoutVars>
      </dgm:prSet>
      <dgm:spPr/>
    </dgm:pt>
    <dgm:pt modelId="{709B9963-3B00-C348-B702-68A108182BD5}" type="pres">
      <dgm:prSet presAssocID="{3461318F-0BE3-BD4B-BE99-5A9F3A9C19CE}" presName="hierRoot1" presStyleCnt="0">
        <dgm:presLayoutVars>
          <dgm:hierBranch val="init"/>
        </dgm:presLayoutVars>
      </dgm:prSet>
      <dgm:spPr/>
    </dgm:pt>
    <dgm:pt modelId="{DC65E4D5-5AB7-594A-84A8-2B0DC278BECD}" type="pres">
      <dgm:prSet presAssocID="{3461318F-0BE3-BD4B-BE99-5A9F3A9C19CE}" presName="rootComposite1" presStyleCnt="0"/>
      <dgm:spPr/>
    </dgm:pt>
    <dgm:pt modelId="{745D9EF4-3CD6-5D4A-B510-FC6E65A47847}" type="pres">
      <dgm:prSet presAssocID="{3461318F-0BE3-BD4B-BE99-5A9F3A9C19CE}" presName="rootText1" presStyleLbl="node0" presStyleIdx="0" presStyleCnt="2">
        <dgm:presLayoutVars>
          <dgm:chMax/>
          <dgm:chPref val="3"/>
        </dgm:presLayoutVars>
      </dgm:prSet>
      <dgm:spPr/>
    </dgm:pt>
    <dgm:pt modelId="{F6081503-84DC-9142-91FE-5CF21432CA2C}" type="pres">
      <dgm:prSet presAssocID="{3461318F-0BE3-BD4B-BE99-5A9F3A9C19CE}" presName="titleText1" presStyleLbl="fgAcc0" presStyleIdx="0" presStyleCnt="2">
        <dgm:presLayoutVars>
          <dgm:chMax val="0"/>
          <dgm:chPref val="0"/>
        </dgm:presLayoutVars>
      </dgm:prSet>
      <dgm:spPr/>
    </dgm:pt>
    <dgm:pt modelId="{7E0A7B93-81FF-B343-9115-AA42AE25144E}" type="pres">
      <dgm:prSet presAssocID="{3461318F-0BE3-BD4B-BE99-5A9F3A9C19CE}" presName="rootConnector1" presStyleLbl="node1" presStyleIdx="0" presStyleCnt="11"/>
      <dgm:spPr/>
    </dgm:pt>
    <dgm:pt modelId="{D208EA71-78B0-B645-BC65-1A955368339F}" type="pres">
      <dgm:prSet presAssocID="{3461318F-0BE3-BD4B-BE99-5A9F3A9C19CE}" presName="hierChild2" presStyleCnt="0"/>
      <dgm:spPr/>
    </dgm:pt>
    <dgm:pt modelId="{EDB0C198-A5E9-4146-A4C3-6FACA260638D}" type="pres">
      <dgm:prSet presAssocID="{4551FA91-8D90-A643-B740-C05D44B47FCA}" presName="Name37" presStyleLbl="parChTrans1D2" presStyleIdx="0" presStyleCnt="3"/>
      <dgm:spPr/>
    </dgm:pt>
    <dgm:pt modelId="{FF67B0AF-376F-8942-9EA5-2ED9EB8CA77E}" type="pres">
      <dgm:prSet presAssocID="{F79C2F2F-3ECD-6245-8143-FFA5444BCABF}" presName="hierRoot2" presStyleCnt="0">
        <dgm:presLayoutVars>
          <dgm:hierBranch val="init"/>
        </dgm:presLayoutVars>
      </dgm:prSet>
      <dgm:spPr/>
    </dgm:pt>
    <dgm:pt modelId="{C54281CF-9CAB-CD47-ABF0-1DEEA0E58EAC}" type="pres">
      <dgm:prSet presAssocID="{F79C2F2F-3ECD-6245-8143-FFA5444BCABF}" presName="rootComposite" presStyleCnt="0"/>
      <dgm:spPr/>
    </dgm:pt>
    <dgm:pt modelId="{518695E6-D5D2-8F45-B632-6F81F7CC9001}" type="pres">
      <dgm:prSet presAssocID="{F79C2F2F-3ECD-6245-8143-FFA5444BCABF}" presName="rootText" presStyleLbl="node1" presStyleIdx="0" presStyleCnt="11">
        <dgm:presLayoutVars>
          <dgm:chMax/>
          <dgm:chPref val="3"/>
        </dgm:presLayoutVars>
      </dgm:prSet>
      <dgm:spPr/>
    </dgm:pt>
    <dgm:pt modelId="{54738306-20F9-A74A-81B6-0AA0B4C2B700}" type="pres">
      <dgm:prSet presAssocID="{F79C2F2F-3ECD-6245-8143-FFA5444BCABF}" presName="titleText2" presStyleLbl="fgAcc1" presStyleIdx="0" presStyleCnt="11">
        <dgm:presLayoutVars>
          <dgm:chMax val="0"/>
          <dgm:chPref val="0"/>
        </dgm:presLayoutVars>
      </dgm:prSet>
      <dgm:spPr/>
    </dgm:pt>
    <dgm:pt modelId="{CCCCBF1E-219A-4346-BF9C-BD0D71163029}" type="pres">
      <dgm:prSet presAssocID="{F79C2F2F-3ECD-6245-8143-FFA5444BCABF}" presName="rootConnector" presStyleLbl="node2" presStyleIdx="0" presStyleCnt="0"/>
      <dgm:spPr/>
    </dgm:pt>
    <dgm:pt modelId="{B0F34E70-848C-4D4D-904F-0B824220A61A}" type="pres">
      <dgm:prSet presAssocID="{F79C2F2F-3ECD-6245-8143-FFA5444BCABF}" presName="hierChild4" presStyleCnt="0"/>
      <dgm:spPr/>
    </dgm:pt>
    <dgm:pt modelId="{9A6634D5-36D1-474E-B0CE-2BF7D76A35FD}" type="pres">
      <dgm:prSet presAssocID="{99BDBD3D-FED3-5F4B-A834-D9B9F417F925}" presName="Name37" presStyleLbl="parChTrans1D3" presStyleIdx="0" presStyleCnt="3"/>
      <dgm:spPr/>
    </dgm:pt>
    <dgm:pt modelId="{D2061850-58F7-434A-8E79-3E79DED0381C}" type="pres">
      <dgm:prSet presAssocID="{9B9CEF7C-756E-A64E-AFF4-7A235D8D4244}" presName="hierRoot2" presStyleCnt="0">
        <dgm:presLayoutVars>
          <dgm:hierBranch val="init"/>
        </dgm:presLayoutVars>
      </dgm:prSet>
      <dgm:spPr/>
    </dgm:pt>
    <dgm:pt modelId="{E62B1BF1-1985-1145-8B37-EE3D5E425AEB}" type="pres">
      <dgm:prSet presAssocID="{9B9CEF7C-756E-A64E-AFF4-7A235D8D4244}" presName="rootComposite" presStyleCnt="0"/>
      <dgm:spPr/>
    </dgm:pt>
    <dgm:pt modelId="{F66EBC5F-B8D7-5F45-B579-4014F58B3FC3}" type="pres">
      <dgm:prSet presAssocID="{9B9CEF7C-756E-A64E-AFF4-7A235D8D4244}" presName="rootText" presStyleLbl="node1" presStyleIdx="1" presStyleCnt="11">
        <dgm:presLayoutVars>
          <dgm:chMax/>
          <dgm:chPref val="3"/>
        </dgm:presLayoutVars>
      </dgm:prSet>
      <dgm:spPr/>
    </dgm:pt>
    <dgm:pt modelId="{6266B378-790E-C14D-B301-838B08164D3C}" type="pres">
      <dgm:prSet presAssocID="{9B9CEF7C-756E-A64E-AFF4-7A235D8D4244}" presName="titleText2" presStyleLbl="fgAcc1" presStyleIdx="1" presStyleCnt="11">
        <dgm:presLayoutVars>
          <dgm:chMax val="0"/>
          <dgm:chPref val="0"/>
        </dgm:presLayoutVars>
      </dgm:prSet>
      <dgm:spPr/>
    </dgm:pt>
    <dgm:pt modelId="{3207A960-E3AB-A64F-8685-4E9263244389}" type="pres">
      <dgm:prSet presAssocID="{9B9CEF7C-756E-A64E-AFF4-7A235D8D4244}" presName="rootConnector" presStyleLbl="node3" presStyleIdx="0" presStyleCnt="0"/>
      <dgm:spPr/>
    </dgm:pt>
    <dgm:pt modelId="{D875962F-871B-ED47-886A-0279B8392FBC}" type="pres">
      <dgm:prSet presAssocID="{9B9CEF7C-756E-A64E-AFF4-7A235D8D4244}" presName="hierChild4" presStyleCnt="0"/>
      <dgm:spPr/>
    </dgm:pt>
    <dgm:pt modelId="{0FB50372-B07C-E340-AB50-7D392739A2B0}" type="pres">
      <dgm:prSet presAssocID="{9B9CEF7C-756E-A64E-AFF4-7A235D8D4244}" presName="hierChild5" presStyleCnt="0"/>
      <dgm:spPr/>
    </dgm:pt>
    <dgm:pt modelId="{EF2E8D15-9EC4-7341-B012-CC71686806DB}" type="pres">
      <dgm:prSet presAssocID="{F79C2F2F-3ECD-6245-8143-FFA5444BCABF}" presName="hierChild5" presStyleCnt="0"/>
      <dgm:spPr/>
    </dgm:pt>
    <dgm:pt modelId="{F19CEAAD-DA15-474D-8203-D35A6805AE52}" type="pres">
      <dgm:prSet presAssocID="{BE2BE00C-DE61-3240-A755-1DC9560E119D}" presName="Name37" presStyleLbl="parChTrans1D2" presStyleIdx="1" presStyleCnt="3"/>
      <dgm:spPr/>
    </dgm:pt>
    <dgm:pt modelId="{70D9A154-B9A4-3A4E-9534-3C133BACD4CB}" type="pres">
      <dgm:prSet presAssocID="{92705779-5C8E-314A-8214-686B49C86C93}" presName="hierRoot2" presStyleCnt="0">
        <dgm:presLayoutVars>
          <dgm:hierBranch val="init"/>
        </dgm:presLayoutVars>
      </dgm:prSet>
      <dgm:spPr/>
    </dgm:pt>
    <dgm:pt modelId="{84093E4A-76A8-0B4D-BDA3-36C8F39E3051}" type="pres">
      <dgm:prSet presAssocID="{92705779-5C8E-314A-8214-686B49C86C93}" presName="rootComposite" presStyleCnt="0"/>
      <dgm:spPr/>
    </dgm:pt>
    <dgm:pt modelId="{A77E8DB9-4E12-864C-97B2-AD5D929738FE}" type="pres">
      <dgm:prSet presAssocID="{92705779-5C8E-314A-8214-686B49C86C93}" presName="rootText" presStyleLbl="node1" presStyleIdx="2" presStyleCnt="11">
        <dgm:presLayoutVars>
          <dgm:chMax/>
          <dgm:chPref val="3"/>
        </dgm:presLayoutVars>
      </dgm:prSet>
      <dgm:spPr/>
    </dgm:pt>
    <dgm:pt modelId="{7D769802-3978-4549-8D70-3D60100C7612}" type="pres">
      <dgm:prSet presAssocID="{92705779-5C8E-314A-8214-686B49C86C93}" presName="titleText2" presStyleLbl="fgAcc1" presStyleIdx="2" presStyleCnt="11">
        <dgm:presLayoutVars>
          <dgm:chMax val="0"/>
          <dgm:chPref val="0"/>
        </dgm:presLayoutVars>
      </dgm:prSet>
      <dgm:spPr/>
    </dgm:pt>
    <dgm:pt modelId="{AB8F0B95-2786-E54F-AA43-93E6F06F2F59}" type="pres">
      <dgm:prSet presAssocID="{92705779-5C8E-314A-8214-686B49C86C93}" presName="rootConnector" presStyleLbl="node2" presStyleIdx="0" presStyleCnt="0"/>
      <dgm:spPr/>
    </dgm:pt>
    <dgm:pt modelId="{B40513D1-84FB-9F48-8B86-4CE5A3808C2B}" type="pres">
      <dgm:prSet presAssocID="{92705779-5C8E-314A-8214-686B49C86C93}" presName="hierChild4" presStyleCnt="0"/>
      <dgm:spPr/>
    </dgm:pt>
    <dgm:pt modelId="{6B75D566-7F32-2141-997E-73A897C898A0}" type="pres">
      <dgm:prSet presAssocID="{76FE7681-193E-B94B-B695-1D33BFE2F2B8}" presName="Name37" presStyleLbl="parChTrans1D3" presStyleIdx="1" presStyleCnt="3"/>
      <dgm:spPr/>
    </dgm:pt>
    <dgm:pt modelId="{7E48DF73-6B6C-4B4A-A6AB-E06035AF9CEF}" type="pres">
      <dgm:prSet presAssocID="{51347A8F-2689-B243-8004-E59BADA3C149}" presName="hierRoot2" presStyleCnt="0">
        <dgm:presLayoutVars>
          <dgm:hierBranch val="init"/>
        </dgm:presLayoutVars>
      </dgm:prSet>
      <dgm:spPr/>
    </dgm:pt>
    <dgm:pt modelId="{401B0392-8F9A-CC42-8B15-ADD242D14303}" type="pres">
      <dgm:prSet presAssocID="{51347A8F-2689-B243-8004-E59BADA3C149}" presName="rootComposite" presStyleCnt="0"/>
      <dgm:spPr/>
    </dgm:pt>
    <dgm:pt modelId="{9B55894B-69E0-AE4F-94D4-43DE374AB6AB}" type="pres">
      <dgm:prSet presAssocID="{51347A8F-2689-B243-8004-E59BADA3C149}" presName="rootText" presStyleLbl="node1" presStyleIdx="3" presStyleCnt="11">
        <dgm:presLayoutVars>
          <dgm:chMax/>
          <dgm:chPref val="3"/>
        </dgm:presLayoutVars>
      </dgm:prSet>
      <dgm:spPr/>
    </dgm:pt>
    <dgm:pt modelId="{CA5BFDBA-F237-3046-BE02-9A603CE4F399}" type="pres">
      <dgm:prSet presAssocID="{51347A8F-2689-B243-8004-E59BADA3C149}" presName="titleText2" presStyleLbl="fgAcc1" presStyleIdx="3" presStyleCnt="11">
        <dgm:presLayoutVars>
          <dgm:chMax val="0"/>
          <dgm:chPref val="0"/>
        </dgm:presLayoutVars>
      </dgm:prSet>
      <dgm:spPr/>
    </dgm:pt>
    <dgm:pt modelId="{9095D92D-E16D-4540-8A01-5AA11A946414}" type="pres">
      <dgm:prSet presAssocID="{51347A8F-2689-B243-8004-E59BADA3C149}" presName="rootConnector" presStyleLbl="node3" presStyleIdx="0" presStyleCnt="0"/>
      <dgm:spPr/>
    </dgm:pt>
    <dgm:pt modelId="{518DC3B5-41B0-E542-9284-553A3B91878F}" type="pres">
      <dgm:prSet presAssocID="{51347A8F-2689-B243-8004-E59BADA3C149}" presName="hierChild4" presStyleCnt="0"/>
      <dgm:spPr/>
    </dgm:pt>
    <dgm:pt modelId="{4D4C33DD-EDD7-C545-ACC1-F3946F3291E2}" type="pres">
      <dgm:prSet presAssocID="{B5FBBDF8-9DC0-C746-ABF7-46D7B2A33817}" presName="Name37" presStyleLbl="parChTrans1D4" presStyleIdx="0" presStyleCnt="6"/>
      <dgm:spPr/>
    </dgm:pt>
    <dgm:pt modelId="{B47631B2-18D4-3645-A74D-5216BD015334}" type="pres">
      <dgm:prSet presAssocID="{CCBB01C8-27DD-2E4E-ACEB-76B57E7A2EF2}" presName="hierRoot2" presStyleCnt="0">
        <dgm:presLayoutVars>
          <dgm:hierBranch val="init"/>
        </dgm:presLayoutVars>
      </dgm:prSet>
      <dgm:spPr/>
    </dgm:pt>
    <dgm:pt modelId="{942800CC-EA97-1247-8A76-12086B158A3D}" type="pres">
      <dgm:prSet presAssocID="{CCBB01C8-27DD-2E4E-ACEB-76B57E7A2EF2}" presName="rootComposite" presStyleCnt="0"/>
      <dgm:spPr/>
    </dgm:pt>
    <dgm:pt modelId="{5D3C696E-0B8B-D24C-AF0D-CB2F3ECDFBE6}" type="pres">
      <dgm:prSet presAssocID="{CCBB01C8-27DD-2E4E-ACEB-76B57E7A2EF2}" presName="rootText" presStyleLbl="node1" presStyleIdx="4" presStyleCnt="11">
        <dgm:presLayoutVars>
          <dgm:chMax/>
          <dgm:chPref val="3"/>
        </dgm:presLayoutVars>
      </dgm:prSet>
      <dgm:spPr/>
    </dgm:pt>
    <dgm:pt modelId="{A2C7F333-F5D6-F848-BA86-DB28744E42F8}" type="pres">
      <dgm:prSet presAssocID="{CCBB01C8-27DD-2E4E-ACEB-76B57E7A2EF2}" presName="titleText2" presStyleLbl="fgAcc1" presStyleIdx="4" presStyleCnt="11">
        <dgm:presLayoutVars>
          <dgm:chMax val="0"/>
          <dgm:chPref val="0"/>
        </dgm:presLayoutVars>
      </dgm:prSet>
      <dgm:spPr/>
    </dgm:pt>
    <dgm:pt modelId="{AEA85D13-3E53-B04D-BED7-D9771CCE4DE5}" type="pres">
      <dgm:prSet presAssocID="{CCBB01C8-27DD-2E4E-ACEB-76B57E7A2EF2}" presName="rootConnector" presStyleLbl="node4" presStyleIdx="0" presStyleCnt="0"/>
      <dgm:spPr/>
    </dgm:pt>
    <dgm:pt modelId="{9271E97A-DB2B-EC41-BE9F-0F1E4A291AF8}" type="pres">
      <dgm:prSet presAssocID="{CCBB01C8-27DD-2E4E-ACEB-76B57E7A2EF2}" presName="hierChild4" presStyleCnt="0"/>
      <dgm:spPr/>
    </dgm:pt>
    <dgm:pt modelId="{C9C2B2C2-3DE5-BB4A-9DCD-F9A1DF7F8E43}" type="pres">
      <dgm:prSet presAssocID="{53419B4F-95AE-4C49-8391-6A81F08ED1A3}" presName="Name37" presStyleLbl="parChTrans1D4" presStyleIdx="1" presStyleCnt="6"/>
      <dgm:spPr/>
    </dgm:pt>
    <dgm:pt modelId="{FD771C3F-9509-9142-BB66-F12DC0029C74}" type="pres">
      <dgm:prSet presAssocID="{CF05E583-BB57-AC43-8A0A-2DA0CFE25A04}" presName="hierRoot2" presStyleCnt="0">
        <dgm:presLayoutVars>
          <dgm:hierBranch val="init"/>
        </dgm:presLayoutVars>
      </dgm:prSet>
      <dgm:spPr/>
    </dgm:pt>
    <dgm:pt modelId="{8AC90BBA-E6A5-3548-8653-AB5856C919C6}" type="pres">
      <dgm:prSet presAssocID="{CF05E583-BB57-AC43-8A0A-2DA0CFE25A04}" presName="rootComposite" presStyleCnt="0"/>
      <dgm:spPr/>
    </dgm:pt>
    <dgm:pt modelId="{1D2C7B32-0B68-FD4E-9702-981DECC8ACC1}" type="pres">
      <dgm:prSet presAssocID="{CF05E583-BB57-AC43-8A0A-2DA0CFE25A04}" presName="rootText" presStyleLbl="node1" presStyleIdx="5" presStyleCnt="11">
        <dgm:presLayoutVars>
          <dgm:chMax/>
          <dgm:chPref val="3"/>
        </dgm:presLayoutVars>
      </dgm:prSet>
      <dgm:spPr/>
    </dgm:pt>
    <dgm:pt modelId="{762FD60B-0A19-4343-8C86-3634138EE3AB}" type="pres">
      <dgm:prSet presAssocID="{CF05E583-BB57-AC43-8A0A-2DA0CFE25A04}" presName="titleText2" presStyleLbl="fgAcc1" presStyleIdx="5" presStyleCnt="11">
        <dgm:presLayoutVars>
          <dgm:chMax val="0"/>
          <dgm:chPref val="0"/>
        </dgm:presLayoutVars>
      </dgm:prSet>
      <dgm:spPr/>
    </dgm:pt>
    <dgm:pt modelId="{3456A228-6BBD-184D-B74B-238130D3CC5D}" type="pres">
      <dgm:prSet presAssocID="{CF05E583-BB57-AC43-8A0A-2DA0CFE25A04}" presName="rootConnector" presStyleLbl="node4" presStyleIdx="0" presStyleCnt="0"/>
      <dgm:spPr/>
    </dgm:pt>
    <dgm:pt modelId="{C244A1A9-17AF-954A-959E-5C8248D74668}" type="pres">
      <dgm:prSet presAssocID="{CF05E583-BB57-AC43-8A0A-2DA0CFE25A04}" presName="hierChild4" presStyleCnt="0"/>
      <dgm:spPr/>
    </dgm:pt>
    <dgm:pt modelId="{C4AF8A9E-B574-604C-9A62-836F4EC4FDC0}" type="pres">
      <dgm:prSet presAssocID="{453EAA61-F195-094A-9C58-3E88D11B6100}" presName="Name37" presStyleLbl="parChTrans1D4" presStyleIdx="2" presStyleCnt="6"/>
      <dgm:spPr/>
    </dgm:pt>
    <dgm:pt modelId="{8B9CCFD5-69F1-3342-BF86-71F5081A020E}" type="pres">
      <dgm:prSet presAssocID="{6A7CFB88-1734-3042-959E-FF7A7DEABF4B}" presName="hierRoot2" presStyleCnt="0">
        <dgm:presLayoutVars>
          <dgm:hierBranch val="init"/>
        </dgm:presLayoutVars>
      </dgm:prSet>
      <dgm:spPr/>
    </dgm:pt>
    <dgm:pt modelId="{477575E2-E360-2445-B7F6-187D5DDE252B}" type="pres">
      <dgm:prSet presAssocID="{6A7CFB88-1734-3042-959E-FF7A7DEABF4B}" presName="rootComposite" presStyleCnt="0"/>
      <dgm:spPr/>
    </dgm:pt>
    <dgm:pt modelId="{15408F35-2B51-FC4D-B2C1-E2995CAD4C7C}" type="pres">
      <dgm:prSet presAssocID="{6A7CFB88-1734-3042-959E-FF7A7DEABF4B}" presName="rootText" presStyleLbl="node1" presStyleIdx="6" presStyleCnt="11">
        <dgm:presLayoutVars>
          <dgm:chMax/>
          <dgm:chPref val="3"/>
        </dgm:presLayoutVars>
      </dgm:prSet>
      <dgm:spPr/>
    </dgm:pt>
    <dgm:pt modelId="{745EFA64-977F-3947-9351-DA107B3C2C9C}" type="pres">
      <dgm:prSet presAssocID="{6A7CFB88-1734-3042-959E-FF7A7DEABF4B}" presName="titleText2" presStyleLbl="fgAcc1" presStyleIdx="6" presStyleCnt="11">
        <dgm:presLayoutVars>
          <dgm:chMax val="0"/>
          <dgm:chPref val="0"/>
        </dgm:presLayoutVars>
      </dgm:prSet>
      <dgm:spPr/>
    </dgm:pt>
    <dgm:pt modelId="{DB72DD45-20C2-8141-A6B0-172107E91DAB}" type="pres">
      <dgm:prSet presAssocID="{6A7CFB88-1734-3042-959E-FF7A7DEABF4B}" presName="rootConnector" presStyleLbl="node4" presStyleIdx="0" presStyleCnt="0"/>
      <dgm:spPr/>
    </dgm:pt>
    <dgm:pt modelId="{F568CA99-CF86-D043-9900-4BBC58C7957B}" type="pres">
      <dgm:prSet presAssocID="{6A7CFB88-1734-3042-959E-FF7A7DEABF4B}" presName="hierChild4" presStyleCnt="0"/>
      <dgm:spPr/>
    </dgm:pt>
    <dgm:pt modelId="{9450F6FF-B3BB-6E41-BA6A-C5CF9513AE43}" type="pres">
      <dgm:prSet presAssocID="{6A7CFB88-1734-3042-959E-FF7A7DEABF4B}" presName="hierChild5" presStyleCnt="0"/>
      <dgm:spPr/>
    </dgm:pt>
    <dgm:pt modelId="{F876E08A-E2D6-CA45-A672-0C7590F94A86}" type="pres">
      <dgm:prSet presAssocID="{CF05E583-BB57-AC43-8A0A-2DA0CFE25A04}" presName="hierChild5" presStyleCnt="0"/>
      <dgm:spPr/>
    </dgm:pt>
    <dgm:pt modelId="{0B47FC7A-CED8-9F42-9C15-6F860CCC60C7}" type="pres">
      <dgm:prSet presAssocID="{CCBB01C8-27DD-2E4E-ACEB-76B57E7A2EF2}" presName="hierChild5" presStyleCnt="0"/>
      <dgm:spPr/>
    </dgm:pt>
    <dgm:pt modelId="{370260C2-C68C-8945-9724-AC5127BCCB1A}" type="pres">
      <dgm:prSet presAssocID="{51347A8F-2689-B243-8004-E59BADA3C149}" presName="hierChild5" presStyleCnt="0"/>
      <dgm:spPr/>
    </dgm:pt>
    <dgm:pt modelId="{CC8CB06F-6022-F84C-ABC2-B736DAD38DA3}" type="pres">
      <dgm:prSet presAssocID="{B293FA8C-3764-CD40-8802-641C94E217FA}" presName="Name37" presStyleLbl="parChTrans1D3" presStyleIdx="2" presStyleCnt="3"/>
      <dgm:spPr/>
    </dgm:pt>
    <dgm:pt modelId="{7CFD0D13-182A-0A44-B686-4409D4922EC2}" type="pres">
      <dgm:prSet presAssocID="{BDB4CE80-85DC-6744-ACD1-F3CE24E0606B}" presName="hierRoot2" presStyleCnt="0">
        <dgm:presLayoutVars>
          <dgm:hierBranch val="init"/>
        </dgm:presLayoutVars>
      </dgm:prSet>
      <dgm:spPr/>
    </dgm:pt>
    <dgm:pt modelId="{888B6ACB-623D-0744-B6D2-0D114546B2C3}" type="pres">
      <dgm:prSet presAssocID="{BDB4CE80-85DC-6744-ACD1-F3CE24E0606B}" presName="rootComposite" presStyleCnt="0"/>
      <dgm:spPr/>
    </dgm:pt>
    <dgm:pt modelId="{1A49ACE1-F316-B04F-A1C8-EAF526B4868A}" type="pres">
      <dgm:prSet presAssocID="{BDB4CE80-85DC-6744-ACD1-F3CE24E0606B}" presName="rootText" presStyleLbl="node1" presStyleIdx="7" presStyleCnt="11">
        <dgm:presLayoutVars>
          <dgm:chMax/>
          <dgm:chPref val="3"/>
        </dgm:presLayoutVars>
      </dgm:prSet>
      <dgm:spPr/>
    </dgm:pt>
    <dgm:pt modelId="{F78AF68C-C92F-4D47-9786-476E884998F6}" type="pres">
      <dgm:prSet presAssocID="{BDB4CE80-85DC-6744-ACD1-F3CE24E0606B}" presName="titleText2" presStyleLbl="fgAcc1" presStyleIdx="7" presStyleCnt="11">
        <dgm:presLayoutVars>
          <dgm:chMax val="0"/>
          <dgm:chPref val="0"/>
        </dgm:presLayoutVars>
      </dgm:prSet>
      <dgm:spPr/>
    </dgm:pt>
    <dgm:pt modelId="{75E9E468-3938-9149-BFC3-88E4078EF0B2}" type="pres">
      <dgm:prSet presAssocID="{BDB4CE80-85DC-6744-ACD1-F3CE24E0606B}" presName="rootConnector" presStyleLbl="node3" presStyleIdx="0" presStyleCnt="0"/>
      <dgm:spPr/>
    </dgm:pt>
    <dgm:pt modelId="{ECF139A8-3ECD-B04B-9B8E-31A1728DBDF7}" type="pres">
      <dgm:prSet presAssocID="{BDB4CE80-85DC-6744-ACD1-F3CE24E0606B}" presName="hierChild4" presStyleCnt="0"/>
      <dgm:spPr/>
    </dgm:pt>
    <dgm:pt modelId="{D9ABCE46-5DFF-1244-AFA4-11B0DBEFA4C8}" type="pres">
      <dgm:prSet presAssocID="{D073EA06-5485-4C43-B010-05816CB2622B}" presName="Name37" presStyleLbl="parChTrans1D4" presStyleIdx="3" presStyleCnt="6"/>
      <dgm:spPr/>
    </dgm:pt>
    <dgm:pt modelId="{B40308C5-FBE3-E14E-90A6-CBBEA58EA38F}" type="pres">
      <dgm:prSet presAssocID="{3EDDED16-DA08-9A4B-BFCF-AC020DB29331}" presName="hierRoot2" presStyleCnt="0">
        <dgm:presLayoutVars>
          <dgm:hierBranch val="init"/>
        </dgm:presLayoutVars>
      </dgm:prSet>
      <dgm:spPr/>
    </dgm:pt>
    <dgm:pt modelId="{1ED68FF9-8ABA-DC4D-A37F-0B3A8ECAECD8}" type="pres">
      <dgm:prSet presAssocID="{3EDDED16-DA08-9A4B-BFCF-AC020DB29331}" presName="rootComposite" presStyleCnt="0"/>
      <dgm:spPr/>
    </dgm:pt>
    <dgm:pt modelId="{58598BD7-C627-EA44-A64F-EFE36387F15C}" type="pres">
      <dgm:prSet presAssocID="{3EDDED16-DA08-9A4B-BFCF-AC020DB29331}" presName="rootText" presStyleLbl="node1" presStyleIdx="8" presStyleCnt="11">
        <dgm:presLayoutVars>
          <dgm:chMax/>
          <dgm:chPref val="3"/>
        </dgm:presLayoutVars>
      </dgm:prSet>
      <dgm:spPr/>
    </dgm:pt>
    <dgm:pt modelId="{1367B006-0789-7049-908B-EA600A6A83C0}" type="pres">
      <dgm:prSet presAssocID="{3EDDED16-DA08-9A4B-BFCF-AC020DB29331}" presName="titleText2" presStyleLbl="fgAcc1" presStyleIdx="8" presStyleCnt="11">
        <dgm:presLayoutVars>
          <dgm:chMax val="0"/>
          <dgm:chPref val="0"/>
        </dgm:presLayoutVars>
      </dgm:prSet>
      <dgm:spPr/>
    </dgm:pt>
    <dgm:pt modelId="{476B7AD9-C11C-C044-A6A7-84AF5170E098}" type="pres">
      <dgm:prSet presAssocID="{3EDDED16-DA08-9A4B-BFCF-AC020DB29331}" presName="rootConnector" presStyleLbl="node4" presStyleIdx="0" presStyleCnt="0"/>
      <dgm:spPr/>
    </dgm:pt>
    <dgm:pt modelId="{227B74C5-A650-2846-9047-3210A162C8F5}" type="pres">
      <dgm:prSet presAssocID="{3EDDED16-DA08-9A4B-BFCF-AC020DB29331}" presName="hierChild4" presStyleCnt="0"/>
      <dgm:spPr/>
    </dgm:pt>
    <dgm:pt modelId="{91F5A51E-A926-254A-9A04-D7D21AE1D4AD}" type="pres">
      <dgm:prSet presAssocID="{8E47FDDC-9AB3-D543-958F-5EAC3D993D7A}" presName="Name37" presStyleLbl="parChTrans1D4" presStyleIdx="4" presStyleCnt="6"/>
      <dgm:spPr/>
    </dgm:pt>
    <dgm:pt modelId="{D498753E-0D80-C54B-9C1A-4A458AB35ECA}" type="pres">
      <dgm:prSet presAssocID="{F5E9BDC4-3EDE-8D46-85C2-B1F3862C8439}" presName="hierRoot2" presStyleCnt="0">
        <dgm:presLayoutVars>
          <dgm:hierBranch val="init"/>
        </dgm:presLayoutVars>
      </dgm:prSet>
      <dgm:spPr/>
    </dgm:pt>
    <dgm:pt modelId="{B9A6F6A2-6131-C44A-B93C-D9BE70336C9C}" type="pres">
      <dgm:prSet presAssocID="{F5E9BDC4-3EDE-8D46-85C2-B1F3862C8439}" presName="rootComposite" presStyleCnt="0"/>
      <dgm:spPr/>
    </dgm:pt>
    <dgm:pt modelId="{B7D26BC1-A991-6E49-834F-C29CA4391B1A}" type="pres">
      <dgm:prSet presAssocID="{F5E9BDC4-3EDE-8D46-85C2-B1F3862C8439}" presName="rootText" presStyleLbl="node1" presStyleIdx="9" presStyleCnt="11">
        <dgm:presLayoutVars>
          <dgm:chMax/>
          <dgm:chPref val="3"/>
        </dgm:presLayoutVars>
      </dgm:prSet>
      <dgm:spPr/>
    </dgm:pt>
    <dgm:pt modelId="{39C093E5-2CE3-154E-B6AE-390186B1C6FD}" type="pres">
      <dgm:prSet presAssocID="{F5E9BDC4-3EDE-8D46-85C2-B1F3862C8439}" presName="titleText2" presStyleLbl="fgAcc1" presStyleIdx="9" presStyleCnt="11">
        <dgm:presLayoutVars>
          <dgm:chMax val="0"/>
          <dgm:chPref val="0"/>
        </dgm:presLayoutVars>
      </dgm:prSet>
      <dgm:spPr/>
    </dgm:pt>
    <dgm:pt modelId="{A87862AD-AAC0-774B-AFEC-2D748A92A3E2}" type="pres">
      <dgm:prSet presAssocID="{F5E9BDC4-3EDE-8D46-85C2-B1F3862C8439}" presName="rootConnector" presStyleLbl="node4" presStyleIdx="0" presStyleCnt="0"/>
      <dgm:spPr/>
    </dgm:pt>
    <dgm:pt modelId="{7C9C070A-DCFF-0542-9EEF-2C3AC7B7D652}" type="pres">
      <dgm:prSet presAssocID="{F5E9BDC4-3EDE-8D46-85C2-B1F3862C8439}" presName="hierChild4" presStyleCnt="0"/>
      <dgm:spPr/>
    </dgm:pt>
    <dgm:pt modelId="{9C1E0747-DCC3-DF44-928A-91105838C554}" type="pres">
      <dgm:prSet presAssocID="{FC3490CD-5792-D141-946C-62E28AAE278D}" presName="Name37" presStyleLbl="parChTrans1D4" presStyleIdx="5" presStyleCnt="6"/>
      <dgm:spPr/>
    </dgm:pt>
    <dgm:pt modelId="{EE60FA50-A656-9144-8DF7-896C4685CB4B}" type="pres">
      <dgm:prSet presAssocID="{98CD86BB-19F0-7B4E-A008-82E26D08603D}" presName="hierRoot2" presStyleCnt="0">
        <dgm:presLayoutVars>
          <dgm:hierBranch val="init"/>
        </dgm:presLayoutVars>
      </dgm:prSet>
      <dgm:spPr/>
    </dgm:pt>
    <dgm:pt modelId="{F707EBE2-7709-EF4A-B896-649AF70B94DA}" type="pres">
      <dgm:prSet presAssocID="{98CD86BB-19F0-7B4E-A008-82E26D08603D}" presName="rootComposite" presStyleCnt="0"/>
      <dgm:spPr/>
    </dgm:pt>
    <dgm:pt modelId="{88295DCC-8346-F747-98ED-87A3EE4E7B85}" type="pres">
      <dgm:prSet presAssocID="{98CD86BB-19F0-7B4E-A008-82E26D08603D}" presName="rootText" presStyleLbl="node1" presStyleIdx="10" presStyleCnt="11">
        <dgm:presLayoutVars>
          <dgm:chMax/>
          <dgm:chPref val="3"/>
        </dgm:presLayoutVars>
      </dgm:prSet>
      <dgm:spPr/>
    </dgm:pt>
    <dgm:pt modelId="{3DCDE4C7-6CA8-1A42-B3CE-6862A7F28F31}" type="pres">
      <dgm:prSet presAssocID="{98CD86BB-19F0-7B4E-A008-82E26D08603D}" presName="titleText2" presStyleLbl="fgAcc1" presStyleIdx="10" presStyleCnt="11">
        <dgm:presLayoutVars>
          <dgm:chMax val="0"/>
          <dgm:chPref val="0"/>
        </dgm:presLayoutVars>
      </dgm:prSet>
      <dgm:spPr/>
    </dgm:pt>
    <dgm:pt modelId="{40231791-2B80-1146-A103-F845AF583B72}" type="pres">
      <dgm:prSet presAssocID="{98CD86BB-19F0-7B4E-A008-82E26D08603D}" presName="rootConnector" presStyleLbl="node4" presStyleIdx="0" presStyleCnt="0"/>
      <dgm:spPr/>
    </dgm:pt>
    <dgm:pt modelId="{9EE11CF0-B8F4-D944-B224-F5AF9885B2E4}" type="pres">
      <dgm:prSet presAssocID="{98CD86BB-19F0-7B4E-A008-82E26D08603D}" presName="hierChild4" presStyleCnt="0"/>
      <dgm:spPr/>
    </dgm:pt>
    <dgm:pt modelId="{6B252486-15A9-BF4D-B969-116DB3BF97FD}" type="pres">
      <dgm:prSet presAssocID="{98CD86BB-19F0-7B4E-A008-82E26D08603D}" presName="hierChild5" presStyleCnt="0"/>
      <dgm:spPr/>
    </dgm:pt>
    <dgm:pt modelId="{A576097C-FC03-C147-A328-871B20F2F00E}" type="pres">
      <dgm:prSet presAssocID="{F5E9BDC4-3EDE-8D46-85C2-B1F3862C8439}" presName="hierChild5" presStyleCnt="0"/>
      <dgm:spPr/>
    </dgm:pt>
    <dgm:pt modelId="{44AA72A4-1E1D-704E-9108-DF8976183CE5}" type="pres">
      <dgm:prSet presAssocID="{3EDDED16-DA08-9A4B-BFCF-AC020DB29331}" presName="hierChild5" presStyleCnt="0"/>
      <dgm:spPr/>
    </dgm:pt>
    <dgm:pt modelId="{BA3D4052-A629-A740-AD07-C451FC68DE57}" type="pres">
      <dgm:prSet presAssocID="{BDB4CE80-85DC-6744-ACD1-F3CE24E0606B}" presName="hierChild5" presStyleCnt="0"/>
      <dgm:spPr/>
    </dgm:pt>
    <dgm:pt modelId="{E2F273BA-7118-3841-B1DC-B246F357FA60}" type="pres">
      <dgm:prSet presAssocID="{92705779-5C8E-314A-8214-686B49C86C93}" presName="hierChild5" presStyleCnt="0"/>
      <dgm:spPr/>
    </dgm:pt>
    <dgm:pt modelId="{E5FEFEB8-7389-F94D-BAAA-1C61F4C30E5A}" type="pres">
      <dgm:prSet presAssocID="{3461318F-0BE3-BD4B-BE99-5A9F3A9C19CE}" presName="hierChild3" presStyleCnt="0"/>
      <dgm:spPr/>
    </dgm:pt>
    <dgm:pt modelId="{8C19CEFC-AEC8-F346-B80C-D13091ECFED7}" type="pres">
      <dgm:prSet presAssocID="{0E65FAFB-88E7-974B-8294-F880027BA26F}" presName="Name96" presStyleLbl="parChTrans1D2" presStyleIdx="2" presStyleCnt="3"/>
      <dgm:spPr/>
    </dgm:pt>
    <dgm:pt modelId="{28773DCF-A3A2-7E47-9B18-8184A6702E38}" type="pres">
      <dgm:prSet presAssocID="{EA6D20F9-6DB5-074D-8A50-4539A6C3D58E}" presName="hierRoot3" presStyleCnt="0">
        <dgm:presLayoutVars>
          <dgm:hierBranch val="init"/>
        </dgm:presLayoutVars>
      </dgm:prSet>
      <dgm:spPr/>
    </dgm:pt>
    <dgm:pt modelId="{1ED197B0-BE8F-634F-8F53-0665DCC6949E}" type="pres">
      <dgm:prSet presAssocID="{EA6D20F9-6DB5-074D-8A50-4539A6C3D58E}" presName="rootComposite3" presStyleCnt="0"/>
      <dgm:spPr/>
    </dgm:pt>
    <dgm:pt modelId="{14F2B52A-89C8-3342-A119-0123EED55CE9}" type="pres">
      <dgm:prSet presAssocID="{EA6D20F9-6DB5-074D-8A50-4539A6C3D58E}" presName="rootText3" presStyleLbl="asst1" presStyleIdx="0" presStyleCnt="1">
        <dgm:presLayoutVars>
          <dgm:chPref val="3"/>
        </dgm:presLayoutVars>
      </dgm:prSet>
      <dgm:spPr/>
    </dgm:pt>
    <dgm:pt modelId="{650E3ACB-EDED-D146-AFD6-59ED3E44052A}" type="pres">
      <dgm:prSet presAssocID="{EA6D20F9-6DB5-074D-8A50-4539A6C3D58E}" presName="titleText3" presStyleLbl="fgAcc2" presStyleIdx="0" presStyleCnt="1">
        <dgm:presLayoutVars>
          <dgm:chMax val="0"/>
          <dgm:chPref val="0"/>
        </dgm:presLayoutVars>
      </dgm:prSet>
      <dgm:spPr/>
    </dgm:pt>
    <dgm:pt modelId="{BBB292BF-A831-354C-AC63-17714266FB8A}" type="pres">
      <dgm:prSet presAssocID="{EA6D20F9-6DB5-074D-8A50-4539A6C3D58E}" presName="rootConnector3" presStyleLbl="asst1" presStyleIdx="0" presStyleCnt="1"/>
      <dgm:spPr/>
    </dgm:pt>
    <dgm:pt modelId="{31404678-F9F6-5540-98FB-E05CC968BE75}" type="pres">
      <dgm:prSet presAssocID="{EA6D20F9-6DB5-074D-8A50-4539A6C3D58E}" presName="hierChild6" presStyleCnt="0"/>
      <dgm:spPr/>
    </dgm:pt>
    <dgm:pt modelId="{869FA007-F508-234A-B5E3-DEEE7F7576DD}" type="pres">
      <dgm:prSet presAssocID="{EA6D20F9-6DB5-074D-8A50-4539A6C3D58E}" presName="hierChild7" presStyleCnt="0"/>
      <dgm:spPr/>
    </dgm:pt>
    <dgm:pt modelId="{A848C2E7-D3B2-4544-AB67-83B5D97D46E4}" type="pres">
      <dgm:prSet presAssocID="{0624DAB7-9969-8E48-B211-84C14443B232}" presName="hierRoot1" presStyleCnt="0">
        <dgm:presLayoutVars>
          <dgm:hierBranch val="init"/>
        </dgm:presLayoutVars>
      </dgm:prSet>
      <dgm:spPr/>
    </dgm:pt>
    <dgm:pt modelId="{C9171ED5-3DA0-E14D-AF59-6B33653C664A}" type="pres">
      <dgm:prSet presAssocID="{0624DAB7-9969-8E48-B211-84C14443B232}" presName="rootComposite1" presStyleCnt="0"/>
      <dgm:spPr/>
    </dgm:pt>
    <dgm:pt modelId="{E6828D48-EEE1-214C-819D-0665A2105398}" type="pres">
      <dgm:prSet presAssocID="{0624DAB7-9969-8E48-B211-84C14443B232}" presName="rootText1" presStyleLbl="node0" presStyleIdx="1" presStyleCnt="2">
        <dgm:presLayoutVars>
          <dgm:chMax/>
          <dgm:chPref val="3"/>
        </dgm:presLayoutVars>
      </dgm:prSet>
      <dgm:spPr/>
    </dgm:pt>
    <dgm:pt modelId="{0B8519BF-39DC-4B4D-9354-82F29FAB08B8}" type="pres">
      <dgm:prSet presAssocID="{0624DAB7-9969-8E48-B211-84C14443B232}" presName="titleText1" presStyleLbl="fgAcc0" presStyleIdx="1" presStyleCnt="2" custScaleY="188341">
        <dgm:presLayoutVars>
          <dgm:chMax val="0"/>
          <dgm:chPref val="0"/>
        </dgm:presLayoutVars>
      </dgm:prSet>
      <dgm:spPr/>
    </dgm:pt>
    <dgm:pt modelId="{8CB3F8D1-E47B-7F46-902D-F8CCA9446A37}" type="pres">
      <dgm:prSet presAssocID="{0624DAB7-9969-8E48-B211-84C14443B232}" presName="rootConnector1" presStyleLbl="node1" presStyleIdx="10" presStyleCnt="11"/>
      <dgm:spPr/>
    </dgm:pt>
    <dgm:pt modelId="{1D639CA8-3C3A-A743-BFE5-CCD4067BFFA1}" type="pres">
      <dgm:prSet presAssocID="{0624DAB7-9969-8E48-B211-84C14443B232}" presName="hierChild2" presStyleCnt="0"/>
      <dgm:spPr/>
    </dgm:pt>
    <dgm:pt modelId="{59CBB08E-887D-E54C-9290-601837ADF791}" type="pres">
      <dgm:prSet presAssocID="{0624DAB7-9969-8E48-B211-84C14443B232}" presName="hierChild3" presStyleCnt="0"/>
      <dgm:spPr/>
    </dgm:pt>
  </dgm:ptLst>
  <dgm:cxnLst>
    <dgm:cxn modelId="{E65FB901-DE18-2842-A657-BD935D80A0C3}" type="presOf" srcId="{EA6D20F9-6DB5-074D-8A50-4539A6C3D58E}" destId="{BBB292BF-A831-354C-AC63-17714266FB8A}" srcOrd="1" destOrd="0" presId="urn:microsoft.com/office/officeart/2008/layout/NameandTitleOrganizationalChart"/>
    <dgm:cxn modelId="{48B17E04-B681-6043-B77A-7A600ED13FB8}" type="presOf" srcId="{BE2BE00C-DE61-3240-A755-1DC9560E119D}" destId="{F19CEAAD-DA15-474D-8203-D35A6805AE52}" srcOrd="0" destOrd="0" presId="urn:microsoft.com/office/officeart/2008/layout/NameandTitleOrganizationalChart"/>
    <dgm:cxn modelId="{D0891405-4DEE-AA4B-967A-50484A242B9A}" srcId="{92705779-5C8E-314A-8214-686B49C86C93}" destId="{51347A8F-2689-B243-8004-E59BADA3C149}" srcOrd="0" destOrd="0" parTransId="{76FE7681-193E-B94B-B695-1D33BFE2F2B8}" sibTransId="{6958BE26-E172-9E47-8D14-059BAD4EE38A}"/>
    <dgm:cxn modelId="{5FB2C405-7360-594A-AA8A-41F5A2E134E0}" type="presOf" srcId="{453EAA61-F195-094A-9C58-3E88D11B6100}" destId="{C4AF8A9E-B574-604C-9A62-836F4EC4FDC0}" srcOrd="0" destOrd="0" presId="urn:microsoft.com/office/officeart/2008/layout/NameandTitleOrganizationalChart"/>
    <dgm:cxn modelId="{5E02F70A-91C0-3F4E-8D27-6CD8E6F44EF4}" type="presOf" srcId="{F5E9BDC4-3EDE-8D46-85C2-B1F3862C8439}" destId="{A87862AD-AAC0-774B-AFEC-2D748A92A3E2}" srcOrd="1" destOrd="0" presId="urn:microsoft.com/office/officeart/2008/layout/NameandTitleOrganizationalChart"/>
    <dgm:cxn modelId="{57A2920C-5064-B44E-A0B2-4F363D46E454}" type="presOf" srcId="{D122DA72-45A3-2649-AC34-FB26A4352D2C}" destId="{650E3ACB-EDED-D146-AFD6-59ED3E44052A}" srcOrd="0" destOrd="0" presId="urn:microsoft.com/office/officeart/2008/layout/NameandTitleOrganizationalChart"/>
    <dgm:cxn modelId="{2A69FA0D-E2FA-D44A-BFCB-7FCB96F691EB}" type="presOf" srcId="{F79C2F2F-3ECD-6245-8143-FFA5444BCABF}" destId="{518695E6-D5D2-8F45-B632-6F81F7CC9001}" srcOrd="0" destOrd="0" presId="urn:microsoft.com/office/officeart/2008/layout/NameandTitleOrganizationalChart"/>
    <dgm:cxn modelId="{427F7D11-D396-C14D-874A-95FB38574DF7}" type="presOf" srcId="{FC3490CD-5792-D141-946C-62E28AAE278D}" destId="{9C1E0747-DCC3-DF44-928A-91105838C554}" srcOrd="0" destOrd="0" presId="urn:microsoft.com/office/officeart/2008/layout/NameandTitleOrganizationalChart"/>
    <dgm:cxn modelId="{4FF3B912-ADAE-FF4A-9187-8170DADFCBFB}" type="presOf" srcId="{D0F4A321-183C-3244-B1A6-869A8D171B71}" destId="{F6081503-84DC-9142-91FE-5CF21432CA2C}" srcOrd="0" destOrd="0" presId="urn:microsoft.com/office/officeart/2008/layout/NameandTitleOrganizationalChart"/>
    <dgm:cxn modelId="{CC55AE1B-8564-DA47-A2E1-8B14920CF6AF}" srcId="{BDB4CE80-85DC-6744-ACD1-F3CE24E0606B}" destId="{3EDDED16-DA08-9A4B-BFCF-AC020DB29331}" srcOrd="0" destOrd="0" parTransId="{D073EA06-5485-4C43-B010-05816CB2622B}" sibTransId="{64EDAF55-383C-5D45-BFD5-50C6F59535C3}"/>
    <dgm:cxn modelId="{30148520-3785-CF4D-9630-95629BB904D4}" type="presOf" srcId="{1498AB58-D3A9-854E-8512-1CADF6E88074}" destId="{745EFA64-977F-3947-9351-DA107B3C2C9C}" srcOrd="0" destOrd="0" presId="urn:microsoft.com/office/officeart/2008/layout/NameandTitleOrganizationalChart"/>
    <dgm:cxn modelId="{5EC67A26-DCFC-154E-8ACF-9509B9D20BE6}" type="presOf" srcId="{8570E56C-D69D-0E4F-B74D-0A1D5222A0E1}" destId="{39C093E5-2CE3-154E-B6AE-390186B1C6FD}" srcOrd="0" destOrd="0" presId="urn:microsoft.com/office/officeart/2008/layout/NameandTitleOrganizationalChart"/>
    <dgm:cxn modelId="{8A69C129-547C-EC47-944C-30B5B20CF520}" type="presOf" srcId="{F5E9BDC4-3EDE-8D46-85C2-B1F3862C8439}" destId="{B7D26BC1-A991-6E49-834F-C29CA4391B1A}" srcOrd="0" destOrd="0" presId="urn:microsoft.com/office/officeart/2008/layout/NameandTitleOrganizationalChart"/>
    <dgm:cxn modelId="{36FCAE2A-763F-8448-9C5C-2B03E556FAF5}" type="presOf" srcId="{75159F4E-545F-3B49-8BB9-F8304D9C9DF4}" destId="{762FD60B-0A19-4343-8C86-3634138EE3AB}" srcOrd="0" destOrd="0" presId="urn:microsoft.com/office/officeart/2008/layout/NameandTitleOrganizationalChart"/>
    <dgm:cxn modelId="{1B90F52B-2DAC-6B4A-8A07-FEFA004132AF}" type="presOf" srcId="{0624DAB7-9969-8E48-B211-84C14443B232}" destId="{E6828D48-EEE1-214C-819D-0665A2105398}" srcOrd="0" destOrd="0" presId="urn:microsoft.com/office/officeart/2008/layout/NameandTitleOrganizationalChart"/>
    <dgm:cxn modelId="{94C81433-F761-4745-9D3A-22D8CAAE6CC6}" type="presOf" srcId="{6A7CFB88-1734-3042-959E-FF7A7DEABF4B}" destId="{DB72DD45-20C2-8141-A6B0-172107E91DAB}" srcOrd="1" destOrd="0" presId="urn:microsoft.com/office/officeart/2008/layout/NameandTitleOrganizationalChart"/>
    <dgm:cxn modelId="{8CCD9433-03D2-6A4C-BA16-0FFE65D185A6}" type="presOf" srcId="{6A7CFB88-1734-3042-959E-FF7A7DEABF4B}" destId="{15408F35-2B51-FC4D-B2C1-E2995CAD4C7C}" srcOrd="0" destOrd="0" presId="urn:microsoft.com/office/officeart/2008/layout/NameandTitleOrganizationalChart"/>
    <dgm:cxn modelId="{41057D34-1E4E-4F4C-BF38-8D1344F242E4}" type="presOf" srcId="{D073EA06-5485-4C43-B010-05816CB2622B}" destId="{D9ABCE46-5DFF-1244-AFA4-11B0DBEFA4C8}" srcOrd="0" destOrd="0" presId="urn:microsoft.com/office/officeart/2008/layout/NameandTitleOrganizationalChart"/>
    <dgm:cxn modelId="{208DC337-776E-CC48-8DB9-EDFB45B13C17}" type="presOf" srcId="{53419B4F-95AE-4C49-8391-6A81F08ED1A3}" destId="{C9C2B2C2-3DE5-BB4A-9DCD-F9A1DF7F8E43}" srcOrd="0" destOrd="0" presId="urn:microsoft.com/office/officeart/2008/layout/NameandTitleOrganizationalChart"/>
    <dgm:cxn modelId="{DED49C3A-AEDF-DE4D-B1DB-CDB60FC8DD11}" type="presOf" srcId="{CF05E583-BB57-AC43-8A0A-2DA0CFE25A04}" destId="{1D2C7B32-0B68-FD4E-9702-981DECC8ACC1}" srcOrd="0" destOrd="0" presId="urn:microsoft.com/office/officeart/2008/layout/NameandTitleOrganizationalChart"/>
    <dgm:cxn modelId="{C1F67653-8E0D-C140-991C-F06F665DE4DD}" type="presOf" srcId="{51347A8F-2689-B243-8004-E59BADA3C149}" destId="{9095D92D-E16D-4540-8A01-5AA11A946414}" srcOrd="1" destOrd="0" presId="urn:microsoft.com/office/officeart/2008/layout/NameandTitleOrganizationalChart"/>
    <dgm:cxn modelId="{B8F1BE5C-185F-5248-853E-29CC323C0B19}" type="presOf" srcId="{B5FBBDF8-9DC0-C746-ABF7-46D7B2A33817}" destId="{4D4C33DD-EDD7-C545-ACC1-F3946F3291E2}" srcOrd="0" destOrd="0" presId="urn:microsoft.com/office/officeart/2008/layout/NameandTitleOrganizationalChart"/>
    <dgm:cxn modelId="{EE661261-50A0-1D4E-BC45-4BFFC8B24030}" type="presOf" srcId="{2DADFDCB-98EF-2749-98D9-1A0FFA07172E}" destId="{6266B378-790E-C14D-B301-838B08164D3C}" srcOrd="0" destOrd="0" presId="urn:microsoft.com/office/officeart/2008/layout/NameandTitleOrganizationalChart"/>
    <dgm:cxn modelId="{29E7CA61-6F2E-7149-9649-60CB82680A0B}" type="presOf" srcId="{2DF2F36D-C524-6C4B-A378-0BF07A85122C}" destId="{A2C7F333-F5D6-F848-BA86-DB28744E42F8}" srcOrd="0" destOrd="0" presId="urn:microsoft.com/office/officeart/2008/layout/NameandTitleOrganizationalChart"/>
    <dgm:cxn modelId="{62D7A065-587C-7049-8699-31741877B165}" type="presOf" srcId="{CCBB01C8-27DD-2E4E-ACEB-76B57E7A2EF2}" destId="{AEA85D13-3E53-B04D-BED7-D9771CCE4DE5}" srcOrd="1" destOrd="0" presId="urn:microsoft.com/office/officeart/2008/layout/NameandTitleOrganizationalChart"/>
    <dgm:cxn modelId="{A002FB65-919F-744C-8A5B-96ADFAB86ED4}" srcId="{3EDDED16-DA08-9A4B-BFCF-AC020DB29331}" destId="{F5E9BDC4-3EDE-8D46-85C2-B1F3862C8439}" srcOrd="0" destOrd="0" parTransId="{8E47FDDC-9AB3-D543-958F-5EAC3D993D7A}" sibTransId="{8570E56C-D69D-0E4F-B74D-0A1D5222A0E1}"/>
    <dgm:cxn modelId="{38FB0666-69B4-1F4C-B078-2E06F55F7C81}" srcId="{E95579DF-1616-8740-8201-7B47E950F1A6}" destId="{3461318F-0BE3-BD4B-BE99-5A9F3A9C19CE}" srcOrd="0" destOrd="0" parTransId="{FFE6B7BA-D0DF-204E-A908-90680E4ADA10}" sibTransId="{D0F4A321-183C-3244-B1A6-869A8D171B71}"/>
    <dgm:cxn modelId="{F05BBF69-1C12-4A4B-99D8-BFA1DAF31163}" type="presOf" srcId="{92705779-5C8E-314A-8214-686B49C86C93}" destId="{AB8F0B95-2786-E54F-AA43-93E6F06F2F59}" srcOrd="1" destOrd="0" presId="urn:microsoft.com/office/officeart/2008/layout/NameandTitleOrganizationalChart"/>
    <dgm:cxn modelId="{B7E9416C-4262-C545-A903-7FF8D88048C8}" type="presOf" srcId="{3EDDED16-DA08-9A4B-BFCF-AC020DB29331}" destId="{476B7AD9-C11C-C044-A6A7-84AF5170E098}" srcOrd="1" destOrd="0" presId="urn:microsoft.com/office/officeart/2008/layout/NameandTitleOrganizationalChart"/>
    <dgm:cxn modelId="{CCA5646E-9FB0-2D4E-B559-627EAB8C244E}" type="presOf" srcId="{CCBB01C8-27DD-2E4E-ACEB-76B57E7A2EF2}" destId="{5D3C696E-0B8B-D24C-AF0D-CB2F3ECDFBE6}" srcOrd="0" destOrd="0" presId="urn:microsoft.com/office/officeart/2008/layout/NameandTitleOrganizationalChart"/>
    <dgm:cxn modelId="{37DABA73-F649-1345-85FB-690F7C65285D}" srcId="{92705779-5C8E-314A-8214-686B49C86C93}" destId="{BDB4CE80-85DC-6744-ACD1-F3CE24E0606B}" srcOrd="1" destOrd="0" parTransId="{B293FA8C-3764-CD40-8802-641C94E217FA}" sibTransId="{61062CC1-6481-274A-8828-D3C57B876F21}"/>
    <dgm:cxn modelId="{10249475-5413-DD46-AC07-4DF1EDAD8397}" type="presOf" srcId="{E95579DF-1616-8740-8201-7B47E950F1A6}" destId="{DE48DC03-8AE8-B54D-BEDD-56253BF78E2A}" srcOrd="0" destOrd="0" presId="urn:microsoft.com/office/officeart/2008/layout/NameandTitleOrganizationalChart"/>
    <dgm:cxn modelId="{4E815C7B-EEE1-DE4F-A566-9818ABF6F4C2}" type="presOf" srcId="{3461318F-0BE3-BD4B-BE99-5A9F3A9C19CE}" destId="{7E0A7B93-81FF-B343-9115-AA42AE25144E}" srcOrd="1" destOrd="0" presId="urn:microsoft.com/office/officeart/2008/layout/NameandTitleOrganizationalChart"/>
    <dgm:cxn modelId="{5CED7E7C-D1E5-2645-8B2F-2EF618D33CE2}" type="presOf" srcId="{61062CC1-6481-274A-8828-D3C57B876F21}" destId="{F78AF68C-C92F-4D47-9786-476E884998F6}" srcOrd="0" destOrd="0" presId="urn:microsoft.com/office/officeart/2008/layout/NameandTitleOrganizationalChart"/>
    <dgm:cxn modelId="{AF0BD27D-55A7-9C48-AADE-AA1EF5564157}" type="presOf" srcId="{9B9CEF7C-756E-A64E-AFF4-7A235D8D4244}" destId="{F66EBC5F-B8D7-5F45-B579-4014F58B3FC3}" srcOrd="0" destOrd="0" presId="urn:microsoft.com/office/officeart/2008/layout/NameandTitleOrganizationalChart"/>
    <dgm:cxn modelId="{56F18C81-EADA-6349-B254-D023DEF93412}" type="presOf" srcId="{0E65FAFB-88E7-974B-8294-F880027BA26F}" destId="{8C19CEFC-AEC8-F346-B80C-D13091ECFED7}" srcOrd="0" destOrd="0" presId="urn:microsoft.com/office/officeart/2008/layout/NameandTitleOrganizationalChart"/>
    <dgm:cxn modelId="{35AD3782-7262-8945-B77F-DBD8E505F44B}" type="presOf" srcId="{BDB4CE80-85DC-6744-ACD1-F3CE24E0606B}" destId="{75E9E468-3938-9149-BFC3-88E4078EF0B2}" srcOrd="1" destOrd="0" presId="urn:microsoft.com/office/officeart/2008/layout/NameandTitleOrganizationalChart"/>
    <dgm:cxn modelId="{8DA44982-AB3B-4C4B-9E35-B88D698F0F87}" type="presOf" srcId="{3461318F-0BE3-BD4B-BE99-5A9F3A9C19CE}" destId="{745D9EF4-3CD6-5D4A-B510-FC6E65A47847}" srcOrd="0" destOrd="0" presId="urn:microsoft.com/office/officeart/2008/layout/NameandTitleOrganizationalChart"/>
    <dgm:cxn modelId="{DD373483-0611-0841-98A6-19C55BCBA9B3}" srcId="{51347A8F-2689-B243-8004-E59BADA3C149}" destId="{CCBB01C8-27DD-2E4E-ACEB-76B57E7A2EF2}" srcOrd="0" destOrd="0" parTransId="{B5FBBDF8-9DC0-C746-ABF7-46D7B2A33817}" sibTransId="{2DF2F36D-C524-6C4B-A378-0BF07A85122C}"/>
    <dgm:cxn modelId="{7B757C84-8A95-7C4C-B5AF-735D8FAAF609}" srcId="{CCBB01C8-27DD-2E4E-ACEB-76B57E7A2EF2}" destId="{CF05E583-BB57-AC43-8A0A-2DA0CFE25A04}" srcOrd="0" destOrd="0" parTransId="{53419B4F-95AE-4C49-8391-6A81F08ED1A3}" sibTransId="{75159F4E-545F-3B49-8BB9-F8304D9C9DF4}"/>
    <dgm:cxn modelId="{3597EB84-759A-0640-B799-C97A72A682FA}" type="presOf" srcId="{B293FA8C-3764-CD40-8802-641C94E217FA}" destId="{CC8CB06F-6022-F84C-ABC2-B736DAD38DA3}" srcOrd="0" destOrd="0" presId="urn:microsoft.com/office/officeart/2008/layout/NameandTitleOrganizationalChart"/>
    <dgm:cxn modelId="{75D99989-8C62-7A4B-BF93-1CF10934EE17}" type="presOf" srcId="{8E47FDDC-9AB3-D543-958F-5EAC3D993D7A}" destId="{91F5A51E-A926-254A-9A04-D7D21AE1D4AD}" srcOrd="0" destOrd="0" presId="urn:microsoft.com/office/officeart/2008/layout/NameandTitleOrganizationalChart"/>
    <dgm:cxn modelId="{D454E88D-73B6-AF47-9F72-AC132EEB091F}" srcId="{3461318F-0BE3-BD4B-BE99-5A9F3A9C19CE}" destId="{92705779-5C8E-314A-8214-686B49C86C93}" srcOrd="2" destOrd="0" parTransId="{BE2BE00C-DE61-3240-A755-1DC9560E119D}" sibTransId="{9AD47D37-CBB7-8742-A422-F0135F937110}"/>
    <dgm:cxn modelId="{0E1F1690-DFB0-A34D-9AF4-6CA01668F122}" type="presOf" srcId="{14F101AB-72CD-5242-AFE4-C155971BB54B}" destId="{3DCDE4C7-6CA8-1A42-B3CE-6862A7F28F31}" srcOrd="0" destOrd="0" presId="urn:microsoft.com/office/officeart/2008/layout/NameandTitleOrganizationalChart"/>
    <dgm:cxn modelId="{C2526795-3BB9-2F4F-A8EC-28092637FFF8}" srcId="{F79C2F2F-3ECD-6245-8143-FFA5444BCABF}" destId="{9B9CEF7C-756E-A64E-AFF4-7A235D8D4244}" srcOrd="0" destOrd="0" parTransId="{99BDBD3D-FED3-5F4B-A834-D9B9F417F925}" sibTransId="{2DADFDCB-98EF-2749-98D9-1A0FFA07172E}"/>
    <dgm:cxn modelId="{09064497-F408-F14B-A87F-87388E9DF943}" type="presOf" srcId="{64EDAF55-383C-5D45-BFD5-50C6F59535C3}" destId="{1367B006-0789-7049-908B-EA600A6A83C0}" srcOrd="0" destOrd="0" presId="urn:microsoft.com/office/officeart/2008/layout/NameandTitleOrganizationalChart"/>
    <dgm:cxn modelId="{9219C0A0-B305-884A-9153-632732DE7A6F}" type="presOf" srcId="{9AD47D37-CBB7-8742-A422-F0135F937110}" destId="{7D769802-3978-4549-8D70-3D60100C7612}" srcOrd="0" destOrd="0" presId="urn:microsoft.com/office/officeart/2008/layout/NameandTitleOrganizationalChart"/>
    <dgm:cxn modelId="{30F2EFA3-6188-0F4A-8ECB-E56C04C556C3}" type="presOf" srcId="{BDB4CE80-85DC-6744-ACD1-F3CE24E0606B}" destId="{1A49ACE1-F316-B04F-A1C8-EAF526B4868A}" srcOrd="0" destOrd="0" presId="urn:microsoft.com/office/officeart/2008/layout/NameandTitleOrganizationalChart"/>
    <dgm:cxn modelId="{5BB154AF-EB9A-A241-BDCE-4C51FD3FF002}" type="presOf" srcId="{4551FA91-8D90-A643-B740-C05D44B47FCA}" destId="{EDB0C198-A5E9-4146-A4C3-6FACA260638D}" srcOrd="0" destOrd="0" presId="urn:microsoft.com/office/officeart/2008/layout/NameandTitleOrganizationalChart"/>
    <dgm:cxn modelId="{318F27B1-D627-3941-B870-CBAB9EE91A9B}" type="presOf" srcId="{98CD86BB-19F0-7B4E-A008-82E26D08603D}" destId="{88295DCC-8346-F747-98ED-87A3EE4E7B85}" srcOrd="0" destOrd="0" presId="urn:microsoft.com/office/officeart/2008/layout/NameandTitleOrganizationalChart"/>
    <dgm:cxn modelId="{84D54AB2-58F0-EC44-AEB8-BABD70655CC5}" type="presOf" srcId="{51347A8F-2689-B243-8004-E59BADA3C149}" destId="{9B55894B-69E0-AE4F-94D4-43DE374AB6AB}" srcOrd="0" destOrd="0" presId="urn:microsoft.com/office/officeart/2008/layout/NameandTitleOrganizationalChart"/>
    <dgm:cxn modelId="{7549CBB8-401C-CE42-86A5-3511DFDDAA01}" srcId="{3461318F-0BE3-BD4B-BE99-5A9F3A9C19CE}" destId="{EA6D20F9-6DB5-074D-8A50-4539A6C3D58E}" srcOrd="0" destOrd="0" parTransId="{0E65FAFB-88E7-974B-8294-F880027BA26F}" sibTransId="{D122DA72-45A3-2649-AC34-FB26A4352D2C}"/>
    <dgm:cxn modelId="{44C12EB9-0217-2743-9CA9-621A280C4D6A}" srcId="{E95579DF-1616-8740-8201-7B47E950F1A6}" destId="{0624DAB7-9969-8E48-B211-84C14443B232}" srcOrd="1" destOrd="0" parTransId="{46CC5D4F-9C44-C44D-B167-9CA77369692F}" sibTransId="{133B83AD-EC4A-BC4E-8F21-A34144137CA4}"/>
    <dgm:cxn modelId="{9DFCE1BB-3F13-1A4D-852E-26EAF0498125}" srcId="{F5E9BDC4-3EDE-8D46-85C2-B1F3862C8439}" destId="{98CD86BB-19F0-7B4E-A008-82E26D08603D}" srcOrd="0" destOrd="0" parTransId="{FC3490CD-5792-D141-946C-62E28AAE278D}" sibTransId="{14F101AB-72CD-5242-AFE4-C155971BB54B}"/>
    <dgm:cxn modelId="{D17618BC-37ED-0B45-BBD4-2CC92130C68F}" type="presOf" srcId="{99BDBD3D-FED3-5F4B-A834-D9B9F417F925}" destId="{9A6634D5-36D1-474E-B0CE-2BF7D76A35FD}" srcOrd="0" destOrd="0" presId="urn:microsoft.com/office/officeart/2008/layout/NameandTitleOrganizationalChart"/>
    <dgm:cxn modelId="{D7F74DC6-8195-5B46-B74A-34826A01530F}" type="presOf" srcId="{76FE7681-193E-B94B-B695-1D33BFE2F2B8}" destId="{6B75D566-7F32-2141-997E-73A897C898A0}" srcOrd="0" destOrd="0" presId="urn:microsoft.com/office/officeart/2008/layout/NameandTitleOrganizationalChart"/>
    <dgm:cxn modelId="{0AE50DC7-9170-614E-9005-857114EF5FAC}" type="presOf" srcId="{3EDDED16-DA08-9A4B-BFCF-AC020DB29331}" destId="{58598BD7-C627-EA44-A64F-EFE36387F15C}" srcOrd="0" destOrd="0" presId="urn:microsoft.com/office/officeart/2008/layout/NameandTitleOrganizationalChart"/>
    <dgm:cxn modelId="{96B41ECB-63C6-A349-924F-C59C3639B252}" type="presOf" srcId="{133B83AD-EC4A-BC4E-8F21-A34144137CA4}" destId="{0B8519BF-39DC-4B4D-9354-82F29FAB08B8}" srcOrd="0" destOrd="0" presId="urn:microsoft.com/office/officeart/2008/layout/NameandTitleOrganizationalChart"/>
    <dgm:cxn modelId="{5447C4D2-5FE4-6948-A991-A15918559CAB}" type="presOf" srcId="{EA6D20F9-6DB5-074D-8A50-4539A6C3D58E}" destId="{14F2B52A-89C8-3342-A119-0123EED55CE9}" srcOrd="0" destOrd="0" presId="urn:microsoft.com/office/officeart/2008/layout/NameandTitleOrganizationalChart"/>
    <dgm:cxn modelId="{E3DC1BD7-CAA7-9542-8D79-22AEC24B9ABB}" type="presOf" srcId="{98CD86BB-19F0-7B4E-A008-82E26D08603D}" destId="{40231791-2B80-1146-A103-F845AF583B72}" srcOrd="1" destOrd="0" presId="urn:microsoft.com/office/officeart/2008/layout/NameandTitleOrganizationalChart"/>
    <dgm:cxn modelId="{66BE2FD7-A997-004E-A2F0-7DB4AC952776}" type="presOf" srcId="{9B9CEF7C-756E-A64E-AFF4-7A235D8D4244}" destId="{3207A960-E3AB-A64F-8685-4E9263244389}" srcOrd="1" destOrd="0" presId="urn:microsoft.com/office/officeart/2008/layout/NameandTitleOrganizationalChart"/>
    <dgm:cxn modelId="{CFB4C7E2-0ECC-1442-B726-7B734396A6B9}" srcId="{3461318F-0BE3-BD4B-BE99-5A9F3A9C19CE}" destId="{F79C2F2F-3ECD-6245-8143-FFA5444BCABF}" srcOrd="1" destOrd="0" parTransId="{4551FA91-8D90-A643-B740-C05D44B47FCA}" sibTransId="{7C4F8F31-3E88-FF40-8C0B-7B5B61383F2A}"/>
    <dgm:cxn modelId="{CEEA40E6-6E14-1E46-81EA-89E404DDB53E}" type="presOf" srcId="{CF05E583-BB57-AC43-8A0A-2DA0CFE25A04}" destId="{3456A228-6BBD-184D-B74B-238130D3CC5D}" srcOrd="1" destOrd="0" presId="urn:microsoft.com/office/officeart/2008/layout/NameandTitleOrganizationalChart"/>
    <dgm:cxn modelId="{08014AE9-60FA-B444-A42E-9983569E05B4}" type="presOf" srcId="{7C4F8F31-3E88-FF40-8C0B-7B5B61383F2A}" destId="{54738306-20F9-A74A-81B6-0AA0B4C2B700}" srcOrd="0" destOrd="0" presId="urn:microsoft.com/office/officeart/2008/layout/NameandTitleOrganizationalChart"/>
    <dgm:cxn modelId="{F5156EEA-E786-D640-BDC7-FC36E03E4C3E}" srcId="{CF05E583-BB57-AC43-8A0A-2DA0CFE25A04}" destId="{6A7CFB88-1734-3042-959E-FF7A7DEABF4B}" srcOrd="0" destOrd="0" parTransId="{453EAA61-F195-094A-9C58-3E88D11B6100}" sibTransId="{1498AB58-D3A9-854E-8512-1CADF6E88074}"/>
    <dgm:cxn modelId="{96564CEC-D201-BE4A-9A9F-E04671152E44}" type="presOf" srcId="{0624DAB7-9969-8E48-B211-84C14443B232}" destId="{8CB3F8D1-E47B-7F46-902D-F8CCA9446A37}" srcOrd="1" destOrd="0" presId="urn:microsoft.com/office/officeart/2008/layout/NameandTitleOrganizationalChart"/>
    <dgm:cxn modelId="{B8046CF3-FE9B-8F40-B5E0-F676DD8DEFDB}" type="presOf" srcId="{F79C2F2F-3ECD-6245-8143-FFA5444BCABF}" destId="{CCCCBF1E-219A-4346-BF9C-BD0D71163029}" srcOrd="1" destOrd="0" presId="urn:microsoft.com/office/officeart/2008/layout/NameandTitleOrganizationalChart"/>
    <dgm:cxn modelId="{F0ECD0F6-E602-EB4D-8279-9A372ED85544}" type="presOf" srcId="{92705779-5C8E-314A-8214-686B49C86C93}" destId="{A77E8DB9-4E12-864C-97B2-AD5D929738FE}" srcOrd="0" destOrd="0" presId="urn:microsoft.com/office/officeart/2008/layout/NameandTitleOrganizationalChart"/>
    <dgm:cxn modelId="{A8EA79F7-4839-E348-BDCB-A4141B980403}" type="presOf" srcId="{6958BE26-E172-9E47-8D14-059BAD4EE38A}" destId="{CA5BFDBA-F237-3046-BE02-9A603CE4F399}" srcOrd="0" destOrd="0" presId="urn:microsoft.com/office/officeart/2008/layout/NameandTitleOrganizationalChart"/>
    <dgm:cxn modelId="{ECD0666A-B642-C54E-AFD5-D2D5E58D1732}" type="presParOf" srcId="{DE48DC03-8AE8-B54D-BEDD-56253BF78E2A}" destId="{709B9963-3B00-C348-B702-68A108182BD5}" srcOrd="0" destOrd="0" presId="urn:microsoft.com/office/officeart/2008/layout/NameandTitleOrganizationalChart"/>
    <dgm:cxn modelId="{21D68699-B094-6749-A80E-521D76F12412}" type="presParOf" srcId="{709B9963-3B00-C348-B702-68A108182BD5}" destId="{DC65E4D5-5AB7-594A-84A8-2B0DC278BECD}" srcOrd="0" destOrd="0" presId="urn:microsoft.com/office/officeart/2008/layout/NameandTitleOrganizationalChart"/>
    <dgm:cxn modelId="{CBE8BCF1-99AC-0147-9B69-44A52A0F91AA}" type="presParOf" srcId="{DC65E4D5-5AB7-594A-84A8-2B0DC278BECD}" destId="{745D9EF4-3CD6-5D4A-B510-FC6E65A47847}" srcOrd="0" destOrd="0" presId="urn:microsoft.com/office/officeart/2008/layout/NameandTitleOrganizationalChart"/>
    <dgm:cxn modelId="{303E94F5-4527-3342-9C94-A368AE1A2933}" type="presParOf" srcId="{DC65E4D5-5AB7-594A-84A8-2B0DC278BECD}" destId="{F6081503-84DC-9142-91FE-5CF21432CA2C}" srcOrd="1" destOrd="0" presId="urn:microsoft.com/office/officeart/2008/layout/NameandTitleOrganizationalChart"/>
    <dgm:cxn modelId="{6CCADFB4-F2E8-D24D-8371-314372C81320}" type="presParOf" srcId="{DC65E4D5-5AB7-594A-84A8-2B0DC278BECD}" destId="{7E0A7B93-81FF-B343-9115-AA42AE25144E}" srcOrd="2" destOrd="0" presId="urn:microsoft.com/office/officeart/2008/layout/NameandTitleOrganizationalChart"/>
    <dgm:cxn modelId="{F278D1B0-E375-D949-960C-8716B183D858}" type="presParOf" srcId="{709B9963-3B00-C348-B702-68A108182BD5}" destId="{D208EA71-78B0-B645-BC65-1A955368339F}" srcOrd="1" destOrd="0" presId="urn:microsoft.com/office/officeart/2008/layout/NameandTitleOrganizationalChart"/>
    <dgm:cxn modelId="{F0C781A8-5708-ED40-8816-FB29CD8C9000}" type="presParOf" srcId="{D208EA71-78B0-B645-BC65-1A955368339F}" destId="{EDB0C198-A5E9-4146-A4C3-6FACA260638D}" srcOrd="0" destOrd="0" presId="urn:microsoft.com/office/officeart/2008/layout/NameandTitleOrganizationalChart"/>
    <dgm:cxn modelId="{9A7B7ADA-6704-8C4B-BD13-AEBFE47D6199}" type="presParOf" srcId="{D208EA71-78B0-B645-BC65-1A955368339F}" destId="{FF67B0AF-376F-8942-9EA5-2ED9EB8CA77E}" srcOrd="1" destOrd="0" presId="urn:microsoft.com/office/officeart/2008/layout/NameandTitleOrganizationalChart"/>
    <dgm:cxn modelId="{080DF999-7DFC-D44A-887D-E9FB8C2ECC0B}" type="presParOf" srcId="{FF67B0AF-376F-8942-9EA5-2ED9EB8CA77E}" destId="{C54281CF-9CAB-CD47-ABF0-1DEEA0E58EAC}" srcOrd="0" destOrd="0" presId="urn:microsoft.com/office/officeart/2008/layout/NameandTitleOrganizationalChart"/>
    <dgm:cxn modelId="{545471FB-748D-6E44-B0F5-D33CD9E5290B}" type="presParOf" srcId="{C54281CF-9CAB-CD47-ABF0-1DEEA0E58EAC}" destId="{518695E6-D5D2-8F45-B632-6F81F7CC9001}" srcOrd="0" destOrd="0" presId="urn:microsoft.com/office/officeart/2008/layout/NameandTitleOrganizationalChart"/>
    <dgm:cxn modelId="{E83FD532-4A87-A148-B69B-DE5FED0476AA}" type="presParOf" srcId="{C54281CF-9CAB-CD47-ABF0-1DEEA0E58EAC}" destId="{54738306-20F9-A74A-81B6-0AA0B4C2B700}" srcOrd="1" destOrd="0" presId="urn:microsoft.com/office/officeart/2008/layout/NameandTitleOrganizationalChart"/>
    <dgm:cxn modelId="{69882576-6996-A442-B896-C30E8A730B8E}" type="presParOf" srcId="{C54281CF-9CAB-CD47-ABF0-1DEEA0E58EAC}" destId="{CCCCBF1E-219A-4346-BF9C-BD0D71163029}" srcOrd="2" destOrd="0" presId="urn:microsoft.com/office/officeart/2008/layout/NameandTitleOrganizationalChart"/>
    <dgm:cxn modelId="{5FB5E56F-0308-B343-A040-FBD148482A63}" type="presParOf" srcId="{FF67B0AF-376F-8942-9EA5-2ED9EB8CA77E}" destId="{B0F34E70-848C-4D4D-904F-0B824220A61A}" srcOrd="1" destOrd="0" presId="urn:microsoft.com/office/officeart/2008/layout/NameandTitleOrganizationalChart"/>
    <dgm:cxn modelId="{5D50815E-2692-EB45-A835-3EA62915C641}" type="presParOf" srcId="{B0F34E70-848C-4D4D-904F-0B824220A61A}" destId="{9A6634D5-36D1-474E-B0CE-2BF7D76A35FD}" srcOrd="0" destOrd="0" presId="urn:microsoft.com/office/officeart/2008/layout/NameandTitleOrganizationalChart"/>
    <dgm:cxn modelId="{5B59EA95-B7F2-F141-9708-3AB71F92AD39}" type="presParOf" srcId="{B0F34E70-848C-4D4D-904F-0B824220A61A}" destId="{D2061850-58F7-434A-8E79-3E79DED0381C}" srcOrd="1" destOrd="0" presId="urn:microsoft.com/office/officeart/2008/layout/NameandTitleOrganizationalChart"/>
    <dgm:cxn modelId="{26F23369-3BE9-9C45-9B92-67CF70A6993E}" type="presParOf" srcId="{D2061850-58F7-434A-8E79-3E79DED0381C}" destId="{E62B1BF1-1985-1145-8B37-EE3D5E425AEB}" srcOrd="0" destOrd="0" presId="urn:microsoft.com/office/officeart/2008/layout/NameandTitleOrganizationalChart"/>
    <dgm:cxn modelId="{EF6F3CCD-1A17-1F4E-9286-E5FD4D9A12CE}" type="presParOf" srcId="{E62B1BF1-1985-1145-8B37-EE3D5E425AEB}" destId="{F66EBC5F-B8D7-5F45-B579-4014F58B3FC3}" srcOrd="0" destOrd="0" presId="urn:microsoft.com/office/officeart/2008/layout/NameandTitleOrganizationalChart"/>
    <dgm:cxn modelId="{5A12D358-1B1D-DB46-8FC2-9D427BDBC6D3}" type="presParOf" srcId="{E62B1BF1-1985-1145-8B37-EE3D5E425AEB}" destId="{6266B378-790E-C14D-B301-838B08164D3C}" srcOrd="1" destOrd="0" presId="urn:microsoft.com/office/officeart/2008/layout/NameandTitleOrganizationalChart"/>
    <dgm:cxn modelId="{932E0A51-499A-3940-B9C1-0ECCFBF24C59}" type="presParOf" srcId="{E62B1BF1-1985-1145-8B37-EE3D5E425AEB}" destId="{3207A960-E3AB-A64F-8685-4E9263244389}" srcOrd="2" destOrd="0" presId="urn:microsoft.com/office/officeart/2008/layout/NameandTitleOrganizationalChart"/>
    <dgm:cxn modelId="{E13E7EA8-B63E-4B4C-8D69-9CC93FDDFD54}" type="presParOf" srcId="{D2061850-58F7-434A-8E79-3E79DED0381C}" destId="{D875962F-871B-ED47-886A-0279B8392FBC}" srcOrd="1" destOrd="0" presId="urn:microsoft.com/office/officeart/2008/layout/NameandTitleOrganizationalChart"/>
    <dgm:cxn modelId="{86224113-F465-2C4B-8933-6DBAFB9DFC27}" type="presParOf" srcId="{D2061850-58F7-434A-8E79-3E79DED0381C}" destId="{0FB50372-B07C-E340-AB50-7D392739A2B0}" srcOrd="2" destOrd="0" presId="urn:microsoft.com/office/officeart/2008/layout/NameandTitleOrganizationalChart"/>
    <dgm:cxn modelId="{EE3E7277-9D15-8C4D-9810-1BAE0F95F64E}" type="presParOf" srcId="{FF67B0AF-376F-8942-9EA5-2ED9EB8CA77E}" destId="{EF2E8D15-9EC4-7341-B012-CC71686806DB}" srcOrd="2" destOrd="0" presId="urn:microsoft.com/office/officeart/2008/layout/NameandTitleOrganizationalChart"/>
    <dgm:cxn modelId="{2A4420EE-1C03-834A-9CE9-81F6AFB5472C}" type="presParOf" srcId="{D208EA71-78B0-B645-BC65-1A955368339F}" destId="{F19CEAAD-DA15-474D-8203-D35A6805AE52}" srcOrd="2" destOrd="0" presId="urn:microsoft.com/office/officeart/2008/layout/NameandTitleOrganizationalChart"/>
    <dgm:cxn modelId="{8AD6880A-CDBD-8544-AC66-0D1A06598CB4}" type="presParOf" srcId="{D208EA71-78B0-B645-BC65-1A955368339F}" destId="{70D9A154-B9A4-3A4E-9534-3C133BACD4CB}" srcOrd="3" destOrd="0" presId="urn:microsoft.com/office/officeart/2008/layout/NameandTitleOrganizationalChart"/>
    <dgm:cxn modelId="{1A7AFA52-FD6B-3643-965D-020E05F294CB}" type="presParOf" srcId="{70D9A154-B9A4-3A4E-9534-3C133BACD4CB}" destId="{84093E4A-76A8-0B4D-BDA3-36C8F39E3051}" srcOrd="0" destOrd="0" presId="urn:microsoft.com/office/officeart/2008/layout/NameandTitleOrganizationalChart"/>
    <dgm:cxn modelId="{AB74DC2D-47D2-BF49-BB69-3E8FCB84C4ED}" type="presParOf" srcId="{84093E4A-76A8-0B4D-BDA3-36C8F39E3051}" destId="{A77E8DB9-4E12-864C-97B2-AD5D929738FE}" srcOrd="0" destOrd="0" presId="urn:microsoft.com/office/officeart/2008/layout/NameandTitleOrganizationalChart"/>
    <dgm:cxn modelId="{86967BE3-61E3-BE4B-B2B6-C8EB5DD0E08B}" type="presParOf" srcId="{84093E4A-76A8-0B4D-BDA3-36C8F39E3051}" destId="{7D769802-3978-4549-8D70-3D60100C7612}" srcOrd="1" destOrd="0" presId="urn:microsoft.com/office/officeart/2008/layout/NameandTitleOrganizationalChart"/>
    <dgm:cxn modelId="{C54E2CB0-1F86-1F4A-BC06-DEB6C3E5E565}" type="presParOf" srcId="{84093E4A-76A8-0B4D-BDA3-36C8F39E3051}" destId="{AB8F0B95-2786-E54F-AA43-93E6F06F2F59}" srcOrd="2" destOrd="0" presId="urn:microsoft.com/office/officeart/2008/layout/NameandTitleOrganizationalChart"/>
    <dgm:cxn modelId="{A487A2D2-4FB3-1649-A762-272E4E5F573B}" type="presParOf" srcId="{70D9A154-B9A4-3A4E-9534-3C133BACD4CB}" destId="{B40513D1-84FB-9F48-8B86-4CE5A3808C2B}" srcOrd="1" destOrd="0" presId="urn:microsoft.com/office/officeart/2008/layout/NameandTitleOrganizationalChart"/>
    <dgm:cxn modelId="{3A329929-80D8-9946-8219-6451EA7E8EE4}" type="presParOf" srcId="{B40513D1-84FB-9F48-8B86-4CE5A3808C2B}" destId="{6B75D566-7F32-2141-997E-73A897C898A0}" srcOrd="0" destOrd="0" presId="urn:microsoft.com/office/officeart/2008/layout/NameandTitleOrganizationalChart"/>
    <dgm:cxn modelId="{892AE9A6-0E7C-884E-9459-7953ABDC7D79}" type="presParOf" srcId="{B40513D1-84FB-9F48-8B86-4CE5A3808C2B}" destId="{7E48DF73-6B6C-4B4A-A6AB-E06035AF9CEF}" srcOrd="1" destOrd="0" presId="urn:microsoft.com/office/officeart/2008/layout/NameandTitleOrganizationalChart"/>
    <dgm:cxn modelId="{5CCF9E6B-F7BA-1D4F-8DD4-493DBFD8EE10}" type="presParOf" srcId="{7E48DF73-6B6C-4B4A-A6AB-E06035AF9CEF}" destId="{401B0392-8F9A-CC42-8B15-ADD242D14303}" srcOrd="0" destOrd="0" presId="urn:microsoft.com/office/officeart/2008/layout/NameandTitleOrganizationalChart"/>
    <dgm:cxn modelId="{176076F1-F442-E844-A4E1-7D587E6C62B5}" type="presParOf" srcId="{401B0392-8F9A-CC42-8B15-ADD242D14303}" destId="{9B55894B-69E0-AE4F-94D4-43DE374AB6AB}" srcOrd="0" destOrd="0" presId="urn:microsoft.com/office/officeart/2008/layout/NameandTitleOrganizationalChart"/>
    <dgm:cxn modelId="{21D77D98-45FE-9344-AB3C-C1392B634BBA}" type="presParOf" srcId="{401B0392-8F9A-CC42-8B15-ADD242D14303}" destId="{CA5BFDBA-F237-3046-BE02-9A603CE4F399}" srcOrd="1" destOrd="0" presId="urn:microsoft.com/office/officeart/2008/layout/NameandTitleOrganizationalChart"/>
    <dgm:cxn modelId="{65DD1EA8-6165-154A-9812-507D7BF10591}" type="presParOf" srcId="{401B0392-8F9A-CC42-8B15-ADD242D14303}" destId="{9095D92D-E16D-4540-8A01-5AA11A946414}" srcOrd="2" destOrd="0" presId="urn:microsoft.com/office/officeart/2008/layout/NameandTitleOrganizationalChart"/>
    <dgm:cxn modelId="{077FD6A4-F60D-C342-97A4-F8500ED4B172}" type="presParOf" srcId="{7E48DF73-6B6C-4B4A-A6AB-E06035AF9CEF}" destId="{518DC3B5-41B0-E542-9284-553A3B91878F}" srcOrd="1" destOrd="0" presId="urn:microsoft.com/office/officeart/2008/layout/NameandTitleOrganizationalChart"/>
    <dgm:cxn modelId="{093FD287-70EB-E640-93BD-FBEFE92352B3}" type="presParOf" srcId="{518DC3B5-41B0-E542-9284-553A3B91878F}" destId="{4D4C33DD-EDD7-C545-ACC1-F3946F3291E2}" srcOrd="0" destOrd="0" presId="urn:microsoft.com/office/officeart/2008/layout/NameandTitleOrganizationalChart"/>
    <dgm:cxn modelId="{391EA1A6-1B43-1B41-9C04-09D7DBBDFAFC}" type="presParOf" srcId="{518DC3B5-41B0-E542-9284-553A3B91878F}" destId="{B47631B2-18D4-3645-A74D-5216BD015334}" srcOrd="1" destOrd="0" presId="urn:microsoft.com/office/officeart/2008/layout/NameandTitleOrganizationalChart"/>
    <dgm:cxn modelId="{4C927108-7331-7246-8641-09D2E9C7EF82}" type="presParOf" srcId="{B47631B2-18D4-3645-A74D-5216BD015334}" destId="{942800CC-EA97-1247-8A76-12086B158A3D}" srcOrd="0" destOrd="0" presId="urn:microsoft.com/office/officeart/2008/layout/NameandTitleOrganizationalChart"/>
    <dgm:cxn modelId="{0ACB16EA-0851-3D4D-849B-58DCAED09B4E}" type="presParOf" srcId="{942800CC-EA97-1247-8A76-12086B158A3D}" destId="{5D3C696E-0B8B-D24C-AF0D-CB2F3ECDFBE6}" srcOrd="0" destOrd="0" presId="urn:microsoft.com/office/officeart/2008/layout/NameandTitleOrganizationalChart"/>
    <dgm:cxn modelId="{A77E533F-810A-F349-9B41-067D09DBA3BA}" type="presParOf" srcId="{942800CC-EA97-1247-8A76-12086B158A3D}" destId="{A2C7F333-F5D6-F848-BA86-DB28744E42F8}" srcOrd="1" destOrd="0" presId="urn:microsoft.com/office/officeart/2008/layout/NameandTitleOrganizationalChart"/>
    <dgm:cxn modelId="{744A0909-128C-2044-8B0F-CD934F87FC7F}" type="presParOf" srcId="{942800CC-EA97-1247-8A76-12086B158A3D}" destId="{AEA85D13-3E53-B04D-BED7-D9771CCE4DE5}" srcOrd="2" destOrd="0" presId="urn:microsoft.com/office/officeart/2008/layout/NameandTitleOrganizationalChart"/>
    <dgm:cxn modelId="{83D92F8C-0290-3F4C-B20F-8E65744C157B}" type="presParOf" srcId="{B47631B2-18D4-3645-A74D-5216BD015334}" destId="{9271E97A-DB2B-EC41-BE9F-0F1E4A291AF8}" srcOrd="1" destOrd="0" presId="urn:microsoft.com/office/officeart/2008/layout/NameandTitleOrganizationalChart"/>
    <dgm:cxn modelId="{9EED9417-AFF8-5043-881C-E5EEB218D082}" type="presParOf" srcId="{9271E97A-DB2B-EC41-BE9F-0F1E4A291AF8}" destId="{C9C2B2C2-3DE5-BB4A-9DCD-F9A1DF7F8E43}" srcOrd="0" destOrd="0" presId="urn:microsoft.com/office/officeart/2008/layout/NameandTitleOrganizationalChart"/>
    <dgm:cxn modelId="{F5CC49A2-8A0D-744F-A6F8-3D28A2E10741}" type="presParOf" srcId="{9271E97A-DB2B-EC41-BE9F-0F1E4A291AF8}" destId="{FD771C3F-9509-9142-BB66-F12DC0029C74}" srcOrd="1" destOrd="0" presId="urn:microsoft.com/office/officeart/2008/layout/NameandTitleOrganizationalChart"/>
    <dgm:cxn modelId="{BBDF461A-417C-1342-8145-DAA3428654A1}" type="presParOf" srcId="{FD771C3F-9509-9142-BB66-F12DC0029C74}" destId="{8AC90BBA-E6A5-3548-8653-AB5856C919C6}" srcOrd="0" destOrd="0" presId="urn:microsoft.com/office/officeart/2008/layout/NameandTitleOrganizationalChart"/>
    <dgm:cxn modelId="{4CDA26C9-E972-7141-BBDE-D49F8972B441}" type="presParOf" srcId="{8AC90BBA-E6A5-3548-8653-AB5856C919C6}" destId="{1D2C7B32-0B68-FD4E-9702-981DECC8ACC1}" srcOrd="0" destOrd="0" presId="urn:microsoft.com/office/officeart/2008/layout/NameandTitleOrganizationalChart"/>
    <dgm:cxn modelId="{244F29B6-299E-6B46-8DB7-A8A934BB7A3D}" type="presParOf" srcId="{8AC90BBA-E6A5-3548-8653-AB5856C919C6}" destId="{762FD60B-0A19-4343-8C86-3634138EE3AB}" srcOrd="1" destOrd="0" presId="urn:microsoft.com/office/officeart/2008/layout/NameandTitleOrganizationalChart"/>
    <dgm:cxn modelId="{2F075EE9-ED30-C544-ADC5-DE75E0FDC01F}" type="presParOf" srcId="{8AC90BBA-E6A5-3548-8653-AB5856C919C6}" destId="{3456A228-6BBD-184D-B74B-238130D3CC5D}" srcOrd="2" destOrd="0" presId="urn:microsoft.com/office/officeart/2008/layout/NameandTitleOrganizationalChart"/>
    <dgm:cxn modelId="{14F72176-1A94-A145-BA93-D80CD3A2DA3E}" type="presParOf" srcId="{FD771C3F-9509-9142-BB66-F12DC0029C74}" destId="{C244A1A9-17AF-954A-959E-5C8248D74668}" srcOrd="1" destOrd="0" presId="urn:microsoft.com/office/officeart/2008/layout/NameandTitleOrganizationalChart"/>
    <dgm:cxn modelId="{67C60B91-1752-FF4A-A280-EFC5FF259D08}" type="presParOf" srcId="{C244A1A9-17AF-954A-959E-5C8248D74668}" destId="{C4AF8A9E-B574-604C-9A62-836F4EC4FDC0}" srcOrd="0" destOrd="0" presId="urn:microsoft.com/office/officeart/2008/layout/NameandTitleOrganizationalChart"/>
    <dgm:cxn modelId="{1882CAA7-D540-AC45-AFD2-D2FD35E756EC}" type="presParOf" srcId="{C244A1A9-17AF-954A-959E-5C8248D74668}" destId="{8B9CCFD5-69F1-3342-BF86-71F5081A020E}" srcOrd="1" destOrd="0" presId="urn:microsoft.com/office/officeart/2008/layout/NameandTitleOrganizationalChart"/>
    <dgm:cxn modelId="{35302B99-7224-B84D-BC17-C77DF616FF27}" type="presParOf" srcId="{8B9CCFD5-69F1-3342-BF86-71F5081A020E}" destId="{477575E2-E360-2445-B7F6-187D5DDE252B}" srcOrd="0" destOrd="0" presId="urn:microsoft.com/office/officeart/2008/layout/NameandTitleOrganizationalChart"/>
    <dgm:cxn modelId="{B419394B-C35E-9544-B017-75C5B9E7EEC1}" type="presParOf" srcId="{477575E2-E360-2445-B7F6-187D5DDE252B}" destId="{15408F35-2B51-FC4D-B2C1-E2995CAD4C7C}" srcOrd="0" destOrd="0" presId="urn:microsoft.com/office/officeart/2008/layout/NameandTitleOrganizationalChart"/>
    <dgm:cxn modelId="{F84D273B-6BD0-8B4D-9578-E8D2B81932CA}" type="presParOf" srcId="{477575E2-E360-2445-B7F6-187D5DDE252B}" destId="{745EFA64-977F-3947-9351-DA107B3C2C9C}" srcOrd="1" destOrd="0" presId="urn:microsoft.com/office/officeart/2008/layout/NameandTitleOrganizationalChart"/>
    <dgm:cxn modelId="{8BFEFFD8-832A-F641-B12E-B830A2D23286}" type="presParOf" srcId="{477575E2-E360-2445-B7F6-187D5DDE252B}" destId="{DB72DD45-20C2-8141-A6B0-172107E91DAB}" srcOrd="2" destOrd="0" presId="urn:microsoft.com/office/officeart/2008/layout/NameandTitleOrganizationalChart"/>
    <dgm:cxn modelId="{FC0DB3E5-DA0B-6644-AE9F-DAC1156F56F2}" type="presParOf" srcId="{8B9CCFD5-69F1-3342-BF86-71F5081A020E}" destId="{F568CA99-CF86-D043-9900-4BBC58C7957B}" srcOrd="1" destOrd="0" presId="urn:microsoft.com/office/officeart/2008/layout/NameandTitleOrganizationalChart"/>
    <dgm:cxn modelId="{AE790548-330E-ED4F-8656-A6B74096BF2B}" type="presParOf" srcId="{8B9CCFD5-69F1-3342-BF86-71F5081A020E}" destId="{9450F6FF-B3BB-6E41-BA6A-C5CF9513AE43}" srcOrd="2" destOrd="0" presId="urn:microsoft.com/office/officeart/2008/layout/NameandTitleOrganizationalChart"/>
    <dgm:cxn modelId="{F9869A6D-E4D9-9743-BD5E-278A4D8E71FE}" type="presParOf" srcId="{FD771C3F-9509-9142-BB66-F12DC0029C74}" destId="{F876E08A-E2D6-CA45-A672-0C7590F94A86}" srcOrd="2" destOrd="0" presId="urn:microsoft.com/office/officeart/2008/layout/NameandTitleOrganizationalChart"/>
    <dgm:cxn modelId="{52FC114E-395C-3940-AF01-A2895C399188}" type="presParOf" srcId="{B47631B2-18D4-3645-A74D-5216BD015334}" destId="{0B47FC7A-CED8-9F42-9C15-6F860CCC60C7}" srcOrd="2" destOrd="0" presId="urn:microsoft.com/office/officeart/2008/layout/NameandTitleOrganizationalChart"/>
    <dgm:cxn modelId="{1265C2CF-3F8A-A345-B11F-C499FED0E537}" type="presParOf" srcId="{7E48DF73-6B6C-4B4A-A6AB-E06035AF9CEF}" destId="{370260C2-C68C-8945-9724-AC5127BCCB1A}" srcOrd="2" destOrd="0" presId="urn:microsoft.com/office/officeart/2008/layout/NameandTitleOrganizationalChart"/>
    <dgm:cxn modelId="{266BE737-FE9B-374A-A9E4-F5187299AC20}" type="presParOf" srcId="{B40513D1-84FB-9F48-8B86-4CE5A3808C2B}" destId="{CC8CB06F-6022-F84C-ABC2-B736DAD38DA3}" srcOrd="2" destOrd="0" presId="urn:microsoft.com/office/officeart/2008/layout/NameandTitleOrganizationalChart"/>
    <dgm:cxn modelId="{86AE4F17-EC11-E24E-B6B9-AA3C969A9B90}" type="presParOf" srcId="{B40513D1-84FB-9F48-8B86-4CE5A3808C2B}" destId="{7CFD0D13-182A-0A44-B686-4409D4922EC2}" srcOrd="3" destOrd="0" presId="urn:microsoft.com/office/officeart/2008/layout/NameandTitleOrganizationalChart"/>
    <dgm:cxn modelId="{1228B227-C1B1-9349-A7C6-CEA43D777DF9}" type="presParOf" srcId="{7CFD0D13-182A-0A44-B686-4409D4922EC2}" destId="{888B6ACB-623D-0744-B6D2-0D114546B2C3}" srcOrd="0" destOrd="0" presId="urn:microsoft.com/office/officeart/2008/layout/NameandTitleOrganizationalChart"/>
    <dgm:cxn modelId="{F485265B-6299-6B49-BED1-15DF5E49E5F6}" type="presParOf" srcId="{888B6ACB-623D-0744-B6D2-0D114546B2C3}" destId="{1A49ACE1-F316-B04F-A1C8-EAF526B4868A}" srcOrd="0" destOrd="0" presId="urn:microsoft.com/office/officeart/2008/layout/NameandTitleOrganizationalChart"/>
    <dgm:cxn modelId="{D910FD18-22DF-A545-BB89-BD3053F53F66}" type="presParOf" srcId="{888B6ACB-623D-0744-B6D2-0D114546B2C3}" destId="{F78AF68C-C92F-4D47-9786-476E884998F6}" srcOrd="1" destOrd="0" presId="urn:microsoft.com/office/officeart/2008/layout/NameandTitleOrganizationalChart"/>
    <dgm:cxn modelId="{09A666C5-88DE-DF4F-BB9C-3531970435D5}" type="presParOf" srcId="{888B6ACB-623D-0744-B6D2-0D114546B2C3}" destId="{75E9E468-3938-9149-BFC3-88E4078EF0B2}" srcOrd="2" destOrd="0" presId="urn:microsoft.com/office/officeart/2008/layout/NameandTitleOrganizationalChart"/>
    <dgm:cxn modelId="{ED44C741-52B5-7046-9082-B8735840B707}" type="presParOf" srcId="{7CFD0D13-182A-0A44-B686-4409D4922EC2}" destId="{ECF139A8-3ECD-B04B-9B8E-31A1728DBDF7}" srcOrd="1" destOrd="0" presId="urn:microsoft.com/office/officeart/2008/layout/NameandTitleOrganizationalChart"/>
    <dgm:cxn modelId="{25ED0FB4-70C7-754E-9499-638829B5B219}" type="presParOf" srcId="{ECF139A8-3ECD-B04B-9B8E-31A1728DBDF7}" destId="{D9ABCE46-5DFF-1244-AFA4-11B0DBEFA4C8}" srcOrd="0" destOrd="0" presId="urn:microsoft.com/office/officeart/2008/layout/NameandTitleOrganizationalChart"/>
    <dgm:cxn modelId="{7B9110EC-34D7-1B4F-A333-704B28894E24}" type="presParOf" srcId="{ECF139A8-3ECD-B04B-9B8E-31A1728DBDF7}" destId="{B40308C5-FBE3-E14E-90A6-CBBEA58EA38F}" srcOrd="1" destOrd="0" presId="urn:microsoft.com/office/officeart/2008/layout/NameandTitleOrganizationalChart"/>
    <dgm:cxn modelId="{B855D749-B629-1449-96E3-1F6F9F45E855}" type="presParOf" srcId="{B40308C5-FBE3-E14E-90A6-CBBEA58EA38F}" destId="{1ED68FF9-8ABA-DC4D-A37F-0B3A8ECAECD8}" srcOrd="0" destOrd="0" presId="urn:microsoft.com/office/officeart/2008/layout/NameandTitleOrganizationalChart"/>
    <dgm:cxn modelId="{8FEE8D1B-D603-084F-BD6B-133D43B9D1D3}" type="presParOf" srcId="{1ED68FF9-8ABA-DC4D-A37F-0B3A8ECAECD8}" destId="{58598BD7-C627-EA44-A64F-EFE36387F15C}" srcOrd="0" destOrd="0" presId="urn:microsoft.com/office/officeart/2008/layout/NameandTitleOrganizationalChart"/>
    <dgm:cxn modelId="{F9CCEFB8-E3AB-3544-9A33-80C80E88A6E1}" type="presParOf" srcId="{1ED68FF9-8ABA-DC4D-A37F-0B3A8ECAECD8}" destId="{1367B006-0789-7049-908B-EA600A6A83C0}" srcOrd="1" destOrd="0" presId="urn:microsoft.com/office/officeart/2008/layout/NameandTitleOrganizationalChart"/>
    <dgm:cxn modelId="{DF45812A-56E8-0D4D-8306-2CC21844FEA4}" type="presParOf" srcId="{1ED68FF9-8ABA-DC4D-A37F-0B3A8ECAECD8}" destId="{476B7AD9-C11C-C044-A6A7-84AF5170E098}" srcOrd="2" destOrd="0" presId="urn:microsoft.com/office/officeart/2008/layout/NameandTitleOrganizationalChart"/>
    <dgm:cxn modelId="{2BF62968-BFB4-0248-8D36-65D2E3945E67}" type="presParOf" srcId="{B40308C5-FBE3-E14E-90A6-CBBEA58EA38F}" destId="{227B74C5-A650-2846-9047-3210A162C8F5}" srcOrd="1" destOrd="0" presId="urn:microsoft.com/office/officeart/2008/layout/NameandTitleOrganizationalChart"/>
    <dgm:cxn modelId="{D0032903-E300-6640-9DF5-5C3F93FF6A78}" type="presParOf" srcId="{227B74C5-A650-2846-9047-3210A162C8F5}" destId="{91F5A51E-A926-254A-9A04-D7D21AE1D4AD}" srcOrd="0" destOrd="0" presId="urn:microsoft.com/office/officeart/2008/layout/NameandTitleOrganizationalChart"/>
    <dgm:cxn modelId="{3D1E2511-7567-A249-ADDC-DBB4E6F1A4AB}" type="presParOf" srcId="{227B74C5-A650-2846-9047-3210A162C8F5}" destId="{D498753E-0D80-C54B-9C1A-4A458AB35ECA}" srcOrd="1" destOrd="0" presId="urn:microsoft.com/office/officeart/2008/layout/NameandTitleOrganizationalChart"/>
    <dgm:cxn modelId="{46DC65DB-EAF2-C740-8BCC-A526D9ACECB7}" type="presParOf" srcId="{D498753E-0D80-C54B-9C1A-4A458AB35ECA}" destId="{B9A6F6A2-6131-C44A-B93C-D9BE70336C9C}" srcOrd="0" destOrd="0" presId="urn:microsoft.com/office/officeart/2008/layout/NameandTitleOrganizationalChart"/>
    <dgm:cxn modelId="{CA4A4915-0E30-FD47-907D-D8FF147A4A7A}" type="presParOf" srcId="{B9A6F6A2-6131-C44A-B93C-D9BE70336C9C}" destId="{B7D26BC1-A991-6E49-834F-C29CA4391B1A}" srcOrd="0" destOrd="0" presId="urn:microsoft.com/office/officeart/2008/layout/NameandTitleOrganizationalChart"/>
    <dgm:cxn modelId="{08AA5760-18D6-E441-94EE-CF1E4DD8548C}" type="presParOf" srcId="{B9A6F6A2-6131-C44A-B93C-D9BE70336C9C}" destId="{39C093E5-2CE3-154E-B6AE-390186B1C6FD}" srcOrd="1" destOrd="0" presId="urn:microsoft.com/office/officeart/2008/layout/NameandTitleOrganizationalChart"/>
    <dgm:cxn modelId="{409654AB-B355-0B41-A0D9-D572A40C9D09}" type="presParOf" srcId="{B9A6F6A2-6131-C44A-B93C-D9BE70336C9C}" destId="{A87862AD-AAC0-774B-AFEC-2D748A92A3E2}" srcOrd="2" destOrd="0" presId="urn:microsoft.com/office/officeart/2008/layout/NameandTitleOrganizationalChart"/>
    <dgm:cxn modelId="{956040DA-7DC8-4242-935D-0469C9B479E9}" type="presParOf" srcId="{D498753E-0D80-C54B-9C1A-4A458AB35ECA}" destId="{7C9C070A-DCFF-0542-9EEF-2C3AC7B7D652}" srcOrd="1" destOrd="0" presId="urn:microsoft.com/office/officeart/2008/layout/NameandTitleOrganizationalChart"/>
    <dgm:cxn modelId="{B19C5798-6F8D-864E-89D1-884874613FE2}" type="presParOf" srcId="{7C9C070A-DCFF-0542-9EEF-2C3AC7B7D652}" destId="{9C1E0747-DCC3-DF44-928A-91105838C554}" srcOrd="0" destOrd="0" presId="urn:microsoft.com/office/officeart/2008/layout/NameandTitleOrganizationalChart"/>
    <dgm:cxn modelId="{BF49DBBD-0D86-174C-B76B-57A2F5EF4B30}" type="presParOf" srcId="{7C9C070A-DCFF-0542-9EEF-2C3AC7B7D652}" destId="{EE60FA50-A656-9144-8DF7-896C4685CB4B}" srcOrd="1" destOrd="0" presId="urn:microsoft.com/office/officeart/2008/layout/NameandTitleOrganizationalChart"/>
    <dgm:cxn modelId="{4B3B1CBE-6E2E-AF4A-B772-45603230E80E}" type="presParOf" srcId="{EE60FA50-A656-9144-8DF7-896C4685CB4B}" destId="{F707EBE2-7709-EF4A-B896-649AF70B94DA}" srcOrd="0" destOrd="0" presId="urn:microsoft.com/office/officeart/2008/layout/NameandTitleOrganizationalChart"/>
    <dgm:cxn modelId="{CEEF9208-4E88-DA4B-981B-0477EF95BFBA}" type="presParOf" srcId="{F707EBE2-7709-EF4A-B896-649AF70B94DA}" destId="{88295DCC-8346-F747-98ED-87A3EE4E7B85}" srcOrd="0" destOrd="0" presId="urn:microsoft.com/office/officeart/2008/layout/NameandTitleOrganizationalChart"/>
    <dgm:cxn modelId="{5056759E-AE2B-BA4B-83CA-AD675FC44CF4}" type="presParOf" srcId="{F707EBE2-7709-EF4A-B896-649AF70B94DA}" destId="{3DCDE4C7-6CA8-1A42-B3CE-6862A7F28F31}" srcOrd="1" destOrd="0" presId="urn:microsoft.com/office/officeart/2008/layout/NameandTitleOrganizationalChart"/>
    <dgm:cxn modelId="{31056518-2E91-884E-9D3D-F64B3676C6CA}" type="presParOf" srcId="{F707EBE2-7709-EF4A-B896-649AF70B94DA}" destId="{40231791-2B80-1146-A103-F845AF583B72}" srcOrd="2" destOrd="0" presId="urn:microsoft.com/office/officeart/2008/layout/NameandTitleOrganizationalChart"/>
    <dgm:cxn modelId="{7E4B972B-AA98-3B47-9763-03ECDE360840}" type="presParOf" srcId="{EE60FA50-A656-9144-8DF7-896C4685CB4B}" destId="{9EE11CF0-B8F4-D944-B224-F5AF9885B2E4}" srcOrd="1" destOrd="0" presId="urn:microsoft.com/office/officeart/2008/layout/NameandTitleOrganizationalChart"/>
    <dgm:cxn modelId="{EF3275D5-2267-234A-8B91-02A1CD509660}" type="presParOf" srcId="{EE60FA50-A656-9144-8DF7-896C4685CB4B}" destId="{6B252486-15A9-BF4D-B969-116DB3BF97FD}" srcOrd="2" destOrd="0" presId="urn:microsoft.com/office/officeart/2008/layout/NameandTitleOrganizationalChart"/>
    <dgm:cxn modelId="{7B8D7E99-8692-014A-BA38-E619A227786A}" type="presParOf" srcId="{D498753E-0D80-C54B-9C1A-4A458AB35ECA}" destId="{A576097C-FC03-C147-A328-871B20F2F00E}" srcOrd="2" destOrd="0" presId="urn:microsoft.com/office/officeart/2008/layout/NameandTitleOrganizationalChart"/>
    <dgm:cxn modelId="{3C86E483-E299-984C-BA00-82B742CE9C2A}" type="presParOf" srcId="{B40308C5-FBE3-E14E-90A6-CBBEA58EA38F}" destId="{44AA72A4-1E1D-704E-9108-DF8976183CE5}" srcOrd="2" destOrd="0" presId="urn:microsoft.com/office/officeart/2008/layout/NameandTitleOrganizationalChart"/>
    <dgm:cxn modelId="{760C676B-778E-D54F-A545-323B73658FC5}" type="presParOf" srcId="{7CFD0D13-182A-0A44-B686-4409D4922EC2}" destId="{BA3D4052-A629-A740-AD07-C451FC68DE57}" srcOrd="2" destOrd="0" presId="urn:microsoft.com/office/officeart/2008/layout/NameandTitleOrganizationalChart"/>
    <dgm:cxn modelId="{1BD0725F-B201-AE4D-9487-EEE5A9906EB2}" type="presParOf" srcId="{70D9A154-B9A4-3A4E-9534-3C133BACD4CB}" destId="{E2F273BA-7118-3841-B1DC-B246F357FA60}" srcOrd="2" destOrd="0" presId="urn:microsoft.com/office/officeart/2008/layout/NameandTitleOrganizationalChart"/>
    <dgm:cxn modelId="{7B9A482B-381F-AC44-849D-82137836BFDE}" type="presParOf" srcId="{709B9963-3B00-C348-B702-68A108182BD5}" destId="{E5FEFEB8-7389-F94D-BAAA-1C61F4C30E5A}" srcOrd="2" destOrd="0" presId="urn:microsoft.com/office/officeart/2008/layout/NameandTitleOrganizationalChart"/>
    <dgm:cxn modelId="{D8395ED0-8423-DF49-807D-E0E7097DD18B}" type="presParOf" srcId="{E5FEFEB8-7389-F94D-BAAA-1C61F4C30E5A}" destId="{8C19CEFC-AEC8-F346-B80C-D13091ECFED7}" srcOrd="0" destOrd="0" presId="urn:microsoft.com/office/officeart/2008/layout/NameandTitleOrganizationalChart"/>
    <dgm:cxn modelId="{C6581777-469C-8E43-8339-0A1AC293B6DD}" type="presParOf" srcId="{E5FEFEB8-7389-F94D-BAAA-1C61F4C30E5A}" destId="{28773DCF-A3A2-7E47-9B18-8184A6702E38}" srcOrd="1" destOrd="0" presId="urn:microsoft.com/office/officeart/2008/layout/NameandTitleOrganizationalChart"/>
    <dgm:cxn modelId="{549A18C4-2B99-3747-9AD6-16E30AA01C49}" type="presParOf" srcId="{28773DCF-A3A2-7E47-9B18-8184A6702E38}" destId="{1ED197B0-BE8F-634F-8F53-0665DCC6949E}" srcOrd="0" destOrd="0" presId="urn:microsoft.com/office/officeart/2008/layout/NameandTitleOrganizationalChart"/>
    <dgm:cxn modelId="{3692D323-5CB3-E542-A417-FA634493AFE2}" type="presParOf" srcId="{1ED197B0-BE8F-634F-8F53-0665DCC6949E}" destId="{14F2B52A-89C8-3342-A119-0123EED55CE9}" srcOrd="0" destOrd="0" presId="urn:microsoft.com/office/officeart/2008/layout/NameandTitleOrganizationalChart"/>
    <dgm:cxn modelId="{63E9B9CB-8143-3F40-A429-0DC2FCFFBC0E}" type="presParOf" srcId="{1ED197B0-BE8F-634F-8F53-0665DCC6949E}" destId="{650E3ACB-EDED-D146-AFD6-59ED3E44052A}" srcOrd="1" destOrd="0" presId="urn:microsoft.com/office/officeart/2008/layout/NameandTitleOrganizationalChart"/>
    <dgm:cxn modelId="{7DE43DC9-FAF1-ED4B-88BF-57FE130A11CA}" type="presParOf" srcId="{1ED197B0-BE8F-634F-8F53-0665DCC6949E}" destId="{BBB292BF-A831-354C-AC63-17714266FB8A}" srcOrd="2" destOrd="0" presId="urn:microsoft.com/office/officeart/2008/layout/NameandTitleOrganizationalChart"/>
    <dgm:cxn modelId="{EECCB6B4-5E32-504E-B2C4-75B81087ED7A}" type="presParOf" srcId="{28773DCF-A3A2-7E47-9B18-8184A6702E38}" destId="{31404678-F9F6-5540-98FB-E05CC968BE75}" srcOrd="1" destOrd="0" presId="urn:microsoft.com/office/officeart/2008/layout/NameandTitleOrganizationalChart"/>
    <dgm:cxn modelId="{DB968C2D-40DF-9849-8B14-0E353EAC2265}" type="presParOf" srcId="{28773DCF-A3A2-7E47-9B18-8184A6702E38}" destId="{869FA007-F508-234A-B5E3-DEEE7F7576DD}" srcOrd="2" destOrd="0" presId="urn:microsoft.com/office/officeart/2008/layout/NameandTitleOrganizationalChart"/>
    <dgm:cxn modelId="{B16A1596-0229-844D-BFB8-3C95873503EA}" type="presParOf" srcId="{DE48DC03-8AE8-B54D-BEDD-56253BF78E2A}" destId="{A848C2E7-D3B2-4544-AB67-83B5D97D46E4}" srcOrd="1" destOrd="0" presId="urn:microsoft.com/office/officeart/2008/layout/NameandTitleOrganizationalChart"/>
    <dgm:cxn modelId="{0CF61539-3F94-CA41-BC05-B271BA7408CB}" type="presParOf" srcId="{A848C2E7-D3B2-4544-AB67-83B5D97D46E4}" destId="{C9171ED5-3DA0-E14D-AF59-6B33653C664A}" srcOrd="0" destOrd="0" presId="urn:microsoft.com/office/officeart/2008/layout/NameandTitleOrganizationalChart"/>
    <dgm:cxn modelId="{37133468-3A54-6E4E-A935-D5160C72EAB9}" type="presParOf" srcId="{C9171ED5-3DA0-E14D-AF59-6B33653C664A}" destId="{E6828D48-EEE1-214C-819D-0665A2105398}" srcOrd="0" destOrd="0" presId="urn:microsoft.com/office/officeart/2008/layout/NameandTitleOrganizationalChart"/>
    <dgm:cxn modelId="{AD6FC919-3149-6C49-B0EF-0A17B8ADC4DF}" type="presParOf" srcId="{C9171ED5-3DA0-E14D-AF59-6B33653C664A}" destId="{0B8519BF-39DC-4B4D-9354-82F29FAB08B8}" srcOrd="1" destOrd="0" presId="urn:microsoft.com/office/officeart/2008/layout/NameandTitleOrganizationalChart"/>
    <dgm:cxn modelId="{FF5C1FE5-B50C-9446-900E-21DECFB4EE5B}" type="presParOf" srcId="{C9171ED5-3DA0-E14D-AF59-6B33653C664A}" destId="{8CB3F8D1-E47B-7F46-902D-F8CCA9446A37}" srcOrd="2" destOrd="0" presId="urn:microsoft.com/office/officeart/2008/layout/NameandTitleOrganizationalChart"/>
    <dgm:cxn modelId="{B61FA4F4-88B3-674D-B4A5-C7F5E529AB41}" type="presParOf" srcId="{A848C2E7-D3B2-4544-AB67-83B5D97D46E4}" destId="{1D639CA8-3C3A-A743-BFE5-CCD4067BFFA1}" srcOrd="1" destOrd="0" presId="urn:microsoft.com/office/officeart/2008/layout/NameandTitleOrganizationalChart"/>
    <dgm:cxn modelId="{32D88831-452D-D046-AFBE-E21D7F6A0D93}" type="presParOf" srcId="{A848C2E7-D3B2-4544-AB67-83B5D97D46E4}" destId="{59CBB08E-887D-E54C-9290-601837ADF79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3366DF-35D6-420F-9309-EE539D8DBAD0}" type="doc">
      <dgm:prSet loTypeId="urn:microsoft.com/office/officeart/2005/8/layout/chevron1" loCatId="process" qsTypeId="urn:microsoft.com/office/officeart/2005/8/quickstyle/simple1" qsCatId="simple" csTypeId="urn:microsoft.com/office/officeart/2005/8/colors/accent1_2" csCatId="accent1" phldr="1"/>
      <dgm:spPr/>
    </dgm:pt>
    <dgm:pt modelId="{72098DF7-225C-45BE-90C1-31031B415165}">
      <dgm:prSet phldrT="[Text]"/>
      <dgm:spPr/>
      <dgm:t>
        <a:bodyPr/>
        <a:lstStyle/>
        <a:p>
          <a:r>
            <a:rPr lang="sv-SE" dirty="0"/>
            <a:t>Manufacture</a:t>
          </a:r>
          <a:endParaRPr lang="en-GB" dirty="0"/>
        </a:p>
      </dgm:t>
    </dgm:pt>
    <dgm:pt modelId="{C0F14DA6-31E2-465F-9138-16E67C1A32BE}" type="parTrans" cxnId="{38DB968A-53F7-494D-A6F3-8AF702BDCD86}">
      <dgm:prSet/>
      <dgm:spPr/>
      <dgm:t>
        <a:bodyPr/>
        <a:lstStyle/>
        <a:p>
          <a:endParaRPr lang="en-GB"/>
        </a:p>
      </dgm:t>
    </dgm:pt>
    <dgm:pt modelId="{EC846EE9-4E46-4D2E-9D7C-40E04C1AEF10}" type="sibTrans" cxnId="{38DB968A-53F7-494D-A6F3-8AF702BDCD86}">
      <dgm:prSet/>
      <dgm:spPr/>
      <dgm:t>
        <a:bodyPr/>
        <a:lstStyle/>
        <a:p>
          <a:endParaRPr lang="en-GB"/>
        </a:p>
      </dgm:t>
    </dgm:pt>
    <dgm:pt modelId="{C176D972-20BE-415B-88E3-236F9036EFE6}">
      <dgm:prSet phldrT="[Text]"/>
      <dgm:spPr/>
      <dgm:t>
        <a:bodyPr/>
        <a:lstStyle/>
        <a:p>
          <a:r>
            <a:rPr lang="sv-SE"/>
            <a:t>Transportation</a:t>
          </a:r>
          <a:endParaRPr lang="en-GB"/>
        </a:p>
      </dgm:t>
    </dgm:pt>
    <dgm:pt modelId="{D62F303D-B572-4168-AD15-68BED6316BDE}" type="parTrans" cxnId="{941CCA53-0D44-4D3B-8791-92B0B39B1E54}">
      <dgm:prSet/>
      <dgm:spPr/>
      <dgm:t>
        <a:bodyPr/>
        <a:lstStyle/>
        <a:p>
          <a:endParaRPr lang="en-GB"/>
        </a:p>
      </dgm:t>
    </dgm:pt>
    <dgm:pt modelId="{72A4FD73-510D-4AB0-BB70-18C5E9AE3AF8}" type="sibTrans" cxnId="{941CCA53-0D44-4D3B-8791-92B0B39B1E54}">
      <dgm:prSet/>
      <dgm:spPr/>
      <dgm:t>
        <a:bodyPr/>
        <a:lstStyle/>
        <a:p>
          <a:endParaRPr lang="en-GB"/>
        </a:p>
      </dgm:t>
    </dgm:pt>
    <dgm:pt modelId="{292EE865-95DF-4155-B1D0-C2BD7F5221C6}">
      <dgm:prSet phldrT="[Text]"/>
      <dgm:spPr/>
      <dgm:t>
        <a:bodyPr/>
        <a:lstStyle/>
        <a:p>
          <a:r>
            <a:rPr lang="sv-SE"/>
            <a:t>On Site Activities</a:t>
          </a:r>
          <a:endParaRPr lang="en-GB"/>
        </a:p>
      </dgm:t>
    </dgm:pt>
    <dgm:pt modelId="{B0EA027D-52E8-4FB5-8FB4-122861497BD6}" type="parTrans" cxnId="{DC59F39D-832B-4642-A20C-65EC72E6F4F0}">
      <dgm:prSet/>
      <dgm:spPr/>
      <dgm:t>
        <a:bodyPr/>
        <a:lstStyle/>
        <a:p>
          <a:endParaRPr lang="en-GB"/>
        </a:p>
      </dgm:t>
    </dgm:pt>
    <dgm:pt modelId="{E2DDE3B0-5235-4D49-8317-2DF49C5C913F}" type="sibTrans" cxnId="{DC59F39D-832B-4642-A20C-65EC72E6F4F0}">
      <dgm:prSet/>
      <dgm:spPr/>
      <dgm:t>
        <a:bodyPr/>
        <a:lstStyle/>
        <a:p>
          <a:endParaRPr lang="en-GB"/>
        </a:p>
      </dgm:t>
    </dgm:pt>
    <dgm:pt modelId="{1CCD4AC7-BEDB-4FB1-B706-DEB8CA9E110E}">
      <dgm:prSet phldrT="[Text]"/>
      <dgm:spPr/>
      <dgm:t>
        <a:bodyPr/>
        <a:lstStyle/>
        <a:p>
          <a:r>
            <a:rPr lang="sv-SE"/>
            <a:t>Installation</a:t>
          </a:r>
          <a:endParaRPr lang="en-GB"/>
        </a:p>
      </dgm:t>
    </dgm:pt>
    <dgm:pt modelId="{4A0AADF3-9763-4957-9604-53CCA91348A5}" type="parTrans" cxnId="{1273C18E-CA77-45D6-8D4B-6733EDA8096B}">
      <dgm:prSet/>
      <dgm:spPr/>
      <dgm:t>
        <a:bodyPr/>
        <a:lstStyle/>
        <a:p>
          <a:endParaRPr lang="en-GB"/>
        </a:p>
      </dgm:t>
    </dgm:pt>
    <dgm:pt modelId="{B1340D4D-E30F-48E7-8F2E-B0BE73AD504B}" type="sibTrans" cxnId="{1273C18E-CA77-45D6-8D4B-6733EDA8096B}">
      <dgm:prSet/>
      <dgm:spPr/>
      <dgm:t>
        <a:bodyPr/>
        <a:lstStyle/>
        <a:p>
          <a:endParaRPr lang="en-GB"/>
        </a:p>
      </dgm:t>
    </dgm:pt>
    <dgm:pt modelId="{0562C1BD-E551-449B-9ADF-5D9C24471486}">
      <dgm:prSet phldrT="[Text]"/>
      <dgm:spPr/>
      <dgm:t>
        <a:bodyPr/>
        <a:lstStyle/>
        <a:p>
          <a:r>
            <a:rPr lang="sv-SE"/>
            <a:t>Decommissioning</a:t>
          </a:r>
          <a:endParaRPr lang="en-GB"/>
        </a:p>
      </dgm:t>
    </dgm:pt>
    <dgm:pt modelId="{557E8401-603C-45C2-A18E-6A26344C7507}" type="parTrans" cxnId="{08AB099D-CB03-4ED9-A75A-6F59C328A452}">
      <dgm:prSet/>
      <dgm:spPr/>
      <dgm:t>
        <a:bodyPr/>
        <a:lstStyle/>
        <a:p>
          <a:endParaRPr lang="en-GB"/>
        </a:p>
      </dgm:t>
    </dgm:pt>
    <dgm:pt modelId="{4755DF38-930B-4E1E-A171-9A8036F98FBE}" type="sibTrans" cxnId="{08AB099D-CB03-4ED9-A75A-6F59C328A452}">
      <dgm:prSet/>
      <dgm:spPr/>
      <dgm:t>
        <a:bodyPr/>
        <a:lstStyle/>
        <a:p>
          <a:endParaRPr lang="en-GB"/>
        </a:p>
      </dgm:t>
    </dgm:pt>
    <dgm:pt modelId="{4F1DA82E-4801-4CD3-B467-56D95658B72C}" type="pres">
      <dgm:prSet presAssocID="{0D3366DF-35D6-420F-9309-EE539D8DBAD0}" presName="Name0" presStyleCnt="0">
        <dgm:presLayoutVars>
          <dgm:dir/>
          <dgm:animLvl val="lvl"/>
          <dgm:resizeHandles val="exact"/>
        </dgm:presLayoutVars>
      </dgm:prSet>
      <dgm:spPr/>
    </dgm:pt>
    <dgm:pt modelId="{86CF43D7-C9D8-4978-896F-8E600C6526BD}" type="pres">
      <dgm:prSet presAssocID="{72098DF7-225C-45BE-90C1-31031B415165}" presName="parTxOnly" presStyleLbl="node1" presStyleIdx="0" presStyleCnt="5">
        <dgm:presLayoutVars>
          <dgm:chMax val="0"/>
          <dgm:chPref val="0"/>
          <dgm:bulletEnabled val="1"/>
        </dgm:presLayoutVars>
      </dgm:prSet>
      <dgm:spPr/>
    </dgm:pt>
    <dgm:pt modelId="{63AF64DA-1393-4553-81DF-E81C7CF11DBD}" type="pres">
      <dgm:prSet presAssocID="{EC846EE9-4E46-4D2E-9D7C-40E04C1AEF10}" presName="parTxOnlySpace" presStyleCnt="0"/>
      <dgm:spPr/>
    </dgm:pt>
    <dgm:pt modelId="{CB10D6BA-3BBF-4506-BD06-2B5B418B864A}" type="pres">
      <dgm:prSet presAssocID="{C176D972-20BE-415B-88E3-236F9036EFE6}" presName="parTxOnly" presStyleLbl="node1" presStyleIdx="1" presStyleCnt="5">
        <dgm:presLayoutVars>
          <dgm:chMax val="0"/>
          <dgm:chPref val="0"/>
          <dgm:bulletEnabled val="1"/>
        </dgm:presLayoutVars>
      </dgm:prSet>
      <dgm:spPr/>
    </dgm:pt>
    <dgm:pt modelId="{5EEF8B49-EB80-4053-B554-4494F01EEB7F}" type="pres">
      <dgm:prSet presAssocID="{72A4FD73-510D-4AB0-BB70-18C5E9AE3AF8}" presName="parTxOnlySpace" presStyleCnt="0"/>
      <dgm:spPr/>
    </dgm:pt>
    <dgm:pt modelId="{6202F6EC-44A0-4C2D-AC34-97FC7C927399}" type="pres">
      <dgm:prSet presAssocID="{292EE865-95DF-4155-B1D0-C2BD7F5221C6}" presName="parTxOnly" presStyleLbl="node1" presStyleIdx="2" presStyleCnt="5">
        <dgm:presLayoutVars>
          <dgm:chMax val="0"/>
          <dgm:chPref val="0"/>
          <dgm:bulletEnabled val="1"/>
        </dgm:presLayoutVars>
      </dgm:prSet>
      <dgm:spPr/>
    </dgm:pt>
    <dgm:pt modelId="{E5389307-4413-4AD6-B39E-0B516407932D}" type="pres">
      <dgm:prSet presAssocID="{E2DDE3B0-5235-4D49-8317-2DF49C5C913F}" presName="parTxOnlySpace" presStyleCnt="0"/>
      <dgm:spPr/>
    </dgm:pt>
    <dgm:pt modelId="{2C723A3E-EDCE-4001-9A2B-D6BE59F9F710}" type="pres">
      <dgm:prSet presAssocID="{1CCD4AC7-BEDB-4FB1-B706-DEB8CA9E110E}" presName="parTxOnly" presStyleLbl="node1" presStyleIdx="3" presStyleCnt="5">
        <dgm:presLayoutVars>
          <dgm:chMax val="0"/>
          <dgm:chPref val="0"/>
          <dgm:bulletEnabled val="1"/>
        </dgm:presLayoutVars>
      </dgm:prSet>
      <dgm:spPr/>
    </dgm:pt>
    <dgm:pt modelId="{47566C02-565B-402D-B7F6-115CF00CAC48}" type="pres">
      <dgm:prSet presAssocID="{B1340D4D-E30F-48E7-8F2E-B0BE73AD504B}" presName="parTxOnlySpace" presStyleCnt="0"/>
      <dgm:spPr/>
    </dgm:pt>
    <dgm:pt modelId="{91A5860F-A341-43A1-AFAE-568074FD96C6}" type="pres">
      <dgm:prSet presAssocID="{0562C1BD-E551-449B-9ADF-5D9C24471486}" presName="parTxOnly" presStyleLbl="node1" presStyleIdx="4" presStyleCnt="5">
        <dgm:presLayoutVars>
          <dgm:chMax val="0"/>
          <dgm:chPref val="0"/>
          <dgm:bulletEnabled val="1"/>
        </dgm:presLayoutVars>
      </dgm:prSet>
      <dgm:spPr/>
    </dgm:pt>
  </dgm:ptLst>
  <dgm:cxnLst>
    <dgm:cxn modelId="{F7C64147-B502-4BAD-8272-EF0DD49D660D}" type="presOf" srcId="{0562C1BD-E551-449B-9ADF-5D9C24471486}" destId="{91A5860F-A341-43A1-AFAE-568074FD96C6}" srcOrd="0" destOrd="0" presId="urn:microsoft.com/office/officeart/2005/8/layout/chevron1"/>
    <dgm:cxn modelId="{941CCA53-0D44-4D3B-8791-92B0B39B1E54}" srcId="{0D3366DF-35D6-420F-9309-EE539D8DBAD0}" destId="{C176D972-20BE-415B-88E3-236F9036EFE6}" srcOrd="1" destOrd="0" parTransId="{D62F303D-B572-4168-AD15-68BED6316BDE}" sibTransId="{72A4FD73-510D-4AB0-BB70-18C5E9AE3AF8}"/>
    <dgm:cxn modelId="{38DB968A-53F7-494D-A6F3-8AF702BDCD86}" srcId="{0D3366DF-35D6-420F-9309-EE539D8DBAD0}" destId="{72098DF7-225C-45BE-90C1-31031B415165}" srcOrd="0" destOrd="0" parTransId="{C0F14DA6-31E2-465F-9138-16E67C1A32BE}" sibTransId="{EC846EE9-4E46-4D2E-9D7C-40E04C1AEF10}"/>
    <dgm:cxn modelId="{1273C18E-CA77-45D6-8D4B-6733EDA8096B}" srcId="{0D3366DF-35D6-420F-9309-EE539D8DBAD0}" destId="{1CCD4AC7-BEDB-4FB1-B706-DEB8CA9E110E}" srcOrd="3" destOrd="0" parTransId="{4A0AADF3-9763-4957-9604-53CCA91348A5}" sibTransId="{B1340D4D-E30F-48E7-8F2E-B0BE73AD504B}"/>
    <dgm:cxn modelId="{08AB099D-CB03-4ED9-A75A-6F59C328A452}" srcId="{0D3366DF-35D6-420F-9309-EE539D8DBAD0}" destId="{0562C1BD-E551-449B-9ADF-5D9C24471486}" srcOrd="4" destOrd="0" parTransId="{557E8401-603C-45C2-A18E-6A26344C7507}" sibTransId="{4755DF38-930B-4E1E-A171-9A8036F98FBE}"/>
    <dgm:cxn modelId="{DC59F39D-832B-4642-A20C-65EC72E6F4F0}" srcId="{0D3366DF-35D6-420F-9309-EE539D8DBAD0}" destId="{292EE865-95DF-4155-B1D0-C2BD7F5221C6}" srcOrd="2" destOrd="0" parTransId="{B0EA027D-52E8-4FB5-8FB4-122861497BD6}" sibTransId="{E2DDE3B0-5235-4D49-8317-2DF49C5C913F}"/>
    <dgm:cxn modelId="{2D9A8FC7-99DA-4E3A-B44B-69F9646A1282}" type="presOf" srcId="{C176D972-20BE-415B-88E3-236F9036EFE6}" destId="{CB10D6BA-3BBF-4506-BD06-2B5B418B864A}" srcOrd="0" destOrd="0" presId="urn:microsoft.com/office/officeart/2005/8/layout/chevron1"/>
    <dgm:cxn modelId="{A18FDACA-09EB-44D4-ACA6-90761CFFC9DA}" type="presOf" srcId="{72098DF7-225C-45BE-90C1-31031B415165}" destId="{86CF43D7-C9D8-4978-896F-8E600C6526BD}" srcOrd="0" destOrd="0" presId="urn:microsoft.com/office/officeart/2005/8/layout/chevron1"/>
    <dgm:cxn modelId="{E326CBCF-6AA8-406B-A801-F9F12FA5C2F4}" type="presOf" srcId="{0D3366DF-35D6-420F-9309-EE539D8DBAD0}" destId="{4F1DA82E-4801-4CD3-B467-56D95658B72C}" srcOrd="0" destOrd="0" presId="urn:microsoft.com/office/officeart/2005/8/layout/chevron1"/>
    <dgm:cxn modelId="{70EE77EC-69A4-49B5-AA0F-9FA4725B0762}" type="presOf" srcId="{1CCD4AC7-BEDB-4FB1-B706-DEB8CA9E110E}" destId="{2C723A3E-EDCE-4001-9A2B-D6BE59F9F710}" srcOrd="0" destOrd="0" presId="urn:microsoft.com/office/officeart/2005/8/layout/chevron1"/>
    <dgm:cxn modelId="{059B7DF7-9139-4FC2-8800-0126116F16BA}" type="presOf" srcId="{292EE865-95DF-4155-B1D0-C2BD7F5221C6}" destId="{6202F6EC-44A0-4C2D-AC34-97FC7C927399}" srcOrd="0" destOrd="0" presId="urn:microsoft.com/office/officeart/2005/8/layout/chevron1"/>
    <dgm:cxn modelId="{84493896-C736-4A5F-84F5-82F7588B1B7E}" type="presParOf" srcId="{4F1DA82E-4801-4CD3-B467-56D95658B72C}" destId="{86CF43D7-C9D8-4978-896F-8E600C6526BD}" srcOrd="0" destOrd="0" presId="urn:microsoft.com/office/officeart/2005/8/layout/chevron1"/>
    <dgm:cxn modelId="{D9D1113A-C505-4BA7-8798-CFD1D1216E3F}" type="presParOf" srcId="{4F1DA82E-4801-4CD3-B467-56D95658B72C}" destId="{63AF64DA-1393-4553-81DF-E81C7CF11DBD}" srcOrd="1" destOrd="0" presId="urn:microsoft.com/office/officeart/2005/8/layout/chevron1"/>
    <dgm:cxn modelId="{5CC1BB6B-0950-4267-9B27-C1F5C08C501F}" type="presParOf" srcId="{4F1DA82E-4801-4CD3-B467-56D95658B72C}" destId="{CB10D6BA-3BBF-4506-BD06-2B5B418B864A}" srcOrd="2" destOrd="0" presId="urn:microsoft.com/office/officeart/2005/8/layout/chevron1"/>
    <dgm:cxn modelId="{A2657462-5934-4062-BE29-85AA92927C26}" type="presParOf" srcId="{4F1DA82E-4801-4CD3-B467-56D95658B72C}" destId="{5EEF8B49-EB80-4053-B554-4494F01EEB7F}" srcOrd="3" destOrd="0" presId="urn:microsoft.com/office/officeart/2005/8/layout/chevron1"/>
    <dgm:cxn modelId="{4302897B-F6A2-41F3-93DF-C4D2D258C69B}" type="presParOf" srcId="{4F1DA82E-4801-4CD3-B467-56D95658B72C}" destId="{6202F6EC-44A0-4C2D-AC34-97FC7C927399}" srcOrd="4" destOrd="0" presId="urn:microsoft.com/office/officeart/2005/8/layout/chevron1"/>
    <dgm:cxn modelId="{FD1B1E34-6C96-428D-88AF-72788F014547}" type="presParOf" srcId="{4F1DA82E-4801-4CD3-B467-56D95658B72C}" destId="{E5389307-4413-4AD6-B39E-0B516407932D}" srcOrd="5" destOrd="0" presId="urn:microsoft.com/office/officeart/2005/8/layout/chevron1"/>
    <dgm:cxn modelId="{771BF5FF-FDC3-45B3-96AE-B550C2D9495B}" type="presParOf" srcId="{4F1DA82E-4801-4CD3-B467-56D95658B72C}" destId="{2C723A3E-EDCE-4001-9A2B-D6BE59F9F710}" srcOrd="6" destOrd="0" presId="urn:microsoft.com/office/officeart/2005/8/layout/chevron1"/>
    <dgm:cxn modelId="{BD0356CD-31FA-4722-9E9A-D6890E16A05A}" type="presParOf" srcId="{4F1DA82E-4801-4CD3-B467-56D95658B72C}" destId="{47566C02-565B-402D-B7F6-115CF00CAC48}" srcOrd="7" destOrd="0" presId="urn:microsoft.com/office/officeart/2005/8/layout/chevron1"/>
    <dgm:cxn modelId="{6A47EC42-E508-43E3-B20C-83FA336B1F9E}" type="presParOf" srcId="{4F1DA82E-4801-4CD3-B467-56D95658B72C}" destId="{91A5860F-A341-43A1-AFAE-568074FD96C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3366DF-35D6-420F-9309-EE539D8DBAD0}" type="doc">
      <dgm:prSet loTypeId="urn:microsoft.com/office/officeart/2005/8/layout/chevron1" loCatId="process" qsTypeId="urn:microsoft.com/office/officeart/2005/8/quickstyle/simple1" qsCatId="simple" csTypeId="urn:microsoft.com/office/officeart/2005/8/colors/accent1_2" csCatId="accent1" phldr="1"/>
      <dgm:spPr/>
    </dgm:pt>
    <dgm:pt modelId="{72098DF7-225C-45BE-90C1-31031B415165}">
      <dgm:prSet phldrT="[Text]" custT="1"/>
      <dgm:spPr>
        <a:solidFill>
          <a:schemeClr val="accent1">
            <a:hueOff val="0"/>
            <a:satOff val="0"/>
            <a:lumOff val="0"/>
            <a:alpha val="70000"/>
          </a:schemeClr>
        </a:solidFill>
      </dgm:spPr>
      <dgm:t>
        <a:bodyPr/>
        <a:lstStyle/>
        <a:p>
          <a:r>
            <a:rPr lang="en-AU" sz="2400" noProof="0" dirty="0"/>
            <a:t>Manufacture</a:t>
          </a:r>
        </a:p>
      </dgm:t>
    </dgm:pt>
    <dgm:pt modelId="{C0F14DA6-31E2-465F-9138-16E67C1A32BE}" type="parTrans" cxnId="{38DB968A-53F7-494D-A6F3-8AF702BDCD86}">
      <dgm:prSet/>
      <dgm:spPr/>
      <dgm:t>
        <a:bodyPr/>
        <a:lstStyle/>
        <a:p>
          <a:endParaRPr lang="en-GB"/>
        </a:p>
      </dgm:t>
    </dgm:pt>
    <dgm:pt modelId="{EC846EE9-4E46-4D2E-9D7C-40E04C1AEF10}" type="sibTrans" cxnId="{38DB968A-53F7-494D-A6F3-8AF702BDCD86}">
      <dgm:prSet/>
      <dgm:spPr/>
      <dgm:t>
        <a:bodyPr/>
        <a:lstStyle/>
        <a:p>
          <a:endParaRPr lang="en-GB"/>
        </a:p>
      </dgm:t>
    </dgm:pt>
    <dgm:pt modelId="{C176D972-20BE-415B-88E3-236F9036EFE6}">
      <dgm:prSet phldrT="[Text]"/>
      <dgm:spPr>
        <a:solidFill>
          <a:schemeClr val="accent1">
            <a:hueOff val="0"/>
            <a:satOff val="0"/>
            <a:lumOff val="0"/>
            <a:alpha val="50000"/>
          </a:schemeClr>
        </a:solidFill>
      </dgm:spPr>
      <dgm:t>
        <a:bodyPr/>
        <a:lstStyle/>
        <a:p>
          <a:r>
            <a:rPr lang="en-AU" noProof="0" dirty="0"/>
            <a:t>Transportation</a:t>
          </a:r>
        </a:p>
      </dgm:t>
    </dgm:pt>
    <dgm:pt modelId="{D62F303D-B572-4168-AD15-68BED6316BDE}" type="parTrans" cxnId="{941CCA53-0D44-4D3B-8791-92B0B39B1E54}">
      <dgm:prSet/>
      <dgm:spPr/>
      <dgm:t>
        <a:bodyPr/>
        <a:lstStyle/>
        <a:p>
          <a:endParaRPr lang="en-GB"/>
        </a:p>
      </dgm:t>
    </dgm:pt>
    <dgm:pt modelId="{72A4FD73-510D-4AB0-BB70-18C5E9AE3AF8}" type="sibTrans" cxnId="{941CCA53-0D44-4D3B-8791-92B0B39B1E54}">
      <dgm:prSet/>
      <dgm:spPr/>
      <dgm:t>
        <a:bodyPr/>
        <a:lstStyle/>
        <a:p>
          <a:endParaRPr lang="en-GB"/>
        </a:p>
      </dgm:t>
    </dgm:pt>
    <dgm:pt modelId="{292EE865-95DF-4155-B1D0-C2BD7F5221C6}">
      <dgm:prSet phldrT="[Text]"/>
      <dgm:spPr>
        <a:solidFill>
          <a:schemeClr val="accent1">
            <a:hueOff val="0"/>
            <a:satOff val="0"/>
            <a:lumOff val="0"/>
            <a:alpha val="50000"/>
          </a:schemeClr>
        </a:solidFill>
      </dgm:spPr>
      <dgm:t>
        <a:bodyPr/>
        <a:lstStyle/>
        <a:p>
          <a:r>
            <a:rPr lang="sv-SE" dirty="0"/>
            <a:t>On Site </a:t>
          </a:r>
          <a:r>
            <a:rPr lang="en-AU" noProof="0" dirty="0"/>
            <a:t>Activities</a:t>
          </a:r>
        </a:p>
      </dgm:t>
    </dgm:pt>
    <dgm:pt modelId="{B0EA027D-52E8-4FB5-8FB4-122861497BD6}" type="parTrans" cxnId="{DC59F39D-832B-4642-A20C-65EC72E6F4F0}">
      <dgm:prSet/>
      <dgm:spPr/>
      <dgm:t>
        <a:bodyPr/>
        <a:lstStyle/>
        <a:p>
          <a:endParaRPr lang="en-GB"/>
        </a:p>
      </dgm:t>
    </dgm:pt>
    <dgm:pt modelId="{E2DDE3B0-5235-4D49-8317-2DF49C5C913F}" type="sibTrans" cxnId="{DC59F39D-832B-4642-A20C-65EC72E6F4F0}">
      <dgm:prSet/>
      <dgm:spPr/>
      <dgm:t>
        <a:bodyPr/>
        <a:lstStyle/>
        <a:p>
          <a:endParaRPr lang="en-GB"/>
        </a:p>
      </dgm:t>
    </dgm:pt>
    <dgm:pt modelId="{1CCD4AC7-BEDB-4FB1-B706-DEB8CA9E110E}">
      <dgm:prSet phldrT="[Text]"/>
      <dgm:spPr>
        <a:solidFill>
          <a:schemeClr val="accent1">
            <a:hueOff val="0"/>
            <a:satOff val="0"/>
            <a:lumOff val="0"/>
            <a:alpha val="50000"/>
          </a:schemeClr>
        </a:solidFill>
      </dgm:spPr>
      <dgm:t>
        <a:bodyPr/>
        <a:lstStyle/>
        <a:p>
          <a:r>
            <a:rPr lang="sv-SE" dirty="0"/>
            <a:t>Installation</a:t>
          </a:r>
          <a:endParaRPr lang="en-GB" dirty="0"/>
        </a:p>
      </dgm:t>
    </dgm:pt>
    <dgm:pt modelId="{4A0AADF3-9763-4957-9604-53CCA91348A5}" type="parTrans" cxnId="{1273C18E-CA77-45D6-8D4B-6733EDA8096B}">
      <dgm:prSet/>
      <dgm:spPr/>
      <dgm:t>
        <a:bodyPr/>
        <a:lstStyle/>
        <a:p>
          <a:endParaRPr lang="en-GB"/>
        </a:p>
      </dgm:t>
    </dgm:pt>
    <dgm:pt modelId="{B1340D4D-E30F-48E7-8F2E-B0BE73AD504B}" type="sibTrans" cxnId="{1273C18E-CA77-45D6-8D4B-6733EDA8096B}">
      <dgm:prSet/>
      <dgm:spPr/>
      <dgm:t>
        <a:bodyPr/>
        <a:lstStyle/>
        <a:p>
          <a:endParaRPr lang="en-GB"/>
        </a:p>
      </dgm:t>
    </dgm:pt>
    <dgm:pt modelId="{0562C1BD-E551-449B-9ADF-5D9C24471486}">
      <dgm:prSet phldrT="[Text]"/>
      <dgm:spPr>
        <a:solidFill>
          <a:schemeClr val="accent1">
            <a:hueOff val="0"/>
            <a:satOff val="0"/>
            <a:lumOff val="0"/>
            <a:alpha val="50000"/>
          </a:schemeClr>
        </a:solidFill>
      </dgm:spPr>
      <dgm:t>
        <a:bodyPr/>
        <a:lstStyle/>
        <a:p>
          <a:r>
            <a:rPr lang="en-AU" noProof="0" dirty="0"/>
            <a:t>Decommissioning</a:t>
          </a:r>
        </a:p>
      </dgm:t>
    </dgm:pt>
    <dgm:pt modelId="{557E8401-603C-45C2-A18E-6A26344C7507}" type="parTrans" cxnId="{08AB099D-CB03-4ED9-A75A-6F59C328A452}">
      <dgm:prSet/>
      <dgm:spPr/>
      <dgm:t>
        <a:bodyPr/>
        <a:lstStyle/>
        <a:p>
          <a:endParaRPr lang="en-GB"/>
        </a:p>
      </dgm:t>
    </dgm:pt>
    <dgm:pt modelId="{4755DF38-930B-4E1E-A171-9A8036F98FBE}" type="sibTrans" cxnId="{08AB099D-CB03-4ED9-A75A-6F59C328A452}">
      <dgm:prSet/>
      <dgm:spPr/>
      <dgm:t>
        <a:bodyPr/>
        <a:lstStyle/>
        <a:p>
          <a:endParaRPr lang="en-GB"/>
        </a:p>
      </dgm:t>
    </dgm:pt>
    <dgm:pt modelId="{4F1DA82E-4801-4CD3-B467-56D95658B72C}" type="pres">
      <dgm:prSet presAssocID="{0D3366DF-35D6-420F-9309-EE539D8DBAD0}" presName="Name0" presStyleCnt="0">
        <dgm:presLayoutVars>
          <dgm:dir/>
          <dgm:animLvl val="lvl"/>
          <dgm:resizeHandles val="exact"/>
        </dgm:presLayoutVars>
      </dgm:prSet>
      <dgm:spPr/>
    </dgm:pt>
    <dgm:pt modelId="{86CF43D7-C9D8-4978-896F-8E600C6526BD}" type="pres">
      <dgm:prSet presAssocID="{72098DF7-225C-45BE-90C1-31031B415165}" presName="parTxOnly" presStyleLbl="node1" presStyleIdx="0" presStyleCnt="5" custScaleX="191761" custScaleY="154170">
        <dgm:presLayoutVars>
          <dgm:chMax val="0"/>
          <dgm:chPref val="0"/>
          <dgm:bulletEnabled val="1"/>
        </dgm:presLayoutVars>
      </dgm:prSet>
      <dgm:spPr/>
    </dgm:pt>
    <dgm:pt modelId="{63AF64DA-1393-4553-81DF-E81C7CF11DBD}" type="pres">
      <dgm:prSet presAssocID="{EC846EE9-4E46-4D2E-9D7C-40E04C1AEF10}" presName="parTxOnlySpace" presStyleCnt="0"/>
      <dgm:spPr/>
    </dgm:pt>
    <dgm:pt modelId="{CB10D6BA-3BBF-4506-BD06-2B5B418B864A}" type="pres">
      <dgm:prSet presAssocID="{C176D972-20BE-415B-88E3-236F9036EFE6}" presName="parTxOnly" presStyleLbl="node1" presStyleIdx="1" presStyleCnt="5">
        <dgm:presLayoutVars>
          <dgm:chMax val="0"/>
          <dgm:chPref val="0"/>
          <dgm:bulletEnabled val="1"/>
        </dgm:presLayoutVars>
      </dgm:prSet>
      <dgm:spPr/>
    </dgm:pt>
    <dgm:pt modelId="{5EEF8B49-EB80-4053-B554-4494F01EEB7F}" type="pres">
      <dgm:prSet presAssocID="{72A4FD73-510D-4AB0-BB70-18C5E9AE3AF8}" presName="parTxOnlySpace" presStyleCnt="0"/>
      <dgm:spPr/>
    </dgm:pt>
    <dgm:pt modelId="{6202F6EC-44A0-4C2D-AC34-97FC7C927399}" type="pres">
      <dgm:prSet presAssocID="{292EE865-95DF-4155-B1D0-C2BD7F5221C6}" presName="parTxOnly" presStyleLbl="node1" presStyleIdx="2" presStyleCnt="5">
        <dgm:presLayoutVars>
          <dgm:chMax val="0"/>
          <dgm:chPref val="0"/>
          <dgm:bulletEnabled val="1"/>
        </dgm:presLayoutVars>
      </dgm:prSet>
      <dgm:spPr/>
    </dgm:pt>
    <dgm:pt modelId="{E5389307-4413-4AD6-B39E-0B516407932D}" type="pres">
      <dgm:prSet presAssocID="{E2DDE3B0-5235-4D49-8317-2DF49C5C913F}" presName="parTxOnlySpace" presStyleCnt="0"/>
      <dgm:spPr/>
    </dgm:pt>
    <dgm:pt modelId="{2C723A3E-EDCE-4001-9A2B-D6BE59F9F710}" type="pres">
      <dgm:prSet presAssocID="{1CCD4AC7-BEDB-4FB1-B706-DEB8CA9E110E}" presName="parTxOnly" presStyleLbl="node1" presStyleIdx="3" presStyleCnt="5">
        <dgm:presLayoutVars>
          <dgm:chMax val="0"/>
          <dgm:chPref val="0"/>
          <dgm:bulletEnabled val="1"/>
        </dgm:presLayoutVars>
      </dgm:prSet>
      <dgm:spPr/>
    </dgm:pt>
    <dgm:pt modelId="{47566C02-565B-402D-B7F6-115CF00CAC48}" type="pres">
      <dgm:prSet presAssocID="{B1340D4D-E30F-48E7-8F2E-B0BE73AD504B}" presName="parTxOnlySpace" presStyleCnt="0"/>
      <dgm:spPr/>
    </dgm:pt>
    <dgm:pt modelId="{91A5860F-A341-43A1-AFAE-568074FD96C6}" type="pres">
      <dgm:prSet presAssocID="{0562C1BD-E551-449B-9ADF-5D9C24471486}" presName="parTxOnly" presStyleLbl="node1" presStyleIdx="4" presStyleCnt="5">
        <dgm:presLayoutVars>
          <dgm:chMax val="0"/>
          <dgm:chPref val="0"/>
          <dgm:bulletEnabled val="1"/>
        </dgm:presLayoutVars>
      </dgm:prSet>
      <dgm:spPr/>
    </dgm:pt>
  </dgm:ptLst>
  <dgm:cxnLst>
    <dgm:cxn modelId="{55A95417-0579-9E45-95FA-F062C1919A39}" type="presOf" srcId="{C176D972-20BE-415B-88E3-236F9036EFE6}" destId="{CB10D6BA-3BBF-4506-BD06-2B5B418B864A}" srcOrd="0" destOrd="0" presId="urn:microsoft.com/office/officeart/2005/8/layout/chevron1"/>
    <dgm:cxn modelId="{EC0A0F1E-6FBF-2E4B-A50D-DC4F23DB44CC}" type="presOf" srcId="{1CCD4AC7-BEDB-4FB1-B706-DEB8CA9E110E}" destId="{2C723A3E-EDCE-4001-9A2B-D6BE59F9F710}" srcOrd="0" destOrd="0" presId="urn:microsoft.com/office/officeart/2005/8/layout/chevron1"/>
    <dgm:cxn modelId="{941CCA53-0D44-4D3B-8791-92B0B39B1E54}" srcId="{0D3366DF-35D6-420F-9309-EE539D8DBAD0}" destId="{C176D972-20BE-415B-88E3-236F9036EFE6}" srcOrd="1" destOrd="0" parTransId="{D62F303D-B572-4168-AD15-68BED6316BDE}" sibTransId="{72A4FD73-510D-4AB0-BB70-18C5E9AE3AF8}"/>
    <dgm:cxn modelId="{38DB968A-53F7-494D-A6F3-8AF702BDCD86}" srcId="{0D3366DF-35D6-420F-9309-EE539D8DBAD0}" destId="{72098DF7-225C-45BE-90C1-31031B415165}" srcOrd="0" destOrd="0" parTransId="{C0F14DA6-31E2-465F-9138-16E67C1A32BE}" sibTransId="{EC846EE9-4E46-4D2E-9D7C-40E04C1AEF10}"/>
    <dgm:cxn modelId="{1273C18E-CA77-45D6-8D4B-6733EDA8096B}" srcId="{0D3366DF-35D6-420F-9309-EE539D8DBAD0}" destId="{1CCD4AC7-BEDB-4FB1-B706-DEB8CA9E110E}" srcOrd="3" destOrd="0" parTransId="{4A0AADF3-9763-4957-9604-53CCA91348A5}" sibTransId="{B1340D4D-E30F-48E7-8F2E-B0BE73AD504B}"/>
    <dgm:cxn modelId="{08AB099D-CB03-4ED9-A75A-6F59C328A452}" srcId="{0D3366DF-35D6-420F-9309-EE539D8DBAD0}" destId="{0562C1BD-E551-449B-9ADF-5D9C24471486}" srcOrd="4" destOrd="0" parTransId="{557E8401-603C-45C2-A18E-6A26344C7507}" sibTransId="{4755DF38-930B-4E1E-A171-9A8036F98FBE}"/>
    <dgm:cxn modelId="{DC59F39D-832B-4642-A20C-65EC72E6F4F0}" srcId="{0D3366DF-35D6-420F-9309-EE539D8DBAD0}" destId="{292EE865-95DF-4155-B1D0-C2BD7F5221C6}" srcOrd="2" destOrd="0" parTransId="{B0EA027D-52E8-4FB5-8FB4-122861497BD6}" sibTransId="{E2DDE3B0-5235-4D49-8317-2DF49C5C913F}"/>
    <dgm:cxn modelId="{4B78A4A9-369F-8D4D-803A-C4CA6F2ADC36}" type="presOf" srcId="{0D3366DF-35D6-420F-9309-EE539D8DBAD0}" destId="{4F1DA82E-4801-4CD3-B467-56D95658B72C}" srcOrd="0" destOrd="0" presId="urn:microsoft.com/office/officeart/2005/8/layout/chevron1"/>
    <dgm:cxn modelId="{111048C2-7C01-4946-BCFB-D6B154733902}" type="presOf" srcId="{72098DF7-225C-45BE-90C1-31031B415165}" destId="{86CF43D7-C9D8-4978-896F-8E600C6526BD}" srcOrd="0" destOrd="0" presId="urn:microsoft.com/office/officeart/2005/8/layout/chevron1"/>
    <dgm:cxn modelId="{8BD1E1CC-C784-4F4D-8D12-EFD85FA3C572}" type="presOf" srcId="{0562C1BD-E551-449B-9ADF-5D9C24471486}" destId="{91A5860F-A341-43A1-AFAE-568074FD96C6}" srcOrd="0" destOrd="0" presId="urn:microsoft.com/office/officeart/2005/8/layout/chevron1"/>
    <dgm:cxn modelId="{CE9F90D7-17D0-7447-B98A-C178484A7C0C}" type="presOf" srcId="{292EE865-95DF-4155-B1D0-C2BD7F5221C6}" destId="{6202F6EC-44A0-4C2D-AC34-97FC7C927399}" srcOrd="0" destOrd="0" presId="urn:microsoft.com/office/officeart/2005/8/layout/chevron1"/>
    <dgm:cxn modelId="{0A6367C2-5E58-0D40-B80E-84A9D8BD3126}" type="presParOf" srcId="{4F1DA82E-4801-4CD3-B467-56D95658B72C}" destId="{86CF43D7-C9D8-4978-896F-8E600C6526BD}" srcOrd="0" destOrd="0" presId="urn:microsoft.com/office/officeart/2005/8/layout/chevron1"/>
    <dgm:cxn modelId="{8A6346A0-F1FE-364F-8D7D-3D43BD2C4164}" type="presParOf" srcId="{4F1DA82E-4801-4CD3-B467-56D95658B72C}" destId="{63AF64DA-1393-4553-81DF-E81C7CF11DBD}" srcOrd="1" destOrd="0" presId="urn:microsoft.com/office/officeart/2005/8/layout/chevron1"/>
    <dgm:cxn modelId="{FA4DDB97-CE12-5E41-8FF6-5BAC20594FD4}" type="presParOf" srcId="{4F1DA82E-4801-4CD3-B467-56D95658B72C}" destId="{CB10D6BA-3BBF-4506-BD06-2B5B418B864A}" srcOrd="2" destOrd="0" presId="urn:microsoft.com/office/officeart/2005/8/layout/chevron1"/>
    <dgm:cxn modelId="{F519CB55-AFE1-1440-9012-652978F8135C}" type="presParOf" srcId="{4F1DA82E-4801-4CD3-B467-56D95658B72C}" destId="{5EEF8B49-EB80-4053-B554-4494F01EEB7F}" srcOrd="3" destOrd="0" presId="urn:microsoft.com/office/officeart/2005/8/layout/chevron1"/>
    <dgm:cxn modelId="{32D170DE-1039-E94C-9552-6003FC545E34}" type="presParOf" srcId="{4F1DA82E-4801-4CD3-B467-56D95658B72C}" destId="{6202F6EC-44A0-4C2D-AC34-97FC7C927399}" srcOrd="4" destOrd="0" presId="urn:microsoft.com/office/officeart/2005/8/layout/chevron1"/>
    <dgm:cxn modelId="{1F29077B-2AF3-664F-9477-9CC89CC60CB8}" type="presParOf" srcId="{4F1DA82E-4801-4CD3-B467-56D95658B72C}" destId="{E5389307-4413-4AD6-B39E-0B516407932D}" srcOrd="5" destOrd="0" presId="urn:microsoft.com/office/officeart/2005/8/layout/chevron1"/>
    <dgm:cxn modelId="{AFD443A1-76C0-A943-A239-22018CD7C56F}" type="presParOf" srcId="{4F1DA82E-4801-4CD3-B467-56D95658B72C}" destId="{2C723A3E-EDCE-4001-9A2B-D6BE59F9F710}" srcOrd="6" destOrd="0" presId="urn:microsoft.com/office/officeart/2005/8/layout/chevron1"/>
    <dgm:cxn modelId="{BCB23330-CCF3-F648-8013-C1A08114280B}" type="presParOf" srcId="{4F1DA82E-4801-4CD3-B467-56D95658B72C}" destId="{47566C02-565B-402D-B7F6-115CF00CAC48}" srcOrd="7" destOrd="0" presId="urn:microsoft.com/office/officeart/2005/8/layout/chevron1"/>
    <dgm:cxn modelId="{B3BDEAB6-62A0-8743-91D0-3EA8888FB7D4}" type="presParOf" srcId="{4F1DA82E-4801-4CD3-B467-56D95658B72C}" destId="{91A5860F-A341-43A1-AFAE-568074FD96C6}" srcOrd="8" destOrd="0" presId="urn:microsoft.com/office/officeart/2005/8/layout/chevron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9CEFC-AEC8-F346-B80C-D13091ECFED7}">
      <dsp:nvSpPr>
        <dsp:cNvPr id="0" name=""/>
        <dsp:cNvSpPr/>
      </dsp:nvSpPr>
      <dsp:spPr>
        <a:xfrm>
          <a:off x="3211129" y="517067"/>
          <a:ext cx="170258" cy="556225"/>
        </a:xfrm>
        <a:custGeom>
          <a:avLst/>
          <a:gdLst/>
          <a:ahLst/>
          <a:cxnLst/>
          <a:rect l="0" t="0" r="0" b="0"/>
          <a:pathLst>
            <a:path>
              <a:moveTo>
                <a:pt x="170258" y="0"/>
              </a:moveTo>
              <a:lnTo>
                <a:pt x="170258" y="556225"/>
              </a:lnTo>
              <a:lnTo>
                <a:pt x="0" y="5562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1E0747-DCC3-DF44-928A-91105838C554}">
      <dsp:nvSpPr>
        <dsp:cNvPr id="0" name=""/>
        <dsp:cNvSpPr/>
      </dsp:nvSpPr>
      <dsp:spPr>
        <a:xfrm>
          <a:off x="5007282" y="4588407"/>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F5A51E-A926-254A-9A04-D7D21AE1D4AD}">
      <dsp:nvSpPr>
        <dsp:cNvPr id="0" name=""/>
        <dsp:cNvSpPr/>
      </dsp:nvSpPr>
      <dsp:spPr>
        <a:xfrm>
          <a:off x="5007282" y="3774139"/>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ABCE46-5DFF-1244-AFA4-11B0DBEFA4C8}">
      <dsp:nvSpPr>
        <dsp:cNvPr id="0" name=""/>
        <dsp:cNvSpPr/>
      </dsp:nvSpPr>
      <dsp:spPr>
        <a:xfrm>
          <a:off x="5007282" y="2959871"/>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8CB06F-6022-F84C-ABC2-B736DAD38DA3}">
      <dsp:nvSpPr>
        <dsp:cNvPr id="0" name=""/>
        <dsp:cNvSpPr/>
      </dsp:nvSpPr>
      <dsp:spPr>
        <a:xfrm>
          <a:off x="4384356" y="2145603"/>
          <a:ext cx="668645" cy="298182"/>
        </a:xfrm>
        <a:custGeom>
          <a:avLst/>
          <a:gdLst/>
          <a:ahLst/>
          <a:cxnLst/>
          <a:rect l="0" t="0" r="0" b="0"/>
          <a:pathLst>
            <a:path>
              <a:moveTo>
                <a:pt x="0" y="0"/>
              </a:moveTo>
              <a:lnTo>
                <a:pt x="0" y="177762"/>
              </a:lnTo>
              <a:lnTo>
                <a:pt x="668645" y="177762"/>
              </a:lnTo>
              <a:lnTo>
                <a:pt x="668645"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FBA513-6A9B-114C-B620-3A9BE25A3B8E}">
      <dsp:nvSpPr>
        <dsp:cNvPr id="0" name=""/>
        <dsp:cNvSpPr/>
      </dsp:nvSpPr>
      <dsp:spPr>
        <a:xfrm>
          <a:off x="3669991" y="4588407"/>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C2B2C2-3DE5-BB4A-9DCD-F9A1DF7F8E43}">
      <dsp:nvSpPr>
        <dsp:cNvPr id="0" name=""/>
        <dsp:cNvSpPr/>
      </dsp:nvSpPr>
      <dsp:spPr>
        <a:xfrm>
          <a:off x="3669991" y="3774139"/>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4C33DD-EDD7-C545-ACC1-F3946F3291E2}">
      <dsp:nvSpPr>
        <dsp:cNvPr id="0" name=""/>
        <dsp:cNvSpPr/>
      </dsp:nvSpPr>
      <dsp:spPr>
        <a:xfrm>
          <a:off x="3669991" y="2959871"/>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5D566-7F32-2141-997E-73A897C898A0}">
      <dsp:nvSpPr>
        <dsp:cNvPr id="0" name=""/>
        <dsp:cNvSpPr/>
      </dsp:nvSpPr>
      <dsp:spPr>
        <a:xfrm>
          <a:off x="3715711" y="2145603"/>
          <a:ext cx="668645" cy="298182"/>
        </a:xfrm>
        <a:custGeom>
          <a:avLst/>
          <a:gdLst/>
          <a:ahLst/>
          <a:cxnLst/>
          <a:rect l="0" t="0" r="0" b="0"/>
          <a:pathLst>
            <a:path>
              <a:moveTo>
                <a:pt x="668645" y="0"/>
              </a:moveTo>
              <a:lnTo>
                <a:pt x="668645" y="177762"/>
              </a:lnTo>
              <a:lnTo>
                <a:pt x="0" y="177762"/>
              </a:lnTo>
              <a:lnTo>
                <a:pt x="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9CEAAD-DA15-474D-8203-D35A6805AE52}">
      <dsp:nvSpPr>
        <dsp:cNvPr id="0" name=""/>
        <dsp:cNvSpPr/>
      </dsp:nvSpPr>
      <dsp:spPr>
        <a:xfrm>
          <a:off x="3381388" y="517067"/>
          <a:ext cx="1002968" cy="1112450"/>
        </a:xfrm>
        <a:custGeom>
          <a:avLst/>
          <a:gdLst/>
          <a:ahLst/>
          <a:cxnLst/>
          <a:rect l="0" t="0" r="0" b="0"/>
          <a:pathLst>
            <a:path>
              <a:moveTo>
                <a:pt x="0" y="0"/>
              </a:moveTo>
              <a:lnTo>
                <a:pt x="0" y="992030"/>
              </a:lnTo>
              <a:lnTo>
                <a:pt x="1002968" y="992030"/>
              </a:lnTo>
              <a:lnTo>
                <a:pt x="1002968" y="11124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6634D5-36D1-474E-B0CE-2BF7D76A35FD}">
      <dsp:nvSpPr>
        <dsp:cNvPr id="0" name=""/>
        <dsp:cNvSpPr/>
      </dsp:nvSpPr>
      <dsp:spPr>
        <a:xfrm>
          <a:off x="2332700" y="2145603"/>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B0C198-A5E9-4146-A4C3-6FACA260638D}">
      <dsp:nvSpPr>
        <dsp:cNvPr id="0" name=""/>
        <dsp:cNvSpPr/>
      </dsp:nvSpPr>
      <dsp:spPr>
        <a:xfrm>
          <a:off x="2378420" y="517067"/>
          <a:ext cx="1002968" cy="1112450"/>
        </a:xfrm>
        <a:custGeom>
          <a:avLst/>
          <a:gdLst/>
          <a:ahLst/>
          <a:cxnLst/>
          <a:rect l="0" t="0" r="0" b="0"/>
          <a:pathLst>
            <a:path>
              <a:moveTo>
                <a:pt x="1002968" y="0"/>
              </a:moveTo>
              <a:lnTo>
                <a:pt x="1002968" y="992030"/>
              </a:lnTo>
              <a:lnTo>
                <a:pt x="0" y="992030"/>
              </a:lnTo>
              <a:lnTo>
                <a:pt x="0" y="11124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5D9EF4-3CD6-5D4A-B510-FC6E65A47847}">
      <dsp:nvSpPr>
        <dsp:cNvPr id="0" name=""/>
        <dsp:cNvSpPr/>
      </dsp:nvSpPr>
      <dsp:spPr>
        <a:xfrm>
          <a:off x="2883001" y="981"/>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Ken Andersen</a:t>
          </a:r>
        </a:p>
      </dsp:txBody>
      <dsp:txXfrm>
        <a:off x="2883001" y="981"/>
        <a:ext cx="996773" cy="516085"/>
      </dsp:txXfrm>
    </dsp:sp>
    <dsp:sp modelId="{F6081503-84DC-9142-91FE-5CF21432CA2C}">
      <dsp:nvSpPr>
        <dsp:cNvPr id="0" name=""/>
        <dsp:cNvSpPr/>
      </dsp:nvSpPr>
      <dsp:spPr>
        <a:xfrm>
          <a:off x="3082356" y="402381"/>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Project Sponsor</a:t>
          </a:r>
        </a:p>
      </dsp:txBody>
      <dsp:txXfrm>
        <a:off x="3082356" y="402381"/>
        <a:ext cx="897096" cy="172028"/>
      </dsp:txXfrm>
    </dsp:sp>
    <dsp:sp modelId="{518695E6-D5D2-8F45-B632-6F81F7CC9001}">
      <dsp:nvSpPr>
        <dsp:cNvPr id="0" name=""/>
        <dsp:cNvSpPr/>
      </dsp:nvSpPr>
      <dsp:spPr>
        <a:xfrm>
          <a:off x="1880033" y="1629517"/>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Gabor Laszlo</a:t>
          </a:r>
        </a:p>
      </dsp:txBody>
      <dsp:txXfrm>
        <a:off x="1880033" y="1629517"/>
        <a:ext cx="996773" cy="516085"/>
      </dsp:txXfrm>
    </dsp:sp>
    <dsp:sp modelId="{54738306-20F9-A74A-81B6-0AA0B4C2B700}">
      <dsp:nvSpPr>
        <dsp:cNvPr id="0" name=""/>
        <dsp:cNvSpPr/>
      </dsp:nvSpPr>
      <dsp:spPr>
        <a:xfrm>
          <a:off x="2079387" y="2030917"/>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r" defTabSz="355600">
            <a:lnSpc>
              <a:spcPct val="90000"/>
            </a:lnSpc>
            <a:spcBef>
              <a:spcPct val="0"/>
            </a:spcBef>
            <a:spcAft>
              <a:spcPct val="35000"/>
            </a:spcAft>
            <a:buNone/>
          </a:pPr>
          <a:r>
            <a:rPr lang="en-US" sz="800" kern="1200" dirty="0"/>
            <a:t>Engineering Advisor</a:t>
          </a:r>
        </a:p>
      </dsp:txBody>
      <dsp:txXfrm>
        <a:off x="2079387" y="2030917"/>
        <a:ext cx="897096" cy="172028"/>
      </dsp:txXfrm>
    </dsp:sp>
    <dsp:sp modelId="{F66EBC5F-B8D7-5F45-B579-4014F58B3FC3}">
      <dsp:nvSpPr>
        <dsp:cNvPr id="0" name=""/>
        <dsp:cNvSpPr/>
      </dsp:nvSpPr>
      <dsp:spPr>
        <a:xfrm>
          <a:off x="1880033" y="2443785"/>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err="1"/>
            <a:t>Senad</a:t>
          </a:r>
          <a:r>
            <a:rPr lang="en-US" sz="1200" kern="1200" dirty="0"/>
            <a:t> </a:t>
          </a:r>
          <a:r>
            <a:rPr lang="en-US" sz="1200" kern="1200" dirty="0" err="1"/>
            <a:t>Kudumovic</a:t>
          </a:r>
          <a:endParaRPr lang="en-US" sz="1200" kern="1200" dirty="0"/>
        </a:p>
      </dsp:txBody>
      <dsp:txXfrm>
        <a:off x="1880033" y="2443785"/>
        <a:ext cx="996773" cy="516085"/>
      </dsp:txXfrm>
    </dsp:sp>
    <dsp:sp modelId="{6266B378-790E-C14D-B301-838B08164D3C}">
      <dsp:nvSpPr>
        <dsp:cNvPr id="0" name=""/>
        <dsp:cNvSpPr/>
      </dsp:nvSpPr>
      <dsp:spPr>
        <a:xfrm>
          <a:off x="2079387" y="2845185"/>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Design Engineer</a:t>
          </a:r>
        </a:p>
      </dsp:txBody>
      <dsp:txXfrm>
        <a:off x="2079387" y="2845185"/>
        <a:ext cx="897096" cy="172028"/>
      </dsp:txXfrm>
    </dsp:sp>
    <dsp:sp modelId="{A77E8DB9-4E12-864C-97B2-AD5D929738FE}">
      <dsp:nvSpPr>
        <dsp:cNvPr id="0" name=""/>
        <dsp:cNvSpPr/>
      </dsp:nvSpPr>
      <dsp:spPr>
        <a:xfrm>
          <a:off x="3885969" y="1629517"/>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Phillip Bentley</a:t>
          </a:r>
        </a:p>
      </dsp:txBody>
      <dsp:txXfrm>
        <a:off x="3885969" y="1629517"/>
        <a:ext cx="996773" cy="516085"/>
      </dsp:txXfrm>
    </dsp:sp>
    <dsp:sp modelId="{7D769802-3978-4549-8D70-3D60100C7612}">
      <dsp:nvSpPr>
        <dsp:cNvPr id="0" name=""/>
        <dsp:cNvSpPr/>
      </dsp:nvSpPr>
      <dsp:spPr>
        <a:xfrm>
          <a:off x="4085324" y="2030917"/>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dirty="0"/>
            <a:t>Physics Lead</a:t>
          </a:r>
        </a:p>
      </dsp:txBody>
      <dsp:txXfrm>
        <a:off x="4085324" y="2030917"/>
        <a:ext cx="897096" cy="172028"/>
      </dsp:txXfrm>
    </dsp:sp>
    <dsp:sp modelId="{9B55894B-69E0-AE4F-94D4-43DE374AB6AB}">
      <dsp:nvSpPr>
        <dsp:cNvPr id="0" name=""/>
        <dsp:cNvSpPr/>
      </dsp:nvSpPr>
      <dsp:spPr>
        <a:xfrm>
          <a:off x="3217324" y="2443785"/>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Valentina Santoro</a:t>
          </a:r>
        </a:p>
      </dsp:txBody>
      <dsp:txXfrm>
        <a:off x="3217324" y="2443785"/>
        <a:ext cx="996773" cy="516085"/>
      </dsp:txXfrm>
    </dsp:sp>
    <dsp:sp modelId="{CA5BFDBA-F237-3046-BE02-9A603CE4F399}">
      <dsp:nvSpPr>
        <dsp:cNvPr id="0" name=""/>
        <dsp:cNvSpPr/>
      </dsp:nvSpPr>
      <dsp:spPr>
        <a:xfrm>
          <a:off x="3416679" y="2845185"/>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dirty="0"/>
            <a:t>Neutronics</a:t>
          </a:r>
        </a:p>
      </dsp:txBody>
      <dsp:txXfrm>
        <a:off x="3416679" y="2845185"/>
        <a:ext cx="897096" cy="172028"/>
      </dsp:txXfrm>
    </dsp:sp>
    <dsp:sp modelId="{5D3C696E-0B8B-D24C-AF0D-CB2F3ECDFBE6}">
      <dsp:nvSpPr>
        <dsp:cNvPr id="0" name=""/>
        <dsp:cNvSpPr/>
      </dsp:nvSpPr>
      <dsp:spPr>
        <a:xfrm>
          <a:off x="3217324" y="3258053"/>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Damian Martin Rodriguez</a:t>
          </a:r>
        </a:p>
      </dsp:txBody>
      <dsp:txXfrm>
        <a:off x="3217324" y="3258053"/>
        <a:ext cx="996773" cy="516085"/>
      </dsp:txXfrm>
    </dsp:sp>
    <dsp:sp modelId="{A2C7F333-F5D6-F848-BA86-DB28744E42F8}">
      <dsp:nvSpPr>
        <dsp:cNvPr id="0" name=""/>
        <dsp:cNvSpPr/>
      </dsp:nvSpPr>
      <dsp:spPr>
        <a:xfrm>
          <a:off x="3416679" y="3659453"/>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dirty="0"/>
            <a:t>Neutronics</a:t>
          </a:r>
        </a:p>
      </dsp:txBody>
      <dsp:txXfrm>
        <a:off x="3416679" y="3659453"/>
        <a:ext cx="897096" cy="172028"/>
      </dsp:txXfrm>
    </dsp:sp>
    <dsp:sp modelId="{1D2C7B32-0B68-FD4E-9702-981DECC8ACC1}">
      <dsp:nvSpPr>
        <dsp:cNvPr id="0" name=""/>
        <dsp:cNvSpPr/>
      </dsp:nvSpPr>
      <dsp:spPr>
        <a:xfrm>
          <a:off x="3217324" y="4072321"/>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err="1"/>
            <a:t>Nataliia</a:t>
          </a:r>
          <a:r>
            <a:rPr lang="en-US" sz="1200" kern="1200" dirty="0"/>
            <a:t> </a:t>
          </a:r>
          <a:r>
            <a:rPr lang="en-US" sz="1200" kern="1200" dirty="0" err="1"/>
            <a:t>Cherkashyna</a:t>
          </a:r>
          <a:endParaRPr lang="en-US" sz="1200" kern="1200" dirty="0"/>
        </a:p>
      </dsp:txBody>
      <dsp:txXfrm>
        <a:off x="3217324" y="4072321"/>
        <a:ext cx="996773" cy="516085"/>
      </dsp:txXfrm>
    </dsp:sp>
    <dsp:sp modelId="{762FD60B-0A19-4343-8C86-3634138EE3AB}">
      <dsp:nvSpPr>
        <dsp:cNvPr id="0" name=""/>
        <dsp:cNvSpPr/>
      </dsp:nvSpPr>
      <dsp:spPr>
        <a:xfrm>
          <a:off x="3416679" y="4473721"/>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dirty="0"/>
            <a:t>Neutronics</a:t>
          </a:r>
        </a:p>
      </dsp:txBody>
      <dsp:txXfrm>
        <a:off x="3416679" y="4473721"/>
        <a:ext cx="897096" cy="172028"/>
      </dsp:txXfrm>
    </dsp:sp>
    <dsp:sp modelId="{8B8D7742-B9A0-1F4C-8432-06682FB30E85}">
      <dsp:nvSpPr>
        <dsp:cNvPr id="0" name=""/>
        <dsp:cNvSpPr/>
      </dsp:nvSpPr>
      <dsp:spPr>
        <a:xfrm>
          <a:off x="3217324" y="4886589"/>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Uwe </a:t>
          </a:r>
          <a:r>
            <a:rPr lang="en-US" sz="1200" kern="1200" dirty="0" err="1"/>
            <a:t>Filges</a:t>
          </a:r>
          <a:endParaRPr lang="en-US" sz="1200" kern="1200" dirty="0"/>
        </a:p>
      </dsp:txBody>
      <dsp:txXfrm>
        <a:off x="3217324" y="4886589"/>
        <a:ext cx="996773" cy="516085"/>
      </dsp:txXfrm>
    </dsp:sp>
    <dsp:sp modelId="{DD3FA636-BD42-6049-A721-16DC7B1EA069}">
      <dsp:nvSpPr>
        <dsp:cNvPr id="0" name=""/>
        <dsp:cNvSpPr/>
      </dsp:nvSpPr>
      <dsp:spPr>
        <a:xfrm>
          <a:off x="3416679" y="5287989"/>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Ext. Neutronics</a:t>
          </a:r>
        </a:p>
      </dsp:txBody>
      <dsp:txXfrm>
        <a:off x="3416679" y="5287989"/>
        <a:ext cx="897096" cy="172028"/>
      </dsp:txXfrm>
    </dsp:sp>
    <dsp:sp modelId="{1A49ACE1-F316-B04F-A1C8-EAF526B4868A}">
      <dsp:nvSpPr>
        <dsp:cNvPr id="0" name=""/>
        <dsp:cNvSpPr/>
      </dsp:nvSpPr>
      <dsp:spPr>
        <a:xfrm>
          <a:off x="4554615" y="2443785"/>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err="1"/>
            <a:t>Tsito</a:t>
          </a:r>
          <a:r>
            <a:rPr lang="en-US" sz="1200" kern="1200" dirty="0"/>
            <a:t> </a:t>
          </a:r>
          <a:r>
            <a:rPr lang="en-US" sz="1200" kern="1200" dirty="0" err="1"/>
            <a:t>Randriamalala</a:t>
          </a:r>
          <a:endParaRPr lang="en-US" sz="1200" kern="1200" dirty="0"/>
        </a:p>
      </dsp:txBody>
      <dsp:txXfrm>
        <a:off x="4554615" y="2443785"/>
        <a:ext cx="996773" cy="516085"/>
      </dsp:txXfrm>
    </dsp:sp>
    <dsp:sp modelId="{F78AF68C-C92F-4D47-9786-476E884998F6}">
      <dsp:nvSpPr>
        <dsp:cNvPr id="0" name=""/>
        <dsp:cNvSpPr/>
      </dsp:nvSpPr>
      <dsp:spPr>
        <a:xfrm>
          <a:off x="4753970" y="2845185"/>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Ext. Neutronics</a:t>
          </a:r>
        </a:p>
      </dsp:txBody>
      <dsp:txXfrm>
        <a:off x="4753970" y="2845185"/>
        <a:ext cx="897096" cy="172028"/>
      </dsp:txXfrm>
    </dsp:sp>
    <dsp:sp modelId="{58598BD7-C627-EA44-A64F-EFE36387F15C}">
      <dsp:nvSpPr>
        <dsp:cNvPr id="0" name=""/>
        <dsp:cNvSpPr/>
      </dsp:nvSpPr>
      <dsp:spPr>
        <a:xfrm>
          <a:off x="4554615" y="3258053"/>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err="1"/>
            <a:t>Rodion</a:t>
          </a:r>
          <a:r>
            <a:rPr lang="en-US" sz="1200" kern="1200" dirty="0"/>
            <a:t> </a:t>
          </a:r>
          <a:r>
            <a:rPr lang="en-US" sz="1200" kern="1200" dirty="0" err="1"/>
            <a:t>Kolevatov</a:t>
          </a:r>
          <a:endParaRPr lang="en-US" sz="1200" kern="1200" dirty="0"/>
        </a:p>
      </dsp:txBody>
      <dsp:txXfrm>
        <a:off x="4554615" y="3258053"/>
        <a:ext cx="996773" cy="516085"/>
      </dsp:txXfrm>
    </dsp:sp>
    <dsp:sp modelId="{1367B006-0789-7049-908B-EA600A6A83C0}">
      <dsp:nvSpPr>
        <dsp:cNvPr id="0" name=""/>
        <dsp:cNvSpPr/>
      </dsp:nvSpPr>
      <dsp:spPr>
        <a:xfrm>
          <a:off x="4753970" y="3659453"/>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Ext. Neutronics</a:t>
          </a:r>
        </a:p>
      </dsp:txBody>
      <dsp:txXfrm>
        <a:off x="4753970" y="3659453"/>
        <a:ext cx="897096" cy="172028"/>
      </dsp:txXfrm>
    </dsp:sp>
    <dsp:sp modelId="{B7D26BC1-A991-6E49-834F-C29CA4391B1A}">
      <dsp:nvSpPr>
        <dsp:cNvPr id="0" name=""/>
        <dsp:cNvSpPr/>
      </dsp:nvSpPr>
      <dsp:spPr>
        <a:xfrm>
          <a:off x="4554615" y="4072321"/>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Florian </a:t>
          </a:r>
          <a:r>
            <a:rPr lang="en-US" sz="1200" kern="1200" dirty="0" err="1"/>
            <a:t>Grünauer</a:t>
          </a:r>
          <a:endParaRPr lang="en-US" sz="1200" kern="1200" dirty="0"/>
        </a:p>
      </dsp:txBody>
      <dsp:txXfrm>
        <a:off x="4554615" y="4072321"/>
        <a:ext cx="996773" cy="516085"/>
      </dsp:txXfrm>
    </dsp:sp>
    <dsp:sp modelId="{39C093E5-2CE3-154E-B6AE-390186B1C6FD}">
      <dsp:nvSpPr>
        <dsp:cNvPr id="0" name=""/>
        <dsp:cNvSpPr/>
      </dsp:nvSpPr>
      <dsp:spPr>
        <a:xfrm>
          <a:off x="4753970" y="4473721"/>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Ext. Neutronics</a:t>
          </a:r>
        </a:p>
      </dsp:txBody>
      <dsp:txXfrm>
        <a:off x="4753970" y="4473721"/>
        <a:ext cx="897096" cy="172028"/>
      </dsp:txXfrm>
    </dsp:sp>
    <dsp:sp modelId="{88295DCC-8346-F747-98ED-87A3EE4E7B85}">
      <dsp:nvSpPr>
        <dsp:cNvPr id="0" name=""/>
        <dsp:cNvSpPr/>
      </dsp:nvSpPr>
      <dsp:spPr>
        <a:xfrm>
          <a:off x="4554615" y="4886589"/>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Giuseppe </a:t>
          </a:r>
          <a:r>
            <a:rPr lang="en-US" sz="1200" kern="1200" dirty="0" err="1"/>
            <a:t>Scionti</a:t>
          </a:r>
          <a:endParaRPr lang="en-US" sz="1200" kern="1200" dirty="0"/>
        </a:p>
      </dsp:txBody>
      <dsp:txXfrm>
        <a:off x="4554615" y="4886589"/>
        <a:ext cx="996773" cy="516085"/>
      </dsp:txXfrm>
    </dsp:sp>
    <dsp:sp modelId="{3DCDE4C7-6CA8-1A42-B3CE-6862A7F28F31}">
      <dsp:nvSpPr>
        <dsp:cNvPr id="0" name=""/>
        <dsp:cNvSpPr/>
      </dsp:nvSpPr>
      <dsp:spPr>
        <a:xfrm>
          <a:off x="4753970" y="5287989"/>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Ext. Neutronics</a:t>
          </a:r>
        </a:p>
      </dsp:txBody>
      <dsp:txXfrm>
        <a:off x="4753970" y="5287989"/>
        <a:ext cx="897096" cy="172028"/>
      </dsp:txXfrm>
    </dsp:sp>
    <dsp:sp modelId="{14F2B52A-89C8-3342-A119-0123EED55CE9}">
      <dsp:nvSpPr>
        <dsp:cNvPr id="0" name=""/>
        <dsp:cNvSpPr/>
      </dsp:nvSpPr>
      <dsp:spPr>
        <a:xfrm>
          <a:off x="2214355" y="815249"/>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err="1"/>
            <a:t>Zvonko</a:t>
          </a:r>
          <a:r>
            <a:rPr lang="en-US" sz="1200" kern="1200" dirty="0"/>
            <a:t> </a:t>
          </a:r>
          <a:r>
            <a:rPr lang="en-US" sz="1200" kern="1200" dirty="0" err="1"/>
            <a:t>Lazic</a:t>
          </a:r>
          <a:endParaRPr lang="en-US" sz="1200" kern="1200" dirty="0"/>
        </a:p>
      </dsp:txBody>
      <dsp:txXfrm>
        <a:off x="2214355" y="815249"/>
        <a:ext cx="996773" cy="516085"/>
      </dsp:txXfrm>
    </dsp:sp>
    <dsp:sp modelId="{650E3ACB-EDED-D146-AFD6-59ED3E44052A}">
      <dsp:nvSpPr>
        <dsp:cNvPr id="0" name=""/>
        <dsp:cNvSpPr/>
      </dsp:nvSpPr>
      <dsp:spPr>
        <a:xfrm>
          <a:off x="2413710" y="1216649"/>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US" sz="900" kern="1200" dirty="0"/>
            <a:t>Project Manager</a:t>
          </a:r>
        </a:p>
      </dsp:txBody>
      <dsp:txXfrm>
        <a:off x="2413710" y="1216649"/>
        <a:ext cx="897096" cy="172028"/>
      </dsp:txXfrm>
    </dsp:sp>
    <dsp:sp modelId="{E6828D48-EEE1-214C-819D-0665A2105398}">
      <dsp:nvSpPr>
        <dsp:cNvPr id="0" name=""/>
        <dsp:cNvSpPr/>
      </dsp:nvSpPr>
      <dsp:spPr>
        <a:xfrm>
          <a:off x="4220292" y="981"/>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Mark Ridgley</a:t>
          </a:r>
        </a:p>
      </dsp:txBody>
      <dsp:txXfrm>
        <a:off x="4220292" y="981"/>
        <a:ext cx="996773" cy="516085"/>
      </dsp:txXfrm>
    </dsp:sp>
    <dsp:sp modelId="{0B8519BF-39DC-4B4D-9354-82F29FAB08B8}">
      <dsp:nvSpPr>
        <dsp:cNvPr id="0" name=""/>
        <dsp:cNvSpPr/>
      </dsp:nvSpPr>
      <dsp:spPr>
        <a:xfrm>
          <a:off x="4419647" y="326395"/>
          <a:ext cx="897096" cy="32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Systems Documentation</a:t>
          </a:r>
        </a:p>
      </dsp:txBody>
      <dsp:txXfrm>
        <a:off x="4419647" y="326395"/>
        <a:ext cx="897096" cy="32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9CEFC-AEC8-F346-B80C-D13091ECFED7}">
      <dsp:nvSpPr>
        <dsp:cNvPr id="0" name=""/>
        <dsp:cNvSpPr/>
      </dsp:nvSpPr>
      <dsp:spPr>
        <a:xfrm>
          <a:off x="3211129" y="517067"/>
          <a:ext cx="170258" cy="556225"/>
        </a:xfrm>
        <a:custGeom>
          <a:avLst/>
          <a:gdLst/>
          <a:ahLst/>
          <a:cxnLst/>
          <a:rect l="0" t="0" r="0" b="0"/>
          <a:pathLst>
            <a:path>
              <a:moveTo>
                <a:pt x="170258" y="0"/>
              </a:moveTo>
              <a:lnTo>
                <a:pt x="170258" y="556225"/>
              </a:lnTo>
              <a:lnTo>
                <a:pt x="0" y="55622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1E0747-DCC3-DF44-928A-91105838C554}">
      <dsp:nvSpPr>
        <dsp:cNvPr id="0" name=""/>
        <dsp:cNvSpPr/>
      </dsp:nvSpPr>
      <dsp:spPr>
        <a:xfrm>
          <a:off x="5007282" y="4588407"/>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F5A51E-A926-254A-9A04-D7D21AE1D4AD}">
      <dsp:nvSpPr>
        <dsp:cNvPr id="0" name=""/>
        <dsp:cNvSpPr/>
      </dsp:nvSpPr>
      <dsp:spPr>
        <a:xfrm>
          <a:off x="5007282" y="3774139"/>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ABCE46-5DFF-1244-AFA4-11B0DBEFA4C8}">
      <dsp:nvSpPr>
        <dsp:cNvPr id="0" name=""/>
        <dsp:cNvSpPr/>
      </dsp:nvSpPr>
      <dsp:spPr>
        <a:xfrm>
          <a:off x="5007282" y="2959871"/>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8CB06F-6022-F84C-ABC2-B736DAD38DA3}">
      <dsp:nvSpPr>
        <dsp:cNvPr id="0" name=""/>
        <dsp:cNvSpPr/>
      </dsp:nvSpPr>
      <dsp:spPr>
        <a:xfrm>
          <a:off x="4384356" y="2145603"/>
          <a:ext cx="668645" cy="298182"/>
        </a:xfrm>
        <a:custGeom>
          <a:avLst/>
          <a:gdLst/>
          <a:ahLst/>
          <a:cxnLst/>
          <a:rect l="0" t="0" r="0" b="0"/>
          <a:pathLst>
            <a:path>
              <a:moveTo>
                <a:pt x="0" y="0"/>
              </a:moveTo>
              <a:lnTo>
                <a:pt x="0" y="177762"/>
              </a:lnTo>
              <a:lnTo>
                <a:pt x="668645" y="177762"/>
              </a:lnTo>
              <a:lnTo>
                <a:pt x="668645"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AF8A9E-B574-604C-9A62-836F4EC4FDC0}">
      <dsp:nvSpPr>
        <dsp:cNvPr id="0" name=""/>
        <dsp:cNvSpPr/>
      </dsp:nvSpPr>
      <dsp:spPr>
        <a:xfrm>
          <a:off x="3669991" y="4588407"/>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C2B2C2-3DE5-BB4A-9DCD-F9A1DF7F8E43}">
      <dsp:nvSpPr>
        <dsp:cNvPr id="0" name=""/>
        <dsp:cNvSpPr/>
      </dsp:nvSpPr>
      <dsp:spPr>
        <a:xfrm>
          <a:off x="3669991" y="3774139"/>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4C33DD-EDD7-C545-ACC1-F3946F3291E2}">
      <dsp:nvSpPr>
        <dsp:cNvPr id="0" name=""/>
        <dsp:cNvSpPr/>
      </dsp:nvSpPr>
      <dsp:spPr>
        <a:xfrm>
          <a:off x="3669991" y="2959871"/>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5D566-7F32-2141-997E-73A897C898A0}">
      <dsp:nvSpPr>
        <dsp:cNvPr id="0" name=""/>
        <dsp:cNvSpPr/>
      </dsp:nvSpPr>
      <dsp:spPr>
        <a:xfrm>
          <a:off x="3715711" y="2145603"/>
          <a:ext cx="668645" cy="298182"/>
        </a:xfrm>
        <a:custGeom>
          <a:avLst/>
          <a:gdLst/>
          <a:ahLst/>
          <a:cxnLst/>
          <a:rect l="0" t="0" r="0" b="0"/>
          <a:pathLst>
            <a:path>
              <a:moveTo>
                <a:pt x="668645" y="0"/>
              </a:moveTo>
              <a:lnTo>
                <a:pt x="668645" y="177762"/>
              </a:lnTo>
              <a:lnTo>
                <a:pt x="0" y="177762"/>
              </a:lnTo>
              <a:lnTo>
                <a:pt x="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19CEAAD-DA15-474D-8203-D35A6805AE52}">
      <dsp:nvSpPr>
        <dsp:cNvPr id="0" name=""/>
        <dsp:cNvSpPr/>
      </dsp:nvSpPr>
      <dsp:spPr>
        <a:xfrm>
          <a:off x="3381388" y="517067"/>
          <a:ext cx="1002968" cy="1112450"/>
        </a:xfrm>
        <a:custGeom>
          <a:avLst/>
          <a:gdLst/>
          <a:ahLst/>
          <a:cxnLst/>
          <a:rect l="0" t="0" r="0" b="0"/>
          <a:pathLst>
            <a:path>
              <a:moveTo>
                <a:pt x="0" y="0"/>
              </a:moveTo>
              <a:lnTo>
                <a:pt x="0" y="992030"/>
              </a:lnTo>
              <a:lnTo>
                <a:pt x="1002968" y="992030"/>
              </a:lnTo>
              <a:lnTo>
                <a:pt x="1002968" y="11124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6634D5-36D1-474E-B0CE-2BF7D76A35FD}">
      <dsp:nvSpPr>
        <dsp:cNvPr id="0" name=""/>
        <dsp:cNvSpPr/>
      </dsp:nvSpPr>
      <dsp:spPr>
        <a:xfrm>
          <a:off x="2332700" y="2145603"/>
          <a:ext cx="91440" cy="298182"/>
        </a:xfrm>
        <a:custGeom>
          <a:avLst/>
          <a:gdLst/>
          <a:ahLst/>
          <a:cxnLst/>
          <a:rect l="0" t="0" r="0" b="0"/>
          <a:pathLst>
            <a:path>
              <a:moveTo>
                <a:pt x="45720" y="0"/>
              </a:moveTo>
              <a:lnTo>
                <a:pt x="45720" y="2981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B0C198-A5E9-4146-A4C3-6FACA260638D}">
      <dsp:nvSpPr>
        <dsp:cNvPr id="0" name=""/>
        <dsp:cNvSpPr/>
      </dsp:nvSpPr>
      <dsp:spPr>
        <a:xfrm>
          <a:off x="2378420" y="517067"/>
          <a:ext cx="1002968" cy="1112450"/>
        </a:xfrm>
        <a:custGeom>
          <a:avLst/>
          <a:gdLst/>
          <a:ahLst/>
          <a:cxnLst/>
          <a:rect l="0" t="0" r="0" b="0"/>
          <a:pathLst>
            <a:path>
              <a:moveTo>
                <a:pt x="1002968" y="0"/>
              </a:moveTo>
              <a:lnTo>
                <a:pt x="1002968" y="992030"/>
              </a:lnTo>
              <a:lnTo>
                <a:pt x="0" y="992030"/>
              </a:lnTo>
              <a:lnTo>
                <a:pt x="0" y="111245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5D9EF4-3CD6-5D4A-B510-FC6E65A47847}">
      <dsp:nvSpPr>
        <dsp:cNvPr id="0" name=""/>
        <dsp:cNvSpPr/>
      </dsp:nvSpPr>
      <dsp:spPr>
        <a:xfrm>
          <a:off x="2883001" y="981"/>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Ken Andersen</a:t>
          </a:r>
        </a:p>
      </dsp:txBody>
      <dsp:txXfrm>
        <a:off x="2883001" y="981"/>
        <a:ext cx="996773" cy="516085"/>
      </dsp:txXfrm>
    </dsp:sp>
    <dsp:sp modelId="{F6081503-84DC-9142-91FE-5CF21432CA2C}">
      <dsp:nvSpPr>
        <dsp:cNvPr id="0" name=""/>
        <dsp:cNvSpPr/>
      </dsp:nvSpPr>
      <dsp:spPr>
        <a:xfrm>
          <a:off x="3082356" y="402381"/>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Project Sponsor</a:t>
          </a:r>
        </a:p>
      </dsp:txBody>
      <dsp:txXfrm>
        <a:off x="3082356" y="402381"/>
        <a:ext cx="897096" cy="172028"/>
      </dsp:txXfrm>
    </dsp:sp>
    <dsp:sp modelId="{518695E6-D5D2-8F45-B632-6F81F7CC9001}">
      <dsp:nvSpPr>
        <dsp:cNvPr id="0" name=""/>
        <dsp:cNvSpPr/>
      </dsp:nvSpPr>
      <dsp:spPr>
        <a:xfrm>
          <a:off x="1880033" y="1629517"/>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Gabor Laszlo</a:t>
          </a:r>
        </a:p>
      </dsp:txBody>
      <dsp:txXfrm>
        <a:off x="1880033" y="1629517"/>
        <a:ext cx="996773" cy="516085"/>
      </dsp:txXfrm>
    </dsp:sp>
    <dsp:sp modelId="{54738306-20F9-A74A-81B6-0AA0B4C2B700}">
      <dsp:nvSpPr>
        <dsp:cNvPr id="0" name=""/>
        <dsp:cNvSpPr/>
      </dsp:nvSpPr>
      <dsp:spPr>
        <a:xfrm>
          <a:off x="2079387" y="2030917"/>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r" defTabSz="355600">
            <a:lnSpc>
              <a:spcPct val="90000"/>
            </a:lnSpc>
            <a:spcBef>
              <a:spcPct val="0"/>
            </a:spcBef>
            <a:spcAft>
              <a:spcPct val="35000"/>
            </a:spcAft>
            <a:buNone/>
          </a:pPr>
          <a:r>
            <a:rPr lang="en-US" sz="800" kern="1200" dirty="0"/>
            <a:t>Engineering Advisor</a:t>
          </a:r>
        </a:p>
      </dsp:txBody>
      <dsp:txXfrm>
        <a:off x="2079387" y="2030917"/>
        <a:ext cx="897096" cy="172028"/>
      </dsp:txXfrm>
    </dsp:sp>
    <dsp:sp modelId="{F66EBC5F-B8D7-5F45-B579-4014F58B3FC3}">
      <dsp:nvSpPr>
        <dsp:cNvPr id="0" name=""/>
        <dsp:cNvSpPr/>
      </dsp:nvSpPr>
      <dsp:spPr>
        <a:xfrm>
          <a:off x="1880033" y="2443785"/>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err="1"/>
            <a:t>Senad</a:t>
          </a:r>
          <a:r>
            <a:rPr lang="en-US" sz="1200" kern="1200" dirty="0"/>
            <a:t> </a:t>
          </a:r>
          <a:r>
            <a:rPr lang="en-US" sz="1200" kern="1200" dirty="0" err="1"/>
            <a:t>Kudumovic</a:t>
          </a:r>
          <a:endParaRPr lang="en-US" sz="1200" kern="1200" dirty="0"/>
        </a:p>
      </dsp:txBody>
      <dsp:txXfrm>
        <a:off x="1880033" y="2443785"/>
        <a:ext cx="996773" cy="516085"/>
      </dsp:txXfrm>
    </dsp:sp>
    <dsp:sp modelId="{6266B378-790E-C14D-B301-838B08164D3C}">
      <dsp:nvSpPr>
        <dsp:cNvPr id="0" name=""/>
        <dsp:cNvSpPr/>
      </dsp:nvSpPr>
      <dsp:spPr>
        <a:xfrm>
          <a:off x="2079387" y="2845185"/>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Design Engineer</a:t>
          </a:r>
        </a:p>
      </dsp:txBody>
      <dsp:txXfrm>
        <a:off x="2079387" y="2845185"/>
        <a:ext cx="897096" cy="172028"/>
      </dsp:txXfrm>
    </dsp:sp>
    <dsp:sp modelId="{A77E8DB9-4E12-864C-97B2-AD5D929738FE}">
      <dsp:nvSpPr>
        <dsp:cNvPr id="0" name=""/>
        <dsp:cNvSpPr/>
      </dsp:nvSpPr>
      <dsp:spPr>
        <a:xfrm>
          <a:off x="3885969" y="1629517"/>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Phillip Bentley</a:t>
          </a:r>
        </a:p>
      </dsp:txBody>
      <dsp:txXfrm>
        <a:off x="3885969" y="1629517"/>
        <a:ext cx="996773" cy="516085"/>
      </dsp:txXfrm>
    </dsp:sp>
    <dsp:sp modelId="{7D769802-3978-4549-8D70-3D60100C7612}">
      <dsp:nvSpPr>
        <dsp:cNvPr id="0" name=""/>
        <dsp:cNvSpPr/>
      </dsp:nvSpPr>
      <dsp:spPr>
        <a:xfrm>
          <a:off x="4085324" y="2030917"/>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dirty="0"/>
            <a:t>Physics Lead</a:t>
          </a:r>
        </a:p>
      </dsp:txBody>
      <dsp:txXfrm>
        <a:off x="4085324" y="2030917"/>
        <a:ext cx="897096" cy="172028"/>
      </dsp:txXfrm>
    </dsp:sp>
    <dsp:sp modelId="{9B55894B-69E0-AE4F-94D4-43DE374AB6AB}">
      <dsp:nvSpPr>
        <dsp:cNvPr id="0" name=""/>
        <dsp:cNvSpPr/>
      </dsp:nvSpPr>
      <dsp:spPr>
        <a:xfrm>
          <a:off x="3217324" y="2443785"/>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Valentina Santoro</a:t>
          </a:r>
        </a:p>
      </dsp:txBody>
      <dsp:txXfrm>
        <a:off x="3217324" y="2443785"/>
        <a:ext cx="996773" cy="516085"/>
      </dsp:txXfrm>
    </dsp:sp>
    <dsp:sp modelId="{CA5BFDBA-F237-3046-BE02-9A603CE4F399}">
      <dsp:nvSpPr>
        <dsp:cNvPr id="0" name=""/>
        <dsp:cNvSpPr/>
      </dsp:nvSpPr>
      <dsp:spPr>
        <a:xfrm>
          <a:off x="3416679" y="2845185"/>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dirty="0"/>
            <a:t>Neutronics</a:t>
          </a:r>
        </a:p>
      </dsp:txBody>
      <dsp:txXfrm>
        <a:off x="3416679" y="2845185"/>
        <a:ext cx="897096" cy="172028"/>
      </dsp:txXfrm>
    </dsp:sp>
    <dsp:sp modelId="{5D3C696E-0B8B-D24C-AF0D-CB2F3ECDFBE6}">
      <dsp:nvSpPr>
        <dsp:cNvPr id="0" name=""/>
        <dsp:cNvSpPr/>
      </dsp:nvSpPr>
      <dsp:spPr>
        <a:xfrm>
          <a:off x="3217324" y="3258053"/>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Damian Martin Rodriguez</a:t>
          </a:r>
        </a:p>
      </dsp:txBody>
      <dsp:txXfrm>
        <a:off x="3217324" y="3258053"/>
        <a:ext cx="996773" cy="516085"/>
      </dsp:txXfrm>
    </dsp:sp>
    <dsp:sp modelId="{A2C7F333-F5D6-F848-BA86-DB28744E42F8}">
      <dsp:nvSpPr>
        <dsp:cNvPr id="0" name=""/>
        <dsp:cNvSpPr/>
      </dsp:nvSpPr>
      <dsp:spPr>
        <a:xfrm>
          <a:off x="3416679" y="3659453"/>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dirty="0"/>
            <a:t>Neutronics</a:t>
          </a:r>
        </a:p>
      </dsp:txBody>
      <dsp:txXfrm>
        <a:off x="3416679" y="3659453"/>
        <a:ext cx="897096" cy="172028"/>
      </dsp:txXfrm>
    </dsp:sp>
    <dsp:sp modelId="{1D2C7B32-0B68-FD4E-9702-981DECC8ACC1}">
      <dsp:nvSpPr>
        <dsp:cNvPr id="0" name=""/>
        <dsp:cNvSpPr/>
      </dsp:nvSpPr>
      <dsp:spPr>
        <a:xfrm>
          <a:off x="3217324" y="4072321"/>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err="1"/>
            <a:t>Nataliia</a:t>
          </a:r>
          <a:r>
            <a:rPr lang="en-US" sz="1200" kern="1200" dirty="0"/>
            <a:t> </a:t>
          </a:r>
          <a:r>
            <a:rPr lang="en-US" sz="1200" kern="1200" dirty="0" err="1"/>
            <a:t>Cherkashyna</a:t>
          </a:r>
          <a:endParaRPr lang="en-US" sz="1200" kern="1200" dirty="0"/>
        </a:p>
      </dsp:txBody>
      <dsp:txXfrm>
        <a:off x="3217324" y="4072321"/>
        <a:ext cx="996773" cy="516085"/>
      </dsp:txXfrm>
    </dsp:sp>
    <dsp:sp modelId="{762FD60B-0A19-4343-8C86-3634138EE3AB}">
      <dsp:nvSpPr>
        <dsp:cNvPr id="0" name=""/>
        <dsp:cNvSpPr/>
      </dsp:nvSpPr>
      <dsp:spPr>
        <a:xfrm>
          <a:off x="3416679" y="4473721"/>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en-US" sz="1100" kern="1200" dirty="0"/>
            <a:t>Neutronics</a:t>
          </a:r>
        </a:p>
      </dsp:txBody>
      <dsp:txXfrm>
        <a:off x="3416679" y="4473721"/>
        <a:ext cx="897096" cy="172028"/>
      </dsp:txXfrm>
    </dsp:sp>
    <dsp:sp modelId="{15408F35-2B51-FC4D-B2C1-E2995CAD4C7C}">
      <dsp:nvSpPr>
        <dsp:cNvPr id="0" name=""/>
        <dsp:cNvSpPr/>
      </dsp:nvSpPr>
      <dsp:spPr>
        <a:xfrm>
          <a:off x="3217324" y="4886589"/>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Uwe </a:t>
          </a:r>
          <a:r>
            <a:rPr lang="en-US" sz="1200" kern="1200" dirty="0" err="1"/>
            <a:t>Filges</a:t>
          </a:r>
          <a:endParaRPr lang="en-US" sz="1200" kern="1200" dirty="0"/>
        </a:p>
      </dsp:txBody>
      <dsp:txXfrm>
        <a:off x="3217324" y="4886589"/>
        <a:ext cx="996773" cy="516085"/>
      </dsp:txXfrm>
    </dsp:sp>
    <dsp:sp modelId="{745EFA64-977F-3947-9351-DA107B3C2C9C}">
      <dsp:nvSpPr>
        <dsp:cNvPr id="0" name=""/>
        <dsp:cNvSpPr/>
      </dsp:nvSpPr>
      <dsp:spPr>
        <a:xfrm>
          <a:off x="3416679" y="5287989"/>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Ext. Neutronics</a:t>
          </a:r>
        </a:p>
      </dsp:txBody>
      <dsp:txXfrm>
        <a:off x="3416679" y="5287989"/>
        <a:ext cx="897096" cy="172028"/>
      </dsp:txXfrm>
    </dsp:sp>
    <dsp:sp modelId="{1A49ACE1-F316-B04F-A1C8-EAF526B4868A}">
      <dsp:nvSpPr>
        <dsp:cNvPr id="0" name=""/>
        <dsp:cNvSpPr/>
      </dsp:nvSpPr>
      <dsp:spPr>
        <a:xfrm>
          <a:off x="4554615" y="2443785"/>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err="1"/>
            <a:t>Tsito</a:t>
          </a:r>
          <a:r>
            <a:rPr lang="en-US" sz="1200" kern="1200" dirty="0"/>
            <a:t> </a:t>
          </a:r>
          <a:r>
            <a:rPr lang="en-US" sz="1200" kern="1200" dirty="0" err="1"/>
            <a:t>Randriamalala</a:t>
          </a:r>
          <a:endParaRPr lang="en-US" sz="1200" kern="1200" dirty="0"/>
        </a:p>
      </dsp:txBody>
      <dsp:txXfrm>
        <a:off x="4554615" y="2443785"/>
        <a:ext cx="996773" cy="516085"/>
      </dsp:txXfrm>
    </dsp:sp>
    <dsp:sp modelId="{F78AF68C-C92F-4D47-9786-476E884998F6}">
      <dsp:nvSpPr>
        <dsp:cNvPr id="0" name=""/>
        <dsp:cNvSpPr/>
      </dsp:nvSpPr>
      <dsp:spPr>
        <a:xfrm>
          <a:off x="4753970" y="2845185"/>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Ext. Neutronics</a:t>
          </a:r>
        </a:p>
      </dsp:txBody>
      <dsp:txXfrm>
        <a:off x="4753970" y="2845185"/>
        <a:ext cx="897096" cy="172028"/>
      </dsp:txXfrm>
    </dsp:sp>
    <dsp:sp modelId="{58598BD7-C627-EA44-A64F-EFE36387F15C}">
      <dsp:nvSpPr>
        <dsp:cNvPr id="0" name=""/>
        <dsp:cNvSpPr/>
      </dsp:nvSpPr>
      <dsp:spPr>
        <a:xfrm>
          <a:off x="4554615" y="3258053"/>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err="1"/>
            <a:t>Rodion</a:t>
          </a:r>
          <a:r>
            <a:rPr lang="en-US" sz="1200" kern="1200" dirty="0"/>
            <a:t> </a:t>
          </a:r>
          <a:r>
            <a:rPr lang="en-US" sz="1200" kern="1200" dirty="0" err="1"/>
            <a:t>Kolevatov</a:t>
          </a:r>
          <a:endParaRPr lang="en-US" sz="1200" kern="1200" dirty="0"/>
        </a:p>
      </dsp:txBody>
      <dsp:txXfrm>
        <a:off x="4554615" y="3258053"/>
        <a:ext cx="996773" cy="516085"/>
      </dsp:txXfrm>
    </dsp:sp>
    <dsp:sp modelId="{1367B006-0789-7049-908B-EA600A6A83C0}">
      <dsp:nvSpPr>
        <dsp:cNvPr id="0" name=""/>
        <dsp:cNvSpPr/>
      </dsp:nvSpPr>
      <dsp:spPr>
        <a:xfrm>
          <a:off x="4753970" y="3659453"/>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Ext. Neutronics</a:t>
          </a:r>
        </a:p>
      </dsp:txBody>
      <dsp:txXfrm>
        <a:off x="4753970" y="3659453"/>
        <a:ext cx="897096" cy="172028"/>
      </dsp:txXfrm>
    </dsp:sp>
    <dsp:sp modelId="{B7D26BC1-A991-6E49-834F-C29CA4391B1A}">
      <dsp:nvSpPr>
        <dsp:cNvPr id="0" name=""/>
        <dsp:cNvSpPr/>
      </dsp:nvSpPr>
      <dsp:spPr>
        <a:xfrm>
          <a:off x="4554615" y="4072321"/>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Florian </a:t>
          </a:r>
          <a:r>
            <a:rPr lang="en-US" sz="1200" kern="1200" dirty="0" err="1"/>
            <a:t>Grünauer</a:t>
          </a:r>
          <a:endParaRPr lang="en-US" sz="1200" kern="1200" dirty="0"/>
        </a:p>
      </dsp:txBody>
      <dsp:txXfrm>
        <a:off x="4554615" y="4072321"/>
        <a:ext cx="996773" cy="516085"/>
      </dsp:txXfrm>
    </dsp:sp>
    <dsp:sp modelId="{39C093E5-2CE3-154E-B6AE-390186B1C6FD}">
      <dsp:nvSpPr>
        <dsp:cNvPr id="0" name=""/>
        <dsp:cNvSpPr/>
      </dsp:nvSpPr>
      <dsp:spPr>
        <a:xfrm>
          <a:off x="4753970" y="4473721"/>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Ext. Neutronics</a:t>
          </a:r>
        </a:p>
      </dsp:txBody>
      <dsp:txXfrm>
        <a:off x="4753970" y="4473721"/>
        <a:ext cx="897096" cy="172028"/>
      </dsp:txXfrm>
    </dsp:sp>
    <dsp:sp modelId="{88295DCC-8346-F747-98ED-87A3EE4E7B85}">
      <dsp:nvSpPr>
        <dsp:cNvPr id="0" name=""/>
        <dsp:cNvSpPr/>
      </dsp:nvSpPr>
      <dsp:spPr>
        <a:xfrm>
          <a:off x="4554615" y="4886589"/>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Giuseppe </a:t>
          </a:r>
          <a:r>
            <a:rPr lang="en-US" sz="1200" kern="1200" dirty="0" err="1"/>
            <a:t>Scionti</a:t>
          </a:r>
          <a:endParaRPr lang="en-US" sz="1200" kern="1200" dirty="0"/>
        </a:p>
      </dsp:txBody>
      <dsp:txXfrm>
        <a:off x="4554615" y="4886589"/>
        <a:ext cx="996773" cy="516085"/>
      </dsp:txXfrm>
    </dsp:sp>
    <dsp:sp modelId="{3DCDE4C7-6CA8-1A42-B3CE-6862A7F28F31}">
      <dsp:nvSpPr>
        <dsp:cNvPr id="0" name=""/>
        <dsp:cNvSpPr/>
      </dsp:nvSpPr>
      <dsp:spPr>
        <a:xfrm>
          <a:off x="4753970" y="5287989"/>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Ext. Neutronics</a:t>
          </a:r>
        </a:p>
      </dsp:txBody>
      <dsp:txXfrm>
        <a:off x="4753970" y="5287989"/>
        <a:ext cx="897096" cy="172028"/>
      </dsp:txXfrm>
    </dsp:sp>
    <dsp:sp modelId="{14F2B52A-89C8-3342-A119-0123EED55CE9}">
      <dsp:nvSpPr>
        <dsp:cNvPr id="0" name=""/>
        <dsp:cNvSpPr/>
      </dsp:nvSpPr>
      <dsp:spPr>
        <a:xfrm>
          <a:off x="2214355" y="815249"/>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err="1"/>
            <a:t>Zvonko</a:t>
          </a:r>
          <a:r>
            <a:rPr lang="en-US" sz="1200" kern="1200" dirty="0"/>
            <a:t> </a:t>
          </a:r>
          <a:r>
            <a:rPr lang="en-US" sz="1200" kern="1200" dirty="0" err="1"/>
            <a:t>Lazic</a:t>
          </a:r>
          <a:endParaRPr lang="en-US" sz="1200" kern="1200" dirty="0"/>
        </a:p>
      </dsp:txBody>
      <dsp:txXfrm>
        <a:off x="2214355" y="815249"/>
        <a:ext cx="996773" cy="516085"/>
      </dsp:txXfrm>
    </dsp:sp>
    <dsp:sp modelId="{650E3ACB-EDED-D146-AFD6-59ED3E44052A}">
      <dsp:nvSpPr>
        <dsp:cNvPr id="0" name=""/>
        <dsp:cNvSpPr/>
      </dsp:nvSpPr>
      <dsp:spPr>
        <a:xfrm>
          <a:off x="2413710" y="1216649"/>
          <a:ext cx="897096" cy="17202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r>
            <a:rPr lang="en-US" sz="900" kern="1200" dirty="0"/>
            <a:t>Project Manager</a:t>
          </a:r>
        </a:p>
      </dsp:txBody>
      <dsp:txXfrm>
        <a:off x="2413710" y="1216649"/>
        <a:ext cx="897096" cy="172028"/>
      </dsp:txXfrm>
    </dsp:sp>
    <dsp:sp modelId="{E6828D48-EEE1-214C-819D-0665A2105398}">
      <dsp:nvSpPr>
        <dsp:cNvPr id="0" name=""/>
        <dsp:cNvSpPr/>
      </dsp:nvSpPr>
      <dsp:spPr>
        <a:xfrm>
          <a:off x="4220292" y="981"/>
          <a:ext cx="996773" cy="51608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2825" numCol="1" spcCol="1270" anchor="ctr" anchorCtr="0">
          <a:noAutofit/>
        </a:bodyPr>
        <a:lstStyle/>
        <a:p>
          <a:pPr marL="0" lvl="0" indent="0" algn="ctr" defTabSz="533400">
            <a:lnSpc>
              <a:spcPct val="90000"/>
            </a:lnSpc>
            <a:spcBef>
              <a:spcPct val="0"/>
            </a:spcBef>
            <a:spcAft>
              <a:spcPct val="35000"/>
            </a:spcAft>
            <a:buNone/>
          </a:pPr>
          <a:r>
            <a:rPr lang="en-US" sz="1200" kern="1200" dirty="0"/>
            <a:t>Mark Ridgley</a:t>
          </a:r>
        </a:p>
      </dsp:txBody>
      <dsp:txXfrm>
        <a:off x="4220292" y="981"/>
        <a:ext cx="996773" cy="516085"/>
      </dsp:txXfrm>
    </dsp:sp>
    <dsp:sp modelId="{0B8519BF-39DC-4B4D-9354-82F29FAB08B8}">
      <dsp:nvSpPr>
        <dsp:cNvPr id="0" name=""/>
        <dsp:cNvSpPr/>
      </dsp:nvSpPr>
      <dsp:spPr>
        <a:xfrm>
          <a:off x="4419647" y="326395"/>
          <a:ext cx="897096" cy="32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Systems Documentation</a:t>
          </a:r>
        </a:p>
      </dsp:txBody>
      <dsp:txXfrm>
        <a:off x="4419647" y="326395"/>
        <a:ext cx="897096" cy="32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43D7-C9D8-4978-896F-8E600C6526BD}">
      <dsp:nvSpPr>
        <dsp:cNvPr id="0" name=""/>
        <dsp:cNvSpPr/>
      </dsp:nvSpPr>
      <dsp:spPr>
        <a:xfrm>
          <a:off x="2162" y="119157"/>
          <a:ext cx="1924491" cy="76979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sv-SE" sz="1100" kern="1200" dirty="0"/>
            <a:t>Manufacture</a:t>
          </a:r>
          <a:endParaRPr lang="en-GB" sz="1100" kern="1200" dirty="0"/>
        </a:p>
      </dsp:txBody>
      <dsp:txXfrm>
        <a:off x="387060" y="119157"/>
        <a:ext cx="1154695" cy="769796"/>
      </dsp:txXfrm>
    </dsp:sp>
    <dsp:sp modelId="{CB10D6BA-3BBF-4506-BD06-2B5B418B864A}">
      <dsp:nvSpPr>
        <dsp:cNvPr id="0" name=""/>
        <dsp:cNvSpPr/>
      </dsp:nvSpPr>
      <dsp:spPr>
        <a:xfrm>
          <a:off x="1734204" y="119157"/>
          <a:ext cx="1924491" cy="76979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sv-SE" sz="1100" kern="1200"/>
            <a:t>Transportation</a:t>
          </a:r>
          <a:endParaRPr lang="en-GB" sz="1100" kern="1200"/>
        </a:p>
      </dsp:txBody>
      <dsp:txXfrm>
        <a:off x="2119102" y="119157"/>
        <a:ext cx="1154695" cy="769796"/>
      </dsp:txXfrm>
    </dsp:sp>
    <dsp:sp modelId="{6202F6EC-44A0-4C2D-AC34-97FC7C927399}">
      <dsp:nvSpPr>
        <dsp:cNvPr id="0" name=""/>
        <dsp:cNvSpPr/>
      </dsp:nvSpPr>
      <dsp:spPr>
        <a:xfrm>
          <a:off x="3466246" y="119157"/>
          <a:ext cx="1924491" cy="76979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sv-SE" sz="1100" kern="1200"/>
            <a:t>On Site Activities</a:t>
          </a:r>
          <a:endParaRPr lang="en-GB" sz="1100" kern="1200"/>
        </a:p>
      </dsp:txBody>
      <dsp:txXfrm>
        <a:off x="3851144" y="119157"/>
        <a:ext cx="1154695" cy="769796"/>
      </dsp:txXfrm>
    </dsp:sp>
    <dsp:sp modelId="{2C723A3E-EDCE-4001-9A2B-D6BE59F9F710}">
      <dsp:nvSpPr>
        <dsp:cNvPr id="0" name=""/>
        <dsp:cNvSpPr/>
      </dsp:nvSpPr>
      <dsp:spPr>
        <a:xfrm>
          <a:off x="5198288" y="119157"/>
          <a:ext cx="1924491" cy="76979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sv-SE" sz="1100" kern="1200"/>
            <a:t>Installation</a:t>
          </a:r>
          <a:endParaRPr lang="en-GB" sz="1100" kern="1200"/>
        </a:p>
      </dsp:txBody>
      <dsp:txXfrm>
        <a:off x="5583186" y="119157"/>
        <a:ext cx="1154695" cy="769796"/>
      </dsp:txXfrm>
    </dsp:sp>
    <dsp:sp modelId="{91A5860F-A341-43A1-AFAE-568074FD96C6}">
      <dsp:nvSpPr>
        <dsp:cNvPr id="0" name=""/>
        <dsp:cNvSpPr/>
      </dsp:nvSpPr>
      <dsp:spPr>
        <a:xfrm>
          <a:off x="6930330" y="119157"/>
          <a:ext cx="1924491" cy="76979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sv-SE" sz="1100" kern="1200"/>
            <a:t>Decommissioning</a:t>
          </a:r>
          <a:endParaRPr lang="en-GB" sz="1100" kern="1200"/>
        </a:p>
      </dsp:txBody>
      <dsp:txXfrm>
        <a:off x="7315228" y="119157"/>
        <a:ext cx="1154695" cy="769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F43D7-C9D8-4978-896F-8E600C6526BD}">
      <dsp:nvSpPr>
        <dsp:cNvPr id="0" name=""/>
        <dsp:cNvSpPr/>
      </dsp:nvSpPr>
      <dsp:spPr>
        <a:xfrm>
          <a:off x="1852" y="0"/>
          <a:ext cx="2726537" cy="576064"/>
        </a:xfrm>
        <a:prstGeom prst="chevron">
          <a:avLst/>
        </a:prstGeom>
        <a:solidFill>
          <a:schemeClr val="accent1">
            <a:hueOff val="0"/>
            <a:satOff val="0"/>
            <a:lumOff val="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AU" sz="2400" kern="1200" noProof="0" dirty="0"/>
            <a:t>Manufacture</a:t>
          </a:r>
        </a:p>
      </dsp:txBody>
      <dsp:txXfrm>
        <a:off x="289884" y="0"/>
        <a:ext cx="2150473" cy="576064"/>
      </dsp:txXfrm>
    </dsp:sp>
    <dsp:sp modelId="{CB10D6BA-3BBF-4506-BD06-2B5B418B864A}">
      <dsp:nvSpPr>
        <dsp:cNvPr id="0" name=""/>
        <dsp:cNvSpPr/>
      </dsp:nvSpPr>
      <dsp:spPr>
        <a:xfrm>
          <a:off x="2586205" y="101204"/>
          <a:ext cx="1421841" cy="373655"/>
        </a:xfrm>
        <a:prstGeom prst="chevron">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AU" sz="1000" kern="1200" noProof="0" dirty="0"/>
            <a:t>Transportation</a:t>
          </a:r>
        </a:p>
      </dsp:txBody>
      <dsp:txXfrm>
        <a:off x="2773033" y="101204"/>
        <a:ext cx="1048186" cy="373655"/>
      </dsp:txXfrm>
    </dsp:sp>
    <dsp:sp modelId="{6202F6EC-44A0-4C2D-AC34-97FC7C927399}">
      <dsp:nvSpPr>
        <dsp:cNvPr id="0" name=""/>
        <dsp:cNvSpPr/>
      </dsp:nvSpPr>
      <dsp:spPr>
        <a:xfrm>
          <a:off x="3865863" y="101204"/>
          <a:ext cx="1421841" cy="373655"/>
        </a:xfrm>
        <a:prstGeom prst="chevron">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t>On Site </a:t>
          </a:r>
          <a:r>
            <a:rPr lang="en-AU" sz="1000" kern="1200" noProof="0" dirty="0"/>
            <a:t>Activities</a:t>
          </a:r>
        </a:p>
      </dsp:txBody>
      <dsp:txXfrm>
        <a:off x="4052691" y="101204"/>
        <a:ext cx="1048186" cy="373655"/>
      </dsp:txXfrm>
    </dsp:sp>
    <dsp:sp modelId="{2C723A3E-EDCE-4001-9A2B-D6BE59F9F710}">
      <dsp:nvSpPr>
        <dsp:cNvPr id="0" name=""/>
        <dsp:cNvSpPr/>
      </dsp:nvSpPr>
      <dsp:spPr>
        <a:xfrm>
          <a:off x="5145520" y="101204"/>
          <a:ext cx="1421841" cy="373655"/>
        </a:xfrm>
        <a:prstGeom prst="chevron">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t>Installation</a:t>
          </a:r>
          <a:endParaRPr lang="en-GB" sz="1000" kern="1200" dirty="0"/>
        </a:p>
      </dsp:txBody>
      <dsp:txXfrm>
        <a:off x="5332348" y="101204"/>
        <a:ext cx="1048186" cy="373655"/>
      </dsp:txXfrm>
    </dsp:sp>
    <dsp:sp modelId="{91A5860F-A341-43A1-AFAE-568074FD96C6}">
      <dsp:nvSpPr>
        <dsp:cNvPr id="0" name=""/>
        <dsp:cNvSpPr/>
      </dsp:nvSpPr>
      <dsp:spPr>
        <a:xfrm>
          <a:off x="6425178" y="101204"/>
          <a:ext cx="1421841" cy="373655"/>
        </a:xfrm>
        <a:prstGeom prst="chevron">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AU" sz="1000" kern="1200" noProof="0" dirty="0"/>
            <a:t>Decommissioning</a:t>
          </a:r>
        </a:p>
      </dsp:txBody>
      <dsp:txXfrm>
        <a:off x="6612006" y="101204"/>
        <a:ext cx="1048186" cy="373655"/>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2019-01-22</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319" rtl="0" eaLnBrk="1" latinLnBrk="0" hangingPunct="1">
      <a:defRPr sz="1200" kern="1200">
        <a:solidFill>
          <a:schemeClr val="tx1"/>
        </a:solidFill>
        <a:latin typeface="+mn-lt"/>
        <a:ea typeface="+mn-ea"/>
        <a:cs typeface="+mn-cs"/>
      </a:defRPr>
    </a:lvl1pPr>
    <a:lvl2pPr marL="457160" algn="l" defTabSz="914319" rtl="0" eaLnBrk="1" latinLnBrk="0" hangingPunct="1">
      <a:defRPr sz="1200" kern="1200">
        <a:solidFill>
          <a:schemeClr val="tx1"/>
        </a:solidFill>
        <a:latin typeface="+mn-lt"/>
        <a:ea typeface="+mn-ea"/>
        <a:cs typeface="+mn-cs"/>
      </a:defRPr>
    </a:lvl2pPr>
    <a:lvl3pPr marL="914319" algn="l" defTabSz="914319" rtl="0" eaLnBrk="1" latinLnBrk="0" hangingPunct="1">
      <a:defRPr sz="1200" kern="1200">
        <a:solidFill>
          <a:schemeClr val="tx1"/>
        </a:solidFill>
        <a:latin typeface="+mn-lt"/>
        <a:ea typeface="+mn-ea"/>
        <a:cs typeface="+mn-cs"/>
      </a:defRPr>
    </a:lvl3pPr>
    <a:lvl4pPr marL="1371479" algn="l" defTabSz="914319" rtl="0" eaLnBrk="1" latinLnBrk="0" hangingPunct="1">
      <a:defRPr sz="1200" kern="1200">
        <a:solidFill>
          <a:schemeClr val="tx1"/>
        </a:solidFill>
        <a:latin typeface="+mn-lt"/>
        <a:ea typeface="+mn-ea"/>
        <a:cs typeface="+mn-cs"/>
      </a:defRPr>
    </a:lvl4pPr>
    <a:lvl5pPr marL="1828639" algn="l" defTabSz="914319" rtl="0" eaLnBrk="1" latinLnBrk="0" hangingPunct="1">
      <a:defRPr sz="1200" kern="1200">
        <a:solidFill>
          <a:schemeClr val="tx1"/>
        </a:solidFill>
        <a:latin typeface="+mn-lt"/>
        <a:ea typeface="+mn-ea"/>
        <a:cs typeface="+mn-cs"/>
      </a:defRPr>
    </a:lvl5pPr>
    <a:lvl6pPr marL="2285798" algn="l" defTabSz="914319" rtl="0" eaLnBrk="1" latinLnBrk="0" hangingPunct="1">
      <a:defRPr sz="1200" kern="1200">
        <a:solidFill>
          <a:schemeClr val="tx1"/>
        </a:solidFill>
        <a:latin typeface="+mn-lt"/>
        <a:ea typeface="+mn-ea"/>
        <a:cs typeface="+mn-cs"/>
      </a:defRPr>
    </a:lvl6pPr>
    <a:lvl7pPr marL="2742958" algn="l" defTabSz="914319" rtl="0" eaLnBrk="1" latinLnBrk="0" hangingPunct="1">
      <a:defRPr sz="1200" kern="1200">
        <a:solidFill>
          <a:schemeClr val="tx1"/>
        </a:solidFill>
        <a:latin typeface="+mn-lt"/>
        <a:ea typeface="+mn-ea"/>
        <a:cs typeface="+mn-cs"/>
      </a:defRPr>
    </a:lvl7pPr>
    <a:lvl8pPr marL="3200117" algn="l" defTabSz="914319" rtl="0" eaLnBrk="1" latinLnBrk="0" hangingPunct="1">
      <a:defRPr sz="1200" kern="1200">
        <a:solidFill>
          <a:schemeClr val="tx1"/>
        </a:solidFill>
        <a:latin typeface="+mn-lt"/>
        <a:ea typeface="+mn-ea"/>
        <a:cs typeface="+mn-cs"/>
      </a:defRPr>
    </a:lvl8pPr>
    <a:lvl9pPr marL="3657277" algn="l" defTabSz="9143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14</a:t>
            </a:fld>
            <a:endParaRPr lang="sv-SE"/>
          </a:p>
        </p:txBody>
      </p:sp>
    </p:spTree>
    <p:extLst>
      <p:ext uri="{BB962C8B-B14F-4D97-AF65-F5344CB8AC3E}">
        <p14:creationId xmlns:p14="http://schemas.microsoft.com/office/powerpoint/2010/main" val="37632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a:p>
        </p:txBody>
      </p:sp>
    </p:spTree>
    <p:extLst>
      <p:ext uri="{BB962C8B-B14F-4D97-AF65-F5344CB8AC3E}">
        <p14:creationId xmlns:p14="http://schemas.microsoft.com/office/powerpoint/2010/main" val="35818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a:p>
        </p:txBody>
      </p:sp>
    </p:spTree>
    <p:extLst>
      <p:ext uri="{BB962C8B-B14F-4D97-AF65-F5344CB8AC3E}">
        <p14:creationId xmlns:p14="http://schemas.microsoft.com/office/powerpoint/2010/main" val="614680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Explain better design deliverables (what is it we have defined and what is it contractor will deliver)</a:t>
            </a:r>
          </a:p>
          <a:p>
            <a:endParaRPr lang="en-AU"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3151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NBPI</a:t>
            </a:r>
            <a:r>
              <a:rPr lang="en-US" baseline="0" dirty="0"/>
              <a:t> is under design CDR is not done yet so this storyboard is our plan during detailed design and might be subject to change as time progress</a:t>
            </a:r>
          </a:p>
          <a:p>
            <a:r>
              <a:rPr lang="en-US" baseline="0" dirty="0"/>
              <a:t>Decommissioning is for inserts/plugs, </a:t>
            </a:r>
            <a:r>
              <a:rPr lang="en-US" b="1" baseline="0" dirty="0"/>
              <a:t>not the facility</a:t>
            </a:r>
            <a:endParaRPr lang="en-US" b="1" dirty="0"/>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a:p>
        </p:txBody>
      </p:sp>
    </p:spTree>
    <p:extLst>
      <p:ext uri="{BB962C8B-B14F-4D97-AF65-F5344CB8AC3E}">
        <p14:creationId xmlns:p14="http://schemas.microsoft.com/office/powerpoint/2010/main" val="169299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20</a:t>
            </a:fld>
            <a:endParaRPr lang="sv-SE"/>
          </a:p>
        </p:txBody>
      </p:sp>
    </p:spTree>
    <p:extLst>
      <p:ext uri="{BB962C8B-B14F-4D97-AF65-F5344CB8AC3E}">
        <p14:creationId xmlns:p14="http://schemas.microsoft.com/office/powerpoint/2010/main" val="2636592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sv-S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19" indent="0" algn="ctr">
              <a:buNone/>
              <a:defRPr>
                <a:solidFill>
                  <a:schemeClr val="tx1">
                    <a:tint val="75000"/>
                  </a:schemeClr>
                </a:solidFill>
              </a:defRPr>
            </a:lvl3pPr>
            <a:lvl4pPr marL="1371479" indent="0" algn="ctr">
              <a:buNone/>
              <a:defRPr>
                <a:solidFill>
                  <a:schemeClr val="tx1">
                    <a:tint val="75000"/>
                  </a:schemeClr>
                </a:solidFill>
              </a:defRPr>
            </a:lvl4pPr>
            <a:lvl5pPr marL="1828639" indent="0" algn="ctr">
              <a:buNone/>
              <a:defRPr>
                <a:solidFill>
                  <a:schemeClr val="tx1">
                    <a:tint val="75000"/>
                  </a:schemeClr>
                </a:solidFill>
              </a:defRPr>
            </a:lvl5pPr>
            <a:lvl6pPr marL="2285798" indent="0" algn="ctr">
              <a:buNone/>
              <a:defRPr>
                <a:solidFill>
                  <a:schemeClr val="tx1">
                    <a:tint val="75000"/>
                  </a:schemeClr>
                </a:solidFill>
              </a:defRPr>
            </a:lvl6pPr>
            <a:lvl7pPr marL="2742958" indent="0" algn="ctr">
              <a:buNone/>
              <a:defRPr>
                <a:solidFill>
                  <a:schemeClr val="tx1">
                    <a:tint val="75000"/>
                  </a:schemeClr>
                </a:solidFill>
              </a:defRPr>
            </a:lvl7pPr>
            <a:lvl8pPr marL="3200117" indent="0" algn="ctr">
              <a:buNone/>
              <a:defRPr>
                <a:solidFill>
                  <a:schemeClr val="tx1">
                    <a:tint val="75000"/>
                  </a:schemeClr>
                </a:solidFill>
              </a:defRPr>
            </a:lvl8pPr>
            <a:lvl9pPr marL="3657277" indent="0" algn="ctr">
              <a:buNone/>
              <a:defRPr>
                <a:solidFill>
                  <a:schemeClr val="tx1">
                    <a:tint val="75000"/>
                  </a:schemeClr>
                </a:solidFill>
              </a:defRPr>
            </a:lvl9pPr>
          </a:lstStyle>
          <a:p>
            <a:r>
              <a:rPr lang="sv-SE"/>
              <a:t>Click to edit Master subtitle style</a:t>
            </a:r>
          </a:p>
        </p:txBody>
      </p:sp>
      <p:sp>
        <p:nvSpPr>
          <p:cNvPr id="4" name="Date Placeholder 3"/>
          <p:cNvSpPr>
            <a:spLocks noGrp="1"/>
          </p:cNvSpPr>
          <p:nvPr>
            <p:ph type="dt" sz="half" idx="10"/>
          </p:nvPr>
        </p:nvSpPr>
        <p:spPr/>
        <p:txBody>
          <a:bodyPr/>
          <a:lstStyle/>
          <a:p>
            <a:fld id="{5ED7AC81-318B-4D49-A602-9E30227C87EC}" type="datetime1">
              <a:rPr lang="sv-SE" smtClean="0"/>
              <a:t>2019-01-22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8304" y="260649"/>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6EB99CB0-346B-43FA-9EE6-F90C3F3BC0BA}" type="datetime1">
              <a:rPr lang="sv-SE" smtClean="0"/>
              <a:t>2019-01-22</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2019-01-22</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04662" y="260649"/>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7" name="Date Placeholder 6"/>
          <p:cNvSpPr>
            <a:spLocks noGrp="1"/>
          </p:cNvSpPr>
          <p:nvPr>
            <p:ph type="dt" sz="half" idx="10"/>
          </p:nvPr>
        </p:nvSpPr>
        <p:spPr/>
        <p:txBody>
          <a:bodyPr/>
          <a:lstStyle/>
          <a:p>
            <a:fld id="{3C7D23FA-05C4-4CC1-B281-2F815585BC1C}" type="datetime1">
              <a:rPr lang="sv-SE" smtClean="0"/>
              <a:t>2019-01-22</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139136" cy="1143000"/>
          </a:xfrm>
          <a:prstGeom prst="rect">
            <a:avLst/>
          </a:prstGeom>
        </p:spPr>
        <p:txBody>
          <a:bodyPr vert="horz" lIns="91432" tIns="45716" rIns="91432" bIns="45716" rtlCol="0" anchor="ctr">
            <a:normAutofit/>
          </a:bodyPr>
          <a:lstStyle/>
          <a:p>
            <a:r>
              <a:rPr lang="sv-SE"/>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1" y="6356351"/>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7103233B-D569-4A6E-878F-CDE152514C47}" type="datetime1">
              <a:rPr lang="sv-SE" smtClean="0"/>
              <a:t>2019-01-22</a:t>
            </a:fld>
            <a:endParaRPr lang="sv-SE"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319" rtl="0" eaLnBrk="1" latinLnBrk="0" hangingPunct="1">
        <a:spcBef>
          <a:spcPct val="0"/>
        </a:spcBef>
        <a:buNone/>
        <a:defRPr sz="3200" kern="1200" baseline="0">
          <a:solidFill>
            <a:schemeClr val="bg1"/>
          </a:solidFill>
          <a:latin typeface="+mj-lt"/>
          <a:ea typeface="+mj-ea"/>
          <a:cs typeface="+mj-cs"/>
        </a:defRPr>
      </a:lvl1pPr>
    </p:titleStyle>
    <p:bodyStyle>
      <a:lvl1pPr marL="342870" indent="-342870" algn="l" defTabSz="914319"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84" indent="-285725" algn="l" defTabSz="914319"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899" indent="-228579" algn="l" defTabSz="914319"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058" indent="-228579" algn="l" defTabSz="914319"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21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7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3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9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56"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9"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8" algn="l" defTabSz="914319" rtl="0" eaLnBrk="1" latinLnBrk="0" hangingPunct="1">
        <a:defRPr sz="1800" kern="1200">
          <a:solidFill>
            <a:schemeClr val="tx1"/>
          </a:solidFill>
          <a:latin typeface="+mn-lt"/>
          <a:ea typeface="+mn-ea"/>
          <a:cs typeface="+mn-cs"/>
        </a:defRPr>
      </a:lvl7pPr>
      <a:lvl8pPr marL="3200117" algn="l" defTabSz="914319" rtl="0" eaLnBrk="1" latinLnBrk="0" hangingPunct="1">
        <a:defRPr sz="1800" kern="1200">
          <a:solidFill>
            <a:schemeClr val="tx1"/>
          </a:solidFill>
          <a:latin typeface="+mn-lt"/>
          <a:ea typeface="+mn-ea"/>
          <a:cs typeface="+mn-cs"/>
        </a:defRPr>
      </a:lvl8pPr>
      <a:lvl9pPr marL="3657277" algn="l" defTabSz="9143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561898"/>
          </a:xfrm>
        </p:spPr>
        <p:txBody>
          <a:bodyPr>
            <a:normAutofit/>
          </a:bodyPr>
          <a:lstStyle/>
          <a:p>
            <a:pPr algn="ctr"/>
            <a:r>
              <a:rPr lang="en-GB" sz="4000" dirty="0"/>
              <a:t>Introduction, Overview, Charge, </a:t>
            </a:r>
            <a:br>
              <a:rPr lang="en-GB" sz="4000" dirty="0"/>
            </a:br>
            <a:r>
              <a:rPr lang="en-GB" sz="4000" dirty="0"/>
              <a:t>Project Plan, Requirements</a:t>
            </a:r>
          </a:p>
        </p:txBody>
      </p:sp>
      <p:sp>
        <p:nvSpPr>
          <p:cNvPr id="4" name="Rectangle 3"/>
          <p:cNvSpPr/>
          <p:nvPr/>
        </p:nvSpPr>
        <p:spPr>
          <a:xfrm>
            <a:off x="457199" y="5949281"/>
            <a:ext cx="8216153" cy="368106"/>
          </a:xfrm>
          <a:prstGeom prst="rect">
            <a:avLst/>
          </a:prstGeom>
        </p:spPr>
        <p:txBody>
          <a:bodyPr wrap="square" lIns="91432" tIns="45716" rIns="91432" bIns="45716">
            <a:spAutoFit/>
          </a:bodyPr>
          <a:lstStyle/>
          <a:p>
            <a:pPr algn="ctr">
              <a:lnSpc>
                <a:spcPct val="120000"/>
              </a:lnSpc>
            </a:pPr>
            <a:r>
              <a:rPr lang="en-US" sz="1600" dirty="0">
                <a:solidFill>
                  <a:srgbClr val="FFFFFF"/>
                </a:solidFill>
              </a:rPr>
              <a:t>Ken Andersen, </a:t>
            </a:r>
            <a:r>
              <a:rPr lang="en-US" sz="1600" dirty="0" err="1">
                <a:solidFill>
                  <a:srgbClr val="FFFFFF"/>
                </a:solidFill>
              </a:rPr>
              <a:t>Zvonko</a:t>
            </a:r>
            <a:r>
              <a:rPr lang="en-US" sz="1600" dirty="0">
                <a:solidFill>
                  <a:srgbClr val="FFFFFF"/>
                </a:solidFill>
              </a:rPr>
              <a:t> </a:t>
            </a:r>
            <a:r>
              <a:rPr lang="en-US" sz="1600" dirty="0" err="1">
                <a:solidFill>
                  <a:srgbClr val="FFFFFF"/>
                </a:solidFill>
              </a:rPr>
              <a:t>Lazic</a:t>
            </a:r>
            <a:endParaRPr lang="en-GB" sz="1400" dirty="0">
              <a:solidFill>
                <a:srgbClr val="FFFFFF"/>
              </a:solidFill>
            </a:endParaRPr>
          </a:p>
        </p:txBody>
      </p:sp>
      <p:sp>
        <p:nvSpPr>
          <p:cNvPr id="5" name="Subtitle 4"/>
          <p:cNvSpPr>
            <a:spLocks noGrp="1"/>
          </p:cNvSpPr>
          <p:nvPr>
            <p:ph type="subTitle" idx="1"/>
          </p:nvPr>
        </p:nvSpPr>
        <p:spPr>
          <a:xfrm>
            <a:off x="1056903" y="3886200"/>
            <a:ext cx="7125195" cy="1752600"/>
          </a:xfrm>
        </p:spPr>
        <p:txBody>
          <a:bodyPr>
            <a:normAutofit/>
          </a:bodyPr>
          <a:lstStyle/>
          <a:p>
            <a:r>
              <a:rPr lang="en-US" sz="2200" dirty="0">
                <a:solidFill>
                  <a:schemeClr val="bg1"/>
                </a:solidFill>
              </a:rPr>
              <a:t>Preliminary Design Review of the Common Shielding Project</a:t>
            </a:r>
          </a:p>
          <a:p>
            <a:r>
              <a:rPr lang="en-US" sz="2200" dirty="0">
                <a:solidFill>
                  <a:schemeClr val="bg1"/>
                </a:solidFill>
              </a:rPr>
              <a:t>Lund, 24</a:t>
            </a:r>
            <a:r>
              <a:rPr lang="en-US" sz="2200" baseline="30000" dirty="0">
                <a:solidFill>
                  <a:schemeClr val="bg1"/>
                </a:solidFill>
              </a:rPr>
              <a:t>th</a:t>
            </a:r>
            <a:r>
              <a:rPr lang="en-US" sz="2200" dirty="0">
                <a:solidFill>
                  <a:schemeClr val="bg1"/>
                </a:solidFill>
              </a:rPr>
              <a:t> of January 2019</a:t>
            </a: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Organisation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graphicFrame>
        <p:nvGraphicFramePr>
          <p:cNvPr id="6" name="Diagram 5"/>
          <p:cNvGraphicFramePr/>
          <p:nvPr>
            <p:extLst/>
          </p:nvPr>
        </p:nvGraphicFramePr>
        <p:xfrm>
          <a:off x="165100" y="1397000"/>
          <a:ext cx="75311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45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t>
            </a:r>
            <a:r>
              <a:rPr lang="en-US" dirty="0" err="1"/>
              <a:t>Organisation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graphicFrame>
        <p:nvGraphicFramePr>
          <p:cNvPr id="6" name="Diagram 5"/>
          <p:cNvGraphicFramePr/>
          <p:nvPr>
            <p:extLst/>
          </p:nvPr>
        </p:nvGraphicFramePr>
        <p:xfrm>
          <a:off x="165100" y="1397000"/>
          <a:ext cx="75311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 Arrow 4">
            <a:extLst>
              <a:ext uri="{FF2B5EF4-FFF2-40B4-BE49-F238E27FC236}">
                <a16:creationId xmlns:a16="http://schemas.microsoft.com/office/drawing/2014/main" id="{27600F64-6733-814D-9811-19D48E3F761E}"/>
              </a:ext>
            </a:extLst>
          </p:cNvPr>
          <p:cNvSpPr/>
          <p:nvPr/>
        </p:nvSpPr>
        <p:spPr>
          <a:xfrm>
            <a:off x="6200026" y="3835729"/>
            <a:ext cx="1836000" cy="558141"/>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DREAM &amp; T-REX</a:t>
            </a:r>
          </a:p>
        </p:txBody>
      </p:sp>
      <p:sp>
        <p:nvSpPr>
          <p:cNvPr id="7" name="Left Arrow 6">
            <a:extLst>
              <a:ext uri="{FF2B5EF4-FFF2-40B4-BE49-F238E27FC236}">
                <a16:creationId xmlns:a16="http://schemas.microsoft.com/office/drawing/2014/main" id="{FCD23C29-D59E-E445-99A7-511C16EA24AD}"/>
              </a:ext>
            </a:extLst>
          </p:cNvPr>
          <p:cNvSpPr/>
          <p:nvPr/>
        </p:nvSpPr>
        <p:spPr>
          <a:xfrm>
            <a:off x="6200026" y="4641272"/>
            <a:ext cx="1836000" cy="558141"/>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BIFROST &amp; HEIMDAL</a:t>
            </a:r>
          </a:p>
        </p:txBody>
      </p:sp>
      <p:sp>
        <p:nvSpPr>
          <p:cNvPr id="8" name="Left Arrow 7">
            <a:extLst>
              <a:ext uri="{FF2B5EF4-FFF2-40B4-BE49-F238E27FC236}">
                <a16:creationId xmlns:a16="http://schemas.microsoft.com/office/drawing/2014/main" id="{03665506-6329-2541-B1B3-F3209D8E4F4E}"/>
              </a:ext>
            </a:extLst>
          </p:cNvPr>
          <p:cNvSpPr/>
          <p:nvPr/>
        </p:nvSpPr>
        <p:spPr>
          <a:xfrm>
            <a:off x="6200026" y="5494316"/>
            <a:ext cx="1836000" cy="558141"/>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ODIN &amp; CSPEC</a:t>
            </a:r>
          </a:p>
        </p:txBody>
      </p:sp>
      <p:sp>
        <p:nvSpPr>
          <p:cNvPr id="9" name="TextBox 8">
            <a:extLst>
              <a:ext uri="{FF2B5EF4-FFF2-40B4-BE49-F238E27FC236}">
                <a16:creationId xmlns:a16="http://schemas.microsoft.com/office/drawing/2014/main" id="{43283D21-A2B1-B643-9809-EB9F1DCEB6D5}"/>
              </a:ext>
            </a:extLst>
          </p:cNvPr>
          <p:cNvSpPr txBox="1"/>
          <p:nvPr/>
        </p:nvSpPr>
        <p:spPr>
          <a:xfrm>
            <a:off x="5902038" y="2196936"/>
            <a:ext cx="2561535" cy="646331"/>
          </a:xfrm>
          <a:prstGeom prst="rect">
            <a:avLst/>
          </a:prstGeom>
          <a:noFill/>
        </p:spPr>
        <p:txBody>
          <a:bodyPr wrap="none" rtlCol="0">
            <a:spAutoFit/>
          </a:bodyPr>
          <a:lstStyle/>
          <a:p>
            <a:r>
              <a:rPr lang="en-GB" dirty="0"/>
              <a:t>Instrument Contributions</a:t>
            </a:r>
          </a:p>
          <a:p>
            <a:pPr algn="ctr"/>
            <a:r>
              <a:rPr lang="en-GB" dirty="0"/>
              <a:t>10k€ each</a:t>
            </a:r>
          </a:p>
        </p:txBody>
      </p:sp>
      <p:sp>
        <p:nvSpPr>
          <p:cNvPr id="10" name="TextBox 9">
            <a:extLst>
              <a:ext uri="{FF2B5EF4-FFF2-40B4-BE49-F238E27FC236}">
                <a16:creationId xmlns:a16="http://schemas.microsoft.com/office/drawing/2014/main" id="{8F5193A5-B4B7-E046-83DF-E2B25DA53982}"/>
              </a:ext>
            </a:extLst>
          </p:cNvPr>
          <p:cNvSpPr txBox="1"/>
          <p:nvPr/>
        </p:nvSpPr>
        <p:spPr>
          <a:xfrm>
            <a:off x="6472050" y="3123210"/>
            <a:ext cx="1448790" cy="307777"/>
          </a:xfrm>
          <a:prstGeom prst="rect">
            <a:avLst/>
          </a:prstGeom>
          <a:solidFill>
            <a:schemeClr val="bg2">
              <a:lumMod val="90000"/>
            </a:schemeClr>
          </a:solidFill>
          <a:ln w="28575">
            <a:solidFill>
              <a:srgbClr val="0070C0"/>
            </a:solidFill>
          </a:ln>
        </p:spPr>
        <p:txBody>
          <a:bodyPr wrap="square" rtlCol="0">
            <a:spAutoFit/>
          </a:bodyPr>
          <a:lstStyle/>
          <a:p>
            <a:pPr algn="ctr"/>
            <a:r>
              <a:rPr lang="en-GB" sz="1400" dirty="0"/>
              <a:t>MAGIC</a:t>
            </a:r>
          </a:p>
        </p:txBody>
      </p:sp>
      <p:sp>
        <p:nvSpPr>
          <p:cNvPr id="11" name="Rectangle 10">
            <a:extLst>
              <a:ext uri="{FF2B5EF4-FFF2-40B4-BE49-F238E27FC236}">
                <a16:creationId xmlns:a16="http://schemas.microsoft.com/office/drawing/2014/main" id="{595CC042-23E9-0844-AEAC-77C4BC440605}"/>
              </a:ext>
            </a:extLst>
          </p:cNvPr>
          <p:cNvSpPr/>
          <p:nvPr/>
        </p:nvSpPr>
        <p:spPr>
          <a:xfrm>
            <a:off x="5913910" y="2220686"/>
            <a:ext cx="2505693" cy="463731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3DA4B1A-4A81-644C-AE11-4D279830CDFF}"/>
              </a:ext>
            </a:extLst>
          </p:cNvPr>
          <p:cNvSpPr txBox="1"/>
          <p:nvPr/>
        </p:nvSpPr>
        <p:spPr>
          <a:xfrm>
            <a:off x="6018812" y="1565567"/>
            <a:ext cx="2253694" cy="369332"/>
          </a:xfrm>
          <a:prstGeom prst="rect">
            <a:avLst/>
          </a:prstGeom>
          <a:noFill/>
        </p:spPr>
        <p:txBody>
          <a:bodyPr wrap="none" rtlCol="0">
            <a:spAutoFit/>
          </a:bodyPr>
          <a:lstStyle/>
          <a:p>
            <a:r>
              <a:rPr lang="en-GB" u="sng" dirty="0"/>
              <a:t>Project Budget: 150k€</a:t>
            </a:r>
          </a:p>
        </p:txBody>
      </p:sp>
      <p:sp>
        <p:nvSpPr>
          <p:cNvPr id="13" name="Left Arrow 12">
            <a:extLst>
              <a:ext uri="{FF2B5EF4-FFF2-40B4-BE49-F238E27FC236}">
                <a16:creationId xmlns:a16="http://schemas.microsoft.com/office/drawing/2014/main" id="{855179CA-39D8-AE41-A706-7112EA0F334A}"/>
              </a:ext>
            </a:extLst>
          </p:cNvPr>
          <p:cNvSpPr/>
          <p:nvPr/>
        </p:nvSpPr>
        <p:spPr>
          <a:xfrm>
            <a:off x="6164536" y="6249755"/>
            <a:ext cx="1836000" cy="558141"/>
          </a:xfrm>
          <a:prstGeom prst="lef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VESPA</a:t>
            </a:r>
          </a:p>
        </p:txBody>
      </p:sp>
    </p:spTree>
    <p:extLst>
      <p:ext uri="{BB962C8B-B14F-4D97-AF65-F5344CB8AC3E}">
        <p14:creationId xmlns:p14="http://schemas.microsoft.com/office/powerpoint/2010/main" val="306843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3111-68B8-9646-8323-18E7E45584DD}"/>
              </a:ext>
            </a:extLst>
          </p:cNvPr>
          <p:cNvSpPr>
            <a:spLocks noGrp="1"/>
          </p:cNvSpPr>
          <p:nvPr>
            <p:ph type="title"/>
          </p:nvPr>
        </p:nvSpPr>
        <p:spPr/>
        <p:txBody>
          <a:bodyPr/>
          <a:lstStyle/>
          <a:p>
            <a:r>
              <a:rPr lang="en-GB" dirty="0"/>
              <a:t>What happened in Phase 1?</a:t>
            </a:r>
          </a:p>
        </p:txBody>
      </p:sp>
      <p:sp>
        <p:nvSpPr>
          <p:cNvPr id="4" name="Slide Number Placeholder 3">
            <a:extLst>
              <a:ext uri="{FF2B5EF4-FFF2-40B4-BE49-F238E27FC236}">
                <a16:creationId xmlns:a16="http://schemas.microsoft.com/office/drawing/2014/main" id="{0B04D442-1F61-2E46-A85A-33B0E066DB78}"/>
              </a:ext>
            </a:extLst>
          </p:cNvPr>
          <p:cNvSpPr>
            <a:spLocks noGrp="1"/>
          </p:cNvSpPr>
          <p:nvPr>
            <p:ph type="sldNum" sz="quarter" idx="12"/>
          </p:nvPr>
        </p:nvSpPr>
        <p:spPr/>
        <p:txBody>
          <a:bodyPr/>
          <a:lstStyle/>
          <a:p>
            <a:fld id="{551115BC-487E-4422-894C-CB7CD3E79223}" type="slidenum">
              <a:rPr lang="sv-SE" smtClean="0"/>
              <a:t>12</a:t>
            </a:fld>
            <a:endParaRPr lang="sv-SE" dirty="0"/>
          </a:p>
        </p:txBody>
      </p:sp>
      <p:graphicFrame>
        <p:nvGraphicFramePr>
          <p:cNvPr id="5" name="Table 725">
            <a:extLst>
              <a:ext uri="{FF2B5EF4-FFF2-40B4-BE49-F238E27FC236}">
                <a16:creationId xmlns:a16="http://schemas.microsoft.com/office/drawing/2014/main" id="{8311723C-AC19-2F49-9E5E-822936DCE5A7}"/>
              </a:ext>
            </a:extLst>
          </p:cNvPr>
          <p:cNvGraphicFramePr/>
          <p:nvPr>
            <p:extLst/>
          </p:nvPr>
        </p:nvGraphicFramePr>
        <p:xfrm>
          <a:off x="192268" y="1500188"/>
          <a:ext cx="8799329" cy="3764280"/>
        </p:xfrm>
        <a:graphic>
          <a:graphicData uri="http://schemas.openxmlformats.org/drawingml/2006/table">
            <a:tbl>
              <a:tblPr firstRow="1" bandRow="1">
                <a:tableStyleId>{5940675A-B579-460E-94D1-54222C63F5DA}</a:tableStyleId>
              </a:tblPr>
              <a:tblGrid>
                <a:gridCol w="2016542">
                  <a:extLst>
                    <a:ext uri="{9D8B030D-6E8A-4147-A177-3AD203B41FA5}">
                      <a16:colId xmlns:a16="http://schemas.microsoft.com/office/drawing/2014/main" val="20000"/>
                    </a:ext>
                  </a:extLst>
                </a:gridCol>
                <a:gridCol w="753643">
                  <a:extLst>
                    <a:ext uri="{9D8B030D-6E8A-4147-A177-3AD203B41FA5}">
                      <a16:colId xmlns:a16="http://schemas.microsoft.com/office/drawing/2014/main" val="20001"/>
                    </a:ext>
                  </a:extLst>
                </a:gridCol>
                <a:gridCol w="753643">
                  <a:extLst>
                    <a:ext uri="{9D8B030D-6E8A-4147-A177-3AD203B41FA5}">
                      <a16:colId xmlns:a16="http://schemas.microsoft.com/office/drawing/2014/main" val="20002"/>
                    </a:ext>
                  </a:extLst>
                </a:gridCol>
                <a:gridCol w="753643">
                  <a:extLst>
                    <a:ext uri="{9D8B030D-6E8A-4147-A177-3AD203B41FA5}">
                      <a16:colId xmlns:a16="http://schemas.microsoft.com/office/drawing/2014/main" val="20003"/>
                    </a:ext>
                  </a:extLst>
                </a:gridCol>
                <a:gridCol w="753643">
                  <a:extLst>
                    <a:ext uri="{9D8B030D-6E8A-4147-A177-3AD203B41FA5}">
                      <a16:colId xmlns:a16="http://schemas.microsoft.com/office/drawing/2014/main" val="20004"/>
                    </a:ext>
                  </a:extLst>
                </a:gridCol>
                <a:gridCol w="753643">
                  <a:extLst>
                    <a:ext uri="{9D8B030D-6E8A-4147-A177-3AD203B41FA5}">
                      <a16:colId xmlns:a16="http://schemas.microsoft.com/office/drawing/2014/main" val="20005"/>
                    </a:ext>
                  </a:extLst>
                </a:gridCol>
                <a:gridCol w="753643">
                  <a:extLst>
                    <a:ext uri="{9D8B030D-6E8A-4147-A177-3AD203B41FA5}">
                      <a16:colId xmlns:a16="http://schemas.microsoft.com/office/drawing/2014/main" val="20006"/>
                    </a:ext>
                  </a:extLst>
                </a:gridCol>
                <a:gridCol w="753643">
                  <a:extLst>
                    <a:ext uri="{9D8B030D-6E8A-4147-A177-3AD203B41FA5}">
                      <a16:colId xmlns:a16="http://schemas.microsoft.com/office/drawing/2014/main" val="20007"/>
                    </a:ext>
                  </a:extLst>
                </a:gridCol>
                <a:gridCol w="753643">
                  <a:extLst>
                    <a:ext uri="{9D8B030D-6E8A-4147-A177-3AD203B41FA5}">
                      <a16:colId xmlns:a16="http://schemas.microsoft.com/office/drawing/2014/main" val="20008"/>
                    </a:ext>
                  </a:extLst>
                </a:gridCol>
                <a:gridCol w="753643">
                  <a:extLst>
                    <a:ext uri="{9D8B030D-6E8A-4147-A177-3AD203B41FA5}">
                      <a16:colId xmlns:a16="http://schemas.microsoft.com/office/drawing/2014/main" val="2596604599"/>
                    </a:ext>
                  </a:extLst>
                </a:gridCol>
              </a:tblGrid>
              <a:tr h="289500">
                <a:tc>
                  <a:txBody>
                    <a:bodyPr/>
                    <a:lstStyle/>
                    <a:p>
                      <a:pPr lvl="0" algn="l" defTabSz="914400">
                        <a:tabLst>
                          <a:tab pos="914400" algn="l"/>
                        </a:tabLst>
                        <a:defRPr b="0" i="0">
                          <a:uFillTx/>
                        </a:defRPr>
                      </a:pPr>
                      <a:r>
                        <a:rPr lang="en-US" sz="1400" dirty="0">
                          <a:latin typeface="+mn-lt"/>
                          <a:ea typeface="Gill Sans"/>
                          <a:cs typeface="Gill Sans"/>
                          <a:sym typeface="Gill Sans"/>
                        </a:rPr>
                        <a:t>2018</a:t>
                      </a:r>
                      <a:endParaRPr sz="140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latin typeface="+mn-lt"/>
                          <a:sym typeface="Gill Sans"/>
                        </a:rPr>
                        <a:t>April</a:t>
                      </a:r>
                      <a:endParaRPr sz="140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latin typeface="+mn-lt"/>
                          <a:sym typeface="Gill Sans"/>
                        </a:rPr>
                        <a:t>May</a:t>
                      </a:r>
                      <a:endParaRPr sz="140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latin typeface="+mn-lt"/>
                          <a:sym typeface="Gill Sans"/>
                        </a:rPr>
                        <a:t>June</a:t>
                      </a:r>
                      <a:endParaRPr sz="140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latin typeface="+mn-lt"/>
                          <a:sym typeface="Gill Sans"/>
                        </a:rPr>
                        <a:t>July</a:t>
                      </a:r>
                      <a:endParaRPr sz="140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latin typeface="+mn-lt"/>
                          <a:sym typeface="Gill Sans"/>
                        </a:rPr>
                        <a:t>August</a:t>
                      </a:r>
                      <a:endParaRPr sz="140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latin typeface="+mn-lt"/>
                          <a:sym typeface="Gill Sans"/>
                        </a:rPr>
                        <a:t>Sep.</a:t>
                      </a:r>
                      <a:endParaRPr sz="140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latin typeface="+mn-lt"/>
                          <a:sym typeface="Gill Sans"/>
                        </a:rPr>
                        <a:t>Oct.</a:t>
                      </a:r>
                      <a:endParaRPr sz="140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latin typeface="+mn-lt"/>
                          <a:ea typeface="Gill Sans"/>
                          <a:cs typeface="Gill Sans"/>
                          <a:sym typeface="Gill Sans"/>
                        </a:rPr>
                        <a:t>Nov.</a:t>
                      </a:r>
                      <a:endParaRPr sz="140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latin typeface="+mn-lt"/>
                          <a:ea typeface="Gill Sans"/>
                          <a:cs typeface="Gill Sans"/>
                          <a:sym typeface="Gill Sans"/>
                        </a:rPr>
                        <a:t>Dec.</a:t>
                      </a:r>
                      <a:endParaRPr sz="1400" dirty="0">
                        <a:latin typeface="+mn-lt"/>
                        <a:ea typeface="Gill Sans"/>
                        <a:cs typeface="Gill Sans"/>
                        <a:sym typeface="Gill Sans"/>
                      </a:endParaRPr>
                    </a:p>
                  </a:txBody>
                  <a:tcPr marL="38100" marR="38100" marT="38100" marB="38100" anchor="ctr" horzOverflow="overflow"/>
                </a:tc>
                <a:extLst>
                  <a:ext uri="{0D108BD9-81ED-4DB2-BD59-A6C34878D82A}">
                    <a16:rowId xmlns:a16="http://schemas.microsoft.com/office/drawing/2014/main" val="10000"/>
                  </a:ext>
                </a:extLst>
              </a:tr>
              <a:tr h="289500">
                <a:tc>
                  <a:txBody>
                    <a:bodyPr/>
                    <a:lstStyle/>
                    <a:p>
                      <a:pPr lvl="0" algn="l" defTabSz="914400">
                        <a:tabLst>
                          <a:tab pos="914400" algn="l"/>
                        </a:tabLst>
                        <a:defRPr b="0" i="0">
                          <a:uFillTx/>
                        </a:defRPr>
                      </a:pPr>
                      <a:r>
                        <a:rPr lang="en-US" sz="1400" dirty="0">
                          <a:latin typeface="+mn-lt"/>
                          <a:sym typeface="Gill Sans"/>
                        </a:rPr>
                        <a:t>Proposal Development</a:t>
                      </a:r>
                      <a:endParaRPr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extLst>
                  <a:ext uri="{0D108BD9-81ED-4DB2-BD59-A6C34878D82A}">
                    <a16:rowId xmlns:a16="http://schemas.microsoft.com/office/drawing/2014/main" val="10001"/>
                  </a:ext>
                </a:extLst>
              </a:tr>
              <a:tr h="289500">
                <a:tc>
                  <a:txBody>
                    <a:bodyPr/>
                    <a:lstStyle/>
                    <a:p>
                      <a:pPr lvl="0" algn="l" defTabSz="914400">
                        <a:tabLst>
                          <a:tab pos="914400" algn="l"/>
                        </a:tabLst>
                        <a:defRPr b="0" i="0">
                          <a:uFillTx/>
                        </a:defRPr>
                      </a:pPr>
                      <a:r>
                        <a:rPr lang="en-US" sz="1400" dirty="0">
                          <a:latin typeface="+mn-lt"/>
                          <a:sym typeface="Gill Sans"/>
                        </a:rPr>
                        <a:t>ICB10 Meeting</a:t>
                      </a:r>
                      <a:endParaRPr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extLst>
                  <a:ext uri="{0D108BD9-81ED-4DB2-BD59-A6C34878D82A}">
                    <a16:rowId xmlns:a16="http://schemas.microsoft.com/office/drawing/2014/main" val="10002"/>
                  </a:ext>
                </a:extLst>
              </a:tr>
              <a:tr h="289500">
                <a:tc>
                  <a:txBody>
                    <a:bodyPr/>
                    <a:lstStyle/>
                    <a:p>
                      <a:pPr lvl="0" algn="l" defTabSz="914400">
                        <a:tabLst>
                          <a:tab pos="914400" algn="l"/>
                        </a:tabLst>
                        <a:defRPr b="0" i="0">
                          <a:uFillTx/>
                        </a:defRPr>
                      </a:pPr>
                      <a:r>
                        <a:rPr lang="en-US" sz="1400" dirty="0">
                          <a:latin typeface="+mn-lt"/>
                          <a:sym typeface="Gill Sans"/>
                        </a:rPr>
                        <a:t>Sign-up</a:t>
                      </a:r>
                      <a:endParaRPr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extLst>
                  <a:ext uri="{0D108BD9-81ED-4DB2-BD59-A6C34878D82A}">
                    <a16:rowId xmlns:a16="http://schemas.microsoft.com/office/drawing/2014/main" val="10003"/>
                  </a:ext>
                </a:extLst>
              </a:tr>
              <a:tr h="289500">
                <a:tc>
                  <a:txBody>
                    <a:bodyPr/>
                    <a:lstStyle/>
                    <a:p>
                      <a:pPr lvl="0" algn="l" defTabSz="914400">
                        <a:tabLst>
                          <a:tab pos="914400" algn="l"/>
                        </a:tabLst>
                        <a:defRPr b="0" i="0">
                          <a:uFillTx/>
                        </a:defRPr>
                      </a:pPr>
                      <a:r>
                        <a:rPr lang="en-US" sz="1400" dirty="0">
                          <a:latin typeface="+mn-lt"/>
                          <a:sym typeface="Gill Sans"/>
                        </a:rPr>
                        <a:t>Preparation</a:t>
                      </a:r>
                      <a:endParaRPr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extLst>
                  <a:ext uri="{0D108BD9-81ED-4DB2-BD59-A6C34878D82A}">
                    <a16:rowId xmlns:a16="http://schemas.microsoft.com/office/drawing/2014/main" val="10004"/>
                  </a:ext>
                </a:extLst>
              </a:tr>
              <a:tr h="289500">
                <a:tc>
                  <a:txBody>
                    <a:bodyPr/>
                    <a:lstStyle/>
                    <a:p>
                      <a:pPr lvl="0" algn="l" defTabSz="914400">
                        <a:tabLst>
                          <a:tab pos="914400" algn="l"/>
                        </a:tabLst>
                        <a:defRPr b="0" i="0">
                          <a:uFillTx/>
                        </a:defRPr>
                      </a:pPr>
                      <a:r>
                        <a:rPr lang="en-US" sz="1400" dirty="0">
                          <a:latin typeface="+mn-lt"/>
                          <a:sym typeface="Gill Sans"/>
                        </a:rPr>
                        <a:t>Project kick-off</a:t>
                      </a:r>
                      <a:endParaRPr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extLst>
                  <a:ext uri="{0D108BD9-81ED-4DB2-BD59-A6C34878D82A}">
                    <a16:rowId xmlns:a16="http://schemas.microsoft.com/office/drawing/2014/main" val="10005"/>
                  </a:ext>
                </a:extLst>
              </a:tr>
              <a:tr h="289500">
                <a:tc>
                  <a:txBody>
                    <a:bodyPr/>
                    <a:lstStyle/>
                    <a:p>
                      <a:pPr lvl="0" algn="l" defTabSz="914400">
                        <a:tabLst>
                          <a:tab pos="914400" algn="l"/>
                        </a:tabLst>
                        <a:defRPr b="0" i="0">
                          <a:uFillTx/>
                        </a:defRPr>
                      </a:pPr>
                      <a:r>
                        <a:rPr lang="en-US" sz="1400" dirty="0">
                          <a:latin typeface="+mn-lt"/>
                          <a:sym typeface="Gill Sans"/>
                        </a:rPr>
                        <a:t>Engineering design</a:t>
                      </a:r>
                      <a:endParaRPr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extLst>
                  <a:ext uri="{0D108BD9-81ED-4DB2-BD59-A6C34878D82A}">
                    <a16:rowId xmlns:a16="http://schemas.microsoft.com/office/drawing/2014/main" val="10006"/>
                  </a:ext>
                </a:extLst>
              </a:tr>
              <a:tr h="289500">
                <a:tc>
                  <a:txBody>
                    <a:bodyPr/>
                    <a:lstStyle/>
                    <a:p>
                      <a:pPr lvl="0" algn="l" defTabSz="914400">
                        <a:tabLst>
                          <a:tab pos="914400" algn="l"/>
                        </a:tabLst>
                        <a:defRPr b="0" i="0">
                          <a:uFillTx/>
                        </a:defRPr>
                      </a:pPr>
                      <a:r>
                        <a:rPr lang="en-US" sz="1400" dirty="0">
                          <a:latin typeface="+mn-lt"/>
                          <a:sym typeface="Gill Sans"/>
                        </a:rPr>
                        <a:t>Neutronics workshop</a:t>
                      </a:r>
                      <a:endParaRPr lang="en-US"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extLst>
                  <a:ext uri="{0D108BD9-81ED-4DB2-BD59-A6C34878D82A}">
                    <a16:rowId xmlns:a16="http://schemas.microsoft.com/office/drawing/2014/main" val="10007"/>
                  </a:ext>
                </a:extLst>
              </a:tr>
              <a:tr h="289500">
                <a:tc>
                  <a:txBody>
                    <a:bodyPr/>
                    <a:lstStyle/>
                    <a:p>
                      <a:pPr lvl="0" algn="l" defTabSz="914400">
                        <a:tabLst>
                          <a:tab pos="914400" algn="l"/>
                        </a:tabLst>
                        <a:defRPr b="0" i="0">
                          <a:uFillTx/>
                        </a:defRPr>
                      </a:pPr>
                      <a:r>
                        <a:rPr lang="en-US" sz="1400" b="0" dirty="0">
                          <a:latin typeface="+mn-lt"/>
                          <a:ea typeface="Gill Sans"/>
                          <a:cs typeface="Gill Sans"/>
                          <a:sym typeface="Gill Sans"/>
                        </a:rPr>
                        <a:t>Neutronics start</a:t>
                      </a:r>
                      <a:endParaRPr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extLst>
                  <a:ext uri="{0D108BD9-81ED-4DB2-BD59-A6C34878D82A}">
                    <a16:rowId xmlns:a16="http://schemas.microsoft.com/office/drawing/2014/main" val="1095014812"/>
                  </a:ext>
                </a:extLst>
              </a:tr>
              <a:tr h="289500">
                <a:tc>
                  <a:txBody>
                    <a:bodyPr/>
                    <a:lstStyle/>
                    <a:p>
                      <a:pPr lvl="0" algn="l" defTabSz="914400">
                        <a:tabLst>
                          <a:tab pos="914400" algn="l"/>
                        </a:tabLst>
                        <a:defRPr b="0" i="0">
                          <a:uFillTx/>
                        </a:defRPr>
                      </a:pPr>
                      <a:r>
                        <a:rPr lang="en-US" sz="1400" b="0" dirty="0">
                          <a:latin typeface="+mn-lt"/>
                          <a:ea typeface="Gill Sans"/>
                          <a:cs typeface="Gill Sans"/>
                          <a:sym typeface="Gill Sans"/>
                        </a:rPr>
                        <a:t>Neutronics work</a:t>
                      </a:r>
                      <a:endParaRPr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extLst>
                  <a:ext uri="{0D108BD9-81ED-4DB2-BD59-A6C34878D82A}">
                    <a16:rowId xmlns:a16="http://schemas.microsoft.com/office/drawing/2014/main" val="10008"/>
                  </a:ext>
                </a:extLst>
              </a:tr>
              <a:tr h="289500">
                <a:tc>
                  <a:txBody>
                    <a:bodyPr/>
                    <a:lstStyle/>
                    <a:p>
                      <a:pPr lvl="0" algn="l" defTabSz="914400">
                        <a:tabLst>
                          <a:tab pos="914400" algn="l"/>
                        </a:tabLst>
                        <a:defRPr b="0" i="0">
                          <a:uFillTx/>
                        </a:defRPr>
                      </a:pPr>
                      <a:r>
                        <a:rPr lang="en-US" sz="1400" dirty="0">
                          <a:latin typeface="+mn-lt"/>
                          <a:sym typeface="Gill Sans"/>
                        </a:rPr>
                        <a:t>Design work complete</a:t>
                      </a:r>
                      <a:endParaRPr lang="en-US"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extLst>
                  <a:ext uri="{0D108BD9-81ED-4DB2-BD59-A6C34878D82A}">
                    <a16:rowId xmlns:a16="http://schemas.microsoft.com/office/drawing/2014/main" val="10009"/>
                  </a:ext>
                </a:extLst>
              </a:tr>
              <a:tr h="289500">
                <a:tc>
                  <a:txBody>
                    <a:bodyPr/>
                    <a:lstStyle/>
                    <a:p>
                      <a:pPr lvl="0" algn="l" defTabSz="914400">
                        <a:tabLst>
                          <a:tab pos="914400" algn="l"/>
                        </a:tabLst>
                        <a:defRPr b="0" i="0">
                          <a:uFillTx/>
                        </a:defRPr>
                      </a:pPr>
                      <a:r>
                        <a:rPr lang="en-US" sz="1400" b="0" dirty="0">
                          <a:latin typeface="+mn-lt"/>
                          <a:ea typeface="Gill Sans"/>
                          <a:cs typeface="Gill Sans"/>
                          <a:sym typeface="Gill Sans"/>
                        </a:rPr>
                        <a:t>Costing &amp; documentation</a:t>
                      </a:r>
                      <a:endParaRPr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extLst>
                  <a:ext uri="{0D108BD9-81ED-4DB2-BD59-A6C34878D82A}">
                    <a16:rowId xmlns:a16="http://schemas.microsoft.com/office/drawing/2014/main" val="10010"/>
                  </a:ext>
                </a:extLst>
              </a:tr>
              <a:tr h="289500">
                <a:tc>
                  <a:txBody>
                    <a:bodyPr/>
                    <a:lstStyle/>
                    <a:p>
                      <a:pPr lvl="0" algn="l" defTabSz="914400">
                        <a:tabLst>
                          <a:tab pos="914400" algn="l"/>
                        </a:tabLst>
                        <a:defRPr b="0" i="0">
                          <a:uFillTx/>
                        </a:defRPr>
                      </a:pPr>
                      <a:r>
                        <a:rPr lang="en-US" sz="1400" dirty="0">
                          <a:latin typeface="+mn-lt"/>
                          <a:sym typeface="Gill Sans"/>
                        </a:rPr>
                        <a:t>Project completion</a:t>
                      </a:r>
                      <a:endParaRPr sz="1400" b="0" dirty="0">
                        <a:latin typeface="+mn-lt"/>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1400" dirty="0">
                        <a:latin typeface="+mn-lt"/>
                      </a:endParaRPr>
                    </a:p>
                  </a:txBody>
                  <a:tcPr marL="38100" marR="38100" marT="38100" marB="38100" anchor="ctr" horzOverflow="overflow"/>
                </a:tc>
                <a:extLst>
                  <a:ext uri="{0D108BD9-81ED-4DB2-BD59-A6C34878D82A}">
                    <a16:rowId xmlns:a16="http://schemas.microsoft.com/office/drawing/2014/main" val="10011"/>
                  </a:ext>
                </a:extLst>
              </a:tr>
            </a:tbl>
          </a:graphicData>
        </a:graphic>
      </p:graphicFrame>
      <p:sp>
        <p:nvSpPr>
          <p:cNvPr id="6" name="Diamond 5">
            <a:extLst>
              <a:ext uri="{FF2B5EF4-FFF2-40B4-BE49-F238E27FC236}">
                <a16:creationId xmlns:a16="http://schemas.microsoft.com/office/drawing/2014/main" id="{B4A142B6-5981-1E47-BE6D-AFB3EB7346D4}"/>
              </a:ext>
            </a:extLst>
          </p:cNvPr>
          <p:cNvSpPr/>
          <p:nvPr/>
        </p:nvSpPr>
        <p:spPr>
          <a:xfrm>
            <a:off x="2779481" y="2127199"/>
            <a:ext cx="108075" cy="190830"/>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755EA8-4B99-1142-B9AA-BFC3B3CD24A6}"/>
              </a:ext>
            </a:extLst>
          </p:cNvPr>
          <p:cNvSpPr/>
          <p:nvPr/>
        </p:nvSpPr>
        <p:spPr>
          <a:xfrm>
            <a:off x="2224756" y="1861761"/>
            <a:ext cx="612000" cy="143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2A699C-969C-3D44-AF12-DEAFFCB8071D}"/>
              </a:ext>
            </a:extLst>
          </p:cNvPr>
          <p:cNvSpPr/>
          <p:nvPr/>
        </p:nvSpPr>
        <p:spPr>
          <a:xfrm>
            <a:off x="2899671" y="2441673"/>
            <a:ext cx="1296000" cy="143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00707C03-42A0-AC48-B059-80F635904877}"/>
              </a:ext>
            </a:extLst>
          </p:cNvPr>
          <p:cNvSpPr/>
          <p:nvPr/>
        </p:nvSpPr>
        <p:spPr>
          <a:xfrm>
            <a:off x="3739402" y="2992120"/>
            <a:ext cx="108075" cy="190830"/>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76D1F1-1355-0846-9886-E949DE744889}"/>
              </a:ext>
            </a:extLst>
          </p:cNvPr>
          <p:cNvSpPr/>
          <p:nvPr/>
        </p:nvSpPr>
        <p:spPr>
          <a:xfrm>
            <a:off x="2897692" y="2736577"/>
            <a:ext cx="1764000" cy="143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57A6B1-A91F-C84F-AEC5-9F5981BD40E3}"/>
              </a:ext>
            </a:extLst>
          </p:cNvPr>
          <p:cNvSpPr/>
          <p:nvPr/>
        </p:nvSpPr>
        <p:spPr>
          <a:xfrm>
            <a:off x="4851320" y="3316489"/>
            <a:ext cx="2988000" cy="143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8AB087F2-21C1-3341-A488-4E1850B89B44}"/>
              </a:ext>
            </a:extLst>
          </p:cNvPr>
          <p:cNvSpPr/>
          <p:nvPr/>
        </p:nvSpPr>
        <p:spPr>
          <a:xfrm>
            <a:off x="5744355" y="3572033"/>
            <a:ext cx="108075" cy="190830"/>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8DCCDF-EBDE-1C47-B73E-CB30BC2784EF}"/>
              </a:ext>
            </a:extLst>
          </p:cNvPr>
          <p:cNvSpPr/>
          <p:nvPr/>
        </p:nvSpPr>
        <p:spPr>
          <a:xfrm>
            <a:off x="6613155" y="4181408"/>
            <a:ext cx="1440000" cy="143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ADA81579-5FD0-4B4B-8D63-BBC0365B1DF0}"/>
              </a:ext>
            </a:extLst>
          </p:cNvPr>
          <p:cNvSpPr/>
          <p:nvPr/>
        </p:nvSpPr>
        <p:spPr>
          <a:xfrm>
            <a:off x="7997225" y="4448827"/>
            <a:ext cx="108075" cy="190830"/>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015BCC-61DA-1643-9D3D-EA31EA7C0436}"/>
              </a:ext>
            </a:extLst>
          </p:cNvPr>
          <p:cNvSpPr/>
          <p:nvPr/>
        </p:nvSpPr>
        <p:spPr>
          <a:xfrm>
            <a:off x="6903668" y="4773195"/>
            <a:ext cx="1692000" cy="143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9290304B-717E-D541-9799-9FB381344307}"/>
              </a:ext>
            </a:extLst>
          </p:cNvPr>
          <p:cNvSpPr/>
          <p:nvPr/>
        </p:nvSpPr>
        <p:spPr>
          <a:xfrm>
            <a:off x="8554850" y="5028738"/>
            <a:ext cx="108075" cy="190830"/>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A7B30598-4FBC-C34C-9B4B-3DCBF8E80C0F}"/>
              </a:ext>
            </a:extLst>
          </p:cNvPr>
          <p:cNvSpPr/>
          <p:nvPr/>
        </p:nvSpPr>
        <p:spPr>
          <a:xfrm>
            <a:off x="6540462" y="3866937"/>
            <a:ext cx="108075" cy="190830"/>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D658A97B-6E6E-F84B-8E63-CFF9EBC8EC0A}"/>
              </a:ext>
            </a:extLst>
          </p:cNvPr>
          <p:cNvSpPr>
            <a:spLocks noGrp="1"/>
          </p:cNvSpPr>
          <p:nvPr>
            <p:ph idx="1"/>
          </p:nvPr>
        </p:nvSpPr>
        <p:spPr>
          <a:xfrm>
            <a:off x="457200" y="5348614"/>
            <a:ext cx="8229600" cy="1396651"/>
          </a:xfrm>
        </p:spPr>
        <p:txBody>
          <a:bodyPr>
            <a:normAutofit fontScale="85000" lnSpcReduction="20000"/>
          </a:bodyPr>
          <a:lstStyle/>
          <a:p>
            <a:r>
              <a:rPr lang="en-GB" dirty="0"/>
              <a:t>Agreed work-flow </a:t>
            </a:r>
          </a:p>
          <a:p>
            <a:pPr lvl="1"/>
            <a:r>
              <a:rPr lang="en-GB" dirty="0"/>
              <a:t>Weekly </a:t>
            </a:r>
            <a:r>
              <a:rPr lang="en-GB" dirty="0" err="1"/>
              <a:t>minuted</a:t>
            </a:r>
            <a:r>
              <a:rPr lang="en-GB" dirty="0"/>
              <a:t> meetings for progress update and sharing of tasks</a:t>
            </a:r>
          </a:p>
          <a:p>
            <a:pPr lvl="1"/>
            <a:r>
              <a:rPr lang="en-GB" dirty="0"/>
              <a:t>Documentation written as work progresses and shared on-line</a:t>
            </a:r>
          </a:p>
          <a:p>
            <a:r>
              <a:rPr lang="en-GB" dirty="0"/>
              <a:t>Work progressed according to schedule</a:t>
            </a:r>
          </a:p>
        </p:txBody>
      </p:sp>
    </p:spTree>
    <p:extLst>
      <p:ext uri="{BB962C8B-B14F-4D97-AF65-F5344CB8AC3E}">
        <p14:creationId xmlns:p14="http://schemas.microsoft.com/office/powerpoint/2010/main" val="1006732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Timeline</a:t>
            </a:r>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graphicFrame>
        <p:nvGraphicFramePr>
          <p:cNvPr id="5" name="Table 725"/>
          <p:cNvGraphicFramePr/>
          <p:nvPr>
            <p:extLst>
              <p:ext uri="{D42A27DB-BD31-4B8C-83A1-F6EECF244321}">
                <p14:modId xmlns:p14="http://schemas.microsoft.com/office/powerpoint/2010/main" val="1869901351"/>
              </p:ext>
            </p:extLst>
          </p:nvPr>
        </p:nvGraphicFramePr>
        <p:xfrm>
          <a:off x="192268" y="1500188"/>
          <a:ext cx="8799330" cy="3474720"/>
        </p:xfrm>
        <a:graphic>
          <a:graphicData uri="http://schemas.openxmlformats.org/drawingml/2006/table">
            <a:tbl>
              <a:tblPr firstRow="1" bandRow="1">
                <a:tableStyleId>{5940675A-B579-460E-94D1-54222C63F5DA}</a:tableStyleId>
              </a:tblPr>
              <a:tblGrid>
                <a:gridCol w="2025586">
                  <a:extLst>
                    <a:ext uri="{9D8B030D-6E8A-4147-A177-3AD203B41FA5}">
                      <a16:colId xmlns:a16="http://schemas.microsoft.com/office/drawing/2014/main" val="20000"/>
                    </a:ext>
                  </a:extLst>
                </a:gridCol>
                <a:gridCol w="846718">
                  <a:extLst>
                    <a:ext uri="{9D8B030D-6E8A-4147-A177-3AD203B41FA5}">
                      <a16:colId xmlns:a16="http://schemas.microsoft.com/office/drawing/2014/main" val="20001"/>
                    </a:ext>
                  </a:extLst>
                </a:gridCol>
                <a:gridCol w="846718">
                  <a:extLst>
                    <a:ext uri="{9D8B030D-6E8A-4147-A177-3AD203B41FA5}">
                      <a16:colId xmlns:a16="http://schemas.microsoft.com/office/drawing/2014/main" val="20002"/>
                    </a:ext>
                  </a:extLst>
                </a:gridCol>
                <a:gridCol w="846718">
                  <a:extLst>
                    <a:ext uri="{9D8B030D-6E8A-4147-A177-3AD203B41FA5}">
                      <a16:colId xmlns:a16="http://schemas.microsoft.com/office/drawing/2014/main" val="20003"/>
                    </a:ext>
                  </a:extLst>
                </a:gridCol>
                <a:gridCol w="846718">
                  <a:extLst>
                    <a:ext uri="{9D8B030D-6E8A-4147-A177-3AD203B41FA5}">
                      <a16:colId xmlns:a16="http://schemas.microsoft.com/office/drawing/2014/main" val="20004"/>
                    </a:ext>
                  </a:extLst>
                </a:gridCol>
                <a:gridCol w="846718">
                  <a:extLst>
                    <a:ext uri="{9D8B030D-6E8A-4147-A177-3AD203B41FA5}">
                      <a16:colId xmlns:a16="http://schemas.microsoft.com/office/drawing/2014/main" val="20005"/>
                    </a:ext>
                  </a:extLst>
                </a:gridCol>
                <a:gridCol w="846718">
                  <a:extLst>
                    <a:ext uri="{9D8B030D-6E8A-4147-A177-3AD203B41FA5}">
                      <a16:colId xmlns:a16="http://schemas.microsoft.com/office/drawing/2014/main" val="20006"/>
                    </a:ext>
                  </a:extLst>
                </a:gridCol>
                <a:gridCol w="846718">
                  <a:extLst>
                    <a:ext uri="{9D8B030D-6E8A-4147-A177-3AD203B41FA5}">
                      <a16:colId xmlns:a16="http://schemas.microsoft.com/office/drawing/2014/main" val="20007"/>
                    </a:ext>
                  </a:extLst>
                </a:gridCol>
                <a:gridCol w="846718">
                  <a:extLst>
                    <a:ext uri="{9D8B030D-6E8A-4147-A177-3AD203B41FA5}">
                      <a16:colId xmlns:a16="http://schemas.microsoft.com/office/drawing/2014/main" val="20008"/>
                    </a:ext>
                  </a:extLst>
                </a:gridCol>
              </a:tblGrid>
              <a:tr h="252521">
                <a:tc>
                  <a:txBody>
                    <a:bodyPr/>
                    <a:lstStyle/>
                    <a:p>
                      <a:pPr lvl="0" algn="l" defTabSz="914400">
                        <a:tabLst>
                          <a:tab pos="914400" algn="l"/>
                        </a:tabLst>
                        <a:defRPr b="0" i="0">
                          <a:uFillTx/>
                        </a:defRPr>
                      </a:pPr>
                      <a:endParaRPr sz="90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sym typeface="Gill Sans"/>
                        </a:rPr>
                        <a:t>2018 H1</a:t>
                      </a:r>
                      <a:endParaRPr sz="140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sym typeface="Gill Sans"/>
                        </a:rPr>
                        <a:t>2018 H2</a:t>
                      </a:r>
                      <a:endParaRPr sz="140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sym typeface="Gill Sans"/>
                        </a:rPr>
                        <a:t>2019 H1</a:t>
                      </a:r>
                      <a:endParaRPr sz="140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sym typeface="Gill Sans"/>
                        </a:rPr>
                        <a:t>2019 H2</a:t>
                      </a:r>
                      <a:endParaRPr sz="140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sym typeface="Gill Sans"/>
                        </a:rPr>
                        <a:t>2020 H1</a:t>
                      </a:r>
                      <a:endParaRPr sz="140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sym typeface="Gill Sans"/>
                        </a:rPr>
                        <a:t>2020 H2</a:t>
                      </a:r>
                      <a:endParaRPr sz="140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sym typeface="Gill Sans"/>
                        </a:rPr>
                        <a:t>2021 H1</a:t>
                      </a:r>
                      <a:endParaRPr sz="140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b="0" i="0">
                          <a:uFillTx/>
                        </a:defRPr>
                      </a:pPr>
                      <a:r>
                        <a:rPr lang="en-US" sz="1400" dirty="0">
                          <a:latin typeface="Gill Sans"/>
                          <a:ea typeface="Gill Sans"/>
                          <a:cs typeface="Gill Sans"/>
                          <a:sym typeface="Gill Sans"/>
                        </a:rPr>
                        <a:t>2021 H2</a:t>
                      </a:r>
                      <a:endParaRPr sz="1400" dirty="0">
                        <a:latin typeface="Gill Sans"/>
                        <a:ea typeface="Gill Sans"/>
                        <a:cs typeface="Gill Sans"/>
                        <a:sym typeface="Gill Sans"/>
                      </a:endParaRPr>
                    </a:p>
                  </a:txBody>
                  <a:tcPr marL="38100" marR="38100" marT="38100" marB="38100" anchor="ctr" horzOverflow="overflow"/>
                </a:tc>
                <a:extLst>
                  <a:ext uri="{0D108BD9-81ED-4DB2-BD59-A6C34878D82A}">
                    <a16:rowId xmlns:a16="http://schemas.microsoft.com/office/drawing/2014/main" val="10000"/>
                  </a:ext>
                </a:extLst>
              </a:tr>
              <a:tr h="252521">
                <a:tc>
                  <a:txBody>
                    <a:bodyPr/>
                    <a:lstStyle/>
                    <a:p>
                      <a:pPr lvl="0" algn="l" defTabSz="914400">
                        <a:tabLst>
                          <a:tab pos="914400" algn="l"/>
                        </a:tabLst>
                        <a:defRPr b="0" i="0">
                          <a:uFillTx/>
                        </a:defRPr>
                      </a:pPr>
                      <a:r>
                        <a:rPr lang="en-US" sz="1400" dirty="0">
                          <a:sym typeface="Gill Sans"/>
                        </a:rPr>
                        <a:t>Proposal Development</a:t>
                      </a:r>
                      <a:endParaRPr sz="1400" b="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extLst>
                  <a:ext uri="{0D108BD9-81ED-4DB2-BD59-A6C34878D82A}">
                    <a16:rowId xmlns:a16="http://schemas.microsoft.com/office/drawing/2014/main" val="10001"/>
                  </a:ext>
                </a:extLst>
              </a:tr>
              <a:tr h="252521">
                <a:tc>
                  <a:txBody>
                    <a:bodyPr/>
                    <a:lstStyle/>
                    <a:p>
                      <a:pPr lvl="0" algn="l" defTabSz="914400">
                        <a:tabLst>
                          <a:tab pos="914400" algn="l"/>
                        </a:tabLst>
                        <a:defRPr b="0" i="0">
                          <a:uFillTx/>
                        </a:defRPr>
                      </a:pPr>
                      <a:r>
                        <a:rPr lang="en-US" sz="1400" dirty="0">
                          <a:sym typeface="Gill Sans"/>
                        </a:rPr>
                        <a:t>ICB10 Meeting</a:t>
                      </a:r>
                      <a:endParaRPr sz="1400" b="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extLst>
                  <a:ext uri="{0D108BD9-81ED-4DB2-BD59-A6C34878D82A}">
                    <a16:rowId xmlns:a16="http://schemas.microsoft.com/office/drawing/2014/main" val="10002"/>
                  </a:ext>
                </a:extLst>
              </a:tr>
              <a:tr h="252521">
                <a:tc>
                  <a:txBody>
                    <a:bodyPr/>
                    <a:lstStyle/>
                    <a:p>
                      <a:pPr lvl="0" algn="l" defTabSz="914400">
                        <a:tabLst>
                          <a:tab pos="914400" algn="l"/>
                        </a:tabLst>
                        <a:defRPr b="0" i="0">
                          <a:uFillTx/>
                        </a:defRPr>
                      </a:pPr>
                      <a:r>
                        <a:rPr lang="en-US" sz="1400" dirty="0">
                          <a:sym typeface="Gill Sans"/>
                        </a:rPr>
                        <a:t>Concept Development</a:t>
                      </a:r>
                      <a:endParaRPr sz="1400" b="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extLst>
                  <a:ext uri="{0D108BD9-81ED-4DB2-BD59-A6C34878D82A}">
                    <a16:rowId xmlns:a16="http://schemas.microsoft.com/office/drawing/2014/main" val="10003"/>
                  </a:ext>
                </a:extLst>
              </a:tr>
              <a:tr h="252521">
                <a:tc>
                  <a:txBody>
                    <a:bodyPr/>
                    <a:lstStyle/>
                    <a:p>
                      <a:pPr lvl="0" algn="l" defTabSz="914400">
                        <a:tabLst>
                          <a:tab pos="914400" algn="l"/>
                        </a:tabLst>
                        <a:defRPr b="0" i="0">
                          <a:uFillTx/>
                        </a:defRPr>
                      </a:pPr>
                      <a:r>
                        <a:rPr lang="en-US" sz="1400" dirty="0">
                          <a:sym typeface="Gill Sans"/>
                        </a:rPr>
                        <a:t>PDR</a:t>
                      </a:r>
                      <a:endParaRPr sz="1400" b="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extLst>
                  <a:ext uri="{0D108BD9-81ED-4DB2-BD59-A6C34878D82A}">
                    <a16:rowId xmlns:a16="http://schemas.microsoft.com/office/drawing/2014/main" val="10004"/>
                  </a:ext>
                </a:extLst>
              </a:tr>
              <a:tr h="252521">
                <a:tc>
                  <a:txBody>
                    <a:bodyPr/>
                    <a:lstStyle/>
                    <a:p>
                      <a:pPr lvl="0" algn="l" defTabSz="914400">
                        <a:tabLst>
                          <a:tab pos="914400" algn="l"/>
                        </a:tabLst>
                        <a:defRPr b="0" i="0">
                          <a:uFillTx/>
                        </a:defRPr>
                      </a:pPr>
                      <a:r>
                        <a:rPr lang="en-US" sz="1400" dirty="0">
                          <a:sym typeface="Gill Sans"/>
                        </a:rPr>
                        <a:t>Detailed Design</a:t>
                      </a:r>
                      <a:endParaRPr sz="1400" b="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extLst>
                  <a:ext uri="{0D108BD9-81ED-4DB2-BD59-A6C34878D82A}">
                    <a16:rowId xmlns:a16="http://schemas.microsoft.com/office/drawing/2014/main" val="10005"/>
                  </a:ext>
                </a:extLst>
              </a:tr>
              <a:tr h="252521">
                <a:tc>
                  <a:txBody>
                    <a:bodyPr/>
                    <a:lstStyle/>
                    <a:p>
                      <a:pPr lvl="0" algn="l" defTabSz="914400">
                        <a:tabLst>
                          <a:tab pos="914400" algn="l"/>
                        </a:tabLst>
                        <a:defRPr b="0" i="0">
                          <a:uFillTx/>
                        </a:defRPr>
                      </a:pPr>
                      <a:r>
                        <a:rPr lang="en-US" sz="1400" dirty="0">
                          <a:sym typeface="Gill Sans"/>
                        </a:rPr>
                        <a:t>IDR &amp; TG3</a:t>
                      </a:r>
                      <a:endParaRPr sz="1400" b="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extLst>
                  <a:ext uri="{0D108BD9-81ED-4DB2-BD59-A6C34878D82A}">
                    <a16:rowId xmlns:a16="http://schemas.microsoft.com/office/drawing/2014/main" val="10006"/>
                  </a:ext>
                </a:extLst>
              </a:tr>
              <a:tr h="252521">
                <a:tc>
                  <a:txBody>
                    <a:bodyPr/>
                    <a:lstStyle/>
                    <a:p>
                      <a:pPr lvl="0" algn="l" defTabSz="914400">
                        <a:tabLst>
                          <a:tab pos="914400" algn="l"/>
                        </a:tabLst>
                        <a:defRPr b="0" i="0">
                          <a:uFillTx/>
                        </a:defRPr>
                      </a:pPr>
                      <a:r>
                        <a:rPr lang="en-US" sz="1400" dirty="0">
                          <a:sym typeface="Gill Sans"/>
                        </a:rPr>
                        <a:t>Procurement</a:t>
                      </a:r>
                      <a:endParaRPr lang="en-US" sz="1400" b="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extLst>
                  <a:ext uri="{0D108BD9-81ED-4DB2-BD59-A6C34878D82A}">
                    <a16:rowId xmlns:a16="http://schemas.microsoft.com/office/drawing/2014/main" val="10007"/>
                  </a:ext>
                </a:extLst>
              </a:tr>
              <a:tr h="252521">
                <a:tc>
                  <a:txBody>
                    <a:bodyPr/>
                    <a:lstStyle/>
                    <a:p>
                      <a:pPr lvl="0" algn="l" defTabSz="914400">
                        <a:tabLst>
                          <a:tab pos="914400" algn="l"/>
                        </a:tabLst>
                        <a:defRPr b="0" i="0">
                          <a:uFillTx/>
                        </a:defRPr>
                      </a:pPr>
                      <a:r>
                        <a:rPr lang="en-US" sz="1400" b="0" dirty="0">
                          <a:latin typeface="Gill Sans"/>
                          <a:ea typeface="Gill Sans"/>
                          <a:cs typeface="Gill Sans"/>
                          <a:sym typeface="Gill Sans"/>
                        </a:rPr>
                        <a:t>Contract Signature</a:t>
                      </a:r>
                      <a:endParaRPr sz="1400" b="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extLst>
                  <a:ext uri="{0D108BD9-81ED-4DB2-BD59-A6C34878D82A}">
                    <a16:rowId xmlns:a16="http://schemas.microsoft.com/office/drawing/2014/main" val="10008"/>
                  </a:ext>
                </a:extLst>
              </a:tr>
              <a:tr h="252521">
                <a:tc>
                  <a:txBody>
                    <a:bodyPr/>
                    <a:lstStyle/>
                    <a:p>
                      <a:pPr lvl="0" algn="l" defTabSz="914400">
                        <a:tabLst>
                          <a:tab pos="914400" algn="l"/>
                        </a:tabLst>
                        <a:defRPr b="0" i="0">
                          <a:uFillTx/>
                        </a:defRPr>
                      </a:pPr>
                      <a:r>
                        <a:rPr lang="en-US" sz="1400" dirty="0">
                          <a:sym typeface="Gill Sans"/>
                        </a:rPr>
                        <a:t>Manufacturing</a:t>
                      </a:r>
                      <a:endParaRPr lang="en-US" sz="1400" b="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extLst>
                  <a:ext uri="{0D108BD9-81ED-4DB2-BD59-A6C34878D82A}">
                    <a16:rowId xmlns:a16="http://schemas.microsoft.com/office/drawing/2014/main" val="10009"/>
                  </a:ext>
                </a:extLst>
              </a:tr>
              <a:tr h="252521">
                <a:tc>
                  <a:txBody>
                    <a:bodyPr/>
                    <a:lstStyle/>
                    <a:p>
                      <a:pPr lvl="0" algn="l" defTabSz="914400">
                        <a:tabLst>
                          <a:tab pos="914400" algn="l"/>
                        </a:tabLst>
                        <a:defRPr b="0" i="0">
                          <a:uFillTx/>
                        </a:defRPr>
                      </a:pPr>
                      <a:r>
                        <a:rPr lang="en-US" sz="1400" b="0" dirty="0">
                          <a:latin typeface="Gill Sans"/>
                          <a:ea typeface="Gill Sans"/>
                          <a:cs typeface="Gill Sans"/>
                          <a:sym typeface="Gill Sans"/>
                        </a:rPr>
                        <a:t>First Delivery</a:t>
                      </a:r>
                      <a:endParaRPr sz="1400" b="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extLst>
                  <a:ext uri="{0D108BD9-81ED-4DB2-BD59-A6C34878D82A}">
                    <a16:rowId xmlns:a16="http://schemas.microsoft.com/office/drawing/2014/main" val="10010"/>
                  </a:ext>
                </a:extLst>
              </a:tr>
              <a:tr h="252521">
                <a:tc>
                  <a:txBody>
                    <a:bodyPr/>
                    <a:lstStyle/>
                    <a:p>
                      <a:pPr lvl="0" algn="l" defTabSz="914400">
                        <a:tabLst>
                          <a:tab pos="914400" algn="l"/>
                        </a:tabLst>
                        <a:defRPr b="0" i="0">
                          <a:uFillTx/>
                        </a:defRPr>
                      </a:pPr>
                      <a:r>
                        <a:rPr lang="en-US" sz="1400" dirty="0">
                          <a:sym typeface="Gill Sans"/>
                        </a:rPr>
                        <a:t>Installation</a:t>
                      </a:r>
                      <a:endParaRPr sz="1400" b="0" dirty="0">
                        <a:latin typeface="Gill Sans"/>
                        <a:ea typeface="Gill Sans"/>
                        <a:cs typeface="Gill Sans"/>
                        <a:sym typeface="Gill Sans"/>
                      </a:endParaRPr>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tc>
                  <a:txBody>
                    <a:bodyPr/>
                    <a:lstStyle/>
                    <a:p>
                      <a:pPr lvl="0" algn="ctr" defTabSz="914400">
                        <a:tabLst>
                          <a:tab pos="914400" algn="l"/>
                        </a:tabLst>
                        <a:defRPr sz="1000" b="0" i="0">
                          <a:uFillTx/>
                          <a:latin typeface="Gill Sans"/>
                          <a:ea typeface="Gill Sans"/>
                          <a:cs typeface="Gill Sans"/>
                          <a:sym typeface="Gill Sans"/>
                        </a:defRPr>
                      </a:pPr>
                      <a:endParaRPr sz="900" dirty="0"/>
                    </a:p>
                  </a:txBody>
                  <a:tcPr marL="38100" marR="38100" marT="38100" marB="38100" anchor="ctr" horzOverflow="overflow"/>
                </a:tc>
                <a:extLst>
                  <a:ext uri="{0D108BD9-81ED-4DB2-BD59-A6C34878D82A}">
                    <a16:rowId xmlns:a16="http://schemas.microsoft.com/office/drawing/2014/main" val="10011"/>
                  </a:ext>
                </a:extLst>
              </a:tr>
            </a:tbl>
          </a:graphicData>
        </a:graphic>
      </p:graphicFrame>
      <p:grpSp>
        <p:nvGrpSpPr>
          <p:cNvPr id="10" name="Group 9"/>
          <p:cNvGrpSpPr/>
          <p:nvPr/>
        </p:nvGrpSpPr>
        <p:grpSpPr>
          <a:xfrm>
            <a:off x="2557272" y="1861761"/>
            <a:ext cx="6417328" cy="3045600"/>
            <a:chOff x="2557272" y="1820196"/>
            <a:chExt cx="6417328" cy="2661180"/>
          </a:xfrm>
        </p:grpSpPr>
        <p:sp>
          <p:nvSpPr>
            <p:cNvPr id="6" name="Rectangle 5"/>
            <p:cNvSpPr/>
            <p:nvPr/>
          </p:nvSpPr>
          <p:spPr>
            <a:xfrm>
              <a:off x="2557272" y="1820196"/>
              <a:ext cx="270187" cy="12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2779484" y="2052130"/>
              <a:ext cx="108075" cy="166743"/>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3965738" y="2551285"/>
              <a:ext cx="108075" cy="166743"/>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4603014" y="3065570"/>
              <a:ext cx="108075" cy="166743"/>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5289289" y="3574811"/>
              <a:ext cx="108075" cy="166743"/>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6289288" y="4073968"/>
              <a:ext cx="108075" cy="166743"/>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64462" y="2319353"/>
              <a:ext cx="972000" cy="12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62695" y="2838679"/>
              <a:ext cx="612000" cy="12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94529" y="3327752"/>
              <a:ext cx="594411" cy="12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80804" y="3847077"/>
              <a:ext cx="918636" cy="12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80805" y="4356319"/>
              <a:ext cx="2593795" cy="12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a:off x="3705974" y="2289408"/>
            <a:ext cx="626182" cy="103840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cxnSpLocks/>
          </p:cNvCxnSpPr>
          <p:nvPr/>
        </p:nvCxnSpPr>
        <p:spPr>
          <a:xfrm flipV="1">
            <a:off x="2105891" y="2843408"/>
            <a:ext cx="1539183" cy="3252592"/>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2646216" y="1953488"/>
            <a:ext cx="387927" cy="7619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V="1">
            <a:off x="1440873" y="2812472"/>
            <a:ext cx="1219200" cy="2313710"/>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6254" y="5043051"/>
            <a:ext cx="2667397" cy="646331"/>
          </a:xfrm>
          <a:prstGeom prst="rect">
            <a:avLst/>
          </a:prstGeom>
          <a:noFill/>
          <a:ln>
            <a:solidFill>
              <a:srgbClr val="00B050"/>
            </a:solidFill>
          </a:ln>
        </p:spPr>
        <p:txBody>
          <a:bodyPr wrap="none" rtlCol="0">
            <a:spAutoFit/>
          </a:bodyPr>
          <a:lstStyle/>
          <a:p>
            <a:r>
              <a:rPr lang="en-US" dirty="0"/>
              <a:t>Register interest:</a:t>
            </a:r>
          </a:p>
          <a:p>
            <a:r>
              <a:rPr lang="en-US" dirty="0"/>
              <a:t>pay 10 k€ towards Phase 1</a:t>
            </a:r>
          </a:p>
        </p:txBody>
      </p:sp>
      <p:sp>
        <p:nvSpPr>
          <p:cNvPr id="28" name="TextBox 27"/>
          <p:cNvSpPr txBox="1"/>
          <p:nvPr/>
        </p:nvSpPr>
        <p:spPr>
          <a:xfrm>
            <a:off x="554183" y="5888177"/>
            <a:ext cx="4403321" cy="923330"/>
          </a:xfrm>
          <a:prstGeom prst="rect">
            <a:avLst/>
          </a:prstGeom>
          <a:noFill/>
          <a:ln>
            <a:solidFill>
              <a:srgbClr val="00B050"/>
            </a:solidFill>
          </a:ln>
        </p:spPr>
        <p:txBody>
          <a:bodyPr wrap="none" rtlCol="0">
            <a:spAutoFit/>
          </a:bodyPr>
          <a:lstStyle/>
          <a:p>
            <a:r>
              <a:rPr lang="en-US" dirty="0"/>
              <a:t>Decision point:</a:t>
            </a:r>
          </a:p>
          <a:p>
            <a:r>
              <a:rPr lang="en-US" dirty="0"/>
              <a:t>cost offer made</a:t>
            </a:r>
          </a:p>
          <a:p>
            <a:r>
              <a:rPr lang="en-US" dirty="0"/>
              <a:t>commit expenditure from instrument budget</a:t>
            </a:r>
          </a:p>
        </p:txBody>
      </p:sp>
      <p:sp>
        <p:nvSpPr>
          <p:cNvPr id="30" name="Oval 29"/>
          <p:cNvSpPr/>
          <p:nvPr/>
        </p:nvSpPr>
        <p:spPr>
          <a:xfrm>
            <a:off x="6165270" y="4267196"/>
            <a:ext cx="387927" cy="7619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430983" y="5832759"/>
            <a:ext cx="3503138" cy="369332"/>
          </a:xfrm>
          <a:prstGeom prst="rect">
            <a:avLst/>
          </a:prstGeom>
          <a:noFill/>
          <a:ln>
            <a:solidFill>
              <a:srgbClr val="00B050"/>
            </a:solidFill>
          </a:ln>
        </p:spPr>
        <p:txBody>
          <a:bodyPr wrap="none" rtlCol="0">
            <a:spAutoFit/>
          </a:bodyPr>
          <a:lstStyle/>
          <a:p>
            <a:r>
              <a:rPr lang="en-US" dirty="0"/>
              <a:t>Earliest possible start </a:t>
            </a:r>
            <a:r>
              <a:rPr lang="en-US"/>
              <a:t>of installation</a:t>
            </a:r>
            <a:endParaRPr lang="en-US" dirty="0"/>
          </a:p>
        </p:txBody>
      </p:sp>
      <p:cxnSp>
        <p:nvCxnSpPr>
          <p:cNvPr id="32" name="Straight Arrow Connector 31"/>
          <p:cNvCxnSpPr/>
          <p:nvPr/>
        </p:nvCxnSpPr>
        <p:spPr>
          <a:xfrm flipV="1">
            <a:off x="5874327" y="4849090"/>
            <a:ext cx="249382" cy="886692"/>
          </a:xfrm>
          <a:prstGeom prst="straightConnector1">
            <a:avLst/>
          </a:prstGeom>
          <a:ln w="254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44709BE-DC6E-9545-B2C0-AC24DB75B142}"/>
              </a:ext>
            </a:extLst>
          </p:cNvPr>
          <p:cNvSpPr/>
          <p:nvPr/>
        </p:nvSpPr>
        <p:spPr>
          <a:xfrm>
            <a:off x="3942608" y="2956956"/>
            <a:ext cx="5118265" cy="21019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3BB00BB-0FB4-554E-9DCD-407438CF54B2}"/>
              </a:ext>
            </a:extLst>
          </p:cNvPr>
          <p:cNvSpPr txBox="1"/>
          <p:nvPr/>
        </p:nvSpPr>
        <p:spPr>
          <a:xfrm>
            <a:off x="5840185" y="3042557"/>
            <a:ext cx="3129062" cy="400110"/>
          </a:xfrm>
          <a:prstGeom prst="rect">
            <a:avLst/>
          </a:prstGeom>
          <a:solidFill>
            <a:schemeClr val="bg1"/>
          </a:solidFill>
        </p:spPr>
        <p:txBody>
          <a:bodyPr wrap="none" rtlCol="0">
            <a:spAutoFit/>
          </a:bodyPr>
          <a:lstStyle/>
          <a:p>
            <a:r>
              <a:rPr lang="en-GB" sz="2000" dirty="0">
                <a:solidFill>
                  <a:srgbClr val="FF0000"/>
                </a:solidFill>
              </a:rPr>
              <a:t>Phase 2: Instrument-specific</a:t>
            </a:r>
          </a:p>
        </p:txBody>
      </p:sp>
      <p:sp>
        <p:nvSpPr>
          <p:cNvPr id="29" name="Diamond 28">
            <a:extLst>
              <a:ext uri="{FF2B5EF4-FFF2-40B4-BE49-F238E27FC236}">
                <a16:creationId xmlns:a16="http://schemas.microsoft.com/office/drawing/2014/main" id="{C462B6FC-E51D-574A-BA79-C69E855C8C78}"/>
              </a:ext>
            </a:extLst>
          </p:cNvPr>
          <p:cNvSpPr/>
          <p:nvPr/>
        </p:nvSpPr>
        <p:spPr>
          <a:xfrm>
            <a:off x="4422905" y="3285056"/>
            <a:ext cx="108075" cy="190830"/>
          </a:xfrm>
          <a:prstGeom prst="diamond">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A6C5C94-4CDB-A541-BC28-C02464075571}"/>
              </a:ext>
            </a:extLst>
          </p:cNvPr>
          <p:cNvSpPr/>
          <p:nvPr/>
        </p:nvSpPr>
        <p:spPr>
          <a:xfrm>
            <a:off x="2253509" y="1788556"/>
            <a:ext cx="1873992" cy="1132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9E7BD99C-D2F7-A14F-95E7-281E428C9942}"/>
              </a:ext>
            </a:extLst>
          </p:cNvPr>
          <p:cNvSpPr txBox="1"/>
          <p:nvPr/>
        </p:nvSpPr>
        <p:spPr>
          <a:xfrm>
            <a:off x="3109685" y="1823357"/>
            <a:ext cx="992579" cy="400110"/>
          </a:xfrm>
          <a:prstGeom prst="rect">
            <a:avLst/>
          </a:prstGeom>
          <a:solidFill>
            <a:schemeClr val="bg1"/>
          </a:solidFill>
        </p:spPr>
        <p:txBody>
          <a:bodyPr wrap="none" rtlCol="0">
            <a:spAutoFit/>
          </a:bodyPr>
          <a:lstStyle/>
          <a:p>
            <a:r>
              <a:rPr lang="en-GB" sz="2000" dirty="0">
                <a:solidFill>
                  <a:srgbClr val="FF0000"/>
                </a:solidFill>
              </a:rPr>
              <a:t>Phase 1</a:t>
            </a:r>
          </a:p>
        </p:txBody>
      </p:sp>
    </p:spTree>
    <p:extLst>
      <p:ext uri="{BB962C8B-B14F-4D97-AF65-F5344CB8AC3E}">
        <p14:creationId xmlns:p14="http://schemas.microsoft.com/office/powerpoint/2010/main" val="223434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7" grpId="0" animBg="1"/>
      <p:bldP spid="28" grpId="0" animBg="1"/>
      <p:bldP spid="30" grpId="0" animBg="1"/>
      <p:bldP spid="31" grpId="0" animBg="1"/>
      <p:bldP spid="3" grpId="0" animBg="1"/>
      <p:bldP spid="19"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Purchasing &amp; Manufacturing plan</a:t>
            </a:r>
          </a:p>
        </p:txBody>
      </p:sp>
      <p:sp>
        <p:nvSpPr>
          <p:cNvPr id="8" name="TextBox 7"/>
          <p:cNvSpPr txBox="1"/>
          <p:nvPr/>
        </p:nvSpPr>
        <p:spPr>
          <a:xfrm>
            <a:off x="4499992" y="6372036"/>
            <a:ext cx="2261709" cy="369332"/>
          </a:xfrm>
          <a:prstGeom prst="rect">
            <a:avLst/>
          </a:prstGeom>
          <a:noFill/>
        </p:spPr>
        <p:txBody>
          <a:bodyPr wrap="none" rtlCol="0">
            <a:spAutoFit/>
          </a:bodyPr>
          <a:lstStyle/>
          <a:p>
            <a:r>
              <a:rPr lang="en-US">
                <a:solidFill>
                  <a:schemeClr val="bg1"/>
                </a:solidFill>
              </a:rPr>
              <a:t>Cold box arrival to ESS</a:t>
            </a:r>
          </a:p>
        </p:txBody>
      </p:sp>
      <p:sp>
        <p:nvSpPr>
          <p:cNvPr id="4" name="TextBox 3"/>
          <p:cNvSpPr txBox="1"/>
          <p:nvPr/>
        </p:nvSpPr>
        <p:spPr>
          <a:xfrm>
            <a:off x="0" y="1556792"/>
            <a:ext cx="9036496" cy="4770537"/>
          </a:xfrm>
          <a:prstGeom prst="rect">
            <a:avLst/>
          </a:prstGeom>
          <a:noFill/>
        </p:spPr>
        <p:txBody>
          <a:bodyPr wrap="square" rtlCol="0">
            <a:spAutoFit/>
          </a:bodyPr>
          <a:lstStyle/>
          <a:p>
            <a:r>
              <a:rPr lang="en-GB" sz="1900" b="1" dirty="0"/>
              <a:t>Stage I (tender publication):</a:t>
            </a:r>
            <a:endParaRPr lang="en-GB" sz="1900" dirty="0"/>
          </a:p>
          <a:p>
            <a:r>
              <a:rPr lang="en-GB" sz="1900" dirty="0"/>
              <a:t>Following publication of the tender, the supplier is selected.</a:t>
            </a:r>
          </a:p>
          <a:p>
            <a:r>
              <a:rPr lang="en-GB" sz="1900" dirty="0"/>
              <a:t>The supplier and NSS enter the contract, based on open book, collaborative set-up (OBC).</a:t>
            </a:r>
          </a:p>
          <a:p>
            <a:r>
              <a:rPr lang="en-GB" sz="1900" dirty="0"/>
              <a:t>The OBC ensures cost tracking, allows the latest changes to be implemented during the contractor’ manufacturing design stage.</a:t>
            </a:r>
          </a:p>
          <a:p>
            <a:endParaRPr lang="en-GB" sz="1900" dirty="0"/>
          </a:p>
          <a:p>
            <a:r>
              <a:rPr lang="en-GB" sz="1900" b="1" dirty="0"/>
              <a:t>Stage II (manufacturing design):</a:t>
            </a:r>
            <a:endParaRPr lang="en-GB" sz="1900" dirty="0"/>
          </a:p>
          <a:p>
            <a:r>
              <a:rPr lang="en-GB" sz="1900" dirty="0"/>
              <a:t>ESS provides design &amp; manufacturing QA engineer.</a:t>
            </a:r>
          </a:p>
          <a:p>
            <a:r>
              <a:rPr lang="en-GB" sz="1900" dirty="0"/>
              <a:t>The manufacturing takes place at contractor’ facility; the system components are produced and delivered according to ESS integrated schedule.</a:t>
            </a:r>
          </a:p>
          <a:p>
            <a:endParaRPr lang="en-GB" sz="1900" dirty="0"/>
          </a:p>
          <a:p>
            <a:r>
              <a:rPr lang="en-GB" sz="1900" b="1" dirty="0"/>
              <a:t>Stage III (installation):</a:t>
            </a:r>
            <a:endParaRPr lang="en-GB" sz="1900" dirty="0"/>
          </a:p>
          <a:p>
            <a:r>
              <a:rPr lang="en-GB" sz="1900" dirty="0"/>
              <a:t>NSS provides installation manager and installation resources (hardware and workforce).</a:t>
            </a:r>
          </a:p>
          <a:p>
            <a:r>
              <a:rPr lang="en-GB" sz="1900" dirty="0"/>
              <a:t>The contractor provides the installation supervisor.</a:t>
            </a:r>
          </a:p>
          <a:p>
            <a:r>
              <a:rPr lang="en-GB" sz="1900" dirty="0"/>
              <a:t>Following successful installation, with sign-off from both, the NSS installation manager and the contractor installation supervisor, the contract is closed.</a:t>
            </a:r>
          </a:p>
        </p:txBody>
      </p:sp>
    </p:spTree>
    <p:extLst>
      <p:ext uri="{BB962C8B-B14F-4D97-AF65-F5344CB8AC3E}">
        <p14:creationId xmlns:p14="http://schemas.microsoft.com/office/powerpoint/2010/main" val="233997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Purchasing &amp; Manufacturing plan</a:t>
            </a:r>
          </a:p>
        </p:txBody>
      </p:sp>
      <p:sp>
        <p:nvSpPr>
          <p:cNvPr id="4" name="TextBox 3"/>
          <p:cNvSpPr txBox="1"/>
          <p:nvPr/>
        </p:nvSpPr>
        <p:spPr>
          <a:xfrm>
            <a:off x="0" y="1556792"/>
            <a:ext cx="9144000" cy="4154984"/>
          </a:xfrm>
          <a:prstGeom prst="rect">
            <a:avLst/>
          </a:prstGeom>
          <a:noFill/>
        </p:spPr>
        <p:txBody>
          <a:bodyPr wrap="square" rtlCol="0">
            <a:spAutoFit/>
          </a:bodyPr>
          <a:lstStyle/>
          <a:p>
            <a:r>
              <a:rPr lang="en-GB" dirty="0"/>
              <a:t> </a:t>
            </a:r>
            <a:r>
              <a:rPr lang="en-GB" sz="2400" b="1" i="1" dirty="0"/>
              <a:t>The project structure could look like this:</a:t>
            </a:r>
            <a:endParaRPr lang="en-GB" sz="2400" dirty="0"/>
          </a:p>
          <a:p>
            <a:pPr marL="285750" indent="-285750">
              <a:buFontTx/>
              <a:buChar char="-"/>
            </a:pPr>
            <a:r>
              <a:rPr lang="en-GB" sz="2000" i="1" dirty="0"/>
              <a:t>Supplier</a:t>
            </a:r>
            <a:r>
              <a:rPr lang="en-GB" sz="2000" dirty="0"/>
              <a:t> – manages ‘production office*’ (houses common shielding production project personnel, drafting personnel; calls for any ‘open book contract’ discussions)</a:t>
            </a:r>
          </a:p>
          <a:p>
            <a:pPr marL="285750" indent="-285750">
              <a:buFontTx/>
              <a:buChar char="-"/>
            </a:pPr>
            <a:endParaRPr lang="en-GB" sz="2000" dirty="0"/>
          </a:p>
          <a:p>
            <a:r>
              <a:rPr lang="en-GB" sz="2000" dirty="0"/>
              <a:t>*This office is responsible for ordering all materials, production of detailed drawings, managing logistics and assembly of individual blocks; manages delivery of completed components to the ESS site.</a:t>
            </a:r>
          </a:p>
          <a:p>
            <a:endParaRPr lang="en-GB" sz="2000" dirty="0"/>
          </a:p>
          <a:p>
            <a:pPr marL="285750" indent="-285750">
              <a:buFontTx/>
              <a:buChar char="-"/>
            </a:pPr>
            <a:r>
              <a:rPr lang="en-GB" sz="2000" i="1" dirty="0"/>
              <a:t>NSS Common Shielding office – oversees the drafting and production effort. Enables collaboration model to work (ensures communication is maintained, key milestones are reviewed, and calls for any discussions relating to managing the open book contract).</a:t>
            </a:r>
          </a:p>
        </p:txBody>
      </p:sp>
    </p:spTree>
    <p:extLst>
      <p:ext uri="{BB962C8B-B14F-4D97-AF65-F5344CB8AC3E}">
        <p14:creationId xmlns:p14="http://schemas.microsoft.com/office/powerpoint/2010/main" val="402207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Costing</a:t>
            </a:r>
          </a:p>
        </p:txBody>
      </p:sp>
      <p:sp>
        <p:nvSpPr>
          <p:cNvPr id="8" name="TextBox 7"/>
          <p:cNvSpPr txBox="1"/>
          <p:nvPr/>
        </p:nvSpPr>
        <p:spPr>
          <a:xfrm>
            <a:off x="4499992" y="6372036"/>
            <a:ext cx="2261709" cy="369332"/>
          </a:xfrm>
          <a:prstGeom prst="rect">
            <a:avLst/>
          </a:prstGeom>
          <a:noFill/>
        </p:spPr>
        <p:txBody>
          <a:bodyPr wrap="none" rtlCol="0">
            <a:spAutoFit/>
          </a:bodyPr>
          <a:lstStyle/>
          <a:p>
            <a:r>
              <a:rPr lang="en-US">
                <a:solidFill>
                  <a:schemeClr val="bg1"/>
                </a:solidFill>
              </a:rPr>
              <a:t>Cold box arrival to ESS</a:t>
            </a:r>
          </a:p>
        </p:txBody>
      </p:sp>
      <p:sp>
        <p:nvSpPr>
          <p:cNvPr id="4" name="TextBox 3"/>
          <p:cNvSpPr txBox="1"/>
          <p:nvPr/>
        </p:nvSpPr>
        <p:spPr>
          <a:xfrm>
            <a:off x="0" y="1556792"/>
            <a:ext cx="9144000" cy="4247317"/>
          </a:xfrm>
          <a:prstGeom prst="rect">
            <a:avLst/>
          </a:prstGeom>
          <a:noFill/>
        </p:spPr>
        <p:txBody>
          <a:bodyPr wrap="square" rtlCol="0">
            <a:spAutoFit/>
          </a:bodyPr>
          <a:lstStyle/>
          <a:p>
            <a:pPr marL="285750" indent="-285750">
              <a:buFont typeface="Arial" charset="0"/>
              <a:buChar char="•"/>
            </a:pPr>
            <a:r>
              <a:rPr lang="en-US" dirty="0"/>
              <a:t>We have market prices for bulk materials, and for cutting/manufacturing cost.</a:t>
            </a:r>
          </a:p>
          <a:p>
            <a:pPr marL="285750" indent="-285750">
              <a:buFont typeface="Arial" charset="0"/>
              <a:buChar char="•"/>
            </a:pPr>
            <a:endParaRPr lang="en-US" dirty="0"/>
          </a:p>
          <a:p>
            <a:pPr marL="742950" lvl="1" indent="-285750">
              <a:buSzPct val="70000"/>
              <a:buFont typeface="Courier New" charset="0"/>
              <a:buChar char="o"/>
            </a:pPr>
            <a:r>
              <a:rPr lang="en-US" dirty="0"/>
              <a:t>We have obtained bulk material pricing from the companies involved in current ESS projects,</a:t>
            </a:r>
          </a:p>
          <a:p>
            <a:pPr marL="742950" lvl="1" indent="-285750">
              <a:buSzPct val="70000"/>
              <a:buFont typeface="Courier New" charset="0"/>
              <a:buChar char="o"/>
            </a:pPr>
            <a:r>
              <a:rPr lang="en-US" dirty="0"/>
              <a:t>The steel bulk unit prices are obtained from a Norwegian and Danish steel suppliers.</a:t>
            </a:r>
          </a:p>
          <a:p>
            <a:pPr marL="1200150" lvl="2" indent="-285750">
              <a:buSzPct val="70000"/>
              <a:buFont typeface="Courier New" charset="0"/>
              <a:buChar char="o"/>
            </a:pPr>
            <a:r>
              <a:rPr lang="en-US" dirty="0"/>
              <a:t>Median numbers are taken into calculation for the final sum.</a:t>
            </a:r>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r>
              <a:rPr lang="en-US" dirty="0"/>
              <a:t>Uncertainties include:</a:t>
            </a:r>
          </a:p>
          <a:p>
            <a:pPr marL="285750" indent="-285750">
              <a:buFont typeface="Arial" charset="0"/>
              <a:buChar char="•"/>
            </a:pPr>
            <a:endParaRPr lang="en-US" dirty="0"/>
          </a:p>
          <a:p>
            <a:pPr marL="742950" lvl="1" indent="-285750">
              <a:buSzPct val="70000"/>
              <a:buFont typeface="Courier New" charset="0"/>
              <a:buChar char="o"/>
            </a:pPr>
            <a:r>
              <a:rPr lang="en-US" dirty="0"/>
              <a:t>Raw material utilization (especially for plate materials).</a:t>
            </a:r>
          </a:p>
          <a:p>
            <a:pPr marL="742950" lvl="1" indent="-285750">
              <a:buSzPct val="70000"/>
              <a:buFont typeface="Courier New" charset="0"/>
              <a:buChar char="o"/>
            </a:pPr>
            <a:r>
              <a:rPr lang="en-US" dirty="0"/>
              <a:t>Logistics cost.</a:t>
            </a:r>
          </a:p>
          <a:p>
            <a:pPr marL="742950" lvl="1" indent="-285750">
              <a:buSzPct val="70000"/>
              <a:buFont typeface="Courier New" charset="0"/>
              <a:buChar char="o"/>
            </a:pPr>
            <a:r>
              <a:rPr lang="en-US" dirty="0"/>
              <a:t>Installation model (NSS is responsible for securing installation resources. All available data is correct today, but changes are expected as the installation time approaches).</a:t>
            </a:r>
          </a:p>
          <a:p>
            <a:pPr marL="285750" indent="-285750">
              <a:buFont typeface="Arial" charset="0"/>
              <a:buChar char="•"/>
            </a:pPr>
            <a:endParaRPr lang="en-US" dirty="0"/>
          </a:p>
        </p:txBody>
      </p:sp>
    </p:spTree>
    <p:extLst>
      <p:ext uri="{BB962C8B-B14F-4D97-AF65-F5344CB8AC3E}">
        <p14:creationId xmlns:p14="http://schemas.microsoft.com/office/powerpoint/2010/main" val="140634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55861" y="4743846"/>
            <a:ext cx="6408713" cy="1311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2000" dirty="0"/>
          </a:p>
        </p:txBody>
      </p:sp>
      <p:sp>
        <p:nvSpPr>
          <p:cNvPr id="2" name="Title 1"/>
          <p:cNvSpPr>
            <a:spLocks noGrp="1"/>
          </p:cNvSpPr>
          <p:nvPr>
            <p:ph type="title"/>
          </p:nvPr>
        </p:nvSpPr>
        <p:spPr>
          <a:xfrm>
            <a:off x="457200" y="274638"/>
            <a:ext cx="7139136" cy="778098"/>
          </a:xfrm>
        </p:spPr>
        <p:txBody>
          <a:bodyPr>
            <a:normAutofit/>
          </a:bodyPr>
          <a:lstStyle/>
          <a:p>
            <a:r>
              <a:rPr lang="en-US" dirty="0"/>
              <a:t>The Common Shielding Project - Tender</a:t>
            </a:r>
            <a:endParaRPr lang="en-US" sz="2000" dirty="0"/>
          </a:p>
        </p:txBody>
      </p:sp>
      <p:sp>
        <p:nvSpPr>
          <p:cNvPr id="3" name="Slide Number Placeholder 2"/>
          <p:cNvSpPr>
            <a:spLocks noGrp="1"/>
          </p:cNvSpPr>
          <p:nvPr>
            <p:ph type="sldNum" sz="quarter" idx="12"/>
          </p:nvPr>
        </p:nvSpPr>
        <p:spPr/>
        <p:txBody>
          <a:bodyPr/>
          <a:lstStyle/>
          <a:p>
            <a:fld id="{551115BC-487E-4422-894C-CB7CD3E79223}" type="slidenum">
              <a:rPr lang="sv-SE" smtClean="0"/>
              <a:t>17</a:t>
            </a:fld>
            <a:endParaRPr lang="sv-SE" dirty="0"/>
          </a:p>
        </p:txBody>
      </p:sp>
      <p:sp>
        <p:nvSpPr>
          <p:cNvPr id="5" name="Rectangle 4"/>
          <p:cNvSpPr/>
          <p:nvPr/>
        </p:nvSpPr>
        <p:spPr>
          <a:xfrm>
            <a:off x="2451187" y="2635449"/>
            <a:ext cx="3888432" cy="28803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Supplier’ scope:</a:t>
            </a:r>
          </a:p>
          <a:p>
            <a:r>
              <a:rPr lang="en-US" sz="1600" dirty="0"/>
              <a:t>Concept design evaluation</a:t>
            </a:r>
          </a:p>
          <a:p>
            <a:r>
              <a:rPr lang="en-US" sz="1600" dirty="0"/>
              <a:t>Detailed design</a:t>
            </a:r>
          </a:p>
          <a:p>
            <a:r>
              <a:rPr lang="en-US" sz="1600" dirty="0"/>
              <a:t>Design validation where required (internal reinforcement, lifting features,…)</a:t>
            </a:r>
          </a:p>
          <a:p>
            <a:r>
              <a:rPr lang="en-US" sz="1600" dirty="0"/>
              <a:t>Manufacture</a:t>
            </a:r>
          </a:p>
          <a:p>
            <a:r>
              <a:rPr lang="en-US" sz="1600" dirty="0"/>
              <a:t>FATs</a:t>
            </a:r>
          </a:p>
          <a:p>
            <a:r>
              <a:rPr lang="en-US" sz="1600" dirty="0"/>
              <a:t>Delivery to site</a:t>
            </a:r>
          </a:p>
          <a:p>
            <a:r>
              <a:rPr lang="en-US" sz="1600" dirty="0"/>
              <a:t>Installation oversight</a:t>
            </a:r>
          </a:p>
          <a:p>
            <a:r>
              <a:rPr lang="en-US" sz="1600" dirty="0"/>
              <a:t>SATs oversight</a:t>
            </a:r>
          </a:p>
        </p:txBody>
      </p:sp>
      <p:sp>
        <p:nvSpPr>
          <p:cNvPr id="6" name="Rectangle 5"/>
          <p:cNvSpPr/>
          <p:nvPr/>
        </p:nvSpPr>
        <p:spPr>
          <a:xfrm>
            <a:off x="1255861" y="2637756"/>
            <a:ext cx="1195325" cy="575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Tendering requirements</a:t>
            </a:r>
          </a:p>
        </p:txBody>
      </p:sp>
      <p:sp>
        <p:nvSpPr>
          <p:cNvPr id="8" name="Rectangle 7"/>
          <p:cNvSpPr/>
          <p:nvPr/>
        </p:nvSpPr>
        <p:spPr>
          <a:xfrm>
            <a:off x="1255861" y="3212976"/>
            <a:ext cx="1195325"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Delivery schedule</a:t>
            </a:r>
          </a:p>
        </p:txBody>
      </p:sp>
      <p:sp>
        <p:nvSpPr>
          <p:cNvPr id="9" name="Rectangle 8"/>
          <p:cNvSpPr/>
          <p:nvPr/>
        </p:nvSpPr>
        <p:spPr>
          <a:xfrm>
            <a:off x="1255861" y="4229844"/>
            <a:ext cx="1195325"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Interfaces definition</a:t>
            </a:r>
          </a:p>
        </p:txBody>
      </p:sp>
      <p:sp>
        <p:nvSpPr>
          <p:cNvPr id="11" name="Rectangle 10"/>
          <p:cNvSpPr/>
          <p:nvPr/>
        </p:nvSpPr>
        <p:spPr>
          <a:xfrm>
            <a:off x="6339619" y="2635449"/>
            <a:ext cx="1324955"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Design life requirements</a:t>
            </a:r>
          </a:p>
        </p:txBody>
      </p:sp>
      <p:sp>
        <p:nvSpPr>
          <p:cNvPr id="12" name="Rectangle 11"/>
          <p:cNvSpPr/>
          <p:nvPr/>
        </p:nvSpPr>
        <p:spPr>
          <a:xfrm>
            <a:off x="6357664" y="3159696"/>
            <a:ext cx="130691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QC requirements</a:t>
            </a:r>
          </a:p>
        </p:txBody>
      </p:sp>
      <p:sp>
        <p:nvSpPr>
          <p:cNvPr id="13" name="Rectangle 12"/>
          <p:cNvSpPr/>
          <p:nvPr/>
        </p:nvSpPr>
        <p:spPr>
          <a:xfrm>
            <a:off x="6363580" y="3684315"/>
            <a:ext cx="130099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Manufacturing QC oversight</a:t>
            </a:r>
          </a:p>
        </p:txBody>
      </p:sp>
      <p:sp>
        <p:nvSpPr>
          <p:cNvPr id="15" name="Rectangle 14"/>
          <p:cNvSpPr/>
          <p:nvPr/>
        </p:nvSpPr>
        <p:spPr>
          <a:xfrm>
            <a:off x="1255861" y="3723109"/>
            <a:ext cx="1195325"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Concept design</a:t>
            </a:r>
          </a:p>
        </p:txBody>
      </p:sp>
      <p:sp>
        <p:nvSpPr>
          <p:cNvPr id="16" name="Rectangle 15"/>
          <p:cNvSpPr/>
          <p:nvPr/>
        </p:nvSpPr>
        <p:spPr>
          <a:xfrm>
            <a:off x="6363647" y="4188371"/>
            <a:ext cx="1300927" cy="555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Installation</a:t>
            </a:r>
          </a:p>
        </p:txBody>
      </p:sp>
      <p:sp>
        <p:nvSpPr>
          <p:cNvPr id="17" name="Rectangle 16"/>
          <p:cNvSpPr/>
          <p:nvPr/>
        </p:nvSpPr>
        <p:spPr>
          <a:xfrm>
            <a:off x="1255861" y="2054375"/>
            <a:ext cx="6408713" cy="575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ESS scope</a:t>
            </a:r>
          </a:p>
        </p:txBody>
      </p:sp>
      <p:sp>
        <p:nvSpPr>
          <p:cNvPr id="19" name="Rectangle 18"/>
          <p:cNvSpPr/>
          <p:nvPr/>
        </p:nvSpPr>
        <p:spPr>
          <a:xfrm>
            <a:off x="2451186" y="5516203"/>
            <a:ext cx="3888433" cy="539141"/>
          </a:xfrm>
          <a:prstGeom prst="rect">
            <a:avLst/>
          </a:prstGeom>
          <a:solidFill>
            <a:schemeClr val="accent6">
              <a:alpha val="51000"/>
            </a:schemeClr>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Open book, collaborative contract</a:t>
            </a:r>
          </a:p>
        </p:txBody>
      </p:sp>
    </p:spTree>
    <p:extLst>
      <p:ext uri="{BB962C8B-B14F-4D97-AF65-F5344CB8AC3E}">
        <p14:creationId xmlns:p14="http://schemas.microsoft.com/office/powerpoint/2010/main" val="390562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Storyboard </a:t>
            </a:r>
            <a:br>
              <a:rPr lang="sv-SE" dirty="0"/>
            </a:br>
            <a:r>
              <a:rPr lang="en-US" sz="2000" dirty="0"/>
              <a:t>The Common Shielding Project</a:t>
            </a:r>
            <a:endParaRPr lang="sv-SE" dirty="0"/>
          </a:p>
        </p:txBody>
      </p:sp>
      <p:graphicFrame>
        <p:nvGraphicFramePr>
          <p:cNvPr id="32" name="Diagram 31"/>
          <p:cNvGraphicFramePr/>
          <p:nvPr>
            <p:extLst/>
          </p:nvPr>
        </p:nvGraphicFramePr>
        <p:xfrm>
          <a:off x="107504" y="1556792"/>
          <a:ext cx="8856984"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51520" y="2852936"/>
            <a:ext cx="8568952" cy="3046988"/>
          </a:xfrm>
          <a:prstGeom prst="rect">
            <a:avLst/>
          </a:prstGeom>
          <a:noFill/>
        </p:spPr>
        <p:txBody>
          <a:bodyPr wrap="square" rtlCol="0">
            <a:spAutoFit/>
          </a:bodyPr>
          <a:lstStyle/>
          <a:p>
            <a:r>
              <a:rPr lang="en-US" sz="2400" dirty="0"/>
              <a:t>The Common Shielding Project tender has to be placed taking into account ESS installation schedule.</a:t>
            </a:r>
          </a:p>
          <a:p>
            <a:endParaRPr lang="en-US" sz="2400" dirty="0"/>
          </a:p>
          <a:p>
            <a:r>
              <a:rPr lang="en-US" sz="2400" dirty="0"/>
              <a:t>Being a large project (by volume), the plan is to stage the production and delivery in the order of the NSS need, as dictated by the ESS integrated schedule. For example, the first shielding blocks for the first instrument in line for installation will be delivered by mid-2020</a:t>
            </a:r>
          </a:p>
        </p:txBody>
      </p:sp>
    </p:spTree>
    <p:extLst>
      <p:ext uri="{BB962C8B-B14F-4D97-AF65-F5344CB8AC3E}">
        <p14:creationId xmlns:p14="http://schemas.microsoft.com/office/powerpoint/2010/main" val="90791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E516-1C1B-E44C-BC61-1B4C705011E0}"/>
              </a:ext>
            </a:extLst>
          </p:cNvPr>
          <p:cNvSpPr>
            <a:spLocks noGrp="1"/>
          </p:cNvSpPr>
          <p:nvPr>
            <p:ph type="title"/>
          </p:nvPr>
        </p:nvSpPr>
        <p:spPr/>
        <p:txBody>
          <a:bodyPr/>
          <a:lstStyle/>
          <a:p>
            <a:r>
              <a:rPr lang="en-GB" dirty="0"/>
              <a:t>Installation Schedules</a:t>
            </a:r>
          </a:p>
        </p:txBody>
      </p:sp>
      <p:sp>
        <p:nvSpPr>
          <p:cNvPr id="4" name="Slide Number Placeholder 3">
            <a:extLst>
              <a:ext uri="{FF2B5EF4-FFF2-40B4-BE49-F238E27FC236}">
                <a16:creationId xmlns:a16="http://schemas.microsoft.com/office/drawing/2014/main" id="{C81E4010-AD91-5D47-BC08-005C40BD6112}"/>
              </a:ext>
            </a:extLst>
          </p:cNvPr>
          <p:cNvSpPr>
            <a:spLocks noGrp="1"/>
          </p:cNvSpPr>
          <p:nvPr>
            <p:ph type="sldNum" sz="quarter" idx="12"/>
          </p:nvPr>
        </p:nvSpPr>
        <p:spPr/>
        <p:txBody>
          <a:bodyPr/>
          <a:lstStyle/>
          <a:p>
            <a:fld id="{551115BC-487E-4422-894C-CB7CD3E79223}" type="slidenum">
              <a:rPr lang="sv-SE" smtClean="0"/>
              <a:t>19</a:t>
            </a:fld>
            <a:endParaRPr lang="sv-SE" dirty="0"/>
          </a:p>
        </p:txBody>
      </p:sp>
      <p:pic>
        <p:nvPicPr>
          <p:cNvPr id="5" name="Picture 4">
            <a:extLst>
              <a:ext uri="{FF2B5EF4-FFF2-40B4-BE49-F238E27FC236}">
                <a16:creationId xmlns:a16="http://schemas.microsoft.com/office/drawing/2014/main" id="{BFAA25D0-7370-D642-A4BB-117DCA6E81E5}"/>
              </a:ext>
            </a:extLst>
          </p:cNvPr>
          <p:cNvPicPr>
            <a:picLocks noChangeAspect="1"/>
          </p:cNvPicPr>
          <p:nvPr/>
        </p:nvPicPr>
        <p:blipFill>
          <a:blip r:embed="rId2"/>
          <a:stretch>
            <a:fillRect/>
          </a:stretch>
        </p:blipFill>
        <p:spPr>
          <a:xfrm>
            <a:off x="558140" y="1530130"/>
            <a:ext cx="7430367" cy="4027522"/>
          </a:xfrm>
          <a:prstGeom prst="rect">
            <a:avLst/>
          </a:prstGeom>
        </p:spPr>
      </p:pic>
      <p:sp>
        <p:nvSpPr>
          <p:cNvPr id="6" name="TextBox 5">
            <a:extLst>
              <a:ext uri="{FF2B5EF4-FFF2-40B4-BE49-F238E27FC236}">
                <a16:creationId xmlns:a16="http://schemas.microsoft.com/office/drawing/2014/main" id="{D2063D7D-261D-B24A-BCE4-5C2BCC68589C}"/>
              </a:ext>
            </a:extLst>
          </p:cNvPr>
          <p:cNvSpPr txBox="1"/>
          <p:nvPr/>
        </p:nvSpPr>
        <p:spPr>
          <a:xfrm>
            <a:off x="2196935" y="5890161"/>
            <a:ext cx="4697055" cy="400110"/>
          </a:xfrm>
          <a:prstGeom prst="rect">
            <a:avLst/>
          </a:prstGeom>
          <a:noFill/>
        </p:spPr>
        <p:txBody>
          <a:bodyPr wrap="none" rtlCol="0">
            <a:spAutoFit/>
          </a:bodyPr>
          <a:lstStyle/>
          <a:p>
            <a:r>
              <a:rPr lang="en-GB" sz="2000" dirty="0"/>
              <a:t>T-REX, HEIMDAL, VESPA to be determined…</a:t>
            </a:r>
          </a:p>
        </p:txBody>
      </p:sp>
    </p:spTree>
    <p:extLst>
      <p:ext uri="{BB962C8B-B14F-4D97-AF65-F5344CB8AC3E}">
        <p14:creationId xmlns:p14="http://schemas.microsoft.com/office/powerpoint/2010/main" val="91241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8469-4071-BD42-9F31-E14863FF5771}"/>
              </a:ext>
            </a:extLst>
          </p:cNvPr>
          <p:cNvSpPr>
            <a:spLocks noGrp="1"/>
          </p:cNvSpPr>
          <p:nvPr>
            <p:ph type="title"/>
          </p:nvPr>
        </p:nvSpPr>
        <p:spPr/>
        <p:txBody>
          <a:bodyPr/>
          <a:lstStyle/>
          <a:p>
            <a:r>
              <a:rPr lang="en-GB" dirty="0"/>
              <a:t>Agenda</a:t>
            </a:r>
          </a:p>
        </p:txBody>
      </p:sp>
      <p:sp>
        <p:nvSpPr>
          <p:cNvPr id="4" name="Slide Number Placeholder 3">
            <a:extLst>
              <a:ext uri="{FF2B5EF4-FFF2-40B4-BE49-F238E27FC236}">
                <a16:creationId xmlns:a16="http://schemas.microsoft.com/office/drawing/2014/main" id="{BEF96963-22EF-3C4E-8537-D001089851B4}"/>
              </a:ext>
            </a:extLst>
          </p:cNvPr>
          <p:cNvSpPr>
            <a:spLocks noGrp="1"/>
          </p:cNvSpPr>
          <p:nvPr>
            <p:ph type="sldNum" sz="quarter" idx="12"/>
          </p:nvPr>
        </p:nvSpPr>
        <p:spPr/>
        <p:txBody>
          <a:bodyPr/>
          <a:lstStyle/>
          <a:p>
            <a:fld id="{551115BC-487E-4422-894C-CB7CD3E79223}" type="slidenum">
              <a:rPr lang="sv-SE" smtClean="0"/>
              <a:t>2</a:t>
            </a:fld>
            <a:endParaRPr lang="sv-SE" dirty="0"/>
          </a:p>
        </p:txBody>
      </p:sp>
      <p:graphicFrame>
        <p:nvGraphicFramePr>
          <p:cNvPr id="5" name="Table 4">
            <a:extLst>
              <a:ext uri="{FF2B5EF4-FFF2-40B4-BE49-F238E27FC236}">
                <a16:creationId xmlns:a16="http://schemas.microsoft.com/office/drawing/2014/main" id="{D0F5000B-2754-0042-B0D0-FA8EA2C34D81}"/>
              </a:ext>
            </a:extLst>
          </p:cNvPr>
          <p:cNvGraphicFramePr>
            <a:graphicFrameLocks noGrp="1"/>
          </p:cNvGraphicFramePr>
          <p:nvPr>
            <p:extLst>
              <p:ext uri="{D42A27DB-BD31-4B8C-83A1-F6EECF244321}">
                <p14:modId xmlns:p14="http://schemas.microsoft.com/office/powerpoint/2010/main" val="3934386744"/>
              </p:ext>
            </p:extLst>
          </p:nvPr>
        </p:nvGraphicFramePr>
        <p:xfrm>
          <a:off x="1176020" y="1874361"/>
          <a:ext cx="6761479" cy="3901440"/>
        </p:xfrm>
        <a:graphic>
          <a:graphicData uri="http://schemas.openxmlformats.org/drawingml/2006/table">
            <a:tbl>
              <a:tblPr firstRow="1" firstCol="1" bandRow="1">
                <a:tableStyleId>{69CF1AB2-1976-4502-BF36-3FF5EA218861}</a:tableStyleId>
              </a:tblPr>
              <a:tblGrid>
                <a:gridCol w="1363980">
                  <a:extLst>
                    <a:ext uri="{9D8B030D-6E8A-4147-A177-3AD203B41FA5}">
                      <a16:colId xmlns:a16="http://schemas.microsoft.com/office/drawing/2014/main" val="2509212065"/>
                    </a:ext>
                  </a:extLst>
                </a:gridCol>
                <a:gridCol w="3340100">
                  <a:extLst>
                    <a:ext uri="{9D8B030D-6E8A-4147-A177-3AD203B41FA5}">
                      <a16:colId xmlns:a16="http://schemas.microsoft.com/office/drawing/2014/main" val="2537937507"/>
                    </a:ext>
                  </a:extLst>
                </a:gridCol>
                <a:gridCol w="2057399">
                  <a:extLst>
                    <a:ext uri="{9D8B030D-6E8A-4147-A177-3AD203B41FA5}">
                      <a16:colId xmlns:a16="http://schemas.microsoft.com/office/drawing/2014/main" val="3382881112"/>
                    </a:ext>
                  </a:extLst>
                </a:gridCol>
              </a:tblGrid>
              <a:tr h="0">
                <a:tc>
                  <a:txBody>
                    <a:bodyPr/>
                    <a:lstStyle/>
                    <a:p>
                      <a:pPr algn="just">
                        <a:spcAft>
                          <a:spcPts val="0"/>
                        </a:spcAft>
                      </a:pPr>
                      <a:r>
                        <a:rPr lang="en-GB" sz="1600" b="0" dirty="0">
                          <a:effectLst/>
                        </a:rPr>
                        <a:t>09:00 – 09:30</a:t>
                      </a:r>
                      <a:endParaRPr lang="sv-SE" sz="16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dirty="0">
                          <a:effectLst/>
                        </a:rPr>
                        <a:t>Introduction, Overview and Charge</a:t>
                      </a:r>
                    </a:p>
                    <a:p>
                      <a:pPr algn="just">
                        <a:spcAft>
                          <a:spcPts val="0"/>
                        </a:spcAft>
                      </a:pPr>
                      <a:endParaRPr lang="sv-SE" sz="16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K. Andersen / Z. Lazic</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4194702707"/>
                  </a:ext>
                </a:extLst>
              </a:tr>
              <a:tr h="0">
                <a:tc>
                  <a:txBody>
                    <a:bodyPr/>
                    <a:lstStyle/>
                    <a:p>
                      <a:pPr algn="just">
                        <a:spcAft>
                          <a:spcPts val="0"/>
                        </a:spcAft>
                      </a:pPr>
                      <a:r>
                        <a:rPr lang="en-GB" sz="1600" b="0">
                          <a:effectLst/>
                        </a:rPr>
                        <a:t>09:30 – 10:00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Neutronics</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P. Bentley</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482189030"/>
                  </a:ext>
                </a:extLst>
              </a:tr>
              <a:tr h="0">
                <a:tc>
                  <a:txBody>
                    <a:bodyPr/>
                    <a:lstStyle/>
                    <a:p>
                      <a:pPr algn="just">
                        <a:spcAft>
                          <a:spcPts val="0"/>
                        </a:spcAft>
                      </a:pPr>
                      <a:r>
                        <a:rPr lang="en-GB" sz="1600" b="0">
                          <a:effectLst/>
                        </a:rPr>
                        <a:t>10:00 – 10:30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Coffee</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3774017370"/>
                  </a:ext>
                </a:extLst>
              </a:tr>
              <a:tr h="0">
                <a:tc>
                  <a:txBody>
                    <a:bodyPr/>
                    <a:lstStyle/>
                    <a:p>
                      <a:pPr algn="just">
                        <a:spcAft>
                          <a:spcPts val="0"/>
                        </a:spcAft>
                      </a:pPr>
                      <a:r>
                        <a:rPr lang="en-GB" sz="1600" b="0">
                          <a:effectLst/>
                        </a:rPr>
                        <a:t>10:30 – 10:50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Engineering</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S. Kudumovic</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917820559"/>
                  </a:ext>
                </a:extLst>
              </a:tr>
              <a:tr h="0">
                <a:tc>
                  <a:txBody>
                    <a:bodyPr/>
                    <a:lstStyle/>
                    <a:p>
                      <a:pPr algn="just">
                        <a:spcAft>
                          <a:spcPts val="0"/>
                        </a:spcAft>
                      </a:pPr>
                      <a:r>
                        <a:rPr lang="en-GB" sz="1600" b="0">
                          <a:effectLst/>
                        </a:rPr>
                        <a:t>10:50 – 11:00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Installation</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A. Bianchi</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186517463"/>
                  </a:ext>
                </a:extLst>
              </a:tr>
              <a:tr h="0">
                <a:tc>
                  <a:txBody>
                    <a:bodyPr/>
                    <a:lstStyle/>
                    <a:p>
                      <a:pPr algn="just">
                        <a:spcAft>
                          <a:spcPts val="0"/>
                        </a:spcAft>
                      </a:pPr>
                      <a:r>
                        <a:rPr lang="en-GB" sz="1600" b="0">
                          <a:effectLst/>
                        </a:rPr>
                        <a:t>11:00 – 11:20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dirty="0">
                          <a:effectLst/>
                        </a:rPr>
                        <a:t>Operations and Alignment</a:t>
                      </a:r>
                    </a:p>
                    <a:p>
                      <a:pPr algn="just">
                        <a:spcAft>
                          <a:spcPts val="0"/>
                        </a:spcAft>
                      </a:pPr>
                      <a:endParaRPr lang="sv-SE" sz="16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K Andersen</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2196429667"/>
                  </a:ext>
                </a:extLst>
              </a:tr>
              <a:tr h="0">
                <a:tc>
                  <a:txBody>
                    <a:bodyPr/>
                    <a:lstStyle/>
                    <a:p>
                      <a:pPr algn="just">
                        <a:spcAft>
                          <a:spcPts val="0"/>
                        </a:spcAft>
                      </a:pPr>
                      <a:r>
                        <a:rPr lang="en-GB" sz="1600" b="0">
                          <a:effectLst/>
                        </a:rPr>
                        <a:t>11:20 – 12:00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Discussion</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296414289"/>
                  </a:ext>
                </a:extLst>
              </a:tr>
              <a:tr h="0">
                <a:tc>
                  <a:txBody>
                    <a:bodyPr/>
                    <a:lstStyle/>
                    <a:p>
                      <a:pPr algn="just">
                        <a:spcAft>
                          <a:spcPts val="0"/>
                        </a:spcAft>
                      </a:pPr>
                      <a:r>
                        <a:rPr lang="en-GB" sz="1600" b="0">
                          <a:effectLst/>
                        </a:rPr>
                        <a:t>12:00 – 13:00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Lunch</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722997107"/>
                  </a:ext>
                </a:extLst>
              </a:tr>
              <a:tr h="0">
                <a:tc>
                  <a:txBody>
                    <a:bodyPr/>
                    <a:lstStyle/>
                    <a:p>
                      <a:pPr algn="just">
                        <a:spcAft>
                          <a:spcPts val="0"/>
                        </a:spcAft>
                      </a:pPr>
                      <a:r>
                        <a:rPr lang="en-GB" sz="1600" b="0">
                          <a:effectLst/>
                        </a:rPr>
                        <a:t>13:00 – 14:30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Discussion</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399312987"/>
                  </a:ext>
                </a:extLst>
              </a:tr>
              <a:tr h="0">
                <a:tc>
                  <a:txBody>
                    <a:bodyPr/>
                    <a:lstStyle/>
                    <a:p>
                      <a:pPr algn="just">
                        <a:spcAft>
                          <a:spcPts val="0"/>
                        </a:spcAft>
                      </a:pPr>
                      <a:r>
                        <a:rPr lang="en-GB" sz="1600" b="0">
                          <a:effectLst/>
                        </a:rPr>
                        <a:t>14:30 – 15:00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Coffee Break</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667468971"/>
                  </a:ext>
                </a:extLst>
              </a:tr>
              <a:tr h="0">
                <a:tc>
                  <a:txBody>
                    <a:bodyPr/>
                    <a:lstStyle/>
                    <a:p>
                      <a:pPr algn="just">
                        <a:spcAft>
                          <a:spcPts val="0"/>
                        </a:spcAft>
                      </a:pPr>
                      <a:r>
                        <a:rPr lang="en-GB" sz="1600" b="0">
                          <a:effectLst/>
                        </a:rPr>
                        <a:t>15:00 – 16:30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dirty="0">
                          <a:effectLst/>
                        </a:rPr>
                        <a:t>Closed session</a:t>
                      </a:r>
                    </a:p>
                    <a:p>
                      <a:pPr algn="just">
                        <a:spcAft>
                          <a:spcPts val="0"/>
                        </a:spcAft>
                      </a:pPr>
                      <a:endParaRPr lang="sv-SE" sz="16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916530943"/>
                  </a:ext>
                </a:extLst>
              </a:tr>
              <a:tr h="0">
                <a:tc>
                  <a:txBody>
                    <a:bodyPr/>
                    <a:lstStyle/>
                    <a:p>
                      <a:pPr algn="just">
                        <a:spcAft>
                          <a:spcPts val="0"/>
                        </a:spcAft>
                      </a:pPr>
                      <a:r>
                        <a:rPr lang="en-GB" sz="1600" b="0">
                          <a:effectLst/>
                        </a:rPr>
                        <a:t>16:30 – 17:00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Close-out</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454503800"/>
                  </a:ext>
                </a:extLst>
              </a:tr>
              <a:tr h="0">
                <a:tc>
                  <a:txBody>
                    <a:bodyPr/>
                    <a:lstStyle/>
                    <a:p>
                      <a:pPr algn="just">
                        <a:spcAft>
                          <a:spcPts val="0"/>
                        </a:spcAft>
                      </a:pPr>
                      <a:r>
                        <a:rPr lang="en-GB" sz="1600" b="0">
                          <a:effectLst/>
                        </a:rPr>
                        <a:t>17:00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Close</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dirty="0">
                          <a:effectLst/>
                        </a:rPr>
                        <a:t> </a:t>
                      </a:r>
                      <a:endParaRPr lang="sv-SE" sz="16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3606601558"/>
                  </a:ext>
                </a:extLst>
              </a:tr>
            </a:tbl>
          </a:graphicData>
        </a:graphic>
      </p:graphicFrame>
    </p:spTree>
    <p:extLst>
      <p:ext uri="{BB962C8B-B14F-4D97-AF65-F5344CB8AC3E}">
        <p14:creationId xmlns:p14="http://schemas.microsoft.com/office/powerpoint/2010/main" val="2045766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1C0D4E88-D4C1-5948-9713-B48A04B11D83}"/>
              </a:ext>
            </a:extLst>
          </p:cNvPr>
          <p:cNvSpPr/>
          <p:nvPr/>
        </p:nvSpPr>
        <p:spPr>
          <a:xfrm>
            <a:off x="5613058" y="4201637"/>
            <a:ext cx="3105284" cy="1358449"/>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AU" dirty="0"/>
          </a:p>
        </p:txBody>
      </p:sp>
      <p:sp>
        <p:nvSpPr>
          <p:cNvPr id="13" name="Rounded Rectangle 12">
            <a:extLst>
              <a:ext uri="{FF2B5EF4-FFF2-40B4-BE49-F238E27FC236}">
                <a16:creationId xmlns:a16="http://schemas.microsoft.com/office/drawing/2014/main" id="{9358E602-E09B-7A41-B592-32D539474C76}"/>
              </a:ext>
            </a:extLst>
          </p:cNvPr>
          <p:cNvSpPr/>
          <p:nvPr/>
        </p:nvSpPr>
        <p:spPr>
          <a:xfrm>
            <a:off x="2315922" y="2357460"/>
            <a:ext cx="3192182" cy="3015756"/>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AU" dirty="0"/>
          </a:p>
        </p:txBody>
      </p:sp>
      <p:sp>
        <p:nvSpPr>
          <p:cNvPr id="16" name="Rounded Rectangle 15">
            <a:extLst>
              <a:ext uri="{FF2B5EF4-FFF2-40B4-BE49-F238E27FC236}">
                <a16:creationId xmlns:a16="http://schemas.microsoft.com/office/drawing/2014/main" id="{07977180-E11E-D145-9117-10E25E2A5E0B}"/>
              </a:ext>
            </a:extLst>
          </p:cNvPr>
          <p:cNvSpPr/>
          <p:nvPr/>
        </p:nvSpPr>
        <p:spPr>
          <a:xfrm>
            <a:off x="5283140" y="2357460"/>
            <a:ext cx="3105284" cy="2580746"/>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AU" dirty="0"/>
          </a:p>
        </p:txBody>
      </p:sp>
      <p:sp>
        <p:nvSpPr>
          <p:cNvPr id="15" name="Rounded Rectangle 14">
            <a:extLst>
              <a:ext uri="{FF2B5EF4-FFF2-40B4-BE49-F238E27FC236}">
                <a16:creationId xmlns:a16="http://schemas.microsoft.com/office/drawing/2014/main" id="{C42DCF70-629A-B140-B313-7A0CF690BEF7}"/>
              </a:ext>
            </a:extLst>
          </p:cNvPr>
          <p:cNvSpPr/>
          <p:nvPr/>
        </p:nvSpPr>
        <p:spPr>
          <a:xfrm>
            <a:off x="3131840" y="2402453"/>
            <a:ext cx="4464496" cy="427186"/>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AU" dirty="0"/>
              <a:t>Transport</a:t>
            </a:r>
          </a:p>
        </p:txBody>
      </p:sp>
      <p:sp>
        <p:nvSpPr>
          <p:cNvPr id="11" name="Rounded Rectangle 10">
            <a:extLst>
              <a:ext uri="{FF2B5EF4-FFF2-40B4-BE49-F238E27FC236}">
                <a16:creationId xmlns:a16="http://schemas.microsoft.com/office/drawing/2014/main" id="{823B38CD-7E67-5C4A-B88D-0C76B1425692}"/>
              </a:ext>
            </a:extLst>
          </p:cNvPr>
          <p:cNvSpPr/>
          <p:nvPr/>
        </p:nvSpPr>
        <p:spPr>
          <a:xfrm>
            <a:off x="407914" y="2353734"/>
            <a:ext cx="2191952" cy="1656192"/>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AU" dirty="0"/>
          </a:p>
        </p:txBody>
      </p:sp>
      <p:sp>
        <p:nvSpPr>
          <p:cNvPr id="2" name="Title 1"/>
          <p:cNvSpPr>
            <a:spLocks noGrp="1"/>
          </p:cNvSpPr>
          <p:nvPr>
            <p:ph type="title"/>
          </p:nvPr>
        </p:nvSpPr>
        <p:spPr/>
        <p:txBody>
          <a:bodyPr/>
          <a:lstStyle/>
          <a:p>
            <a:r>
              <a:rPr lang="en-GB" dirty="0"/>
              <a:t>Manufacturing &amp; Installation</a:t>
            </a:r>
          </a:p>
        </p:txBody>
      </p:sp>
      <p:graphicFrame>
        <p:nvGraphicFramePr>
          <p:cNvPr id="32" name="Diagram 31"/>
          <p:cNvGraphicFramePr/>
          <p:nvPr>
            <p:extLst/>
          </p:nvPr>
        </p:nvGraphicFramePr>
        <p:xfrm>
          <a:off x="107504" y="1556792"/>
          <a:ext cx="7848872"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a:extLst>
              <a:ext uri="{FF2B5EF4-FFF2-40B4-BE49-F238E27FC236}">
                <a16:creationId xmlns:a16="http://schemas.microsoft.com/office/drawing/2014/main" id="{DB28A01F-27EF-DF4F-B1FE-80ADD21CD5C5}"/>
              </a:ext>
            </a:extLst>
          </p:cNvPr>
          <p:cNvSpPr/>
          <p:nvPr/>
        </p:nvSpPr>
        <p:spPr>
          <a:xfrm>
            <a:off x="577058" y="2492896"/>
            <a:ext cx="187220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AU" dirty="0"/>
              <a:t>Design for manufacturing (detailing)</a:t>
            </a:r>
          </a:p>
        </p:txBody>
      </p:sp>
      <p:sp>
        <p:nvSpPr>
          <p:cNvPr id="6" name="Rounded Rectangle 5">
            <a:extLst>
              <a:ext uri="{FF2B5EF4-FFF2-40B4-BE49-F238E27FC236}">
                <a16:creationId xmlns:a16="http://schemas.microsoft.com/office/drawing/2014/main" id="{1E6CB512-D82F-914B-AA87-E900A125E37B}"/>
              </a:ext>
            </a:extLst>
          </p:cNvPr>
          <p:cNvSpPr/>
          <p:nvPr/>
        </p:nvSpPr>
        <p:spPr>
          <a:xfrm>
            <a:off x="2435848" y="2734906"/>
            <a:ext cx="2952328" cy="2145956"/>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AU" dirty="0"/>
              <a:t>Production</a:t>
            </a:r>
          </a:p>
        </p:txBody>
      </p:sp>
      <p:sp>
        <p:nvSpPr>
          <p:cNvPr id="8" name="Rounded Rectangle 7">
            <a:extLst>
              <a:ext uri="{FF2B5EF4-FFF2-40B4-BE49-F238E27FC236}">
                <a16:creationId xmlns:a16="http://schemas.microsoft.com/office/drawing/2014/main" id="{80A05FA0-FFCB-684F-BF88-60EF3CE61026}"/>
              </a:ext>
            </a:extLst>
          </p:cNvPr>
          <p:cNvSpPr/>
          <p:nvPr/>
        </p:nvSpPr>
        <p:spPr>
          <a:xfrm>
            <a:off x="2602360" y="3155534"/>
            <a:ext cx="187220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AU" dirty="0"/>
              <a:t>E02.1 blocks</a:t>
            </a:r>
          </a:p>
        </p:txBody>
      </p:sp>
      <p:sp>
        <p:nvSpPr>
          <p:cNvPr id="9" name="Rounded Rectangle 8">
            <a:extLst>
              <a:ext uri="{FF2B5EF4-FFF2-40B4-BE49-F238E27FC236}">
                <a16:creationId xmlns:a16="http://schemas.microsoft.com/office/drawing/2014/main" id="{7D530209-B238-4D4F-B57C-7D539EF23700}"/>
              </a:ext>
            </a:extLst>
          </p:cNvPr>
          <p:cNvSpPr/>
          <p:nvPr/>
        </p:nvSpPr>
        <p:spPr>
          <a:xfrm>
            <a:off x="2803908" y="3510712"/>
            <a:ext cx="187220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AU" dirty="0"/>
              <a:t>E02.2 blocks</a:t>
            </a:r>
          </a:p>
        </p:txBody>
      </p:sp>
      <p:sp>
        <p:nvSpPr>
          <p:cNvPr id="10" name="Rounded Rectangle 9">
            <a:extLst>
              <a:ext uri="{FF2B5EF4-FFF2-40B4-BE49-F238E27FC236}">
                <a16:creationId xmlns:a16="http://schemas.microsoft.com/office/drawing/2014/main" id="{3DB75368-69FE-4E42-B200-739BC10BAEF5}"/>
              </a:ext>
            </a:extLst>
          </p:cNvPr>
          <p:cNvSpPr/>
          <p:nvPr/>
        </p:nvSpPr>
        <p:spPr>
          <a:xfrm>
            <a:off x="2987824" y="3889596"/>
            <a:ext cx="1872208" cy="936104"/>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AU" dirty="0"/>
              <a:t>D01/03 blocks</a:t>
            </a:r>
          </a:p>
        </p:txBody>
      </p:sp>
      <p:sp>
        <p:nvSpPr>
          <p:cNvPr id="4" name="TextBox 3">
            <a:extLst>
              <a:ext uri="{FF2B5EF4-FFF2-40B4-BE49-F238E27FC236}">
                <a16:creationId xmlns:a16="http://schemas.microsoft.com/office/drawing/2014/main" id="{F0FE0BE9-5504-7A4F-8C09-020EB8BD9053}"/>
              </a:ext>
            </a:extLst>
          </p:cNvPr>
          <p:cNvSpPr txBox="1"/>
          <p:nvPr/>
        </p:nvSpPr>
        <p:spPr>
          <a:xfrm>
            <a:off x="573508" y="3623218"/>
            <a:ext cx="1684948" cy="369332"/>
          </a:xfrm>
          <a:prstGeom prst="rect">
            <a:avLst/>
          </a:prstGeom>
          <a:noFill/>
        </p:spPr>
        <p:txBody>
          <a:bodyPr wrap="none" rtlCol="0">
            <a:spAutoFit/>
          </a:bodyPr>
          <a:lstStyle/>
          <a:p>
            <a:r>
              <a:rPr lang="en-AU" dirty="0"/>
              <a:t>Design approval</a:t>
            </a:r>
          </a:p>
        </p:txBody>
      </p:sp>
      <p:sp>
        <p:nvSpPr>
          <p:cNvPr id="14" name="TextBox 13">
            <a:extLst>
              <a:ext uri="{FF2B5EF4-FFF2-40B4-BE49-F238E27FC236}">
                <a16:creationId xmlns:a16="http://schemas.microsoft.com/office/drawing/2014/main" id="{DA3EFD66-1EFF-2E4F-A29A-FB2D4CD9CC95}"/>
              </a:ext>
            </a:extLst>
          </p:cNvPr>
          <p:cNvSpPr txBox="1"/>
          <p:nvPr/>
        </p:nvSpPr>
        <p:spPr>
          <a:xfrm>
            <a:off x="2631758" y="4938206"/>
            <a:ext cx="2560509" cy="369332"/>
          </a:xfrm>
          <a:prstGeom prst="rect">
            <a:avLst/>
          </a:prstGeom>
          <a:noFill/>
        </p:spPr>
        <p:txBody>
          <a:bodyPr wrap="none" rtlCol="0">
            <a:spAutoFit/>
          </a:bodyPr>
          <a:lstStyle/>
          <a:p>
            <a:r>
              <a:rPr lang="en-AU" dirty="0"/>
              <a:t>Manufacturing QC &amp; FATs</a:t>
            </a:r>
          </a:p>
        </p:txBody>
      </p:sp>
      <p:sp>
        <p:nvSpPr>
          <p:cNvPr id="17" name="TextBox 16">
            <a:extLst>
              <a:ext uri="{FF2B5EF4-FFF2-40B4-BE49-F238E27FC236}">
                <a16:creationId xmlns:a16="http://schemas.microsoft.com/office/drawing/2014/main" id="{9891275D-73E0-FD4A-A2B4-61C8A903DFB3}"/>
              </a:ext>
            </a:extLst>
          </p:cNvPr>
          <p:cNvSpPr txBox="1"/>
          <p:nvPr/>
        </p:nvSpPr>
        <p:spPr>
          <a:xfrm>
            <a:off x="6240241" y="4540684"/>
            <a:ext cx="1223925" cy="369332"/>
          </a:xfrm>
          <a:prstGeom prst="rect">
            <a:avLst/>
          </a:prstGeom>
          <a:noFill/>
        </p:spPr>
        <p:txBody>
          <a:bodyPr wrap="none" rtlCol="0">
            <a:spAutoFit/>
          </a:bodyPr>
          <a:lstStyle/>
          <a:p>
            <a:r>
              <a:rPr lang="en-AU" dirty="0"/>
              <a:t>Installation</a:t>
            </a:r>
          </a:p>
        </p:txBody>
      </p:sp>
      <p:sp>
        <p:nvSpPr>
          <p:cNvPr id="18" name="Rounded Rectangle 17">
            <a:extLst>
              <a:ext uri="{FF2B5EF4-FFF2-40B4-BE49-F238E27FC236}">
                <a16:creationId xmlns:a16="http://schemas.microsoft.com/office/drawing/2014/main" id="{F918B8AD-92D5-C045-A4BE-4B0BB9E74965}"/>
              </a:ext>
            </a:extLst>
          </p:cNvPr>
          <p:cNvSpPr/>
          <p:nvPr/>
        </p:nvSpPr>
        <p:spPr>
          <a:xfrm>
            <a:off x="5868144" y="2913314"/>
            <a:ext cx="1872208" cy="709904"/>
          </a:xfrm>
          <a:prstGeom prst="roundRect">
            <a:avLst/>
          </a:prstGeom>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AU" dirty="0"/>
              <a:t>Installation controller</a:t>
            </a:r>
          </a:p>
        </p:txBody>
      </p:sp>
      <p:sp>
        <p:nvSpPr>
          <p:cNvPr id="19" name="Rounded Rectangle 18">
            <a:extLst>
              <a:ext uri="{FF2B5EF4-FFF2-40B4-BE49-F238E27FC236}">
                <a16:creationId xmlns:a16="http://schemas.microsoft.com/office/drawing/2014/main" id="{C3BA0BA3-54EA-C54A-A29E-61AEB97BD323}"/>
              </a:ext>
            </a:extLst>
          </p:cNvPr>
          <p:cNvSpPr/>
          <p:nvPr/>
        </p:nvSpPr>
        <p:spPr>
          <a:xfrm>
            <a:off x="5868144" y="3706893"/>
            <a:ext cx="1872208" cy="739923"/>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en-AU" dirty="0"/>
              <a:t>Installation Manager</a:t>
            </a:r>
          </a:p>
        </p:txBody>
      </p:sp>
      <p:sp>
        <p:nvSpPr>
          <p:cNvPr id="22" name="TextBox 21">
            <a:extLst>
              <a:ext uri="{FF2B5EF4-FFF2-40B4-BE49-F238E27FC236}">
                <a16:creationId xmlns:a16="http://schemas.microsoft.com/office/drawing/2014/main" id="{8324FC71-D934-DB47-B745-B5BBD8A29CD1}"/>
              </a:ext>
            </a:extLst>
          </p:cNvPr>
          <p:cNvSpPr txBox="1"/>
          <p:nvPr/>
        </p:nvSpPr>
        <p:spPr>
          <a:xfrm>
            <a:off x="6282733" y="5124699"/>
            <a:ext cx="1765933" cy="369332"/>
          </a:xfrm>
          <a:prstGeom prst="rect">
            <a:avLst/>
          </a:prstGeom>
          <a:noFill/>
        </p:spPr>
        <p:txBody>
          <a:bodyPr wrap="none" rtlCol="0">
            <a:spAutoFit/>
          </a:bodyPr>
          <a:lstStyle/>
          <a:p>
            <a:r>
              <a:rPr lang="en-AU" dirty="0"/>
              <a:t>Acceptance tests</a:t>
            </a:r>
          </a:p>
        </p:txBody>
      </p:sp>
      <p:sp>
        <p:nvSpPr>
          <p:cNvPr id="23" name="Rounded Rectangle 22">
            <a:extLst>
              <a:ext uri="{FF2B5EF4-FFF2-40B4-BE49-F238E27FC236}">
                <a16:creationId xmlns:a16="http://schemas.microsoft.com/office/drawing/2014/main" id="{059E9334-C0CD-A648-83C6-476AA79A3143}"/>
              </a:ext>
            </a:extLst>
          </p:cNvPr>
          <p:cNvSpPr/>
          <p:nvPr/>
        </p:nvSpPr>
        <p:spPr>
          <a:xfrm>
            <a:off x="227690" y="5124699"/>
            <a:ext cx="1872208" cy="5365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nchorCtr="0"/>
          <a:lstStyle/>
          <a:p>
            <a:pPr algn="ctr"/>
            <a:r>
              <a:rPr lang="en-AU" dirty="0"/>
              <a:t>Contractor</a:t>
            </a:r>
          </a:p>
        </p:txBody>
      </p:sp>
      <p:sp>
        <p:nvSpPr>
          <p:cNvPr id="24" name="Rounded Rectangle 23">
            <a:extLst>
              <a:ext uri="{FF2B5EF4-FFF2-40B4-BE49-F238E27FC236}">
                <a16:creationId xmlns:a16="http://schemas.microsoft.com/office/drawing/2014/main" id="{2DCAD7F8-CA17-3F4D-A2AC-FE7BFBB7B593}"/>
              </a:ext>
            </a:extLst>
          </p:cNvPr>
          <p:cNvSpPr/>
          <p:nvPr/>
        </p:nvSpPr>
        <p:spPr>
          <a:xfrm>
            <a:off x="264222" y="5805264"/>
            <a:ext cx="1835676" cy="504056"/>
          </a:xfrm>
          <a:prstGeom prst="roundRec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AU" dirty="0"/>
              <a:t>ESS</a:t>
            </a:r>
          </a:p>
        </p:txBody>
      </p:sp>
    </p:spTree>
    <p:extLst>
      <p:ext uri="{BB962C8B-B14F-4D97-AF65-F5344CB8AC3E}">
        <p14:creationId xmlns:p14="http://schemas.microsoft.com/office/powerpoint/2010/main" val="26573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Common Shielding Project Overview</a:t>
            </a:r>
            <a:br>
              <a:rPr lang="en-US" dirty="0"/>
            </a:br>
            <a:r>
              <a:rPr lang="en-US" sz="2000" dirty="0"/>
              <a:t>Outlook</a:t>
            </a:r>
          </a:p>
        </p:txBody>
      </p:sp>
      <p:sp>
        <p:nvSpPr>
          <p:cNvPr id="7" name="Folded Corner 6"/>
          <p:cNvSpPr/>
          <p:nvPr/>
        </p:nvSpPr>
        <p:spPr>
          <a:xfrm>
            <a:off x="60050" y="2316112"/>
            <a:ext cx="6312150" cy="4541888"/>
          </a:xfrm>
          <a:prstGeom prst="foldedCorner">
            <a:avLst>
              <a:gd name="adj" fmla="val 142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Mechanical Design </a:t>
            </a:r>
            <a:r>
              <a:rPr lang="en-US" dirty="0">
                <a:solidFill>
                  <a:schemeClr val="tx1"/>
                </a:solidFill>
              </a:rPr>
              <a:t>– </a:t>
            </a:r>
            <a:r>
              <a:rPr lang="en-US" sz="1600" dirty="0">
                <a:solidFill>
                  <a:schemeClr val="tx1"/>
                </a:solidFill>
              </a:rPr>
              <a:t>Conceptual design finalized</a:t>
            </a:r>
          </a:p>
          <a:p>
            <a:endParaRPr lang="en-US" strike="sngStrike" dirty="0">
              <a:solidFill>
                <a:schemeClr val="tx1"/>
              </a:solidFill>
            </a:endParaRPr>
          </a:p>
          <a:p>
            <a:r>
              <a:rPr lang="en-US" b="1" dirty="0">
                <a:solidFill>
                  <a:schemeClr val="tx1"/>
                </a:solidFill>
              </a:rPr>
              <a:t>Physics</a:t>
            </a:r>
            <a:r>
              <a:rPr lang="en-US" dirty="0">
                <a:solidFill>
                  <a:schemeClr val="tx1"/>
                </a:solidFill>
              </a:rPr>
              <a:t> – </a:t>
            </a:r>
            <a:r>
              <a:rPr lang="en-US" sz="1600" dirty="0">
                <a:solidFill>
                  <a:schemeClr val="tx1"/>
                </a:solidFill>
              </a:rPr>
              <a:t>The first round of simulations, providing input for the conceptual design, has been completed</a:t>
            </a:r>
            <a:endParaRPr lang="en-US" sz="1600" b="1" dirty="0">
              <a:solidFill>
                <a:schemeClr val="tx1"/>
              </a:solidFill>
            </a:endParaRPr>
          </a:p>
          <a:p>
            <a:endParaRPr lang="en-US" b="1" strike="sngStrike" dirty="0">
              <a:solidFill>
                <a:schemeClr val="tx1"/>
              </a:solidFill>
            </a:endParaRPr>
          </a:p>
          <a:p>
            <a:r>
              <a:rPr lang="en-US" b="1" dirty="0">
                <a:solidFill>
                  <a:schemeClr val="tx1"/>
                </a:solidFill>
              </a:rPr>
              <a:t>Documentation </a:t>
            </a:r>
            <a:r>
              <a:rPr lang="en-US" dirty="0">
                <a:solidFill>
                  <a:schemeClr val="tx1"/>
                </a:solidFill>
              </a:rPr>
              <a:t>– </a:t>
            </a:r>
            <a:r>
              <a:rPr lang="en-US" sz="1600" dirty="0">
                <a:solidFill>
                  <a:schemeClr val="tx1"/>
                </a:solidFill>
              </a:rPr>
              <a:t>PDR required documentation completed.</a:t>
            </a:r>
          </a:p>
          <a:p>
            <a:endParaRPr lang="en-US" strike="sngStrike" dirty="0">
              <a:solidFill>
                <a:schemeClr val="tx1"/>
              </a:solidFill>
            </a:endParaRPr>
          </a:p>
          <a:p>
            <a:r>
              <a:rPr lang="en-US" b="1" dirty="0">
                <a:solidFill>
                  <a:schemeClr val="tx1"/>
                </a:solidFill>
              </a:rPr>
              <a:t>Purchasing/schedule </a:t>
            </a:r>
            <a:r>
              <a:rPr lang="en-US" dirty="0">
                <a:solidFill>
                  <a:schemeClr val="tx1"/>
                </a:solidFill>
              </a:rPr>
              <a:t>– </a:t>
            </a:r>
            <a:r>
              <a:rPr lang="en-US" sz="1600" dirty="0">
                <a:solidFill>
                  <a:schemeClr val="tx1"/>
                </a:solidFill>
              </a:rPr>
              <a:t>Following this PDR, we will prioritize work and schedule delivery of the final design(s) in the order of instrument installation priorities. Timing for the (first) CDR will be determined following the PDR and sign up (to the project) of a number of instruments.</a:t>
            </a:r>
          </a:p>
          <a:p>
            <a:endParaRPr lang="en-US" sz="1600" dirty="0">
              <a:solidFill>
                <a:schemeClr val="tx1"/>
              </a:solidFill>
            </a:endParaRPr>
          </a:p>
          <a:p>
            <a:r>
              <a:rPr lang="en-US" b="1" dirty="0">
                <a:solidFill>
                  <a:schemeClr val="tx1"/>
                </a:solidFill>
              </a:rPr>
              <a:t>Budget </a:t>
            </a:r>
            <a:r>
              <a:rPr lang="en-US" sz="1600" dirty="0">
                <a:solidFill>
                  <a:schemeClr val="tx1"/>
                </a:solidFill>
              </a:rPr>
              <a:t> - Current cost estimates are on budget.</a:t>
            </a:r>
          </a:p>
        </p:txBody>
      </p:sp>
      <p:sp>
        <p:nvSpPr>
          <p:cNvPr id="3" name="Slide Number Placeholder 2"/>
          <p:cNvSpPr>
            <a:spLocks noGrp="1"/>
          </p:cNvSpPr>
          <p:nvPr>
            <p:ph type="sldNum" sz="quarter" idx="12"/>
          </p:nvPr>
        </p:nvSpPr>
        <p:spPr/>
        <p:txBody>
          <a:bodyPr/>
          <a:lstStyle/>
          <a:p>
            <a:fld id="{551115BC-487E-4422-894C-CB7CD3E79223}" type="slidenum">
              <a:rPr lang="sv-SE" smtClean="0"/>
              <a:t>21</a:t>
            </a:fld>
            <a:endParaRPr lang="sv-SE" dirty="0"/>
          </a:p>
        </p:txBody>
      </p:sp>
    </p:spTree>
    <p:extLst>
      <p:ext uri="{BB962C8B-B14F-4D97-AF65-F5344CB8AC3E}">
        <p14:creationId xmlns:p14="http://schemas.microsoft.com/office/powerpoint/2010/main" val="1767012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AE43-E41B-214E-89D8-FCD46DD7B171}"/>
              </a:ext>
            </a:extLst>
          </p:cNvPr>
          <p:cNvSpPr>
            <a:spLocks noGrp="1"/>
          </p:cNvSpPr>
          <p:nvPr>
            <p:ph type="title"/>
          </p:nvPr>
        </p:nvSpPr>
        <p:spPr/>
        <p:txBody>
          <a:bodyPr/>
          <a:lstStyle/>
          <a:p>
            <a:r>
              <a:rPr lang="en-GB" dirty="0"/>
              <a:t>Requirements</a:t>
            </a:r>
          </a:p>
        </p:txBody>
      </p:sp>
      <p:graphicFrame>
        <p:nvGraphicFramePr>
          <p:cNvPr id="5" name="Content Placeholder 4">
            <a:extLst>
              <a:ext uri="{FF2B5EF4-FFF2-40B4-BE49-F238E27FC236}">
                <a16:creationId xmlns:a16="http://schemas.microsoft.com/office/drawing/2014/main" id="{073A17FC-1A0A-A840-8248-60056E0B0CC3}"/>
              </a:ext>
            </a:extLst>
          </p:cNvPr>
          <p:cNvGraphicFramePr>
            <a:graphicFrameLocks noGrp="1"/>
          </p:cNvGraphicFramePr>
          <p:nvPr>
            <p:ph idx="1"/>
            <p:extLst>
              <p:ext uri="{D42A27DB-BD31-4B8C-83A1-F6EECF244321}">
                <p14:modId xmlns:p14="http://schemas.microsoft.com/office/powerpoint/2010/main" val="3400243663"/>
              </p:ext>
            </p:extLst>
          </p:nvPr>
        </p:nvGraphicFramePr>
        <p:xfrm>
          <a:off x="457200" y="1600200"/>
          <a:ext cx="8229601" cy="5191760"/>
        </p:xfrm>
        <a:graphic>
          <a:graphicData uri="http://schemas.openxmlformats.org/drawingml/2006/table">
            <a:tbl>
              <a:tblPr firstRow="1" bandRow="1">
                <a:tableStyleId>{5C22544A-7EE6-4342-B048-85BDC9FD1C3A}</a:tableStyleId>
              </a:tblPr>
              <a:tblGrid>
                <a:gridCol w="433449">
                  <a:extLst>
                    <a:ext uri="{9D8B030D-6E8A-4147-A177-3AD203B41FA5}">
                      <a16:colId xmlns:a16="http://schemas.microsoft.com/office/drawing/2014/main" val="1501629721"/>
                    </a:ext>
                  </a:extLst>
                </a:gridCol>
                <a:gridCol w="6241671">
                  <a:extLst>
                    <a:ext uri="{9D8B030D-6E8A-4147-A177-3AD203B41FA5}">
                      <a16:colId xmlns:a16="http://schemas.microsoft.com/office/drawing/2014/main" val="204466423"/>
                    </a:ext>
                  </a:extLst>
                </a:gridCol>
                <a:gridCol w="1554481">
                  <a:extLst>
                    <a:ext uri="{9D8B030D-6E8A-4147-A177-3AD203B41FA5}">
                      <a16:colId xmlns:a16="http://schemas.microsoft.com/office/drawing/2014/main" val="2958145090"/>
                    </a:ext>
                  </a:extLst>
                </a:gridCol>
              </a:tblGrid>
              <a:tr h="370840">
                <a:tc>
                  <a:txBody>
                    <a:bodyPr/>
                    <a:lstStyle/>
                    <a:p>
                      <a:r>
                        <a:rPr lang="en-GB" dirty="0"/>
                        <a:t>ID</a:t>
                      </a:r>
                    </a:p>
                  </a:txBody>
                  <a:tcPr/>
                </a:tc>
                <a:tc>
                  <a:txBody>
                    <a:bodyPr/>
                    <a:lstStyle/>
                    <a:p>
                      <a:r>
                        <a:rPr lang="en-GB" dirty="0"/>
                        <a:t>Description</a:t>
                      </a:r>
                    </a:p>
                  </a:txBody>
                  <a:tcPr/>
                </a:tc>
                <a:tc>
                  <a:txBody>
                    <a:bodyPr/>
                    <a:lstStyle/>
                    <a:p>
                      <a:r>
                        <a:rPr lang="en-GB" dirty="0"/>
                        <a:t>Type</a:t>
                      </a:r>
                    </a:p>
                  </a:txBody>
                  <a:tcPr/>
                </a:tc>
                <a:extLst>
                  <a:ext uri="{0D108BD9-81ED-4DB2-BD59-A6C34878D82A}">
                    <a16:rowId xmlns:a16="http://schemas.microsoft.com/office/drawing/2014/main" val="3855522546"/>
                  </a:ext>
                </a:extLst>
              </a:tr>
              <a:tr h="370840">
                <a:tc>
                  <a:txBody>
                    <a:bodyPr/>
                    <a:lstStyle/>
                    <a:p>
                      <a:r>
                        <a:rPr lang="en-GB" dirty="0"/>
                        <a:t>01</a:t>
                      </a:r>
                    </a:p>
                  </a:txBody>
                  <a:tcPr/>
                </a:tc>
                <a:tc>
                  <a:txBody>
                    <a:bodyPr/>
                    <a:lstStyle/>
                    <a:p>
                      <a:r>
                        <a:rPr lang="en-GB" dirty="0"/>
                        <a:t>Safe restricted access for installation/removal</a:t>
                      </a:r>
                    </a:p>
                  </a:txBody>
                  <a:tcPr/>
                </a:tc>
                <a:tc>
                  <a:txBody>
                    <a:bodyPr/>
                    <a:lstStyle/>
                    <a:p>
                      <a:r>
                        <a:rPr lang="en-GB" dirty="0"/>
                        <a:t>Functional</a:t>
                      </a:r>
                    </a:p>
                  </a:txBody>
                  <a:tcPr/>
                </a:tc>
                <a:extLst>
                  <a:ext uri="{0D108BD9-81ED-4DB2-BD59-A6C34878D82A}">
                    <a16:rowId xmlns:a16="http://schemas.microsoft.com/office/drawing/2014/main" val="485222035"/>
                  </a:ext>
                </a:extLst>
              </a:tr>
              <a:tr h="370840">
                <a:tc>
                  <a:txBody>
                    <a:bodyPr/>
                    <a:lstStyle/>
                    <a:p>
                      <a:r>
                        <a:rPr lang="en-GB" dirty="0"/>
                        <a:t>02</a:t>
                      </a:r>
                    </a:p>
                  </a:txBody>
                  <a:tcPr/>
                </a:tc>
                <a:tc>
                  <a:txBody>
                    <a:bodyPr/>
                    <a:lstStyle/>
                    <a:p>
                      <a:r>
                        <a:rPr lang="en-GB" dirty="0"/>
                        <a:t>Safe restricted access for maintenance</a:t>
                      </a:r>
                    </a:p>
                  </a:txBody>
                  <a:tcPr/>
                </a:tc>
                <a:tc>
                  <a:txBody>
                    <a:bodyPr/>
                    <a:lstStyle/>
                    <a:p>
                      <a:r>
                        <a:rPr lang="en-GB" dirty="0"/>
                        <a:t>Functional</a:t>
                      </a:r>
                    </a:p>
                  </a:txBody>
                  <a:tcPr/>
                </a:tc>
                <a:extLst>
                  <a:ext uri="{0D108BD9-81ED-4DB2-BD59-A6C34878D82A}">
                    <a16:rowId xmlns:a16="http://schemas.microsoft.com/office/drawing/2014/main" val="153025545"/>
                  </a:ext>
                </a:extLst>
              </a:tr>
              <a:tr h="370840">
                <a:tc>
                  <a:txBody>
                    <a:bodyPr/>
                    <a:lstStyle/>
                    <a:p>
                      <a:r>
                        <a:rPr lang="en-GB" dirty="0"/>
                        <a:t>03</a:t>
                      </a:r>
                    </a:p>
                  </a:txBody>
                  <a:tcPr/>
                </a:tc>
                <a:tc>
                  <a:txBody>
                    <a:bodyPr/>
                    <a:lstStyle/>
                    <a:p>
                      <a:r>
                        <a:rPr lang="en-GB" dirty="0"/>
                        <a:t>Design to allow for 22 instruments</a:t>
                      </a:r>
                    </a:p>
                  </a:txBody>
                  <a:tcPr/>
                </a:tc>
                <a:tc>
                  <a:txBody>
                    <a:bodyPr/>
                    <a:lstStyle/>
                    <a:p>
                      <a:r>
                        <a:rPr lang="en-GB" dirty="0"/>
                        <a:t>Constraint</a:t>
                      </a:r>
                    </a:p>
                  </a:txBody>
                  <a:tcPr/>
                </a:tc>
                <a:extLst>
                  <a:ext uri="{0D108BD9-81ED-4DB2-BD59-A6C34878D82A}">
                    <a16:rowId xmlns:a16="http://schemas.microsoft.com/office/drawing/2014/main" val="2868377641"/>
                  </a:ext>
                </a:extLst>
              </a:tr>
              <a:tr h="370840">
                <a:tc>
                  <a:txBody>
                    <a:bodyPr/>
                    <a:lstStyle/>
                    <a:p>
                      <a:r>
                        <a:rPr lang="en-GB" dirty="0"/>
                        <a:t>04</a:t>
                      </a:r>
                    </a:p>
                  </a:txBody>
                  <a:tcPr/>
                </a:tc>
                <a:tc>
                  <a:txBody>
                    <a:bodyPr/>
                    <a:lstStyle/>
                    <a:p>
                      <a:r>
                        <a:rPr lang="en-GB" dirty="0"/>
                        <a:t>Support delivery of NSS programme</a:t>
                      </a:r>
                    </a:p>
                  </a:txBody>
                  <a:tcPr/>
                </a:tc>
                <a:tc>
                  <a:txBody>
                    <a:bodyPr/>
                    <a:lstStyle/>
                    <a:p>
                      <a:r>
                        <a:rPr lang="en-GB" dirty="0"/>
                        <a:t>Constraint</a:t>
                      </a:r>
                    </a:p>
                  </a:txBody>
                  <a:tcPr/>
                </a:tc>
                <a:extLst>
                  <a:ext uri="{0D108BD9-81ED-4DB2-BD59-A6C34878D82A}">
                    <a16:rowId xmlns:a16="http://schemas.microsoft.com/office/drawing/2014/main" val="3794559058"/>
                  </a:ext>
                </a:extLst>
              </a:tr>
              <a:tr h="370840">
                <a:tc>
                  <a:txBody>
                    <a:bodyPr/>
                    <a:lstStyle/>
                    <a:p>
                      <a:r>
                        <a:rPr lang="en-GB" dirty="0"/>
                        <a:t>05</a:t>
                      </a:r>
                    </a:p>
                  </a:txBody>
                  <a:tcPr/>
                </a:tc>
                <a:tc>
                  <a:txBody>
                    <a:bodyPr/>
                    <a:lstStyle/>
                    <a:p>
                      <a:r>
                        <a:rPr lang="en-GB" dirty="0"/>
                        <a:t>Design to allow for future expansion of instrument suite</a:t>
                      </a:r>
                    </a:p>
                  </a:txBody>
                  <a:tcPr/>
                </a:tc>
                <a:tc>
                  <a:txBody>
                    <a:bodyPr/>
                    <a:lstStyle/>
                    <a:p>
                      <a:r>
                        <a:rPr lang="en-GB" dirty="0"/>
                        <a:t>Constraint</a:t>
                      </a:r>
                    </a:p>
                  </a:txBody>
                  <a:tcPr/>
                </a:tc>
                <a:extLst>
                  <a:ext uri="{0D108BD9-81ED-4DB2-BD59-A6C34878D82A}">
                    <a16:rowId xmlns:a16="http://schemas.microsoft.com/office/drawing/2014/main" val="1034277264"/>
                  </a:ext>
                </a:extLst>
              </a:tr>
              <a:tr h="370840">
                <a:tc>
                  <a:txBody>
                    <a:bodyPr/>
                    <a:lstStyle/>
                    <a:p>
                      <a:r>
                        <a:rPr lang="en-GB" dirty="0"/>
                        <a:t>06</a:t>
                      </a:r>
                    </a:p>
                  </a:txBody>
                  <a:tcPr/>
                </a:tc>
                <a:tc>
                  <a:txBody>
                    <a:bodyPr/>
                    <a:lstStyle/>
                    <a:p>
                      <a:r>
                        <a:rPr lang="en-GB" dirty="0"/>
                        <a:t>Maximum lifting load: 5t</a:t>
                      </a:r>
                    </a:p>
                  </a:txBody>
                  <a:tcPr/>
                </a:tc>
                <a:tc>
                  <a:txBody>
                    <a:bodyPr/>
                    <a:lstStyle/>
                    <a:p>
                      <a:r>
                        <a:rPr lang="en-GB" dirty="0"/>
                        <a:t>Constraint</a:t>
                      </a:r>
                    </a:p>
                  </a:txBody>
                  <a:tcPr/>
                </a:tc>
                <a:extLst>
                  <a:ext uri="{0D108BD9-81ED-4DB2-BD59-A6C34878D82A}">
                    <a16:rowId xmlns:a16="http://schemas.microsoft.com/office/drawing/2014/main" val="4224873274"/>
                  </a:ext>
                </a:extLst>
              </a:tr>
              <a:tr h="370840">
                <a:tc>
                  <a:txBody>
                    <a:bodyPr/>
                    <a:lstStyle/>
                    <a:p>
                      <a:r>
                        <a:rPr lang="en-GB" dirty="0"/>
                        <a:t>07</a:t>
                      </a:r>
                    </a:p>
                  </a:txBody>
                  <a:tcPr/>
                </a:tc>
                <a:tc>
                  <a:txBody>
                    <a:bodyPr/>
                    <a:lstStyle/>
                    <a:p>
                      <a:r>
                        <a:rPr lang="en-GB" dirty="0"/>
                        <a:t>Maximum dimensions of elements: 3x1.5x1.5m3</a:t>
                      </a:r>
                    </a:p>
                  </a:txBody>
                  <a:tcPr/>
                </a:tc>
                <a:tc>
                  <a:txBody>
                    <a:bodyPr/>
                    <a:lstStyle/>
                    <a:p>
                      <a:r>
                        <a:rPr lang="en-GB" dirty="0"/>
                        <a:t>Constraint</a:t>
                      </a:r>
                    </a:p>
                  </a:txBody>
                  <a:tcPr/>
                </a:tc>
                <a:extLst>
                  <a:ext uri="{0D108BD9-81ED-4DB2-BD59-A6C34878D82A}">
                    <a16:rowId xmlns:a16="http://schemas.microsoft.com/office/drawing/2014/main" val="2629046177"/>
                  </a:ext>
                </a:extLst>
              </a:tr>
              <a:tr h="370840">
                <a:tc>
                  <a:txBody>
                    <a:bodyPr/>
                    <a:lstStyle/>
                    <a:p>
                      <a:r>
                        <a:rPr lang="en-GB" dirty="0"/>
                        <a:t>08</a:t>
                      </a:r>
                    </a:p>
                  </a:txBody>
                  <a:tcPr/>
                </a:tc>
                <a:tc>
                  <a:txBody>
                    <a:bodyPr/>
                    <a:lstStyle/>
                    <a:p>
                      <a:r>
                        <a:rPr lang="en-GB" dirty="0"/>
                        <a:t>Element identification</a:t>
                      </a:r>
                    </a:p>
                  </a:txBody>
                  <a:tcPr/>
                </a:tc>
                <a:tc>
                  <a:txBody>
                    <a:bodyPr/>
                    <a:lstStyle/>
                    <a:p>
                      <a:r>
                        <a:rPr lang="en-GB" dirty="0"/>
                        <a:t>Constraint</a:t>
                      </a:r>
                    </a:p>
                  </a:txBody>
                  <a:tcPr/>
                </a:tc>
                <a:extLst>
                  <a:ext uri="{0D108BD9-81ED-4DB2-BD59-A6C34878D82A}">
                    <a16:rowId xmlns:a16="http://schemas.microsoft.com/office/drawing/2014/main" val="2276786340"/>
                  </a:ext>
                </a:extLst>
              </a:tr>
              <a:tr h="370840">
                <a:tc>
                  <a:txBody>
                    <a:bodyPr/>
                    <a:lstStyle/>
                    <a:p>
                      <a:r>
                        <a:rPr lang="en-GB" dirty="0"/>
                        <a:t>09</a:t>
                      </a:r>
                    </a:p>
                  </a:txBody>
                  <a:tcPr/>
                </a:tc>
                <a:tc>
                  <a:txBody>
                    <a:bodyPr/>
                    <a:lstStyle/>
                    <a:p>
                      <a:r>
                        <a:rPr lang="en-GB" dirty="0"/>
                        <a:t>Satisfy maximum radiation level in experimental: 3 </a:t>
                      </a:r>
                      <a:r>
                        <a:rPr lang="en-GB" dirty="0" err="1"/>
                        <a:t>uSv</a:t>
                      </a:r>
                      <a:r>
                        <a:rPr lang="en-GB" dirty="0"/>
                        <a:t>/hr</a:t>
                      </a:r>
                    </a:p>
                  </a:txBody>
                  <a:tcPr/>
                </a:tc>
                <a:tc>
                  <a:txBody>
                    <a:bodyPr/>
                    <a:lstStyle/>
                    <a:p>
                      <a:r>
                        <a:rPr lang="en-GB" dirty="0" err="1"/>
                        <a:t>Rad.Safety</a:t>
                      </a:r>
                      <a:endParaRPr lang="en-GB" dirty="0"/>
                    </a:p>
                  </a:txBody>
                  <a:tcPr/>
                </a:tc>
                <a:extLst>
                  <a:ext uri="{0D108BD9-81ED-4DB2-BD59-A6C34878D82A}">
                    <a16:rowId xmlns:a16="http://schemas.microsoft.com/office/drawing/2014/main" val="1823162600"/>
                  </a:ext>
                </a:extLst>
              </a:tr>
              <a:tr h="370840">
                <a:tc>
                  <a:txBody>
                    <a:bodyPr/>
                    <a:lstStyle/>
                    <a:p>
                      <a:r>
                        <a:rPr lang="en-GB" dirty="0"/>
                        <a:t>10</a:t>
                      </a:r>
                    </a:p>
                  </a:txBody>
                  <a:tcPr/>
                </a:tc>
                <a:tc>
                  <a:txBody>
                    <a:bodyPr/>
                    <a:lstStyle/>
                    <a:p>
                      <a:r>
                        <a:rPr lang="en-GB" dirty="0"/>
                        <a:t>Comply with dose budgets from General Safety Objectives</a:t>
                      </a:r>
                    </a:p>
                  </a:txBody>
                  <a:tcPr/>
                </a:tc>
                <a:tc>
                  <a:txBody>
                    <a:bodyPr/>
                    <a:lstStyle/>
                    <a:p>
                      <a:r>
                        <a:rPr lang="en-GB" dirty="0" err="1"/>
                        <a:t>Rad.Safety</a:t>
                      </a:r>
                      <a:endParaRPr lang="en-GB" dirty="0"/>
                    </a:p>
                  </a:txBody>
                  <a:tcPr/>
                </a:tc>
                <a:extLst>
                  <a:ext uri="{0D108BD9-81ED-4DB2-BD59-A6C34878D82A}">
                    <a16:rowId xmlns:a16="http://schemas.microsoft.com/office/drawing/2014/main" val="1011305736"/>
                  </a:ext>
                </a:extLst>
              </a:tr>
              <a:tr h="370840">
                <a:tc>
                  <a:txBody>
                    <a:bodyPr/>
                    <a:lstStyle/>
                    <a:p>
                      <a:r>
                        <a:rPr lang="en-GB" dirty="0"/>
                        <a:t>11</a:t>
                      </a:r>
                    </a:p>
                  </a:txBody>
                  <a:tcPr/>
                </a:tc>
                <a:tc>
                  <a:txBody>
                    <a:bodyPr/>
                    <a:lstStyle/>
                    <a:p>
                      <a:r>
                        <a:rPr lang="en-GB" dirty="0"/>
                        <a:t>Reduce radiation leakage through shielding: 10-fold rule</a:t>
                      </a:r>
                    </a:p>
                  </a:txBody>
                  <a:tcPr/>
                </a:tc>
                <a:tc>
                  <a:txBody>
                    <a:bodyPr/>
                    <a:lstStyle/>
                    <a:p>
                      <a:r>
                        <a:rPr lang="en-GB" dirty="0" err="1"/>
                        <a:t>Rad.Safety</a:t>
                      </a:r>
                      <a:endParaRPr lang="en-GB" dirty="0"/>
                    </a:p>
                  </a:txBody>
                  <a:tcPr/>
                </a:tc>
                <a:extLst>
                  <a:ext uri="{0D108BD9-81ED-4DB2-BD59-A6C34878D82A}">
                    <a16:rowId xmlns:a16="http://schemas.microsoft.com/office/drawing/2014/main" val="2867983071"/>
                  </a:ext>
                </a:extLst>
              </a:tr>
              <a:tr h="370840">
                <a:tc>
                  <a:txBody>
                    <a:bodyPr/>
                    <a:lstStyle/>
                    <a:p>
                      <a:r>
                        <a:rPr lang="en-GB" dirty="0"/>
                        <a:t>12</a:t>
                      </a:r>
                    </a:p>
                  </a:txBody>
                  <a:tcPr/>
                </a:tc>
                <a:tc>
                  <a:txBody>
                    <a:bodyPr/>
                    <a:lstStyle/>
                    <a:p>
                      <a:r>
                        <a:rPr lang="en-GB" dirty="0"/>
                        <a:t>Access restriction: PSS linked to proton beam</a:t>
                      </a:r>
                    </a:p>
                  </a:txBody>
                  <a:tcPr/>
                </a:tc>
                <a:tc>
                  <a:txBody>
                    <a:bodyPr/>
                    <a:lstStyle/>
                    <a:p>
                      <a:r>
                        <a:rPr lang="en-GB" dirty="0" err="1"/>
                        <a:t>Rad.Safety</a:t>
                      </a:r>
                      <a:endParaRPr lang="en-GB" dirty="0"/>
                    </a:p>
                  </a:txBody>
                  <a:tcPr/>
                </a:tc>
                <a:extLst>
                  <a:ext uri="{0D108BD9-81ED-4DB2-BD59-A6C34878D82A}">
                    <a16:rowId xmlns:a16="http://schemas.microsoft.com/office/drawing/2014/main" val="812523104"/>
                  </a:ext>
                </a:extLst>
              </a:tr>
              <a:tr h="370840">
                <a:tc>
                  <a:txBody>
                    <a:bodyPr/>
                    <a:lstStyle/>
                    <a:p>
                      <a:r>
                        <a:rPr lang="en-GB" dirty="0"/>
                        <a:t>13</a:t>
                      </a:r>
                    </a:p>
                  </a:txBody>
                  <a:tcPr/>
                </a:tc>
                <a:tc>
                  <a:txBody>
                    <a:bodyPr/>
                    <a:lstStyle/>
                    <a:p>
                      <a:r>
                        <a:rPr lang="en-GB" dirty="0"/>
                        <a:t>Dust contamination: Surface coating of concrete surfaces </a:t>
                      </a:r>
                    </a:p>
                  </a:txBody>
                  <a:tcPr/>
                </a:tc>
                <a:tc>
                  <a:txBody>
                    <a:bodyPr/>
                    <a:lstStyle/>
                    <a:p>
                      <a:r>
                        <a:rPr lang="en-GB" dirty="0" err="1"/>
                        <a:t>Rad.Safety</a:t>
                      </a:r>
                      <a:endParaRPr lang="en-GB" dirty="0"/>
                    </a:p>
                  </a:txBody>
                  <a:tcPr/>
                </a:tc>
                <a:extLst>
                  <a:ext uri="{0D108BD9-81ED-4DB2-BD59-A6C34878D82A}">
                    <a16:rowId xmlns:a16="http://schemas.microsoft.com/office/drawing/2014/main" val="347600542"/>
                  </a:ext>
                </a:extLst>
              </a:tr>
            </a:tbl>
          </a:graphicData>
        </a:graphic>
      </p:graphicFrame>
      <p:sp>
        <p:nvSpPr>
          <p:cNvPr id="4" name="Slide Number Placeholder 3">
            <a:extLst>
              <a:ext uri="{FF2B5EF4-FFF2-40B4-BE49-F238E27FC236}">
                <a16:creationId xmlns:a16="http://schemas.microsoft.com/office/drawing/2014/main" id="{0ADDFF35-7A45-2349-A282-B28AEC49B345}"/>
              </a:ext>
            </a:extLst>
          </p:cNvPr>
          <p:cNvSpPr>
            <a:spLocks noGrp="1"/>
          </p:cNvSpPr>
          <p:nvPr>
            <p:ph type="sldNum" sz="quarter" idx="12"/>
          </p:nvPr>
        </p:nvSpPr>
        <p:spPr/>
        <p:txBody>
          <a:bodyPr/>
          <a:lstStyle/>
          <a:p>
            <a:fld id="{551115BC-487E-4422-894C-CB7CD3E79223}" type="slidenum">
              <a:rPr lang="sv-SE" smtClean="0"/>
              <a:t>22</a:t>
            </a:fld>
            <a:endParaRPr lang="sv-SE" dirty="0"/>
          </a:p>
        </p:txBody>
      </p:sp>
    </p:spTree>
    <p:extLst>
      <p:ext uri="{BB962C8B-B14F-4D97-AF65-F5344CB8AC3E}">
        <p14:creationId xmlns:p14="http://schemas.microsoft.com/office/powerpoint/2010/main" val="378455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5AE43-E41B-214E-89D8-FCD46DD7B171}"/>
              </a:ext>
            </a:extLst>
          </p:cNvPr>
          <p:cNvSpPr>
            <a:spLocks noGrp="1"/>
          </p:cNvSpPr>
          <p:nvPr>
            <p:ph type="title"/>
          </p:nvPr>
        </p:nvSpPr>
        <p:spPr/>
        <p:txBody>
          <a:bodyPr/>
          <a:lstStyle/>
          <a:p>
            <a:r>
              <a:rPr lang="en-GB" dirty="0"/>
              <a:t>Requirements</a:t>
            </a:r>
          </a:p>
        </p:txBody>
      </p:sp>
      <p:graphicFrame>
        <p:nvGraphicFramePr>
          <p:cNvPr id="5" name="Content Placeholder 4">
            <a:extLst>
              <a:ext uri="{FF2B5EF4-FFF2-40B4-BE49-F238E27FC236}">
                <a16:creationId xmlns:a16="http://schemas.microsoft.com/office/drawing/2014/main" id="{073A17FC-1A0A-A840-8248-60056E0B0CC3}"/>
              </a:ext>
            </a:extLst>
          </p:cNvPr>
          <p:cNvGraphicFramePr>
            <a:graphicFrameLocks noGrp="1"/>
          </p:cNvGraphicFramePr>
          <p:nvPr>
            <p:ph idx="1"/>
            <p:extLst>
              <p:ext uri="{D42A27DB-BD31-4B8C-83A1-F6EECF244321}">
                <p14:modId xmlns:p14="http://schemas.microsoft.com/office/powerpoint/2010/main" val="4184762332"/>
              </p:ext>
            </p:extLst>
          </p:nvPr>
        </p:nvGraphicFramePr>
        <p:xfrm>
          <a:off x="457200" y="1600200"/>
          <a:ext cx="8229601" cy="3337560"/>
        </p:xfrm>
        <a:graphic>
          <a:graphicData uri="http://schemas.openxmlformats.org/drawingml/2006/table">
            <a:tbl>
              <a:tblPr firstRow="1" bandRow="1">
                <a:tableStyleId>{5C22544A-7EE6-4342-B048-85BDC9FD1C3A}</a:tableStyleId>
              </a:tblPr>
              <a:tblGrid>
                <a:gridCol w="433449">
                  <a:extLst>
                    <a:ext uri="{9D8B030D-6E8A-4147-A177-3AD203B41FA5}">
                      <a16:colId xmlns:a16="http://schemas.microsoft.com/office/drawing/2014/main" val="1501629721"/>
                    </a:ext>
                  </a:extLst>
                </a:gridCol>
                <a:gridCol w="6253863">
                  <a:extLst>
                    <a:ext uri="{9D8B030D-6E8A-4147-A177-3AD203B41FA5}">
                      <a16:colId xmlns:a16="http://schemas.microsoft.com/office/drawing/2014/main" val="204466423"/>
                    </a:ext>
                  </a:extLst>
                </a:gridCol>
                <a:gridCol w="1542289">
                  <a:extLst>
                    <a:ext uri="{9D8B030D-6E8A-4147-A177-3AD203B41FA5}">
                      <a16:colId xmlns:a16="http://schemas.microsoft.com/office/drawing/2014/main" val="2958145090"/>
                    </a:ext>
                  </a:extLst>
                </a:gridCol>
              </a:tblGrid>
              <a:tr h="370840">
                <a:tc>
                  <a:txBody>
                    <a:bodyPr/>
                    <a:lstStyle/>
                    <a:p>
                      <a:r>
                        <a:rPr lang="en-GB" dirty="0"/>
                        <a:t>ID</a:t>
                      </a:r>
                    </a:p>
                  </a:txBody>
                  <a:tcPr/>
                </a:tc>
                <a:tc>
                  <a:txBody>
                    <a:bodyPr/>
                    <a:lstStyle/>
                    <a:p>
                      <a:r>
                        <a:rPr lang="en-GB" dirty="0"/>
                        <a:t>Description</a:t>
                      </a:r>
                    </a:p>
                  </a:txBody>
                  <a:tcPr/>
                </a:tc>
                <a:tc>
                  <a:txBody>
                    <a:bodyPr/>
                    <a:lstStyle/>
                    <a:p>
                      <a:r>
                        <a:rPr lang="en-GB" dirty="0"/>
                        <a:t>Type</a:t>
                      </a:r>
                    </a:p>
                  </a:txBody>
                  <a:tcPr/>
                </a:tc>
                <a:extLst>
                  <a:ext uri="{0D108BD9-81ED-4DB2-BD59-A6C34878D82A}">
                    <a16:rowId xmlns:a16="http://schemas.microsoft.com/office/drawing/2014/main" val="3855522546"/>
                  </a:ext>
                </a:extLst>
              </a:tr>
              <a:tr h="370840">
                <a:tc>
                  <a:txBody>
                    <a:bodyPr/>
                    <a:lstStyle/>
                    <a:p>
                      <a:r>
                        <a:rPr lang="en-GB" dirty="0"/>
                        <a:t>14</a:t>
                      </a:r>
                    </a:p>
                  </a:txBody>
                  <a:tcPr/>
                </a:tc>
                <a:tc>
                  <a:txBody>
                    <a:bodyPr/>
                    <a:lstStyle/>
                    <a:p>
                      <a:r>
                        <a:rPr lang="en-GB" dirty="0"/>
                        <a:t>Conventional safety barriers</a:t>
                      </a:r>
                    </a:p>
                  </a:txBody>
                  <a:tcPr/>
                </a:tc>
                <a:tc>
                  <a:txBody>
                    <a:bodyPr/>
                    <a:lstStyle/>
                    <a:p>
                      <a:r>
                        <a:rPr lang="en-GB" dirty="0" err="1"/>
                        <a:t>Conv.Safety</a:t>
                      </a:r>
                      <a:endParaRPr lang="en-GB" dirty="0"/>
                    </a:p>
                  </a:txBody>
                  <a:tcPr/>
                </a:tc>
                <a:extLst>
                  <a:ext uri="{0D108BD9-81ED-4DB2-BD59-A6C34878D82A}">
                    <a16:rowId xmlns:a16="http://schemas.microsoft.com/office/drawing/2014/main" val="485222035"/>
                  </a:ext>
                </a:extLst>
              </a:tr>
              <a:tr h="370840">
                <a:tc>
                  <a:txBody>
                    <a:bodyPr/>
                    <a:lstStyle/>
                    <a:p>
                      <a:r>
                        <a:rPr lang="en-GB" dirty="0"/>
                        <a:t>15</a:t>
                      </a:r>
                    </a:p>
                  </a:txBody>
                  <a:tcPr/>
                </a:tc>
                <a:tc>
                  <a:txBody>
                    <a:bodyPr/>
                    <a:lstStyle/>
                    <a:p>
                      <a:r>
                        <a:rPr lang="en-GB" dirty="0"/>
                        <a:t>Comply with limit on storage of radioactive waste</a:t>
                      </a:r>
                    </a:p>
                  </a:txBody>
                  <a:tcPr/>
                </a:tc>
                <a:tc>
                  <a:txBody>
                    <a:bodyPr/>
                    <a:lstStyle/>
                    <a:p>
                      <a:r>
                        <a:rPr lang="en-GB" dirty="0"/>
                        <a:t>Environmental</a:t>
                      </a:r>
                    </a:p>
                  </a:txBody>
                  <a:tcPr/>
                </a:tc>
                <a:extLst>
                  <a:ext uri="{0D108BD9-81ED-4DB2-BD59-A6C34878D82A}">
                    <a16:rowId xmlns:a16="http://schemas.microsoft.com/office/drawing/2014/main" val="153025545"/>
                  </a:ext>
                </a:extLst>
              </a:tr>
              <a:tr h="370840">
                <a:tc>
                  <a:txBody>
                    <a:bodyPr/>
                    <a:lstStyle/>
                    <a:p>
                      <a:r>
                        <a:rPr lang="en-GB" dirty="0"/>
                        <a:t>16</a:t>
                      </a:r>
                    </a:p>
                  </a:txBody>
                  <a:tcPr/>
                </a:tc>
                <a:tc>
                  <a:txBody>
                    <a:bodyPr/>
                    <a:lstStyle/>
                    <a:p>
                      <a:r>
                        <a:rPr lang="en-GB" dirty="0"/>
                        <a:t>Provision for safe routing of utilities</a:t>
                      </a:r>
                    </a:p>
                  </a:txBody>
                  <a:tcPr/>
                </a:tc>
                <a:tc>
                  <a:txBody>
                    <a:bodyPr/>
                    <a:lstStyle/>
                    <a:p>
                      <a:r>
                        <a:rPr lang="en-GB" dirty="0"/>
                        <a:t>Interface</a:t>
                      </a:r>
                    </a:p>
                  </a:txBody>
                  <a:tcPr/>
                </a:tc>
                <a:extLst>
                  <a:ext uri="{0D108BD9-81ED-4DB2-BD59-A6C34878D82A}">
                    <a16:rowId xmlns:a16="http://schemas.microsoft.com/office/drawing/2014/main" val="2868377641"/>
                  </a:ext>
                </a:extLst>
              </a:tr>
              <a:tr h="370840">
                <a:tc>
                  <a:txBody>
                    <a:bodyPr/>
                    <a:lstStyle/>
                    <a:p>
                      <a:r>
                        <a:rPr lang="en-GB" dirty="0"/>
                        <a:t>17</a:t>
                      </a:r>
                    </a:p>
                  </a:txBody>
                  <a:tcPr/>
                </a:tc>
                <a:tc>
                  <a:txBody>
                    <a:bodyPr/>
                    <a:lstStyle/>
                    <a:p>
                      <a:r>
                        <a:rPr lang="en-GB" dirty="0"/>
                        <a:t>Comply with load limit on D01 floor: 14 t/m</a:t>
                      </a:r>
                      <a:r>
                        <a:rPr lang="en-GB" baseline="30000" dirty="0"/>
                        <a:t>2</a:t>
                      </a:r>
                    </a:p>
                  </a:txBody>
                  <a:tcPr/>
                </a:tc>
                <a:tc>
                  <a:txBody>
                    <a:bodyPr/>
                    <a:lstStyle/>
                    <a:p>
                      <a:r>
                        <a:rPr lang="en-GB" dirty="0"/>
                        <a:t>Interface</a:t>
                      </a:r>
                    </a:p>
                  </a:txBody>
                  <a:tcPr/>
                </a:tc>
                <a:extLst>
                  <a:ext uri="{0D108BD9-81ED-4DB2-BD59-A6C34878D82A}">
                    <a16:rowId xmlns:a16="http://schemas.microsoft.com/office/drawing/2014/main" val="3794559058"/>
                  </a:ext>
                </a:extLst>
              </a:tr>
              <a:tr h="370840">
                <a:tc>
                  <a:txBody>
                    <a:bodyPr/>
                    <a:lstStyle/>
                    <a:p>
                      <a:r>
                        <a:rPr lang="en-GB" dirty="0"/>
                        <a:t>18</a:t>
                      </a:r>
                    </a:p>
                  </a:txBody>
                  <a:tcPr/>
                </a:tc>
                <a:tc>
                  <a:txBody>
                    <a:bodyPr/>
                    <a:lstStyle/>
                    <a:p>
                      <a:r>
                        <a:rPr lang="en-GB" dirty="0"/>
                        <a:t>Comply with load limit on D03 floor: 14 t/m</a:t>
                      </a:r>
                      <a:r>
                        <a:rPr lang="en-GB" baseline="30000" dirty="0"/>
                        <a:t>2</a:t>
                      </a:r>
                    </a:p>
                  </a:txBody>
                  <a:tcPr/>
                </a:tc>
                <a:tc>
                  <a:txBody>
                    <a:bodyPr/>
                    <a:lstStyle/>
                    <a:p>
                      <a:r>
                        <a:rPr lang="en-GB" dirty="0"/>
                        <a:t>Interface</a:t>
                      </a:r>
                    </a:p>
                  </a:txBody>
                  <a:tcPr/>
                </a:tc>
                <a:extLst>
                  <a:ext uri="{0D108BD9-81ED-4DB2-BD59-A6C34878D82A}">
                    <a16:rowId xmlns:a16="http://schemas.microsoft.com/office/drawing/2014/main" val="1034277264"/>
                  </a:ext>
                </a:extLst>
              </a:tr>
              <a:tr h="370840">
                <a:tc>
                  <a:txBody>
                    <a:bodyPr/>
                    <a:lstStyle/>
                    <a:p>
                      <a:r>
                        <a:rPr lang="en-GB" dirty="0"/>
                        <a:t>19</a:t>
                      </a:r>
                    </a:p>
                  </a:txBody>
                  <a:tcPr/>
                </a:tc>
                <a:tc>
                  <a:txBody>
                    <a:bodyPr/>
                    <a:lstStyle/>
                    <a:p>
                      <a:r>
                        <a:rPr lang="en-GB" dirty="0"/>
                        <a:t>Comply with load limit on E02 floor: 20 t/m</a:t>
                      </a:r>
                      <a:r>
                        <a:rPr lang="en-GB" baseline="30000" dirty="0"/>
                        <a:t>2</a:t>
                      </a:r>
                    </a:p>
                  </a:txBody>
                  <a:tcPr/>
                </a:tc>
                <a:tc>
                  <a:txBody>
                    <a:bodyPr/>
                    <a:lstStyle/>
                    <a:p>
                      <a:r>
                        <a:rPr lang="en-GB" dirty="0"/>
                        <a:t>Interface</a:t>
                      </a:r>
                    </a:p>
                  </a:txBody>
                  <a:tcPr/>
                </a:tc>
                <a:extLst>
                  <a:ext uri="{0D108BD9-81ED-4DB2-BD59-A6C34878D82A}">
                    <a16:rowId xmlns:a16="http://schemas.microsoft.com/office/drawing/2014/main" val="4224873274"/>
                  </a:ext>
                </a:extLst>
              </a:tr>
              <a:tr h="370840">
                <a:tc>
                  <a:txBody>
                    <a:bodyPr/>
                    <a:lstStyle/>
                    <a:p>
                      <a:r>
                        <a:rPr lang="en-GB" dirty="0"/>
                        <a:t>20</a:t>
                      </a:r>
                    </a:p>
                  </a:txBody>
                  <a:tcPr/>
                </a:tc>
                <a:tc>
                  <a:txBody>
                    <a:bodyPr/>
                    <a:lstStyle/>
                    <a:p>
                      <a:r>
                        <a:rPr lang="en-GB" dirty="0"/>
                        <a:t>Do not impede D03/E02 floor dilatation joint</a:t>
                      </a:r>
                    </a:p>
                  </a:txBody>
                  <a:tcPr/>
                </a:tc>
                <a:tc>
                  <a:txBody>
                    <a:bodyPr/>
                    <a:lstStyle/>
                    <a:p>
                      <a:r>
                        <a:rPr lang="en-GB" dirty="0"/>
                        <a:t>Interface</a:t>
                      </a:r>
                    </a:p>
                  </a:txBody>
                  <a:tcPr/>
                </a:tc>
                <a:extLst>
                  <a:ext uri="{0D108BD9-81ED-4DB2-BD59-A6C34878D82A}">
                    <a16:rowId xmlns:a16="http://schemas.microsoft.com/office/drawing/2014/main" val="2629046177"/>
                  </a:ext>
                </a:extLst>
              </a:tr>
              <a:tr h="370840">
                <a:tc>
                  <a:txBody>
                    <a:bodyPr/>
                    <a:lstStyle/>
                    <a:p>
                      <a:r>
                        <a:rPr lang="en-GB" dirty="0"/>
                        <a:t>21</a:t>
                      </a:r>
                    </a:p>
                  </a:txBody>
                  <a:tcPr/>
                </a:tc>
                <a:tc>
                  <a:txBody>
                    <a:bodyPr/>
                    <a:lstStyle/>
                    <a:p>
                      <a:r>
                        <a:rPr lang="en-GB" dirty="0"/>
                        <a:t>Do not impede E01/E02 floor dilatation joint</a:t>
                      </a:r>
                    </a:p>
                  </a:txBody>
                  <a:tcPr/>
                </a:tc>
                <a:tc>
                  <a:txBody>
                    <a:bodyPr/>
                    <a:lstStyle/>
                    <a:p>
                      <a:r>
                        <a:rPr lang="en-GB" dirty="0"/>
                        <a:t>Interface</a:t>
                      </a:r>
                    </a:p>
                  </a:txBody>
                  <a:tcPr/>
                </a:tc>
                <a:extLst>
                  <a:ext uri="{0D108BD9-81ED-4DB2-BD59-A6C34878D82A}">
                    <a16:rowId xmlns:a16="http://schemas.microsoft.com/office/drawing/2014/main" val="2276786340"/>
                  </a:ext>
                </a:extLst>
              </a:tr>
            </a:tbl>
          </a:graphicData>
        </a:graphic>
      </p:graphicFrame>
      <p:sp>
        <p:nvSpPr>
          <p:cNvPr id="4" name="Slide Number Placeholder 3">
            <a:extLst>
              <a:ext uri="{FF2B5EF4-FFF2-40B4-BE49-F238E27FC236}">
                <a16:creationId xmlns:a16="http://schemas.microsoft.com/office/drawing/2014/main" id="{0ADDFF35-7A45-2349-A282-B28AEC49B345}"/>
              </a:ext>
            </a:extLst>
          </p:cNvPr>
          <p:cNvSpPr>
            <a:spLocks noGrp="1"/>
          </p:cNvSpPr>
          <p:nvPr>
            <p:ph type="sldNum" sz="quarter" idx="12"/>
          </p:nvPr>
        </p:nvSpPr>
        <p:spPr/>
        <p:txBody>
          <a:bodyPr/>
          <a:lstStyle/>
          <a:p>
            <a:fld id="{551115BC-487E-4422-894C-CB7CD3E79223}" type="slidenum">
              <a:rPr lang="sv-SE" smtClean="0"/>
              <a:t>23</a:t>
            </a:fld>
            <a:endParaRPr lang="sv-SE" dirty="0"/>
          </a:p>
        </p:txBody>
      </p:sp>
    </p:spTree>
    <p:extLst>
      <p:ext uri="{BB962C8B-B14F-4D97-AF65-F5344CB8AC3E}">
        <p14:creationId xmlns:p14="http://schemas.microsoft.com/office/powerpoint/2010/main" val="4092462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0239-4ED3-FA4D-B605-66E55B70A191}"/>
              </a:ext>
            </a:extLst>
          </p:cNvPr>
          <p:cNvSpPr>
            <a:spLocks noGrp="1"/>
          </p:cNvSpPr>
          <p:nvPr>
            <p:ph type="title"/>
          </p:nvPr>
        </p:nvSpPr>
        <p:spPr/>
        <p:txBody>
          <a:bodyPr/>
          <a:lstStyle/>
          <a:p>
            <a:r>
              <a:rPr lang="en-GB" dirty="0"/>
              <a:t>Price Offers</a:t>
            </a:r>
          </a:p>
        </p:txBody>
      </p:sp>
      <p:sp>
        <p:nvSpPr>
          <p:cNvPr id="3" name="Content Placeholder 2">
            <a:extLst>
              <a:ext uri="{FF2B5EF4-FFF2-40B4-BE49-F238E27FC236}">
                <a16:creationId xmlns:a16="http://schemas.microsoft.com/office/drawing/2014/main" id="{088C1682-4E75-B24A-B319-E6C963462FA3}"/>
              </a:ext>
            </a:extLst>
          </p:cNvPr>
          <p:cNvSpPr>
            <a:spLocks noGrp="1"/>
          </p:cNvSpPr>
          <p:nvPr>
            <p:ph idx="1"/>
          </p:nvPr>
        </p:nvSpPr>
        <p:spPr/>
        <p:txBody>
          <a:bodyPr>
            <a:normAutofit fontScale="85000" lnSpcReduction="10000"/>
          </a:bodyPr>
          <a:lstStyle/>
          <a:p>
            <a:r>
              <a:rPr lang="en-GB" dirty="0"/>
              <a:t>Fixed price offers will be made</a:t>
            </a:r>
          </a:p>
          <a:p>
            <a:pPr lvl="1"/>
            <a:r>
              <a:rPr lang="en-GB" dirty="0"/>
              <a:t>December 2018: ODIN, DREAM, CSPEC, BIFROST, T-REX</a:t>
            </a:r>
          </a:p>
          <a:p>
            <a:pPr lvl="1"/>
            <a:r>
              <a:rPr lang="en-GB" dirty="0"/>
              <a:t>MAGIC (February), HEIMDAL (March), VESPA (May)</a:t>
            </a:r>
          </a:p>
          <a:p>
            <a:r>
              <a:rPr lang="en-GB" dirty="0"/>
              <a:t>ESS will guarantee shielding performance</a:t>
            </a:r>
          </a:p>
          <a:p>
            <a:pPr lvl="1"/>
            <a:r>
              <a:rPr lang="en-GB" dirty="0"/>
              <a:t>Deficiencies to biological shielding will be fixed at no added cost to instruments</a:t>
            </a:r>
          </a:p>
          <a:p>
            <a:pPr lvl="1"/>
            <a:r>
              <a:rPr lang="en-GB" dirty="0"/>
              <a:t>ESS takes the risk on cost overruns and performance issues</a:t>
            </a:r>
          </a:p>
          <a:p>
            <a:r>
              <a:rPr lang="en-GB" dirty="0"/>
              <a:t>ESS will act as provider to instrument consortium</a:t>
            </a:r>
          </a:p>
          <a:p>
            <a:pPr lvl="1"/>
            <a:r>
              <a:rPr lang="en-GB" dirty="0"/>
              <a:t>Similar to approach for delivering detector systems</a:t>
            </a:r>
          </a:p>
          <a:p>
            <a:pPr lvl="1"/>
            <a:r>
              <a:rPr lang="en-GB" dirty="0"/>
              <a:t>Possible instrument contributions (neutronics, installation, …) to be discussed individually</a:t>
            </a:r>
          </a:p>
          <a:p>
            <a:r>
              <a:rPr lang="en-GB" dirty="0"/>
              <a:t>Decision from instrument teams needed as soon as possible</a:t>
            </a:r>
          </a:p>
          <a:p>
            <a:pPr lvl="1"/>
            <a:r>
              <a:rPr lang="en-GB" dirty="0"/>
              <a:t>Deadline to be communicated</a:t>
            </a:r>
          </a:p>
        </p:txBody>
      </p:sp>
      <p:sp>
        <p:nvSpPr>
          <p:cNvPr id="4" name="Slide Number Placeholder 3">
            <a:extLst>
              <a:ext uri="{FF2B5EF4-FFF2-40B4-BE49-F238E27FC236}">
                <a16:creationId xmlns:a16="http://schemas.microsoft.com/office/drawing/2014/main" id="{A95D560B-8570-F54B-8484-2D7DF7CC7F4F}"/>
              </a:ext>
            </a:extLst>
          </p:cNvPr>
          <p:cNvSpPr>
            <a:spLocks noGrp="1"/>
          </p:cNvSpPr>
          <p:nvPr>
            <p:ph type="sldNum" sz="quarter" idx="12"/>
          </p:nvPr>
        </p:nvSpPr>
        <p:spPr/>
        <p:txBody>
          <a:bodyPr/>
          <a:lstStyle/>
          <a:p>
            <a:fld id="{551115BC-487E-4422-894C-CB7CD3E79223}" type="slidenum">
              <a:rPr lang="sv-SE" smtClean="0"/>
              <a:t>24</a:t>
            </a:fld>
            <a:endParaRPr lang="sv-SE" dirty="0"/>
          </a:p>
        </p:txBody>
      </p:sp>
    </p:spTree>
    <p:extLst>
      <p:ext uri="{BB962C8B-B14F-4D97-AF65-F5344CB8AC3E}">
        <p14:creationId xmlns:p14="http://schemas.microsoft.com/office/powerpoint/2010/main" val="2260811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E27DA-3CC0-F045-96EB-28B270EC41E7}"/>
              </a:ext>
            </a:extLst>
          </p:cNvPr>
          <p:cNvSpPr>
            <a:spLocks noGrp="1"/>
          </p:cNvSpPr>
          <p:nvPr>
            <p:ph type="title"/>
          </p:nvPr>
        </p:nvSpPr>
        <p:spPr/>
        <p:txBody>
          <a:bodyPr/>
          <a:lstStyle/>
          <a:p>
            <a:r>
              <a:rPr lang="en-GB" dirty="0"/>
              <a:t>What happens next</a:t>
            </a:r>
          </a:p>
        </p:txBody>
      </p:sp>
      <p:sp>
        <p:nvSpPr>
          <p:cNvPr id="3" name="Content Placeholder 2">
            <a:extLst>
              <a:ext uri="{FF2B5EF4-FFF2-40B4-BE49-F238E27FC236}">
                <a16:creationId xmlns:a16="http://schemas.microsoft.com/office/drawing/2014/main" id="{FA8EFB48-ABC0-5442-AA6A-7D69341EE9E3}"/>
              </a:ext>
            </a:extLst>
          </p:cNvPr>
          <p:cNvSpPr>
            <a:spLocks noGrp="1"/>
          </p:cNvSpPr>
          <p:nvPr>
            <p:ph idx="1"/>
          </p:nvPr>
        </p:nvSpPr>
        <p:spPr/>
        <p:txBody>
          <a:bodyPr>
            <a:normAutofit fontScale="70000" lnSpcReduction="20000"/>
          </a:bodyPr>
          <a:lstStyle/>
          <a:p>
            <a:r>
              <a:rPr lang="en-GB" dirty="0"/>
              <a:t>Finalise preliminary design and costing for MAGIC, HEIMDAL, VESPA</a:t>
            </a:r>
          </a:p>
          <a:p>
            <a:r>
              <a:rPr lang="en-GB" dirty="0"/>
              <a:t>Get decisions from all instruments</a:t>
            </a:r>
          </a:p>
          <a:p>
            <a:pPr lvl="1"/>
            <a:r>
              <a:rPr lang="en-GB" dirty="0"/>
              <a:t>Exchange information and discuss terms and conditions</a:t>
            </a:r>
          </a:p>
          <a:p>
            <a:r>
              <a:rPr lang="en-GB" dirty="0"/>
              <a:t>Establish prioritisation on installation timescale</a:t>
            </a:r>
          </a:p>
          <a:p>
            <a:pPr lvl="1"/>
            <a:r>
              <a:rPr lang="en-GB" dirty="0"/>
              <a:t>1. CSPEC, BIFROST, MAGIC</a:t>
            </a:r>
          </a:p>
          <a:p>
            <a:pPr lvl="1"/>
            <a:r>
              <a:rPr lang="en-GB" dirty="0"/>
              <a:t>2. DREAM, ODIN</a:t>
            </a:r>
          </a:p>
          <a:p>
            <a:pPr lvl="1"/>
            <a:r>
              <a:rPr lang="en-GB" dirty="0"/>
              <a:t>3. T-REX</a:t>
            </a:r>
          </a:p>
          <a:p>
            <a:pPr lvl="1"/>
            <a:r>
              <a:rPr lang="en-GB" dirty="0"/>
              <a:t>4. HEIMDAL, VESPA</a:t>
            </a:r>
          </a:p>
          <a:p>
            <a:r>
              <a:rPr lang="en-GB" dirty="0"/>
              <a:t>Establish detailed operational requirements</a:t>
            </a:r>
          </a:p>
          <a:p>
            <a:pPr lvl="1"/>
            <a:r>
              <a:rPr lang="en-GB" dirty="0"/>
              <a:t>Start with early instruments </a:t>
            </a:r>
          </a:p>
          <a:p>
            <a:r>
              <a:rPr lang="en-GB" dirty="0"/>
              <a:t>Agree on timescale for detailed design </a:t>
            </a:r>
          </a:p>
          <a:p>
            <a:pPr lvl="1"/>
            <a:r>
              <a:rPr lang="en-GB" dirty="0"/>
              <a:t>To be agreed individually with each instrument</a:t>
            </a:r>
          </a:p>
          <a:p>
            <a:pPr lvl="1"/>
            <a:r>
              <a:rPr lang="en-GB" dirty="0"/>
              <a:t>Establish dates for IDRs and sub-TG3s</a:t>
            </a:r>
          </a:p>
          <a:p>
            <a:r>
              <a:rPr lang="en-GB" dirty="0"/>
              <a:t>Secure needed resources</a:t>
            </a:r>
          </a:p>
          <a:p>
            <a:pPr lvl="1"/>
            <a:r>
              <a:rPr lang="en-GB" dirty="0"/>
              <a:t>Engineering resources mostly secured</a:t>
            </a:r>
          </a:p>
          <a:p>
            <a:pPr lvl="1"/>
            <a:r>
              <a:rPr lang="en-GB" dirty="0"/>
              <a:t>Neutronics resourcing: use internal and external resourcing, following prioritisation</a:t>
            </a:r>
          </a:p>
        </p:txBody>
      </p:sp>
      <p:sp>
        <p:nvSpPr>
          <p:cNvPr id="4" name="Slide Number Placeholder 3">
            <a:extLst>
              <a:ext uri="{FF2B5EF4-FFF2-40B4-BE49-F238E27FC236}">
                <a16:creationId xmlns:a16="http://schemas.microsoft.com/office/drawing/2014/main" id="{80D10EBD-11D9-514A-92B5-1CCD66898E92}"/>
              </a:ext>
            </a:extLst>
          </p:cNvPr>
          <p:cNvSpPr>
            <a:spLocks noGrp="1"/>
          </p:cNvSpPr>
          <p:nvPr>
            <p:ph type="sldNum" sz="quarter" idx="12"/>
          </p:nvPr>
        </p:nvSpPr>
        <p:spPr/>
        <p:txBody>
          <a:bodyPr/>
          <a:lstStyle/>
          <a:p>
            <a:fld id="{551115BC-487E-4422-894C-CB7CD3E79223}" type="slidenum">
              <a:rPr lang="sv-SE" smtClean="0"/>
              <a:t>25</a:t>
            </a:fld>
            <a:endParaRPr lang="sv-SE" dirty="0"/>
          </a:p>
        </p:txBody>
      </p:sp>
    </p:spTree>
    <p:extLst>
      <p:ext uri="{BB962C8B-B14F-4D97-AF65-F5344CB8AC3E}">
        <p14:creationId xmlns:p14="http://schemas.microsoft.com/office/powerpoint/2010/main" val="978923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Slide Number Placeholder 3"/>
          <p:cNvSpPr>
            <a:spLocks noGrp="1"/>
          </p:cNvSpPr>
          <p:nvPr>
            <p:ph type="sldNum" sz="quarter" idx="12"/>
          </p:nvPr>
        </p:nvSpPr>
        <p:spPr/>
        <p:txBody>
          <a:bodyPr/>
          <a:lstStyle/>
          <a:p>
            <a:fld id="{551115BC-487E-4422-894C-CB7CD3E79223}" type="slidenum">
              <a:rPr lang="sv-SE" smtClean="0"/>
              <a:t>26</a:t>
            </a:fld>
            <a:endParaRPr lang="sv-SE" dirty="0"/>
          </a:p>
        </p:txBody>
      </p:sp>
      <p:sp>
        <p:nvSpPr>
          <p:cNvPr id="6" name="TextBox 5"/>
          <p:cNvSpPr txBox="1"/>
          <p:nvPr/>
        </p:nvSpPr>
        <p:spPr>
          <a:xfrm>
            <a:off x="7798299" y="6457381"/>
            <a:ext cx="1298218" cy="338554"/>
          </a:xfrm>
          <a:prstGeom prst="rect">
            <a:avLst/>
          </a:prstGeom>
          <a:noFill/>
        </p:spPr>
        <p:txBody>
          <a:bodyPr wrap="none" rtlCol="0">
            <a:spAutoFit/>
          </a:bodyPr>
          <a:lstStyle/>
          <a:p>
            <a:r>
              <a:rPr lang="en-US" sz="1600" dirty="0">
                <a:solidFill>
                  <a:schemeClr val="bg1"/>
                </a:solidFill>
              </a:rPr>
              <a:t>5</a:t>
            </a:r>
            <a:r>
              <a:rPr lang="en-US" sz="1600" baseline="30000" dirty="0">
                <a:solidFill>
                  <a:schemeClr val="bg1"/>
                </a:solidFill>
              </a:rPr>
              <a:t>th</a:t>
            </a:r>
            <a:r>
              <a:rPr lang="en-US" sz="1600" dirty="0">
                <a:solidFill>
                  <a:schemeClr val="bg1"/>
                </a:solidFill>
              </a:rPr>
              <a:t> June 2015</a:t>
            </a:r>
          </a:p>
        </p:txBody>
      </p:sp>
      <p:pic>
        <p:nvPicPr>
          <p:cNvPr id="3" name="Picture 2" descr="essaerial_18jan2016.jpg"/>
          <p:cNvPicPr>
            <a:picLocks noChangeAspect="1"/>
          </p:cNvPicPr>
          <p:nvPr/>
        </p:nvPicPr>
        <p:blipFill rotWithShape="1">
          <a:blip r:embed="rId2" cstate="print">
            <a:extLst>
              <a:ext uri="{28A0092B-C50C-407E-A947-70E740481C1C}">
                <a14:useLocalDpi xmlns:a14="http://schemas.microsoft.com/office/drawing/2010/main"/>
              </a:ext>
            </a:extLst>
          </a:blip>
          <a:srcRect t="1195" b="9874"/>
          <a:stretch/>
        </p:blipFill>
        <p:spPr>
          <a:xfrm>
            <a:off x="0" y="1436696"/>
            <a:ext cx="9144000" cy="5421303"/>
          </a:xfrm>
          <a:prstGeom prst="rect">
            <a:avLst/>
          </a:prstGeom>
        </p:spPr>
      </p:pic>
      <p:sp>
        <p:nvSpPr>
          <p:cNvPr id="7" name="TextBox 6"/>
          <p:cNvSpPr txBox="1"/>
          <p:nvPr/>
        </p:nvSpPr>
        <p:spPr>
          <a:xfrm>
            <a:off x="103022" y="6385264"/>
            <a:ext cx="1417275" cy="369332"/>
          </a:xfrm>
          <a:prstGeom prst="rect">
            <a:avLst/>
          </a:prstGeom>
          <a:noFill/>
        </p:spPr>
        <p:txBody>
          <a:bodyPr wrap="none" rtlCol="0">
            <a:spAutoFit/>
          </a:bodyPr>
          <a:lstStyle/>
          <a:p>
            <a:r>
              <a:rPr lang="en-US" dirty="0"/>
              <a:t>ESS site 2016</a:t>
            </a:r>
          </a:p>
        </p:txBody>
      </p:sp>
    </p:spTree>
    <p:extLst>
      <p:ext uri="{BB962C8B-B14F-4D97-AF65-F5344CB8AC3E}">
        <p14:creationId xmlns:p14="http://schemas.microsoft.com/office/powerpoint/2010/main" val="75730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8469-4071-BD42-9F31-E14863FF5771}"/>
              </a:ext>
            </a:extLst>
          </p:cNvPr>
          <p:cNvSpPr>
            <a:spLocks noGrp="1"/>
          </p:cNvSpPr>
          <p:nvPr>
            <p:ph type="title"/>
          </p:nvPr>
        </p:nvSpPr>
        <p:spPr/>
        <p:txBody>
          <a:bodyPr/>
          <a:lstStyle/>
          <a:p>
            <a:r>
              <a:rPr lang="en-GB" dirty="0"/>
              <a:t>Agenda</a:t>
            </a:r>
          </a:p>
        </p:txBody>
      </p:sp>
      <p:sp>
        <p:nvSpPr>
          <p:cNvPr id="4" name="Slide Number Placeholder 3">
            <a:extLst>
              <a:ext uri="{FF2B5EF4-FFF2-40B4-BE49-F238E27FC236}">
                <a16:creationId xmlns:a16="http://schemas.microsoft.com/office/drawing/2014/main" id="{BEF96963-22EF-3C4E-8537-D001089851B4}"/>
              </a:ext>
            </a:extLst>
          </p:cNvPr>
          <p:cNvSpPr>
            <a:spLocks noGrp="1"/>
          </p:cNvSpPr>
          <p:nvPr>
            <p:ph type="sldNum" sz="quarter" idx="12"/>
          </p:nvPr>
        </p:nvSpPr>
        <p:spPr/>
        <p:txBody>
          <a:bodyPr/>
          <a:lstStyle/>
          <a:p>
            <a:fld id="{551115BC-487E-4422-894C-CB7CD3E79223}" type="slidenum">
              <a:rPr lang="sv-SE" smtClean="0"/>
              <a:t>3</a:t>
            </a:fld>
            <a:endParaRPr lang="sv-SE" dirty="0"/>
          </a:p>
        </p:txBody>
      </p:sp>
      <p:graphicFrame>
        <p:nvGraphicFramePr>
          <p:cNvPr id="5" name="Table 4">
            <a:extLst>
              <a:ext uri="{FF2B5EF4-FFF2-40B4-BE49-F238E27FC236}">
                <a16:creationId xmlns:a16="http://schemas.microsoft.com/office/drawing/2014/main" id="{D0F5000B-2754-0042-B0D0-FA8EA2C34D81}"/>
              </a:ext>
            </a:extLst>
          </p:cNvPr>
          <p:cNvGraphicFramePr>
            <a:graphicFrameLocks noGrp="1"/>
          </p:cNvGraphicFramePr>
          <p:nvPr>
            <p:extLst>
              <p:ext uri="{D42A27DB-BD31-4B8C-83A1-F6EECF244321}">
                <p14:modId xmlns:p14="http://schemas.microsoft.com/office/powerpoint/2010/main" val="601851657"/>
              </p:ext>
            </p:extLst>
          </p:nvPr>
        </p:nvGraphicFramePr>
        <p:xfrm>
          <a:off x="1176020" y="1874361"/>
          <a:ext cx="6761479" cy="3901440"/>
        </p:xfrm>
        <a:graphic>
          <a:graphicData uri="http://schemas.openxmlformats.org/drawingml/2006/table">
            <a:tbl>
              <a:tblPr firstRow="1" firstCol="1" bandRow="1">
                <a:tableStyleId>{69CF1AB2-1976-4502-BF36-3FF5EA218861}</a:tableStyleId>
              </a:tblPr>
              <a:tblGrid>
                <a:gridCol w="1363980">
                  <a:extLst>
                    <a:ext uri="{9D8B030D-6E8A-4147-A177-3AD203B41FA5}">
                      <a16:colId xmlns:a16="http://schemas.microsoft.com/office/drawing/2014/main" val="2509212065"/>
                    </a:ext>
                  </a:extLst>
                </a:gridCol>
                <a:gridCol w="3340100">
                  <a:extLst>
                    <a:ext uri="{9D8B030D-6E8A-4147-A177-3AD203B41FA5}">
                      <a16:colId xmlns:a16="http://schemas.microsoft.com/office/drawing/2014/main" val="2537937507"/>
                    </a:ext>
                  </a:extLst>
                </a:gridCol>
                <a:gridCol w="2057399">
                  <a:extLst>
                    <a:ext uri="{9D8B030D-6E8A-4147-A177-3AD203B41FA5}">
                      <a16:colId xmlns:a16="http://schemas.microsoft.com/office/drawing/2014/main" val="3382881112"/>
                    </a:ext>
                  </a:extLst>
                </a:gridCol>
              </a:tblGrid>
              <a:tr h="0">
                <a:tc>
                  <a:txBody>
                    <a:bodyPr/>
                    <a:lstStyle/>
                    <a:p>
                      <a:pPr algn="just">
                        <a:spcAft>
                          <a:spcPts val="0"/>
                        </a:spcAft>
                      </a:pPr>
                      <a:r>
                        <a:rPr lang="en-GB" sz="1600" b="0" dirty="0">
                          <a:effectLst/>
                        </a:rPr>
                        <a:t>09:00 – 09:30</a:t>
                      </a:r>
                      <a:endParaRPr lang="sv-SE" sz="16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dirty="0">
                          <a:effectLst/>
                        </a:rPr>
                        <a:t>Introduction, Overview and Charge</a:t>
                      </a:r>
                    </a:p>
                    <a:p>
                      <a:pPr algn="just">
                        <a:spcAft>
                          <a:spcPts val="0"/>
                        </a:spcAft>
                      </a:pPr>
                      <a:r>
                        <a:rPr lang="sv-SE" sz="1600" b="0" dirty="0">
                          <a:solidFill>
                            <a:srgbClr val="FF0000"/>
                          </a:solidFill>
                          <a:effectLst/>
                          <a:latin typeface="Calibri" panose="020F0502020204030204" pitchFamily="34" charset="0"/>
                          <a:ea typeface="Calibri" panose="020F0502020204030204" pitchFamily="34" charset="0"/>
                          <a:cs typeface="Times New Roman" pitchFamily="2" charset="0"/>
                        </a:rPr>
                        <a:t>Project Plan, </a:t>
                      </a:r>
                      <a:r>
                        <a:rPr lang="sv-SE" sz="1600" b="0" dirty="0" err="1">
                          <a:solidFill>
                            <a:srgbClr val="FF0000"/>
                          </a:solidFill>
                          <a:effectLst/>
                          <a:latin typeface="Calibri" panose="020F0502020204030204" pitchFamily="34" charset="0"/>
                          <a:ea typeface="Calibri" panose="020F0502020204030204" pitchFamily="34" charset="0"/>
                          <a:cs typeface="Times New Roman" pitchFamily="2" charset="0"/>
                        </a:rPr>
                        <a:t>Requirements</a:t>
                      </a:r>
                      <a:endParaRPr lang="sv-SE" sz="1600" b="0" dirty="0">
                        <a:solidFill>
                          <a:srgbClr val="FF0000"/>
                        </a:solidFill>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K. Andersen / Z. Lazic</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4194702707"/>
                  </a:ext>
                </a:extLst>
              </a:tr>
              <a:tr h="0">
                <a:tc>
                  <a:txBody>
                    <a:bodyPr/>
                    <a:lstStyle/>
                    <a:p>
                      <a:pPr algn="just">
                        <a:spcAft>
                          <a:spcPts val="0"/>
                        </a:spcAft>
                      </a:pPr>
                      <a:r>
                        <a:rPr lang="en-GB" sz="1600" b="0">
                          <a:effectLst/>
                        </a:rPr>
                        <a:t>09:30 – 10:00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Neutronics</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P. Bentley</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482189030"/>
                  </a:ext>
                </a:extLst>
              </a:tr>
              <a:tr h="0">
                <a:tc>
                  <a:txBody>
                    <a:bodyPr/>
                    <a:lstStyle/>
                    <a:p>
                      <a:pPr algn="just">
                        <a:spcAft>
                          <a:spcPts val="0"/>
                        </a:spcAft>
                      </a:pPr>
                      <a:r>
                        <a:rPr lang="en-GB" sz="1600" b="0">
                          <a:effectLst/>
                        </a:rPr>
                        <a:t>10:00 – 10:30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Coffee</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3774017370"/>
                  </a:ext>
                </a:extLst>
              </a:tr>
              <a:tr h="0">
                <a:tc>
                  <a:txBody>
                    <a:bodyPr/>
                    <a:lstStyle/>
                    <a:p>
                      <a:pPr algn="just">
                        <a:spcAft>
                          <a:spcPts val="0"/>
                        </a:spcAft>
                      </a:pPr>
                      <a:r>
                        <a:rPr lang="en-GB" sz="1600" b="0">
                          <a:effectLst/>
                        </a:rPr>
                        <a:t>10:30 – 10:50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Engineering</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S. Kudumovic</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917820559"/>
                  </a:ext>
                </a:extLst>
              </a:tr>
              <a:tr h="0">
                <a:tc>
                  <a:txBody>
                    <a:bodyPr/>
                    <a:lstStyle/>
                    <a:p>
                      <a:pPr algn="just">
                        <a:spcAft>
                          <a:spcPts val="0"/>
                        </a:spcAft>
                      </a:pPr>
                      <a:r>
                        <a:rPr lang="en-GB" sz="1600" b="0">
                          <a:effectLst/>
                        </a:rPr>
                        <a:t>10:50 – 11:00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Installation</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A. Bianchi</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186517463"/>
                  </a:ext>
                </a:extLst>
              </a:tr>
              <a:tr h="0">
                <a:tc>
                  <a:txBody>
                    <a:bodyPr/>
                    <a:lstStyle/>
                    <a:p>
                      <a:pPr algn="just">
                        <a:spcAft>
                          <a:spcPts val="0"/>
                        </a:spcAft>
                      </a:pPr>
                      <a:r>
                        <a:rPr lang="en-GB" sz="1600" b="0">
                          <a:effectLst/>
                        </a:rPr>
                        <a:t>11:00 – 11:20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dirty="0">
                          <a:effectLst/>
                        </a:rPr>
                        <a:t>Operations and </a:t>
                      </a:r>
                      <a:r>
                        <a:rPr lang="en-GB" sz="1600" b="0" strike="dblStrike" baseline="0" dirty="0">
                          <a:effectLst/>
                        </a:rPr>
                        <a:t>Alignment</a:t>
                      </a:r>
                    </a:p>
                    <a:p>
                      <a:pPr algn="just">
                        <a:spcAft>
                          <a:spcPts val="0"/>
                        </a:spcAft>
                      </a:pPr>
                      <a:r>
                        <a:rPr lang="sv-SE" sz="1600" b="0" dirty="0">
                          <a:solidFill>
                            <a:srgbClr val="FF0000"/>
                          </a:solidFill>
                          <a:effectLst/>
                          <a:latin typeface="Calibri" panose="020F0502020204030204" pitchFamily="34" charset="0"/>
                          <a:ea typeface="Calibri" panose="020F0502020204030204" pitchFamily="34" charset="0"/>
                          <a:cs typeface="Times New Roman" pitchFamily="2" charset="0"/>
                        </a:rPr>
                        <a:t>Risk and </a:t>
                      </a:r>
                      <a:r>
                        <a:rPr lang="sv-SE" sz="1600" b="0" dirty="0" err="1">
                          <a:solidFill>
                            <a:srgbClr val="FF0000"/>
                          </a:solidFill>
                          <a:effectLst/>
                          <a:latin typeface="Calibri" panose="020F0502020204030204" pitchFamily="34" charset="0"/>
                          <a:ea typeface="Calibri" panose="020F0502020204030204" pitchFamily="34" charset="0"/>
                          <a:cs typeface="Times New Roman" pitchFamily="2" charset="0"/>
                        </a:rPr>
                        <a:t>Hazard</a:t>
                      </a:r>
                      <a:r>
                        <a:rPr lang="sv-SE" sz="1600" b="0" dirty="0">
                          <a:solidFill>
                            <a:srgbClr val="FF0000"/>
                          </a:solidFill>
                          <a:effectLst/>
                          <a:latin typeface="Calibri" panose="020F0502020204030204" pitchFamily="34" charset="0"/>
                          <a:ea typeface="Calibri" panose="020F0502020204030204" pitchFamily="34" charset="0"/>
                          <a:cs typeface="Times New Roman" pitchFamily="2" charset="0"/>
                        </a:rPr>
                        <a:t> </a:t>
                      </a:r>
                      <a:r>
                        <a:rPr lang="sv-SE" sz="1600" b="0" dirty="0" err="1">
                          <a:solidFill>
                            <a:srgbClr val="FF0000"/>
                          </a:solidFill>
                          <a:effectLst/>
                          <a:latin typeface="Calibri" panose="020F0502020204030204" pitchFamily="34" charset="0"/>
                          <a:ea typeface="Calibri" panose="020F0502020204030204" pitchFamily="34" charset="0"/>
                          <a:cs typeface="Times New Roman" pitchFamily="2" charset="0"/>
                        </a:rPr>
                        <a:t>Analysis</a:t>
                      </a:r>
                      <a:endParaRPr lang="sv-SE" sz="1600" b="0" dirty="0">
                        <a:solidFill>
                          <a:srgbClr val="FF0000"/>
                        </a:solidFill>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dirty="0">
                          <a:effectLst/>
                        </a:rPr>
                        <a:t>K Andersen</a:t>
                      </a:r>
                      <a:endParaRPr lang="sv-SE" sz="16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2196429667"/>
                  </a:ext>
                </a:extLst>
              </a:tr>
              <a:tr h="0">
                <a:tc>
                  <a:txBody>
                    <a:bodyPr/>
                    <a:lstStyle/>
                    <a:p>
                      <a:pPr algn="just">
                        <a:spcAft>
                          <a:spcPts val="0"/>
                        </a:spcAft>
                      </a:pPr>
                      <a:r>
                        <a:rPr lang="en-GB" sz="1600" b="0">
                          <a:effectLst/>
                        </a:rPr>
                        <a:t>11:20 – 12:00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Discussion</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296414289"/>
                  </a:ext>
                </a:extLst>
              </a:tr>
              <a:tr h="0">
                <a:tc>
                  <a:txBody>
                    <a:bodyPr/>
                    <a:lstStyle/>
                    <a:p>
                      <a:pPr algn="just">
                        <a:spcAft>
                          <a:spcPts val="0"/>
                        </a:spcAft>
                      </a:pPr>
                      <a:r>
                        <a:rPr lang="en-GB" sz="1600" b="0">
                          <a:effectLst/>
                        </a:rPr>
                        <a:t>12:00 – 13:00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Lunch</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722997107"/>
                  </a:ext>
                </a:extLst>
              </a:tr>
              <a:tr h="0">
                <a:tc>
                  <a:txBody>
                    <a:bodyPr/>
                    <a:lstStyle/>
                    <a:p>
                      <a:pPr algn="just">
                        <a:spcAft>
                          <a:spcPts val="0"/>
                        </a:spcAft>
                      </a:pPr>
                      <a:r>
                        <a:rPr lang="en-GB" sz="1600" b="0">
                          <a:effectLst/>
                        </a:rPr>
                        <a:t>13:00 – 14:30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Discussion</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399312987"/>
                  </a:ext>
                </a:extLst>
              </a:tr>
              <a:tr h="0">
                <a:tc>
                  <a:txBody>
                    <a:bodyPr/>
                    <a:lstStyle/>
                    <a:p>
                      <a:pPr algn="just">
                        <a:spcAft>
                          <a:spcPts val="0"/>
                        </a:spcAft>
                      </a:pPr>
                      <a:r>
                        <a:rPr lang="en-GB" sz="1600" b="0">
                          <a:effectLst/>
                        </a:rPr>
                        <a:t>14:30 – 15:00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Coffee Break</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667468971"/>
                  </a:ext>
                </a:extLst>
              </a:tr>
              <a:tr h="0">
                <a:tc>
                  <a:txBody>
                    <a:bodyPr/>
                    <a:lstStyle/>
                    <a:p>
                      <a:pPr algn="just">
                        <a:spcAft>
                          <a:spcPts val="0"/>
                        </a:spcAft>
                      </a:pPr>
                      <a:r>
                        <a:rPr lang="en-GB" sz="1600" b="0">
                          <a:effectLst/>
                        </a:rPr>
                        <a:t>15:00 – 16:30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dirty="0">
                          <a:effectLst/>
                        </a:rPr>
                        <a:t>Closed session</a:t>
                      </a:r>
                    </a:p>
                    <a:p>
                      <a:pPr algn="just">
                        <a:spcAft>
                          <a:spcPts val="0"/>
                        </a:spcAft>
                      </a:pPr>
                      <a:r>
                        <a:rPr lang="en-GB" sz="1600" b="0" dirty="0">
                          <a:solidFill>
                            <a:srgbClr val="FF0000"/>
                          </a:solidFill>
                          <a:effectLst/>
                          <a:latin typeface="Calibri" panose="020F0502020204030204" pitchFamily="34" charset="0"/>
                          <a:ea typeface="Calibri" panose="020F0502020204030204" pitchFamily="34" charset="0"/>
                          <a:cs typeface="Times New Roman" pitchFamily="2" charset="0"/>
                        </a:rPr>
                        <a:t>Parallel: Information for Instruments</a:t>
                      </a:r>
                      <a:endParaRPr lang="sv-SE" sz="1600" b="0" dirty="0">
                        <a:solidFill>
                          <a:srgbClr val="FF0000"/>
                        </a:solidFill>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916530943"/>
                  </a:ext>
                </a:extLst>
              </a:tr>
              <a:tr h="0">
                <a:tc>
                  <a:txBody>
                    <a:bodyPr/>
                    <a:lstStyle/>
                    <a:p>
                      <a:pPr algn="just">
                        <a:spcAft>
                          <a:spcPts val="0"/>
                        </a:spcAft>
                      </a:pPr>
                      <a:r>
                        <a:rPr lang="en-GB" sz="1600" b="0">
                          <a:effectLst/>
                        </a:rPr>
                        <a:t>16:30 – 17:00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Close-out</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 </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1454503800"/>
                  </a:ext>
                </a:extLst>
              </a:tr>
              <a:tr h="0">
                <a:tc>
                  <a:txBody>
                    <a:bodyPr/>
                    <a:lstStyle/>
                    <a:p>
                      <a:pPr algn="just">
                        <a:spcAft>
                          <a:spcPts val="0"/>
                        </a:spcAft>
                      </a:pPr>
                      <a:r>
                        <a:rPr lang="en-GB" sz="1600" b="0">
                          <a:effectLst/>
                        </a:rPr>
                        <a:t>17:00</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a:effectLst/>
                        </a:rPr>
                        <a:t>Close</a:t>
                      </a:r>
                      <a:endParaRPr lang="sv-SE" sz="1600" b="0">
                        <a:effectLst/>
                        <a:latin typeface="Calibri" panose="020F0502020204030204" pitchFamily="34" charset="0"/>
                        <a:ea typeface="Calibri" panose="020F0502020204030204" pitchFamily="34" charset="0"/>
                        <a:cs typeface="Times New Roman" pitchFamily="2" charset="0"/>
                      </a:endParaRPr>
                    </a:p>
                  </a:txBody>
                  <a:tcPr marL="68580" marR="68580" marT="0" marB="0"/>
                </a:tc>
                <a:tc>
                  <a:txBody>
                    <a:bodyPr/>
                    <a:lstStyle/>
                    <a:p>
                      <a:pPr algn="just">
                        <a:spcAft>
                          <a:spcPts val="0"/>
                        </a:spcAft>
                      </a:pPr>
                      <a:r>
                        <a:rPr lang="en-GB" sz="1600" b="0" dirty="0">
                          <a:effectLst/>
                        </a:rPr>
                        <a:t> </a:t>
                      </a:r>
                      <a:endParaRPr lang="sv-SE" sz="1600" b="0" dirty="0">
                        <a:effectLst/>
                        <a:latin typeface="Calibri" panose="020F0502020204030204" pitchFamily="34" charset="0"/>
                        <a:ea typeface="Calibri" panose="020F0502020204030204" pitchFamily="34" charset="0"/>
                        <a:cs typeface="Times New Roman" pitchFamily="2" charset="0"/>
                      </a:endParaRPr>
                    </a:p>
                  </a:txBody>
                  <a:tcPr marL="68580" marR="68580" marT="0" marB="0"/>
                </a:tc>
                <a:extLst>
                  <a:ext uri="{0D108BD9-81ED-4DB2-BD59-A6C34878D82A}">
                    <a16:rowId xmlns:a16="http://schemas.microsoft.com/office/drawing/2014/main" val="3606601558"/>
                  </a:ext>
                </a:extLst>
              </a:tr>
            </a:tbl>
          </a:graphicData>
        </a:graphic>
      </p:graphicFrame>
    </p:spTree>
    <p:extLst>
      <p:ext uri="{BB962C8B-B14F-4D97-AF65-F5344CB8AC3E}">
        <p14:creationId xmlns:p14="http://schemas.microsoft.com/office/powerpoint/2010/main" val="104730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03BD-1588-E241-9E88-6B6690B6BE97}"/>
              </a:ext>
            </a:extLst>
          </p:cNvPr>
          <p:cNvSpPr>
            <a:spLocks noGrp="1"/>
          </p:cNvSpPr>
          <p:nvPr>
            <p:ph type="title"/>
          </p:nvPr>
        </p:nvSpPr>
        <p:spPr/>
        <p:txBody>
          <a:bodyPr/>
          <a:lstStyle/>
          <a:p>
            <a:r>
              <a:rPr lang="en-GB" dirty="0"/>
              <a:t>Charge for the PDR</a:t>
            </a:r>
          </a:p>
        </p:txBody>
      </p:sp>
      <p:sp>
        <p:nvSpPr>
          <p:cNvPr id="3" name="Content Placeholder 2">
            <a:extLst>
              <a:ext uri="{FF2B5EF4-FFF2-40B4-BE49-F238E27FC236}">
                <a16:creationId xmlns:a16="http://schemas.microsoft.com/office/drawing/2014/main" id="{62DBBC77-B019-BF4D-9F49-3BCD6DD9F1A1}"/>
              </a:ext>
            </a:extLst>
          </p:cNvPr>
          <p:cNvSpPr>
            <a:spLocks noGrp="1"/>
          </p:cNvSpPr>
          <p:nvPr>
            <p:ph idx="1"/>
          </p:nvPr>
        </p:nvSpPr>
        <p:spPr/>
        <p:txBody>
          <a:bodyPr>
            <a:normAutofit fontScale="77500" lnSpcReduction="20000"/>
          </a:bodyPr>
          <a:lstStyle/>
          <a:p>
            <a:r>
              <a:rPr lang="en-GB" dirty="0"/>
              <a:t>Have system requirements been defined, and are they complete and adequate to ensure acceptable system performance?</a:t>
            </a:r>
          </a:p>
          <a:p>
            <a:r>
              <a:rPr lang="en-GB" dirty="0"/>
              <a:t>Is the proposed design expected to meet the functional and performance requirements, and are interfaces properly identified and defined?</a:t>
            </a:r>
          </a:p>
          <a:p>
            <a:r>
              <a:rPr lang="en-GB" dirty="0"/>
              <a:t>Have appropriate options and alternatives been considered in selecting the design approach? Are there further value engineering opportunities that should be considered? </a:t>
            </a:r>
          </a:p>
          <a:p>
            <a:r>
              <a:rPr lang="en-GB" dirty="0"/>
              <a:t>Is the proposed design sufficiently mature to proceed to final design? </a:t>
            </a:r>
          </a:p>
          <a:p>
            <a:r>
              <a:rPr lang="en-GB" dirty="0"/>
              <a:t>Have major project risks and safety hazards been appropriately identified, characterised, and mitigated? </a:t>
            </a:r>
          </a:p>
          <a:p>
            <a:r>
              <a:rPr lang="en-GB" dirty="0"/>
              <a:t>Is the project plan drafted and is it compatible with the overall requirements of the NSS project? Are schedule and cost estimates reasonable? </a:t>
            </a:r>
          </a:p>
        </p:txBody>
      </p:sp>
      <p:sp>
        <p:nvSpPr>
          <p:cNvPr id="4" name="Slide Number Placeholder 3">
            <a:extLst>
              <a:ext uri="{FF2B5EF4-FFF2-40B4-BE49-F238E27FC236}">
                <a16:creationId xmlns:a16="http://schemas.microsoft.com/office/drawing/2014/main" id="{90268DEF-E22E-EF4E-952E-1FDDA6C935E4}"/>
              </a:ext>
            </a:extLst>
          </p:cNvPr>
          <p:cNvSpPr>
            <a:spLocks noGrp="1"/>
          </p:cNvSpPr>
          <p:nvPr>
            <p:ph type="sldNum" sz="quarter" idx="12"/>
          </p:nvPr>
        </p:nvSpPr>
        <p:spPr/>
        <p:txBody>
          <a:bodyPr/>
          <a:lstStyle/>
          <a:p>
            <a:fld id="{551115BC-487E-4422-894C-CB7CD3E79223}" type="slidenum">
              <a:rPr lang="sv-SE" smtClean="0"/>
              <a:t>4</a:t>
            </a:fld>
            <a:endParaRPr lang="sv-SE" dirty="0"/>
          </a:p>
        </p:txBody>
      </p:sp>
    </p:spTree>
    <p:extLst>
      <p:ext uri="{BB962C8B-B14F-4D97-AF65-F5344CB8AC3E}">
        <p14:creationId xmlns:p14="http://schemas.microsoft.com/office/powerpoint/2010/main" val="207871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075E-1F8C-374B-B874-510AC1620E79}"/>
              </a:ext>
            </a:extLst>
          </p:cNvPr>
          <p:cNvSpPr>
            <a:spLocks noGrp="1"/>
          </p:cNvSpPr>
          <p:nvPr>
            <p:ph type="title"/>
          </p:nvPr>
        </p:nvSpPr>
        <p:spPr/>
        <p:txBody>
          <a:bodyPr/>
          <a:lstStyle/>
          <a:p>
            <a:r>
              <a:rPr lang="en-GB" dirty="0"/>
              <a:t>Information provided for PDR</a:t>
            </a:r>
          </a:p>
        </p:txBody>
      </p:sp>
      <p:sp>
        <p:nvSpPr>
          <p:cNvPr id="3" name="Content Placeholder 2">
            <a:extLst>
              <a:ext uri="{FF2B5EF4-FFF2-40B4-BE49-F238E27FC236}">
                <a16:creationId xmlns:a16="http://schemas.microsoft.com/office/drawing/2014/main" id="{3CBC9EBE-7A58-824D-8616-F089E970CECB}"/>
              </a:ext>
            </a:extLst>
          </p:cNvPr>
          <p:cNvSpPr>
            <a:spLocks noGrp="1"/>
          </p:cNvSpPr>
          <p:nvPr>
            <p:ph idx="1"/>
          </p:nvPr>
        </p:nvSpPr>
        <p:spPr>
          <a:xfrm>
            <a:off x="457200" y="1600200"/>
            <a:ext cx="8229600" cy="5026231"/>
          </a:xfrm>
        </p:spPr>
        <p:txBody>
          <a:bodyPr>
            <a:normAutofit fontScale="62500" lnSpcReduction="20000"/>
          </a:bodyPr>
          <a:lstStyle/>
          <a:p>
            <a:r>
              <a:rPr lang="en-GB" dirty="0"/>
              <a:t>System requirements</a:t>
            </a:r>
          </a:p>
          <a:p>
            <a:r>
              <a:rPr lang="en-GB" dirty="0"/>
              <a:t>System verification plan</a:t>
            </a:r>
          </a:p>
          <a:p>
            <a:r>
              <a:rPr lang="en-GB" dirty="0"/>
              <a:t>Preliminary design report</a:t>
            </a:r>
          </a:p>
          <a:p>
            <a:r>
              <a:rPr lang="en-GB" dirty="0"/>
              <a:t>Risk Analysis</a:t>
            </a:r>
          </a:p>
          <a:p>
            <a:r>
              <a:rPr lang="en-GB" dirty="0"/>
              <a:t>Conceptual shielding designs</a:t>
            </a:r>
          </a:p>
          <a:p>
            <a:pPr lvl="1"/>
            <a:r>
              <a:rPr lang="en-GB" dirty="0"/>
              <a:t>Guide shielding in D01/D03</a:t>
            </a:r>
          </a:p>
          <a:p>
            <a:pPr lvl="1"/>
            <a:r>
              <a:rPr lang="en-GB" dirty="0"/>
              <a:t>Guide shielding E02</a:t>
            </a:r>
          </a:p>
          <a:p>
            <a:pPr lvl="1"/>
            <a:r>
              <a:rPr lang="en-GB" dirty="0"/>
              <a:t>Chopper pits</a:t>
            </a:r>
          </a:p>
          <a:p>
            <a:r>
              <a:rPr lang="en-GB" dirty="0"/>
              <a:t>Neutronics reports</a:t>
            </a:r>
          </a:p>
          <a:p>
            <a:pPr lvl="1"/>
            <a:r>
              <a:rPr lang="en-GB" dirty="0"/>
              <a:t>Within line-of-sight: DREAM and T-REX, T. </a:t>
            </a:r>
            <a:r>
              <a:rPr lang="en-GB" dirty="0" err="1"/>
              <a:t>Randriamalala</a:t>
            </a:r>
            <a:endParaRPr lang="en-GB" dirty="0"/>
          </a:p>
          <a:p>
            <a:pPr lvl="1"/>
            <a:r>
              <a:rPr lang="en-GB" dirty="0"/>
              <a:t>Prompt gamma shielding, R. </a:t>
            </a:r>
            <a:r>
              <a:rPr lang="en-GB" dirty="0" err="1"/>
              <a:t>Kolevatov</a:t>
            </a:r>
            <a:endParaRPr lang="en-GB" dirty="0"/>
          </a:p>
          <a:p>
            <a:pPr lvl="1"/>
            <a:r>
              <a:rPr lang="en-GB" dirty="0"/>
              <a:t>ODIN shielding, F. </a:t>
            </a:r>
            <a:r>
              <a:rPr lang="en-GB" dirty="0" err="1"/>
              <a:t>Grünauer</a:t>
            </a:r>
            <a:endParaRPr lang="en-GB" dirty="0"/>
          </a:p>
          <a:p>
            <a:pPr lvl="1"/>
            <a:r>
              <a:rPr lang="en-GB" dirty="0"/>
              <a:t>BIFROST up to 35m, R. </a:t>
            </a:r>
            <a:r>
              <a:rPr lang="en-GB" dirty="0" err="1"/>
              <a:t>Kolevatov</a:t>
            </a:r>
            <a:endParaRPr lang="en-GB" dirty="0"/>
          </a:p>
          <a:p>
            <a:pPr lvl="1"/>
            <a:r>
              <a:rPr lang="en-GB" dirty="0"/>
              <a:t>HEIMDAL, R. </a:t>
            </a:r>
            <a:r>
              <a:rPr lang="en-GB" dirty="0" err="1"/>
              <a:t>Kolevatov</a:t>
            </a:r>
            <a:endParaRPr lang="en-GB" dirty="0"/>
          </a:p>
          <a:p>
            <a:r>
              <a:rPr lang="en-GB" dirty="0"/>
              <a:t>Information in these presentations</a:t>
            </a:r>
          </a:p>
          <a:p>
            <a:pPr lvl="1"/>
            <a:r>
              <a:rPr lang="en-GB" dirty="0"/>
              <a:t>Answers to questions</a:t>
            </a:r>
          </a:p>
          <a:p>
            <a:r>
              <a:rPr lang="en-GB" dirty="0">
                <a:solidFill>
                  <a:schemeClr val="bg1">
                    <a:lumMod val="50000"/>
                  </a:schemeClr>
                </a:solidFill>
              </a:rPr>
              <a:t>In the pipeline</a:t>
            </a:r>
          </a:p>
          <a:p>
            <a:pPr lvl="1"/>
            <a:r>
              <a:rPr lang="en-GB" dirty="0">
                <a:solidFill>
                  <a:schemeClr val="bg1">
                    <a:lumMod val="50000"/>
                  </a:schemeClr>
                </a:solidFill>
              </a:rPr>
              <a:t>Concept of operations</a:t>
            </a:r>
          </a:p>
          <a:p>
            <a:pPr lvl="1"/>
            <a:r>
              <a:rPr lang="en-GB" dirty="0">
                <a:solidFill>
                  <a:schemeClr val="bg1">
                    <a:lumMod val="50000"/>
                  </a:schemeClr>
                </a:solidFill>
              </a:rPr>
              <a:t>System architecture description</a:t>
            </a:r>
          </a:p>
          <a:p>
            <a:pPr lvl="1"/>
            <a:r>
              <a:rPr lang="en-GB" dirty="0">
                <a:solidFill>
                  <a:schemeClr val="bg1">
                    <a:lumMod val="50000"/>
                  </a:schemeClr>
                </a:solidFill>
              </a:rPr>
              <a:t>System validation plan</a:t>
            </a:r>
          </a:p>
          <a:p>
            <a:endParaRPr lang="en-GB" dirty="0"/>
          </a:p>
        </p:txBody>
      </p:sp>
      <p:sp>
        <p:nvSpPr>
          <p:cNvPr id="4" name="Slide Number Placeholder 3">
            <a:extLst>
              <a:ext uri="{FF2B5EF4-FFF2-40B4-BE49-F238E27FC236}">
                <a16:creationId xmlns:a16="http://schemas.microsoft.com/office/drawing/2014/main" id="{745D5A17-1CBE-E144-B32F-324649090E5B}"/>
              </a:ext>
            </a:extLst>
          </p:cNvPr>
          <p:cNvSpPr>
            <a:spLocks noGrp="1"/>
          </p:cNvSpPr>
          <p:nvPr>
            <p:ph type="sldNum" sz="quarter" idx="12"/>
          </p:nvPr>
        </p:nvSpPr>
        <p:spPr/>
        <p:txBody>
          <a:bodyPr/>
          <a:lstStyle/>
          <a:p>
            <a:fld id="{551115BC-487E-4422-894C-CB7CD3E79223}" type="slidenum">
              <a:rPr lang="sv-SE" smtClean="0"/>
              <a:t>5</a:t>
            </a:fld>
            <a:endParaRPr lang="sv-SE" dirty="0"/>
          </a:p>
        </p:txBody>
      </p:sp>
    </p:spTree>
    <p:extLst>
      <p:ext uri="{BB962C8B-B14F-4D97-AF65-F5344CB8AC3E}">
        <p14:creationId xmlns:p14="http://schemas.microsoft.com/office/powerpoint/2010/main" val="428543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Background: shielding costs from scope-setting</a:t>
            </a:r>
          </a:p>
        </p:txBody>
      </p:sp>
      <p:graphicFrame>
        <p:nvGraphicFramePr>
          <p:cNvPr id="5" name="Content Placeholder 4"/>
          <p:cNvGraphicFramePr>
            <a:graphicFrameLocks noGrp="1"/>
          </p:cNvGraphicFramePr>
          <p:nvPr>
            <p:ph idx="1"/>
            <p:extLst/>
          </p:nvPr>
        </p:nvGraphicFramePr>
        <p:xfrm>
          <a:off x="803564" y="1310640"/>
          <a:ext cx="7176654" cy="5364480"/>
        </p:xfrm>
        <a:graphic>
          <a:graphicData uri="http://schemas.openxmlformats.org/drawingml/2006/table">
            <a:tbl>
              <a:tblPr firstRow="1" bandRow="1">
                <a:tableStyleId>{5C22544A-7EE6-4342-B048-85BDC9FD1C3A}</a:tableStyleId>
              </a:tblPr>
              <a:tblGrid>
                <a:gridCol w="1967345">
                  <a:extLst>
                    <a:ext uri="{9D8B030D-6E8A-4147-A177-3AD203B41FA5}">
                      <a16:colId xmlns:a16="http://schemas.microsoft.com/office/drawing/2014/main" val="20000"/>
                    </a:ext>
                  </a:extLst>
                </a:gridCol>
                <a:gridCol w="1607127">
                  <a:extLst>
                    <a:ext uri="{9D8B030D-6E8A-4147-A177-3AD203B41FA5}">
                      <a16:colId xmlns:a16="http://schemas.microsoft.com/office/drawing/2014/main" val="20001"/>
                    </a:ext>
                  </a:extLst>
                </a:gridCol>
                <a:gridCol w="1856509">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tblGrid>
              <a:tr h="296243">
                <a:tc>
                  <a:txBody>
                    <a:bodyPr/>
                    <a:lstStyle/>
                    <a:p>
                      <a:r>
                        <a:rPr lang="en-US" sz="1600" dirty="0"/>
                        <a:t>Instrument</a:t>
                      </a:r>
                    </a:p>
                  </a:txBody>
                  <a:tcPr/>
                </a:tc>
                <a:tc>
                  <a:txBody>
                    <a:bodyPr/>
                    <a:lstStyle/>
                    <a:p>
                      <a:pPr algn="r"/>
                      <a:r>
                        <a:rPr lang="en-US" sz="1600" dirty="0"/>
                        <a:t>cave cost</a:t>
                      </a:r>
                    </a:p>
                  </a:txBody>
                  <a:tcPr/>
                </a:tc>
                <a:tc>
                  <a:txBody>
                    <a:bodyPr/>
                    <a:lstStyle/>
                    <a:p>
                      <a:pPr algn="r"/>
                      <a:r>
                        <a:rPr lang="en-US" sz="1600" dirty="0"/>
                        <a:t>guide shield cost</a:t>
                      </a:r>
                    </a:p>
                  </a:txBody>
                  <a:tcPr/>
                </a:tc>
                <a:tc>
                  <a:txBody>
                    <a:bodyPr/>
                    <a:lstStyle/>
                    <a:p>
                      <a:pPr algn="r"/>
                      <a:r>
                        <a:rPr lang="en-US" sz="1600" dirty="0"/>
                        <a:t>total shield cost</a:t>
                      </a:r>
                    </a:p>
                  </a:txBody>
                  <a:tcPr/>
                </a:tc>
                <a:extLst>
                  <a:ext uri="{0D108BD9-81ED-4DB2-BD59-A6C34878D82A}">
                    <a16:rowId xmlns:a16="http://schemas.microsoft.com/office/drawing/2014/main" val="10000"/>
                  </a:ext>
                </a:extLst>
              </a:tr>
              <a:tr h="296243">
                <a:tc>
                  <a:txBody>
                    <a:bodyPr/>
                    <a:lstStyle/>
                    <a:p>
                      <a:r>
                        <a:rPr lang="en-US" sz="1600" dirty="0"/>
                        <a:t>FREIA</a:t>
                      </a:r>
                    </a:p>
                  </a:txBody>
                  <a:tcPr/>
                </a:tc>
                <a:tc>
                  <a:txBody>
                    <a:bodyPr/>
                    <a:lstStyle/>
                    <a:p>
                      <a:pPr algn="r"/>
                      <a:r>
                        <a:rPr lang="en-US" sz="1600" dirty="0"/>
                        <a:t>720 k€</a:t>
                      </a:r>
                    </a:p>
                  </a:txBody>
                  <a:tcPr/>
                </a:tc>
                <a:tc>
                  <a:txBody>
                    <a:bodyPr/>
                    <a:lstStyle/>
                    <a:p>
                      <a:pPr algn="r"/>
                      <a:r>
                        <a:rPr lang="en-US" sz="1600" dirty="0"/>
                        <a:t>1,101</a:t>
                      </a:r>
                      <a:r>
                        <a:rPr lang="en-US" sz="1600" baseline="0" dirty="0"/>
                        <a:t> </a:t>
                      </a:r>
                      <a:r>
                        <a:rPr lang="en-US" sz="1600" dirty="0"/>
                        <a:t>k€</a:t>
                      </a:r>
                    </a:p>
                  </a:txBody>
                  <a:tcPr/>
                </a:tc>
                <a:tc>
                  <a:txBody>
                    <a:bodyPr/>
                    <a:lstStyle/>
                    <a:p>
                      <a:pPr algn="r"/>
                      <a:r>
                        <a:rPr lang="en-US" sz="1600" dirty="0"/>
                        <a:t>1,821 k€</a:t>
                      </a:r>
                    </a:p>
                  </a:txBody>
                  <a:tcPr/>
                </a:tc>
                <a:extLst>
                  <a:ext uri="{0D108BD9-81ED-4DB2-BD59-A6C34878D82A}">
                    <a16:rowId xmlns:a16="http://schemas.microsoft.com/office/drawing/2014/main" val="10001"/>
                  </a:ext>
                </a:extLst>
              </a:tr>
              <a:tr h="296243">
                <a:tc>
                  <a:txBody>
                    <a:bodyPr/>
                    <a:lstStyle/>
                    <a:p>
                      <a:r>
                        <a:rPr lang="en-US" sz="1600" dirty="0"/>
                        <a:t>BEER</a:t>
                      </a:r>
                    </a:p>
                  </a:txBody>
                  <a:tcPr/>
                </a:tc>
                <a:tc>
                  <a:txBody>
                    <a:bodyPr/>
                    <a:lstStyle/>
                    <a:p>
                      <a:pPr algn="r"/>
                      <a:r>
                        <a:rPr lang="en-US" sz="1600" dirty="0"/>
                        <a:t>658 k€</a:t>
                      </a:r>
                    </a:p>
                  </a:txBody>
                  <a:tcPr/>
                </a:tc>
                <a:tc>
                  <a:txBody>
                    <a:bodyPr/>
                    <a:lstStyle/>
                    <a:p>
                      <a:pPr algn="r"/>
                      <a:r>
                        <a:rPr lang="en-US" sz="1600" dirty="0"/>
                        <a:t>1,885 k€</a:t>
                      </a:r>
                    </a:p>
                  </a:txBody>
                  <a:tcPr/>
                </a:tc>
                <a:tc>
                  <a:txBody>
                    <a:bodyPr/>
                    <a:lstStyle/>
                    <a:p>
                      <a:pPr algn="r"/>
                      <a:r>
                        <a:rPr lang="en-US" sz="1600" dirty="0"/>
                        <a:t>2,543 k€</a:t>
                      </a:r>
                    </a:p>
                  </a:txBody>
                  <a:tcPr/>
                </a:tc>
                <a:extLst>
                  <a:ext uri="{0D108BD9-81ED-4DB2-BD59-A6C34878D82A}">
                    <a16:rowId xmlns:a16="http://schemas.microsoft.com/office/drawing/2014/main" val="10002"/>
                  </a:ext>
                </a:extLst>
              </a:tr>
              <a:tr h="296243">
                <a:tc>
                  <a:txBody>
                    <a:bodyPr/>
                    <a:lstStyle/>
                    <a:p>
                      <a:r>
                        <a:rPr lang="en-US" sz="1600" dirty="0"/>
                        <a:t>BIFROST</a:t>
                      </a:r>
                    </a:p>
                  </a:txBody>
                  <a:tcPr/>
                </a:tc>
                <a:tc>
                  <a:txBody>
                    <a:bodyPr/>
                    <a:lstStyle/>
                    <a:p>
                      <a:pPr algn="r"/>
                      <a:r>
                        <a:rPr lang="en-US" sz="1600" dirty="0"/>
                        <a:t>686 k€</a:t>
                      </a:r>
                    </a:p>
                  </a:txBody>
                  <a:tcPr/>
                </a:tc>
                <a:tc>
                  <a:txBody>
                    <a:bodyPr/>
                    <a:lstStyle/>
                    <a:p>
                      <a:pPr algn="r"/>
                      <a:r>
                        <a:rPr lang="en-US" sz="1600" dirty="0"/>
                        <a:t>1,667 k€</a:t>
                      </a:r>
                    </a:p>
                  </a:txBody>
                  <a:tcPr/>
                </a:tc>
                <a:tc>
                  <a:txBody>
                    <a:bodyPr/>
                    <a:lstStyle/>
                    <a:p>
                      <a:pPr algn="r"/>
                      <a:r>
                        <a:rPr lang="en-US" sz="1600" dirty="0"/>
                        <a:t>2,353 k€</a:t>
                      </a:r>
                    </a:p>
                  </a:txBody>
                  <a:tcPr/>
                </a:tc>
                <a:extLst>
                  <a:ext uri="{0D108BD9-81ED-4DB2-BD59-A6C34878D82A}">
                    <a16:rowId xmlns:a16="http://schemas.microsoft.com/office/drawing/2014/main" val="10003"/>
                  </a:ext>
                </a:extLst>
              </a:tr>
              <a:tr h="296243">
                <a:tc>
                  <a:txBody>
                    <a:bodyPr/>
                    <a:lstStyle/>
                    <a:p>
                      <a:r>
                        <a:rPr lang="en-US" sz="1600" dirty="0"/>
                        <a:t>CSPEC</a:t>
                      </a:r>
                    </a:p>
                  </a:txBody>
                  <a:tcPr/>
                </a:tc>
                <a:tc>
                  <a:txBody>
                    <a:bodyPr/>
                    <a:lstStyle/>
                    <a:p>
                      <a:pPr algn="r"/>
                      <a:r>
                        <a:rPr lang="en-US" sz="1600" dirty="0"/>
                        <a:t>867 k€</a:t>
                      </a:r>
                    </a:p>
                  </a:txBody>
                  <a:tcPr/>
                </a:tc>
                <a:tc>
                  <a:txBody>
                    <a:bodyPr/>
                    <a:lstStyle/>
                    <a:p>
                      <a:pPr algn="r"/>
                      <a:r>
                        <a:rPr lang="en-US" sz="1600" dirty="0"/>
                        <a:t>1,344 k€</a:t>
                      </a:r>
                    </a:p>
                  </a:txBody>
                  <a:tcPr/>
                </a:tc>
                <a:tc>
                  <a:txBody>
                    <a:bodyPr/>
                    <a:lstStyle/>
                    <a:p>
                      <a:pPr algn="r"/>
                      <a:r>
                        <a:rPr lang="en-US" sz="1600" dirty="0"/>
                        <a:t>2,211 k€</a:t>
                      </a:r>
                    </a:p>
                  </a:txBody>
                  <a:tcPr/>
                </a:tc>
                <a:extLst>
                  <a:ext uri="{0D108BD9-81ED-4DB2-BD59-A6C34878D82A}">
                    <a16:rowId xmlns:a16="http://schemas.microsoft.com/office/drawing/2014/main" val="10004"/>
                  </a:ext>
                </a:extLst>
              </a:tr>
              <a:tr h="296243">
                <a:tc>
                  <a:txBody>
                    <a:bodyPr/>
                    <a:lstStyle/>
                    <a:p>
                      <a:r>
                        <a:rPr lang="en-US" sz="1600" dirty="0"/>
                        <a:t>DREAM</a:t>
                      </a:r>
                    </a:p>
                  </a:txBody>
                  <a:tcPr/>
                </a:tc>
                <a:tc>
                  <a:txBody>
                    <a:bodyPr/>
                    <a:lstStyle/>
                    <a:p>
                      <a:pPr algn="r"/>
                      <a:r>
                        <a:rPr lang="en-US" sz="1600" dirty="0"/>
                        <a:t>1000 k€</a:t>
                      </a:r>
                    </a:p>
                  </a:txBody>
                  <a:tcPr/>
                </a:tc>
                <a:tc>
                  <a:txBody>
                    <a:bodyPr/>
                    <a:lstStyle/>
                    <a:p>
                      <a:pPr algn="r"/>
                      <a:r>
                        <a:rPr lang="en-US" sz="1600" dirty="0"/>
                        <a:t>996 k€</a:t>
                      </a:r>
                    </a:p>
                  </a:txBody>
                  <a:tcPr/>
                </a:tc>
                <a:tc>
                  <a:txBody>
                    <a:bodyPr/>
                    <a:lstStyle/>
                    <a:p>
                      <a:pPr algn="r"/>
                      <a:r>
                        <a:rPr lang="en-US" sz="1600" dirty="0"/>
                        <a:t>1,996 k€</a:t>
                      </a:r>
                    </a:p>
                  </a:txBody>
                  <a:tcPr/>
                </a:tc>
                <a:extLst>
                  <a:ext uri="{0D108BD9-81ED-4DB2-BD59-A6C34878D82A}">
                    <a16:rowId xmlns:a16="http://schemas.microsoft.com/office/drawing/2014/main" val="10005"/>
                  </a:ext>
                </a:extLst>
              </a:tr>
              <a:tr h="296243">
                <a:tc>
                  <a:txBody>
                    <a:bodyPr/>
                    <a:lstStyle/>
                    <a:p>
                      <a:r>
                        <a:rPr lang="en-US" sz="1600" dirty="0"/>
                        <a:t>ODIN</a:t>
                      </a:r>
                    </a:p>
                  </a:txBody>
                  <a:tcPr/>
                </a:tc>
                <a:tc>
                  <a:txBody>
                    <a:bodyPr/>
                    <a:lstStyle/>
                    <a:p>
                      <a:pPr algn="r"/>
                      <a:r>
                        <a:rPr lang="en-US" sz="1600" dirty="0"/>
                        <a:t>1500 k€</a:t>
                      </a:r>
                    </a:p>
                  </a:txBody>
                  <a:tcPr/>
                </a:tc>
                <a:tc>
                  <a:txBody>
                    <a:bodyPr/>
                    <a:lstStyle/>
                    <a:p>
                      <a:pPr algn="r"/>
                      <a:r>
                        <a:rPr lang="en-US" sz="1600" dirty="0"/>
                        <a:t>1,887 k€</a:t>
                      </a:r>
                    </a:p>
                  </a:txBody>
                  <a:tcPr/>
                </a:tc>
                <a:tc>
                  <a:txBody>
                    <a:bodyPr/>
                    <a:lstStyle/>
                    <a:p>
                      <a:pPr algn="r"/>
                      <a:r>
                        <a:rPr lang="en-US" sz="1600" dirty="0"/>
                        <a:t>3,387 k€</a:t>
                      </a:r>
                    </a:p>
                  </a:txBody>
                  <a:tcPr/>
                </a:tc>
                <a:extLst>
                  <a:ext uri="{0D108BD9-81ED-4DB2-BD59-A6C34878D82A}">
                    <a16:rowId xmlns:a16="http://schemas.microsoft.com/office/drawing/2014/main" val="10006"/>
                  </a:ext>
                </a:extLst>
              </a:tr>
              <a:tr h="296243">
                <a:tc>
                  <a:txBody>
                    <a:bodyPr/>
                    <a:lstStyle/>
                    <a:p>
                      <a:r>
                        <a:rPr lang="en-US" sz="1600" dirty="0"/>
                        <a:t>SKADI</a:t>
                      </a:r>
                    </a:p>
                  </a:txBody>
                  <a:tcPr/>
                </a:tc>
                <a:tc>
                  <a:txBody>
                    <a:bodyPr/>
                    <a:lstStyle/>
                    <a:p>
                      <a:pPr algn="r"/>
                      <a:r>
                        <a:rPr lang="en-US" sz="1600" dirty="0"/>
                        <a:t>1000 k€</a:t>
                      </a:r>
                    </a:p>
                  </a:txBody>
                  <a:tcPr/>
                </a:tc>
                <a:tc>
                  <a:txBody>
                    <a:bodyPr/>
                    <a:lstStyle/>
                    <a:p>
                      <a:pPr algn="r"/>
                      <a:r>
                        <a:rPr lang="en-US" sz="1600" dirty="0"/>
                        <a:t>1,999 k€</a:t>
                      </a:r>
                    </a:p>
                  </a:txBody>
                  <a:tcPr/>
                </a:tc>
                <a:tc>
                  <a:txBody>
                    <a:bodyPr/>
                    <a:lstStyle/>
                    <a:p>
                      <a:pPr algn="r"/>
                      <a:r>
                        <a:rPr lang="en-US" sz="1600" dirty="0"/>
                        <a:t>2,999 k€</a:t>
                      </a:r>
                    </a:p>
                  </a:txBody>
                  <a:tcPr/>
                </a:tc>
                <a:extLst>
                  <a:ext uri="{0D108BD9-81ED-4DB2-BD59-A6C34878D82A}">
                    <a16:rowId xmlns:a16="http://schemas.microsoft.com/office/drawing/2014/main" val="10007"/>
                  </a:ext>
                </a:extLst>
              </a:tr>
              <a:tr h="296243">
                <a:tc>
                  <a:txBody>
                    <a:bodyPr/>
                    <a:lstStyle/>
                    <a:p>
                      <a:r>
                        <a:rPr lang="en-US" sz="1600" dirty="0"/>
                        <a:t>LOKI</a:t>
                      </a:r>
                    </a:p>
                  </a:txBody>
                  <a:tcPr/>
                </a:tc>
                <a:tc>
                  <a:txBody>
                    <a:bodyPr/>
                    <a:lstStyle/>
                    <a:p>
                      <a:pPr algn="r"/>
                      <a:r>
                        <a:rPr lang="en-US" sz="1600" dirty="0"/>
                        <a:t>1000 k€</a:t>
                      </a:r>
                    </a:p>
                  </a:txBody>
                  <a:tcPr/>
                </a:tc>
                <a:tc>
                  <a:txBody>
                    <a:bodyPr/>
                    <a:lstStyle/>
                    <a:p>
                      <a:pPr algn="r"/>
                      <a:r>
                        <a:rPr lang="en-US" sz="1600" dirty="0"/>
                        <a:t>730 k€</a:t>
                      </a:r>
                    </a:p>
                  </a:txBody>
                  <a:tcPr/>
                </a:tc>
                <a:tc>
                  <a:txBody>
                    <a:bodyPr/>
                    <a:lstStyle/>
                    <a:p>
                      <a:pPr algn="r"/>
                      <a:r>
                        <a:rPr lang="en-US" sz="1600" dirty="0"/>
                        <a:t>1,730 k€</a:t>
                      </a:r>
                    </a:p>
                  </a:txBody>
                  <a:tcPr/>
                </a:tc>
                <a:extLst>
                  <a:ext uri="{0D108BD9-81ED-4DB2-BD59-A6C34878D82A}">
                    <a16:rowId xmlns:a16="http://schemas.microsoft.com/office/drawing/2014/main" val="10008"/>
                  </a:ext>
                </a:extLst>
              </a:tr>
              <a:tr h="296243">
                <a:tc>
                  <a:txBody>
                    <a:bodyPr/>
                    <a:lstStyle/>
                    <a:p>
                      <a:r>
                        <a:rPr lang="en-US" sz="1600" dirty="0"/>
                        <a:t>MAGIC</a:t>
                      </a:r>
                    </a:p>
                  </a:txBody>
                  <a:tcPr/>
                </a:tc>
                <a:tc>
                  <a:txBody>
                    <a:bodyPr/>
                    <a:lstStyle/>
                    <a:p>
                      <a:pPr algn="r"/>
                      <a:r>
                        <a:rPr lang="en-US" sz="1600" dirty="0"/>
                        <a:t>457 k€</a:t>
                      </a:r>
                    </a:p>
                  </a:txBody>
                  <a:tcPr/>
                </a:tc>
                <a:tc>
                  <a:txBody>
                    <a:bodyPr/>
                    <a:lstStyle/>
                    <a:p>
                      <a:pPr algn="r"/>
                      <a:r>
                        <a:rPr lang="en-US" sz="1600" dirty="0"/>
                        <a:t>952 k€</a:t>
                      </a:r>
                    </a:p>
                  </a:txBody>
                  <a:tcPr/>
                </a:tc>
                <a:tc>
                  <a:txBody>
                    <a:bodyPr/>
                    <a:lstStyle/>
                    <a:p>
                      <a:pPr algn="r"/>
                      <a:r>
                        <a:rPr lang="en-US" sz="1600" dirty="0"/>
                        <a:t>1,409 k€</a:t>
                      </a:r>
                    </a:p>
                  </a:txBody>
                  <a:tcPr/>
                </a:tc>
                <a:extLst>
                  <a:ext uri="{0D108BD9-81ED-4DB2-BD59-A6C34878D82A}">
                    <a16:rowId xmlns:a16="http://schemas.microsoft.com/office/drawing/2014/main" val="10009"/>
                  </a:ext>
                </a:extLst>
              </a:tr>
              <a:tr h="296243">
                <a:tc>
                  <a:txBody>
                    <a:bodyPr/>
                    <a:lstStyle/>
                    <a:p>
                      <a:r>
                        <a:rPr lang="en-US" sz="1600" dirty="0"/>
                        <a:t>MIRACLES</a:t>
                      </a:r>
                    </a:p>
                  </a:txBody>
                  <a:tcPr/>
                </a:tc>
                <a:tc>
                  <a:txBody>
                    <a:bodyPr/>
                    <a:lstStyle/>
                    <a:p>
                      <a:pPr algn="r"/>
                      <a:r>
                        <a:rPr lang="en-US" sz="1600" dirty="0"/>
                        <a:t>1080 k€</a:t>
                      </a:r>
                    </a:p>
                  </a:txBody>
                  <a:tcPr/>
                </a:tc>
                <a:tc>
                  <a:txBody>
                    <a:bodyPr/>
                    <a:lstStyle/>
                    <a:p>
                      <a:pPr algn="r"/>
                      <a:r>
                        <a:rPr lang="en-US" sz="1600" dirty="0"/>
                        <a:t>1,109 k€</a:t>
                      </a:r>
                    </a:p>
                  </a:txBody>
                  <a:tcPr/>
                </a:tc>
                <a:tc>
                  <a:txBody>
                    <a:bodyPr/>
                    <a:lstStyle/>
                    <a:p>
                      <a:pPr algn="r"/>
                      <a:r>
                        <a:rPr lang="en-US" sz="1600" dirty="0"/>
                        <a:t>2,189 k€</a:t>
                      </a:r>
                    </a:p>
                  </a:txBody>
                  <a:tcPr/>
                </a:tc>
                <a:extLst>
                  <a:ext uri="{0D108BD9-81ED-4DB2-BD59-A6C34878D82A}">
                    <a16:rowId xmlns:a16="http://schemas.microsoft.com/office/drawing/2014/main" val="10010"/>
                  </a:ext>
                </a:extLst>
              </a:tr>
              <a:tr h="296243">
                <a:tc>
                  <a:txBody>
                    <a:bodyPr/>
                    <a:lstStyle/>
                    <a:p>
                      <a:r>
                        <a:rPr lang="en-US" sz="1600" dirty="0"/>
                        <a:t>T-REX</a:t>
                      </a:r>
                    </a:p>
                  </a:txBody>
                  <a:tcPr/>
                </a:tc>
                <a:tc>
                  <a:txBody>
                    <a:bodyPr/>
                    <a:lstStyle/>
                    <a:p>
                      <a:pPr algn="r"/>
                      <a:r>
                        <a:rPr lang="en-US" sz="1600" dirty="0"/>
                        <a:t>538 k€</a:t>
                      </a:r>
                    </a:p>
                  </a:txBody>
                  <a:tcPr/>
                </a:tc>
                <a:tc>
                  <a:txBody>
                    <a:bodyPr/>
                    <a:lstStyle/>
                    <a:p>
                      <a:pPr algn="r"/>
                      <a:r>
                        <a:rPr lang="en-US" sz="1600" dirty="0"/>
                        <a:t>1,686 k€</a:t>
                      </a:r>
                    </a:p>
                  </a:txBody>
                  <a:tcPr/>
                </a:tc>
                <a:tc>
                  <a:txBody>
                    <a:bodyPr/>
                    <a:lstStyle/>
                    <a:p>
                      <a:pPr algn="r"/>
                      <a:r>
                        <a:rPr lang="en-US" sz="1600" dirty="0"/>
                        <a:t>2,224 k€</a:t>
                      </a:r>
                    </a:p>
                  </a:txBody>
                  <a:tcPr/>
                </a:tc>
                <a:extLst>
                  <a:ext uri="{0D108BD9-81ED-4DB2-BD59-A6C34878D82A}">
                    <a16:rowId xmlns:a16="http://schemas.microsoft.com/office/drawing/2014/main" val="10011"/>
                  </a:ext>
                </a:extLst>
              </a:tr>
              <a:tr h="296243">
                <a:tc>
                  <a:txBody>
                    <a:bodyPr/>
                    <a:lstStyle/>
                    <a:p>
                      <a:r>
                        <a:rPr lang="en-US" sz="1600" dirty="0"/>
                        <a:t>VESPA</a:t>
                      </a:r>
                    </a:p>
                  </a:txBody>
                  <a:tcPr/>
                </a:tc>
                <a:tc>
                  <a:txBody>
                    <a:bodyPr/>
                    <a:lstStyle/>
                    <a:p>
                      <a:pPr algn="r"/>
                      <a:r>
                        <a:rPr lang="en-US" sz="1600" dirty="0"/>
                        <a:t>822 k€</a:t>
                      </a:r>
                    </a:p>
                  </a:txBody>
                  <a:tcPr/>
                </a:tc>
                <a:tc>
                  <a:txBody>
                    <a:bodyPr/>
                    <a:lstStyle/>
                    <a:p>
                      <a:pPr algn="r"/>
                      <a:r>
                        <a:rPr lang="en-US" sz="1600" dirty="0"/>
                        <a:t>2,221 k€</a:t>
                      </a:r>
                    </a:p>
                  </a:txBody>
                  <a:tcPr/>
                </a:tc>
                <a:tc>
                  <a:txBody>
                    <a:bodyPr/>
                    <a:lstStyle/>
                    <a:p>
                      <a:pPr algn="r"/>
                      <a:r>
                        <a:rPr lang="en-US" sz="1600" dirty="0"/>
                        <a:t>3,043 k€</a:t>
                      </a:r>
                    </a:p>
                  </a:txBody>
                  <a:tcPr/>
                </a:tc>
                <a:extLst>
                  <a:ext uri="{0D108BD9-81ED-4DB2-BD59-A6C34878D82A}">
                    <a16:rowId xmlns:a16="http://schemas.microsoft.com/office/drawing/2014/main" val="10012"/>
                  </a:ext>
                </a:extLst>
              </a:tr>
              <a:tr h="296243">
                <a:tc>
                  <a:txBody>
                    <a:bodyPr/>
                    <a:lstStyle/>
                    <a:p>
                      <a:r>
                        <a:rPr lang="en-US" sz="1600" dirty="0"/>
                        <a:t>HEIMDAL</a:t>
                      </a:r>
                    </a:p>
                  </a:txBody>
                  <a:tcPr>
                    <a:lnB w="12700" cap="flat" cmpd="sng" algn="ctr">
                      <a:solidFill>
                        <a:schemeClr val="tx1"/>
                      </a:solidFill>
                      <a:prstDash val="solid"/>
                      <a:round/>
                      <a:headEnd type="none" w="med" len="med"/>
                      <a:tailEnd type="none" w="med" len="med"/>
                    </a:lnB>
                  </a:tcPr>
                </a:tc>
                <a:tc>
                  <a:txBody>
                    <a:bodyPr/>
                    <a:lstStyle/>
                    <a:p>
                      <a:pPr algn="r"/>
                      <a:r>
                        <a:rPr lang="en-US" sz="1600" dirty="0"/>
                        <a:t>630 k€</a:t>
                      </a:r>
                    </a:p>
                  </a:txBody>
                  <a:tcPr>
                    <a:lnB w="12700" cap="flat" cmpd="sng" algn="ctr">
                      <a:solidFill>
                        <a:schemeClr val="tx1"/>
                      </a:solidFill>
                      <a:prstDash val="solid"/>
                      <a:round/>
                      <a:headEnd type="none" w="med" len="med"/>
                      <a:tailEnd type="none" w="med" len="med"/>
                    </a:lnB>
                  </a:tcPr>
                </a:tc>
                <a:tc>
                  <a:txBody>
                    <a:bodyPr/>
                    <a:lstStyle/>
                    <a:p>
                      <a:pPr algn="r"/>
                      <a:r>
                        <a:rPr lang="en-US" sz="1600" dirty="0"/>
                        <a:t>2,070 k€</a:t>
                      </a:r>
                    </a:p>
                  </a:txBody>
                  <a:tcPr>
                    <a:lnB w="12700" cap="flat" cmpd="sng" algn="ctr">
                      <a:solidFill>
                        <a:schemeClr val="tx1"/>
                      </a:solidFill>
                      <a:prstDash val="solid"/>
                      <a:round/>
                      <a:headEnd type="none" w="med" len="med"/>
                      <a:tailEnd type="none" w="med" len="med"/>
                    </a:lnB>
                  </a:tcPr>
                </a:tc>
                <a:tc>
                  <a:txBody>
                    <a:bodyPr/>
                    <a:lstStyle/>
                    <a:p>
                      <a:pPr algn="r"/>
                      <a:r>
                        <a:rPr lang="en-US" sz="1600" dirty="0"/>
                        <a:t>2,700 k€</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96243">
                <a:tc>
                  <a:txBody>
                    <a:bodyPr/>
                    <a:lstStyle/>
                    <a:p>
                      <a:r>
                        <a:rPr lang="en-US" sz="1600" dirty="0"/>
                        <a:t>Total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US" sz="1600" dirty="0"/>
                        <a:t>10,958 k€</a:t>
                      </a:r>
                    </a:p>
                  </a:txBody>
                  <a:tcPr>
                    <a:lnT w="12700" cap="flat" cmpd="sng" algn="ctr">
                      <a:solidFill>
                        <a:schemeClr val="tx1"/>
                      </a:solidFill>
                      <a:prstDash val="solid"/>
                      <a:round/>
                      <a:headEnd type="none" w="med" len="med"/>
                      <a:tailEnd type="none" w="med" len="med"/>
                    </a:lnT>
                  </a:tcPr>
                </a:tc>
                <a:tc>
                  <a:txBody>
                    <a:bodyPr/>
                    <a:lstStyle/>
                    <a:p>
                      <a:pPr algn="r"/>
                      <a:r>
                        <a:rPr lang="en-US" sz="1600" dirty="0"/>
                        <a:t>19,647 k€</a:t>
                      </a:r>
                    </a:p>
                  </a:txBody>
                  <a:tcPr>
                    <a:lnT w="12700" cap="flat" cmpd="sng" algn="ctr">
                      <a:solidFill>
                        <a:schemeClr val="tx1"/>
                      </a:solidFill>
                      <a:prstDash val="solid"/>
                      <a:round/>
                      <a:headEnd type="none" w="med" len="med"/>
                      <a:tailEnd type="none" w="med" len="med"/>
                    </a:lnT>
                  </a:tcPr>
                </a:tc>
                <a:tc>
                  <a:txBody>
                    <a:bodyPr/>
                    <a:lstStyle/>
                    <a:p>
                      <a:pPr algn="r"/>
                      <a:r>
                        <a:rPr lang="en-US" sz="1600" dirty="0"/>
                        <a:t>30,605 k€</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4"/>
                  </a:ext>
                </a:extLst>
              </a:tr>
              <a:tr h="296243">
                <a:tc>
                  <a:txBody>
                    <a:bodyPr/>
                    <a:lstStyle/>
                    <a:p>
                      <a:r>
                        <a:rPr lang="en-US" sz="1600" dirty="0"/>
                        <a:t>Average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US" sz="1600" dirty="0"/>
                        <a:t>843 k€</a:t>
                      </a:r>
                    </a:p>
                  </a:txBody>
                  <a:tcPr>
                    <a:lnB w="12700" cap="flat" cmpd="sng" algn="ctr">
                      <a:solidFill>
                        <a:schemeClr val="tx1"/>
                      </a:solidFill>
                      <a:prstDash val="solid"/>
                      <a:round/>
                      <a:headEnd type="none" w="med" len="med"/>
                      <a:tailEnd type="none" w="med" len="med"/>
                    </a:lnB>
                  </a:tcPr>
                </a:tc>
                <a:tc>
                  <a:txBody>
                    <a:bodyPr/>
                    <a:lstStyle/>
                    <a:p>
                      <a:pPr algn="r"/>
                      <a:r>
                        <a:rPr lang="en-US" sz="1600" dirty="0"/>
                        <a:t>1,511 k€</a:t>
                      </a:r>
                    </a:p>
                  </a:txBody>
                  <a:tcPr>
                    <a:lnB w="12700" cap="flat" cmpd="sng" algn="ctr">
                      <a:solidFill>
                        <a:schemeClr val="tx1"/>
                      </a:solidFill>
                      <a:prstDash val="solid"/>
                      <a:round/>
                      <a:headEnd type="none" w="med" len="med"/>
                      <a:tailEnd type="none" w="med" len="med"/>
                    </a:lnB>
                  </a:tcPr>
                </a:tc>
                <a:tc>
                  <a:txBody>
                    <a:bodyPr/>
                    <a:lstStyle/>
                    <a:p>
                      <a:pPr algn="r"/>
                      <a:r>
                        <a:rPr lang="en-US" sz="1600" dirty="0"/>
                        <a:t>2,354 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spTree>
    <p:extLst>
      <p:ext uri="{BB962C8B-B14F-4D97-AF65-F5344CB8AC3E}">
        <p14:creationId xmlns:p14="http://schemas.microsoft.com/office/powerpoint/2010/main" val="245001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proposal in April 2018</a:t>
            </a:r>
          </a:p>
        </p:txBody>
      </p:sp>
      <p:sp>
        <p:nvSpPr>
          <p:cNvPr id="3" name="Content Placeholder 2"/>
          <p:cNvSpPr>
            <a:spLocks noGrp="1"/>
          </p:cNvSpPr>
          <p:nvPr>
            <p:ph idx="1"/>
          </p:nvPr>
        </p:nvSpPr>
        <p:spPr>
          <a:xfrm>
            <a:off x="457200" y="1600200"/>
            <a:ext cx="8229600" cy="4716194"/>
          </a:xfrm>
        </p:spPr>
        <p:txBody>
          <a:bodyPr>
            <a:normAutofit fontScale="85000" lnSpcReduction="10000"/>
          </a:bodyPr>
          <a:lstStyle/>
          <a:p>
            <a:r>
              <a:rPr lang="en-US" dirty="0"/>
              <a:t>Offer: guide shielding for long and medium instruments</a:t>
            </a:r>
          </a:p>
          <a:p>
            <a:pPr lvl="1"/>
            <a:r>
              <a:rPr lang="en-US" dirty="0"/>
              <a:t>from bunker to cave</a:t>
            </a:r>
          </a:p>
          <a:p>
            <a:pPr lvl="1"/>
            <a:r>
              <a:rPr lang="en-US" dirty="0"/>
              <a:t>include shielding around choppers</a:t>
            </a:r>
          </a:p>
          <a:p>
            <a:pPr lvl="1"/>
            <a:r>
              <a:rPr lang="en-US" dirty="0"/>
              <a:t>Include all long instruments (West sector)</a:t>
            </a:r>
          </a:p>
          <a:p>
            <a:pPr lvl="1"/>
            <a:r>
              <a:rPr lang="en-US" dirty="0"/>
              <a:t>No short instruments: LOKI, FREIA, ESTIA</a:t>
            </a:r>
          </a:p>
          <a:p>
            <a:pPr lvl="2"/>
            <a:r>
              <a:rPr lang="en-US" dirty="0"/>
              <a:t>strongly integrated with </a:t>
            </a:r>
            <a:r>
              <a:rPr lang="en-US" dirty="0" err="1"/>
              <a:t>neighbouring</a:t>
            </a:r>
            <a:r>
              <a:rPr lang="en-US" dirty="0"/>
              <a:t> beamlines</a:t>
            </a:r>
          </a:p>
          <a:p>
            <a:pPr lvl="1"/>
            <a:r>
              <a:rPr lang="en-US" dirty="0"/>
              <a:t>Include medium instruments: ODIN, DREAM, VESPA, SKADI</a:t>
            </a:r>
          </a:p>
          <a:p>
            <a:r>
              <a:rPr lang="en-US" dirty="0"/>
              <a:t>Use engineering resources from bunker team</a:t>
            </a:r>
          </a:p>
          <a:p>
            <a:r>
              <a:rPr lang="en-US" dirty="0"/>
              <a:t>Use whatever neutronics resources we can get our hands on</a:t>
            </a:r>
          </a:p>
          <a:p>
            <a:pPr lvl="1"/>
            <a:r>
              <a:rPr lang="en-US" dirty="0"/>
              <a:t>Mainly from instruments which have signed up</a:t>
            </a:r>
          </a:p>
          <a:p>
            <a:r>
              <a:rPr lang="en-US" dirty="0"/>
              <a:t>8 instruments signed up: </a:t>
            </a:r>
          </a:p>
          <a:p>
            <a:pPr lvl="1"/>
            <a:r>
              <a:rPr lang="en-US" dirty="0"/>
              <a:t>Long instruments: CSPEC, BIFROST, MAGIC, T-REX, HEIMDAL</a:t>
            </a:r>
          </a:p>
          <a:p>
            <a:pPr lvl="1"/>
            <a:r>
              <a:rPr lang="en-US" dirty="0"/>
              <a:t>Medium instruments: ODIN, DREAM, VESPA</a:t>
            </a:r>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spTree>
    <p:extLst>
      <p:ext uri="{BB962C8B-B14F-4D97-AF65-F5344CB8AC3E}">
        <p14:creationId xmlns:p14="http://schemas.microsoft.com/office/powerpoint/2010/main" val="926627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Phase 1 Project</a:t>
            </a:r>
          </a:p>
        </p:txBody>
      </p:sp>
      <p:sp>
        <p:nvSpPr>
          <p:cNvPr id="3" name="Content Placeholder 2"/>
          <p:cNvSpPr>
            <a:spLocks noGrp="1"/>
          </p:cNvSpPr>
          <p:nvPr>
            <p:ph idx="1"/>
          </p:nvPr>
        </p:nvSpPr>
        <p:spPr>
          <a:xfrm>
            <a:off x="457200" y="1600200"/>
            <a:ext cx="8229600" cy="4885006"/>
          </a:xfrm>
        </p:spPr>
        <p:txBody>
          <a:bodyPr>
            <a:normAutofit lnSpcReduction="10000"/>
          </a:bodyPr>
          <a:lstStyle/>
          <a:p>
            <a:r>
              <a:rPr lang="en-US" dirty="0"/>
              <a:t>December 2018: </a:t>
            </a:r>
          </a:p>
          <a:p>
            <a:pPr lvl="1"/>
            <a:r>
              <a:rPr lang="en-US" dirty="0"/>
              <a:t>mechanical design completed</a:t>
            </a:r>
          </a:p>
          <a:p>
            <a:pPr lvl="2"/>
            <a:r>
              <a:rPr lang="en-US" dirty="0"/>
              <a:t>Instrument-specific solutions</a:t>
            </a:r>
          </a:p>
          <a:p>
            <a:pPr lvl="2"/>
            <a:r>
              <a:rPr lang="en-US" dirty="0"/>
              <a:t>analysis of compatibility with logistics</a:t>
            </a:r>
          </a:p>
          <a:p>
            <a:pPr lvl="2"/>
            <a:r>
              <a:rPr lang="en-US" dirty="0"/>
              <a:t>3D model</a:t>
            </a:r>
          </a:p>
          <a:p>
            <a:pPr lvl="2"/>
            <a:r>
              <a:rPr lang="en-US" dirty="0"/>
              <a:t>integration drawing(s)</a:t>
            </a:r>
          </a:p>
          <a:p>
            <a:pPr lvl="1"/>
            <a:r>
              <a:rPr lang="en-US" dirty="0"/>
              <a:t>preliminary neutronics calculations completed</a:t>
            </a:r>
          </a:p>
          <a:p>
            <a:pPr lvl="2"/>
            <a:r>
              <a:rPr lang="en-US" dirty="0"/>
              <a:t>validating and driving mechanical design</a:t>
            </a:r>
          </a:p>
          <a:p>
            <a:pPr lvl="2"/>
            <a:r>
              <a:rPr lang="en-US" dirty="0"/>
              <a:t>reports issued</a:t>
            </a:r>
          </a:p>
          <a:p>
            <a:pPr lvl="1"/>
            <a:r>
              <a:rPr lang="en-US" dirty="0"/>
              <a:t>cost offer for each instrument</a:t>
            </a:r>
          </a:p>
          <a:p>
            <a:pPr lvl="1"/>
            <a:r>
              <a:rPr lang="en-US" dirty="0"/>
              <a:t>manufacturing and purchasing strategy agreed</a:t>
            </a:r>
          </a:p>
          <a:p>
            <a:r>
              <a:rPr lang="en-US" dirty="0"/>
              <a:t>January 2019: Preliminary Design Review</a:t>
            </a:r>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spTree>
    <p:extLst>
      <p:ext uri="{BB962C8B-B14F-4D97-AF65-F5344CB8AC3E}">
        <p14:creationId xmlns:p14="http://schemas.microsoft.com/office/powerpoint/2010/main" val="3944379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2956-6AAF-7347-A08D-1D831AF60ABD}"/>
              </a:ext>
            </a:extLst>
          </p:cNvPr>
          <p:cNvSpPr>
            <a:spLocks noGrp="1"/>
          </p:cNvSpPr>
          <p:nvPr>
            <p:ph type="title"/>
          </p:nvPr>
        </p:nvSpPr>
        <p:spPr/>
        <p:txBody>
          <a:bodyPr/>
          <a:lstStyle/>
          <a:p>
            <a:r>
              <a:rPr lang="en-GB" dirty="0"/>
              <a:t>Priorities for Guide Shielding</a:t>
            </a:r>
          </a:p>
        </p:txBody>
      </p:sp>
      <p:sp>
        <p:nvSpPr>
          <p:cNvPr id="3" name="Content Placeholder 2">
            <a:extLst>
              <a:ext uri="{FF2B5EF4-FFF2-40B4-BE49-F238E27FC236}">
                <a16:creationId xmlns:a16="http://schemas.microsoft.com/office/drawing/2014/main" id="{8D94F7F8-8396-F941-B5F8-F2BB214760D6}"/>
              </a:ext>
            </a:extLst>
          </p:cNvPr>
          <p:cNvSpPr>
            <a:spLocks noGrp="1"/>
          </p:cNvSpPr>
          <p:nvPr>
            <p:ph idx="1"/>
          </p:nvPr>
        </p:nvSpPr>
        <p:spPr>
          <a:xfrm>
            <a:off x="457200" y="1600200"/>
            <a:ext cx="8229600" cy="5257800"/>
          </a:xfrm>
        </p:spPr>
        <p:txBody>
          <a:bodyPr>
            <a:normAutofit fontScale="85000" lnSpcReduction="20000"/>
          </a:bodyPr>
          <a:lstStyle/>
          <a:p>
            <a:r>
              <a:rPr lang="en-GB" dirty="0"/>
              <a:t>1. Shielding performance</a:t>
            </a:r>
          </a:p>
          <a:p>
            <a:pPr lvl="1"/>
            <a:r>
              <a:rPr lang="en-GB" dirty="0"/>
              <a:t>Reaching 3 µ</a:t>
            </a:r>
            <a:r>
              <a:rPr lang="en-GB" dirty="0" err="1"/>
              <a:t>Sv</a:t>
            </a:r>
            <a:r>
              <a:rPr lang="en-GB" dirty="0"/>
              <a:t>/hr</a:t>
            </a:r>
          </a:p>
          <a:p>
            <a:r>
              <a:rPr lang="en-GB" dirty="0"/>
              <a:t>2. Activation</a:t>
            </a:r>
          </a:p>
          <a:p>
            <a:pPr lvl="1"/>
            <a:r>
              <a:rPr lang="en-GB" dirty="0"/>
              <a:t>Choose standard components, so they count as spare parts, not waste</a:t>
            </a:r>
          </a:p>
          <a:p>
            <a:pPr lvl="1"/>
            <a:r>
              <a:rPr lang="en-GB" dirty="0"/>
              <a:t>Apply ALARA for decommissioning</a:t>
            </a:r>
          </a:p>
          <a:p>
            <a:pPr lvl="1"/>
            <a:r>
              <a:rPr lang="en-GB" dirty="0"/>
              <a:t>Maintenance access within 24 hours</a:t>
            </a:r>
          </a:p>
          <a:p>
            <a:r>
              <a:rPr lang="en-GB" dirty="0"/>
              <a:t>3. Instrument background</a:t>
            </a:r>
          </a:p>
          <a:p>
            <a:pPr lvl="1"/>
            <a:r>
              <a:rPr lang="en-GB" dirty="0"/>
              <a:t>Primarily addressed by cave design</a:t>
            </a:r>
          </a:p>
          <a:p>
            <a:pPr lvl="1"/>
            <a:r>
              <a:rPr lang="en-GB" dirty="0"/>
              <a:t>Long distance (60-170m) also helps</a:t>
            </a:r>
          </a:p>
          <a:p>
            <a:r>
              <a:rPr lang="en-GB" dirty="0"/>
              <a:t>Expected outcome: cost-effective solution which instruments will choose to sign up to</a:t>
            </a:r>
          </a:p>
          <a:p>
            <a:r>
              <a:rPr lang="en-GB" dirty="0"/>
              <a:t>Modular design</a:t>
            </a:r>
          </a:p>
          <a:p>
            <a:pPr lvl="1"/>
            <a:r>
              <a:rPr lang="en-GB" dirty="0"/>
              <a:t>Shrink to minimise cost</a:t>
            </a:r>
          </a:p>
          <a:p>
            <a:pPr lvl="1"/>
            <a:r>
              <a:rPr lang="en-GB" dirty="0"/>
              <a:t>High degree of standardisation</a:t>
            </a:r>
          </a:p>
          <a:p>
            <a:pPr lvl="1"/>
            <a:r>
              <a:rPr lang="en-GB" dirty="0"/>
              <a:t>Vary steel thickness as required</a:t>
            </a:r>
          </a:p>
          <a:p>
            <a:pPr lvl="1"/>
            <a:r>
              <a:rPr lang="en-GB" dirty="0"/>
              <a:t>Use borated concrete on inside as required</a:t>
            </a:r>
          </a:p>
        </p:txBody>
      </p:sp>
      <p:sp>
        <p:nvSpPr>
          <p:cNvPr id="4" name="Slide Number Placeholder 3">
            <a:extLst>
              <a:ext uri="{FF2B5EF4-FFF2-40B4-BE49-F238E27FC236}">
                <a16:creationId xmlns:a16="http://schemas.microsoft.com/office/drawing/2014/main" id="{8A78A7F8-B02C-364A-89AB-7D78BB4B2AB8}"/>
              </a:ext>
            </a:extLst>
          </p:cNvPr>
          <p:cNvSpPr>
            <a:spLocks noGrp="1"/>
          </p:cNvSpPr>
          <p:nvPr>
            <p:ph type="sldNum" sz="quarter" idx="12"/>
          </p:nvPr>
        </p:nvSpPr>
        <p:spPr/>
        <p:txBody>
          <a:bodyPr/>
          <a:lstStyle/>
          <a:p>
            <a:fld id="{551115BC-487E-4422-894C-CB7CD3E79223}" type="slidenum">
              <a:rPr lang="sv-SE" smtClean="0"/>
              <a:t>9</a:t>
            </a:fld>
            <a:endParaRPr lang="sv-SE" dirty="0"/>
          </a:p>
        </p:txBody>
      </p:sp>
    </p:spTree>
    <p:extLst>
      <p:ext uri="{BB962C8B-B14F-4D97-AF65-F5344CB8AC3E}">
        <p14:creationId xmlns:p14="http://schemas.microsoft.com/office/powerpoint/2010/main" val="2853634955"/>
      </p:ext>
    </p:extLst>
  </p:cSld>
  <p:clrMapOvr>
    <a:masterClrMapping/>
  </p:clrMapOvr>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73044</TotalTime>
  <Words>2143</Words>
  <Application>Microsoft Macintosh PowerPoint</Application>
  <PresentationFormat>On-screen Show (4:3)</PresentationFormat>
  <Paragraphs>573</Paragraphs>
  <Slides>26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Gill Sans</vt:lpstr>
      <vt:lpstr>Times New Roman</vt:lpstr>
      <vt:lpstr>ESS Core Powerpoint</vt:lpstr>
      <vt:lpstr>Introduction, Overview, Charge,  Project Plan, Requirements</vt:lpstr>
      <vt:lpstr>Agenda</vt:lpstr>
      <vt:lpstr>Agenda</vt:lpstr>
      <vt:lpstr>Charge for the PDR</vt:lpstr>
      <vt:lpstr>Information provided for PDR</vt:lpstr>
      <vt:lpstr>Background: shielding costs from scope-setting</vt:lpstr>
      <vt:lpstr>Scope of proposal in April 2018</vt:lpstr>
      <vt:lpstr>Scope of Phase 1 Project</vt:lpstr>
      <vt:lpstr>Priorities for Guide Shielding</vt:lpstr>
      <vt:lpstr>Project Organisation</vt:lpstr>
      <vt:lpstr>Project Organisation</vt:lpstr>
      <vt:lpstr>What happened in Phase 1?</vt:lpstr>
      <vt:lpstr>Project Timeline</vt:lpstr>
      <vt:lpstr>Purchasing &amp; Manufacturing plan</vt:lpstr>
      <vt:lpstr>Purchasing &amp; Manufacturing plan</vt:lpstr>
      <vt:lpstr>Costing</vt:lpstr>
      <vt:lpstr>The Common Shielding Project - Tender</vt:lpstr>
      <vt:lpstr>Storyboard  The Common Shielding Project</vt:lpstr>
      <vt:lpstr>Installation Schedules</vt:lpstr>
      <vt:lpstr>Manufacturing &amp; Installation</vt:lpstr>
      <vt:lpstr>The Common Shielding Project Overview Outlook</vt:lpstr>
      <vt:lpstr>Requirements</vt:lpstr>
      <vt:lpstr>Requirements</vt:lpstr>
      <vt:lpstr>Price Offers</vt:lpstr>
      <vt:lpstr>What happens next</vt:lpstr>
      <vt:lpstr>Thank you!</vt:lpstr>
    </vt:vector>
  </TitlesOfParts>
  <Manager/>
  <Company>ESS</Company>
  <LinksUpToDate>false</LinksUpToDate>
  <SharedDoc>false</SharedDoc>
  <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 Andersen</dc:creator>
  <cp:keywords/>
  <dc:description/>
  <cp:lastModifiedBy>Ken Andersen</cp:lastModifiedBy>
  <cp:revision>479</cp:revision>
  <cp:lastPrinted>2017-10-26T10:53:29Z</cp:lastPrinted>
  <dcterms:created xsi:type="dcterms:W3CDTF">2013-10-29T16:05:10Z</dcterms:created>
  <dcterms:modified xsi:type="dcterms:W3CDTF">2019-01-24T06:57:37Z</dcterms:modified>
  <cp:category/>
</cp:coreProperties>
</file>