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6" r:id="rId2"/>
  </p:sldMasterIdLst>
  <p:notesMasterIdLst>
    <p:notesMasterId r:id="rId5"/>
  </p:notesMasterIdLst>
  <p:sldIdLst>
    <p:sldId id="349" r:id="rId3"/>
    <p:sldId id="360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11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9FDB"/>
    <a:srgbClr val="FF3632"/>
    <a:srgbClr val="D9D9D9"/>
    <a:srgbClr val="BFBFBF"/>
    <a:srgbClr val="76D6FF"/>
    <a:srgbClr val="0094CA"/>
    <a:srgbClr val="13A1DD"/>
    <a:srgbClr val="FFFFFF"/>
    <a:srgbClr val="13A0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24" autoAdjust="0"/>
    <p:restoredTop sz="93243" autoAdjust="0"/>
  </p:normalViewPr>
  <p:slideViewPr>
    <p:cSldViewPr>
      <p:cViewPr>
        <p:scale>
          <a:sx n="140" d="100"/>
          <a:sy n="140" d="100"/>
        </p:scale>
        <p:origin x="-120" y="-312"/>
      </p:cViewPr>
      <p:guideLst>
        <p:guide pos="3840"/>
        <p:guide orient="horz" pos="11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2019-02-05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rgbClr val="13A0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Presenter name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D7AC81-318B-4D49-A602-9E30227C87EC}" type="datetime1">
              <a:rPr lang="en-GB" smtClean="0"/>
              <a:pPr/>
              <a:t>05/02/2019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© European Spallation Source ERIC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1115BC-487E-4422-894C-CB7CD3E7922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4407" y="260651"/>
            <a:ext cx="2208245" cy="88605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3B77A986-290F-D34E-872B-A89DF3BE59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9219135" y="260651"/>
            <a:ext cx="2972865" cy="1316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4" y="1535116"/>
            <a:ext cx="5386917" cy="639762"/>
          </a:xfrm>
        </p:spPr>
        <p:txBody>
          <a:bodyPr anchor="b"/>
          <a:lstStyle>
            <a:lvl1pPr marL="0" indent="0">
              <a:buNone/>
              <a:defRPr sz="1661" b="1"/>
            </a:lvl1pPr>
            <a:lvl2pPr marL="315314" indent="0">
              <a:buNone/>
              <a:defRPr sz="1385" b="1"/>
            </a:lvl2pPr>
            <a:lvl3pPr marL="630630" indent="0">
              <a:buNone/>
              <a:defRPr sz="1247" b="1"/>
            </a:lvl3pPr>
            <a:lvl4pPr marL="945947" indent="0">
              <a:buNone/>
              <a:defRPr sz="1108" b="1"/>
            </a:lvl4pPr>
            <a:lvl5pPr marL="1261265" indent="0">
              <a:buNone/>
              <a:defRPr sz="1108" b="1"/>
            </a:lvl5pPr>
            <a:lvl6pPr marL="1576588" indent="0">
              <a:buNone/>
              <a:defRPr sz="1108" b="1"/>
            </a:lvl6pPr>
            <a:lvl7pPr marL="1891904" indent="0">
              <a:buNone/>
              <a:defRPr sz="1108" b="1"/>
            </a:lvl7pPr>
            <a:lvl8pPr marL="2207225" indent="0">
              <a:buNone/>
              <a:defRPr sz="1108" b="1"/>
            </a:lvl8pPr>
            <a:lvl9pPr marL="2522543" indent="0">
              <a:buNone/>
              <a:defRPr sz="1108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4" y="2174878"/>
            <a:ext cx="5386917" cy="3951288"/>
          </a:xfrm>
        </p:spPr>
        <p:txBody>
          <a:bodyPr/>
          <a:lstStyle>
            <a:lvl1pPr>
              <a:defRPr sz="1661"/>
            </a:lvl1pPr>
            <a:lvl2pPr>
              <a:defRPr sz="1385"/>
            </a:lvl2pPr>
            <a:lvl3pPr>
              <a:defRPr sz="1247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74" y="1535116"/>
            <a:ext cx="5389033" cy="639762"/>
          </a:xfrm>
        </p:spPr>
        <p:txBody>
          <a:bodyPr anchor="b"/>
          <a:lstStyle>
            <a:lvl1pPr marL="0" indent="0">
              <a:buNone/>
              <a:defRPr sz="1661" b="1"/>
            </a:lvl1pPr>
            <a:lvl2pPr marL="315314" indent="0">
              <a:buNone/>
              <a:defRPr sz="1385" b="1"/>
            </a:lvl2pPr>
            <a:lvl3pPr marL="630630" indent="0">
              <a:buNone/>
              <a:defRPr sz="1247" b="1"/>
            </a:lvl3pPr>
            <a:lvl4pPr marL="945947" indent="0">
              <a:buNone/>
              <a:defRPr sz="1108" b="1"/>
            </a:lvl4pPr>
            <a:lvl5pPr marL="1261265" indent="0">
              <a:buNone/>
              <a:defRPr sz="1108" b="1"/>
            </a:lvl5pPr>
            <a:lvl6pPr marL="1576588" indent="0">
              <a:buNone/>
              <a:defRPr sz="1108" b="1"/>
            </a:lvl6pPr>
            <a:lvl7pPr marL="1891904" indent="0">
              <a:buNone/>
              <a:defRPr sz="1108" b="1"/>
            </a:lvl7pPr>
            <a:lvl8pPr marL="2207225" indent="0">
              <a:buNone/>
              <a:defRPr sz="1108" b="1"/>
            </a:lvl8pPr>
            <a:lvl9pPr marL="2522543" indent="0">
              <a:buNone/>
              <a:defRPr sz="1108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74" y="2174878"/>
            <a:ext cx="5389033" cy="3951288"/>
          </a:xfrm>
        </p:spPr>
        <p:txBody>
          <a:bodyPr/>
          <a:lstStyle>
            <a:lvl1pPr>
              <a:defRPr sz="1661"/>
            </a:lvl1pPr>
            <a:lvl2pPr>
              <a:defRPr sz="1385"/>
            </a:lvl2pPr>
            <a:lvl3pPr>
              <a:defRPr sz="1247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2019-02-05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844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2019-02-05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216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2019-02-05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342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11" y="273052"/>
            <a:ext cx="4011084" cy="1162050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43" y="273401"/>
            <a:ext cx="6815668" cy="5853113"/>
          </a:xfrm>
        </p:spPr>
        <p:txBody>
          <a:bodyPr/>
          <a:lstStyle>
            <a:lvl1pPr>
              <a:defRPr sz="2216"/>
            </a:lvl1pPr>
            <a:lvl2pPr>
              <a:defRPr sz="1939"/>
            </a:lvl2pPr>
            <a:lvl3pPr>
              <a:defRPr sz="1661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11" y="1435104"/>
            <a:ext cx="4011084" cy="4691063"/>
          </a:xfrm>
        </p:spPr>
        <p:txBody>
          <a:bodyPr/>
          <a:lstStyle>
            <a:lvl1pPr marL="0" indent="0">
              <a:buNone/>
              <a:defRPr sz="969"/>
            </a:lvl1pPr>
            <a:lvl2pPr marL="315314" indent="0">
              <a:buNone/>
              <a:defRPr sz="831"/>
            </a:lvl2pPr>
            <a:lvl3pPr marL="630630" indent="0">
              <a:buNone/>
              <a:defRPr sz="692"/>
            </a:lvl3pPr>
            <a:lvl4pPr marL="945947" indent="0">
              <a:buNone/>
              <a:defRPr sz="623"/>
            </a:lvl4pPr>
            <a:lvl5pPr marL="1261265" indent="0">
              <a:buNone/>
              <a:defRPr sz="623"/>
            </a:lvl5pPr>
            <a:lvl6pPr marL="1576588" indent="0">
              <a:buNone/>
              <a:defRPr sz="623"/>
            </a:lvl6pPr>
            <a:lvl7pPr marL="1891904" indent="0">
              <a:buNone/>
              <a:defRPr sz="623"/>
            </a:lvl7pPr>
            <a:lvl8pPr marL="2207225" indent="0">
              <a:buNone/>
              <a:defRPr sz="623"/>
            </a:lvl8pPr>
            <a:lvl9pPr marL="2522543" indent="0">
              <a:buNone/>
              <a:defRPr sz="62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2019-02-05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530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89717" y="4800603"/>
            <a:ext cx="7315200" cy="566738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216"/>
            </a:lvl1pPr>
            <a:lvl2pPr marL="315314" indent="0">
              <a:buNone/>
              <a:defRPr sz="1939"/>
            </a:lvl2pPr>
            <a:lvl3pPr marL="630630" indent="0">
              <a:buNone/>
              <a:defRPr sz="1661"/>
            </a:lvl3pPr>
            <a:lvl4pPr marL="945947" indent="0">
              <a:buNone/>
              <a:defRPr sz="1385"/>
            </a:lvl4pPr>
            <a:lvl5pPr marL="1261265" indent="0">
              <a:buNone/>
              <a:defRPr sz="1385"/>
            </a:lvl5pPr>
            <a:lvl6pPr marL="1576588" indent="0">
              <a:buNone/>
              <a:defRPr sz="1385"/>
            </a:lvl6pPr>
            <a:lvl7pPr marL="1891904" indent="0">
              <a:buNone/>
              <a:defRPr sz="1385"/>
            </a:lvl7pPr>
            <a:lvl8pPr marL="2207225" indent="0">
              <a:buNone/>
              <a:defRPr sz="1385"/>
            </a:lvl8pPr>
            <a:lvl9pPr marL="2522543" indent="0">
              <a:buNone/>
              <a:defRPr sz="1385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389717" y="5367341"/>
            <a:ext cx="7315200" cy="804862"/>
          </a:xfrm>
        </p:spPr>
        <p:txBody>
          <a:bodyPr/>
          <a:lstStyle>
            <a:lvl1pPr marL="0" indent="0">
              <a:buNone/>
              <a:defRPr sz="969"/>
            </a:lvl1pPr>
            <a:lvl2pPr marL="315314" indent="0">
              <a:buNone/>
              <a:defRPr sz="831"/>
            </a:lvl2pPr>
            <a:lvl3pPr marL="630630" indent="0">
              <a:buNone/>
              <a:defRPr sz="692"/>
            </a:lvl3pPr>
            <a:lvl4pPr marL="945947" indent="0">
              <a:buNone/>
              <a:defRPr sz="623"/>
            </a:lvl4pPr>
            <a:lvl5pPr marL="1261265" indent="0">
              <a:buNone/>
              <a:defRPr sz="623"/>
            </a:lvl5pPr>
            <a:lvl6pPr marL="1576588" indent="0">
              <a:buNone/>
              <a:defRPr sz="623"/>
            </a:lvl6pPr>
            <a:lvl7pPr marL="1891904" indent="0">
              <a:buNone/>
              <a:defRPr sz="623"/>
            </a:lvl7pPr>
            <a:lvl8pPr marL="2207225" indent="0">
              <a:buNone/>
              <a:defRPr sz="623"/>
            </a:lvl8pPr>
            <a:lvl9pPr marL="2522543" indent="0">
              <a:buNone/>
              <a:defRPr sz="62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2019-02-05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222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2019-02-05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047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839200" y="275036"/>
            <a:ext cx="27432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09600" y="275036"/>
            <a:ext cx="80264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2019-02-05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0039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bil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91349" y="301"/>
            <a:ext cx="7683499" cy="1441451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cxnSp>
        <p:nvCxnSpPr>
          <p:cNvPr id="3" name="Rak 7"/>
          <p:cNvCxnSpPr/>
          <p:nvPr userDrawn="1"/>
        </p:nvCxnSpPr>
        <p:spPr>
          <a:xfrm>
            <a:off x="-434760" y="1452400"/>
            <a:ext cx="12928527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735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576DC40F-55C4-384F-A14E-20FF4C53AB90}"/>
              </a:ext>
            </a:extLst>
          </p:cNvPr>
          <p:cNvSpPr/>
          <p:nvPr userDrawn="1"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7D684BB-AC49-4844-95DA-6540E04D6D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10128448" y="256034"/>
            <a:ext cx="2018336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lIns="90000"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781000"/>
            <a:ext cx="10972800" cy="4345166"/>
          </a:xfrm>
        </p:spPr>
        <p:txBody>
          <a:bodyPr lIns="90000">
            <a:noAutofit/>
          </a:bodyPr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noProof="0" dirty="0"/>
              <a:t>Avoid text less than 16 points.  Always use Calibri font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/>
              <a:t>© European Spallation Source ERIC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1115BC-487E-4422-894C-CB7CD3E7922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Text Placeholder 16">
            <a:extLst>
              <a:ext uri="{FF2B5EF4-FFF2-40B4-BE49-F238E27FC236}">
                <a16:creationId xmlns="" xmlns:a16="http://schemas.microsoft.com/office/drawing/2014/main" id="{38011E48-F5AC-104B-BB7F-6322AAB1F2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 lIns="90000">
            <a:no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1E636088-FAD8-024C-A1D7-D74763A458C9}"/>
              </a:ext>
            </a:extLst>
          </p:cNvPr>
          <p:cNvSpPr/>
          <p:nvPr userDrawn="1"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781000"/>
            <a:ext cx="5384800" cy="43451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noProof="0" dirty="0"/>
              <a:t>Avoid text less than 16 points.  Always use Calibri font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781000"/>
            <a:ext cx="5384800" cy="43451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noProof="0" dirty="0"/>
              <a:t>Avoid text less than 16 points.  Always use Calibri font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448251"/>
            <a:ext cx="3860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/>
              <a:t>© European Spallation Source ERIC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448251"/>
            <a:ext cx="2844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1115BC-487E-4422-894C-CB7CD3E7922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EE7D9470-03DC-FB43-B831-D8BEB33949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10128448" y="256034"/>
            <a:ext cx="2018336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14" name="Title 1">
            <a:extLst>
              <a:ext uri="{FF2B5EF4-FFF2-40B4-BE49-F238E27FC236}">
                <a16:creationId xmlns="" xmlns:a16="http://schemas.microsoft.com/office/drawing/2014/main" id="{51282D3D-8FD4-E041-9B14-07B58C6C3A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lIns="90000"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sp>
        <p:nvSpPr>
          <p:cNvPr id="16" name="Text Placeholder 16">
            <a:extLst>
              <a:ext uri="{FF2B5EF4-FFF2-40B4-BE49-F238E27FC236}">
                <a16:creationId xmlns="" xmlns:a16="http://schemas.microsoft.com/office/drawing/2014/main" id="{2852DFA2-0FC7-BC44-83D5-11A0ECDA594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 lIns="90000">
            <a:no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F669E2A3-BE71-6440-9127-D0B8B7CC9739}"/>
              </a:ext>
            </a:extLst>
          </p:cNvPr>
          <p:cNvSpPr/>
          <p:nvPr userDrawn="1"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noProof="0" dirty="0"/>
              <a:t>Avoid text less than 16 points.</a:t>
            </a:r>
          </a:p>
          <a:p>
            <a:pPr lvl="0"/>
            <a:r>
              <a:rPr lang="en-US" noProof="0" dirty="0"/>
              <a:t>Always use Calibri font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/>
              <a:t>© European Spallation Source ERIC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1115BC-487E-4422-894C-CB7CD3E7922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itle 1">
            <a:extLst>
              <a:ext uri="{FF2B5EF4-FFF2-40B4-BE49-F238E27FC236}">
                <a16:creationId xmlns="" xmlns:a16="http://schemas.microsoft.com/office/drawing/2014/main" id="{F3169E67-0A12-B74D-AF26-4E88E2ACDB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1EC61DED-7621-EB4E-8EAC-F939BC061D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10128448" y="256034"/>
            <a:ext cx="2018336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17" name="Text Placeholder 16">
            <a:extLst>
              <a:ext uri="{FF2B5EF4-FFF2-40B4-BE49-F238E27FC236}">
                <a16:creationId xmlns="" xmlns:a16="http://schemas.microsoft.com/office/drawing/2014/main" id="{A616A99C-711C-4B40-89A4-39C8721F15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>
            <a:norm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F669E2A3-BE71-6440-9127-D0B8B7CC9739}"/>
              </a:ext>
            </a:extLst>
          </p:cNvPr>
          <p:cNvSpPr/>
          <p:nvPr userDrawn="1"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13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453336"/>
            <a:ext cx="2844800" cy="365125"/>
          </a:xfrm>
        </p:spPr>
        <p:txBody>
          <a:bodyPr anchor="b"/>
          <a:lstStyle/>
          <a:p>
            <a:fld id="{3C7D23FA-05C4-4CC1-B281-2F815585BC1C}" type="datetime1">
              <a:rPr lang="en-GB" noProof="0" smtClean="0"/>
              <a:t>05/02/2019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/>
          <a:p>
            <a:r>
              <a:rPr lang="en-GB" dirty="0"/>
              <a:t>© European Spallation Source ERIC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14" name="Title 1">
            <a:extLst>
              <a:ext uri="{FF2B5EF4-FFF2-40B4-BE49-F238E27FC236}">
                <a16:creationId xmlns="" xmlns:a16="http://schemas.microsoft.com/office/drawing/2014/main" id="{F3169E67-0A12-B74D-AF26-4E88E2ACDB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1EC61DED-7621-EB4E-8EAC-F939BC061D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5" b="16409"/>
          <a:stretch/>
        </p:blipFill>
        <p:spPr>
          <a:xfrm>
            <a:off x="10128448" y="256034"/>
            <a:ext cx="2018336" cy="894048"/>
          </a:xfrm>
          <a:prstGeom prst="rect">
            <a:avLst/>
          </a:prstGeom>
          <a:solidFill>
            <a:srgbClr val="0094CA"/>
          </a:solidFill>
        </p:spPr>
      </p:pic>
      <p:sp>
        <p:nvSpPr>
          <p:cNvPr id="17" name="Text Placeholder 16">
            <a:extLst>
              <a:ext uri="{FF2B5EF4-FFF2-40B4-BE49-F238E27FC236}">
                <a16:creationId xmlns="" xmlns:a16="http://schemas.microsoft.com/office/drawing/2014/main" id="{A616A99C-711C-4B40-89A4-39C8721F15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>
            <a:norm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149880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0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1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76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1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07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22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2883608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2019-02-05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831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087" y="4407120"/>
            <a:ext cx="10363200" cy="1362076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63087" y="2906723"/>
            <a:ext cx="10363200" cy="1500187"/>
          </a:xfrm>
        </p:spPr>
        <p:txBody>
          <a:bodyPr anchor="b"/>
          <a:lstStyle>
            <a:lvl1pPr marL="0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1pPr>
            <a:lvl2pPr marL="315314" indent="0">
              <a:buNone/>
              <a:defRPr sz="1247">
                <a:solidFill>
                  <a:schemeClr val="tx1">
                    <a:tint val="75000"/>
                  </a:schemeClr>
                </a:solidFill>
              </a:defRPr>
            </a:lvl2pPr>
            <a:lvl3pPr marL="630630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3pPr>
            <a:lvl4pPr marL="945947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4pPr>
            <a:lvl5pPr marL="1261265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5pPr>
            <a:lvl6pPr marL="1576588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6pPr>
            <a:lvl7pPr marL="1891904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7pPr>
            <a:lvl8pPr marL="2207225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8pPr>
            <a:lvl9pPr marL="2522543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2019-02-05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158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1939"/>
            </a:lvl1pPr>
            <a:lvl2pPr>
              <a:defRPr sz="1661"/>
            </a:lvl2pPr>
            <a:lvl3pPr>
              <a:defRPr sz="1385"/>
            </a:lvl3pPr>
            <a:lvl4pPr>
              <a:defRPr sz="1247"/>
            </a:lvl4pPr>
            <a:lvl5pPr>
              <a:defRPr sz="1247"/>
            </a:lvl5pPr>
            <a:lvl6pPr>
              <a:defRPr sz="1247"/>
            </a:lvl6pPr>
            <a:lvl7pPr>
              <a:defRPr sz="1247"/>
            </a:lvl7pPr>
            <a:lvl8pPr>
              <a:defRPr sz="1247"/>
            </a:lvl8pPr>
            <a:lvl9pPr>
              <a:defRPr sz="1247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1939"/>
            </a:lvl1pPr>
            <a:lvl2pPr>
              <a:defRPr sz="1661"/>
            </a:lvl2pPr>
            <a:lvl3pPr>
              <a:defRPr sz="1385"/>
            </a:lvl3pPr>
            <a:lvl4pPr>
              <a:defRPr sz="1247"/>
            </a:lvl4pPr>
            <a:lvl5pPr>
              <a:defRPr sz="1247"/>
            </a:lvl5pPr>
            <a:lvl6pPr>
              <a:defRPr sz="1247"/>
            </a:lvl6pPr>
            <a:lvl7pPr>
              <a:defRPr sz="1247"/>
            </a:lvl7pPr>
            <a:lvl8pPr>
              <a:defRPr sz="1247"/>
            </a:lvl8pPr>
            <a:lvl9pPr>
              <a:defRPr sz="1247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2019-02-05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712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2.xml"/><Relationship Id="rId8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5188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/>
              <a:t>Klicka här för att ändra format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05/02/2019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69" r:id="rId5"/>
  </p:sldLayoutIdLst>
  <p:hf hdr="0" ftr="0" dt="0"/>
  <p:txStyles>
    <p:titleStyle>
      <a:lvl1pPr algn="l" defTabSz="685800" rtl="0" eaLnBrk="1" latinLnBrk="0" hangingPunct="1">
        <a:spcBef>
          <a:spcPct val="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5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090" tIns="45549" rIns="91090" bIns="45549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090" tIns="45549" rIns="91090" bIns="45549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09604" y="6356748"/>
            <a:ext cx="2844800" cy="365125"/>
          </a:xfrm>
          <a:prstGeom prst="rect">
            <a:avLst/>
          </a:prstGeom>
        </p:spPr>
        <p:txBody>
          <a:bodyPr vert="horz" lIns="91090" tIns="45549" rIns="91090" bIns="45549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15314"/>
            <a:fld id="{49A5678A-D05F-FD42-9890-CCECCD9C8C5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315314"/>
              <a:t>2019-02-05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165600" y="6356748"/>
            <a:ext cx="3860800" cy="365125"/>
          </a:xfrm>
          <a:prstGeom prst="rect">
            <a:avLst/>
          </a:prstGeom>
        </p:spPr>
        <p:txBody>
          <a:bodyPr vert="horz" lIns="91090" tIns="45549" rIns="91090" bIns="45549" rtlCol="0" anchor="ctr"/>
          <a:lstStyle>
            <a:lvl1pPr algn="ct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15314"/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748"/>
            <a:ext cx="2844800" cy="365125"/>
          </a:xfrm>
          <a:prstGeom prst="rect">
            <a:avLst/>
          </a:prstGeom>
        </p:spPr>
        <p:txBody>
          <a:bodyPr vert="horz" lIns="91090" tIns="45549" rIns="91090" bIns="45549" rtlCol="0" anchor="ctr"/>
          <a:lstStyle>
            <a:lvl1pPr algn="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15314"/>
            <a:fld id="{276797C7-3D02-2A4F-97AD-9EB2A99A67F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 defTabSz="315314"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20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xStyles>
    <p:titleStyle>
      <a:lvl1pPr algn="ctr" defTabSz="315314" rtl="0" eaLnBrk="1" latinLnBrk="0" hangingPunct="1">
        <a:spcBef>
          <a:spcPct val="0"/>
        </a:spcBef>
        <a:buNone/>
        <a:defRPr sz="304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6484" indent="-236484" algn="l" defTabSz="315314" rtl="0" eaLnBrk="1" latinLnBrk="0" hangingPunct="1">
        <a:spcBef>
          <a:spcPct val="20000"/>
        </a:spcBef>
        <a:buFont typeface="Arial"/>
        <a:buChar char="•"/>
        <a:defRPr sz="2216" kern="1200">
          <a:solidFill>
            <a:schemeClr val="tx1"/>
          </a:solidFill>
          <a:latin typeface="+mn-lt"/>
          <a:ea typeface="+mn-ea"/>
          <a:cs typeface="+mn-cs"/>
        </a:defRPr>
      </a:lvl1pPr>
      <a:lvl2pPr marL="512390" indent="-197066" algn="l" defTabSz="315314" rtl="0" eaLnBrk="1" latinLnBrk="0" hangingPunct="1">
        <a:spcBef>
          <a:spcPct val="20000"/>
        </a:spcBef>
        <a:buFont typeface="Arial"/>
        <a:buChar char="–"/>
        <a:defRPr sz="1939" kern="1200">
          <a:solidFill>
            <a:schemeClr val="tx1"/>
          </a:solidFill>
          <a:latin typeface="+mn-lt"/>
          <a:ea typeface="+mn-ea"/>
          <a:cs typeface="+mn-cs"/>
        </a:defRPr>
      </a:lvl2pPr>
      <a:lvl3pPr marL="788276" indent="-157655" algn="l" defTabSz="315314" rtl="0" eaLnBrk="1" latinLnBrk="0" hangingPunct="1">
        <a:spcBef>
          <a:spcPct val="20000"/>
        </a:spcBef>
        <a:buFont typeface="Arial"/>
        <a:buChar char="•"/>
        <a:defRPr sz="1661" kern="1200">
          <a:solidFill>
            <a:schemeClr val="tx1"/>
          </a:solidFill>
          <a:latin typeface="+mn-lt"/>
          <a:ea typeface="+mn-ea"/>
          <a:cs typeface="+mn-cs"/>
        </a:defRPr>
      </a:lvl3pPr>
      <a:lvl4pPr marL="1103609" indent="-157655" algn="l" defTabSz="315314" rtl="0" eaLnBrk="1" latinLnBrk="0" hangingPunct="1">
        <a:spcBef>
          <a:spcPct val="20000"/>
        </a:spcBef>
        <a:buFont typeface="Arial"/>
        <a:buChar char="–"/>
        <a:defRPr sz="1385" kern="1200">
          <a:solidFill>
            <a:schemeClr val="tx1"/>
          </a:solidFill>
          <a:latin typeface="+mn-lt"/>
          <a:ea typeface="+mn-ea"/>
          <a:cs typeface="+mn-cs"/>
        </a:defRPr>
      </a:lvl4pPr>
      <a:lvl5pPr marL="1418929" indent="-157655" algn="l" defTabSz="315314" rtl="0" eaLnBrk="1" latinLnBrk="0" hangingPunct="1">
        <a:spcBef>
          <a:spcPct val="20000"/>
        </a:spcBef>
        <a:buFont typeface="Arial"/>
        <a:buChar char="»"/>
        <a:defRPr sz="1385" kern="1200">
          <a:solidFill>
            <a:schemeClr val="tx1"/>
          </a:solidFill>
          <a:latin typeface="+mn-lt"/>
          <a:ea typeface="+mn-ea"/>
          <a:cs typeface="+mn-cs"/>
        </a:defRPr>
      </a:lvl5pPr>
      <a:lvl6pPr marL="1734244" indent="-157655" algn="l" defTabSz="315314" rtl="0" eaLnBrk="1" latinLnBrk="0" hangingPunct="1">
        <a:spcBef>
          <a:spcPct val="20000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6pPr>
      <a:lvl7pPr marL="2049560" indent="-157655" algn="l" defTabSz="315314" rtl="0" eaLnBrk="1" latinLnBrk="0" hangingPunct="1">
        <a:spcBef>
          <a:spcPct val="20000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7pPr>
      <a:lvl8pPr marL="2364882" indent="-157655" algn="l" defTabSz="315314" rtl="0" eaLnBrk="1" latinLnBrk="0" hangingPunct="1">
        <a:spcBef>
          <a:spcPct val="20000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8pPr>
      <a:lvl9pPr marL="2680197" indent="-157655" algn="l" defTabSz="315314" rtl="0" eaLnBrk="1" latinLnBrk="0" hangingPunct="1">
        <a:spcBef>
          <a:spcPct val="20000"/>
        </a:spcBef>
        <a:buFont typeface="Arial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1pPr>
      <a:lvl2pPr marL="315314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2pPr>
      <a:lvl3pPr marL="630630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3pPr>
      <a:lvl4pPr marL="945947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4pPr>
      <a:lvl5pPr marL="1261265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5pPr>
      <a:lvl6pPr marL="1576588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6pPr>
      <a:lvl7pPr marL="1891904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7pPr>
      <a:lvl8pPr marL="2207225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8pPr>
      <a:lvl9pPr marL="2522543" algn="l" defTabSz="315314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62CE98-D5A2-0648-AD18-116338EADB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defTabSz="315314"/>
            <a:r>
              <a:rPr lang="en-GB" sz="4000" b="1" dirty="0" smtClean="0">
                <a:solidFill>
                  <a:srgbClr val="FFFFFF"/>
                </a:solidFill>
              </a:rPr>
              <a:t>CPS Organization</a:t>
            </a:r>
            <a:r>
              <a:rPr lang="en-GB" b="1" dirty="0">
                <a:solidFill>
                  <a:srgbClr val="FFFFFF"/>
                </a:solidFill>
              </a:rPr>
              <a:t/>
            </a:r>
            <a:br>
              <a:rPr lang="en-GB" b="1" dirty="0">
                <a:solidFill>
                  <a:srgbClr val="FFFFFF"/>
                </a:solidFill>
              </a:rPr>
            </a:b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547BB3A-0D99-9D43-ADAF-EC7E12B7F5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defTabSz="315314"/>
            <a:r>
              <a:rPr lang="en-GB" sz="2400" b="1" dirty="0" smtClean="0">
                <a:solidFill>
                  <a:prstClr val="white"/>
                </a:solidFill>
              </a:rPr>
              <a:t>CPS </a:t>
            </a:r>
            <a:r>
              <a:rPr lang="mr-IN" sz="2400" b="1" dirty="0" smtClean="0">
                <a:solidFill>
                  <a:prstClr val="white"/>
                </a:solidFill>
              </a:rPr>
              <a:t>–</a:t>
            </a:r>
            <a:r>
              <a:rPr lang="en-GB" sz="2400" b="1" dirty="0" smtClean="0">
                <a:solidFill>
                  <a:prstClr val="white"/>
                </a:solidFill>
              </a:rPr>
              <a:t> Review 12-13 February</a:t>
            </a:r>
            <a:endParaRPr lang="en-GB" sz="2400" b="1" dirty="0">
              <a:solidFill>
                <a:prstClr val="white"/>
              </a:solidFill>
            </a:endParaRPr>
          </a:p>
          <a:p>
            <a:pPr defTabSz="315314"/>
            <a:r>
              <a:rPr lang="en-GB" sz="1400" dirty="0" smtClean="0">
                <a:solidFill>
                  <a:srgbClr val="FFFFFF"/>
                </a:solidFill>
              </a:rPr>
              <a:t>Andreas </a:t>
            </a:r>
            <a:r>
              <a:rPr lang="en-GB" sz="1400" dirty="0" err="1" smtClean="0">
                <a:solidFill>
                  <a:srgbClr val="FFFFFF"/>
                </a:solidFill>
              </a:rPr>
              <a:t>Lundström</a:t>
            </a:r>
            <a:r>
              <a:rPr lang="en-GB" sz="1400" dirty="0" smtClean="0">
                <a:solidFill>
                  <a:srgbClr val="FFFFFF"/>
                </a:solidFill>
              </a:rPr>
              <a:t>, Magnus </a:t>
            </a:r>
            <a:r>
              <a:rPr lang="en-GB" sz="1400" dirty="0" err="1" smtClean="0">
                <a:solidFill>
                  <a:srgbClr val="FFFFFF"/>
                </a:solidFill>
              </a:rPr>
              <a:t>Emanuelsson</a:t>
            </a:r>
            <a:endParaRPr lang="en-GB" sz="1400" dirty="0" smtClean="0">
              <a:solidFill>
                <a:srgbClr val="FFFFFF"/>
              </a:solidFill>
            </a:endParaRPr>
          </a:p>
          <a:p>
            <a:pPr defTabSz="315314"/>
            <a:r>
              <a:rPr lang="en-GB" sz="1400" dirty="0" smtClean="0">
                <a:solidFill>
                  <a:srgbClr val="FFFFFF"/>
                </a:solidFill>
              </a:rPr>
              <a:t>European </a:t>
            </a:r>
            <a:r>
              <a:rPr lang="en-GB" sz="1400" dirty="0">
                <a:solidFill>
                  <a:srgbClr val="FFFFFF"/>
                </a:solidFill>
              </a:rPr>
              <a:t>Spallation Source ERIC</a:t>
            </a:r>
          </a:p>
          <a:p>
            <a:pPr defTabSz="315314"/>
            <a:r>
              <a:rPr lang="en-GB" sz="1400" dirty="0" smtClean="0">
                <a:solidFill>
                  <a:srgbClr val="FFFFFF"/>
                </a:solidFill>
              </a:rPr>
              <a:t>12 February 2019</a:t>
            </a:r>
            <a:endParaRPr lang="en-GB" sz="1200" dirty="0">
              <a:solidFill>
                <a:srgbClr val="FFFFFF"/>
              </a:solidFill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6384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CPS Organization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ESS - EON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742402" y="908720"/>
            <a:ext cx="159873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Contract </a:t>
            </a:r>
            <a:r>
              <a:rPr lang="en-US" dirty="0" err="1" smtClean="0"/>
              <a:t>Commitee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5714510" y="2117694"/>
            <a:ext cx="263518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714510" y="1608588"/>
            <a:ext cx="0" cy="12949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4742402" y="908720"/>
            <a:ext cx="194421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Contract Committee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8148228" y="1840413"/>
            <a:ext cx="1476164" cy="554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EON PM</a:t>
            </a:r>
          </a:p>
          <a:p>
            <a:pPr algn="ctr"/>
            <a:r>
              <a:rPr lang="en-US" sz="1000" dirty="0" smtClean="0"/>
              <a:t>Magnus </a:t>
            </a:r>
            <a:r>
              <a:rPr lang="en-US" sz="1000" dirty="0" err="1" smtClean="0"/>
              <a:t>Emanuelsson</a:t>
            </a:r>
            <a:endParaRPr lang="en-US" sz="1000" dirty="0" smtClean="0"/>
          </a:p>
          <a:p>
            <a:pPr algn="ctr"/>
            <a:r>
              <a:rPr lang="en-US" sz="1000" dirty="0" smtClean="0"/>
              <a:t>Gustav </a:t>
            </a:r>
            <a:r>
              <a:rPr lang="en-US" sz="1000" dirty="0" err="1" smtClean="0"/>
              <a:t>Egerup</a:t>
            </a:r>
            <a:endParaRPr lang="en-US" sz="1000" dirty="0" smtClean="0"/>
          </a:p>
          <a:p>
            <a:pPr algn="ctr"/>
            <a:endParaRPr lang="en-US" sz="1000" dirty="0"/>
          </a:p>
        </p:txBody>
      </p:sp>
      <p:sp>
        <p:nvSpPr>
          <p:cNvPr id="17" name="Rounded Rectangle 16"/>
          <p:cNvSpPr/>
          <p:nvPr/>
        </p:nvSpPr>
        <p:spPr>
          <a:xfrm>
            <a:off x="2207568" y="1840413"/>
            <a:ext cx="1403648" cy="554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ESS PM </a:t>
            </a:r>
          </a:p>
          <a:p>
            <a:pPr algn="ctr"/>
            <a:r>
              <a:rPr lang="en-US" sz="1100" dirty="0" smtClean="0"/>
              <a:t>Andreas </a:t>
            </a:r>
            <a:r>
              <a:rPr lang="en-US" sz="1100" dirty="0" err="1" smtClean="0"/>
              <a:t>Lundström</a:t>
            </a:r>
            <a:endParaRPr lang="en-US" sz="1100" dirty="0" smtClean="0"/>
          </a:p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2243064" y="2629590"/>
            <a:ext cx="1368152" cy="554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ESS SO Process</a:t>
            </a:r>
          </a:p>
          <a:p>
            <a:pPr algn="ctr"/>
            <a:r>
              <a:rPr lang="en-US" sz="1200" dirty="0" smtClean="0"/>
              <a:t>Roy Ericsson</a:t>
            </a:r>
          </a:p>
          <a:p>
            <a:pPr algn="ctr"/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8139044" y="2622919"/>
            <a:ext cx="1485348" cy="554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EON Process</a:t>
            </a:r>
          </a:p>
          <a:p>
            <a:pPr algn="ctr"/>
            <a:r>
              <a:rPr lang="en-US" sz="1100" dirty="0" smtClean="0"/>
              <a:t>Jonas </a:t>
            </a:r>
            <a:r>
              <a:rPr lang="en-US" sz="1100" dirty="0" err="1" smtClean="0"/>
              <a:t>Lindhe</a:t>
            </a:r>
            <a:r>
              <a:rPr lang="en-US" sz="1100" dirty="0"/>
              <a:t> </a:t>
            </a:r>
            <a:r>
              <a:rPr lang="en-US" sz="1100" dirty="0" smtClean="0"/>
              <a:t>       </a:t>
            </a:r>
            <a:r>
              <a:rPr lang="en-US" sz="1100" dirty="0" err="1" smtClean="0"/>
              <a:t>Björn</a:t>
            </a:r>
            <a:r>
              <a:rPr lang="en-US" sz="1100" dirty="0" smtClean="0"/>
              <a:t> </a:t>
            </a:r>
            <a:r>
              <a:rPr lang="en-US" sz="1100" dirty="0" err="1" smtClean="0"/>
              <a:t>Eldvall</a:t>
            </a:r>
            <a:endParaRPr lang="en-US" sz="1100" dirty="0" smtClean="0"/>
          </a:p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343405" y="1840413"/>
            <a:ext cx="1403648" cy="554563"/>
          </a:xfrm>
          <a:prstGeom prst="roundRect">
            <a:avLst/>
          </a:prstGeom>
          <a:solidFill>
            <a:srgbClr val="1E9F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SEC </a:t>
            </a:r>
          </a:p>
          <a:p>
            <a:pPr algn="ctr"/>
            <a:r>
              <a:rPr lang="en-US" sz="1100" dirty="0" smtClean="0"/>
              <a:t>Sara Nilsson</a:t>
            </a:r>
          </a:p>
          <a:p>
            <a:pPr algn="ctr"/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343469" y="2609378"/>
            <a:ext cx="1403648" cy="554563"/>
          </a:xfrm>
          <a:prstGeom prst="roundRect">
            <a:avLst/>
          </a:prstGeom>
          <a:solidFill>
            <a:srgbClr val="1E9F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ESS Stakeholders</a:t>
            </a:r>
          </a:p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6972404" y="1082571"/>
            <a:ext cx="1476164" cy="554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EON Legal</a:t>
            </a:r>
          </a:p>
          <a:p>
            <a:pPr algn="ctr"/>
            <a:r>
              <a:rPr lang="en-US" sz="1100" dirty="0" smtClean="0"/>
              <a:t>Mikael </a:t>
            </a:r>
            <a:r>
              <a:rPr lang="en-US" sz="1100" dirty="0" err="1" smtClean="0"/>
              <a:t>Ahlgren</a:t>
            </a:r>
            <a:endParaRPr lang="en-US" sz="1100" dirty="0" smtClean="0"/>
          </a:p>
          <a:p>
            <a:pPr algn="ctr"/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2980452" y="1082571"/>
            <a:ext cx="1476164" cy="554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ESS Legal</a:t>
            </a:r>
          </a:p>
          <a:p>
            <a:pPr algn="ctr"/>
            <a:r>
              <a:rPr lang="en-US" sz="1100" dirty="0" smtClean="0"/>
              <a:t>Fredrik </a:t>
            </a:r>
            <a:r>
              <a:rPr lang="en-US" sz="1100" dirty="0" err="1" smtClean="0"/>
              <a:t>Livendahl</a:t>
            </a:r>
            <a:endParaRPr lang="en-US" sz="1100" dirty="0" smtClean="0"/>
          </a:p>
          <a:p>
            <a:pPr algn="ctr"/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9840416" y="2624008"/>
            <a:ext cx="1485348" cy="554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EON C/M</a:t>
            </a:r>
          </a:p>
          <a:p>
            <a:pPr algn="ctr"/>
            <a:r>
              <a:rPr lang="en-US" sz="1100" dirty="0" smtClean="0"/>
              <a:t>Ola </a:t>
            </a:r>
            <a:r>
              <a:rPr lang="en-US" sz="1100" dirty="0" err="1" smtClean="0"/>
              <a:t>Slätteke</a:t>
            </a:r>
            <a:endParaRPr lang="en-US" sz="1100" dirty="0" smtClean="0"/>
          </a:p>
          <a:p>
            <a:pPr algn="ctr"/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7047950" y="3891154"/>
            <a:ext cx="1485348" cy="554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r>
              <a:rPr lang="en-US" sz="1300" dirty="0" smtClean="0"/>
              <a:t>EON Design piping</a:t>
            </a:r>
          </a:p>
          <a:p>
            <a:pPr algn="ctr"/>
            <a:r>
              <a:rPr lang="en-US" sz="1100" dirty="0" smtClean="0"/>
              <a:t>Mathias Nilsson</a:t>
            </a:r>
          </a:p>
          <a:p>
            <a:pPr algn="ctr"/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366622" y="3673375"/>
            <a:ext cx="1368152" cy="554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ESS SO HVAC</a:t>
            </a:r>
          </a:p>
          <a:p>
            <a:pPr algn="ctr"/>
            <a:r>
              <a:rPr lang="en-US" sz="1100" dirty="0" err="1" smtClean="0"/>
              <a:t>Patrik</a:t>
            </a:r>
            <a:r>
              <a:rPr lang="en-US" sz="1100" dirty="0" smtClean="0"/>
              <a:t> Nilsson</a:t>
            </a:r>
          </a:p>
          <a:p>
            <a:pPr algn="ctr"/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2207568" y="3673375"/>
            <a:ext cx="1368152" cy="554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r>
              <a:rPr lang="en-US" sz="1300" dirty="0" smtClean="0"/>
              <a:t>ESS SO Electrical</a:t>
            </a:r>
          </a:p>
          <a:p>
            <a:pPr algn="ctr"/>
            <a:r>
              <a:rPr lang="en-US" sz="1000" dirty="0" smtClean="0"/>
              <a:t>Mathias </a:t>
            </a:r>
            <a:r>
              <a:rPr lang="en-US" sz="1000" dirty="0" err="1" smtClean="0"/>
              <a:t>Gunnarsson</a:t>
            </a:r>
            <a:endParaRPr lang="en-US" sz="1000" dirty="0" smtClean="0"/>
          </a:p>
          <a:p>
            <a:pPr algn="ctr"/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3937126" y="3673374"/>
            <a:ext cx="1368152" cy="554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r>
              <a:rPr lang="en-US" sz="1300" dirty="0" smtClean="0"/>
              <a:t>ESS SO C/M</a:t>
            </a:r>
          </a:p>
          <a:p>
            <a:pPr algn="ctr"/>
            <a:r>
              <a:rPr lang="en-US" sz="1100" dirty="0" smtClean="0"/>
              <a:t>Ulf </a:t>
            </a:r>
            <a:r>
              <a:rPr lang="en-US" sz="1100" dirty="0" err="1" smtClean="0"/>
              <a:t>Jönsson</a:t>
            </a:r>
            <a:endParaRPr lang="en-US" sz="1100" dirty="0" smtClean="0"/>
          </a:p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63352" y="6201308"/>
            <a:ext cx="2304256" cy="50405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 fontScale="85000" lnSpcReduction="20000"/>
          </a:bodyPr>
          <a:lstStyle/>
          <a:p>
            <a:pPr algn="l"/>
            <a:r>
              <a:rPr lang="en-US" sz="1300" dirty="0" smtClean="0"/>
              <a:t>SO = System Owner</a:t>
            </a:r>
          </a:p>
          <a:p>
            <a:pPr algn="l"/>
            <a:r>
              <a:rPr lang="en-US" sz="1300" dirty="0" smtClean="0"/>
              <a:t>PM = Project Manager</a:t>
            </a:r>
          </a:p>
          <a:p>
            <a:pPr algn="l"/>
            <a:r>
              <a:rPr lang="en-US" sz="1300" dirty="0" smtClean="0"/>
              <a:t>SEC = Skanska ESS Construction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43405" y="4736133"/>
            <a:ext cx="1403648" cy="1414685"/>
          </a:xfrm>
          <a:prstGeom prst="rect">
            <a:avLst/>
          </a:prstGeom>
          <a:ln>
            <a:solidFill>
              <a:schemeClr val="accent1">
                <a:hueOff val="0"/>
                <a:satOff val="0"/>
                <a:lumOff val="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6985" rIns="27940" bIns="6985" numCol="1" spcCol="1270" anchor="ctr" anchorCtr="0">
            <a:noAutofit/>
          </a:bodyPr>
          <a:lstStyle/>
          <a:p>
            <a:pPr lvl="0" defTabSz="488950">
              <a:spcBef>
                <a:spcPct val="0"/>
              </a:spcBef>
              <a:spcAft>
                <a:spcPct val="35000"/>
              </a:spcAft>
            </a:pPr>
            <a:r>
              <a:rPr lang="en-US" sz="1100" b="1" kern="1200" dirty="0" smtClean="0"/>
              <a:t>Contract Committee</a:t>
            </a:r>
            <a:endParaRPr lang="en-US" sz="1100" b="1" dirty="0"/>
          </a:p>
          <a:p>
            <a:pPr lvl="0" defTabSz="488950">
              <a:spcBef>
                <a:spcPct val="0"/>
              </a:spcBef>
              <a:spcAft>
                <a:spcPct val="35000"/>
              </a:spcAft>
            </a:pPr>
            <a:r>
              <a:rPr lang="en-US" sz="1100" kern="1200" dirty="0" smtClean="0"/>
              <a:t>Karin </a:t>
            </a:r>
            <a:r>
              <a:rPr lang="en-US" sz="1100" kern="1200" dirty="0" err="1" smtClean="0"/>
              <a:t>Wennerholm</a:t>
            </a:r>
            <a:r>
              <a:rPr lang="en-US" sz="1100" kern="1200" dirty="0" smtClean="0"/>
              <a:t> ESS  Sonny </a:t>
            </a:r>
            <a:r>
              <a:rPr lang="en-US" sz="1100" kern="1200" dirty="0" err="1" smtClean="0"/>
              <a:t>Strömberg</a:t>
            </a:r>
            <a:r>
              <a:rPr lang="en-US" sz="1100" kern="1200" dirty="0" smtClean="0"/>
              <a:t> EON  Fredrik </a:t>
            </a:r>
            <a:r>
              <a:rPr lang="en-US" sz="1100" kern="1200" dirty="0" err="1" smtClean="0"/>
              <a:t>Rosenqvist</a:t>
            </a:r>
            <a:r>
              <a:rPr lang="en-US" sz="1100" kern="1200" dirty="0" smtClean="0"/>
              <a:t> EON               </a:t>
            </a:r>
            <a:r>
              <a:rPr lang="en-US" sz="1100" kern="1200" dirty="0" err="1" smtClean="0"/>
              <a:t>Jesper</a:t>
            </a:r>
            <a:r>
              <a:rPr lang="en-US" sz="1100" kern="1200" dirty="0" smtClean="0"/>
              <a:t> </a:t>
            </a:r>
            <a:r>
              <a:rPr lang="en-US" sz="1100" kern="1200" dirty="0" err="1" smtClean="0"/>
              <a:t>Jarnhäll</a:t>
            </a:r>
            <a:r>
              <a:rPr lang="en-US" sz="1100" kern="1200" dirty="0" smtClean="0"/>
              <a:t> EON               </a:t>
            </a:r>
            <a:r>
              <a:rPr lang="en-US" sz="1100" kern="1200" dirty="0" err="1" smtClean="0"/>
              <a:t>Håkan</a:t>
            </a:r>
            <a:r>
              <a:rPr lang="en-US" sz="1100" kern="1200" dirty="0" smtClean="0"/>
              <a:t> Rosqvist ESS</a:t>
            </a:r>
          </a:p>
          <a:p>
            <a:pPr lvl="0" defTabSz="488950">
              <a:spcBef>
                <a:spcPct val="0"/>
              </a:spcBef>
              <a:spcAft>
                <a:spcPct val="35000"/>
              </a:spcAft>
            </a:pPr>
            <a:r>
              <a:rPr lang="en-US" sz="1100" dirty="0" err="1" smtClean="0"/>
              <a:t>Kjell</a:t>
            </a:r>
            <a:r>
              <a:rPr lang="en-US" sz="1100" dirty="0" smtClean="0"/>
              <a:t> </a:t>
            </a:r>
            <a:r>
              <a:rPr lang="en-US" sz="1100" dirty="0" err="1" smtClean="0"/>
              <a:t>Möller</a:t>
            </a:r>
            <a:r>
              <a:rPr lang="en-US" sz="1100" dirty="0" smtClean="0"/>
              <a:t> ESS</a:t>
            </a:r>
            <a:endParaRPr lang="en-US" sz="1100" kern="1200" dirty="0"/>
          </a:p>
        </p:txBody>
      </p:sp>
      <p:sp>
        <p:nvSpPr>
          <p:cNvPr id="34" name="Rounded Rectangle 33"/>
          <p:cNvSpPr/>
          <p:nvPr/>
        </p:nvSpPr>
        <p:spPr>
          <a:xfrm>
            <a:off x="9337408" y="3903336"/>
            <a:ext cx="1485348" cy="554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endParaRPr lang="en-US" sz="1300" dirty="0" smtClean="0"/>
          </a:p>
          <a:p>
            <a:pPr algn="ctr"/>
            <a:r>
              <a:rPr lang="en-US" sz="1100" dirty="0" smtClean="0"/>
              <a:t>EON Design Electrical</a:t>
            </a:r>
          </a:p>
          <a:p>
            <a:pPr algn="ctr"/>
            <a:r>
              <a:rPr lang="en-US" sz="1000" dirty="0" smtClean="0"/>
              <a:t>Mikael </a:t>
            </a:r>
            <a:r>
              <a:rPr lang="en-US" sz="1000" dirty="0" err="1" smtClean="0"/>
              <a:t>Lindström</a:t>
            </a:r>
            <a:endParaRPr lang="en-US" sz="1000" dirty="0" smtClean="0"/>
          </a:p>
          <a:p>
            <a:pPr algn="ctr"/>
            <a:endParaRPr lang="en-US" sz="1000" dirty="0" smtClean="0"/>
          </a:p>
          <a:p>
            <a:pPr algn="ctr"/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10454861" y="1417103"/>
            <a:ext cx="1403648" cy="554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EON</a:t>
            </a:r>
          </a:p>
          <a:p>
            <a:pPr algn="ctr"/>
            <a:r>
              <a:rPr lang="en-US" sz="1200" dirty="0" smtClean="0"/>
              <a:t>Support functions</a:t>
            </a:r>
          </a:p>
          <a:p>
            <a:pPr algn="ctr"/>
            <a:endParaRPr lang="en-US" dirty="0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767" y="5319294"/>
            <a:ext cx="6505828" cy="806912"/>
          </a:xfrm>
          <a:prstGeom prst="rect">
            <a:avLst/>
          </a:prstGeom>
        </p:spPr>
      </p:pic>
      <p:cxnSp>
        <p:nvCxnSpPr>
          <p:cNvPr id="37" name="Straight Connector 36"/>
          <p:cNvCxnSpPr/>
          <p:nvPr/>
        </p:nvCxnSpPr>
        <p:spPr>
          <a:xfrm>
            <a:off x="1747053" y="2166746"/>
            <a:ext cx="46051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21" idx="3"/>
          </p:cNvCxnSpPr>
          <p:nvPr/>
        </p:nvCxnSpPr>
        <p:spPr>
          <a:xfrm>
            <a:off x="1747117" y="2886660"/>
            <a:ext cx="676475" cy="1036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439454" y="1351442"/>
            <a:ext cx="46051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511889" y="1343032"/>
            <a:ext cx="46051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139022" y="2117694"/>
            <a:ext cx="263518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endCxn id="19" idx="1"/>
          </p:cNvCxnSpPr>
          <p:nvPr/>
        </p:nvCxnSpPr>
        <p:spPr>
          <a:xfrm flipV="1">
            <a:off x="3582375" y="2900201"/>
            <a:ext cx="4556669" cy="667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091193" y="3389199"/>
            <a:ext cx="3671894" cy="689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1091193" y="3389199"/>
            <a:ext cx="0" cy="3685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2783632" y="3406945"/>
            <a:ext cx="0" cy="26642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742402" y="3406945"/>
            <a:ext cx="0" cy="3685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937126" y="2117694"/>
            <a:ext cx="0" cy="1278399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6023992" y="4974473"/>
            <a:ext cx="5688632" cy="1769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035898" y="4974473"/>
            <a:ext cx="0" cy="3685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816080" y="4983318"/>
            <a:ext cx="0" cy="3685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7536160" y="4974473"/>
            <a:ext cx="0" cy="3685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8256240" y="4974473"/>
            <a:ext cx="0" cy="3685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8976320" y="4983318"/>
            <a:ext cx="0" cy="3685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9845720" y="4992164"/>
            <a:ext cx="0" cy="3685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10704512" y="4983318"/>
            <a:ext cx="0" cy="3685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1712624" y="4992164"/>
            <a:ext cx="0" cy="3685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8861816" y="2394976"/>
            <a:ext cx="0" cy="23836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8855324" y="3177482"/>
            <a:ext cx="12984" cy="181468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7790624" y="3552136"/>
            <a:ext cx="2182188" cy="1127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9972812" y="3546058"/>
            <a:ext cx="0" cy="3685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7791508" y="3548387"/>
            <a:ext cx="0" cy="3685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9430757" y="2893174"/>
            <a:ext cx="676475" cy="1036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35" idx="2"/>
          </p:cNvCxnSpPr>
          <p:nvPr/>
        </p:nvCxnSpPr>
        <p:spPr>
          <a:xfrm>
            <a:off x="11156685" y="1971666"/>
            <a:ext cx="0" cy="14602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9600728" y="2102919"/>
            <a:ext cx="1555957" cy="342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2038221" y="4736133"/>
            <a:ext cx="1403648" cy="1414685"/>
          </a:xfrm>
          <a:prstGeom prst="rect">
            <a:avLst/>
          </a:prstGeom>
          <a:ln>
            <a:solidFill>
              <a:schemeClr val="accent1">
                <a:hueOff val="0"/>
                <a:satOff val="0"/>
                <a:lumOff val="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940" tIns="6985" rIns="27940" bIns="6985" numCol="1" spcCol="1270" anchor="ctr" anchorCtr="0">
            <a:noAutofit/>
          </a:bodyPr>
          <a:lstStyle/>
          <a:p>
            <a:pPr lvl="0" defTabSz="488950">
              <a:spcBef>
                <a:spcPct val="0"/>
              </a:spcBef>
              <a:spcAft>
                <a:spcPct val="35000"/>
              </a:spcAft>
            </a:pPr>
            <a:r>
              <a:rPr lang="en-US" sz="1100" b="1" kern="1200" dirty="0" smtClean="0"/>
              <a:t>ESS - Other</a:t>
            </a:r>
            <a:endParaRPr lang="en-US" sz="1100" kern="1200" dirty="0" smtClean="0"/>
          </a:p>
          <a:p>
            <a:pPr lvl="0" defTabSz="488950">
              <a:spcBef>
                <a:spcPct val="0"/>
              </a:spcBef>
              <a:spcAft>
                <a:spcPct val="35000"/>
              </a:spcAft>
            </a:pPr>
            <a:r>
              <a:rPr lang="en-US" sz="1100" b="1" dirty="0" smtClean="0"/>
              <a:t>Advisor CPS             </a:t>
            </a:r>
            <a:r>
              <a:rPr lang="en-US" sz="1100" dirty="0" smtClean="0"/>
              <a:t>Hans </a:t>
            </a:r>
            <a:r>
              <a:rPr lang="en-US" sz="1100" dirty="0" err="1" smtClean="0"/>
              <a:t>Pilebro</a:t>
            </a:r>
            <a:r>
              <a:rPr lang="en-US" sz="1100" dirty="0" smtClean="0"/>
              <a:t>            Martin Hansson         </a:t>
            </a:r>
          </a:p>
          <a:p>
            <a:pPr lvl="0" defTabSz="488950">
              <a:spcBef>
                <a:spcPct val="0"/>
              </a:spcBef>
              <a:spcAft>
                <a:spcPct val="35000"/>
              </a:spcAft>
            </a:pPr>
            <a:r>
              <a:rPr lang="en-US" sz="1100" b="1" dirty="0" err="1" smtClean="0"/>
              <a:t>Req.Engineer</a:t>
            </a:r>
            <a:r>
              <a:rPr lang="en-US" sz="1100" b="1" dirty="0" smtClean="0"/>
              <a:t>  </a:t>
            </a:r>
            <a:r>
              <a:rPr lang="en-US" sz="1100" dirty="0" smtClean="0"/>
              <a:t>       Michael </a:t>
            </a:r>
            <a:r>
              <a:rPr lang="en-US" sz="1100" dirty="0" err="1" smtClean="0"/>
              <a:t>Sjöholm</a:t>
            </a:r>
            <a:endParaRPr lang="en-US" sz="1100" kern="1200" dirty="0" smtClean="0"/>
          </a:p>
          <a:p>
            <a:pPr lvl="0" algn="ctr" defTabSz="488950">
              <a:spcBef>
                <a:spcPct val="0"/>
              </a:spcBef>
              <a:spcAft>
                <a:spcPct val="35000"/>
              </a:spcAft>
            </a:pPr>
            <a:endParaRPr lang="en-US" sz="1100" kern="1200" dirty="0"/>
          </a:p>
        </p:txBody>
      </p:sp>
    </p:spTree>
    <p:extLst>
      <p:ext uri="{BB962C8B-B14F-4D97-AF65-F5344CB8AC3E}">
        <p14:creationId xmlns:p14="http://schemas.microsoft.com/office/powerpoint/2010/main" val="68171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t">
        <a:normAutofit/>
      </a:bodyPr>
      <a:lstStyle>
        <a:defPPr algn="l">
          <a:defRPr sz="2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5" id="{837FB91F-CDC5-4BC6-A162-22F8370E1EC4}" vid="{C4EAEFBE-156F-4FEE-9F2B-BE5A854A00D8}"/>
    </a:ext>
  </a:extLst>
</a:theme>
</file>

<file path=ppt/theme/theme2.xml><?xml version="1.0" encoding="utf-8"?>
<a:theme xmlns:a="http://schemas.openxmlformats.org/drawingml/2006/main" name="2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5" id="{837FB91F-CDC5-4BC6-A162-22F8370E1EC4}" vid="{76958EC4-F568-4D68-98B3-6BA4183AD24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ESS-0060907 - Chess Core Powerpoint</Template>
  <TotalTime>1374</TotalTime>
  <Words>140</Words>
  <Application>Microsoft Macintosh PowerPoint</Application>
  <PresentationFormat>Widescreen</PresentationFormat>
  <Paragraphs>65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Mangal</vt:lpstr>
      <vt:lpstr>Arial</vt:lpstr>
      <vt:lpstr>Office-tema</vt:lpstr>
      <vt:lpstr>2_Anpassad formgivning</vt:lpstr>
      <vt:lpstr>CPS Organization </vt:lpstr>
      <vt:lpstr>CPS Organization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Spallation Source  </dc:title>
  <dc:creator>Andreas Lundström (ESS)</dc:creator>
  <cp:lastModifiedBy>Andreas Lundström (ESS)</cp:lastModifiedBy>
  <cp:revision>52</cp:revision>
  <dcterms:created xsi:type="dcterms:W3CDTF">2019-01-04T09:36:12Z</dcterms:created>
  <dcterms:modified xsi:type="dcterms:W3CDTF">2019-02-05T08:40:49Z</dcterms:modified>
</cp:coreProperties>
</file>