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6" r:id="rId2"/>
    <p:sldMasterId id="2147483684" r:id="rId3"/>
  </p:sldMasterIdLst>
  <p:notesMasterIdLst>
    <p:notesMasterId r:id="rId57"/>
  </p:notesMasterIdLst>
  <p:sldIdLst>
    <p:sldId id="349" r:id="rId4"/>
    <p:sldId id="350" r:id="rId5"/>
    <p:sldId id="467" r:id="rId6"/>
    <p:sldId id="462" r:id="rId7"/>
    <p:sldId id="470" r:id="rId8"/>
    <p:sldId id="256" r:id="rId9"/>
    <p:sldId id="351" r:id="rId10"/>
    <p:sldId id="471" r:id="rId11"/>
    <p:sldId id="369" r:id="rId12"/>
    <p:sldId id="376" r:id="rId13"/>
    <p:sldId id="385" r:id="rId14"/>
    <p:sldId id="381" r:id="rId15"/>
    <p:sldId id="379" r:id="rId16"/>
    <p:sldId id="380" r:id="rId17"/>
    <p:sldId id="384" r:id="rId18"/>
    <p:sldId id="469" r:id="rId19"/>
    <p:sldId id="468" r:id="rId20"/>
    <p:sldId id="265" r:id="rId21"/>
    <p:sldId id="295" r:id="rId22"/>
    <p:sldId id="277" r:id="rId23"/>
    <p:sldId id="284" r:id="rId24"/>
    <p:sldId id="285" r:id="rId25"/>
    <p:sldId id="287" r:id="rId26"/>
    <p:sldId id="288" r:id="rId27"/>
    <p:sldId id="383" r:id="rId28"/>
    <p:sldId id="257" r:id="rId29"/>
    <p:sldId id="275" r:id="rId30"/>
    <p:sldId id="274" r:id="rId31"/>
    <p:sldId id="269" r:id="rId32"/>
    <p:sldId id="473" r:id="rId33"/>
    <p:sldId id="472" r:id="rId34"/>
    <p:sldId id="466" r:id="rId35"/>
    <p:sldId id="464" r:id="rId36"/>
    <p:sldId id="465" r:id="rId37"/>
    <p:sldId id="370" r:id="rId38"/>
    <p:sldId id="390" r:id="rId39"/>
    <p:sldId id="391" r:id="rId40"/>
    <p:sldId id="387" r:id="rId41"/>
    <p:sldId id="480" r:id="rId42"/>
    <p:sldId id="353" r:id="rId43"/>
    <p:sldId id="481" r:id="rId44"/>
    <p:sldId id="373" r:id="rId45"/>
    <p:sldId id="474" r:id="rId46"/>
    <p:sldId id="378" r:id="rId47"/>
    <p:sldId id="377" r:id="rId48"/>
    <p:sldId id="482" r:id="rId49"/>
    <p:sldId id="476" r:id="rId50"/>
    <p:sldId id="477" r:id="rId51"/>
    <p:sldId id="478" r:id="rId52"/>
    <p:sldId id="437" r:id="rId53"/>
    <p:sldId id="435" r:id="rId54"/>
    <p:sldId id="479" r:id="rId55"/>
    <p:sldId id="483" r:id="rId5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1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BFBFBF"/>
    <a:srgbClr val="1E9FDB"/>
    <a:srgbClr val="76D6FF"/>
    <a:srgbClr val="0094CA"/>
    <a:srgbClr val="13A1DD"/>
    <a:srgbClr val="FFFFFF"/>
    <a:srgbClr val="13A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52" autoAdjust="0"/>
    <p:restoredTop sz="93349" autoAdjust="0"/>
  </p:normalViewPr>
  <p:slideViewPr>
    <p:cSldViewPr>
      <p:cViewPr varScale="1">
        <p:scale>
          <a:sx n="130" d="100"/>
          <a:sy n="130" d="100"/>
        </p:scale>
        <p:origin x="832" y="192"/>
      </p:cViewPr>
      <p:guideLst>
        <p:guide pos="3840"/>
        <p:guide orient="horz" pos="1117"/>
      </p:guideLst>
    </p:cSldViewPr>
  </p:slideViewPr>
  <p:outlineViewPr>
    <p:cViewPr>
      <p:scale>
        <a:sx n="33" d="100"/>
        <a:sy n="33" d="100"/>
      </p:scale>
      <p:origin x="0" y="-24552"/>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9" d="100"/>
          <a:sy n="139" d="100"/>
        </p:scale>
        <p:origin x="4296"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8AD0CD-6CDC-7A4F-BBE8-91E1E543E248}"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C5BB01E3-219E-0048-82E5-B4656F4E7417}">
      <dgm:prSet phldrT="[Text]" custT="1"/>
      <dgm:spPr>
        <a:solidFill>
          <a:schemeClr val="tx1">
            <a:lumMod val="85000"/>
            <a:lumOff val="15000"/>
          </a:schemeClr>
        </a:solidFill>
        <a:ln>
          <a:noFill/>
        </a:ln>
      </dgm:spPr>
      <dgm:t>
        <a:bodyPr/>
        <a:lstStyle/>
        <a:p>
          <a:r>
            <a:rPr lang="en-GB" sz="1600" dirty="0">
              <a:solidFill>
                <a:schemeClr val="bg1"/>
              </a:solidFill>
            </a:rPr>
            <a:t>Milestones</a:t>
          </a:r>
          <a:endParaRPr lang="en-US" sz="1600" dirty="0">
            <a:solidFill>
              <a:schemeClr val="bg1"/>
            </a:solidFill>
          </a:endParaRPr>
        </a:p>
      </dgm:t>
    </dgm:pt>
    <dgm:pt modelId="{C5864F13-513B-3E4B-BD6C-77F67A99BF29}" type="parTrans" cxnId="{2AABE18E-FD60-0847-8E4C-F4D93C1307E9}">
      <dgm:prSet/>
      <dgm:spPr/>
      <dgm:t>
        <a:bodyPr/>
        <a:lstStyle/>
        <a:p>
          <a:endParaRPr lang="en-US"/>
        </a:p>
      </dgm:t>
    </dgm:pt>
    <dgm:pt modelId="{9875FBA6-F7E6-B241-869E-524E6C89A3E6}" type="sibTrans" cxnId="{2AABE18E-FD60-0847-8E4C-F4D93C1307E9}">
      <dgm:prSet/>
      <dgm:spPr/>
      <dgm:t>
        <a:bodyPr/>
        <a:lstStyle/>
        <a:p>
          <a:endParaRPr lang="en-US"/>
        </a:p>
      </dgm:t>
    </dgm:pt>
    <dgm:pt modelId="{C0CAA9D5-B1AA-C04D-B047-40BBC03CC2E0}">
      <dgm:prSet phldrT="[Text]"/>
      <dgm:spPr/>
      <dgm:t>
        <a:bodyPr/>
        <a:lstStyle/>
        <a:p>
          <a:r>
            <a:rPr lang="en-GB" dirty="0">
              <a:solidFill>
                <a:schemeClr val="bg1"/>
              </a:solidFill>
            </a:rPr>
            <a:t>TEST BEAM LINE</a:t>
          </a:r>
          <a:endParaRPr lang="en-US" dirty="0">
            <a:solidFill>
              <a:schemeClr val="bg1"/>
            </a:solidFill>
          </a:endParaRPr>
        </a:p>
      </dgm:t>
    </dgm:pt>
    <dgm:pt modelId="{D8D4E62F-C395-EC45-84EB-8BC43A333BF9}" type="parTrans" cxnId="{B03CE181-B902-AD46-8BF4-26BA166BF2E6}">
      <dgm:prSet/>
      <dgm:spPr/>
      <dgm:t>
        <a:bodyPr/>
        <a:lstStyle/>
        <a:p>
          <a:endParaRPr lang="en-US"/>
        </a:p>
      </dgm:t>
    </dgm:pt>
    <dgm:pt modelId="{9146BF3F-D08B-8442-96B0-FBB93AA2EEAB}" type="sibTrans" cxnId="{B03CE181-B902-AD46-8BF4-26BA166BF2E6}">
      <dgm:prSet/>
      <dgm:spPr/>
      <dgm:t>
        <a:bodyPr/>
        <a:lstStyle/>
        <a:p>
          <a:endParaRPr lang="en-US"/>
        </a:p>
      </dgm:t>
    </dgm:pt>
    <dgm:pt modelId="{E42A3A5C-FBDF-4044-9CEC-57DEB4C3CA05}">
      <dgm:prSet phldrT="[Text]" custT="1"/>
      <dgm:spPr>
        <a:solidFill>
          <a:schemeClr val="tx1">
            <a:lumMod val="85000"/>
            <a:lumOff val="15000"/>
          </a:schemeClr>
        </a:solidFill>
        <a:ln>
          <a:noFill/>
        </a:ln>
      </dgm:spPr>
      <dgm:t>
        <a:bodyPr/>
        <a:lstStyle/>
        <a:p>
          <a:r>
            <a:rPr lang="sv-SE" sz="1400" dirty="0">
              <a:solidFill>
                <a:schemeClr val="bg1"/>
              </a:solidFill>
            </a:rPr>
            <a:t>NBOA design del</a:t>
          </a:r>
          <a:endParaRPr lang="en-GB" sz="1400" dirty="0">
            <a:solidFill>
              <a:schemeClr val="bg1"/>
            </a:solidFill>
          </a:endParaRPr>
        </a:p>
      </dgm:t>
    </dgm:pt>
    <dgm:pt modelId="{055AA921-DF35-E749-B5C7-CF1B6101DC9D}" type="parTrans" cxnId="{A6120140-FE34-FE42-A8EF-3E8EF5D4C9B0}">
      <dgm:prSet/>
      <dgm:spPr/>
      <dgm:t>
        <a:bodyPr/>
        <a:lstStyle/>
        <a:p>
          <a:endParaRPr lang="en-US"/>
        </a:p>
      </dgm:t>
    </dgm:pt>
    <dgm:pt modelId="{58E99ACF-033C-D946-ABA9-574404199827}" type="sibTrans" cxnId="{A6120140-FE34-FE42-A8EF-3E8EF5D4C9B0}">
      <dgm:prSet/>
      <dgm:spPr/>
      <dgm:t>
        <a:bodyPr/>
        <a:lstStyle/>
        <a:p>
          <a:endParaRPr lang="en-US"/>
        </a:p>
      </dgm:t>
    </dgm:pt>
    <dgm:pt modelId="{3A172A3C-2B6B-044C-A412-C5EDFF38EA8B}">
      <dgm:prSet phldrT="[Text]" custT="1"/>
      <dgm:spPr>
        <a:solidFill>
          <a:schemeClr val="tx1">
            <a:lumMod val="85000"/>
            <a:lumOff val="15000"/>
          </a:schemeClr>
        </a:solidFill>
        <a:ln>
          <a:noFill/>
        </a:ln>
      </dgm:spPr>
      <dgm:t>
        <a:bodyPr/>
        <a:lstStyle/>
        <a:p>
          <a:r>
            <a:rPr lang="en-GB" sz="1400" b="0" i="0" u="none" dirty="0">
              <a:solidFill>
                <a:schemeClr val="bg1"/>
              </a:solidFill>
            </a:rPr>
            <a:t>NBOA </a:t>
          </a:r>
          <a:r>
            <a:rPr lang="en-GB" sz="1400" b="0" i="0" u="none" dirty="0" err="1">
              <a:solidFill>
                <a:schemeClr val="bg1"/>
              </a:solidFill>
            </a:rPr>
            <a:t>appr</a:t>
          </a:r>
          <a:r>
            <a:rPr lang="en-GB" sz="1400" b="0" i="0" u="none" dirty="0">
              <a:solidFill>
                <a:schemeClr val="bg1"/>
              </a:solidFill>
            </a:rPr>
            <a:t>. TD</a:t>
          </a:r>
          <a:endParaRPr lang="en-GB" sz="1400" dirty="0">
            <a:solidFill>
              <a:schemeClr val="bg1"/>
            </a:solidFill>
          </a:endParaRPr>
        </a:p>
      </dgm:t>
    </dgm:pt>
    <dgm:pt modelId="{9BCF024B-C68A-9147-B530-92E6E10BCAA9}" type="parTrans" cxnId="{A279223C-8B20-7246-9BE1-DF62466C8C10}">
      <dgm:prSet/>
      <dgm:spPr/>
      <dgm:t>
        <a:bodyPr/>
        <a:lstStyle/>
        <a:p>
          <a:endParaRPr lang="en-US"/>
        </a:p>
      </dgm:t>
    </dgm:pt>
    <dgm:pt modelId="{88887616-E929-9541-8FC3-E943DA55AC5F}" type="sibTrans" cxnId="{A279223C-8B20-7246-9BE1-DF62466C8C10}">
      <dgm:prSet/>
      <dgm:spPr/>
      <dgm:t>
        <a:bodyPr/>
        <a:lstStyle/>
        <a:p>
          <a:endParaRPr lang="en-US"/>
        </a:p>
      </dgm:t>
    </dgm:pt>
    <dgm:pt modelId="{77E917E6-1692-5547-8966-CE17B0B9F1D9}">
      <dgm:prSet phldrT="[Text]" custT="1"/>
      <dgm:spPr>
        <a:solidFill>
          <a:schemeClr val="tx1">
            <a:lumMod val="85000"/>
            <a:lumOff val="15000"/>
          </a:schemeClr>
        </a:solidFill>
        <a:ln>
          <a:noFill/>
        </a:ln>
      </dgm:spPr>
      <dgm:t>
        <a:bodyPr/>
        <a:lstStyle/>
        <a:p>
          <a:r>
            <a:rPr lang="en-GB" sz="1400" b="0" i="0" u="none" dirty="0">
              <a:solidFill>
                <a:schemeClr val="bg1"/>
              </a:solidFill>
            </a:rPr>
            <a:t>NBPI CDR</a:t>
          </a:r>
          <a:endParaRPr lang="en-GB" sz="400" dirty="0">
            <a:solidFill>
              <a:schemeClr val="bg1"/>
            </a:solidFill>
          </a:endParaRPr>
        </a:p>
      </dgm:t>
    </dgm:pt>
    <dgm:pt modelId="{B880C6C9-019B-644C-BD15-F832D4725AB5}" type="parTrans" cxnId="{89C7BB4F-0437-8E41-92D8-BA3538D9ED2A}">
      <dgm:prSet/>
      <dgm:spPr/>
      <dgm:t>
        <a:bodyPr/>
        <a:lstStyle/>
        <a:p>
          <a:endParaRPr lang="en-US"/>
        </a:p>
      </dgm:t>
    </dgm:pt>
    <dgm:pt modelId="{EA9FBE1A-B69D-AF40-8D2F-00BF5ACC6E08}" type="sibTrans" cxnId="{89C7BB4F-0437-8E41-92D8-BA3538D9ED2A}">
      <dgm:prSet/>
      <dgm:spPr/>
      <dgm:t>
        <a:bodyPr/>
        <a:lstStyle/>
        <a:p>
          <a:endParaRPr lang="en-US"/>
        </a:p>
      </dgm:t>
    </dgm:pt>
    <dgm:pt modelId="{9DAB700D-295D-4349-BEC7-0B11A0C7ECAA}">
      <dgm:prSet custT="1"/>
      <dgm:spPr>
        <a:solidFill>
          <a:schemeClr val="tx1">
            <a:lumMod val="85000"/>
            <a:lumOff val="15000"/>
          </a:schemeClr>
        </a:solidFill>
        <a:ln>
          <a:noFill/>
        </a:ln>
      </dgm:spPr>
      <dgm:t>
        <a:bodyPr/>
        <a:lstStyle/>
        <a:p>
          <a:r>
            <a:rPr lang="en-GB" sz="1400" b="0" i="0" u="none" dirty="0">
              <a:solidFill>
                <a:schemeClr val="bg1"/>
              </a:solidFill>
            </a:rPr>
            <a:t>FAT</a:t>
          </a:r>
          <a:endParaRPr lang="en-GB" sz="700" dirty="0">
            <a:solidFill>
              <a:schemeClr val="bg1"/>
            </a:solidFill>
          </a:endParaRPr>
        </a:p>
      </dgm:t>
    </dgm:pt>
    <dgm:pt modelId="{8770A2C5-8D31-5D41-8AEF-81DE41E83ED3}" type="parTrans" cxnId="{CC7C9310-F33A-0543-8EA4-50F3DF611B7A}">
      <dgm:prSet/>
      <dgm:spPr/>
      <dgm:t>
        <a:bodyPr/>
        <a:lstStyle/>
        <a:p>
          <a:endParaRPr lang="en-US"/>
        </a:p>
      </dgm:t>
    </dgm:pt>
    <dgm:pt modelId="{F03DEAD4-9505-244C-BF93-610DEE554F1E}" type="sibTrans" cxnId="{CC7C9310-F33A-0543-8EA4-50F3DF611B7A}">
      <dgm:prSet/>
      <dgm:spPr/>
      <dgm:t>
        <a:bodyPr/>
        <a:lstStyle/>
        <a:p>
          <a:endParaRPr lang="en-US"/>
        </a:p>
      </dgm:t>
    </dgm:pt>
    <dgm:pt modelId="{40A7EAA3-C774-D640-92ED-A6357DF6B284}">
      <dgm:prSet custT="1"/>
      <dgm:spPr>
        <a:solidFill>
          <a:schemeClr val="tx1">
            <a:lumMod val="85000"/>
            <a:lumOff val="15000"/>
          </a:schemeClr>
        </a:solidFill>
        <a:ln>
          <a:noFill/>
        </a:ln>
      </dgm:spPr>
      <dgm:t>
        <a:bodyPr/>
        <a:lstStyle/>
        <a:p>
          <a:r>
            <a:rPr lang="en-GB" sz="1400" b="0" i="0" u="none" dirty="0">
              <a:solidFill>
                <a:schemeClr val="bg1"/>
              </a:solidFill>
            </a:rPr>
            <a:t>Delivery to Site</a:t>
          </a:r>
          <a:endParaRPr lang="en-GB" sz="1400" dirty="0">
            <a:solidFill>
              <a:schemeClr val="bg1"/>
            </a:solidFill>
          </a:endParaRPr>
        </a:p>
      </dgm:t>
    </dgm:pt>
    <dgm:pt modelId="{FE3C1640-E084-194D-A241-275E08526D26}" type="parTrans" cxnId="{5E1AB662-7DE9-0740-97E0-8FB4A124B160}">
      <dgm:prSet/>
      <dgm:spPr/>
      <dgm:t>
        <a:bodyPr/>
        <a:lstStyle/>
        <a:p>
          <a:endParaRPr lang="en-US"/>
        </a:p>
      </dgm:t>
    </dgm:pt>
    <dgm:pt modelId="{03919FC1-6A1E-564D-87A2-2FF054E02041}" type="sibTrans" cxnId="{5E1AB662-7DE9-0740-97E0-8FB4A124B160}">
      <dgm:prSet/>
      <dgm:spPr/>
      <dgm:t>
        <a:bodyPr/>
        <a:lstStyle/>
        <a:p>
          <a:endParaRPr lang="en-US"/>
        </a:p>
      </dgm:t>
    </dgm:pt>
    <dgm:pt modelId="{6D46C209-60F4-8947-A91A-64171E30CC73}">
      <dgm:prSet custT="1"/>
      <dgm:spPr>
        <a:solidFill>
          <a:schemeClr val="tx1">
            <a:lumMod val="85000"/>
            <a:lumOff val="15000"/>
          </a:schemeClr>
        </a:solidFill>
        <a:ln>
          <a:noFill/>
        </a:ln>
      </dgm:spPr>
      <dgm:t>
        <a:bodyPr lIns="0" tIns="0" bIns="0" anchor="ctr" anchorCtr="0"/>
        <a:lstStyle/>
        <a:p>
          <a:r>
            <a:rPr lang="en-GB" sz="1350" b="0" i="0" u="none" dirty="0">
              <a:solidFill>
                <a:schemeClr val="bg1"/>
              </a:solidFill>
            </a:rPr>
            <a:t>NBOA </a:t>
          </a:r>
          <a:r>
            <a:rPr lang="en-GB" sz="1400" b="0" i="0" u="none" dirty="0">
              <a:solidFill>
                <a:schemeClr val="bg1"/>
              </a:solidFill>
            </a:rPr>
            <a:t>integration</a:t>
          </a:r>
          <a:endParaRPr lang="en-GB" sz="1400" dirty="0">
            <a:solidFill>
              <a:schemeClr val="bg1"/>
            </a:solidFill>
          </a:endParaRPr>
        </a:p>
      </dgm:t>
    </dgm:pt>
    <dgm:pt modelId="{55774DEB-E956-E34B-BADC-84B649497C3C}" type="parTrans" cxnId="{06B78D2E-3418-A147-9A77-538F7DC86A42}">
      <dgm:prSet/>
      <dgm:spPr/>
      <dgm:t>
        <a:bodyPr/>
        <a:lstStyle/>
        <a:p>
          <a:endParaRPr lang="en-US"/>
        </a:p>
      </dgm:t>
    </dgm:pt>
    <dgm:pt modelId="{4A125309-1CB7-BA4F-B47C-0A8561F96BA9}" type="sibTrans" cxnId="{06B78D2E-3418-A147-9A77-538F7DC86A42}">
      <dgm:prSet/>
      <dgm:spPr/>
      <dgm:t>
        <a:bodyPr/>
        <a:lstStyle/>
        <a:p>
          <a:endParaRPr lang="en-US"/>
        </a:p>
      </dgm:t>
    </dgm:pt>
    <dgm:pt modelId="{66104AC0-7DA2-3B41-BFFC-AFA710D264FA}">
      <dgm:prSet phldrT="[Text]"/>
      <dgm:spPr>
        <a:solidFill>
          <a:schemeClr val="accent3">
            <a:lumMod val="60000"/>
            <a:lumOff val="40000"/>
            <a:alpha val="90000"/>
          </a:schemeClr>
        </a:solidFill>
        <a:ln>
          <a:noFill/>
        </a:ln>
      </dgm:spPr>
      <dgm:t>
        <a:bodyPr/>
        <a:lstStyle/>
        <a:p>
          <a:r>
            <a:rPr lang="sv-SE" dirty="0">
              <a:solidFill>
                <a:schemeClr val="tx1"/>
              </a:solidFill>
            </a:rPr>
            <a:t>19-W8</a:t>
          </a:r>
          <a:endParaRPr lang="en-GB" dirty="0">
            <a:solidFill>
              <a:schemeClr val="tx1"/>
            </a:solidFill>
          </a:endParaRPr>
        </a:p>
      </dgm:t>
    </dgm:pt>
    <dgm:pt modelId="{FBC886C8-98C8-CD40-B84C-26ACC758C97E}" type="parTrans" cxnId="{04AE7C8C-9447-434A-935A-A58352C95F41}">
      <dgm:prSet/>
      <dgm:spPr/>
      <dgm:t>
        <a:bodyPr/>
        <a:lstStyle/>
        <a:p>
          <a:endParaRPr lang="en-US"/>
        </a:p>
      </dgm:t>
    </dgm:pt>
    <dgm:pt modelId="{9189F398-DFA8-264A-840C-DA1B7C9CA958}" type="sibTrans" cxnId="{04AE7C8C-9447-434A-935A-A58352C95F41}">
      <dgm:prSet/>
      <dgm:spPr/>
      <dgm:t>
        <a:bodyPr/>
        <a:lstStyle/>
        <a:p>
          <a:endParaRPr lang="en-US"/>
        </a:p>
      </dgm:t>
    </dgm:pt>
    <dgm:pt modelId="{E6F516D6-4CC0-D04F-BDA8-A332229A8359}">
      <dgm:prSet phldrT="[Text]"/>
      <dgm:spPr>
        <a:solidFill>
          <a:schemeClr val="accent3">
            <a:lumMod val="60000"/>
            <a:lumOff val="40000"/>
            <a:alpha val="90000"/>
          </a:schemeClr>
        </a:solidFill>
        <a:ln>
          <a:noFill/>
        </a:ln>
      </dgm:spPr>
      <dgm:t>
        <a:bodyPr/>
        <a:lstStyle/>
        <a:p>
          <a:r>
            <a:rPr lang="en-GB" dirty="0">
              <a:solidFill>
                <a:schemeClr val="tx1"/>
              </a:solidFill>
            </a:rPr>
            <a:t>19-W8</a:t>
          </a:r>
        </a:p>
      </dgm:t>
    </dgm:pt>
    <dgm:pt modelId="{EF5C3E63-37C4-0F47-ADE6-137028EBE5A4}" type="parTrans" cxnId="{B3AD8887-1583-5E4B-86FB-3C54003B21A4}">
      <dgm:prSet/>
      <dgm:spPr/>
      <dgm:t>
        <a:bodyPr/>
        <a:lstStyle/>
        <a:p>
          <a:endParaRPr lang="en-US"/>
        </a:p>
      </dgm:t>
    </dgm:pt>
    <dgm:pt modelId="{ADD43A8B-C286-B94F-9F91-EDA8307D5000}" type="sibTrans" cxnId="{B3AD8887-1583-5E4B-86FB-3C54003B21A4}">
      <dgm:prSet/>
      <dgm:spPr/>
      <dgm:t>
        <a:bodyPr/>
        <a:lstStyle/>
        <a:p>
          <a:endParaRPr lang="en-US"/>
        </a:p>
      </dgm:t>
    </dgm:pt>
    <dgm:pt modelId="{D8E1C76C-887F-CE46-8F7B-8F4F25512314}">
      <dgm:prSet phldrT="[Text]"/>
      <dgm:spPr>
        <a:solidFill>
          <a:srgbClr val="D4DBE8">
            <a:alpha val="90000"/>
          </a:srgbClr>
        </a:solidFill>
        <a:ln>
          <a:noFill/>
        </a:ln>
      </dgm:spPr>
      <dgm:t>
        <a:bodyPr/>
        <a:lstStyle/>
        <a:p>
          <a:r>
            <a:rPr lang="en-GB" dirty="0">
              <a:solidFill>
                <a:schemeClr val="tx1"/>
              </a:solidFill>
            </a:rPr>
            <a:t>14/1-20</a:t>
          </a:r>
        </a:p>
      </dgm:t>
    </dgm:pt>
    <dgm:pt modelId="{FDFF4262-D265-2441-910E-3193B91B84BE}" type="parTrans" cxnId="{247D810F-9F60-BD4E-8175-C9841CEDC360}">
      <dgm:prSet/>
      <dgm:spPr/>
      <dgm:t>
        <a:bodyPr/>
        <a:lstStyle/>
        <a:p>
          <a:endParaRPr lang="en-US"/>
        </a:p>
      </dgm:t>
    </dgm:pt>
    <dgm:pt modelId="{054725AD-4000-EE4F-8947-AE5FA7A5F097}" type="sibTrans" cxnId="{247D810F-9F60-BD4E-8175-C9841CEDC360}">
      <dgm:prSet/>
      <dgm:spPr/>
      <dgm:t>
        <a:bodyPr/>
        <a:lstStyle/>
        <a:p>
          <a:endParaRPr lang="en-US"/>
        </a:p>
      </dgm:t>
    </dgm:pt>
    <dgm:pt modelId="{83105200-8C0F-DF4B-93CB-7CC375F3B0E1}">
      <dgm:prSet phldrT="[Text]"/>
      <dgm:spPr>
        <a:ln>
          <a:noFill/>
        </a:ln>
      </dgm:spPr>
      <dgm:t>
        <a:bodyPr/>
        <a:lstStyle/>
        <a:p>
          <a:endParaRPr lang="en-GB" dirty="0">
            <a:solidFill>
              <a:schemeClr val="tx1"/>
            </a:solidFill>
          </a:endParaRPr>
        </a:p>
      </dgm:t>
    </dgm:pt>
    <dgm:pt modelId="{FBF50901-433B-7145-A3C3-4FBF4DD51B56}" type="parTrans" cxnId="{1A869014-B4BD-3040-8B6D-7E62E1E749FE}">
      <dgm:prSet/>
      <dgm:spPr/>
      <dgm:t>
        <a:bodyPr/>
        <a:lstStyle/>
        <a:p>
          <a:endParaRPr lang="en-US"/>
        </a:p>
      </dgm:t>
    </dgm:pt>
    <dgm:pt modelId="{BDD65630-7BEA-D240-91FE-8D5B449ABF5B}" type="sibTrans" cxnId="{1A869014-B4BD-3040-8B6D-7E62E1E749FE}">
      <dgm:prSet/>
      <dgm:spPr/>
      <dgm:t>
        <a:bodyPr/>
        <a:lstStyle/>
        <a:p>
          <a:endParaRPr lang="en-US"/>
        </a:p>
      </dgm:t>
    </dgm:pt>
    <dgm:pt modelId="{84EE89F5-6CD2-6F4A-8500-C43D40935C11}">
      <dgm:prSet phldrT="[Text]"/>
      <dgm:spPr>
        <a:ln>
          <a:noFill/>
        </a:ln>
      </dgm:spPr>
      <dgm:t>
        <a:bodyPr/>
        <a:lstStyle/>
        <a:p>
          <a:r>
            <a:rPr lang="sv-SE" dirty="0">
              <a:solidFill>
                <a:schemeClr val="tx1"/>
              </a:solidFill>
            </a:rPr>
            <a:t>20-04-21 – 04-10-21</a:t>
          </a:r>
          <a:endParaRPr lang="en-GB" dirty="0">
            <a:solidFill>
              <a:schemeClr val="tx1"/>
            </a:solidFill>
          </a:endParaRPr>
        </a:p>
      </dgm:t>
    </dgm:pt>
    <dgm:pt modelId="{0D7B8492-65DA-894D-8D24-EEC03A0D1CD8}" type="parTrans" cxnId="{F6EC5256-C44D-8C4A-B6FA-5F692C15C690}">
      <dgm:prSet/>
      <dgm:spPr/>
      <dgm:t>
        <a:bodyPr/>
        <a:lstStyle/>
        <a:p>
          <a:endParaRPr lang="en-US"/>
        </a:p>
      </dgm:t>
    </dgm:pt>
    <dgm:pt modelId="{75F8DB00-2DBB-4D4B-8182-2040C78D1D90}" type="sibTrans" cxnId="{F6EC5256-C44D-8C4A-B6FA-5F692C15C690}">
      <dgm:prSet/>
      <dgm:spPr/>
      <dgm:t>
        <a:bodyPr/>
        <a:lstStyle/>
        <a:p>
          <a:endParaRPr lang="en-US"/>
        </a:p>
      </dgm:t>
    </dgm:pt>
    <dgm:pt modelId="{4A54F6D3-2A24-AB43-A110-FE07AEC74C6F}">
      <dgm:prSet/>
      <dgm:spPr/>
      <dgm:t>
        <a:bodyPr/>
        <a:lstStyle/>
        <a:p>
          <a:r>
            <a:rPr lang="en-GB" dirty="0">
              <a:solidFill>
                <a:schemeClr val="bg1"/>
              </a:solidFill>
            </a:rPr>
            <a:t>MAGIC</a:t>
          </a:r>
        </a:p>
      </dgm:t>
    </dgm:pt>
    <dgm:pt modelId="{1D493929-CC44-084A-9412-46C31BA752A7}" type="parTrans" cxnId="{471BE8EF-6B41-E34A-95F6-6A8D1E13BC70}">
      <dgm:prSet/>
      <dgm:spPr/>
      <dgm:t>
        <a:bodyPr/>
        <a:lstStyle/>
        <a:p>
          <a:endParaRPr lang="en-US"/>
        </a:p>
      </dgm:t>
    </dgm:pt>
    <dgm:pt modelId="{FA7B271D-F631-B54C-9FD3-6CCD5E79A2CB}" type="sibTrans" cxnId="{471BE8EF-6B41-E34A-95F6-6A8D1E13BC70}">
      <dgm:prSet/>
      <dgm:spPr/>
      <dgm:t>
        <a:bodyPr/>
        <a:lstStyle/>
        <a:p>
          <a:endParaRPr lang="en-US"/>
        </a:p>
      </dgm:t>
    </dgm:pt>
    <dgm:pt modelId="{426B897E-95EA-BD40-9D20-9D48452606DA}">
      <dgm:prSet/>
      <dgm:spPr>
        <a:solidFill>
          <a:schemeClr val="accent3">
            <a:lumMod val="60000"/>
            <a:lumOff val="40000"/>
            <a:alpha val="90000"/>
          </a:schemeClr>
        </a:solidFill>
        <a:ln>
          <a:noFill/>
        </a:ln>
      </dgm:spPr>
      <dgm:t>
        <a:bodyPr/>
        <a:lstStyle/>
        <a:p>
          <a:r>
            <a:rPr lang="sv-SE" dirty="0">
              <a:solidFill>
                <a:schemeClr val="tx1"/>
              </a:solidFill>
            </a:rPr>
            <a:t>19-W9</a:t>
          </a:r>
          <a:endParaRPr lang="en-GB" dirty="0">
            <a:solidFill>
              <a:schemeClr val="tx1"/>
            </a:solidFill>
          </a:endParaRPr>
        </a:p>
      </dgm:t>
    </dgm:pt>
    <dgm:pt modelId="{32C7955B-9C71-684B-91A5-40FC72E5B5B3}" type="parTrans" cxnId="{59D94477-2402-6840-92BA-BDD67CD0387D}">
      <dgm:prSet/>
      <dgm:spPr/>
      <dgm:t>
        <a:bodyPr/>
        <a:lstStyle/>
        <a:p>
          <a:endParaRPr lang="en-US"/>
        </a:p>
      </dgm:t>
    </dgm:pt>
    <dgm:pt modelId="{EFCE67F5-F35D-0646-B073-D09F96E81904}" type="sibTrans" cxnId="{59D94477-2402-6840-92BA-BDD67CD0387D}">
      <dgm:prSet/>
      <dgm:spPr/>
      <dgm:t>
        <a:bodyPr/>
        <a:lstStyle/>
        <a:p>
          <a:endParaRPr lang="en-US"/>
        </a:p>
      </dgm:t>
    </dgm:pt>
    <dgm:pt modelId="{216055D0-B645-C04E-AEAC-FC10A72424EF}">
      <dgm:prSet phldrT="[Text]"/>
      <dgm:spPr>
        <a:solidFill>
          <a:schemeClr val="accent3">
            <a:lumMod val="60000"/>
            <a:lumOff val="40000"/>
            <a:alpha val="90000"/>
          </a:schemeClr>
        </a:solidFill>
        <a:ln>
          <a:noFill/>
        </a:ln>
      </dgm:spPr>
      <dgm:t>
        <a:bodyPr/>
        <a:lstStyle/>
        <a:p>
          <a:r>
            <a:rPr lang="en-GB" dirty="0">
              <a:solidFill>
                <a:schemeClr val="tx1"/>
              </a:solidFill>
            </a:rPr>
            <a:t>19-W9</a:t>
          </a:r>
        </a:p>
      </dgm:t>
    </dgm:pt>
    <dgm:pt modelId="{3D00D8C3-1675-5D49-B631-678E4C5B1F18}" type="parTrans" cxnId="{2CCC0411-59A8-AA41-A503-396BC10D1C6E}">
      <dgm:prSet/>
      <dgm:spPr/>
      <dgm:t>
        <a:bodyPr/>
        <a:lstStyle/>
        <a:p>
          <a:endParaRPr lang="en-US"/>
        </a:p>
      </dgm:t>
    </dgm:pt>
    <dgm:pt modelId="{CDD79825-CF20-CF45-B735-A99A865BE89F}" type="sibTrans" cxnId="{2CCC0411-59A8-AA41-A503-396BC10D1C6E}">
      <dgm:prSet/>
      <dgm:spPr/>
      <dgm:t>
        <a:bodyPr/>
        <a:lstStyle/>
        <a:p>
          <a:endParaRPr lang="en-US"/>
        </a:p>
      </dgm:t>
    </dgm:pt>
    <dgm:pt modelId="{CAC3DFEA-80FA-C34B-BE29-0B748072D318}">
      <dgm:prSet phldrT="[Text]"/>
      <dgm:spPr>
        <a:solidFill>
          <a:srgbClr val="D0D8E8">
            <a:alpha val="90000"/>
          </a:srgbClr>
        </a:solidFill>
        <a:ln>
          <a:noFill/>
        </a:ln>
      </dgm:spPr>
      <dgm:t>
        <a:bodyPr/>
        <a:lstStyle/>
        <a:p>
          <a:r>
            <a:rPr lang="sv-SE" dirty="0">
              <a:solidFill>
                <a:schemeClr val="tx1"/>
              </a:solidFill>
            </a:rPr>
            <a:t>2/5</a:t>
          </a:r>
          <a:endParaRPr lang="en-GB" dirty="0">
            <a:solidFill>
              <a:schemeClr val="tx1"/>
            </a:solidFill>
          </a:endParaRPr>
        </a:p>
      </dgm:t>
    </dgm:pt>
    <dgm:pt modelId="{36D29C6C-33E9-9349-BFA5-CE57D6EA3959}" type="parTrans" cxnId="{9E0503AA-373A-C04E-AA0C-3CBCE6D3DB63}">
      <dgm:prSet/>
      <dgm:spPr/>
      <dgm:t>
        <a:bodyPr/>
        <a:lstStyle/>
        <a:p>
          <a:endParaRPr lang="en-US"/>
        </a:p>
      </dgm:t>
    </dgm:pt>
    <dgm:pt modelId="{C376678B-ECB3-AD42-B0ED-55B52F5A9E74}" type="sibTrans" cxnId="{9E0503AA-373A-C04E-AA0C-3CBCE6D3DB63}">
      <dgm:prSet/>
      <dgm:spPr/>
      <dgm:t>
        <a:bodyPr/>
        <a:lstStyle/>
        <a:p>
          <a:endParaRPr lang="en-US"/>
        </a:p>
      </dgm:t>
    </dgm:pt>
    <dgm:pt modelId="{29B86A1E-4CF5-9D4F-A6AD-36F7427981D8}">
      <dgm:prSet phldrT="[Text]"/>
      <dgm:spPr>
        <a:solidFill>
          <a:srgbClr val="D4DBE8">
            <a:alpha val="90000"/>
          </a:srgbClr>
        </a:solidFill>
        <a:ln>
          <a:noFill/>
        </a:ln>
      </dgm:spPr>
      <dgm:t>
        <a:bodyPr/>
        <a:lstStyle/>
        <a:p>
          <a:r>
            <a:rPr lang="en-GB" dirty="0">
              <a:solidFill>
                <a:schemeClr val="tx1"/>
              </a:solidFill>
            </a:rPr>
            <a:t>31/12-19</a:t>
          </a:r>
        </a:p>
      </dgm:t>
    </dgm:pt>
    <dgm:pt modelId="{EDFD0612-4ECD-9E42-92FD-E5FC5107A40F}" type="parTrans" cxnId="{B13727CE-F30E-C544-B768-1A758FC59B11}">
      <dgm:prSet/>
      <dgm:spPr/>
      <dgm:t>
        <a:bodyPr/>
        <a:lstStyle/>
        <a:p>
          <a:endParaRPr lang="en-US"/>
        </a:p>
      </dgm:t>
    </dgm:pt>
    <dgm:pt modelId="{D1B4CB36-1AC9-964A-B9DA-9E7B08656E98}" type="sibTrans" cxnId="{B13727CE-F30E-C544-B768-1A758FC59B11}">
      <dgm:prSet/>
      <dgm:spPr/>
      <dgm:t>
        <a:bodyPr/>
        <a:lstStyle/>
        <a:p>
          <a:endParaRPr lang="en-US"/>
        </a:p>
      </dgm:t>
    </dgm:pt>
    <dgm:pt modelId="{F5805B6D-DCED-824F-93B9-7EF3A6684BC5}">
      <dgm:prSet phldrT="[Text]"/>
      <dgm:spPr>
        <a:ln>
          <a:noFill/>
        </a:ln>
      </dgm:spPr>
      <dgm:t>
        <a:bodyPr/>
        <a:lstStyle/>
        <a:p>
          <a:endParaRPr lang="en-GB" dirty="0">
            <a:solidFill>
              <a:schemeClr val="tx1"/>
            </a:solidFill>
          </a:endParaRPr>
        </a:p>
      </dgm:t>
    </dgm:pt>
    <dgm:pt modelId="{E73BFEDF-33AD-E14E-9113-F7AC95D81B1D}" type="parTrans" cxnId="{ADAC902C-DEC8-8E4A-B1AD-F641E50C7D7E}">
      <dgm:prSet/>
      <dgm:spPr/>
      <dgm:t>
        <a:bodyPr/>
        <a:lstStyle/>
        <a:p>
          <a:endParaRPr lang="en-US"/>
        </a:p>
      </dgm:t>
    </dgm:pt>
    <dgm:pt modelId="{9656A730-E474-B14C-8125-BFF05B988398}" type="sibTrans" cxnId="{ADAC902C-DEC8-8E4A-B1AD-F641E50C7D7E}">
      <dgm:prSet/>
      <dgm:spPr/>
      <dgm:t>
        <a:bodyPr/>
        <a:lstStyle/>
        <a:p>
          <a:endParaRPr lang="en-US"/>
        </a:p>
      </dgm:t>
    </dgm:pt>
    <dgm:pt modelId="{99F6C4DB-5CAB-F648-BB24-A09578F04DBF}">
      <dgm:prSet phldrT="[Text]"/>
      <dgm:spPr>
        <a:ln>
          <a:noFill/>
        </a:ln>
      </dgm:spPr>
      <dgm:t>
        <a:bodyPr/>
        <a:lstStyle/>
        <a:p>
          <a:r>
            <a:rPr lang="sv-SE" dirty="0">
              <a:solidFill>
                <a:schemeClr val="tx1"/>
              </a:solidFill>
            </a:rPr>
            <a:t>20-04-21 – 04-10-21</a:t>
          </a:r>
          <a:endParaRPr lang="en-GB" dirty="0">
            <a:solidFill>
              <a:schemeClr val="tx1"/>
            </a:solidFill>
          </a:endParaRPr>
        </a:p>
      </dgm:t>
    </dgm:pt>
    <dgm:pt modelId="{46B56C47-A3C5-4B41-AF3C-7C1889E19BA6}" type="parTrans" cxnId="{11E3C46E-9BBF-BE43-92B7-92859F148121}">
      <dgm:prSet/>
      <dgm:spPr/>
      <dgm:t>
        <a:bodyPr/>
        <a:lstStyle/>
        <a:p>
          <a:endParaRPr lang="en-US"/>
        </a:p>
      </dgm:t>
    </dgm:pt>
    <dgm:pt modelId="{84F01E8E-F708-AD44-8D73-6B98B0B0F9D3}" type="sibTrans" cxnId="{11E3C46E-9BBF-BE43-92B7-92859F148121}">
      <dgm:prSet/>
      <dgm:spPr/>
      <dgm:t>
        <a:bodyPr/>
        <a:lstStyle/>
        <a:p>
          <a:endParaRPr lang="en-US"/>
        </a:p>
      </dgm:t>
    </dgm:pt>
    <dgm:pt modelId="{D65AB797-1AD8-EF47-8B7C-62626A9B1123}">
      <dgm:prSet phldrT="[Text]"/>
      <dgm:spPr/>
      <dgm:t>
        <a:bodyPr/>
        <a:lstStyle/>
        <a:p>
          <a:r>
            <a:rPr lang="en-GB" dirty="0">
              <a:solidFill>
                <a:schemeClr val="bg1"/>
              </a:solidFill>
            </a:rPr>
            <a:t>LOKI</a:t>
          </a:r>
        </a:p>
      </dgm:t>
    </dgm:pt>
    <dgm:pt modelId="{A9D12C40-DA6C-754A-BA44-26F2CDE4ABB6}" type="parTrans" cxnId="{AFCCF67C-2BD9-514A-A627-F802DF5457AD}">
      <dgm:prSet/>
      <dgm:spPr/>
      <dgm:t>
        <a:bodyPr/>
        <a:lstStyle/>
        <a:p>
          <a:endParaRPr lang="en-US"/>
        </a:p>
      </dgm:t>
    </dgm:pt>
    <dgm:pt modelId="{9DB47723-4368-EA45-8446-59A0538B8214}" type="sibTrans" cxnId="{AFCCF67C-2BD9-514A-A627-F802DF5457AD}">
      <dgm:prSet/>
      <dgm:spPr/>
      <dgm:t>
        <a:bodyPr/>
        <a:lstStyle/>
        <a:p>
          <a:endParaRPr lang="en-US"/>
        </a:p>
      </dgm:t>
    </dgm:pt>
    <dgm:pt modelId="{6A5B7C81-7792-654A-BCAE-418E91CCFE35}">
      <dgm:prSet phldrT="[Text]"/>
      <dgm:spPr>
        <a:solidFill>
          <a:srgbClr val="D0D8E8">
            <a:alpha val="90000"/>
          </a:srgbClr>
        </a:solidFill>
        <a:ln>
          <a:noFill/>
        </a:ln>
      </dgm:spPr>
      <dgm:t>
        <a:bodyPr/>
        <a:lstStyle/>
        <a:p>
          <a:r>
            <a:rPr lang="sv-SE" dirty="0">
              <a:solidFill>
                <a:srgbClr val="FF0000"/>
              </a:solidFill>
            </a:rPr>
            <a:t>(19-W9) W16</a:t>
          </a:r>
          <a:endParaRPr lang="en-GB" dirty="0">
            <a:solidFill>
              <a:srgbClr val="FF0000"/>
            </a:solidFill>
          </a:endParaRPr>
        </a:p>
      </dgm:t>
    </dgm:pt>
    <dgm:pt modelId="{276F4A5A-4548-B748-9250-C0E273A97215}" type="parTrans" cxnId="{6D51C731-ED87-7641-BC73-8CC9D1ED237E}">
      <dgm:prSet/>
      <dgm:spPr/>
      <dgm:t>
        <a:bodyPr/>
        <a:lstStyle/>
        <a:p>
          <a:endParaRPr lang="en-US"/>
        </a:p>
      </dgm:t>
    </dgm:pt>
    <dgm:pt modelId="{0D3E6243-B104-094B-8441-A7876DE122B5}" type="sibTrans" cxnId="{6D51C731-ED87-7641-BC73-8CC9D1ED237E}">
      <dgm:prSet/>
      <dgm:spPr/>
      <dgm:t>
        <a:bodyPr/>
        <a:lstStyle/>
        <a:p>
          <a:endParaRPr lang="en-US"/>
        </a:p>
      </dgm:t>
    </dgm:pt>
    <dgm:pt modelId="{F7D6267B-C82A-2C44-A31E-D6D2088A75C8}">
      <dgm:prSet phldrT="[Text]"/>
      <dgm:spPr>
        <a:ln>
          <a:noFill/>
        </a:ln>
      </dgm:spPr>
      <dgm:t>
        <a:bodyPr/>
        <a:lstStyle/>
        <a:p>
          <a:endParaRPr lang="en-GB" dirty="0">
            <a:solidFill>
              <a:schemeClr val="tx1"/>
            </a:solidFill>
          </a:endParaRPr>
        </a:p>
      </dgm:t>
    </dgm:pt>
    <dgm:pt modelId="{0D7BE908-653E-B642-8376-95BDB5E3CC6C}" type="parTrans" cxnId="{2AB1FAEE-E63C-EA4F-B99E-0174D3BD8337}">
      <dgm:prSet/>
      <dgm:spPr/>
      <dgm:t>
        <a:bodyPr/>
        <a:lstStyle/>
        <a:p>
          <a:endParaRPr lang="en-US"/>
        </a:p>
      </dgm:t>
    </dgm:pt>
    <dgm:pt modelId="{0D56EA2C-C690-7243-83F8-3BF82158A1BF}" type="sibTrans" cxnId="{2AB1FAEE-E63C-EA4F-B99E-0174D3BD8337}">
      <dgm:prSet/>
      <dgm:spPr/>
      <dgm:t>
        <a:bodyPr/>
        <a:lstStyle/>
        <a:p>
          <a:endParaRPr lang="en-US"/>
        </a:p>
      </dgm:t>
    </dgm:pt>
    <dgm:pt modelId="{38BFBFCB-161C-B94A-AD24-B0223027D085}">
      <dgm:prSet phldrT="[Text]"/>
      <dgm:spPr>
        <a:ln>
          <a:noFill/>
        </a:ln>
      </dgm:spPr>
      <dgm:t>
        <a:bodyPr/>
        <a:lstStyle/>
        <a:p>
          <a:r>
            <a:rPr lang="sv-SE" dirty="0">
              <a:solidFill>
                <a:schemeClr val="tx1"/>
              </a:solidFill>
            </a:rPr>
            <a:t>3/5</a:t>
          </a:r>
          <a:endParaRPr lang="en-GB" dirty="0">
            <a:solidFill>
              <a:schemeClr val="tx1"/>
            </a:solidFill>
          </a:endParaRPr>
        </a:p>
      </dgm:t>
    </dgm:pt>
    <dgm:pt modelId="{58CB373C-79C5-B447-953C-3329E83F5E6B}" type="parTrans" cxnId="{5971F688-E022-D74C-A4AB-1C1F01A112D2}">
      <dgm:prSet/>
      <dgm:spPr/>
      <dgm:t>
        <a:bodyPr/>
        <a:lstStyle/>
        <a:p>
          <a:endParaRPr lang="en-US"/>
        </a:p>
      </dgm:t>
    </dgm:pt>
    <dgm:pt modelId="{254AA003-0CE4-C94E-B18D-5DB71B954622}" type="sibTrans" cxnId="{5971F688-E022-D74C-A4AB-1C1F01A112D2}">
      <dgm:prSet/>
      <dgm:spPr/>
      <dgm:t>
        <a:bodyPr/>
        <a:lstStyle/>
        <a:p>
          <a:endParaRPr lang="en-US"/>
        </a:p>
      </dgm:t>
    </dgm:pt>
    <dgm:pt modelId="{88B0EC32-DD10-894B-A766-9AF3BD83879C}">
      <dgm:prSet phldrT="[Text]"/>
      <dgm:spPr>
        <a:ln>
          <a:noFill/>
        </a:ln>
      </dgm:spPr>
      <dgm:t>
        <a:bodyPr/>
        <a:lstStyle/>
        <a:p>
          <a:endParaRPr lang="en-GB" dirty="0">
            <a:solidFill>
              <a:schemeClr val="tx1"/>
            </a:solidFill>
          </a:endParaRPr>
        </a:p>
      </dgm:t>
    </dgm:pt>
    <dgm:pt modelId="{310C8FC6-EFA9-B44D-8864-A34F433006B9}" type="parTrans" cxnId="{6E96FEDD-EA6E-6941-A290-088F0D672A33}">
      <dgm:prSet/>
      <dgm:spPr/>
      <dgm:t>
        <a:bodyPr/>
        <a:lstStyle/>
        <a:p>
          <a:endParaRPr lang="en-US"/>
        </a:p>
      </dgm:t>
    </dgm:pt>
    <dgm:pt modelId="{F940B85B-14F9-4446-B1F3-08FA3AE2508E}" type="sibTrans" cxnId="{6E96FEDD-EA6E-6941-A290-088F0D672A33}">
      <dgm:prSet/>
      <dgm:spPr/>
      <dgm:t>
        <a:bodyPr/>
        <a:lstStyle/>
        <a:p>
          <a:endParaRPr lang="en-US"/>
        </a:p>
      </dgm:t>
    </dgm:pt>
    <dgm:pt modelId="{A18E0ED7-7A71-3E40-8090-DB8ACDF8A9DB}">
      <dgm:prSet phldrT="[Text]"/>
      <dgm:spPr>
        <a:ln>
          <a:noFill/>
        </a:ln>
      </dgm:spPr>
      <dgm:t>
        <a:bodyPr/>
        <a:lstStyle/>
        <a:p>
          <a:endParaRPr lang="en-GB" dirty="0">
            <a:solidFill>
              <a:schemeClr val="tx1"/>
            </a:solidFill>
          </a:endParaRPr>
        </a:p>
      </dgm:t>
    </dgm:pt>
    <dgm:pt modelId="{7B3C14C4-0F67-2945-ADC6-36129DBF8FF5}" type="parTrans" cxnId="{C3BCBB7E-87C1-D846-B054-EA76E4B68245}">
      <dgm:prSet/>
      <dgm:spPr/>
      <dgm:t>
        <a:bodyPr/>
        <a:lstStyle/>
        <a:p>
          <a:endParaRPr lang="en-US"/>
        </a:p>
      </dgm:t>
    </dgm:pt>
    <dgm:pt modelId="{BB43E635-D55F-7C41-AF66-9FB101E2D189}" type="sibTrans" cxnId="{C3BCBB7E-87C1-D846-B054-EA76E4B68245}">
      <dgm:prSet/>
      <dgm:spPr/>
      <dgm:t>
        <a:bodyPr/>
        <a:lstStyle/>
        <a:p>
          <a:endParaRPr lang="en-US"/>
        </a:p>
      </dgm:t>
    </dgm:pt>
    <dgm:pt modelId="{5EA21C76-0518-1343-BA5A-28BDFFD49902}">
      <dgm:prSet phldrT="[Text]"/>
      <dgm:spPr>
        <a:solidFill>
          <a:srgbClr val="D0D8E8">
            <a:alpha val="89804"/>
          </a:srgbClr>
        </a:solidFill>
        <a:ln>
          <a:noFill/>
        </a:ln>
      </dgm:spPr>
      <dgm:t>
        <a:bodyPr/>
        <a:lstStyle/>
        <a:p>
          <a:r>
            <a:rPr lang="sv-SE" dirty="0">
              <a:solidFill>
                <a:schemeClr val="tx1"/>
              </a:solidFill>
            </a:rPr>
            <a:t>20-04-21 – 04-10-21</a:t>
          </a:r>
          <a:endParaRPr lang="en-GB" dirty="0">
            <a:solidFill>
              <a:schemeClr val="tx1"/>
            </a:solidFill>
          </a:endParaRPr>
        </a:p>
      </dgm:t>
    </dgm:pt>
    <dgm:pt modelId="{8996C278-7FEB-7A40-A21B-A79A8DAEB8DB}" type="parTrans" cxnId="{A3D51C2A-33C3-2B4C-806D-F201835D1E0F}">
      <dgm:prSet/>
      <dgm:spPr/>
      <dgm:t>
        <a:bodyPr/>
        <a:lstStyle/>
        <a:p>
          <a:endParaRPr lang="en-US"/>
        </a:p>
      </dgm:t>
    </dgm:pt>
    <dgm:pt modelId="{1E555998-5C7C-C542-A615-6CA5490C2217}" type="sibTrans" cxnId="{A3D51C2A-33C3-2B4C-806D-F201835D1E0F}">
      <dgm:prSet/>
      <dgm:spPr/>
      <dgm:t>
        <a:bodyPr/>
        <a:lstStyle/>
        <a:p>
          <a:endParaRPr lang="en-US"/>
        </a:p>
      </dgm:t>
    </dgm:pt>
    <dgm:pt modelId="{75A05237-166A-AF47-9E19-303512C10D74}">
      <dgm:prSet/>
      <dgm:spPr/>
      <dgm:t>
        <a:bodyPr/>
        <a:lstStyle/>
        <a:p>
          <a:r>
            <a:rPr lang="en-GB" dirty="0">
              <a:solidFill>
                <a:schemeClr val="bg1"/>
              </a:solidFill>
            </a:rPr>
            <a:t>VESPA</a:t>
          </a:r>
        </a:p>
      </dgm:t>
    </dgm:pt>
    <dgm:pt modelId="{74C2A8AB-E001-BC42-A08A-CECF468F3A84}" type="parTrans" cxnId="{ABB6DCD6-184A-0F43-9B16-5DB902DD40E4}">
      <dgm:prSet/>
      <dgm:spPr/>
      <dgm:t>
        <a:bodyPr/>
        <a:lstStyle/>
        <a:p>
          <a:endParaRPr lang="en-US"/>
        </a:p>
      </dgm:t>
    </dgm:pt>
    <dgm:pt modelId="{EA29CD10-31C2-1649-A0A2-DC8AD5CA6E58}" type="sibTrans" cxnId="{ABB6DCD6-184A-0F43-9B16-5DB902DD40E4}">
      <dgm:prSet/>
      <dgm:spPr/>
      <dgm:t>
        <a:bodyPr/>
        <a:lstStyle/>
        <a:p>
          <a:endParaRPr lang="en-US"/>
        </a:p>
      </dgm:t>
    </dgm:pt>
    <dgm:pt modelId="{55D53351-1C67-BD48-9DC4-7D7C4B2D6C84}">
      <dgm:prSet/>
      <dgm:spPr>
        <a:ln>
          <a:noFill/>
        </a:ln>
      </dgm:spPr>
      <dgm:t>
        <a:bodyPr/>
        <a:lstStyle/>
        <a:p>
          <a:r>
            <a:rPr lang="sv-SE" dirty="0">
              <a:solidFill>
                <a:srgbClr val="FF0000"/>
              </a:solidFill>
            </a:rPr>
            <a:t>(19-W14) W16</a:t>
          </a:r>
          <a:endParaRPr lang="en-GB" dirty="0">
            <a:solidFill>
              <a:srgbClr val="FF0000"/>
            </a:solidFill>
          </a:endParaRPr>
        </a:p>
      </dgm:t>
    </dgm:pt>
    <dgm:pt modelId="{65374545-B643-3B4B-AD8E-DEC97D938A9F}" type="parTrans" cxnId="{374011C2-2648-8044-A688-E5303085237A}">
      <dgm:prSet/>
      <dgm:spPr/>
      <dgm:t>
        <a:bodyPr/>
        <a:lstStyle/>
        <a:p>
          <a:endParaRPr lang="en-US"/>
        </a:p>
      </dgm:t>
    </dgm:pt>
    <dgm:pt modelId="{BC1E9490-6E8C-7142-A411-C0927B11E2A8}" type="sibTrans" cxnId="{374011C2-2648-8044-A688-E5303085237A}">
      <dgm:prSet/>
      <dgm:spPr/>
      <dgm:t>
        <a:bodyPr/>
        <a:lstStyle/>
        <a:p>
          <a:endParaRPr lang="en-US"/>
        </a:p>
      </dgm:t>
    </dgm:pt>
    <dgm:pt modelId="{3D478BAF-1E58-3B45-9A4D-C42A12A25E96}">
      <dgm:prSet phldrT="[Text]"/>
      <dgm:spPr>
        <a:ln>
          <a:noFill/>
        </a:ln>
      </dgm:spPr>
      <dgm:t>
        <a:bodyPr/>
        <a:lstStyle/>
        <a:p>
          <a:endParaRPr lang="en-GB" dirty="0">
            <a:solidFill>
              <a:schemeClr val="tx1"/>
            </a:solidFill>
          </a:endParaRPr>
        </a:p>
      </dgm:t>
    </dgm:pt>
    <dgm:pt modelId="{54542E79-22EE-3242-B246-F939E8AA5E0B}" type="parTrans" cxnId="{8ACE36D4-412B-054C-849D-3EBF26209A00}">
      <dgm:prSet/>
      <dgm:spPr/>
      <dgm:t>
        <a:bodyPr/>
        <a:lstStyle/>
        <a:p>
          <a:endParaRPr lang="en-US"/>
        </a:p>
      </dgm:t>
    </dgm:pt>
    <dgm:pt modelId="{186D0B29-A48C-E04F-8D8C-3592008C2DAF}" type="sibTrans" cxnId="{8ACE36D4-412B-054C-849D-3EBF26209A00}">
      <dgm:prSet/>
      <dgm:spPr/>
      <dgm:t>
        <a:bodyPr/>
        <a:lstStyle/>
        <a:p>
          <a:endParaRPr lang="en-US"/>
        </a:p>
      </dgm:t>
    </dgm:pt>
    <dgm:pt modelId="{4724D919-413D-7749-A9E6-2F7EB2BC2E23}">
      <dgm:prSet phldrT="[Text]"/>
      <dgm:spPr>
        <a:ln>
          <a:noFill/>
        </a:ln>
      </dgm:spPr>
      <dgm:t>
        <a:bodyPr/>
        <a:lstStyle/>
        <a:p>
          <a:r>
            <a:rPr lang="en-GB" dirty="0">
              <a:solidFill>
                <a:schemeClr val="tx1"/>
              </a:solidFill>
            </a:rPr>
            <a:t>7/7-21</a:t>
          </a:r>
        </a:p>
      </dgm:t>
    </dgm:pt>
    <dgm:pt modelId="{3B64CBD9-749E-8540-9AEC-EB2359C3E70F}" type="parTrans" cxnId="{2E5DA8C5-4C5A-3F45-BB45-8E02DEDB2211}">
      <dgm:prSet/>
      <dgm:spPr/>
      <dgm:t>
        <a:bodyPr/>
        <a:lstStyle/>
        <a:p>
          <a:endParaRPr lang="en-US"/>
        </a:p>
      </dgm:t>
    </dgm:pt>
    <dgm:pt modelId="{809390AC-5EDD-DB48-9BDE-16330CDBA2DB}" type="sibTrans" cxnId="{2E5DA8C5-4C5A-3F45-BB45-8E02DEDB2211}">
      <dgm:prSet/>
      <dgm:spPr/>
      <dgm:t>
        <a:bodyPr/>
        <a:lstStyle/>
        <a:p>
          <a:endParaRPr lang="en-US"/>
        </a:p>
      </dgm:t>
    </dgm:pt>
    <dgm:pt modelId="{B7220CF0-AC19-C149-A8E1-2CC0651858F3}">
      <dgm:prSet phldrT="[Text]"/>
      <dgm:spPr>
        <a:ln>
          <a:noFill/>
        </a:ln>
      </dgm:spPr>
      <dgm:t>
        <a:bodyPr/>
        <a:lstStyle/>
        <a:p>
          <a:endParaRPr lang="en-GB" dirty="0">
            <a:solidFill>
              <a:schemeClr val="tx1"/>
            </a:solidFill>
          </a:endParaRPr>
        </a:p>
      </dgm:t>
    </dgm:pt>
    <dgm:pt modelId="{674B4892-1419-504E-8721-452BBB312994}" type="parTrans" cxnId="{ECDEFC30-8FED-094D-AFA8-AC60D9E7B9E8}">
      <dgm:prSet/>
      <dgm:spPr/>
      <dgm:t>
        <a:bodyPr/>
        <a:lstStyle/>
        <a:p>
          <a:endParaRPr lang="en-US"/>
        </a:p>
      </dgm:t>
    </dgm:pt>
    <dgm:pt modelId="{E1AF9DD8-BAD6-2943-A92E-D401D9C4AD2D}" type="sibTrans" cxnId="{ECDEFC30-8FED-094D-AFA8-AC60D9E7B9E8}">
      <dgm:prSet/>
      <dgm:spPr/>
      <dgm:t>
        <a:bodyPr/>
        <a:lstStyle/>
        <a:p>
          <a:endParaRPr lang="en-US"/>
        </a:p>
      </dgm:t>
    </dgm:pt>
    <dgm:pt modelId="{B71CF634-50D6-1F49-90EF-67184070F97C}">
      <dgm:prSet phldrT="[Text]"/>
      <dgm:spPr>
        <a:ln>
          <a:noFill/>
        </a:ln>
      </dgm:spPr>
      <dgm:t>
        <a:bodyPr/>
        <a:lstStyle/>
        <a:p>
          <a:endParaRPr lang="en-GB" dirty="0">
            <a:solidFill>
              <a:schemeClr val="tx1"/>
            </a:solidFill>
          </a:endParaRPr>
        </a:p>
      </dgm:t>
    </dgm:pt>
    <dgm:pt modelId="{66BE2267-E428-624D-A0D2-9DDB95ABC8F8}" type="parTrans" cxnId="{B8CF5A8C-6A9D-EE49-B288-0755889BB92B}">
      <dgm:prSet/>
      <dgm:spPr/>
      <dgm:t>
        <a:bodyPr/>
        <a:lstStyle/>
        <a:p>
          <a:endParaRPr lang="en-US"/>
        </a:p>
      </dgm:t>
    </dgm:pt>
    <dgm:pt modelId="{5E6A6661-8613-8143-A93D-2450C2A72548}" type="sibTrans" cxnId="{B8CF5A8C-6A9D-EE49-B288-0755889BB92B}">
      <dgm:prSet/>
      <dgm:spPr/>
      <dgm:t>
        <a:bodyPr/>
        <a:lstStyle/>
        <a:p>
          <a:endParaRPr lang="en-US"/>
        </a:p>
      </dgm:t>
    </dgm:pt>
    <dgm:pt modelId="{5F1D596C-2A29-B341-9E07-27B2AFF37D3A}">
      <dgm:prSet phldrT="[Text]"/>
      <dgm:spPr>
        <a:solidFill>
          <a:srgbClr val="D0D8E8">
            <a:alpha val="80000"/>
          </a:srgbClr>
        </a:solidFill>
        <a:ln>
          <a:noFill/>
        </a:ln>
      </dgm:spPr>
      <dgm:t>
        <a:bodyPr/>
        <a:lstStyle/>
        <a:p>
          <a:r>
            <a:rPr lang="sv-SE" dirty="0">
              <a:solidFill>
                <a:schemeClr val="tx1"/>
              </a:solidFill>
            </a:rPr>
            <a:t>20-04-21 – 04-10-21</a:t>
          </a:r>
          <a:endParaRPr lang="en-GB" dirty="0">
            <a:solidFill>
              <a:schemeClr val="tx1"/>
            </a:solidFill>
          </a:endParaRPr>
        </a:p>
      </dgm:t>
    </dgm:pt>
    <dgm:pt modelId="{35691E03-4A73-2C45-9F2F-CB80D572358C}" type="parTrans" cxnId="{1F0EA971-0755-9E4A-BB3F-7BE602F439C5}">
      <dgm:prSet/>
      <dgm:spPr/>
      <dgm:t>
        <a:bodyPr/>
        <a:lstStyle/>
        <a:p>
          <a:endParaRPr lang="en-US"/>
        </a:p>
      </dgm:t>
    </dgm:pt>
    <dgm:pt modelId="{196EFD82-A842-A043-A074-B07F4281D599}" type="sibTrans" cxnId="{1F0EA971-0755-9E4A-BB3F-7BE602F439C5}">
      <dgm:prSet/>
      <dgm:spPr/>
      <dgm:t>
        <a:bodyPr/>
        <a:lstStyle/>
        <a:p>
          <a:endParaRPr lang="en-US"/>
        </a:p>
      </dgm:t>
    </dgm:pt>
    <dgm:pt modelId="{1DCCB794-A924-AB49-A5B0-63867C1CC99F}">
      <dgm:prSet/>
      <dgm:spPr/>
      <dgm:t>
        <a:bodyPr/>
        <a:lstStyle/>
        <a:p>
          <a:r>
            <a:rPr lang="en-GB" dirty="0">
              <a:solidFill>
                <a:schemeClr val="bg1"/>
              </a:solidFill>
            </a:rPr>
            <a:t>DREAM</a:t>
          </a:r>
        </a:p>
      </dgm:t>
    </dgm:pt>
    <dgm:pt modelId="{6F81058E-2666-5C49-A5F2-3B0616B530E8}" type="parTrans" cxnId="{C1A03F93-D7F7-8D47-A329-ABDB0BC961C6}">
      <dgm:prSet/>
      <dgm:spPr/>
      <dgm:t>
        <a:bodyPr/>
        <a:lstStyle/>
        <a:p>
          <a:endParaRPr lang="en-US"/>
        </a:p>
      </dgm:t>
    </dgm:pt>
    <dgm:pt modelId="{9645BC7C-CDAD-E140-9860-D022C559B3FC}" type="sibTrans" cxnId="{C1A03F93-D7F7-8D47-A329-ABDB0BC961C6}">
      <dgm:prSet/>
      <dgm:spPr/>
      <dgm:t>
        <a:bodyPr/>
        <a:lstStyle/>
        <a:p>
          <a:endParaRPr lang="en-US"/>
        </a:p>
      </dgm:t>
    </dgm:pt>
    <dgm:pt modelId="{65AF01ED-E700-6F40-AB1D-994564B0143E}">
      <dgm:prSet/>
      <dgm:spPr>
        <a:ln>
          <a:noFill/>
        </a:ln>
      </dgm:spPr>
      <dgm:t>
        <a:bodyPr/>
        <a:lstStyle/>
        <a:p>
          <a:r>
            <a:rPr lang="sv-SE" dirty="0">
              <a:solidFill>
                <a:srgbClr val="FF0000"/>
              </a:solidFill>
            </a:rPr>
            <a:t>(19-W14) W20</a:t>
          </a:r>
          <a:endParaRPr lang="en-GB" dirty="0">
            <a:solidFill>
              <a:srgbClr val="FF0000"/>
            </a:solidFill>
          </a:endParaRPr>
        </a:p>
      </dgm:t>
    </dgm:pt>
    <dgm:pt modelId="{19B982A1-ECE6-8548-8708-D7C5DDC22BF5}" type="parTrans" cxnId="{EDB9E601-B253-0545-8B16-079D549EB1F6}">
      <dgm:prSet/>
      <dgm:spPr/>
      <dgm:t>
        <a:bodyPr/>
        <a:lstStyle/>
        <a:p>
          <a:endParaRPr lang="en-US"/>
        </a:p>
      </dgm:t>
    </dgm:pt>
    <dgm:pt modelId="{511C4349-10D0-484E-A571-CDF9ED55596C}" type="sibTrans" cxnId="{EDB9E601-B253-0545-8B16-079D549EB1F6}">
      <dgm:prSet/>
      <dgm:spPr/>
      <dgm:t>
        <a:bodyPr/>
        <a:lstStyle/>
        <a:p>
          <a:endParaRPr lang="en-US"/>
        </a:p>
      </dgm:t>
    </dgm:pt>
    <dgm:pt modelId="{42067A1E-D0A0-BE41-BDFC-38B97D331E7A}">
      <dgm:prSet phldrT="[Text]"/>
      <dgm:spPr>
        <a:ln>
          <a:noFill/>
        </a:ln>
      </dgm:spPr>
      <dgm:t>
        <a:bodyPr/>
        <a:lstStyle/>
        <a:p>
          <a:endParaRPr lang="en-GB" dirty="0">
            <a:solidFill>
              <a:schemeClr val="tx1"/>
            </a:solidFill>
          </a:endParaRPr>
        </a:p>
      </dgm:t>
    </dgm:pt>
    <dgm:pt modelId="{9EBCBFD3-4739-1140-B3C4-38285D6F184C}" type="parTrans" cxnId="{0CADBE2B-A2BB-7B4C-9C55-8AB73D6EE378}">
      <dgm:prSet/>
      <dgm:spPr/>
      <dgm:t>
        <a:bodyPr/>
        <a:lstStyle/>
        <a:p>
          <a:endParaRPr lang="en-US"/>
        </a:p>
      </dgm:t>
    </dgm:pt>
    <dgm:pt modelId="{6008CC16-4597-E345-9EC8-1AD763401600}" type="sibTrans" cxnId="{0CADBE2B-A2BB-7B4C-9C55-8AB73D6EE378}">
      <dgm:prSet/>
      <dgm:spPr/>
      <dgm:t>
        <a:bodyPr/>
        <a:lstStyle/>
        <a:p>
          <a:endParaRPr lang="en-US"/>
        </a:p>
      </dgm:t>
    </dgm:pt>
    <dgm:pt modelId="{CC7F5F5B-E2C7-8448-ADE2-6A2947EFA5F5}">
      <dgm:prSet phldrT="[Text]"/>
      <dgm:spPr>
        <a:ln>
          <a:noFill/>
        </a:ln>
      </dgm:spPr>
      <dgm:t>
        <a:bodyPr/>
        <a:lstStyle/>
        <a:p>
          <a:r>
            <a:rPr lang="sv-SE" dirty="0">
              <a:solidFill>
                <a:schemeClr val="tx1"/>
              </a:solidFill>
            </a:rPr>
            <a:t>28/8</a:t>
          </a:r>
          <a:endParaRPr lang="en-GB" dirty="0">
            <a:solidFill>
              <a:schemeClr val="tx1"/>
            </a:solidFill>
          </a:endParaRPr>
        </a:p>
      </dgm:t>
    </dgm:pt>
    <dgm:pt modelId="{6D229F01-D608-014E-8AFB-7BB78707F0AE}" type="parTrans" cxnId="{0DDF9EDA-9B03-BA4E-B760-71A9080AE032}">
      <dgm:prSet/>
      <dgm:spPr/>
      <dgm:t>
        <a:bodyPr/>
        <a:lstStyle/>
        <a:p>
          <a:endParaRPr lang="en-US"/>
        </a:p>
      </dgm:t>
    </dgm:pt>
    <dgm:pt modelId="{8B44A51D-64A6-A048-B7C5-48219BFCEB58}" type="sibTrans" cxnId="{0DDF9EDA-9B03-BA4E-B760-71A9080AE032}">
      <dgm:prSet/>
      <dgm:spPr/>
      <dgm:t>
        <a:bodyPr/>
        <a:lstStyle/>
        <a:p>
          <a:endParaRPr lang="en-US"/>
        </a:p>
      </dgm:t>
    </dgm:pt>
    <dgm:pt modelId="{371B9C7D-1C48-C94C-A4CE-7CA390BCB497}">
      <dgm:prSet phldrT="[Text]"/>
      <dgm:spPr>
        <a:ln>
          <a:noFill/>
        </a:ln>
      </dgm:spPr>
      <dgm:t>
        <a:bodyPr/>
        <a:lstStyle/>
        <a:p>
          <a:endParaRPr lang="en-GB" dirty="0">
            <a:solidFill>
              <a:schemeClr val="tx1"/>
            </a:solidFill>
          </a:endParaRPr>
        </a:p>
      </dgm:t>
    </dgm:pt>
    <dgm:pt modelId="{CB11CDA6-1DF3-264B-9BA1-5281E5FC7749}" type="parTrans" cxnId="{66E3807E-8A72-6348-B07D-8E78463980EF}">
      <dgm:prSet/>
      <dgm:spPr/>
      <dgm:t>
        <a:bodyPr/>
        <a:lstStyle/>
        <a:p>
          <a:endParaRPr lang="en-US"/>
        </a:p>
      </dgm:t>
    </dgm:pt>
    <dgm:pt modelId="{E1BE9D73-F8AE-D646-899D-CA23F09FFCA0}" type="sibTrans" cxnId="{66E3807E-8A72-6348-B07D-8E78463980EF}">
      <dgm:prSet/>
      <dgm:spPr/>
      <dgm:t>
        <a:bodyPr/>
        <a:lstStyle/>
        <a:p>
          <a:endParaRPr lang="en-US"/>
        </a:p>
      </dgm:t>
    </dgm:pt>
    <dgm:pt modelId="{D7C8A283-5D60-7849-99AC-30F6073D2608}">
      <dgm:prSet phldrT="[Text]"/>
      <dgm:spPr>
        <a:ln>
          <a:noFill/>
        </a:ln>
      </dgm:spPr>
      <dgm:t>
        <a:bodyPr/>
        <a:lstStyle/>
        <a:p>
          <a:endParaRPr lang="en-GB" dirty="0">
            <a:solidFill>
              <a:schemeClr val="tx1"/>
            </a:solidFill>
          </a:endParaRPr>
        </a:p>
      </dgm:t>
    </dgm:pt>
    <dgm:pt modelId="{BF27062B-0F0F-0541-A1D8-CEB4ADE89472}" type="parTrans" cxnId="{4CE5694D-1099-7A45-86EA-33E8B468D473}">
      <dgm:prSet/>
      <dgm:spPr/>
      <dgm:t>
        <a:bodyPr/>
        <a:lstStyle/>
        <a:p>
          <a:endParaRPr lang="en-US"/>
        </a:p>
      </dgm:t>
    </dgm:pt>
    <dgm:pt modelId="{6131F66C-9590-1549-A7A2-D9623E4FC3FA}" type="sibTrans" cxnId="{4CE5694D-1099-7A45-86EA-33E8B468D473}">
      <dgm:prSet/>
      <dgm:spPr/>
      <dgm:t>
        <a:bodyPr/>
        <a:lstStyle/>
        <a:p>
          <a:endParaRPr lang="en-US"/>
        </a:p>
      </dgm:t>
    </dgm:pt>
    <dgm:pt modelId="{12BEA0DE-3F30-0544-946E-E88991FBF29A}">
      <dgm:prSet phldrT="[Text]"/>
      <dgm:spPr>
        <a:ln>
          <a:noFill/>
        </a:ln>
      </dgm:spPr>
      <dgm:t>
        <a:bodyPr/>
        <a:lstStyle/>
        <a:p>
          <a:r>
            <a:rPr lang="sv-SE" dirty="0">
              <a:solidFill>
                <a:schemeClr val="tx1"/>
              </a:solidFill>
            </a:rPr>
            <a:t>20-04-21 – 04-10-21</a:t>
          </a:r>
          <a:endParaRPr lang="en-GB" dirty="0">
            <a:solidFill>
              <a:schemeClr val="tx1"/>
            </a:solidFill>
          </a:endParaRPr>
        </a:p>
      </dgm:t>
    </dgm:pt>
    <dgm:pt modelId="{2F62C4CC-1E15-234C-86CF-B90A5C9AC721}" type="parTrans" cxnId="{09430262-085A-384D-8A68-45886A12CD6C}">
      <dgm:prSet/>
      <dgm:spPr/>
      <dgm:t>
        <a:bodyPr/>
        <a:lstStyle/>
        <a:p>
          <a:endParaRPr lang="en-US"/>
        </a:p>
      </dgm:t>
    </dgm:pt>
    <dgm:pt modelId="{27EBBC0E-A096-F046-950E-464AD6463DA7}" type="sibTrans" cxnId="{09430262-085A-384D-8A68-45886A12CD6C}">
      <dgm:prSet/>
      <dgm:spPr/>
      <dgm:t>
        <a:bodyPr/>
        <a:lstStyle/>
        <a:p>
          <a:endParaRPr lang="en-US"/>
        </a:p>
      </dgm:t>
    </dgm:pt>
    <dgm:pt modelId="{731AD0F5-24B7-6449-90CE-9B28674191A4}">
      <dgm:prSet/>
      <dgm:spPr/>
      <dgm:t>
        <a:bodyPr/>
        <a:lstStyle/>
        <a:p>
          <a:r>
            <a:rPr lang="en-GB" dirty="0">
              <a:solidFill>
                <a:schemeClr val="bg1"/>
              </a:solidFill>
            </a:rPr>
            <a:t>ESTIA</a:t>
          </a:r>
        </a:p>
      </dgm:t>
    </dgm:pt>
    <dgm:pt modelId="{77DA39F0-1DE3-AD49-BC1C-AA7B404D12A3}" type="parTrans" cxnId="{4C1B7A44-486A-9B4A-8FA8-3FAF1ACF7277}">
      <dgm:prSet/>
      <dgm:spPr/>
      <dgm:t>
        <a:bodyPr/>
        <a:lstStyle/>
        <a:p>
          <a:endParaRPr lang="en-US"/>
        </a:p>
      </dgm:t>
    </dgm:pt>
    <dgm:pt modelId="{D1254FBE-391C-AB47-9446-C0627D28C50A}" type="sibTrans" cxnId="{4C1B7A44-486A-9B4A-8FA8-3FAF1ACF7277}">
      <dgm:prSet/>
      <dgm:spPr/>
      <dgm:t>
        <a:bodyPr/>
        <a:lstStyle/>
        <a:p>
          <a:endParaRPr lang="en-US"/>
        </a:p>
      </dgm:t>
    </dgm:pt>
    <dgm:pt modelId="{D708D25F-E4E6-7341-8884-1F6AAA99D722}">
      <dgm:prSet/>
      <dgm:spPr>
        <a:ln>
          <a:noFill/>
        </a:ln>
      </dgm:spPr>
      <dgm:t>
        <a:bodyPr/>
        <a:lstStyle/>
        <a:p>
          <a:r>
            <a:rPr lang="sv-SE" dirty="0">
              <a:solidFill>
                <a:schemeClr val="tx1"/>
              </a:solidFill>
            </a:rPr>
            <a:t>(19-W24) W23</a:t>
          </a:r>
          <a:endParaRPr lang="en-GB" dirty="0">
            <a:solidFill>
              <a:schemeClr val="tx1"/>
            </a:solidFill>
          </a:endParaRPr>
        </a:p>
      </dgm:t>
    </dgm:pt>
    <dgm:pt modelId="{9A44FB9A-893A-0749-817E-54F57324DEA4}" type="parTrans" cxnId="{AC6BB926-3A04-9843-AF7D-F1600B3763DB}">
      <dgm:prSet/>
      <dgm:spPr/>
      <dgm:t>
        <a:bodyPr/>
        <a:lstStyle/>
        <a:p>
          <a:endParaRPr lang="en-US"/>
        </a:p>
      </dgm:t>
    </dgm:pt>
    <dgm:pt modelId="{F33FC2A9-4652-1E4F-8229-F081A998A77D}" type="sibTrans" cxnId="{AC6BB926-3A04-9843-AF7D-F1600B3763DB}">
      <dgm:prSet/>
      <dgm:spPr/>
      <dgm:t>
        <a:bodyPr/>
        <a:lstStyle/>
        <a:p>
          <a:endParaRPr lang="en-US"/>
        </a:p>
      </dgm:t>
    </dgm:pt>
    <dgm:pt modelId="{202D325F-E5D3-D042-954C-E38D1DD6C58D}">
      <dgm:prSet phldrT="[Text]"/>
      <dgm:spPr>
        <a:ln>
          <a:noFill/>
        </a:ln>
      </dgm:spPr>
      <dgm:t>
        <a:bodyPr/>
        <a:lstStyle/>
        <a:p>
          <a:endParaRPr lang="en-GB" dirty="0">
            <a:solidFill>
              <a:schemeClr val="tx1"/>
            </a:solidFill>
          </a:endParaRPr>
        </a:p>
      </dgm:t>
    </dgm:pt>
    <dgm:pt modelId="{C6BDEF7A-88FA-9C40-98B5-5ACDA257B4A4}" type="parTrans" cxnId="{90AC7818-A86B-FA4F-B1D1-E4BF3C510E55}">
      <dgm:prSet/>
      <dgm:spPr/>
      <dgm:t>
        <a:bodyPr/>
        <a:lstStyle/>
        <a:p>
          <a:endParaRPr lang="en-US"/>
        </a:p>
      </dgm:t>
    </dgm:pt>
    <dgm:pt modelId="{FB4D576F-CD3E-644B-82D0-DE8DE03790A5}" type="sibTrans" cxnId="{90AC7818-A86B-FA4F-B1D1-E4BF3C510E55}">
      <dgm:prSet/>
      <dgm:spPr/>
      <dgm:t>
        <a:bodyPr/>
        <a:lstStyle/>
        <a:p>
          <a:endParaRPr lang="en-US"/>
        </a:p>
      </dgm:t>
    </dgm:pt>
    <dgm:pt modelId="{508D0FE7-35C7-5A44-9067-B84179FA2AE0}">
      <dgm:prSet phldrT="[Text]"/>
      <dgm:spPr>
        <a:ln>
          <a:noFill/>
        </a:ln>
      </dgm:spPr>
      <dgm:t>
        <a:bodyPr/>
        <a:lstStyle/>
        <a:p>
          <a:endParaRPr lang="en-GB" dirty="0">
            <a:solidFill>
              <a:schemeClr val="tx1"/>
            </a:solidFill>
          </a:endParaRPr>
        </a:p>
      </dgm:t>
    </dgm:pt>
    <dgm:pt modelId="{C318A40B-FFC5-7F43-9E04-E162B2623060}" type="parTrans" cxnId="{DF327E4A-F867-5E41-8837-0456EBA3ACC1}">
      <dgm:prSet/>
      <dgm:spPr/>
      <dgm:t>
        <a:bodyPr/>
        <a:lstStyle/>
        <a:p>
          <a:endParaRPr lang="en-US"/>
        </a:p>
      </dgm:t>
    </dgm:pt>
    <dgm:pt modelId="{12A37CDF-42FC-7D45-829D-CC6176162216}" type="sibTrans" cxnId="{DF327E4A-F867-5E41-8837-0456EBA3ACC1}">
      <dgm:prSet/>
      <dgm:spPr/>
      <dgm:t>
        <a:bodyPr/>
        <a:lstStyle/>
        <a:p>
          <a:endParaRPr lang="en-US"/>
        </a:p>
      </dgm:t>
    </dgm:pt>
    <dgm:pt modelId="{42C03880-3729-1947-AAB9-05E173F986AB}">
      <dgm:prSet phldrT="[Text]"/>
      <dgm:spPr/>
      <dgm:t>
        <a:bodyPr/>
        <a:lstStyle/>
        <a:p>
          <a:r>
            <a:rPr lang="en-GB" dirty="0">
              <a:solidFill>
                <a:schemeClr val="bg1"/>
              </a:solidFill>
            </a:rPr>
            <a:t>ODIN</a:t>
          </a:r>
        </a:p>
      </dgm:t>
    </dgm:pt>
    <dgm:pt modelId="{1F454F4E-F82F-0741-AE97-2DBC701423FA}" type="parTrans" cxnId="{005FB393-1FFD-6945-9B18-543A829A4133}">
      <dgm:prSet/>
      <dgm:spPr/>
      <dgm:t>
        <a:bodyPr/>
        <a:lstStyle/>
        <a:p>
          <a:endParaRPr lang="en-US"/>
        </a:p>
      </dgm:t>
    </dgm:pt>
    <dgm:pt modelId="{84AEEE07-AE3E-794E-A035-2733BD6D1E12}" type="sibTrans" cxnId="{005FB393-1FFD-6945-9B18-543A829A4133}">
      <dgm:prSet/>
      <dgm:spPr/>
      <dgm:t>
        <a:bodyPr/>
        <a:lstStyle/>
        <a:p>
          <a:endParaRPr lang="en-US"/>
        </a:p>
      </dgm:t>
    </dgm:pt>
    <dgm:pt modelId="{98BB8AD1-0511-4C8E-A73E-F6C97B8D0F37}">
      <dgm:prSet custT="1"/>
      <dgm:spPr>
        <a:solidFill>
          <a:schemeClr val="tx1">
            <a:lumMod val="85000"/>
            <a:lumOff val="15000"/>
          </a:schemeClr>
        </a:solidFill>
        <a:ln>
          <a:noFill/>
        </a:ln>
      </dgm:spPr>
      <dgm:t>
        <a:bodyPr lIns="0" tIns="0" bIns="0" anchor="ctr" anchorCtr="0"/>
        <a:lstStyle/>
        <a:p>
          <a:r>
            <a:rPr lang="sv-SE" sz="1400" dirty="0">
              <a:solidFill>
                <a:schemeClr val="bg1"/>
              </a:solidFill>
            </a:rPr>
            <a:t>NBPI installation</a:t>
          </a:r>
          <a:endParaRPr lang="en-GB" sz="1400" dirty="0">
            <a:solidFill>
              <a:schemeClr val="bg1"/>
            </a:solidFill>
          </a:endParaRPr>
        </a:p>
      </dgm:t>
    </dgm:pt>
    <dgm:pt modelId="{464063F7-117E-4AE7-8CDD-3F5555389143}" type="parTrans" cxnId="{7B1FD129-D5D8-449D-842B-084945DC6A14}">
      <dgm:prSet/>
      <dgm:spPr/>
      <dgm:t>
        <a:bodyPr/>
        <a:lstStyle/>
        <a:p>
          <a:endParaRPr lang="en-GB"/>
        </a:p>
      </dgm:t>
    </dgm:pt>
    <dgm:pt modelId="{C5A45911-CE31-425A-8F73-F96E10B33FB0}" type="sibTrans" cxnId="{7B1FD129-D5D8-449D-842B-084945DC6A14}">
      <dgm:prSet/>
      <dgm:spPr/>
      <dgm:t>
        <a:bodyPr/>
        <a:lstStyle/>
        <a:p>
          <a:endParaRPr lang="en-GB"/>
        </a:p>
      </dgm:t>
    </dgm:pt>
    <dgm:pt modelId="{5BC8C70B-4B04-476D-8C8E-F1018A5A3710}">
      <dgm:prSet phldrT="[Text]"/>
      <dgm:spPr>
        <a:ln>
          <a:noFill/>
        </a:ln>
      </dgm:spPr>
      <dgm:t>
        <a:bodyPr/>
        <a:lstStyle/>
        <a:p>
          <a:r>
            <a:rPr lang="sv-SE" dirty="0">
              <a:solidFill>
                <a:schemeClr val="tx1"/>
              </a:solidFill>
            </a:rPr>
            <a:t>20-04-21 – 04-10-21</a:t>
          </a:r>
          <a:endParaRPr lang="en-GB" dirty="0">
            <a:solidFill>
              <a:schemeClr val="tx1"/>
            </a:solidFill>
          </a:endParaRPr>
        </a:p>
      </dgm:t>
    </dgm:pt>
    <dgm:pt modelId="{4BDEE901-E6BF-4AC2-9CED-E41AC31D3A4B}" type="parTrans" cxnId="{8ECAAF27-C205-4467-823D-E9EAFE24F8FE}">
      <dgm:prSet/>
      <dgm:spPr/>
      <dgm:t>
        <a:bodyPr/>
        <a:lstStyle/>
        <a:p>
          <a:endParaRPr lang="en-GB"/>
        </a:p>
      </dgm:t>
    </dgm:pt>
    <dgm:pt modelId="{C6C3A61A-892F-4358-8070-AB83C2EF59EB}" type="sibTrans" cxnId="{8ECAAF27-C205-4467-823D-E9EAFE24F8FE}">
      <dgm:prSet/>
      <dgm:spPr/>
      <dgm:t>
        <a:bodyPr/>
        <a:lstStyle/>
        <a:p>
          <a:endParaRPr lang="en-GB"/>
        </a:p>
      </dgm:t>
    </dgm:pt>
    <dgm:pt modelId="{A82B3ADF-A9C4-4BD2-9281-2839D3A239CF}">
      <dgm:prSet phldrT="[Text]"/>
      <dgm:spPr>
        <a:solidFill>
          <a:srgbClr val="D4DBE8">
            <a:alpha val="90000"/>
          </a:srgbClr>
        </a:solidFill>
        <a:ln>
          <a:noFill/>
        </a:ln>
      </dgm:spPr>
      <dgm:t>
        <a:bodyPr/>
        <a:lstStyle/>
        <a:p>
          <a:endParaRPr lang="en-GB" dirty="0">
            <a:solidFill>
              <a:schemeClr val="tx1"/>
            </a:solidFill>
          </a:endParaRPr>
        </a:p>
      </dgm:t>
    </dgm:pt>
    <dgm:pt modelId="{EBF6864D-1A0E-438E-B321-669F01AD7884}" type="parTrans" cxnId="{929F6A53-3889-42FE-8662-4AB4880D0573}">
      <dgm:prSet/>
      <dgm:spPr/>
      <dgm:t>
        <a:bodyPr/>
        <a:lstStyle/>
        <a:p>
          <a:endParaRPr lang="en-GB"/>
        </a:p>
      </dgm:t>
    </dgm:pt>
    <dgm:pt modelId="{553E924F-BCBF-4372-AE8D-95AE23F17A53}" type="sibTrans" cxnId="{929F6A53-3889-42FE-8662-4AB4880D0573}">
      <dgm:prSet/>
      <dgm:spPr/>
      <dgm:t>
        <a:bodyPr/>
        <a:lstStyle/>
        <a:p>
          <a:endParaRPr lang="en-GB"/>
        </a:p>
      </dgm:t>
    </dgm:pt>
    <dgm:pt modelId="{C29B72D0-27B2-4CED-951E-323727D3FF87}">
      <dgm:prSet phldrT="[Text]"/>
      <dgm:spPr>
        <a:solidFill>
          <a:srgbClr val="D4DBE8">
            <a:alpha val="90000"/>
          </a:srgbClr>
        </a:solidFill>
        <a:ln>
          <a:noFill/>
        </a:ln>
      </dgm:spPr>
      <dgm:t>
        <a:bodyPr/>
        <a:lstStyle/>
        <a:p>
          <a:r>
            <a:rPr lang="sv-SE" dirty="0">
              <a:solidFill>
                <a:schemeClr val="tx1"/>
              </a:solidFill>
            </a:rPr>
            <a:t>25/9</a:t>
          </a:r>
          <a:endParaRPr lang="en-GB" dirty="0">
            <a:solidFill>
              <a:schemeClr val="tx1"/>
            </a:solidFill>
          </a:endParaRPr>
        </a:p>
      </dgm:t>
    </dgm:pt>
    <dgm:pt modelId="{05386F0B-A94D-4C34-BC93-EF21EDBC2D00}" type="parTrans" cxnId="{BD5A5A4F-4EB1-4D0F-BC8D-05F8DF1CB728}">
      <dgm:prSet/>
      <dgm:spPr/>
      <dgm:t>
        <a:bodyPr/>
        <a:lstStyle/>
        <a:p>
          <a:endParaRPr lang="en-GB"/>
        </a:p>
      </dgm:t>
    </dgm:pt>
    <dgm:pt modelId="{F023EB95-6BEC-4AF3-83E3-3B50675E2D67}" type="sibTrans" cxnId="{BD5A5A4F-4EB1-4D0F-BC8D-05F8DF1CB728}">
      <dgm:prSet/>
      <dgm:spPr/>
      <dgm:t>
        <a:bodyPr/>
        <a:lstStyle/>
        <a:p>
          <a:endParaRPr lang="en-GB"/>
        </a:p>
      </dgm:t>
    </dgm:pt>
    <dgm:pt modelId="{389E47D0-B101-4625-9699-B04CF24FD2E5}">
      <dgm:prSet phldrT="[Text]"/>
      <dgm:spPr>
        <a:solidFill>
          <a:srgbClr val="D4DBE8">
            <a:alpha val="90000"/>
          </a:srgbClr>
        </a:solidFill>
        <a:ln>
          <a:noFill/>
        </a:ln>
      </dgm:spPr>
      <dgm:t>
        <a:bodyPr/>
        <a:lstStyle/>
        <a:p>
          <a:endParaRPr lang="en-GB" dirty="0">
            <a:solidFill>
              <a:schemeClr val="tx1"/>
            </a:solidFill>
          </a:endParaRPr>
        </a:p>
      </dgm:t>
    </dgm:pt>
    <dgm:pt modelId="{D14FF632-CE41-44F2-B4FD-6A1E2213BDD1}" type="parTrans" cxnId="{72544E81-306C-4512-BF09-B343DE3683FC}">
      <dgm:prSet/>
      <dgm:spPr/>
      <dgm:t>
        <a:bodyPr/>
        <a:lstStyle/>
        <a:p>
          <a:endParaRPr lang="en-GB"/>
        </a:p>
      </dgm:t>
    </dgm:pt>
    <dgm:pt modelId="{E0F95F19-8E69-4189-8DD9-28FDA116801F}" type="sibTrans" cxnId="{72544E81-306C-4512-BF09-B343DE3683FC}">
      <dgm:prSet/>
      <dgm:spPr/>
      <dgm:t>
        <a:bodyPr/>
        <a:lstStyle/>
        <a:p>
          <a:endParaRPr lang="en-GB"/>
        </a:p>
      </dgm:t>
    </dgm:pt>
    <dgm:pt modelId="{9907A754-8487-4B5D-9D11-8C3A4C24E8BB}">
      <dgm:prSet phldrT="[Text]"/>
      <dgm:spPr>
        <a:solidFill>
          <a:srgbClr val="D4DBE8">
            <a:alpha val="90000"/>
          </a:srgbClr>
        </a:solidFill>
        <a:ln>
          <a:noFill/>
        </a:ln>
      </dgm:spPr>
      <dgm:t>
        <a:bodyPr/>
        <a:lstStyle/>
        <a:p>
          <a:endParaRPr lang="en-GB" dirty="0">
            <a:solidFill>
              <a:schemeClr val="tx1"/>
            </a:solidFill>
          </a:endParaRPr>
        </a:p>
      </dgm:t>
    </dgm:pt>
    <dgm:pt modelId="{90526739-FBF7-450F-899C-866F55443D48}" type="parTrans" cxnId="{B46905A3-CB46-425C-80D6-8ACE18BB4A6D}">
      <dgm:prSet/>
      <dgm:spPr/>
      <dgm:t>
        <a:bodyPr/>
        <a:lstStyle/>
        <a:p>
          <a:endParaRPr lang="en-GB"/>
        </a:p>
      </dgm:t>
    </dgm:pt>
    <dgm:pt modelId="{D1737ECA-A67F-43B9-97D2-D26A56E68888}" type="sibTrans" cxnId="{B46905A3-CB46-425C-80D6-8ACE18BB4A6D}">
      <dgm:prSet/>
      <dgm:spPr/>
      <dgm:t>
        <a:bodyPr/>
        <a:lstStyle/>
        <a:p>
          <a:endParaRPr lang="en-GB"/>
        </a:p>
      </dgm:t>
    </dgm:pt>
    <dgm:pt modelId="{B1F43962-2D2A-4ED7-9912-54B5E9678377}">
      <dgm:prSet phldrT="[Text]"/>
      <dgm:spPr>
        <a:ln>
          <a:noFill/>
        </a:ln>
      </dgm:spPr>
      <dgm:t>
        <a:bodyPr/>
        <a:lstStyle/>
        <a:p>
          <a:r>
            <a:rPr lang="sv-SE" dirty="0">
              <a:solidFill>
                <a:schemeClr val="tx1"/>
              </a:solidFill>
            </a:rPr>
            <a:t>20-04-21 – 04-10-21</a:t>
          </a:r>
          <a:endParaRPr lang="en-GB" dirty="0">
            <a:solidFill>
              <a:schemeClr val="tx1"/>
            </a:solidFill>
          </a:endParaRPr>
        </a:p>
      </dgm:t>
    </dgm:pt>
    <dgm:pt modelId="{1351B359-827F-4AC4-A613-5A321AACB458}" type="parTrans" cxnId="{9515C891-7CF6-4B44-85C3-4BCC6DDA1202}">
      <dgm:prSet/>
      <dgm:spPr/>
      <dgm:t>
        <a:bodyPr/>
        <a:lstStyle/>
        <a:p>
          <a:endParaRPr lang="en-GB"/>
        </a:p>
      </dgm:t>
    </dgm:pt>
    <dgm:pt modelId="{07E4AAE2-217D-4DAF-A3FC-48EB0ECFFF33}" type="sibTrans" cxnId="{9515C891-7CF6-4B44-85C3-4BCC6DDA1202}">
      <dgm:prSet/>
      <dgm:spPr/>
      <dgm:t>
        <a:bodyPr/>
        <a:lstStyle/>
        <a:p>
          <a:endParaRPr lang="en-GB"/>
        </a:p>
      </dgm:t>
    </dgm:pt>
    <dgm:pt modelId="{ADEF22E4-7D72-469B-A6B2-A42C01B67074}">
      <dgm:prSet/>
      <dgm:spPr/>
      <dgm:t>
        <a:bodyPr/>
        <a:lstStyle/>
        <a:p>
          <a:r>
            <a:rPr lang="en-GB" dirty="0">
              <a:solidFill>
                <a:schemeClr val="bg1"/>
              </a:solidFill>
            </a:rPr>
            <a:t>BIFROST</a:t>
          </a:r>
        </a:p>
      </dgm:t>
    </dgm:pt>
    <dgm:pt modelId="{4A2CB5D2-73E6-41E7-8D54-154A15EAD660}" type="parTrans" cxnId="{8F41A37B-2576-4CD4-AB56-9438E593DB11}">
      <dgm:prSet/>
      <dgm:spPr/>
      <dgm:t>
        <a:bodyPr/>
        <a:lstStyle/>
        <a:p>
          <a:endParaRPr lang="en-GB"/>
        </a:p>
      </dgm:t>
    </dgm:pt>
    <dgm:pt modelId="{82D199F7-36E8-49B8-9F4E-B31C7B809185}" type="sibTrans" cxnId="{8F41A37B-2576-4CD4-AB56-9438E593DB11}">
      <dgm:prSet/>
      <dgm:spPr/>
      <dgm:t>
        <a:bodyPr/>
        <a:lstStyle/>
        <a:p>
          <a:endParaRPr lang="en-GB"/>
        </a:p>
      </dgm:t>
    </dgm:pt>
    <dgm:pt modelId="{73583C59-F16E-457C-8884-AE94FB24CD1B}">
      <dgm:prSet/>
      <dgm:spPr>
        <a:solidFill>
          <a:srgbClr val="D4DBE8">
            <a:alpha val="90000"/>
          </a:srgbClr>
        </a:solidFill>
        <a:ln>
          <a:noFill/>
        </a:ln>
      </dgm:spPr>
      <dgm:t>
        <a:bodyPr/>
        <a:lstStyle/>
        <a:p>
          <a:r>
            <a:rPr lang="sv-SE" dirty="0">
              <a:solidFill>
                <a:schemeClr val="tx1"/>
              </a:solidFill>
            </a:rPr>
            <a:t>(19-W24) W23</a:t>
          </a:r>
          <a:endParaRPr lang="en-GB" dirty="0">
            <a:solidFill>
              <a:schemeClr val="tx1"/>
            </a:solidFill>
          </a:endParaRPr>
        </a:p>
      </dgm:t>
    </dgm:pt>
    <dgm:pt modelId="{D017E7D6-53D8-4861-B1F6-DB432671C5A2}" type="parTrans" cxnId="{D63C57BE-8066-44F2-A245-72128E6CC738}">
      <dgm:prSet/>
      <dgm:spPr/>
      <dgm:t>
        <a:bodyPr/>
        <a:lstStyle/>
        <a:p>
          <a:endParaRPr lang="en-GB"/>
        </a:p>
      </dgm:t>
    </dgm:pt>
    <dgm:pt modelId="{B6DDEE3C-77B3-4C3D-B3B6-98FB084E5D4F}" type="sibTrans" cxnId="{D63C57BE-8066-44F2-A245-72128E6CC738}">
      <dgm:prSet/>
      <dgm:spPr/>
      <dgm:t>
        <a:bodyPr/>
        <a:lstStyle/>
        <a:p>
          <a:endParaRPr lang="en-GB"/>
        </a:p>
      </dgm:t>
    </dgm:pt>
    <dgm:pt modelId="{069091C2-84CA-4BD2-9247-E2A3C620E633}">
      <dgm:prSet phldrT="[Text]"/>
      <dgm:spPr>
        <a:solidFill>
          <a:srgbClr val="D4DBE8">
            <a:alpha val="90000"/>
          </a:srgbClr>
        </a:solidFill>
        <a:ln>
          <a:noFill/>
        </a:ln>
      </dgm:spPr>
      <dgm:t>
        <a:bodyPr/>
        <a:lstStyle/>
        <a:p>
          <a:r>
            <a:rPr lang="sv-SE" dirty="0">
              <a:solidFill>
                <a:schemeClr val="tx1"/>
              </a:solidFill>
            </a:rPr>
            <a:t>29/8</a:t>
          </a:r>
          <a:endParaRPr lang="en-GB" dirty="0">
            <a:solidFill>
              <a:schemeClr val="tx1"/>
            </a:solidFill>
          </a:endParaRPr>
        </a:p>
      </dgm:t>
    </dgm:pt>
    <dgm:pt modelId="{B70B03BB-A77E-4D09-A9DA-C003E20876E6}" type="parTrans" cxnId="{849407E5-030A-4D77-A979-CC30F4389F1B}">
      <dgm:prSet/>
      <dgm:spPr/>
      <dgm:t>
        <a:bodyPr/>
        <a:lstStyle/>
        <a:p>
          <a:endParaRPr lang="en-GB"/>
        </a:p>
      </dgm:t>
    </dgm:pt>
    <dgm:pt modelId="{6C50A021-DF30-4D32-9390-5B3CBC74DDED}" type="sibTrans" cxnId="{849407E5-030A-4D77-A979-CC30F4389F1B}">
      <dgm:prSet/>
      <dgm:spPr/>
      <dgm:t>
        <a:bodyPr/>
        <a:lstStyle/>
        <a:p>
          <a:endParaRPr lang="en-GB"/>
        </a:p>
      </dgm:t>
    </dgm:pt>
    <dgm:pt modelId="{645AEA26-EFB7-4D5A-AE0B-BE8A9CA5C929}">
      <dgm:prSet phldrT="[Text]"/>
      <dgm:spPr>
        <a:solidFill>
          <a:srgbClr val="D4DBE8">
            <a:alpha val="90000"/>
          </a:srgbClr>
        </a:solidFill>
        <a:ln>
          <a:noFill/>
        </a:ln>
      </dgm:spPr>
      <dgm:t>
        <a:bodyPr/>
        <a:lstStyle/>
        <a:p>
          <a:r>
            <a:rPr lang="en-GB" dirty="0">
              <a:solidFill>
                <a:schemeClr val="tx1"/>
              </a:solidFill>
            </a:rPr>
            <a:t>5/8-20</a:t>
          </a:r>
        </a:p>
      </dgm:t>
    </dgm:pt>
    <dgm:pt modelId="{F8546988-97D9-432A-AE3F-1ECA6326560F}" type="parTrans" cxnId="{D305B5C2-EF1B-4404-BD0B-9EB3BFB48F12}">
      <dgm:prSet/>
      <dgm:spPr/>
      <dgm:t>
        <a:bodyPr/>
        <a:lstStyle/>
        <a:p>
          <a:endParaRPr lang="en-GB"/>
        </a:p>
      </dgm:t>
    </dgm:pt>
    <dgm:pt modelId="{05CB4D91-D48E-40F6-B9DB-6DBD82446577}" type="sibTrans" cxnId="{D305B5C2-EF1B-4404-BD0B-9EB3BFB48F12}">
      <dgm:prSet/>
      <dgm:spPr/>
      <dgm:t>
        <a:bodyPr/>
        <a:lstStyle/>
        <a:p>
          <a:endParaRPr lang="en-GB"/>
        </a:p>
      </dgm:t>
    </dgm:pt>
    <dgm:pt modelId="{3390A0E1-499C-4F3B-A66B-2BAFA88AAE12}">
      <dgm:prSet phldrT="[Text]"/>
      <dgm:spPr>
        <a:solidFill>
          <a:srgbClr val="D4DBE8">
            <a:alpha val="90000"/>
          </a:srgbClr>
        </a:solidFill>
        <a:ln>
          <a:noFill/>
        </a:ln>
      </dgm:spPr>
      <dgm:t>
        <a:bodyPr/>
        <a:lstStyle/>
        <a:p>
          <a:endParaRPr lang="en-GB" dirty="0">
            <a:solidFill>
              <a:schemeClr val="tx1"/>
            </a:solidFill>
          </a:endParaRPr>
        </a:p>
      </dgm:t>
    </dgm:pt>
    <dgm:pt modelId="{985E03B4-8222-4AB2-8B67-92D433E034DD}" type="parTrans" cxnId="{F9EE928E-AB2B-4F6E-908A-8A43B4967D7C}">
      <dgm:prSet/>
      <dgm:spPr/>
      <dgm:t>
        <a:bodyPr/>
        <a:lstStyle/>
        <a:p>
          <a:endParaRPr lang="en-GB"/>
        </a:p>
      </dgm:t>
    </dgm:pt>
    <dgm:pt modelId="{1FDE3C5C-05A2-4C6A-A914-8216F421F4A9}" type="sibTrans" cxnId="{F9EE928E-AB2B-4F6E-908A-8A43B4967D7C}">
      <dgm:prSet/>
      <dgm:spPr/>
      <dgm:t>
        <a:bodyPr/>
        <a:lstStyle/>
        <a:p>
          <a:endParaRPr lang="en-GB"/>
        </a:p>
      </dgm:t>
    </dgm:pt>
    <dgm:pt modelId="{D46AE1A9-25D4-4443-8AFF-48C3A0CF40F0}">
      <dgm:prSet phldrT="[Text]"/>
      <dgm:spPr>
        <a:solidFill>
          <a:srgbClr val="D4DBE8"/>
        </a:solidFill>
        <a:ln>
          <a:noFill/>
        </a:ln>
      </dgm:spPr>
      <dgm:t>
        <a:bodyPr/>
        <a:lstStyle/>
        <a:p>
          <a:endParaRPr lang="en-GB" dirty="0">
            <a:solidFill>
              <a:schemeClr val="tx1"/>
            </a:solidFill>
          </a:endParaRPr>
        </a:p>
      </dgm:t>
    </dgm:pt>
    <dgm:pt modelId="{03D9785F-256B-409F-862B-00BF37BF3E88}" type="parTrans" cxnId="{6B96F235-3A24-446F-88DF-A13A1BB84CD1}">
      <dgm:prSet/>
      <dgm:spPr/>
      <dgm:t>
        <a:bodyPr/>
        <a:lstStyle/>
        <a:p>
          <a:endParaRPr lang="en-GB"/>
        </a:p>
      </dgm:t>
    </dgm:pt>
    <dgm:pt modelId="{0E4ED687-6E45-4138-B51E-8FDCCD3F64E6}" type="sibTrans" cxnId="{6B96F235-3A24-446F-88DF-A13A1BB84CD1}">
      <dgm:prSet/>
      <dgm:spPr/>
      <dgm:t>
        <a:bodyPr/>
        <a:lstStyle/>
        <a:p>
          <a:endParaRPr lang="en-GB"/>
        </a:p>
      </dgm:t>
    </dgm:pt>
    <dgm:pt modelId="{F087DBBF-A66A-4C03-94C8-D3FDCC06E65D}">
      <dgm:prSet phldrT="[Text]"/>
      <dgm:spPr>
        <a:ln>
          <a:noFill/>
        </a:ln>
      </dgm:spPr>
      <dgm:t>
        <a:bodyPr/>
        <a:lstStyle/>
        <a:p>
          <a:r>
            <a:rPr lang="sv-SE" dirty="0">
              <a:solidFill>
                <a:schemeClr val="tx1"/>
              </a:solidFill>
            </a:rPr>
            <a:t>20-04-21 – 04-10-21</a:t>
          </a:r>
          <a:endParaRPr lang="en-GB" dirty="0">
            <a:solidFill>
              <a:schemeClr val="tx1"/>
            </a:solidFill>
          </a:endParaRPr>
        </a:p>
      </dgm:t>
    </dgm:pt>
    <dgm:pt modelId="{0AFACBB3-3BA6-4A91-A647-A716229EFEC7}" type="parTrans" cxnId="{02B0156B-35A2-4216-993F-BE2E5B7AA5DA}">
      <dgm:prSet/>
      <dgm:spPr/>
      <dgm:t>
        <a:bodyPr/>
        <a:lstStyle/>
        <a:p>
          <a:endParaRPr lang="en-GB"/>
        </a:p>
      </dgm:t>
    </dgm:pt>
    <dgm:pt modelId="{951E50DB-E69C-4F0C-93C5-4388ABBF3BD8}" type="sibTrans" cxnId="{02B0156B-35A2-4216-993F-BE2E5B7AA5DA}">
      <dgm:prSet/>
      <dgm:spPr/>
      <dgm:t>
        <a:bodyPr/>
        <a:lstStyle/>
        <a:p>
          <a:endParaRPr lang="en-GB"/>
        </a:p>
      </dgm:t>
    </dgm:pt>
    <dgm:pt modelId="{CD33D919-C144-42B6-8DEE-6A4C60C28E03}">
      <dgm:prSet phldrT="[Text]"/>
      <dgm:spPr/>
      <dgm:t>
        <a:bodyPr/>
        <a:lstStyle/>
        <a:p>
          <a:r>
            <a:rPr lang="en-GB" dirty="0">
              <a:solidFill>
                <a:schemeClr val="bg1"/>
              </a:solidFill>
            </a:rPr>
            <a:t>HEIMDAL</a:t>
          </a:r>
        </a:p>
      </dgm:t>
    </dgm:pt>
    <dgm:pt modelId="{C1E82270-FFEE-427D-8FB1-1549B999337D}" type="parTrans" cxnId="{61CA449D-77C2-4AA0-AEE2-17E1A80C2A46}">
      <dgm:prSet/>
      <dgm:spPr/>
      <dgm:t>
        <a:bodyPr/>
        <a:lstStyle/>
        <a:p>
          <a:endParaRPr lang="en-GB"/>
        </a:p>
      </dgm:t>
    </dgm:pt>
    <dgm:pt modelId="{DF69EDDB-EC6C-4BFB-8F4C-EF865DB8F9F6}" type="sibTrans" cxnId="{61CA449D-77C2-4AA0-AEE2-17E1A80C2A46}">
      <dgm:prSet/>
      <dgm:spPr/>
      <dgm:t>
        <a:bodyPr/>
        <a:lstStyle/>
        <a:p>
          <a:endParaRPr lang="en-GB"/>
        </a:p>
      </dgm:t>
    </dgm:pt>
    <dgm:pt modelId="{B00EB4F3-5C59-4758-9E8E-CAD2FFDF3843}">
      <dgm:prSet phldrT="[Text]"/>
      <dgm:spPr>
        <a:ln>
          <a:noFill/>
        </a:ln>
      </dgm:spPr>
      <dgm:t>
        <a:bodyPr/>
        <a:lstStyle/>
        <a:p>
          <a:r>
            <a:rPr lang="sv-SE" dirty="0">
              <a:solidFill>
                <a:schemeClr val="tx1"/>
              </a:solidFill>
            </a:rPr>
            <a:t>(19-W24) W23</a:t>
          </a:r>
          <a:endParaRPr lang="en-GB" dirty="0">
            <a:solidFill>
              <a:schemeClr val="tx1"/>
            </a:solidFill>
          </a:endParaRPr>
        </a:p>
      </dgm:t>
    </dgm:pt>
    <dgm:pt modelId="{7D253F4D-52E4-4645-A708-E740A6BBE78A}" type="parTrans" cxnId="{66E0E3CB-37A2-481D-A9C0-7A90F193FE5B}">
      <dgm:prSet/>
      <dgm:spPr/>
      <dgm:t>
        <a:bodyPr/>
        <a:lstStyle/>
        <a:p>
          <a:endParaRPr lang="en-GB"/>
        </a:p>
      </dgm:t>
    </dgm:pt>
    <dgm:pt modelId="{AB2984E4-377B-4FED-8054-1EDF2F452B75}" type="sibTrans" cxnId="{66E0E3CB-37A2-481D-A9C0-7A90F193FE5B}">
      <dgm:prSet/>
      <dgm:spPr/>
      <dgm:t>
        <a:bodyPr/>
        <a:lstStyle/>
        <a:p>
          <a:endParaRPr lang="en-GB"/>
        </a:p>
      </dgm:t>
    </dgm:pt>
    <dgm:pt modelId="{1AFE5366-6FA9-4CEF-BAE7-2ED88CF43690}">
      <dgm:prSet phldrT="[Text]"/>
      <dgm:spPr>
        <a:ln>
          <a:noFill/>
        </a:ln>
      </dgm:spPr>
      <dgm:t>
        <a:bodyPr/>
        <a:lstStyle/>
        <a:p>
          <a:endParaRPr lang="en-GB" dirty="0">
            <a:solidFill>
              <a:schemeClr val="tx1"/>
            </a:solidFill>
          </a:endParaRPr>
        </a:p>
      </dgm:t>
    </dgm:pt>
    <dgm:pt modelId="{880DF62D-949D-470B-B9A3-A51C1FBA9B8B}" type="parTrans" cxnId="{CCFE9A35-9E3A-4D41-863D-4A65650DDDEA}">
      <dgm:prSet/>
      <dgm:spPr/>
      <dgm:t>
        <a:bodyPr/>
        <a:lstStyle/>
        <a:p>
          <a:endParaRPr lang="en-GB"/>
        </a:p>
      </dgm:t>
    </dgm:pt>
    <dgm:pt modelId="{D92ED98B-8E27-4B9F-A6C4-0EBD5BC26B80}" type="sibTrans" cxnId="{CCFE9A35-9E3A-4D41-863D-4A65650DDDEA}">
      <dgm:prSet/>
      <dgm:spPr/>
      <dgm:t>
        <a:bodyPr/>
        <a:lstStyle/>
        <a:p>
          <a:endParaRPr lang="en-GB"/>
        </a:p>
      </dgm:t>
    </dgm:pt>
    <dgm:pt modelId="{DE76E2C5-7762-48B1-B2FC-83835CEDC263}">
      <dgm:prSet phldrT="[Text]"/>
      <dgm:spPr>
        <a:ln>
          <a:noFill/>
        </a:ln>
      </dgm:spPr>
      <dgm:t>
        <a:bodyPr/>
        <a:lstStyle/>
        <a:p>
          <a:r>
            <a:rPr lang="en-GB" dirty="0">
              <a:solidFill>
                <a:schemeClr val="tx1"/>
              </a:solidFill>
            </a:rPr>
            <a:t>31/3-21</a:t>
          </a:r>
        </a:p>
      </dgm:t>
    </dgm:pt>
    <dgm:pt modelId="{ACED55F5-CEA4-4E10-B11A-64DA8774977B}" type="parTrans" cxnId="{410EBB03-6CAD-4D83-B6BC-D9EEB1D97DA6}">
      <dgm:prSet/>
      <dgm:spPr/>
      <dgm:t>
        <a:bodyPr/>
        <a:lstStyle/>
        <a:p>
          <a:endParaRPr lang="en-GB"/>
        </a:p>
      </dgm:t>
    </dgm:pt>
    <dgm:pt modelId="{1FB476FD-5045-4C23-9DE3-1A6072EAAD37}" type="sibTrans" cxnId="{410EBB03-6CAD-4D83-B6BC-D9EEB1D97DA6}">
      <dgm:prSet/>
      <dgm:spPr/>
      <dgm:t>
        <a:bodyPr/>
        <a:lstStyle/>
        <a:p>
          <a:endParaRPr lang="en-GB"/>
        </a:p>
      </dgm:t>
    </dgm:pt>
    <dgm:pt modelId="{3D093B8B-A920-43FE-9F8F-17CFF05B18D5}">
      <dgm:prSet phldrT="[Text]"/>
      <dgm:spPr>
        <a:ln>
          <a:noFill/>
        </a:ln>
      </dgm:spPr>
      <dgm:t>
        <a:bodyPr/>
        <a:lstStyle/>
        <a:p>
          <a:endParaRPr lang="en-GB" dirty="0">
            <a:solidFill>
              <a:schemeClr val="tx1"/>
            </a:solidFill>
          </a:endParaRPr>
        </a:p>
      </dgm:t>
    </dgm:pt>
    <dgm:pt modelId="{F2385032-E31F-4FCB-A9E3-5668BEE42F01}" type="parTrans" cxnId="{24D16E47-B60F-43DF-BFD2-DBC814DDCA3C}">
      <dgm:prSet/>
      <dgm:spPr/>
      <dgm:t>
        <a:bodyPr/>
        <a:lstStyle/>
        <a:p>
          <a:endParaRPr lang="en-GB"/>
        </a:p>
      </dgm:t>
    </dgm:pt>
    <dgm:pt modelId="{B75F5482-9C6C-403C-8805-169AB298B590}" type="sibTrans" cxnId="{24D16E47-B60F-43DF-BFD2-DBC814DDCA3C}">
      <dgm:prSet/>
      <dgm:spPr/>
      <dgm:t>
        <a:bodyPr/>
        <a:lstStyle/>
        <a:p>
          <a:endParaRPr lang="en-GB"/>
        </a:p>
      </dgm:t>
    </dgm:pt>
    <dgm:pt modelId="{A182108B-39BD-4B8C-B6B2-3BF46EB1BEFE}">
      <dgm:prSet phldrT="[Text]"/>
      <dgm:spPr>
        <a:ln>
          <a:noFill/>
        </a:ln>
      </dgm:spPr>
      <dgm:t>
        <a:bodyPr/>
        <a:lstStyle/>
        <a:p>
          <a:endParaRPr lang="en-GB" dirty="0">
            <a:solidFill>
              <a:schemeClr val="tx1"/>
            </a:solidFill>
          </a:endParaRPr>
        </a:p>
      </dgm:t>
    </dgm:pt>
    <dgm:pt modelId="{0BF48841-AB50-4967-883C-AB5BD43B6E01}" type="parTrans" cxnId="{3F82036C-A7C2-474E-8C26-CA1D2A9386BC}">
      <dgm:prSet/>
      <dgm:spPr/>
      <dgm:t>
        <a:bodyPr/>
        <a:lstStyle/>
        <a:p>
          <a:endParaRPr lang="en-GB"/>
        </a:p>
      </dgm:t>
    </dgm:pt>
    <dgm:pt modelId="{78732C0E-AED7-4B8D-AEA7-BE0945EA7B0B}" type="sibTrans" cxnId="{3F82036C-A7C2-474E-8C26-CA1D2A9386BC}">
      <dgm:prSet/>
      <dgm:spPr/>
      <dgm:t>
        <a:bodyPr/>
        <a:lstStyle/>
        <a:p>
          <a:endParaRPr lang="en-GB"/>
        </a:p>
      </dgm:t>
    </dgm:pt>
    <dgm:pt modelId="{56E6C0B7-D0FB-489C-8BBC-8696C3384EE4}">
      <dgm:prSet phldrT="[Text]"/>
      <dgm:spPr>
        <a:solidFill>
          <a:srgbClr val="D0D8E8">
            <a:alpha val="90000"/>
          </a:srgbClr>
        </a:solidFill>
        <a:ln>
          <a:noFill/>
        </a:ln>
      </dgm:spPr>
      <dgm:t>
        <a:bodyPr/>
        <a:lstStyle/>
        <a:p>
          <a:r>
            <a:rPr lang="sv-SE" dirty="0">
              <a:solidFill>
                <a:schemeClr val="tx1"/>
              </a:solidFill>
            </a:rPr>
            <a:t>20-04-21 – 04-10-21</a:t>
          </a:r>
          <a:endParaRPr lang="en-GB" dirty="0">
            <a:solidFill>
              <a:schemeClr val="tx1"/>
            </a:solidFill>
          </a:endParaRPr>
        </a:p>
      </dgm:t>
    </dgm:pt>
    <dgm:pt modelId="{8F766618-7DD3-48E6-9D64-344715AB8A0F}" type="parTrans" cxnId="{654C181B-2401-436E-BB88-091F848523AD}">
      <dgm:prSet/>
      <dgm:spPr/>
      <dgm:t>
        <a:bodyPr/>
        <a:lstStyle/>
        <a:p>
          <a:endParaRPr lang="en-GB"/>
        </a:p>
      </dgm:t>
    </dgm:pt>
    <dgm:pt modelId="{60F867DE-EC0D-40F1-A08E-92228DD12CC7}" type="sibTrans" cxnId="{654C181B-2401-436E-BB88-091F848523AD}">
      <dgm:prSet/>
      <dgm:spPr/>
      <dgm:t>
        <a:bodyPr/>
        <a:lstStyle/>
        <a:p>
          <a:endParaRPr lang="en-GB"/>
        </a:p>
      </dgm:t>
    </dgm:pt>
    <dgm:pt modelId="{8D5AC728-BC13-4298-AA11-1077EE7F4323}">
      <dgm:prSet/>
      <dgm:spPr/>
      <dgm:t>
        <a:bodyPr/>
        <a:lstStyle/>
        <a:p>
          <a:r>
            <a:rPr lang="en-GB" dirty="0">
              <a:solidFill>
                <a:schemeClr val="bg1"/>
              </a:solidFill>
            </a:rPr>
            <a:t>FREIA</a:t>
          </a:r>
        </a:p>
      </dgm:t>
    </dgm:pt>
    <dgm:pt modelId="{5E35DB4D-660C-4540-B1BA-886C5372D6B1}" type="parTrans" cxnId="{353FC73B-64F4-4937-9C88-CF36F017E017}">
      <dgm:prSet/>
      <dgm:spPr/>
      <dgm:t>
        <a:bodyPr/>
        <a:lstStyle/>
        <a:p>
          <a:endParaRPr lang="en-GB"/>
        </a:p>
      </dgm:t>
    </dgm:pt>
    <dgm:pt modelId="{496DA6AA-0881-4D48-9877-B14E77D24F0F}" type="sibTrans" cxnId="{353FC73B-64F4-4937-9C88-CF36F017E017}">
      <dgm:prSet/>
      <dgm:spPr/>
      <dgm:t>
        <a:bodyPr/>
        <a:lstStyle/>
        <a:p>
          <a:endParaRPr lang="en-GB"/>
        </a:p>
      </dgm:t>
    </dgm:pt>
    <dgm:pt modelId="{26112F77-9FD7-4FA7-8E2F-543115ACCDFB}">
      <dgm:prSet/>
      <dgm:spPr>
        <a:ln>
          <a:noFill/>
        </a:ln>
      </dgm:spPr>
      <dgm:t>
        <a:bodyPr/>
        <a:lstStyle/>
        <a:p>
          <a:r>
            <a:rPr lang="sv-SE" dirty="0">
              <a:solidFill>
                <a:schemeClr val="tx1"/>
              </a:solidFill>
            </a:rPr>
            <a:t>(19-W30)  W30</a:t>
          </a:r>
          <a:endParaRPr lang="en-GB" dirty="0">
            <a:solidFill>
              <a:schemeClr val="tx1"/>
            </a:solidFill>
          </a:endParaRPr>
        </a:p>
      </dgm:t>
    </dgm:pt>
    <dgm:pt modelId="{9764F48A-259B-4AAE-A1EE-5E388CAEB20F}" type="parTrans" cxnId="{9D5BF941-0E34-4E29-948D-B78783C3E195}">
      <dgm:prSet/>
      <dgm:spPr/>
      <dgm:t>
        <a:bodyPr/>
        <a:lstStyle/>
        <a:p>
          <a:endParaRPr lang="en-GB"/>
        </a:p>
      </dgm:t>
    </dgm:pt>
    <dgm:pt modelId="{DE373202-5ADB-4E85-AF31-24054E09CD3F}" type="sibTrans" cxnId="{9D5BF941-0E34-4E29-948D-B78783C3E195}">
      <dgm:prSet/>
      <dgm:spPr/>
      <dgm:t>
        <a:bodyPr/>
        <a:lstStyle/>
        <a:p>
          <a:endParaRPr lang="en-GB"/>
        </a:p>
      </dgm:t>
    </dgm:pt>
    <dgm:pt modelId="{91B7CE91-6C72-437E-AF6D-6E89F1145544}">
      <dgm:prSet phldrT="[Text]"/>
      <dgm:spPr>
        <a:ln>
          <a:noFill/>
        </a:ln>
      </dgm:spPr>
      <dgm:t>
        <a:bodyPr/>
        <a:lstStyle/>
        <a:p>
          <a:endParaRPr lang="en-GB" dirty="0">
            <a:solidFill>
              <a:schemeClr val="tx1"/>
            </a:solidFill>
          </a:endParaRPr>
        </a:p>
      </dgm:t>
    </dgm:pt>
    <dgm:pt modelId="{7F3ADC05-246F-4353-808B-471287A162E4}" type="parTrans" cxnId="{FC60F39F-CA54-4625-A407-1AFC5A13DE80}">
      <dgm:prSet/>
      <dgm:spPr/>
      <dgm:t>
        <a:bodyPr/>
        <a:lstStyle/>
        <a:p>
          <a:endParaRPr lang="en-GB"/>
        </a:p>
      </dgm:t>
    </dgm:pt>
    <dgm:pt modelId="{9CAD951E-0301-4CD4-A67E-E1F021266A18}" type="sibTrans" cxnId="{FC60F39F-CA54-4625-A407-1AFC5A13DE80}">
      <dgm:prSet/>
      <dgm:spPr/>
      <dgm:t>
        <a:bodyPr/>
        <a:lstStyle/>
        <a:p>
          <a:endParaRPr lang="en-GB"/>
        </a:p>
      </dgm:t>
    </dgm:pt>
    <dgm:pt modelId="{35F2A2F7-9D34-44CE-8AA4-D3B2097126E2}">
      <dgm:prSet phldrT="[Text]"/>
      <dgm:spPr>
        <a:ln>
          <a:noFill/>
        </a:ln>
      </dgm:spPr>
      <dgm:t>
        <a:bodyPr/>
        <a:lstStyle/>
        <a:p>
          <a:r>
            <a:rPr lang="sv-SE" dirty="0">
              <a:solidFill>
                <a:schemeClr val="tx1"/>
              </a:solidFill>
            </a:rPr>
            <a:t>30/1-20</a:t>
          </a:r>
          <a:endParaRPr lang="en-GB" dirty="0">
            <a:solidFill>
              <a:schemeClr val="tx1"/>
            </a:solidFill>
          </a:endParaRPr>
        </a:p>
      </dgm:t>
    </dgm:pt>
    <dgm:pt modelId="{F614F53A-306C-4839-B384-802298E4573B}" type="parTrans" cxnId="{1CB03709-29C1-4F1B-86DF-CCF16C6B5445}">
      <dgm:prSet/>
      <dgm:spPr/>
      <dgm:t>
        <a:bodyPr/>
        <a:lstStyle/>
        <a:p>
          <a:endParaRPr lang="en-GB"/>
        </a:p>
      </dgm:t>
    </dgm:pt>
    <dgm:pt modelId="{80F61B64-E6A1-4E70-B3C2-05ADB7B7D41F}" type="sibTrans" cxnId="{1CB03709-29C1-4F1B-86DF-CCF16C6B5445}">
      <dgm:prSet/>
      <dgm:spPr/>
      <dgm:t>
        <a:bodyPr/>
        <a:lstStyle/>
        <a:p>
          <a:endParaRPr lang="en-GB"/>
        </a:p>
      </dgm:t>
    </dgm:pt>
    <dgm:pt modelId="{680F672B-B16A-457B-81C4-EB8FD742066E}">
      <dgm:prSet phldrT="[Text]"/>
      <dgm:spPr>
        <a:ln>
          <a:noFill/>
        </a:ln>
      </dgm:spPr>
      <dgm:t>
        <a:bodyPr/>
        <a:lstStyle/>
        <a:p>
          <a:endParaRPr lang="en-GB" dirty="0">
            <a:solidFill>
              <a:schemeClr val="tx1"/>
            </a:solidFill>
          </a:endParaRPr>
        </a:p>
      </dgm:t>
    </dgm:pt>
    <dgm:pt modelId="{FE780FEA-50FB-4FED-8429-2B6BC2606470}" type="parTrans" cxnId="{4836F634-70A9-4E44-9EE7-1A2A91C55549}">
      <dgm:prSet/>
      <dgm:spPr/>
      <dgm:t>
        <a:bodyPr/>
        <a:lstStyle/>
        <a:p>
          <a:endParaRPr lang="en-GB"/>
        </a:p>
      </dgm:t>
    </dgm:pt>
    <dgm:pt modelId="{0D162353-6120-4D4B-AB73-6326505F354C}" type="sibTrans" cxnId="{4836F634-70A9-4E44-9EE7-1A2A91C55549}">
      <dgm:prSet/>
      <dgm:spPr/>
      <dgm:t>
        <a:bodyPr/>
        <a:lstStyle/>
        <a:p>
          <a:endParaRPr lang="en-GB"/>
        </a:p>
      </dgm:t>
    </dgm:pt>
    <dgm:pt modelId="{AD5BA894-2419-4F29-AE15-E6648D47219E}">
      <dgm:prSet phldrT="[Text]"/>
      <dgm:spPr>
        <a:ln>
          <a:noFill/>
        </a:ln>
      </dgm:spPr>
      <dgm:t>
        <a:bodyPr/>
        <a:lstStyle/>
        <a:p>
          <a:endParaRPr lang="en-GB" dirty="0">
            <a:solidFill>
              <a:schemeClr val="tx1"/>
            </a:solidFill>
          </a:endParaRPr>
        </a:p>
      </dgm:t>
    </dgm:pt>
    <dgm:pt modelId="{DFDFF945-6F47-489C-B6DE-308F138269C4}" type="parTrans" cxnId="{7A517084-7E32-4FF5-A751-CD1ECC420321}">
      <dgm:prSet/>
      <dgm:spPr/>
      <dgm:t>
        <a:bodyPr/>
        <a:lstStyle/>
        <a:p>
          <a:endParaRPr lang="en-GB"/>
        </a:p>
      </dgm:t>
    </dgm:pt>
    <dgm:pt modelId="{DEAD532E-B1A9-46CA-9E5F-FB282D7DD4DE}" type="sibTrans" cxnId="{7A517084-7E32-4FF5-A751-CD1ECC420321}">
      <dgm:prSet/>
      <dgm:spPr/>
      <dgm:t>
        <a:bodyPr/>
        <a:lstStyle/>
        <a:p>
          <a:endParaRPr lang="en-GB"/>
        </a:p>
      </dgm:t>
    </dgm:pt>
    <dgm:pt modelId="{31C1DA84-F610-4B7C-A1EA-9C52B9EF65C8}">
      <dgm:prSet phldrT="[Text]"/>
      <dgm:spPr>
        <a:solidFill>
          <a:srgbClr val="D0D8E8">
            <a:alpha val="90000"/>
          </a:srgbClr>
        </a:solidFill>
        <a:ln>
          <a:noFill/>
        </a:ln>
      </dgm:spPr>
      <dgm:t>
        <a:bodyPr/>
        <a:lstStyle/>
        <a:p>
          <a:r>
            <a:rPr lang="sv-SE" dirty="0">
              <a:solidFill>
                <a:schemeClr val="tx1"/>
              </a:solidFill>
            </a:rPr>
            <a:t>20-04-21 – 04-10-21</a:t>
          </a:r>
          <a:endParaRPr lang="en-GB" dirty="0">
            <a:solidFill>
              <a:schemeClr val="tx1"/>
            </a:solidFill>
          </a:endParaRPr>
        </a:p>
      </dgm:t>
    </dgm:pt>
    <dgm:pt modelId="{EAE92696-B2AE-4F98-9511-23C6AACC5CAE}" type="parTrans" cxnId="{7D0F5CE5-3E7D-47CE-96C0-3DC20961EA40}">
      <dgm:prSet/>
      <dgm:spPr/>
      <dgm:t>
        <a:bodyPr/>
        <a:lstStyle/>
        <a:p>
          <a:endParaRPr lang="en-GB"/>
        </a:p>
      </dgm:t>
    </dgm:pt>
    <dgm:pt modelId="{0F5D4830-736C-43C0-A91E-E057B2CFD4B8}" type="sibTrans" cxnId="{7D0F5CE5-3E7D-47CE-96C0-3DC20961EA40}">
      <dgm:prSet/>
      <dgm:spPr/>
      <dgm:t>
        <a:bodyPr/>
        <a:lstStyle/>
        <a:p>
          <a:endParaRPr lang="en-GB"/>
        </a:p>
      </dgm:t>
    </dgm:pt>
    <dgm:pt modelId="{8B7AF5BB-6B07-4A41-965E-95176E3D2A66}">
      <dgm:prSet/>
      <dgm:spPr/>
      <dgm:t>
        <a:bodyPr/>
        <a:lstStyle/>
        <a:p>
          <a:r>
            <a:rPr lang="en-GB" dirty="0">
              <a:solidFill>
                <a:schemeClr val="bg1"/>
              </a:solidFill>
            </a:rPr>
            <a:t>NMX</a:t>
          </a:r>
        </a:p>
      </dgm:t>
    </dgm:pt>
    <dgm:pt modelId="{FF9DD550-7ADC-4775-9E55-05E57C5673BB}" type="parTrans" cxnId="{80586BFE-1504-4260-912C-14B3252470B9}">
      <dgm:prSet/>
      <dgm:spPr/>
      <dgm:t>
        <a:bodyPr/>
        <a:lstStyle/>
        <a:p>
          <a:endParaRPr lang="en-GB"/>
        </a:p>
      </dgm:t>
    </dgm:pt>
    <dgm:pt modelId="{42E827F2-49C2-42BE-9DD8-4E32F57395F4}" type="sibTrans" cxnId="{80586BFE-1504-4260-912C-14B3252470B9}">
      <dgm:prSet/>
      <dgm:spPr/>
      <dgm:t>
        <a:bodyPr/>
        <a:lstStyle/>
        <a:p>
          <a:endParaRPr lang="en-GB"/>
        </a:p>
      </dgm:t>
    </dgm:pt>
    <dgm:pt modelId="{60FD7006-0EC5-46AF-BAEB-7C7F8524298B}">
      <dgm:prSet/>
      <dgm:spPr>
        <a:ln>
          <a:noFill/>
        </a:ln>
      </dgm:spPr>
      <dgm:t>
        <a:bodyPr/>
        <a:lstStyle/>
        <a:p>
          <a:r>
            <a:rPr lang="sv-SE" dirty="0">
              <a:solidFill>
                <a:schemeClr val="tx1"/>
              </a:solidFill>
            </a:rPr>
            <a:t>(19-W30) W30</a:t>
          </a:r>
          <a:endParaRPr lang="en-GB" dirty="0">
            <a:solidFill>
              <a:schemeClr val="tx1"/>
            </a:solidFill>
          </a:endParaRPr>
        </a:p>
      </dgm:t>
    </dgm:pt>
    <dgm:pt modelId="{F8C1AD31-B17D-4244-9134-FA2F12DD141C}" type="parTrans" cxnId="{2107719B-FF5D-4B39-A028-8FE851E402C3}">
      <dgm:prSet/>
      <dgm:spPr/>
      <dgm:t>
        <a:bodyPr/>
        <a:lstStyle/>
        <a:p>
          <a:endParaRPr lang="en-GB"/>
        </a:p>
      </dgm:t>
    </dgm:pt>
    <dgm:pt modelId="{8B171332-AA62-4F63-B38E-E6C4A5023039}" type="sibTrans" cxnId="{2107719B-FF5D-4B39-A028-8FE851E402C3}">
      <dgm:prSet/>
      <dgm:spPr/>
      <dgm:t>
        <a:bodyPr/>
        <a:lstStyle/>
        <a:p>
          <a:endParaRPr lang="en-GB"/>
        </a:p>
      </dgm:t>
    </dgm:pt>
    <dgm:pt modelId="{7C608CE6-73A3-4728-BF8B-B3F0B7909A5D}">
      <dgm:prSet phldrT="[Text]"/>
      <dgm:spPr>
        <a:ln>
          <a:noFill/>
        </a:ln>
      </dgm:spPr>
      <dgm:t>
        <a:bodyPr/>
        <a:lstStyle/>
        <a:p>
          <a:endParaRPr lang="en-GB" dirty="0">
            <a:solidFill>
              <a:schemeClr val="tx1"/>
            </a:solidFill>
          </a:endParaRPr>
        </a:p>
      </dgm:t>
    </dgm:pt>
    <dgm:pt modelId="{4C853790-BF18-4EEA-AFA4-05CFCBDB2E0C}" type="parTrans" cxnId="{A5A6750C-45DF-4113-9219-BBD6C3B16601}">
      <dgm:prSet/>
      <dgm:spPr/>
      <dgm:t>
        <a:bodyPr/>
        <a:lstStyle/>
        <a:p>
          <a:endParaRPr lang="en-GB"/>
        </a:p>
      </dgm:t>
    </dgm:pt>
    <dgm:pt modelId="{B58869BD-71E6-45E6-994F-CB9DB3FB338F}" type="sibTrans" cxnId="{A5A6750C-45DF-4113-9219-BBD6C3B16601}">
      <dgm:prSet/>
      <dgm:spPr/>
      <dgm:t>
        <a:bodyPr/>
        <a:lstStyle/>
        <a:p>
          <a:endParaRPr lang="en-GB"/>
        </a:p>
      </dgm:t>
    </dgm:pt>
    <dgm:pt modelId="{12883D6C-37A9-430C-8419-35BBBB6FE352}">
      <dgm:prSet phldrT="[Text]"/>
      <dgm:spPr>
        <a:ln>
          <a:noFill/>
        </a:ln>
      </dgm:spPr>
      <dgm:t>
        <a:bodyPr/>
        <a:lstStyle/>
        <a:p>
          <a:r>
            <a:rPr lang="en-GB" dirty="0">
              <a:solidFill>
                <a:schemeClr val="tx1"/>
              </a:solidFill>
            </a:rPr>
            <a:t>17/3-21</a:t>
          </a:r>
        </a:p>
      </dgm:t>
    </dgm:pt>
    <dgm:pt modelId="{933F2B26-C13E-4EBB-99F8-913A2098E2C9}" type="parTrans" cxnId="{1CB5A828-5EE6-4F9C-B6B5-BD992158C3A9}">
      <dgm:prSet/>
      <dgm:spPr/>
      <dgm:t>
        <a:bodyPr/>
        <a:lstStyle/>
        <a:p>
          <a:endParaRPr lang="en-GB"/>
        </a:p>
      </dgm:t>
    </dgm:pt>
    <dgm:pt modelId="{2E7EBFE2-921F-45EC-A0F6-2769EC02D0A5}" type="sibTrans" cxnId="{1CB5A828-5EE6-4F9C-B6B5-BD992158C3A9}">
      <dgm:prSet/>
      <dgm:spPr/>
      <dgm:t>
        <a:bodyPr/>
        <a:lstStyle/>
        <a:p>
          <a:endParaRPr lang="en-GB"/>
        </a:p>
      </dgm:t>
    </dgm:pt>
    <dgm:pt modelId="{32C87F78-FB04-4EDB-8CB2-7E5C70D79B12}">
      <dgm:prSet phldrT="[Text]"/>
      <dgm:spPr>
        <a:ln>
          <a:noFill/>
        </a:ln>
      </dgm:spPr>
      <dgm:t>
        <a:bodyPr/>
        <a:lstStyle/>
        <a:p>
          <a:endParaRPr lang="en-GB" dirty="0">
            <a:solidFill>
              <a:schemeClr val="tx1"/>
            </a:solidFill>
          </a:endParaRPr>
        </a:p>
      </dgm:t>
    </dgm:pt>
    <dgm:pt modelId="{6AB4EB7D-8B80-4E99-8074-B4BBB16FD158}" type="parTrans" cxnId="{E1BB6F8C-42D1-4D6F-926F-F60FE776E7C3}">
      <dgm:prSet/>
      <dgm:spPr/>
      <dgm:t>
        <a:bodyPr/>
        <a:lstStyle/>
        <a:p>
          <a:endParaRPr lang="en-GB"/>
        </a:p>
      </dgm:t>
    </dgm:pt>
    <dgm:pt modelId="{563293FA-2AFE-40D7-ABB3-8E559246A4A1}" type="sibTrans" cxnId="{E1BB6F8C-42D1-4D6F-926F-F60FE776E7C3}">
      <dgm:prSet/>
      <dgm:spPr/>
      <dgm:t>
        <a:bodyPr/>
        <a:lstStyle/>
        <a:p>
          <a:endParaRPr lang="en-GB"/>
        </a:p>
      </dgm:t>
    </dgm:pt>
    <dgm:pt modelId="{7E3F2560-F397-4C59-8C9D-45F09DBA5642}">
      <dgm:prSet phldrT="[Text]"/>
      <dgm:spPr>
        <a:ln>
          <a:noFill/>
        </a:ln>
      </dgm:spPr>
      <dgm:t>
        <a:bodyPr/>
        <a:lstStyle/>
        <a:p>
          <a:endParaRPr lang="en-GB" dirty="0">
            <a:solidFill>
              <a:schemeClr val="tx1"/>
            </a:solidFill>
          </a:endParaRPr>
        </a:p>
      </dgm:t>
    </dgm:pt>
    <dgm:pt modelId="{D871492A-BA13-4DAF-854E-BC73D9D7B06F}" type="parTrans" cxnId="{2ADF2258-EC9E-4291-BC48-331755498975}">
      <dgm:prSet/>
      <dgm:spPr/>
      <dgm:t>
        <a:bodyPr/>
        <a:lstStyle/>
        <a:p>
          <a:endParaRPr lang="en-GB"/>
        </a:p>
      </dgm:t>
    </dgm:pt>
    <dgm:pt modelId="{C633A10C-5F9F-4BCE-8BD0-085BE0AF3188}" type="sibTrans" cxnId="{2ADF2258-EC9E-4291-BC48-331755498975}">
      <dgm:prSet/>
      <dgm:spPr/>
      <dgm:t>
        <a:bodyPr/>
        <a:lstStyle/>
        <a:p>
          <a:endParaRPr lang="en-GB"/>
        </a:p>
      </dgm:t>
    </dgm:pt>
    <dgm:pt modelId="{5A7B24BE-1F49-40FC-B7F6-3974313EAF9A}">
      <dgm:prSet phldrT="[Text]"/>
      <dgm:spPr>
        <a:ln>
          <a:noFill/>
        </a:ln>
      </dgm:spPr>
      <dgm:t>
        <a:bodyPr/>
        <a:lstStyle/>
        <a:p>
          <a:r>
            <a:rPr lang="sv-SE" dirty="0">
              <a:solidFill>
                <a:schemeClr val="tx1"/>
              </a:solidFill>
            </a:rPr>
            <a:t>20-04-21 – 04-10-21</a:t>
          </a:r>
          <a:endParaRPr lang="en-GB" dirty="0">
            <a:solidFill>
              <a:schemeClr val="tx1"/>
            </a:solidFill>
          </a:endParaRPr>
        </a:p>
      </dgm:t>
    </dgm:pt>
    <dgm:pt modelId="{E0F2C7DB-AAE2-4F9C-B371-ED375ACFD22B}" type="parTrans" cxnId="{5C05094A-11B7-49FD-9BF7-05C9823C0EC3}">
      <dgm:prSet/>
      <dgm:spPr/>
      <dgm:t>
        <a:bodyPr/>
        <a:lstStyle/>
        <a:p>
          <a:endParaRPr lang="en-GB"/>
        </a:p>
      </dgm:t>
    </dgm:pt>
    <dgm:pt modelId="{0764EBFB-43A9-487D-B4BE-921D9F2C7C20}" type="sibTrans" cxnId="{5C05094A-11B7-49FD-9BF7-05C9823C0EC3}">
      <dgm:prSet/>
      <dgm:spPr/>
      <dgm:t>
        <a:bodyPr/>
        <a:lstStyle/>
        <a:p>
          <a:endParaRPr lang="en-GB"/>
        </a:p>
      </dgm:t>
    </dgm:pt>
    <dgm:pt modelId="{82032ECE-0693-4A72-9DE2-F57FE5DC7B37}">
      <dgm:prSet/>
      <dgm:spPr/>
      <dgm:t>
        <a:bodyPr/>
        <a:lstStyle/>
        <a:p>
          <a:r>
            <a:rPr lang="en-GB" dirty="0">
              <a:solidFill>
                <a:schemeClr val="bg1"/>
              </a:solidFill>
            </a:rPr>
            <a:t>CSPEC</a:t>
          </a:r>
        </a:p>
      </dgm:t>
    </dgm:pt>
    <dgm:pt modelId="{90D4BD89-7021-4D1F-A664-13BA1B492C27}" type="parTrans" cxnId="{640339EE-7F7C-44CD-BE36-7C066FBD9794}">
      <dgm:prSet/>
      <dgm:spPr/>
      <dgm:t>
        <a:bodyPr/>
        <a:lstStyle/>
        <a:p>
          <a:endParaRPr lang="en-GB"/>
        </a:p>
      </dgm:t>
    </dgm:pt>
    <dgm:pt modelId="{C764ED8B-FBC8-4F40-A7BD-B65169AA2752}" type="sibTrans" cxnId="{640339EE-7F7C-44CD-BE36-7C066FBD9794}">
      <dgm:prSet/>
      <dgm:spPr/>
      <dgm:t>
        <a:bodyPr/>
        <a:lstStyle/>
        <a:p>
          <a:endParaRPr lang="en-GB"/>
        </a:p>
      </dgm:t>
    </dgm:pt>
    <dgm:pt modelId="{7679E27A-0DA9-48BF-8C51-A59D2A5DE8D6}">
      <dgm:prSet/>
      <dgm:spPr>
        <a:ln>
          <a:noFill/>
        </a:ln>
      </dgm:spPr>
      <dgm:t>
        <a:bodyPr/>
        <a:lstStyle/>
        <a:p>
          <a:r>
            <a:rPr lang="sv-SE" dirty="0">
              <a:solidFill>
                <a:schemeClr val="tx1"/>
              </a:solidFill>
            </a:rPr>
            <a:t>(19-W30) W33</a:t>
          </a:r>
          <a:endParaRPr lang="en-GB" dirty="0">
            <a:solidFill>
              <a:schemeClr val="tx1"/>
            </a:solidFill>
          </a:endParaRPr>
        </a:p>
      </dgm:t>
    </dgm:pt>
    <dgm:pt modelId="{B742A955-328F-4316-A280-8EC8A2C124F3}" type="parTrans" cxnId="{FCB4683C-8D46-4FB8-8C18-DAD5FD528C25}">
      <dgm:prSet/>
      <dgm:spPr/>
      <dgm:t>
        <a:bodyPr/>
        <a:lstStyle/>
        <a:p>
          <a:endParaRPr lang="en-GB"/>
        </a:p>
      </dgm:t>
    </dgm:pt>
    <dgm:pt modelId="{B3193F01-29CC-42BC-B5CC-0BC224CCE23B}" type="sibTrans" cxnId="{FCB4683C-8D46-4FB8-8C18-DAD5FD528C25}">
      <dgm:prSet/>
      <dgm:spPr/>
      <dgm:t>
        <a:bodyPr/>
        <a:lstStyle/>
        <a:p>
          <a:endParaRPr lang="en-GB"/>
        </a:p>
      </dgm:t>
    </dgm:pt>
    <dgm:pt modelId="{21CA4B2C-ADBF-4D2B-905B-7255538E6830}">
      <dgm:prSet phldrT="[Text]"/>
      <dgm:spPr>
        <a:ln>
          <a:noFill/>
        </a:ln>
      </dgm:spPr>
      <dgm:t>
        <a:bodyPr/>
        <a:lstStyle/>
        <a:p>
          <a:endParaRPr lang="en-GB" dirty="0">
            <a:solidFill>
              <a:schemeClr val="tx1"/>
            </a:solidFill>
          </a:endParaRPr>
        </a:p>
      </dgm:t>
    </dgm:pt>
    <dgm:pt modelId="{ACFA4A0A-7CFC-4527-906D-C35C8080A9E3}" type="parTrans" cxnId="{65BA6874-888B-496A-A779-226E0A417810}">
      <dgm:prSet/>
      <dgm:spPr/>
      <dgm:t>
        <a:bodyPr/>
        <a:lstStyle/>
        <a:p>
          <a:endParaRPr lang="en-GB"/>
        </a:p>
      </dgm:t>
    </dgm:pt>
    <dgm:pt modelId="{96540A7C-C3F4-431D-95A4-DFC99919DC0A}" type="sibTrans" cxnId="{65BA6874-888B-496A-A779-226E0A417810}">
      <dgm:prSet/>
      <dgm:spPr/>
      <dgm:t>
        <a:bodyPr/>
        <a:lstStyle/>
        <a:p>
          <a:endParaRPr lang="en-GB"/>
        </a:p>
      </dgm:t>
    </dgm:pt>
    <dgm:pt modelId="{91C7E71E-9DA7-4A56-A64F-0D1C1315ABCD}">
      <dgm:prSet phldrT="[Text]"/>
      <dgm:spPr>
        <a:ln>
          <a:noFill/>
        </a:ln>
      </dgm:spPr>
      <dgm:t>
        <a:bodyPr/>
        <a:lstStyle/>
        <a:p>
          <a:r>
            <a:rPr lang="en-GB" dirty="0">
              <a:solidFill>
                <a:schemeClr val="tx1"/>
              </a:solidFill>
            </a:rPr>
            <a:t>19/8-20</a:t>
          </a:r>
        </a:p>
      </dgm:t>
    </dgm:pt>
    <dgm:pt modelId="{6FF3C6E3-6E23-464D-912F-BAD56EAD70F8}" type="parTrans" cxnId="{DFECEA7F-42C2-487F-A355-393BEB48CC6F}">
      <dgm:prSet/>
      <dgm:spPr/>
      <dgm:t>
        <a:bodyPr/>
        <a:lstStyle/>
        <a:p>
          <a:endParaRPr lang="en-GB"/>
        </a:p>
      </dgm:t>
    </dgm:pt>
    <dgm:pt modelId="{C6C5CF57-0446-4B12-B7E3-0C235C843DAC}" type="sibTrans" cxnId="{DFECEA7F-42C2-487F-A355-393BEB48CC6F}">
      <dgm:prSet/>
      <dgm:spPr/>
      <dgm:t>
        <a:bodyPr/>
        <a:lstStyle/>
        <a:p>
          <a:endParaRPr lang="en-GB"/>
        </a:p>
      </dgm:t>
    </dgm:pt>
    <dgm:pt modelId="{69FAC9E2-2A2A-4B68-AB49-861737782B0A}">
      <dgm:prSet phldrT="[Text]"/>
      <dgm:spPr>
        <a:ln>
          <a:noFill/>
        </a:ln>
      </dgm:spPr>
      <dgm:t>
        <a:bodyPr/>
        <a:lstStyle/>
        <a:p>
          <a:endParaRPr lang="en-GB" dirty="0">
            <a:solidFill>
              <a:schemeClr val="tx1"/>
            </a:solidFill>
          </a:endParaRPr>
        </a:p>
      </dgm:t>
    </dgm:pt>
    <dgm:pt modelId="{4196AC05-37C5-4803-BB4E-9B2B2CE06EC0}" type="parTrans" cxnId="{A73BC866-BE05-467D-9F7B-24F3048351E8}">
      <dgm:prSet/>
      <dgm:spPr/>
      <dgm:t>
        <a:bodyPr/>
        <a:lstStyle/>
        <a:p>
          <a:endParaRPr lang="en-GB"/>
        </a:p>
      </dgm:t>
    </dgm:pt>
    <dgm:pt modelId="{1A27CEF6-42A0-4C7D-B6C7-57D77632B75F}" type="sibTrans" cxnId="{A73BC866-BE05-467D-9F7B-24F3048351E8}">
      <dgm:prSet/>
      <dgm:spPr/>
      <dgm:t>
        <a:bodyPr/>
        <a:lstStyle/>
        <a:p>
          <a:endParaRPr lang="en-GB"/>
        </a:p>
      </dgm:t>
    </dgm:pt>
    <dgm:pt modelId="{CA4F9B92-6D8E-415B-A96F-C7DC167A8F15}">
      <dgm:prSet phldrT="[Text]"/>
      <dgm:spPr>
        <a:ln>
          <a:noFill/>
        </a:ln>
      </dgm:spPr>
      <dgm:t>
        <a:bodyPr/>
        <a:lstStyle/>
        <a:p>
          <a:endParaRPr lang="en-GB" dirty="0">
            <a:solidFill>
              <a:schemeClr val="tx1"/>
            </a:solidFill>
          </a:endParaRPr>
        </a:p>
      </dgm:t>
    </dgm:pt>
    <dgm:pt modelId="{9F925B9F-5F57-425A-A307-88E56DEDEAAA}" type="parTrans" cxnId="{39F08EAA-F074-403B-A525-C8E6A84BBC9B}">
      <dgm:prSet/>
      <dgm:spPr/>
      <dgm:t>
        <a:bodyPr/>
        <a:lstStyle/>
        <a:p>
          <a:endParaRPr lang="en-GB"/>
        </a:p>
      </dgm:t>
    </dgm:pt>
    <dgm:pt modelId="{EF9DF4C9-76F2-4924-8751-E33AC7B20FF8}" type="sibTrans" cxnId="{39F08EAA-F074-403B-A525-C8E6A84BBC9B}">
      <dgm:prSet/>
      <dgm:spPr/>
      <dgm:t>
        <a:bodyPr/>
        <a:lstStyle/>
        <a:p>
          <a:endParaRPr lang="en-GB"/>
        </a:p>
      </dgm:t>
    </dgm:pt>
    <dgm:pt modelId="{2AF3B08F-CEB7-4993-8DF7-BB8D4B7EF7A6}">
      <dgm:prSet phldrT="[Text]"/>
      <dgm:spPr/>
      <dgm:t>
        <a:bodyPr/>
        <a:lstStyle/>
        <a:p>
          <a:r>
            <a:rPr lang="en-GB" dirty="0">
              <a:solidFill>
                <a:schemeClr val="bg1"/>
              </a:solidFill>
            </a:rPr>
            <a:t>SKADI</a:t>
          </a:r>
        </a:p>
      </dgm:t>
    </dgm:pt>
    <dgm:pt modelId="{FC6CFEDA-2C0F-4608-B085-80421DA5EBF7}" type="parTrans" cxnId="{1DE2D8E0-3ED7-4451-8650-6B0CCE5B5D9C}">
      <dgm:prSet/>
      <dgm:spPr/>
      <dgm:t>
        <a:bodyPr/>
        <a:lstStyle/>
        <a:p>
          <a:endParaRPr lang="en-GB"/>
        </a:p>
      </dgm:t>
    </dgm:pt>
    <dgm:pt modelId="{7D077BBE-7D34-46E1-BF74-4E0E9DC7EACE}" type="sibTrans" cxnId="{1DE2D8E0-3ED7-4451-8650-6B0CCE5B5D9C}">
      <dgm:prSet/>
      <dgm:spPr/>
      <dgm:t>
        <a:bodyPr/>
        <a:lstStyle/>
        <a:p>
          <a:endParaRPr lang="en-GB"/>
        </a:p>
      </dgm:t>
    </dgm:pt>
    <dgm:pt modelId="{1DEAE179-7769-46AE-B5FA-64AA964CBCE4}">
      <dgm:prSet phldrT="[Text]"/>
      <dgm:spPr>
        <a:ln>
          <a:noFill/>
        </a:ln>
      </dgm:spPr>
      <dgm:t>
        <a:bodyPr/>
        <a:lstStyle/>
        <a:p>
          <a:r>
            <a:rPr lang="sv-SE" dirty="0">
              <a:solidFill>
                <a:schemeClr val="tx1"/>
              </a:solidFill>
            </a:rPr>
            <a:t>20-04-21 – 04-10-21</a:t>
          </a:r>
          <a:endParaRPr lang="en-GB" dirty="0">
            <a:solidFill>
              <a:schemeClr val="tx1"/>
            </a:solidFill>
          </a:endParaRPr>
        </a:p>
      </dgm:t>
    </dgm:pt>
    <dgm:pt modelId="{EC3CAB83-66B4-4DD1-B7DC-E463B276E8BC}" type="parTrans" cxnId="{9FA10405-68D2-4077-A7EB-9F970F54CF77}">
      <dgm:prSet/>
      <dgm:spPr/>
      <dgm:t>
        <a:bodyPr/>
        <a:lstStyle/>
        <a:p>
          <a:endParaRPr lang="en-GB"/>
        </a:p>
      </dgm:t>
    </dgm:pt>
    <dgm:pt modelId="{C6C80994-BB87-4D6A-AA35-582DA044D270}" type="sibTrans" cxnId="{9FA10405-68D2-4077-A7EB-9F970F54CF77}">
      <dgm:prSet/>
      <dgm:spPr/>
      <dgm:t>
        <a:bodyPr/>
        <a:lstStyle/>
        <a:p>
          <a:endParaRPr lang="en-GB"/>
        </a:p>
      </dgm:t>
    </dgm:pt>
    <dgm:pt modelId="{4169F69C-F72F-49C3-A420-291070D3155E}">
      <dgm:prSet phldrT="[Text]"/>
      <dgm:spPr>
        <a:solidFill>
          <a:srgbClr val="D4DBE8">
            <a:alpha val="90000"/>
          </a:srgbClr>
        </a:solidFill>
        <a:ln>
          <a:noFill/>
        </a:ln>
      </dgm:spPr>
      <dgm:t>
        <a:bodyPr/>
        <a:lstStyle/>
        <a:p>
          <a:r>
            <a:rPr lang="sv-SE" dirty="0">
              <a:solidFill>
                <a:schemeClr val="tx1"/>
              </a:solidFill>
            </a:rPr>
            <a:t>(19-W35) W35</a:t>
          </a:r>
          <a:endParaRPr lang="en-GB" dirty="0">
            <a:solidFill>
              <a:schemeClr val="tx1"/>
            </a:solidFill>
          </a:endParaRPr>
        </a:p>
      </dgm:t>
    </dgm:pt>
    <dgm:pt modelId="{21E76C70-58E8-4526-AEA0-19E9F98A16D6}" type="parTrans" cxnId="{C1C38CEC-E9D1-4D79-9C48-B7A53CEE8592}">
      <dgm:prSet/>
      <dgm:spPr/>
      <dgm:t>
        <a:bodyPr/>
        <a:lstStyle/>
        <a:p>
          <a:endParaRPr lang="en-GB"/>
        </a:p>
      </dgm:t>
    </dgm:pt>
    <dgm:pt modelId="{71E679A0-6C87-4DC2-8BF9-A8EE0B926CE5}" type="sibTrans" cxnId="{C1C38CEC-E9D1-4D79-9C48-B7A53CEE8592}">
      <dgm:prSet/>
      <dgm:spPr/>
      <dgm:t>
        <a:bodyPr/>
        <a:lstStyle/>
        <a:p>
          <a:endParaRPr lang="en-GB"/>
        </a:p>
      </dgm:t>
    </dgm:pt>
    <dgm:pt modelId="{7827CAA6-6117-4B88-8E7B-D9F055E3D17A}">
      <dgm:prSet phldrT="[Text]"/>
      <dgm:spPr>
        <a:solidFill>
          <a:srgbClr val="D4DBE8">
            <a:alpha val="90000"/>
          </a:srgbClr>
        </a:solidFill>
        <a:ln>
          <a:noFill/>
        </a:ln>
      </dgm:spPr>
      <dgm:t>
        <a:bodyPr/>
        <a:lstStyle/>
        <a:p>
          <a:endParaRPr lang="en-GB" dirty="0">
            <a:solidFill>
              <a:schemeClr val="tx1"/>
            </a:solidFill>
          </a:endParaRPr>
        </a:p>
      </dgm:t>
    </dgm:pt>
    <dgm:pt modelId="{36662D42-7057-4CE2-B0D5-4E1C86AF9AC0}" type="parTrans" cxnId="{C036F9A3-E2D7-4C4C-AE8A-3856E88D14EC}">
      <dgm:prSet/>
      <dgm:spPr/>
      <dgm:t>
        <a:bodyPr/>
        <a:lstStyle/>
        <a:p>
          <a:endParaRPr lang="en-GB"/>
        </a:p>
      </dgm:t>
    </dgm:pt>
    <dgm:pt modelId="{9216AEF4-BF40-4C1D-B35C-8839CB159D7D}" type="sibTrans" cxnId="{C036F9A3-E2D7-4C4C-AE8A-3856E88D14EC}">
      <dgm:prSet/>
      <dgm:spPr/>
      <dgm:t>
        <a:bodyPr/>
        <a:lstStyle/>
        <a:p>
          <a:endParaRPr lang="en-GB"/>
        </a:p>
      </dgm:t>
    </dgm:pt>
    <dgm:pt modelId="{5E20300E-4112-4A70-BDD7-D3E12FF6CA24}">
      <dgm:prSet phldrT="[Text]"/>
      <dgm:spPr>
        <a:solidFill>
          <a:srgbClr val="D4DBE8">
            <a:alpha val="90000"/>
          </a:srgbClr>
        </a:solidFill>
        <a:ln>
          <a:noFill/>
        </a:ln>
      </dgm:spPr>
      <dgm:t>
        <a:bodyPr/>
        <a:lstStyle/>
        <a:p>
          <a:r>
            <a:rPr lang="sv-SE" dirty="0">
              <a:solidFill>
                <a:schemeClr val="tx1"/>
              </a:solidFill>
            </a:rPr>
            <a:t>21/11</a:t>
          </a:r>
          <a:endParaRPr lang="en-GB" dirty="0">
            <a:solidFill>
              <a:schemeClr val="tx1"/>
            </a:solidFill>
          </a:endParaRPr>
        </a:p>
      </dgm:t>
    </dgm:pt>
    <dgm:pt modelId="{7BE4FEE5-501E-48E7-95C1-D437145AD31F}" type="parTrans" cxnId="{E6DC504F-91AF-4586-A560-9E026A456634}">
      <dgm:prSet/>
      <dgm:spPr/>
      <dgm:t>
        <a:bodyPr/>
        <a:lstStyle/>
        <a:p>
          <a:endParaRPr lang="en-GB"/>
        </a:p>
      </dgm:t>
    </dgm:pt>
    <dgm:pt modelId="{E9D367B0-A8B9-484C-B97B-B58537C63D34}" type="sibTrans" cxnId="{E6DC504F-91AF-4586-A560-9E026A456634}">
      <dgm:prSet/>
      <dgm:spPr/>
      <dgm:t>
        <a:bodyPr/>
        <a:lstStyle/>
        <a:p>
          <a:endParaRPr lang="en-GB"/>
        </a:p>
      </dgm:t>
    </dgm:pt>
    <dgm:pt modelId="{31FE8B90-B324-46F5-936D-A409C71CD4FE}">
      <dgm:prSet phldrT="[Text]"/>
      <dgm:spPr>
        <a:solidFill>
          <a:srgbClr val="D4DBE8">
            <a:alpha val="90000"/>
          </a:srgbClr>
        </a:solidFill>
        <a:ln>
          <a:noFill/>
        </a:ln>
      </dgm:spPr>
      <dgm:t>
        <a:bodyPr/>
        <a:lstStyle/>
        <a:p>
          <a:endParaRPr lang="en-GB" dirty="0">
            <a:solidFill>
              <a:schemeClr val="tx1"/>
            </a:solidFill>
          </a:endParaRPr>
        </a:p>
      </dgm:t>
    </dgm:pt>
    <dgm:pt modelId="{5EE29E9F-91A6-491B-A8B9-8A3DFFBFA5AA}" type="parTrans" cxnId="{84D61EA3-80A4-4869-8AC1-500C947D5A53}">
      <dgm:prSet/>
      <dgm:spPr/>
      <dgm:t>
        <a:bodyPr/>
        <a:lstStyle/>
        <a:p>
          <a:endParaRPr lang="en-GB"/>
        </a:p>
      </dgm:t>
    </dgm:pt>
    <dgm:pt modelId="{982DB591-F026-4E13-9725-C05C2395EDE7}" type="sibTrans" cxnId="{84D61EA3-80A4-4869-8AC1-500C947D5A53}">
      <dgm:prSet/>
      <dgm:spPr/>
      <dgm:t>
        <a:bodyPr/>
        <a:lstStyle/>
        <a:p>
          <a:endParaRPr lang="en-GB"/>
        </a:p>
      </dgm:t>
    </dgm:pt>
    <dgm:pt modelId="{8DAFB02A-637A-4A6E-9EC6-55092E011BD0}">
      <dgm:prSet phldrT="[Text]"/>
      <dgm:spPr>
        <a:ln>
          <a:noFill/>
        </a:ln>
      </dgm:spPr>
      <dgm:t>
        <a:bodyPr/>
        <a:lstStyle/>
        <a:p>
          <a:endParaRPr lang="en-GB" dirty="0">
            <a:solidFill>
              <a:schemeClr val="tx1"/>
            </a:solidFill>
          </a:endParaRPr>
        </a:p>
      </dgm:t>
    </dgm:pt>
    <dgm:pt modelId="{81DDFD00-53A1-40C2-B36C-A302C9A467AA}" type="parTrans" cxnId="{485D9EFF-8C25-4E7C-BF36-BCD14697E1F1}">
      <dgm:prSet/>
      <dgm:spPr/>
      <dgm:t>
        <a:bodyPr/>
        <a:lstStyle/>
        <a:p>
          <a:endParaRPr lang="en-GB"/>
        </a:p>
      </dgm:t>
    </dgm:pt>
    <dgm:pt modelId="{03F0237F-D900-48D2-98C3-080D249B04F7}" type="sibTrans" cxnId="{485D9EFF-8C25-4E7C-BF36-BCD14697E1F1}">
      <dgm:prSet/>
      <dgm:spPr/>
      <dgm:t>
        <a:bodyPr/>
        <a:lstStyle/>
        <a:p>
          <a:endParaRPr lang="en-GB"/>
        </a:p>
      </dgm:t>
    </dgm:pt>
    <dgm:pt modelId="{762F1D28-CAFC-4A44-AB88-1BBCF59504A7}">
      <dgm:prSet phldrT="[Text]"/>
      <dgm:spPr>
        <a:ln>
          <a:noFill/>
        </a:ln>
      </dgm:spPr>
      <dgm:t>
        <a:bodyPr/>
        <a:lstStyle/>
        <a:p>
          <a:r>
            <a:rPr lang="sv-SE" dirty="0">
              <a:solidFill>
                <a:schemeClr val="tx1"/>
              </a:solidFill>
            </a:rPr>
            <a:t>20-04-21 – 04-10-21</a:t>
          </a:r>
          <a:endParaRPr lang="en-GB" dirty="0">
            <a:solidFill>
              <a:schemeClr val="tx1"/>
            </a:solidFill>
          </a:endParaRPr>
        </a:p>
      </dgm:t>
    </dgm:pt>
    <dgm:pt modelId="{05ECAFA7-013B-455A-9E1B-CE699003918C}" type="parTrans" cxnId="{338568D6-EADA-43AD-ADA4-6997FD131A0E}">
      <dgm:prSet/>
      <dgm:spPr/>
      <dgm:t>
        <a:bodyPr/>
        <a:lstStyle/>
        <a:p>
          <a:endParaRPr lang="en-GB"/>
        </a:p>
      </dgm:t>
    </dgm:pt>
    <dgm:pt modelId="{831412FF-E1BF-4EF4-ABF5-4421669BC51B}" type="sibTrans" cxnId="{338568D6-EADA-43AD-ADA4-6997FD131A0E}">
      <dgm:prSet/>
      <dgm:spPr/>
      <dgm:t>
        <a:bodyPr/>
        <a:lstStyle/>
        <a:p>
          <a:endParaRPr lang="en-GB"/>
        </a:p>
      </dgm:t>
    </dgm:pt>
    <dgm:pt modelId="{73323CB2-0685-43EC-9AE2-891127C7B090}">
      <dgm:prSet/>
      <dgm:spPr/>
      <dgm:t>
        <a:bodyPr/>
        <a:lstStyle/>
        <a:p>
          <a:r>
            <a:rPr lang="en-GB" dirty="0">
              <a:solidFill>
                <a:schemeClr val="bg1"/>
              </a:solidFill>
            </a:rPr>
            <a:t>T-REX</a:t>
          </a:r>
        </a:p>
      </dgm:t>
    </dgm:pt>
    <dgm:pt modelId="{7ACE8FFD-DC48-4512-88CF-EB7B22864A85}" type="parTrans" cxnId="{0B57977D-CE3C-497D-8B6F-F3186568D662}">
      <dgm:prSet/>
      <dgm:spPr/>
      <dgm:t>
        <a:bodyPr/>
        <a:lstStyle/>
        <a:p>
          <a:endParaRPr lang="en-GB"/>
        </a:p>
      </dgm:t>
    </dgm:pt>
    <dgm:pt modelId="{456EFB94-2222-413B-8569-A11DF354AA63}" type="sibTrans" cxnId="{0B57977D-CE3C-497D-8B6F-F3186568D662}">
      <dgm:prSet/>
      <dgm:spPr/>
      <dgm:t>
        <a:bodyPr/>
        <a:lstStyle/>
        <a:p>
          <a:endParaRPr lang="en-GB"/>
        </a:p>
      </dgm:t>
    </dgm:pt>
    <dgm:pt modelId="{4510A389-67C0-495A-9D42-6FC68334D1AD}">
      <dgm:prSet/>
      <dgm:spPr>
        <a:solidFill>
          <a:srgbClr val="D4DBE8">
            <a:alpha val="90000"/>
          </a:srgbClr>
        </a:solidFill>
        <a:ln>
          <a:noFill/>
        </a:ln>
      </dgm:spPr>
      <dgm:t>
        <a:bodyPr/>
        <a:lstStyle/>
        <a:p>
          <a:r>
            <a:rPr lang="sv-SE" dirty="0">
              <a:solidFill>
                <a:schemeClr val="tx1"/>
              </a:solidFill>
            </a:rPr>
            <a:t>(19-W35) W35</a:t>
          </a:r>
          <a:endParaRPr lang="en-GB" dirty="0">
            <a:solidFill>
              <a:schemeClr val="tx1"/>
            </a:solidFill>
          </a:endParaRPr>
        </a:p>
      </dgm:t>
    </dgm:pt>
    <dgm:pt modelId="{982F622C-869C-41B8-BAD1-2747C8CC51E9}" type="parTrans" cxnId="{FE756B35-B578-4471-B1FD-C3FAC342BF75}">
      <dgm:prSet/>
      <dgm:spPr/>
      <dgm:t>
        <a:bodyPr/>
        <a:lstStyle/>
        <a:p>
          <a:endParaRPr lang="en-GB"/>
        </a:p>
      </dgm:t>
    </dgm:pt>
    <dgm:pt modelId="{3D536207-3DCE-43CD-9EDD-8AE8EB542E41}" type="sibTrans" cxnId="{FE756B35-B578-4471-B1FD-C3FAC342BF75}">
      <dgm:prSet/>
      <dgm:spPr/>
      <dgm:t>
        <a:bodyPr/>
        <a:lstStyle/>
        <a:p>
          <a:endParaRPr lang="en-GB"/>
        </a:p>
      </dgm:t>
    </dgm:pt>
    <dgm:pt modelId="{330F0F42-D82F-4557-9244-02905DC09EBE}">
      <dgm:prSet phldrT="[Text]"/>
      <dgm:spPr>
        <a:solidFill>
          <a:srgbClr val="D4DBE8">
            <a:alpha val="90000"/>
          </a:srgbClr>
        </a:solidFill>
        <a:ln>
          <a:noFill/>
        </a:ln>
      </dgm:spPr>
      <dgm:t>
        <a:bodyPr/>
        <a:lstStyle/>
        <a:p>
          <a:endParaRPr lang="en-GB" dirty="0">
            <a:solidFill>
              <a:schemeClr val="tx1"/>
            </a:solidFill>
          </a:endParaRPr>
        </a:p>
      </dgm:t>
    </dgm:pt>
    <dgm:pt modelId="{6D4864A7-5CB6-4AD5-8F5C-5A639CBE2C91}" type="parTrans" cxnId="{E986187E-0789-43FB-83E9-0EE79F290804}">
      <dgm:prSet/>
      <dgm:spPr/>
      <dgm:t>
        <a:bodyPr/>
        <a:lstStyle/>
        <a:p>
          <a:endParaRPr lang="en-GB"/>
        </a:p>
      </dgm:t>
    </dgm:pt>
    <dgm:pt modelId="{B797B575-05DA-408E-A085-758AE9D15C39}" type="sibTrans" cxnId="{E986187E-0789-43FB-83E9-0EE79F290804}">
      <dgm:prSet/>
      <dgm:spPr/>
      <dgm:t>
        <a:bodyPr/>
        <a:lstStyle/>
        <a:p>
          <a:endParaRPr lang="en-GB"/>
        </a:p>
      </dgm:t>
    </dgm:pt>
    <dgm:pt modelId="{2D15FBF3-B4E9-43A0-A8C1-57976B693681}">
      <dgm:prSet phldrT="[Text]"/>
      <dgm:spPr>
        <a:solidFill>
          <a:srgbClr val="D4DBE8">
            <a:alpha val="90000"/>
          </a:srgbClr>
        </a:solidFill>
        <a:ln>
          <a:noFill/>
        </a:ln>
      </dgm:spPr>
      <dgm:t>
        <a:bodyPr/>
        <a:lstStyle/>
        <a:p>
          <a:r>
            <a:rPr lang="en-GB" dirty="0">
              <a:solidFill>
                <a:schemeClr val="tx1"/>
              </a:solidFill>
            </a:rPr>
            <a:t>16/9-20</a:t>
          </a:r>
        </a:p>
      </dgm:t>
    </dgm:pt>
    <dgm:pt modelId="{F18908BE-665B-408E-B7AB-95B4AD4EFB33}" type="parTrans" cxnId="{220683A4-648F-4306-992C-522FD8B21057}">
      <dgm:prSet/>
      <dgm:spPr/>
      <dgm:t>
        <a:bodyPr/>
        <a:lstStyle/>
        <a:p>
          <a:endParaRPr lang="en-GB"/>
        </a:p>
      </dgm:t>
    </dgm:pt>
    <dgm:pt modelId="{0E2ED7BC-55EB-40AB-A36E-E4D7E4D3A7B4}" type="sibTrans" cxnId="{220683A4-648F-4306-992C-522FD8B21057}">
      <dgm:prSet/>
      <dgm:spPr/>
      <dgm:t>
        <a:bodyPr/>
        <a:lstStyle/>
        <a:p>
          <a:endParaRPr lang="en-GB"/>
        </a:p>
      </dgm:t>
    </dgm:pt>
    <dgm:pt modelId="{F4CB277D-1F30-4C80-A908-E66F07EABEC0}">
      <dgm:prSet phldrT="[Text]"/>
      <dgm:spPr>
        <a:solidFill>
          <a:srgbClr val="D4DBE8">
            <a:alpha val="90000"/>
          </a:srgbClr>
        </a:solidFill>
        <a:ln>
          <a:noFill/>
        </a:ln>
      </dgm:spPr>
      <dgm:t>
        <a:bodyPr/>
        <a:lstStyle/>
        <a:p>
          <a:endParaRPr lang="en-GB" dirty="0">
            <a:solidFill>
              <a:schemeClr val="tx1"/>
            </a:solidFill>
          </a:endParaRPr>
        </a:p>
      </dgm:t>
    </dgm:pt>
    <dgm:pt modelId="{EC4801FA-6406-4800-82DB-A200E28CE140}" type="parTrans" cxnId="{E59160D5-0941-4CBE-ACB8-2DF0D2C6A1AC}">
      <dgm:prSet/>
      <dgm:spPr/>
      <dgm:t>
        <a:bodyPr/>
        <a:lstStyle/>
        <a:p>
          <a:endParaRPr lang="en-GB"/>
        </a:p>
      </dgm:t>
    </dgm:pt>
    <dgm:pt modelId="{BC2D63A2-A218-429A-910C-DBEB86329D68}" type="sibTrans" cxnId="{E59160D5-0941-4CBE-ACB8-2DF0D2C6A1AC}">
      <dgm:prSet/>
      <dgm:spPr/>
      <dgm:t>
        <a:bodyPr/>
        <a:lstStyle/>
        <a:p>
          <a:endParaRPr lang="en-GB"/>
        </a:p>
      </dgm:t>
    </dgm:pt>
    <dgm:pt modelId="{033176AB-A6F4-4B6F-8540-9880C1ABB230}">
      <dgm:prSet phldrT="[Text]"/>
      <dgm:spPr>
        <a:solidFill>
          <a:srgbClr val="D4DBE8"/>
        </a:solidFill>
        <a:ln>
          <a:noFill/>
        </a:ln>
      </dgm:spPr>
      <dgm:t>
        <a:bodyPr/>
        <a:lstStyle/>
        <a:p>
          <a:endParaRPr lang="en-GB" dirty="0">
            <a:solidFill>
              <a:schemeClr val="tx1"/>
            </a:solidFill>
          </a:endParaRPr>
        </a:p>
      </dgm:t>
    </dgm:pt>
    <dgm:pt modelId="{F8754729-28AD-425D-A5B6-E7D0F1EFC9A1}" type="parTrans" cxnId="{C0B8989C-1E49-4990-8056-B622BC12FE93}">
      <dgm:prSet/>
      <dgm:spPr/>
      <dgm:t>
        <a:bodyPr/>
        <a:lstStyle/>
        <a:p>
          <a:endParaRPr lang="en-GB"/>
        </a:p>
      </dgm:t>
    </dgm:pt>
    <dgm:pt modelId="{370C3963-1008-4FFD-B24D-116C241C057B}" type="sibTrans" cxnId="{C0B8989C-1E49-4990-8056-B622BC12FE93}">
      <dgm:prSet/>
      <dgm:spPr/>
      <dgm:t>
        <a:bodyPr/>
        <a:lstStyle/>
        <a:p>
          <a:endParaRPr lang="en-GB"/>
        </a:p>
      </dgm:t>
    </dgm:pt>
    <dgm:pt modelId="{DB96348B-561B-4A15-8DBD-042042287175}">
      <dgm:prSet phldrT="[Text]"/>
      <dgm:spPr>
        <a:ln>
          <a:noFill/>
        </a:ln>
      </dgm:spPr>
      <dgm:t>
        <a:bodyPr/>
        <a:lstStyle/>
        <a:p>
          <a:r>
            <a:rPr lang="sv-SE" dirty="0">
              <a:solidFill>
                <a:schemeClr val="tx1"/>
              </a:solidFill>
            </a:rPr>
            <a:t>20-04-21 – 04-10-21</a:t>
          </a:r>
          <a:endParaRPr lang="en-GB" dirty="0">
            <a:solidFill>
              <a:schemeClr val="tx1"/>
            </a:solidFill>
          </a:endParaRPr>
        </a:p>
      </dgm:t>
    </dgm:pt>
    <dgm:pt modelId="{08CC0FB8-2983-4FCB-B0B1-77E539EFCAA7}" type="parTrans" cxnId="{AB5D0CA3-1129-4B64-9EC3-AB5AF3197B87}">
      <dgm:prSet/>
      <dgm:spPr/>
      <dgm:t>
        <a:bodyPr/>
        <a:lstStyle/>
        <a:p>
          <a:endParaRPr lang="en-GB"/>
        </a:p>
      </dgm:t>
    </dgm:pt>
    <dgm:pt modelId="{4F7595BC-A5AA-4C99-9502-CCC0AA68BC55}" type="sibTrans" cxnId="{AB5D0CA3-1129-4B64-9EC3-AB5AF3197B87}">
      <dgm:prSet/>
      <dgm:spPr/>
      <dgm:t>
        <a:bodyPr/>
        <a:lstStyle/>
        <a:p>
          <a:endParaRPr lang="en-GB"/>
        </a:p>
      </dgm:t>
    </dgm:pt>
    <dgm:pt modelId="{5919768A-93CF-4463-899B-417FD167C994}">
      <dgm:prSet phldrT="[Text]"/>
      <dgm:spPr/>
      <dgm:t>
        <a:bodyPr/>
        <a:lstStyle/>
        <a:p>
          <a:r>
            <a:rPr lang="en-GB" dirty="0">
              <a:solidFill>
                <a:schemeClr val="bg1"/>
              </a:solidFill>
            </a:rPr>
            <a:t>MIRACLES</a:t>
          </a:r>
        </a:p>
      </dgm:t>
    </dgm:pt>
    <dgm:pt modelId="{738C48B0-1628-45E1-94A5-25FDAE91FAAA}" type="parTrans" cxnId="{6BEB1937-0E9A-41F9-A84D-3295DC4532F3}">
      <dgm:prSet/>
      <dgm:spPr/>
      <dgm:t>
        <a:bodyPr/>
        <a:lstStyle/>
        <a:p>
          <a:endParaRPr lang="en-GB"/>
        </a:p>
      </dgm:t>
    </dgm:pt>
    <dgm:pt modelId="{43A0854C-C4DE-4FE2-97E1-14410551BACC}" type="sibTrans" cxnId="{6BEB1937-0E9A-41F9-A84D-3295DC4532F3}">
      <dgm:prSet/>
      <dgm:spPr/>
      <dgm:t>
        <a:bodyPr/>
        <a:lstStyle/>
        <a:p>
          <a:endParaRPr lang="en-GB"/>
        </a:p>
      </dgm:t>
    </dgm:pt>
    <dgm:pt modelId="{E30087D2-A872-4B50-A2EE-BDB0D44A97C9}">
      <dgm:prSet phldrT="[Text]"/>
      <dgm:spPr>
        <a:ln>
          <a:noFill/>
        </a:ln>
      </dgm:spPr>
      <dgm:t>
        <a:bodyPr/>
        <a:lstStyle/>
        <a:p>
          <a:r>
            <a:rPr lang="sv-SE" dirty="0">
              <a:solidFill>
                <a:schemeClr val="tx1"/>
              </a:solidFill>
            </a:rPr>
            <a:t>(19-W35) W40</a:t>
          </a:r>
          <a:endParaRPr lang="en-GB" dirty="0">
            <a:solidFill>
              <a:schemeClr val="tx1"/>
            </a:solidFill>
          </a:endParaRPr>
        </a:p>
      </dgm:t>
    </dgm:pt>
    <dgm:pt modelId="{08D650D5-3577-4B51-AAF2-A3AC87C83857}" type="parTrans" cxnId="{578F2A1D-904B-49FC-A1F4-E56FDF46DB68}">
      <dgm:prSet/>
      <dgm:spPr/>
      <dgm:t>
        <a:bodyPr/>
        <a:lstStyle/>
        <a:p>
          <a:endParaRPr lang="en-GB"/>
        </a:p>
      </dgm:t>
    </dgm:pt>
    <dgm:pt modelId="{A858D56E-A6B6-4741-BA56-0CBA1F2F2235}" type="sibTrans" cxnId="{578F2A1D-904B-49FC-A1F4-E56FDF46DB68}">
      <dgm:prSet/>
      <dgm:spPr/>
      <dgm:t>
        <a:bodyPr/>
        <a:lstStyle/>
        <a:p>
          <a:endParaRPr lang="en-GB"/>
        </a:p>
      </dgm:t>
    </dgm:pt>
    <dgm:pt modelId="{C16C6F89-C439-4333-907B-3628043489A4}">
      <dgm:prSet phldrT="[Text]"/>
      <dgm:spPr>
        <a:ln>
          <a:noFill/>
        </a:ln>
      </dgm:spPr>
      <dgm:t>
        <a:bodyPr/>
        <a:lstStyle/>
        <a:p>
          <a:endParaRPr lang="en-GB" dirty="0">
            <a:solidFill>
              <a:schemeClr val="tx1"/>
            </a:solidFill>
          </a:endParaRPr>
        </a:p>
      </dgm:t>
    </dgm:pt>
    <dgm:pt modelId="{2CBDBED1-9145-4B6D-801C-13D81F2B4780}" type="parTrans" cxnId="{C99E3E86-7681-414D-AC6C-066318F6ED69}">
      <dgm:prSet/>
      <dgm:spPr/>
      <dgm:t>
        <a:bodyPr/>
        <a:lstStyle/>
        <a:p>
          <a:endParaRPr lang="en-GB"/>
        </a:p>
      </dgm:t>
    </dgm:pt>
    <dgm:pt modelId="{8CB7365B-A9BA-4E79-A85F-BC030B71B37B}" type="sibTrans" cxnId="{C99E3E86-7681-414D-AC6C-066318F6ED69}">
      <dgm:prSet/>
      <dgm:spPr/>
      <dgm:t>
        <a:bodyPr/>
        <a:lstStyle/>
        <a:p>
          <a:endParaRPr lang="en-GB"/>
        </a:p>
      </dgm:t>
    </dgm:pt>
    <dgm:pt modelId="{707F0C93-40E4-4D51-BA89-E6FB896C2220}">
      <dgm:prSet phldrT="[Text]"/>
      <dgm:spPr>
        <a:ln>
          <a:noFill/>
        </a:ln>
      </dgm:spPr>
      <dgm:t>
        <a:bodyPr/>
        <a:lstStyle/>
        <a:p>
          <a:r>
            <a:rPr lang="sv-SE" dirty="0">
              <a:solidFill>
                <a:schemeClr val="tx1"/>
              </a:solidFill>
            </a:rPr>
            <a:t>19/12</a:t>
          </a:r>
          <a:endParaRPr lang="en-GB" dirty="0">
            <a:solidFill>
              <a:schemeClr val="tx1"/>
            </a:solidFill>
          </a:endParaRPr>
        </a:p>
      </dgm:t>
    </dgm:pt>
    <dgm:pt modelId="{6AAFB47C-1225-4E70-A8E1-AFEB2369CFF1}" type="parTrans" cxnId="{B1E55EC2-3951-4726-97DC-0FB49106C1B8}">
      <dgm:prSet/>
      <dgm:spPr/>
      <dgm:t>
        <a:bodyPr/>
        <a:lstStyle/>
        <a:p>
          <a:endParaRPr lang="en-GB"/>
        </a:p>
      </dgm:t>
    </dgm:pt>
    <dgm:pt modelId="{E381A343-40DD-4A02-82F3-1EA7AC3DAD2E}" type="sibTrans" cxnId="{B1E55EC2-3951-4726-97DC-0FB49106C1B8}">
      <dgm:prSet/>
      <dgm:spPr/>
      <dgm:t>
        <a:bodyPr/>
        <a:lstStyle/>
        <a:p>
          <a:endParaRPr lang="en-GB"/>
        </a:p>
      </dgm:t>
    </dgm:pt>
    <dgm:pt modelId="{676FCCF9-B80A-49FD-A2A0-331732A871F4}">
      <dgm:prSet phldrT="[Text]"/>
      <dgm:spPr>
        <a:ln>
          <a:noFill/>
        </a:ln>
      </dgm:spPr>
      <dgm:t>
        <a:bodyPr/>
        <a:lstStyle/>
        <a:p>
          <a:r>
            <a:rPr lang="en-GB" dirty="0">
              <a:solidFill>
                <a:schemeClr val="tx1"/>
              </a:solidFill>
            </a:rPr>
            <a:t>6/1-21</a:t>
          </a:r>
        </a:p>
      </dgm:t>
    </dgm:pt>
    <dgm:pt modelId="{A3130CDD-DAB8-4CB8-A745-7AD14F0239F5}" type="parTrans" cxnId="{A842FA9B-6A10-494A-93E1-CEC3068F7D05}">
      <dgm:prSet/>
      <dgm:spPr/>
      <dgm:t>
        <a:bodyPr/>
        <a:lstStyle/>
        <a:p>
          <a:endParaRPr lang="en-GB"/>
        </a:p>
      </dgm:t>
    </dgm:pt>
    <dgm:pt modelId="{BD0A4606-3C6F-4FA9-A4AA-815AAFFA7870}" type="sibTrans" cxnId="{A842FA9B-6A10-494A-93E1-CEC3068F7D05}">
      <dgm:prSet/>
      <dgm:spPr/>
      <dgm:t>
        <a:bodyPr/>
        <a:lstStyle/>
        <a:p>
          <a:endParaRPr lang="en-GB"/>
        </a:p>
      </dgm:t>
    </dgm:pt>
    <dgm:pt modelId="{465A4309-71FE-4B9E-9958-FE4CEA1A865E}">
      <dgm:prSet phldrT="[Text]"/>
      <dgm:spPr>
        <a:ln>
          <a:noFill/>
        </a:ln>
      </dgm:spPr>
      <dgm:t>
        <a:bodyPr/>
        <a:lstStyle/>
        <a:p>
          <a:endParaRPr lang="en-GB" dirty="0">
            <a:solidFill>
              <a:schemeClr val="tx1"/>
            </a:solidFill>
          </a:endParaRPr>
        </a:p>
      </dgm:t>
    </dgm:pt>
    <dgm:pt modelId="{D1C100B1-AC11-483D-BFFA-A832A709C6E9}" type="parTrans" cxnId="{4781DC1C-9D48-4514-AA57-B17D1C0903C7}">
      <dgm:prSet/>
      <dgm:spPr/>
      <dgm:t>
        <a:bodyPr/>
        <a:lstStyle/>
        <a:p>
          <a:endParaRPr lang="en-GB"/>
        </a:p>
      </dgm:t>
    </dgm:pt>
    <dgm:pt modelId="{3A6F30FA-4B31-4FB7-8817-406473F4D8A8}" type="sibTrans" cxnId="{4781DC1C-9D48-4514-AA57-B17D1C0903C7}">
      <dgm:prSet/>
      <dgm:spPr/>
      <dgm:t>
        <a:bodyPr/>
        <a:lstStyle/>
        <a:p>
          <a:endParaRPr lang="en-GB"/>
        </a:p>
      </dgm:t>
    </dgm:pt>
    <dgm:pt modelId="{747C3D56-24B7-40E0-982D-7FF83DCA338C}">
      <dgm:prSet phldrT="[Text]"/>
      <dgm:spPr>
        <a:ln>
          <a:noFill/>
        </a:ln>
      </dgm:spPr>
      <dgm:t>
        <a:bodyPr/>
        <a:lstStyle/>
        <a:p>
          <a:r>
            <a:rPr lang="sv-SE" dirty="0">
              <a:solidFill>
                <a:schemeClr val="tx1"/>
              </a:solidFill>
            </a:rPr>
            <a:t>20-04-21 – 04-10-21</a:t>
          </a:r>
          <a:endParaRPr lang="en-GB" dirty="0">
            <a:solidFill>
              <a:schemeClr val="tx1"/>
            </a:solidFill>
          </a:endParaRPr>
        </a:p>
      </dgm:t>
    </dgm:pt>
    <dgm:pt modelId="{DCF54302-A363-46E4-8006-81CD1628DB72}" type="parTrans" cxnId="{CE9BF55B-349F-4864-9DB5-5617C741D3A0}">
      <dgm:prSet/>
      <dgm:spPr/>
      <dgm:t>
        <a:bodyPr/>
        <a:lstStyle/>
        <a:p>
          <a:endParaRPr lang="en-GB"/>
        </a:p>
      </dgm:t>
    </dgm:pt>
    <dgm:pt modelId="{C1121EF7-6F8C-45B6-A08F-6D8CEA9EBB55}" type="sibTrans" cxnId="{CE9BF55B-349F-4864-9DB5-5617C741D3A0}">
      <dgm:prSet/>
      <dgm:spPr/>
      <dgm:t>
        <a:bodyPr/>
        <a:lstStyle/>
        <a:p>
          <a:endParaRPr lang="en-GB"/>
        </a:p>
      </dgm:t>
    </dgm:pt>
    <dgm:pt modelId="{38D8542F-D248-4CEC-ACA4-8A041DEB31DE}">
      <dgm:prSet/>
      <dgm:spPr/>
      <dgm:t>
        <a:bodyPr/>
        <a:lstStyle/>
        <a:p>
          <a:r>
            <a:rPr lang="en-GB" dirty="0">
              <a:solidFill>
                <a:schemeClr val="bg1"/>
              </a:solidFill>
            </a:rPr>
            <a:t>BEER</a:t>
          </a:r>
        </a:p>
      </dgm:t>
    </dgm:pt>
    <dgm:pt modelId="{CEEEC005-F88E-4380-951C-1A4241D80055}" type="parTrans" cxnId="{D0B19559-2E06-4F95-B2BC-88D17F24E626}">
      <dgm:prSet/>
      <dgm:spPr/>
      <dgm:t>
        <a:bodyPr/>
        <a:lstStyle/>
        <a:p>
          <a:endParaRPr lang="en-GB"/>
        </a:p>
      </dgm:t>
    </dgm:pt>
    <dgm:pt modelId="{9A032C90-0F7E-442C-BD74-B7EF4132377B}" type="sibTrans" cxnId="{D0B19559-2E06-4F95-B2BC-88D17F24E626}">
      <dgm:prSet/>
      <dgm:spPr/>
      <dgm:t>
        <a:bodyPr/>
        <a:lstStyle/>
        <a:p>
          <a:endParaRPr lang="en-GB"/>
        </a:p>
      </dgm:t>
    </dgm:pt>
    <dgm:pt modelId="{3F0F815F-F43A-4B5C-BE3C-C644FB811E36}">
      <dgm:prSet/>
      <dgm:spPr>
        <a:ln>
          <a:noFill/>
        </a:ln>
      </dgm:spPr>
      <dgm:t>
        <a:bodyPr/>
        <a:lstStyle/>
        <a:p>
          <a:r>
            <a:rPr lang="sv-SE" dirty="0">
              <a:solidFill>
                <a:schemeClr val="tx1"/>
              </a:solidFill>
            </a:rPr>
            <a:t>(19-W35) 2020</a:t>
          </a:r>
          <a:endParaRPr lang="en-GB" dirty="0">
            <a:solidFill>
              <a:schemeClr val="tx1"/>
            </a:solidFill>
          </a:endParaRPr>
        </a:p>
      </dgm:t>
    </dgm:pt>
    <dgm:pt modelId="{EE87FC48-74E0-45EB-8D60-447FAAF61D27}" type="parTrans" cxnId="{4BE580E3-0254-4BAA-BAFD-7C6F03DAF4C3}">
      <dgm:prSet/>
      <dgm:spPr/>
      <dgm:t>
        <a:bodyPr/>
        <a:lstStyle/>
        <a:p>
          <a:endParaRPr lang="en-GB"/>
        </a:p>
      </dgm:t>
    </dgm:pt>
    <dgm:pt modelId="{AB32D009-3E0F-4CCA-9991-D38964BB5F5F}" type="sibTrans" cxnId="{4BE580E3-0254-4BAA-BAFD-7C6F03DAF4C3}">
      <dgm:prSet/>
      <dgm:spPr/>
      <dgm:t>
        <a:bodyPr/>
        <a:lstStyle/>
        <a:p>
          <a:endParaRPr lang="en-GB"/>
        </a:p>
      </dgm:t>
    </dgm:pt>
    <dgm:pt modelId="{F1BC2183-D610-4B07-99F1-50D9C6AE1111}">
      <dgm:prSet phldrT="[Text]"/>
      <dgm:spPr>
        <a:ln>
          <a:noFill/>
        </a:ln>
      </dgm:spPr>
      <dgm:t>
        <a:bodyPr/>
        <a:lstStyle/>
        <a:p>
          <a:endParaRPr lang="en-GB" dirty="0">
            <a:solidFill>
              <a:schemeClr val="tx1"/>
            </a:solidFill>
          </a:endParaRPr>
        </a:p>
      </dgm:t>
    </dgm:pt>
    <dgm:pt modelId="{29142A30-1C4C-40E8-ADC7-E4B000FFFF40}" type="parTrans" cxnId="{FAE7AB48-33DC-4563-8693-BE503C232751}">
      <dgm:prSet/>
      <dgm:spPr/>
      <dgm:t>
        <a:bodyPr/>
        <a:lstStyle/>
        <a:p>
          <a:endParaRPr lang="en-GB"/>
        </a:p>
      </dgm:t>
    </dgm:pt>
    <dgm:pt modelId="{8468FABB-2253-481B-A228-5925C8AF0CC5}" type="sibTrans" cxnId="{FAE7AB48-33DC-4563-8693-BE503C232751}">
      <dgm:prSet/>
      <dgm:spPr/>
      <dgm:t>
        <a:bodyPr/>
        <a:lstStyle/>
        <a:p>
          <a:endParaRPr lang="en-GB"/>
        </a:p>
      </dgm:t>
    </dgm:pt>
    <dgm:pt modelId="{6625545F-7059-45C2-A7D4-4D38C03AB3BD}">
      <dgm:prSet phldrT="[Text]"/>
      <dgm:spPr>
        <a:ln>
          <a:noFill/>
        </a:ln>
      </dgm:spPr>
      <dgm:t>
        <a:bodyPr/>
        <a:lstStyle/>
        <a:p>
          <a:endParaRPr lang="en-GB" dirty="0">
            <a:solidFill>
              <a:schemeClr val="tx1"/>
            </a:solidFill>
          </a:endParaRPr>
        </a:p>
      </dgm:t>
    </dgm:pt>
    <dgm:pt modelId="{C8A63C6A-3BF0-46C4-9BF2-47CF4DFB58B9}" type="parTrans" cxnId="{0B0F43FD-6940-4188-A73C-3CE14DB0B880}">
      <dgm:prSet/>
      <dgm:spPr/>
      <dgm:t>
        <a:bodyPr/>
        <a:lstStyle/>
        <a:p>
          <a:endParaRPr lang="en-GB"/>
        </a:p>
      </dgm:t>
    </dgm:pt>
    <dgm:pt modelId="{4D350276-60E4-423F-A02A-C56EDAB036A8}" type="sibTrans" cxnId="{0B0F43FD-6940-4188-A73C-3CE14DB0B880}">
      <dgm:prSet/>
      <dgm:spPr/>
      <dgm:t>
        <a:bodyPr/>
        <a:lstStyle/>
        <a:p>
          <a:endParaRPr lang="en-GB"/>
        </a:p>
      </dgm:t>
    </dgm:pt>
    <dgm:pt modelId="{BC44B58C-3F74-41BD-935E-A945691807E3}">
      <dgm:prSet phldrT="[Text]"/>
      <dgm:spPr>
        <a:ln>
          <a:noFill/>
        </a:ln>
      </dgm:spPr>
      <dgm:t>
        <a:bodyPr/>
        <a:lstStyle/>
        <a:p>
          <a:endParaRPr lang="en-GB" dirty="0">
            <a:solidFill>
              <a:schemeClr val="tx1"/>
            </a:solidFill>
          </a:endParaRPr>
        </a:p>
      </dgm:t>
    </dgm:pt>
    <dgm:pt modelId="{F5DD0EB5-EF69-4BC8-A2EB-5DAEF23361C7}" type="parTrans" cxnId="{52F7ACCC-A405-4517-9491-81F596DA2ACE}">
      <dgm:prSet/>
      <dgm:spPr/>
      <dgm:t>
        <a:bodyPr/>
        <a:lstStyle/>
        <a:p>
          <a:endParaRPr lang="en-GB"/>
        </a:p>
      </dgm:t>
    </dgm:pt>
    <dgm:pt modelId="{446A7406-1ED2-430A-AB5D-B1D3C5D36621}" type="sibTrans" cxnId="{52F7ACCC-A405-4517-9491-81F596DA2ACE}">
      <dgm:prSet/>
      <dgm:spPr/>
      <dgm:t>
        <a:bodyPr/>
        <a:lstStyle/>
        <a:p>
          <a:endParaRPr lang="en-GB"/>
        </a:p>
      </dgm:t>
    </dgm:pt>
    <dgm:pt modelId="{F5DEF833-9FBB-47ED-8A8E-945A39D330AC}">
      <dgm:prSet phldrT="[Text]"/>
      <dgm:spPr>
        <a:ln>
          <a:noFill/>
        </a:ln>
      </dgm:spPr>
      <dgm:t>
        <a:bodyPr/>
        <a:lstStyle/>
        <a:p>
          <a:r>
            <a:rPr lang="sv-SE" dirty="0">
              <a:solidFill>
                <a:schemeClr val="tx1"/>
              </a:solidFill>
            </a:rPr>
            <a:t>20-04-21 – 04-10-21</a:t>
          </a:r>
          <a:endParaRPr lang="en-GB" dirty="0">
            <a:solidFill>
              <a:schemeClr val="tx1"/>
            </a:solidFill>
          </a:endParaRPr>
        </a:p>
      </dgm:t>
    </dgm:pt>
    <dgm:pt modelId="{592C1C3B-46EF-4BA6-803D-5AF792DF0BFA}" type="parTrans" cxnId="{C2936D1F-7295-48B5-A13E-994ABDE8D352}">
      <dgm:prSet/>
      <dgm:spPr/>
      <dgm:t>
        <a:bodyPr/>
        <a:lstStyle/>
        <a:p>
          <a:endParaRPr lang="en-GB"/>
        </a:p>
      </dgm:t>
    </dgm:pt>
    <dgm:pt modelId="{BD1EE14D-12F6-462A-AFBA-3F74C8D6A277}" type="sibTrans" cxnId="{C2936D1F-7295-48B5-A13E-994ABDE8D352}">
      <dgm:prSet/>
      <dgm:spPr/>
      <dgm:t>
        <a:bodyPr/>
        <a:lstStyle/>
        <a:p>
          <a:endParaRPr lang="en-GB"/>
        </a:p>
      </dgm:t>
    </dgm:pt>
    <dgm:pt modelId="{50047B18-F6DE-422D-8DA5-175BC562F3DD}">
      <dgm:prSet phldrT="[Text]"/>
      <dgm:spPr>
        <a:solidFill>
          <a:srgbClr val="D4DBE8">
            <a:alpha val="90000"/>
          </a:srgbClr>
        </a:solidFill>
        <a:ln>
          <a:noFill/>
        </a:ln>
      </dgm:spPr>
      <dgm:t>
        <a:bodyPr/>
        <a:lstStyle/>
        <a:p>
          <a:r>
            <a:rPr lang="sv-SE" dirty="0">
              <a:solidFill>
                <a:schemeClr val="tx1"/>
              </a:solidFill>
            </a:rPr>
            <a:t>(19-W24) W23</a:t>
          </a:r>
          <a:endParaRPr lang="en-GB" dirty="0">
            <a:solidFill>
              <a:schemeClr val="tx1"/>
            </a:solidFill>
          </a:endParaRPr>
        </a:p>
      </dgm:t>
    </dgm:pt>
    <dgm:pt modelId="{4AE35F0E-4B32-447B-A9CE-F8FFA4981B17}" type="parTrans" cxnId="{F978F54F-7102-4AD8-B01D-15A2A6153736}">
      <dgm:prSet/>
      <dgm:spPr/>
      <dgm:t>
        <a:bodyPr/>
        <a:lstStyle/>
        <a:p>
          <a:endParaRPr lang="en-GB"/>
        </a:p>
      </dgm:t>
    </dgm:pt>
    <dgm:pt modelId="{3AD53BB5-E2D8-4E33-A00C-DECC1531D690}" type="sibTrans" cxnId="{F978F54F-7102-4AD8-B01D-15A2A6153736}">
      <dgm:prSet/>
      <dgm:spPr/>
      <dgm:t>
        <a:bodyPr/>
        <a:lstStyle/>
        <a:p>
          <a:endParaRPr lang="en-GB"/>
        </a:p>
      </dgm:t>
    </dgm:pt>
    <dgm:pt modelId="{B01DC5A1-7F97-44FC-9B79-CA05743AD14E}">
      <dgm:prSet phldrT="[Text]"/>
      <dgm:spPr>
        <a:ln>
          <a:noFill/>
        </a:ln>
      </dgm:spPr>
      <dgm:t>
        <a:bodyPr/>
        <a:lstStyle/>
        <a:p>
          <a:r>
            <a:rPr lang="en-GB" dirty="0">
              <a:solidFill>
                <a:schemeClr val="tx1"/>
              </a:solidFill>
            </a:rPr>
            <a:t>29/4-20</a:t>
          </a:r>
        </a:p>
      </dgm:t>
    </dgm:pt>
    <dgm:pt modelId="{F5D86AB1-A1B7-4550-978A-6995500B2EA0}" type="parTrans" cxnId="{71170989-AD82-4537-9855-00051D1EB578}">
      <dgm:prSet/>
      <dgm:spPr/>
      <dgm:t>
        <a:bodyPr/>
        <a:lstStyle/>
        <a:p>
          <a:endParaRPr lang="en-GB"/>
        </a:p>
      </dgm:t>
    </dgm:pt>
    <dgm:pt modelId="{DE3E4908-ED6D-4421-A9E9-4BB49A31ADA6}" type="sibTrans" cxnId="{71170989-AD82-4537-9855-00051D1EB578}">
      <dgm:prSet/>
      <dgm:spPr/>
      <dgm:t>
        <a:bodyPr/>
        <a:lstStyle/>
        <a:p>
          <a:endParaRPr lang="en-GB"/>
        </a:p>
      </dgm:t>
    </dgm:pt>
    <dgm:pt modelId="{117D6954-E3FB-4B64-AEBF-A7491000F12B}">
      <dgm:prSet phldrT="[Text]"/>
      <dgm:spPr>
        <a:ln>
          <a:noFill/>
        </a:ln>
      </dgm:spPr>
      <dgm:t>
        <a:bodyPr/>
        <a:lstStyle/>
        <a:p>
          <a:r>
            <a:rPr lang="en-GB" dirty="0">
              <a:solidFill>
                <a:schemeClr val="tx1"/>
              </a:solidFill>
            </a:rPr>
            <a:t>25/11-20</a:t>
          </a:r>
        </a:p>
      </dgm:t>
    </dgm:pt>
    <dgm:pt modelId="{6FF47D12-D5A4-48D0-B983-54A3FDC57E44}" type="parTrans" cxnId="{134E7AAA-780F-4A66-A7F9-B7913386A337}">
      <dgm:prSet/>
      <dgm:spPr/>
      <dgm:t>
        <a:bodyPr/>
        <a:lstStyle/>
        <a:p>
          <a:endParaRPr lang="en-GB"/>
        </a:p>
      </dgm:t>
    </dgm:pt>
    <dgm:pt modelId="{48A7D718-D9A6-4E7B-BD4A-D895E22BECA9}" type="sibTrans" cxnId="{134E7AAA-780F-4A66-A7F9-B7913386A337}">
      <dgm:prSet/>
      <dgm:spPr/>
      <dgm:t>
        <a:bodyPr/>
        <a:lstStyle/>
        <a:p>
          <a:endParaRPr lang="en-GB"/>
        </a:p>
      </dgm:t>
    </dgm:pt>
    <dgm:pt modelId="{C968BC6D-E19E-4738-B0E0-CF7A851BEB84}">
      <dgm:prSet phldrT="[Text]"/>
      <dgm:spPr>
        <a:ln>
          <a:noFill/>
        </a:ln>
      </dgm:spPr>
      <dgm:t>
        <a:bodyPr/>
        <a:lstStyle/>
        <a:p>
          <a:endParaRPr lang="en-GB" dirty="0">
            <a:solidFill>
              <a:schemeClr val="tx1"/>
            </a:solidFill>
          </a:endParaRPr>
        </a:p>
      </dgm:t>
    </dgm:pt>
    <dgm:pt modelId="{CBD4653B-B0D0-4141-B472-B7027A45CEF4}" type="parTrans" cxnId="{DA761A8B-29AB-4F92-8D92-B6EDFBF37C20}">
      <dgm:prSet/>
      <dgm:spPr/>
      <dgm:t>
        <a:bodyPr/>
        <a:lstStyle/>
        <a:p>
          <a:endParaRPr lang="en-GB"/>
        </a:p>
      </dgm:t>
    </dgm:pt>
    <dgm:pt modelId="{D0781C54-5B41-40BC-B928-3D65FE6D4FA1}" type="sibTrans" cxnId="{DA761A8B-29AB-4F92-8D92-B6EDFBF37C20}">
      <dgm:prSet/>
      <dgm:spPr/>
      <dgm:t>
        <a:bodyPr/>
        <a:lstStyle/>
        <a:p>
          <a:endParaRPr lang="en-GB"/>
        </a:p>
      </dgm:t>
    </dgm:pt>
    <dgm:pt modelId="{96CD6180-BC19-490B-94EF-FBE25E4C0A88}">
      <dgm:prSet phldrT="[Text]"/>
      <dgm:spPr>
        <a:solidFill>
          <a:srgbClr val="D4DBE8">
            <a:alpha val="90000"/>
          </a:srgbClr>
        </a:solidFill>
        <a:ln>
          <a:noFill/>
        </a:ln>
      </dgm:spPr>
      <dgm:t>
        <a:bodyPr/>
        <a:lstStyle/>
        <a:p>
          <a:r>
            <a:rPr lang="sv-SE" dirty="0">
              <a:solidFill>
                <a:schemeClr val="tx1"/>
              </a:solidFill>
            </a:rPr>
            <a:t>20/11</a:t>
          </a:r>
          <a:endParaRPr lang="en-GB" dirty="0">
            <a:solidFill>
              <a:schemeClr val="tx1"/>
            </a:solidFill>
          </a:endParaRPr>
        </a:p>
      </dgm:t>
    </dgm:pt>
    <dgm:pt modelId="{F1B6F8A1-7133-4C9E-9804-1D3F2EBB0340}" type="parTrans" cxnId="{CC4695B8-86F2-49E9-8A6C-A4A5BECF431A}">
      <dgm:prSet/>
      <dgm:spPr/>
      <dgm:t>
        <a:bodyPr/>
        <a:lstStyle/>
        <a:p>
          <a:endParaRPr lang="en-GB"/>
        </a:p>
      </dgm:t>
    </dgm:pt>
    <dgm:pt modelId="{E12F6511-B6B8-4846-B422-B7CC45032D7B}" type="sibTrans" cxnId="{CC4695B8-86F2-49E9-8A6C-A4A5BECF431A}">
      <dgm:prSet/>
      <dgm:spPr/>
      <dgm:t>
        <a:bodyPr/>
        <a:lstStyle/>
        <a:p>
          <a:endParaRPr lang="en-GB"/>
        </a:p>
      </dgm:t>
    </dgm:pt>
    <dgm:pt modelId="{F917D0F6-ABE1-49BC-B4F6-0DCB99E9F919}">
      <dgm:prSet phldrT="[Text]"/>
      <dgm:spPr>
        <a:solidFill>
          <a:srgbClr val="D4DBE8">
            <a:alpha val="90000"/>
          </a:srgbClr>
        </a:solidFill>
        <a:ln>
          <a:noFill/>
        </a:ln>
      </dgm:spPr>
      <dgm:t>
        <a:bodyPr/>
        <a:lstStyle/>
        <a:p>
          <a:r>
            <a:rPr lang="en-GB" dirty="0">
              <a:solidFill>
                <a:schemeClr val="tx1"/>
              </a:solidFill>
            </a:rPr>
            <a:t>9/12-20</a:t>
          </a:r>
        </a:p>
      </dgm:t>
    </dgm:pt>
    <dgm:pt modelId="{665C2A49-8A33-4CDC-8DD7-8D41ACB2270F}" type="parTrans" cxnId="{4A186A84-C559-4036-88B4-36D478E1BE96}">
      <dgm:prSet/>
      <dgm:spPr/>
      <dgm:t>
        <a:bodyPr/>
        <a:lstStyle/>
        <a:p>
          <a:endParaRPr lang="en-GB"/>
        </a:p>
      </dgm:t>
    </dgm:pt>
    <dgm:pt modelId="{89B3EA87-6413-48E1-85B3-F7E245DEAB96}" type="sibTrans" cxnId="{4A186A84-C559-4036-88B4-36D478E1BE96}">
      <dgm:prSet/>
      <dgm:spPr/>
      <dgm:t>
        <a:bodyPr/>
        <a:lstStyle/>
        <a:p>
          <a:endParaRPr lang="en-GB"/>
        </a:p>
      </dgm:t>
    </dgm:pt>
    <dgm:pt modelId="{CDCBF53B-1C2F-4D04-ABBB-B775C49B8CB7}">
      <dgm:prSet phldrT="[Text]"/>
      <dgm:spPr>
        <a:ln>
          <a:noFill/>
        </a:ln>
      </dgm:spPr>
      <dgm:t>
        <a:bodyPr/>
        <a:lstStyle/>
        <a:p>
          <a:r>
            <a:rPr lang="sv-SE" dirty="0">
              <a:solidFill>
                <a:schemeClr val="tx1"/>
              </a:solidFill>
            </a:rPr>
            <a:t>18/12</a:t>
          </a:r>
          <a:endParaRPr lang="en-GB" dirty="0">
            <a:solidFill>
              <a:schemeClr val="tx1"/>
            </a:solidFill>
          </a:endParaRPr>
        </a:p>
      </dgm:t>
    </dgm:pt>
    <dgm:pt modelId="{AD635470-8092-4F6E-9018-E1FBF72D2043}" type="parTrans" cxnId="{6F67400F-D0BF-4D8F-9478-3C8177FC90E5}">
      <dgm:prSet/>
      <dgm:spPr/>
      <dgm:t>
        <a:bodyPr/>
        <a:lstStyle/>
        <a:p>
          <a:endParaRPr lang="en-GB"/>
        </a:p>
      </dgm:t>
    </dgm:pt>
    <dgm:pt modelId="{60A27A80-D864-4249-804E-33690D599774}" type="sibTrans" cxnId="{6F67400F-D0BF-4D8F-9478-3C8177FC90E5}">
      <dgm:prSet/>
      <dgm:spPr/>
      <dgm:t>
        <a:bodyPr/>
        <a:lstStyle/>
        <a:p>
          <a:endParaRPr lang="en-GB"/>
        </a:p>
      </dgm:t>
    </dgm:pt>
    <dgm:pt modelId="{C799CF7E-F644-4A70-B3E2-8986A5D376F8}">
      <dgm:prSet phldrT="[Text]"/>
      <dgm:spPr>
        <a:ln>
          <a:noFill/>
        </a:ln>
      </dgm:spPr>
      <dgm:t>
        <a:bodyPr/>
        <a:lstStyle/>
        <a:p>
          <a:r>
            <a:rPr lang="sv-SE" dirty="0">
              <a:solidFill>
                <a:schemeClr val="tx1"/>
              </a:solidFill>
            </a:rPr>
            <a:t>31/1-20</a:t>
          </a:r>
          <a:endParaRPr lang="en-GB" dirty="0">
            <a:solidFill>
              <a:schemeClr val="tx1"/>
            </a:solidFill>
          </a:endParaRPr>
        </a:p>
      </dgm:t>
    </dgm:pt>
    <dgm:pt modelId="{4BD00055-E161-4564-9372-253854E0C664}" type="parTrans" cxnId="{A2E0002F-87B7-49FD-AC98-1CB730D283BD}">
      <dgm:prSet/>
      <dgm:spPr/>
      <dgm:t>
        <a:bodyPr/>
        <a:lstStyle/>
        <a:p>
          <a:endParaRPr lang="en-GB"/>
        </a:p>
      </dgm:t>
    </dgm:pt>
    <dgm:pt modelId="{697FD681-62C5-45A4-849C-AE9A3BC31746}" type="sibTrans" cxnId="{A2E0002F-87B7-49FD-AC98-1CB730D283BD}">
      <dgm:prSet/>
      <dgm:spPr/>
      <dgm:t>
        <a:bodyPr/>
        <a:lstStyle/>
        <a:p>
          <a:endParaRPr lang="en-GB"/>
        </a:p>
      </dgm:t>
    </dgm:pt>
    <dgm:pt modelId="{4C2E73E6-2022-400E-A90F-F46B38D3CC68}">
      <dgm:prSet phldrT="[Text]"/>
      <dgm:spPr>
        <a:ln>
          <a:noFill/>
        </a:ln>
      </dgm:spPr>
      <dgm:t>
        <a:bodyPr/>
        <a:lstStyle/>
        <a:p>
          <a:r>
            <a:rPr lang="en-GB" dirty="0">
              <a:solidFill>
                <a:schemeClr val="tx1"/>
              </a:solidFill>
            </a:rPr>
            <a:t>24/4-21</a:t>
          </a:r>
        </a:p>
      </dgm:t>
    </dgm:pt>
    <dgm:pt modelId="{FF25DCFC-C39D-4381-9167-06719F883D3A}" type="parTrans" cxnId="{F99E7779-4A4C-4785-B577-F167B50D2E98}">
      <dgm:prSet/>
      <dgm:spPr/>
      <dgm:t>
        <a:bodyPr/>
        <a:lstStyle/>
        <a:p>
          <a:endParaRPr lang="en-GB"/>
        </a:p>
      </dgm:t>
    </dgm:pt>
    <dgm:pt modelId="{5A424A3A-D3D3-4EEA-901F-C8696B000029}" type="sibTrans" cxnId="{F99E7779-4A4C-4785-B577-F167B50D2E98}">
      <dgm:prSet/>
      <dgm:spPr/>
      <dgm:t>
        <a:bodyPr/>
        <a:lstStyle/>
        <a:p>
          <a:endParaRPr lang="en-GB"/>
        </a:p>
      </dgm:t>
    </dgm:pt>
    <dgm:pt modelId="{774E60C8-1DCA-43B6-832A-F8D4183473B6}">
      <dgm:prSet phldrT="[Text]"/>
      <dgm:spPr>
        <a:ln>
          <a:noFill/>
        </a:ln>
      </dgm:spPr>
      <dgm:t>
        <a:bodyPr/>
        <a:lstStyle/>
        <a:p>
          <a:r>
            <a:rPr lang="sv-SE" dirty="0">
              <a:solidFill>
                <a:schemeClr val="tx1"/>
              </a:solidFill>
            </a:rPr>
            <a:t>23/10</a:t>
          </a:r>
          <a:endParaRPr lang="en-GB" dirty="0">
            <a:solidFill>
              <a:schemeClr val="tx1"/>
            </a:solidFill>
          </a:endParaRPr>
        </a:p>
      </dgm:t>
    </dgm:pt>
    <dgm:pt modelId="{C3EC8E90-7C06-4C1D-8063-437CD9968360}" type="parTrans" cxnId="{74DA411D-4AE9-43D5-B483-E2C5174CB008}">
      <dgm:prSet/>
      <dgm:spPr/>
      <dgm:t>
        <a:bodyPr/>
        <a:lstStyle/>
        <a:p>
          <a:endParaRPr lang="en-GB"/>
        </a:p>
      </dgm:t>
    </dgm:pt>
    <dgm:pt modelId="{4F78CC8A-2A56-4CF7-A20D-8B34614CA83E}" type="sibTrans" cxnId="{74DA411D-4AE9-43D5-B483-E2C5174CB008}">
      <dgm:prSet/>
      <dgm:spPr/>
      <dgm:t>
        <a:bodyPr/>
        <a:lstStyle/>
        <a:p>
          <a:endParaRPr lang="en-GB"/>
        </a:p>
      </dgm:t>
    </dgm:pt>
    <dgm:pt modelId="{3AA0347A-6C9B-45EE-B7C5-F4C02C4C2381}">
      <dgm:prSet phldrT="[Text]"/>
      <dgm:spPr>
        <a:solidFill>
          <a:srgbClr val="D4DBE8">
            <a:alpha val="90000"/>
          </a:srgbClr>
        </a:solidFill>
        <a:ln>
          <a:noFill/>
        </a:ln>
      </dgm:spPr>
      <dgm:t>
        <a:bodyPr/>
        <a:lstStyle/>
        <a:p>
          <a:endParaRPr lang="en-GB" dirty="0">
            <a:solidFill>
              <a:schemeClr val="tx1"/>
            </a:solidFill>
          </a:endParaRPr>
        </a:p>
      </dgm:t>
    </dgm:pt>
    <dgm:pt modelId="{31765C74-0204-44AE-93D9-946C6431A787}" type="parTrans" cxnId="{46CEC386-1E3A-436F-A155-38FDF133D8A1}">
      <dgm:prSet/>
      <dgm:spPr/>
      <dgm:t>
        <a:bodyPr/>
        <a:lstStyle/>
        <a:p>
          <a:endParaRPr lang="en-GB"/>
        </a:p>
      </dgm:t>
    </dgm:pt>
    <dgm:pt modelId="{27D9E302-49F9-4576-BC7D-DF9462693A41}" type="sibTrans" cxnId="{46CEC386-1E3A-436F-A155-38FDF133D8A1}">
      <dgm:prSet/>
      <dgm:spPr/>
      <dgm:t>
        <a:bodyPr/>
        <a:lstStyle/>
        <a:p>
          <a:endParaRPr lang="en-GB"/>
        </a:p>
      </dgm:t>
    </dgm:pt>
    <dgm:pt modelId="{96ED6586-77C4-4B1B-A8B4-89308B182A53}">
      <dgm:prSet phldrT="[Text]"/>
      <dgm:spPr>
        <a:solidFill>
          <a:srgbClr val="D4DBE8">
            <a:alpha val="90000"/>
          </a:srgbClr>
        </a:solidFill>
        <a:ln>
          <a:noFill/>
        </a:ln>
      </dgm:spPr>
      <dgm:t>
        <a:bodyPr/>
        <a:lstStyle/>
        <a:p>
          <a:r>
            <a:rPr lang="en-GB" dirty="0">
              <a:solidFill>
                <a:schemeClr val="tx1"/>
              </a:solidFill>
            </a:rPr>
            <a:t>27/5-20</a:t>
          </a:r>
        </a:p>
      </dgm:t>
    </dgm:pt>
    <dgm:pt modelId="{27079B07-8B6F-4BC8-9796-CB996765A595}" type="parTrans" cxnId="{54D19C08-B632-4FD3-8825-76D2E75631F3}">
      <dgm:prSet/>
      <dgm:spPr/>
      <dgm:t>
        <a:bodyPr/>
        <a:lstStyle/>
        <a:p>
          <a:endParaRPr lang="en-GB"/>
        </a:p>
      </dgm:t>
    </dgm:pt>
    <dgm:pt modelId="{41A26D07-CF50-458A-AEBE-F5832BA834BD}" type="sibTrans" cxnId="{54D19C08-B632-4FD3-8825-76D2E75631F3}">
      <dgm:prSet/>
      <dgm:spPr/>
      <dgm:t>
        <a:bodyPr/>
        <a:lstStyle/>
        <a:p>
          <a:endParaRPr lang="en-GB"/>
        </a:p>
      </dgm:t>
    </dgm:pt>
    <dgm:pt modelId="{EB02FC46-9BED-4C2C-8556-8AB1EDFDD9CE}">
      <dgm:prSet phldrT="[Text]"/>
      <dgm:spPr>
        <a:ln>
          <a:noFill/>
        </a:ln>
      </dgm:spPr>
      <dgm:t>
        <a:bodyPr/>
        <a:lstStyle/>
        <a:p>
          <a:endParaRPr lang="en-GB" dirty="0">
            <a:solidFill>
              <a:schemeClr val="tx1"/>
            </a:solidFill>
          </a:endParaRPr>
        </a:p>
      </dgm:t>
    </dgm:pt>
    <dgm:pt modelId="{9631ECF1-659D-4EBF-B659-C57E8E763632}" type="parTrans" cxnId="{6C991B56-8B2A-4DEB-BE8E-73F1F7939AD8}">
      <dgm:prSet/>
      <dgm:spPr/>
      <dgm:t>
        <a:bodyPr/>
        <a:lstStyle/>
        <a:p>
          <a:endParaRPr lang="en-GB"/>
        </a:p>
      </dgm:t>
    </dgm:pt>
    <dgm:pt modelId="{E27638D4-7952-44F8-9D23-3880E54E0A88}" type="sibTrans" cxnId="{6C991B56-8B2A-4DEB-BE8E-73F1F7939AD8}">
      <dgm:prSet/>
      <dgm:spPr/>
      <dgm:t>
        <a:bodyPr/>
        <a:lstStyle/>
        <a:p>
          <a:endParaRPr lang="en-GB"/>
        </a:p>
      </dgm:t>
    </dgm:pt>
    <dgm:pt modelId="{3E226AD3-F471-4054-BCAD-0C12A7F5F592}">
      <dgm:prSet phldrT="[Text]"/>
      <dgm:spPr>
        <a:ln>
          <a:noFill/>
        </a:ln>
      </dgm:spPr>
      <dgm:t>
        <a:bodyPr/>
        <a:lstStyle/>
        <a:p>
          <a:r>
            <a:rPr lang="en-GB" dirty="0">
              <a:solidFill>
                <a:schemeClr val="tx1"/>
              </a:solidFill>
            </a:rPr>
            <a:t>15/4-20</a:t>
          </a:r>
        </a:p>
      </dgm:t>
    </dgm:pt>
    <dgm:pt modelId="{7EADE795-EAEA-4658-B6F7-14831E2F1120}" type="parTrans" cxnId="{B0B5BE78-2998-4BDB-8F07-94108FC19265}">
      <dgm:prSet/>
      <dgm:spPr/>
      <dgm:t>
        <a:bodyPr/>
        <a:lstStyle/>
        <a:p>
          <a:endParaRPr lang="en-GB"/>
        </a:p>
      </dgm:t>
    </dgm:pt>
    <dgm:pt modelId="{991603CC-C637-4B49-9FE0-D12AC066888B}" type="sibTrans" cxnId="{B0B5BE78-2998-4BDB-8F07-94108FC19265}">
      <dgm:prSet/>
      <dgm:spPr/>
      <dgm:t>
        <a:bodyPr/>
        <a:lstStyle/>
        <a:p>
          <a:endParaRPr lang="en-GB"/>
        </a:p>
      </dgm:t>
    </dgm:pt>
    <dgm:pt modelId="{F8EBFE98-0B3B-4681-A179-E2EA3C716516}">
      <dgm:prSet phldrT="[Text]"/>
      <dgm:spPr>
        <a:ln>
          <a:noFill/>
        </a:ln>
      </dgm:spPr>
      <dgm:t>
        <a:bodyPr/>
        <a:lstStyle/>
        <a:p>
          <a:r>
            <a:rPr lang="sv-SE" dirty="0">
              <a:solidFill>
                <a:schemeClr val="tx1"/>
              </a:solidFill>
            </a:rPr>
            <a:t>26/9</a:t>
          </a:r>
          <a:endParaRPr lang="en-GB" dirty="0">
            <a:solidFill>
              <a:schemeClr val="tx1"/>
            </a:solidFill>
          </a:endParaRPr>
        </a:p>
      </dgm:t>
    </dgm:pt>
    <dgm:pt modelId="{94CEE6E5-8D3A-4AE4-8938-2857FAC07FD1}" type="parTrans" cxnId="{CB53794A-DAC2-4754-B376-B75F04338762}">
      <dgm:prSet/>
      <dgm:spPr/>
      <dgm:t>
        <a:bodyPr/>
        <a:lstStyle/>
        <a:p>
          <a:endParaRPr lang="en-GB"/>
        </a:p>
      </dgm:t>
    </dgm:pt>
    <dgm:pt modelId="{2968DA6E-74B4-4208-812B-765323C1DB27}" type="sibTrans" cxnId="{CB53794A-DAC2-4754-B376-B75F04338762}">
      <dgm:prSet/>
      <dgm:spPr/>
      <dgm:t>
        <a:bodyPr/>
        <a:lstStyle/>
        <a:p>
          <a:endParaRPr lang="en-GB"/>
        </a:p>
      </dgm:t>
    </dgm:pt>
    <dgm:pt modelId="{806FBEEC-B3AD-4FE1-9FB3-6E287D47B13E}">
      <dgm:prSet phldrT="[Text]"/>
      <dgm:spPr>
        <a:ln>
          <a:noFill/>
        </a:ln>
      </dgm:spPr>
      <dgm:t>
        <a:bodyPr/>
        <a:lstStyle/>
        <a:p>
          <a:r>
            <a:rPr lang="en-GB" dirty="0">
              <a:solidFill>
                <a:schemeClr val="tx1"/>
              </a:solidFill>
            </a:rPr>
            <a:t>5/2-20</a:t>
          </a:r>
        </a:p>
      </dgm:t>
    </dgm:pt>
    <dgm:pt modelId="{1CF0B8D0-825C-411C-BF15-F469F3B0DDDC}" type="parTrans" cxnId="{6009E404-3D48-45A6-9B06-02C806D8828B}">
      <dgm:prSet/>
      <dgm:spPr/>
      <dgm:t>
        <a:bodyPr/>
        <a:lstStyle/>
        <a:p>
          <a:endParaRPr lang="en-GB"/>
        </a:p>
      </dgm:t>
    </dgm:pt>
    <dgm:pt modelId="{29D991E3-95D7-479A-AADA-96470FE8AB77}" type="sibTrans" cxnId="{6009E404-3D48-45A6-9B06-02C806D8828B}">
      <dgm:prSet/>
      <dgm:spPr/>
      <dgm:t>
        <a:bodyPr/>
        <a:lstStyle/>
        <a:p>
          <a:endParaRPr lang="en-GB"/>
        </a:p>
      </dgm:t>
    </dgm:pt>
    <dgm:pt modelId="{211F4F0B-FE9A-4AAD-9871-B920CE7F732D}">
      <dgm:prSet phldrT="[Text]"/>
      <dgm:spPr>
        <a:ln>
          <a:noFill/>
        </a:ln>
      </dgm:spPr>
      <dgm:t>
        <a:bodyPr/>
        <a:lstStyle/>
        <a:p>
          <a:endParaRPr lang="en-GB" dirty="0">
            <a:solidFill>
              <a:schemeClr val="tx1"/>
            </a:solidFill>
          </a:endParaRPr>
        </a:p>
      </dgm:t>
    </dgm:pt>
    <dgm:pt modelId="{62C204F9-7EC2-45E2-A50D-8ECD474B9284}" type="parTrans" cxnId="{057211B7-B9E3-43BE-8295-39D9743DA578}">
      <dgm:prSet/>
      <dgm:spPr/>
      <dgm:t>
        <a:bodyPr/>
        <a:lstStyle/>
        <a:p>
          <a:endParaRPr lang="en-GB"/>
        </a:p>
      </dgm:t>
    </dgm:pt>
    <dgm:pt modelId="{AC8C265D-D40F-4780-A8BC-AA15FB1A58A9}" type="sibTrans" cxnId="{057211B7-B9E3-43BE-8295-39D9743DA578}">
      <dgm:prSet/>
      <dgm:spPr/>
      <dgm:t>
        <a:bodyPr/>
        <a:lstStyle/>
        <a:p>
          <a:endParaRPr lang="en-GB"/>
        </a:p>
      </dgm:t>
    </dgm:pt>
    <dgm:pt modelId="{D3DB0458-C56E-475E-9BD6-1845E29B51D5}">
      <dgm:prSet phldrT="[Text]"/>
      <dgm:spPr>
        <a:ln>
          <a:noFill/>
        </a:ln>
      </dgm:spPr>
      <dgm:t>
        <a:bodyPr/>
        <a:lstStyle/>
        <a:p>
          <a:endParaRPr lang="en-GB" dirty="0">
            <a:solidFill>
              <a:schemeClr val="tx1"/>
            </a:solidFill>
          </a:endParaRPr>
        </a:p>
      </dgm:t>
    </dgm:pt>
    <dgm:pt modelId="{652F52A9-DE67-45A8-A5D2-E8B2E6850319}" type="parTrans" cxnId="{889A2C11-57FB-40F1-AA87-0D9FD50783BC}">
      <dgm:prSet/>
      <dgm:spPr/>
      <dgm:t>
        <a:bodyPr/>
        <a:lstStyle/>
        <a:p>
          <a:endParaRPr lang="en-GB"/>
        </a:p>
      </dgm:t>
    </dgm:pt>
    <dgm:pt modelId="{0441E97E-DAF7-4059-B157-790A0AC19308}" type="sibTrans" cxnId="{889A2C11-57FB-40F1-AA87-0D9FD50783BC}">
      <dgm:prSet/>
      <dgm:spPr/>
      <dgm:t>
        <a:bodyPr/>
        <a:lstStyle/>
        <a:p>
          <a:endParaRPr lang="en-GB"/>
        </a:p>
      </dgm:t>
    </dgm:pt>
    <dgm:pt modelId="{CC538E07-3D54-411E-BB39-612D9CA7ED7A}">
      <dgm:prSet phldrT="[Text]"/>
      <dgm:spPr>
        <a:ln>
          <a:noFill/>
        </a:ln>
      </dgm:spPr>
      <dgm:t>
        <a:bodyPr/>
        <a:lstStyle/>
        <a:p>
          <a:r>
            <a:rPr lang="sv-SE" dirty="0">
              <a:solidFill>
                <a:schemeClr val="tx1"/>
              </a:solidFill>
            </a:rPr>
            <a:t>4/7</a:t>
          </a:r>
          <a:endParaRPr lang="en-GB" dirty="0">
            <a:solidFill>
              <a:schemeClr val="tx1"/>
            </a:solidFill>
          </a:endParaRPr>
        </a:p>
      </dgm:t>
    </dgm:pt>
    <dgm:pt modelId="{98D74614-5BC6-4189-9A5F-2BDA0E7DB4C5}" type="parTrans" cxnId="{136CCF79-8530-4431-B6C7-1BE67281A4B9}">
      <dgm:prSet/>
      <dgm:spPr/>
      <dgm:t>
        <a:bodyPr/>
        <a:lstStyle/>
        <a:p>
          <a:endParaRPr lang="en-GB"/>
        </a:p>
      </dgm:t>
    </dgm:pt>
    <dgm:pt modelId="{0B8C6E1E-4DF3-46CE-B39D-7C6780101636}" type="sibTrans" cxnId="{136CCF79-8530-4431-B6C7-1BE67281A4B9}">
      <dgm:prSet/>
      <dgm:spPr/>
      <dgm:t>
        <a:bodyPr/>
        <a:lstStyle/>
        <a:p>
          <a:endParaRPr lang="en-GB"/>
        </a:p>
      </dgm:t>
    </dgm:pt>
    <dgm:pt modelId="{D2A64953-16FD-0643-9992-53BC26A770DD}">
      <dgm:prSet phldrT="[Text]"/>
      <dgm:spPr>
        <a:solidFill>
          <a:srgbClr val="D4DBE8">
            <a:alpha val="90000"/>
          </a:srgbClr>
        </a:solidFill>
        <a:ln>
          <a:noFill/>
        </a:ln>
      </dgm:spPr>
      <dgm:t>
        <a:bodyPr/>
        <a:lstStyle/>
        <a:p>
          <a:r>
            <a:rPr lang="sv-SE" dirty="0">
              <a:solidFill>
                <a:schemeClr val="tx1"/>
              </a:solidFill>
            </a:rPr>
            <a:t>31/5</a:t>
          </a:r>
          <a:endParaRPr lang="en-GB" dirty="0">
            <a:solidFill>
              <a:schemeClr val="tx1"/>
            </a:solidFill>
          </a:endParaRPr>
        </a:p>
      </dgm:t>
    </dgm:pt>
    <dgm:pt modelId="{975AA696-738D-304F-A92E-DAA2ED01CDEF}" type="sibTrans" cxnId="{B6C8B85E-AEA1-D648-9742-9C2B14DC28D1}">
      <dgm:prSet/>
      <dgm:spPr/>
      <dgm:t>
        <a:bodyPr/>
        <a:lstStyle/>
        <a:p>
          <a:endParaRPr lang="en-US"/>
        </a:p>
      </dgm:t>
    </dgm:pt>
    <dgm:pt modelId="{9471A9D4-F3B0-DE49-B592-5E2B7FD76BB4}" type="parTrans" cxnId="{B6C8B85E-AEA1-D648-9742-9C2B14DC28D1}">
      <dgm:prSet/>
      <dgm:spPr/>
      <dgm:t>
        <a:bodyPr/>
        <a:lstStyle/>
        <a:p>
          <a:endParaRPr lang="en-US"/>
        </a:p>
      </dgm:t>
    </dgm:pt>
    <dgm:pt modelId="{E74A0705-DE46-4059-BF86-911BF54C53EC}">
      <dgm:prSet phldrT="[Text]"/>
      <dgm:spPr>
        <a:ln>
          <a:noFill/>
        </a:ln>
      </dgm:spPr>
      <dgm:t>
        <a:bodyPr/>
        <a:lstStyle/>
        <a:p>
          <a:r>
            <a:rPr lang="sv-SE" dirty="0">
              <a:solidFill>
                <a:schemeClr val="tx1"/>
              </a:solidFill>
            </a:rPr>
            <a:t>18/12</a:t>
          </a:r>
          <a:endParaRPr lang="en-GB" dirty="0">
            <a:solidFill>
              <a:schemeClr val="tx1"/>
            </a:solidFill>
          </a:endParaRPr>
        </a:p>
      </dgm:t>
    </dgm:pt>
    <dgm:pt modelId="{565A9180-0C0C-4E14-B20E-101626AD9E76}" type="sibTrans" cxnId="{A3058295-9FFB-441E-8BB3-571DECDB22C4}">
      <dgm:prSet/>
      <dgm:spPr/>
      <dgm:t>
        <a:bodyPr/>
        <a:lstStyle/>
        <a:p>
          <a:endParaRPr lang="en-GB"/>
        </a:p>
      </dgm:t>
    </dgm:pt>
    <dgm:pt modelId="{FD64596C-6671-4235-A77D-F6003D7ADCE7}" type="parTrans" cxnId="{A3058295-9FFB-441E-8BB3-571DECDB22C4}">
      <dgm:prSet/>
      <dgm:spPr/>
      <dgm:t>
        <a:bodyPr/>
        <a:lstStyle/>
        <a:p>
          <a:endParaRPr lang="en-GB"/>
        </a:p>
      </dgm:t>
    </dgm:pt>
    <dgm:pt modelId="{52A8B3EE-0DF6-7B46-97D4-42628DE9B8B6}" type="pres">
      <dgm:prSet presAssocID="{8F8AD0CD-6CDC-7A4F-BBE8-91E1E543E248}" presName="Name0" presStyleCnt="0">
        <dgm:presLayoutVars>
          <dgm:chPref val="3"/>
          <dgm:dir/>
          <dgm:animLvl val="lvl"/>
          <dgm:resizeHandles/>
        </dgm:presLayoutVars>
      </dgm:prSet>
      <dgm:spPr/>
    </dgm:pt>
    <dgm:pt modelId="{5511BF3D-6FD6-494C-821A-E8CFDBE61ACA}" type="pres">
      <dgm:prSet presAssocID="{C5BB01E3-219E-0048-82E5-B4656F4E7417}" presName="horFlow" presStyleCnt="0"/>
      <dgm:spPr/>
    </dgm:pt>
    <dgm:pt modelId="{11FA8E9E-5AF3-6747-B9C5-F51FD75063CE}" type="pres">
      <dgm:prSet presAssocID="{C5BB01E3-219E-0048-82E5-B4656F4E7417}" presName="bigChev" presStyleLbl="node1" presStyleIdx="0" presStyleCnt="17" custScaleX="359905" custScaleY="172778"/>
      <dgm:spPr/>
    </dgm:pt>
    <dgm:pt modelId="{CC4D1375-53C5-1544-9E53-CCB4E41E3CCF}" type="pres">
      <dgm:prSet presAssocID="{055AA921-DF35-E749-B5C7-CF1B6101DC9D}" presName="parTrans" presStyleCnt="0"/>
      <dgm:spPr/>
    </dgm:pt>
    <dgm:pt modelId="{34FFEAE6-324E-0D46-A0D1-9545B0275AC7}" type="pres">
      <dgm:prSet presAssocID="{E42A3A5C-FBDF-4044-9CEC-57DEB4C3CA05}" presName="node" presStyleLbl="alignAccFollowNode1" presStyleIdx="0" presStyleCnt="119" custScaleX="433621" custScaleY="208167" custLinFactNeighborX="1103">
        <dgm:presLayoutVars>
          <dgm:bulletEnabled val="1"/>
        </dgm:presLayoutVars>
      </dgm:prSet>
      <dgm:spPr/>
    </dgm:pt>
    <dgm:pt modelId="{3A3ACAC1-A023-FA4B-9E17-77067191FF27}" type="pres">
      <dgm:prSet presAssocID="{58E99ACF-033C-D946-ABA9-574404199827}" presName="sibTrans" presStyleCnt="0"/>
      <dgm:spPr/>
    </dgm:pt>
    <dgm:pt modelId="{293BD582-B6F4-804E-8C75-F52714D0E844}" type="pres">
      <dgm:prSet presAssocID="{3A172A3C-2B6B-044C-A412-C5EDFF38EA8B}" presName="node" presStyleLbl="alignAccFollowNode1" presStyleIdx="1" presStyleCnt="119" custScaleX="433621" custScaleY="208167">
        <dgm:presLayoutVars>
          <dgm:bulletEnabled val="1"/>
        </dgm:presLayoutVars>
      </dgm:prSet>
      <dgm:spPr/>
    </dgm:pt>
    <dgm:pt modelId="{FCA42B56-D2DE-964E-A496-169FBBD0D9EF}" type="pres">
      <dgm:prSet presAssocID="{88887616-E929-9541-8FC3-E943DA55AC5F}" presName="sibTrans" presStyleCnt="0"/>
      <dgm:spPr/>
    </dgm:pt>
    <dgm:pt modelId="{CB6BE5FF-ED43-1C4E-BA8D-7F73B2FC828B}" type="pres">
      <dgm:prSet presAssocID="{77E917E6-1692-5547-8966-CE17B0B9F1D9}" presName="node" presStyleLbl="alignAccFollowNode1" presStyleIdx="2" presStyleCnt="119" custScaleX="433621" custScaleY="208167" custLinFactNeighborX="1361">
        <dgm:presLayoutVars>
          <dgm:bulletEnabled val="1"/>
        </dgm:presLayoutVars>
      </dgm:prSet>
      <dgm:spPr/>
    </dgm:pt>
    <dgm:pt modelId="{BB1D488E-BB12-6B4B-9CB3-ECEE91957DE4}" type="pres">
      <dgm:prSet presAssocID="{EA9FBE1A-B69D-AF40-8D2F-00BF5ACC6E08}" presName="sibTrans" presStyleCnt="0"/>
      <dgm:spPr/>
    </dgm:pt>
    <dgm:pt modelId="{17617D3B-D142-B94A-BACF-517E971379C9}" type="pres">
      <dgm:prSet presAssocID="{9DAB700D-295D-4349-BEC7-0B11A0C7ECAA}" presName="node" presStyleLbl="alignAccFollowNode1" presStyleIdx="3" presStyleCnt="119" custScaleX="433621" custScaleY="208167">
        <dgm:presLayoutVars>
          <dgm:bulletEnabled val="1"/>
        </dgm:presLayoutVars>
      </dgm:prSet>
      <dgm:spPr/>
    </dgm:pt>
    <dgm:pt modelId="{11253E47-2535-D643-9156-E3953A40B969}" type="pres">
      <dgm:prSet presAssocID="{F03DEAD4-9505-244C-BF93-610DEE554F1E}" presName="sibTrans" presStyleCnt="0"/>
      <dgm:spPr/>
    </dgm:pt>
    <dgm:pt modelId="{16BE19B9-2EE8-E24C-A337-57D6FD5F15CE}" type="pres">
      <dgm:prSet presAssocID="{40A7EAA3-C774-D640-92ED-A6357DF6B284}" presName="node" presStyleLbl="alignAccFollowNode1" presStyleIdx="4" presStyleCnt="119" custScaleX="433621" custScaleY="208167">
        <dgm:presLayoutVars>
          <dgm:bulletEnabled val="1"/>
        </dgm:presLayoutVars>
      </dgm:prSet>
      <dgm:spPr/>
    </dgm:pt>
    <dgm:pt modelId="{5C27DDCD-3C21-DD4E-BC70-49B1BE921693}" type="pres">
      <dgm:prSet presAssocID="{03919FC1-6A1E-564D-87A2-2FF054E02041}" presName="sibTrans" presStyleCnt="0"/>
      <dgm:spPr/>
    </dgm:pt>
    <dgm:pt modelId="{92FBCAA5-A882-F541-A8BF-35D0F46754A2}" type="pres">
      <dgm:prSet presAssocID="{6D46C209-60F4-8947-A91A-64171E30CC73}" presName="node" presStyleLbl="alignAccFollowNode1" presStyleIdx="5" presStyleCnt="119" custScaleX="433621" custScaleY="208167">
        <dgm:presLayoutVars>
          <dgm:bulletEnabled val="1"/>
        </dgm:presLayoutVars>
      </dgm:prSet>
      <dgm:spPr/>
    </dgm:pt>
    <dgm:pt modelId="{B89731BC-A205-48CF-A036-015C02F199BF}" type="pres">
      <dgm:prSet presAssocID="{4A125309-1CB7-BA4F-B47C-0A8561F96BA9}" presName="sibTrans" presStyleCnt="0"/>
      <dgm:spPr/>
    </dgm:pt>
    <dgm:pt modelId="{D0DD05AD-4DF0-4C3F-A54C-4424657823CC}" type="pres">
      <dgm:prSet presAssocID="{98BB8AD1-0511-4C8E-A73E-F6C97B8D0F37}" presName="node" presStyleLbl="alignAccFollowNode1" presStyleIdx="6" presStyleCnt="119" custScaleX="433621" custScaleY="208167">
        <dgm:presLayoutVars>
          <dgm:bulletEnabled val="1"/>
        </dgm:presLayoutVars>
      </dgm:prSet>
      <dgm:spPr/>
    </dgm:pt>
    <dgm:pt modelId="{D2C770FB-7B1D-7D4F-9486-4D52BE93C6A1}" type="pres">
      <dgm:prSet presAssocID="{C5BB01E3-219E-0048-82E5-B4656F4E7417}" presName="vSp" presStyleCnt="0"/>
      <dgm:spPr/>
    </dgm:pt>
    <dgm:pt modelId="{59214577-413C-484F-A4DA-33794C6CC9A6}" type="pres">
      <dgm:prSet presAssocID="{C0CAA9D5-B1AA-C04D-B047-40BBC03CC2E0}" presName="horFlow" presStyleCnt="0"/>
      <dgm:spPr/>
    </dgm:pt>
    <dgm:pt modelId="{6391D339-2CF9-2B45-8D3A-D569114EEB55}" type="pres">
      <dgm:prSet presAssocID="{C0CAA9D5-B1AA-C04D-B047-40BBC03CC2E0}" presName="bigChev" presStyleLbl="node1" presStyleIdx="1" presStyleCnt="17" custScaleX="359905" custScaleY="172778"/>
      <dgm:spPr/>
    </dgm:pt>
    <dgm:pt modelId="{EF95CB3F-D4EA-AE4B-845F-35B6185CE123}" type="pres">
      <dgm:prSet presAssocID="{FBC886C8-98C8-CD40-B84C-26ACC758C97E}" presName="parTrans" presStyleCnt="0"/>
      <dgm:spPr/>
    </dgm:pt>
    <dgm:pt modelId="{8495BC82-1D8F-F64D-A997-C05E1E04AC8C}" type="pres">
      <dgm:prSet presAssocID="{66104AC0-7DA2-3B41-BFFC-AFA710D264FA}" presName="node" presStyleLbl="alignAccFollowNode1" presStyleIdx="7" presStyleCnt="119" custScaleX="433621" custScaleY="208167">
        <dgm:presLayoutVars>
          <dgm:bulletEnabled val="1"/>
        </dgm:presLayoutVars>
      </dgm:prSet>
      <dgm:spPr/>
    </dgm:pt>
    <dgm:pt modelId="{8B20444A-545D-504E-AFF5-8EA4327E7D76}" type="pres">
      <dgm:prSet presAssocID="{9189F398-DFA8-264A-840C-DA1B7C9CA958}" presName="sibTrans" presStyleCnt="0"/>
      <dgm:spPr/>
    </dgm:pt>
    <dgm:pt modelId="{879E6C06-EE6D-0549-BAF7-76263FB1CD7B}" type="pres">
      <dgm:prSet presAssocID="{E6F516D6-4CC0-D04F-BDA8-A332229A8359}" presName="node" presStyleLbl="alignAccFollowNode1" presStyleIdx="8" presStyleCnt="119" custScaleX="433621" custScaleY="208167">
        <dgm:presLayoutVars>
          <dgm:bulletEnabled val="1"/>
        </dgm:presLayoutVars>
      </dgm:prSet>
      <dgm:spPr/>
    </dgm:pt>
    <dgm:pt modelId="{DD690DD9-EFE0-744E-AA8A-2D738000D032}" type="pres">
      <dgm:prSet presAssocID="{ADD43A8B-C286-B94F-9F91-EDA8307D5000}" presName="sibTrans" presStyleCnt="0"/>
      <dgm:spPr/>
    </dgm:pt>
    <dgm:pt modelId="{E2479F3A-9C38-1345-BA39-7C7E35CB022E}" type="pres">
      <dgm:prSet presAssocID="{D2A64953-16FD-0643-9992-53BC26A770DD}" presName="node" presStyleLbl="alignAccFollowNode1" presStyleIdx="9" presStyleCnt="119" custScaleX="433621" custScaleY="208167">
        <dgm:presLayoutVars>
          <dgm:bulletEnabled val="1"/>
        </dgm:presLayoutVars>
      </dgm:prSet>
      <dgm:spPr/>
    </dgm:pt>
    <dgm:pt modelId="{0CB561CC-DC00-B742-A74C-9DF4D7B67E1C}" type="pres">
      <dgm:prSet presAssocID="{975AA696-738D-304F-A92E-DAA2ED01CDEF}" presName="sibTrans" presStyleCnt="0"/>
      <dgm:spPr/>
    </dgm:pt>
    <dgm:pt modelId="{D218FCC8-2BA3-FD44-9F7B-36713366623E}" type="pres">
      <dgm:prSet presAssocID="{D8E1C76C-887F-CE46-8F7B-8F4F25512314}" presName="node" presStyleLbl="alignAccFollowNode1" presStyleIdx="10" presStyleCnt="119" custScaleX="433621" custScaleY="208167">
        <dgm:presLayoutVars>
          <dgm:bulletEnabled val="1"/>
        </dgm:presLayoutVars>
      </dgm:prSet>
      <dgm:spPr/>
    </dgm:pt>
    <dgm:pt modelId="{4B8F5B7E-A2FF-8040-AE6C-A331724D0DA9}" type="pres">
      <dgm:prSet presAssocID="{054725AD-4000-EE4F-8947-AE5FA7A5F097}" presName="sibTrans" presStyleCnt="0"/>
      <dgm:spPr/>
    </dgm:pt>
    <dgm:pt modelId="{79EC162C-0236-4FE3-8819-C2F22F3B56BE}" type="pres">
      <dgm:prSet presAssocID="{D3DB0458-C56E-475E-9BD6-1845E29B51D5}" presName="node" presStyleLbl="alignAccFollowNode1" presStyleIdx="11" presStyleCnt="119" custScaleX="433621" custScaleY="208167">
        <dgm:presLayoutVars>
          <dgm:bulletEnabled val="1"/>
        </dgm:presLayoutVars>
      </dgm:prSet>
      <dgm:spPr/>
    </dgm:pt>
    <dgm:pt modelId="{2A051CA0-7D2F-4307-8F3A-0E6959306171}" type="pres">
      <dgm:prSet presAssocID="{0441E97E-DAF7-4059-B157-790A0AC19308}" presName="sibTrans" presStyleCnt="0"/>
      <dgm:spPr/>
    </dgm:pt>
    <dgm:pt modelId="{B52CDC06-09D8-1348-B639-3EA0550588F0}" type="pres">
      <dgm:prSet presAssocID="{83105200-8C0F-DF4B-93CB-7CC375F3B0E1}" presName="node" presStyleLbl="alignAccFollowNode1" presStyleIdx="12" presStyleCnt="119" custScaleX="433621" custScaleY="208167">
        <dgm:presLayoutVars>
          <dgm:bulletEnabled val="1"/>
        </dgm:presLayoutVars>
      </dgm:prSet>
      <dgm:spPr/>
    </dgm:pt>
    <dgm:pt modelId="{D135034A-3F4B-A143-949C-43074171E1EB}" type="pres">
      <dgm:prSet presAssocID="{BDD65630-7BEA-D240-91FE-8D5B449ABF5B}" presName="sibTrans" presStyleCnt="0"/>
      <dgm:spPr/>
    </dgm:pt>
    <dgm:pt modelId="{F4F25B9A-6408-F745-B74A-E407F115CDCB}" type="pres">
      <dgm:prSet presAssocID="{84EE89F5-6CD2-6F4A-8500-C43D40935C11}" presName="node" presStyleLbl="alignAccFollowNode1" presStyleIdx="13" presStyleCnt="119" custScaleX="433621" custScaleY="208167">
        <dgm:presLayoutVars>
          <dgm:bulletEnabled val="1"/>
        </dgm:presLayoutVars>
      </dgm:prSet>
      <dgm:spPr/>
    </dgm:pt>
    <dgm:pt modelId="{CA005D88-9DE8-E149-849D-AB90B376B6AD}" type="pres">
      <dgm:prSet presAssocID="{C0CAA9D5-B1AA-C04D-B047-40BBC03CC2E0}" presName="vSp" presStyleCnt="0"/>
      <dgm:spPr/>
    </dgm:pt>
    <dgm:pt modelId="{651F18EB-16AA-924A-B4BF-2BB466241CF0}" type="pres">
      <dgm:prSet presAssocID="{4A54F6D3-2A24-AB43-A110-FE07AEC74C6F}" presName="horFlow" presStyleCnt="0"/>
      <dgm:spPr/>
    </dgm:pt>
    <dgm:pt modelId="{3732E83C-3D93-CE46-8D29-4DDBCB8587C9}" type="pres">
      <dgm:prSet presAssocID="{4A54F6D3-2A24-AB43-A110-FE07AEC74C6F}" presName="bigChev" presStyleLbl="node1" presStyleIdx="2" presStyleCnt="17" custScaleX="359905" custScaleY="172778"/>
      <dgm:spPr/>
    </dgm:pt>
    <dgm:pt modelId="{DCBFED90-B55C-5044-8DEB-777B6E4DD985}" type="pres">
      <dgm:prSet presAssocID="{32C7955B-9C71-684B-91A5-40FC72E5B5B3}" presName="parTrans" presStyleCnt="0"/>
      <dgm:spPr/>
    </dgm:pt>
    <dgm:pt modelId="{380634D6-FE3E-5A47-A62A-0DEC06D970D9}" type="pres">
      <dgm:prSet presAssocID="{426B897E-95EA-BD40-9D20-9D48452606DA}" presName="node" presStyleLbl="alignAccFollowNode1" presStyleIdx="14" presStyleCnt="119" custScaleX="433621" custScaleY="208167">
        <dgm:presLayoutVars>
          <dgm:bulletEnabled val="1"/>
        </dgm:presLayoutVars>
      </dgm:prSet>
      <dgm:spPr/>
    </dgm:pt>
    <dgm:pt modelId="{CD6F7CEA-EB20-3A4D-B338-4ABD17A6D892}" type="pres">
      <dgm:prSet presAssocID="{EFCE67F5-F35D-0646-B073-D09F96E81904}" presName="sibTrans" presStyleCnt="0"/>
      <dgm:spPr/>
    </dgm:pt>
    <dgm:pt modelId="{06E845C9-486C-D348-AAFD-4EF29F9B559C}" type="pres">
      <dgm:prSet presAssocID="{216055D0-B645-C04E-AEAC-FC10A72424EF}" presName="node" presStyleLbl="alignAccFollowNode1" presStyleIdx="15" presStyleCnt="119" custScaleX="433621" custScaleY="208167">
        <dgm:presLayoutVars>
          <dgm:bulletEnabled val="1"/>
        </dgm:presLayoutVars>
      </dgm:prSet>
      <dgm:spPr/>
    </dgm:pt>
    <dgm:pt modelId="{554D1F5E-5F13-0C41-AD8F-2FA384DC1921}" type="pres">
      <dgm:prSet presAssocID="{CDD79825-CF20-CF45-B735-A99A865BE89F}" presName="sibTrans" presStyleCnt="0"/>
      <dgm:spPr/>
    </dgm:pt>
    <dgm:pt modelId="{1849403E-8129-5944-951B-35217A9348B9}" type="pres">
      <dgm:prSet presAssocID="{CAC3DFEA-80FA-C34B-BE29-0B748072D318}" presName="node" presStyleLbl="alignAccFollowNode1" presStyleIdx="16" presStyleCnt="119" custScaleX="433621" custScaleY="208167">
        <dgm:presLayoutVars>
          <dgm:bulletEnabled val="1"/>
        </dgm:presLayoutVars>
      </dgm:prSet>
      <dgm:spPr/>
    </dgm:pt>
    <dgm:pt modelId="{39163E72-2CED-FC40-B903-1DBF0BB35C80}" type="pres">
      <dgm:prSet presAssocID="{C376678B-ECB3-AD42-B0ED-55B52F5A9E74}" presName="sibTrans" presStyleCnt="0"/>
      <dgm:spPr/>
    </dgm:pt>
    <dgm:pt modelId="{FCC8ACDB-C9D8-A343-8131-FCE4754CF365}" type="pres">
      <dgm:prSet presAssocID="{29B86A1E-4CF5-9D4F-A6AD-36F7427981D8}" presName="node" presStyleLbl="alignAccFollowNode1" presStyleIdx="17" presStyleCnt="119" custScaleX="433621" custScaleY="208167">
        <dgm:presLayoutVars>
          <dgm:bulletEnabled val="1"/>
        </dgm:presLayoutVars>
      </dgm:prSet>
      <dgm:spPr/>
    </dgm:pt>
    <dgm:pt modelId="{F3A1899D-F499-B74D-81D9-021DEA173855}" type="pres">
      <dgm:prSet presAssocID="{D1B4CB36-1AC9-964A-B9DA-9E7B08656E98}" presName="sibTrans" presStyleCnt="0"/>
      <dgm:spPr/>
    </dgm:pt>
    <dgm:pt modelId="{84962960-00AE-4530-8642-E6BB597D5105}" type="pres">
      <dgm:prSet presAssocID="{211F4F0B-FE9A-4AAD-9871-B920CE7F732D}" presName="node" presStyleLbl="alignAccFollowNode1" presStyleIdx="18" presStyleCnt="119" custScaleX="433621" custScaleY="208167">
        <dgm:presLayoutVars>
          <dgm:bulletEnabled val="1"/>
        </dgm:presLayoutVars>
      </dgm:prSet>
      <dgm:spPr/>
    </dgm:pt>
    <dgm:pt modelId="{19F62AEF-C281-450F-BA5A-27FD30437A4B}" type="pres">
      <dgm:prSet presAssocID="{AC8C265D-D40F-4780-A8BC-AA15FB1A58A9}" presName="sibTrans" presStyleCnt="0"/>
      <dgm:spPr/>
    </dgm:pt>
    <dgm:pt modelId="{4ACE7583-8ED9-9D44-AFDF-A1C7AB3D4559}" type="pres">
      <dgm:prSet presAssocID="{F5805B6D-DCED-824F-93B9-7EF3A6684BC5}" presName="node" presStyleLbl="alignAccFollowNode1" presStyleIdx="19" presStyleCnt="119" custScaleX="433621" custScaleY="208167">
        <dgm:presLayoutVars>
          <dgm:bulletEnabled val="1"/>
        </dgm:presLayoutVars>
      </dgm:prSet>
      <dgm:spPr/>
    </dgm:pt>
    <dgm:pt modelId="{A4D82CED-052C-7545-85D3-DAC9C4EAD242}" type="pres">
      <dgm:prSet presAssocID="{9656A730-E474-B14C-8125-BFF05B988398}" presName="sibTrans" presStyleCnt="0"/>
      <dgm:spPr/>
    </dgm:pt>
    <dgm:pt modelId="{41965D53-4029-7F4C-90D1-E0D2635BE048}" type="pres">
      <dgm:prSet presAssocID="{99F6C4DB-5CAB-F648-BB24-A09578F04DBF}" presName="node" presStyleLbl="alignAccFollowNode1" presStyleIdx="20" presStyleCnt="119" custScaleX="433621" custScaleY="208167">
        <dgm:presLayoutVars>
          <dgm:bulletEnabled val="1"/>
        </dgm:presLayoutVars>
      </dgm:prSet>
      <dgm:spPr/>
    </dgm:pt>
    <dgm:pt modelId="{E102A50F-24D7-774F-9F36-7C7A435F7B4A}" type="pres">
      <dgm:prSet presAssocID="{4A54F6D3-2A24-AB43-A110-FE07AEC74C6F}" presName="vSp" presStyleCnt="0"/>
      <dgm:spPr/>
    </dgm:pt>
    <dgm:pt modelId="{0712BDDE-2728-D445-9679-291FC36AFB65}" type="pres">
      <dgm:prSet presAssocID="{D65AB797-1AD8-EF47-8B7C-62626A9B1123}" presName="horFlow" presStyleCnt="0"/>
      <dgm:spPr/>
    </dgm:pt>
    <dgm:pt modelId="{C62BCBBE-59C6-6C4A-8D2B-CB9528AA7862}" type="pres">
      <dgm:prSet presAssocID="{D65AB797-1AD8-EF47-8B7C-62626A9B1123}" presName="bigChev" presStyleLbl="node1" presStyleIdx="3" presStyleCnt="17" custScaleX="359905" custScaleY="172778"/>
      <dgm:spPr/>
    </dgm:pt>
    <dgm:pt modelId="{F8109FD3-C9D6-194A-B010-4E9B491EF5C4}" type="pres">
      <dgm:prSet presAssocID="{276F4A5A-4548-B748-9250-C0E273A97215}" presName="parTrans" presStyleCnt="0"/>
      <dgm:spPr/>
    </dgm:pt>
    <dgm:pt modelId="{312E0605-6EA5-0E4D-BE4F-77CBA5EFF9E8}" type="pres">
      <dgm:prSet presAssocID="{6A5B7C81-7792-654A-BCAE-418E91CCFE35}" presName="node" presStyleLbl="alignAccFollowNode1" presStyleIdx="21" presStyleCnt="119" custScaleX="433621" custScaleY="208167">
        <dgm:presLayoutVars>
          <dgm:bulletEnabled val="1"/>
        </dgm:presLayoutVars>
      </dgm:prSet>
      <dgm:spPr/>
    </dgm:pt>
    <dgm:pt modelId="{1E8CC0C5-F492-8F44-B633-B6D4D02F7668}" type="pres">
      <dgm:prSet presAssocID="{0D3E6243-B104-094B-8441-A7876DE122B5}" presName="sibTrans" presStyleCnt="0"/>
      <dgm:spPr/>
    </dgm:pt>
    <dgm:pt modelId="{75386C20-2DF2-7B44-B69A-480BACB4D89D}" type="pres">
      <dgm:prSet presAssocID="{F7D6267B-C82A-2C44-A31E-D6D2088A75C8}" presName="node" presStyleLbl="alignAccFollowNode1" presStyleIdx="22" presStyleCnt="119" custScaleX="433621" custScaleY="208167">
        <dgm:presLayoutVars>
          <dgm:bulletEnabled val="1"/>
        </dgm:presLayoutVars>
      </dgm:prSet>
      <dgm:spPr/>
    </dgm:pt>
    <dgm:pt modelId="{BCFF0E30-479B-A14F-8FED-94B9B581C76F}" type="pres">
      <dgm:prSet presAssocID="{0D56EA2C-C690-7243-83F8-3BF82158A1BF}" presName="sibTrans" presStyleCnt="0"/>
      <dgm:spPr/>
    </dgm:pt>
    <dgm:pt modelId="{C530B6E8-4402-2E40-B5AB-1B97300C1B03}" type="pres">
      <dgm:prSet presAssocID="{38BFBFCB-161C-B94A-AD24-B0223027D085}" presName="node" presStyleLbl="alignAccFollowNode1" presStyleIdx="23" presStyleCnt="119" custScaleX="433621" custScaleY="208167">
        <dgm:presLayoutVars>
          <dgm:bulletEnabled val="1"/>
        </dgm:presLayoutVars>
      </dgm:prSet>
      <dgm:spPr/>
    </dgm:pt>
    <dgm:pt modelId="{7D9366E6-7895-6B4F-BA07-155F5ABE60BB}" type="pres">
      <dgm:prSet presAssocID="{254AA003-0CE4-C94E-B18D-5DB71B954622}" presName="sibTrans" presStyleCnt="0"/>
      <dgm:spPr/>
    </dgm:pt>
    <dgm:pt modelId="{3AF7CC2C-B588-406F-A7D6-A86DDA5BCEB4}" type="pres">
      <dgm:prSet presAssocID="{806FBEEC-B3AD-4FE1-9FB3-6E287D47B13E}" presName="node" presStyleLbl="alignAccFollowNode1" presStyleIdx="24" presStyleCnt="119" custScaleX="433621" custScaleY="208167">
        <dgm:presLayoutVars>
          <dgm:bulletEnabled val="1"/>
        </dgm:presLayoutVars>
      </dgm:prSet>
      <dgm:spPr/>
    </dgm:pt>
    <dgm:pt modelId="{240177EB-C339-4450-83E8-FB91121F6950}" type="pres">
      <dgm:prSet presAssocID="{29D991E3-95D7-479A-AADA-96470FE8AB77}" presName="sibTrans" presStyleCnt="0"/>
      <dgm:spPr/>
    </dgm:pt>
    <dgm:pt modelId="{FD2E2F6F-09E6-0147-B3E1-FA6861916C33}" type="pres">
      <dgm:prSet presAssocID="{88B0EC32-DD10-894B-A766-9AF3BD83879C}" presName="node" presStyleLbl="alignAccFollowNode1" presStyleIdx="25" presStyleCnt="119" custScaleX="433621" custScaleY="208167">
        <dgm:presLayoutVars>
          <dgm:bulletEnabled val="1"/>
        </dgm:presLayoutVars>
      </dgm:prSet>
      <dgm:spPr/>
    </dgm:pt>
    <dgm:pt modelId="{B48ACCBD-32C8-2342-A19B-B6FF246FDAE5}" type="pres">
      <dgm:prSet presAssocID="{F940B85B-14F9-4446-B1F3-08FA3AE2508E}" presName="sibTrans" presStyleCnt="0"/>
      <dgm:spPr/>
    </dgm:pt>
    <dgm:pt modelId="{76216C61-39E4-3B4E-B2AA-6253995B82E5}" type="pres">
      <dgm:prSet presAssocID="{A18E0ED7-7A71-3E40-8090-DB8ACDF8A9DB}" presName="node" presStyleLbl="alignAccFollowNode1" presStyleIdx="26" presStyleCnt="119" custScaleX="433621" custScaleY="208167">
        <dgm:presLayoutVars>
          <dgm:bulletEnabled val="1"/>
        </dgm:presLayoutVars>
      </dgm:prSet>
      <dgm:spPr/>
    </dgm:pt>
    <dgm:pt modelId="{82100C21-27E9-D84C-80E6-E64E2B19B2EC}" type="pres">
      <dgm:prSet presAssocID="{BB43E635-D55F-7C41-AF66-9FB101E2D189}" presName="sibTrans" presStyleCnt="0"/>
      <dgm:spPr/>
    </dgm:pt>
    <dgm:pt modelId="{EEBF7360-701F-824A-933C-1B3B732772E8}" type="pres">
      <dgm:prSet presAssocID="{5EA21C76-0518-1343-BA5A-28BDFFD49902}" presName="node" presStyleLbl="alignAccFollowNode1" presStyleIdx="27" presStyleCnt="119" custScaleX="433621" custScaleY="208167">
        <dgm:presLayoutVars>
          <dgm:bulletEnabled val="1"/>
        </dgm:presLayoutVars>
      </dgm:prSet>
      <dgm:spPr/>
    </dgm:pt>
    <dgm:pt modelId="{4FE6568F-0F4B-3642-866A-ABF4E7C481D9}" type="pres">
      <dgm:prSet presAssocID="{D65AB797-1AD8-EF47-8B7C-62626A9B1123}" presName="vSp" presStyleCnt="0"/>
      <dgm:spPr/>
    </dgm:pt>
    <dgm:pt modelId="{AD2CFECA-1E5D-4A4D-AC15-F361F067C63A}" type="pres">
      <dgm:prSet presAssocID="{75A05237-166A-AF47-9E19-303512C10D74}" presName="horFlow" presStyleCnt="0"/>
      <dgm:spPr/>
    </dgm:pt>
    <dgm:pt modelId="{314492DA-8C7F-4047-A36E-9455CCC16225}" type="pres">
      <dgm:prSet presAssocID="{75A05237-166A-AF47-9E19-303512C10D74}" presName="bigChev" presStyleLbl="node1" presStyleIdx="4" presStyleCnt="17" custScaleX="359905" custScaleY="172778"/>
      <dgm:spPr/>
    </dgm:pt>
    <dgm:pt modelId="{57A828CD-6BEB-2449-B63E-41C7083E10AE}" type="pres">
      <dgm:prSet presAssocID="{65374545-B643-3B4B-AD8E-DEC97D938A9F}" presName="parTrans" presStyleCnt="0"/>
      <dgm:spPr/>
    </dgm:pt>
    <dgm:pt modelId="{BCDF2C06-FBDC-C045-90CB-BA8F13F3F9D5}" type="pres">
      <dgm:prSet presAssocID="{55D53351-1C67-BD48-9DC4-7D7C4B2D6C84}" presName="node" presStyleLbl="alignAccFollowNode1" presStyleIdx="28" presStyleCnt="119" custScaleX="433621" custScaleY="208167">
        <dgm:presLayoutVars>
          <dgm:bulletEnabled val="1"/>
        </dgm:presLayoutVars>
      </dgm:prSet>
      <dgm:spPr/>
    </dgm:pt>
    <dgm:pt modelId="{97C9CC08-05B9-3644-AF68-853C506B84FB}" type="pres">
      <dgm:prSet presAssocID="{BC1E9490-6E8C-7142-A411-C0927B11E2A8}" presName="sibTrans" presStyleCnt="0"/>
      <dgm:spPr/>
    </dgm:pt>
    <dgm:pt modelId="{8EE76C20-88DF-8A47-80FC-0D5D3EB07C02}" type="pres">
      <dgm:prSet presAssocID="{3D478BAF-1E58-3B45-9A4D-C42A12A25E96}" presName="node" presStyleLbl="alignAccFollowNode1" presStyleIdx="29" presStyleCnt="119" custScaleX="433621" custScaleY="208167">
        <dgm:presLayoutVars>
          <dgm:bulletEnabled val="1"/>
        </dgm:presLayoutVars>
      </dgm:prSet>
      <dgm:spPr/>
    </dgm:pt>
    <dgm:pt modelId="{4B1324D4-63D4-E647-BD60-7EB345632601}" type="pres">
      <dgm:prSet presAssocID="{186D0B29-A48C-E04F-8D8C-3592008C2DAF}" presName="sibTrans" presStyleCnt="0"/>
      <dgm:spPr/>
    </dgm:pt>
    <dgm:pt modelId="{D1F39B02-34BD-46A3-B48A-E172E8451852}" type="pres">
      <dgm:prSet presAssocID="{F8EBFE98-0B3B-4681-A179-E2EA3C716516}" presName="node" presStyleLbl="alignAccFollowNode1" presStyleIdx="30" presStyleCnt="119" custScaleX="433621" custScaleY="208167">
        <dgm:presLayoutVars>
          <dgm:bulletEnabled val="1"/>
        </dgm:presLayoutVars>
      </dgm:prSet>
      <dgm:spPr/>
    </dgm:pt>
    <dgm:pt modelId="{98948ED5-8B8B-433B-A0AD-58A6BC1D08F9}" type="pres">
      <dgm:prSet presAssocID="{2968DA6E-74B4-4208-812B-765323C1DB27}" presName="sibTrans" presStyleCnt="0"/>
      <dgm:spPr/>
    </dgm:pt>
    <dgm:pt modelId="{89069D3B-DDCA-2740-BFAB-2CF8749548F8}" type="pres">
      <dgm:prSet presAssocID="{4724D919-413D-7749-A9E6-2F7EB2BC2E23}" presName="node" presStyleLbl="alignAccFollowNode1" presStyleIdx="31" presStyleCnt="119" custScaleX="433621" custScaleY="208167">
        <dgm:presLayoutVars>
          <dgm:bulletEnabled val="1"/>
        </dgm:presLayoutVars>
      </dgm:prSet>
      <dgm:spPr/>
    </dgm:pt>
    <dgm:pt modelId="{2A160C4B-7177-C045-A455-4421E0E3278D}" type="pres">
      <dgm:prSet presAssocID="{809390AC-5EDD-DB48-9BDE-16330CDBA2DB}" presName="sibTrans" presStyleCnt="0"/>
      <dgm:spPr/>
    </dgm:pt>
    <dgm:pt modelId="{DEADE7B2-D539-3549-AD54-CCD9157AF51D}" type="pres">
      <dgm:prSet presAssocID="{B7220CF0-AC19-C149-A8E1-2CC0651858F3}" presName="node" presStyleLbl="alignAccFollowNode1" presStyleIdx="32" presStyleCnt="119" custScaleX="433621" custScaleY="208167">
        <dgm:presLayoutVars>
          <dgm:bulletEnabled val="1"/>
        </dgm:presLayoutVars>
      </dgm:prSet>
      <dgm:spPr/>
    </dgm:pt>
    <dgm:pt modelId="{600DCCD2-FB77-E844-AEF0-6294AA95AD74}" type="pres">
      <dgm:prSet presAssocID="{E1AF9DD8-BAD6-2943-A92E-D401D9C4AD2D}" presName="sibTrans" presStyleCnt="0"/>
      <dgm:spPr/>
    </dgm:pt>
    <dgm:pt modelId="{25AA272A-FF64-C444-BD69-8EB525F185D9}" type="pres">
      <dgm:prSet presAssocID="{B71CF634-50D6-1F49-90EF-67184070F97C}" presName="node" presStyleLbl="alignAccFollowNode1" presStyleIdx="33" presStyleCnt="119" custScaleX="433621" custScaleY="208167">
        <dgm:presLayoutVars>
          <dgm:bulletEnabled val="1"/>
        </dgm:presLayoutVars>
      </dgm:prSet>
      <dgm:spPr/>
    </dgm:pt>
    <dgm:pt modelId="{7AA3D5B3-E9E8-C344-B131-7E6FCED1372E}" type="pres">
      <dgm:prSet presAssocID="{5E6A6661-8613-8143-A93D-2450C2A72548}" presName="sibTrans" presStyleCnt="0"/>
      <dgm:spPr/>
    </dgm:pt>
    <dgm:pt modelId="{62D2566D-CA90-614A-A52C-796BB598BAB8}" type="pres">
      <dgm:prSet presAssocID="{5F1D596C-2A29-B341-9E07-27B2AFF37D3A}" presName="node" presStyleLbl="alignAccFollowNode1" presStyleIdx="34" presStyleCnt="119" custScaleX="433621" custScaleY="208167">
        <dgm:presLayoutVars>
          <dgm:bulletEnabled val="1"/>
        </dgm:presLayoutVars>
      </dgm:prSet>
      <dgm:spPr/>
    </dgm:pt>
    <dgm:pt modelId="{2F539B6C-D3FF-3349-89FF-57A9B694A36C}" type="pres">
      <dgm:prSet presAssocID="{75A05237-166A-AF47-9E19-303512C10D74}" presName="vSp" presStyleCnt="0"/>
      <dgm:spPr/>
    </dgm:pt>
    <dgm:pt modelId="{40E5C342-5A9F-1B4D-A7B6-540CCC748621}" type="pres">
      <dgm:prSet presAssocID="{1DCCB794-A924-AB49-A5B0-63867C1CC99F}" presName="horFlow" presStyleCnt="0"/>
      <dgm:spPr/>
    </dgm:pt>
    <dgm:pt modelId="{46ED30A9-4856-CE40-81B8-27D439EDAEB8}" type="pres">
      <dgm:prSet presAssocID="{1DCCB794-A924-AB49-A5B0-63867C1CC99F}" presName="bigChev" presStyleLbl="node1" presStyleIdx="5" presStyleCnt="17" custScaleX="359905" custScaleY="172778"/>
      <dgm:spPr/>
    </dgm:pt>
    <dgm:pt modelId="{C76E7D6F-3CF3-7445-A860-66356DD3221D}" type="pres">
      <dgm:prSet presAssocID="{19B982A1-ECE6-8548-8708-D7C5DDC22BF5}" presName="parTrans" presStyleCnt="0"/>
      <dgm:spPr/>
    </dgm:pt>
    <dgm:pt modelId="{75C7DE96-6796-9D40-ADAA-14671A18ADA7}" type="pres">
      <dgm:prSet presAssocID="{65AF01ED-E700-6F40-AB1D-994564B0143E}" presName="node" presStyleLbl="alignAccFollowNode1" presStyleIdx="35" presStyleCnt="119" custScaleX="433621" custScaleY="208167">
        <dgm:presLayoutVars>
          <dgm:bulletEnabled val="1"/>
        </dgm:presLayoutVars>
      </dgm:prSet>
      <dgm:spPr/>
    </dgm:pt>
    <dgm:pt modelId="{159CE094-8F03-C347-8479-5BCDAA36FDD6}" type="pres">
      <dgm:prSet presAssocID="{511C4349-10D0-484E-A571-CDF9ED55596C}" presName="sibTrans" presStyleCnt="0"/>
      <dgm:spPr/>
    </dgm:pt>
    <dgm:pt modelId="{4AA46597-2CFA-5149-8002-B0EA1B42AC9B}" type="pres">
      <dgm:prSet presAssocID="{42067A1E-D0A0-BE41-BDFC-38B97D331E7A}" presName="node" presStyleLbl="alignAccFollowNode1" presStyleIdx="36" presStyleCnt="119" custScaleX="433621" custScaleY="208167">
        <dgm:presLayoutVars>
          <dgm:bulletEnabled val="1"/>
        </dgm:presLayoutVars>
      </dgm:prSet>
      <dgm:spPr/>
    </dgm:pt>
    <dgm:pt modelId="{528D0C45-EE36-A24E-8EF8-4BF19EF1FE61}" type="pres">
      <dgm:prSet presAssocID="{6008CC16-4597-E345-9EC8-1AD763401600}" presName="sibTrans" presStyleCnt="0"/>
      <dgm:spPr/>
    </dgm:pt>
    <dgm:pt modelId="{D0F1FD72-062B-8645-9D87-4A91875818EE}" type="pres">
      <dgm:prSet presAssocID="{CC7F5F5B-E2C7-8448-ADE2-6A2947EFA5F5}" presName="node" presStyleLbl="alignAccFollowNode1" presStyleIdx="37" presStyleCnt="119" custScaleX="433621" custScaleY="208167">
        <dgm:presLayoutVars>
          <dgm:bulletEnabled val="1"/>
        </dgm:presLayoutVars>
      </dgm:prSet>
      <dgm:spPr/>
    </dgm:pt>
    <dgm:pt modelId="{3A0B8111-A8AE-0744-A80C-CFF960C5BB60}" type="pres">
      <dgm:prSet presAssocID="{8B44A51D-64A6-A048-B7C5-48219BFCEB58}" presName="sibTrans" presStyleCnt="0"/>
      <dgm:spPr/>
    </dgm:pt>
    <dgm:pt modelId="{3275623F-3F40-458E-833B-86E9D20EFC5F}" type="pres">
      <dgm:prSet presAssocID="{3E226AD3-F471-4054-BCAD-0C12A7F5F592}" presName="node" presStyleLbl="alignAccFollowNode1" presStyleIdx="38" presStyleCnt="119" custScaleX="433621" custScaleY="208167">
        <dgm:presLayoutVars>
          <dgm:bulletEnabled val="1"/>
        </dgm:presLayoutVars>
      </dgm:prSet>
      <dgm:spPr/>
    </dgm:pt>
    <dgm:pt modelId="{0A760BAB-9C58-479B-B20A-346F25C7770D}" type="pres">
      <dgm:prSet presAssocID="{991603CC-C637-4B49-9FE0-D12AC066888B}" presName="sibTrans" presStyleCnt="0"/>
      <dgm:spPr/>
    </dgm:pt>
    <dgm:pt modelId="{E33E1B1C-59ED-C04A-8BF0-C81229C88F0C}" type="pres">
      <dgm:prSet presAssocID="{371B9C7D-1C48-C94C-A4CE-7CA390BCB497}" presName="node" presStyleLbl="alignAccFollowNode1" presStyleIdx="39" presStyleCnt="119" custScaleX="433621" custScaleY="208167">
        <dgm:presLayoutVars>
          <dgm:bulletEnabled val="1"/>
        </dgm:presLayoutVars>
      </dgm:prSet>
      <dgm:spPr/>
    </dgm:pt>
    <dgm:pt modelId="{8951F575-9EFA-5347-B591-17C4565CB645}" type="pres">
      <dgm:prSet presAssocID="{E1BE9D73-F8AE-D646-899D-CA23F09FFCA0}" presName="sibTrans" presStyleCnt="0"/>
      <dgm:spPr/>
    </dgm:pt>
    <dgm:pt modelId="{DC7A7398-67A9-CF4A-9F05-B3A00C380507}" type="pres">
      <dgm:prSet presAssocID="{D7C8A283-5D60-7849-99AC-30F6073D2608}" presName="node" presStyleLbl="alignAccFollowNode1" presStyleIdx="40" presStyleCnt="119" custScaleX="433621" custScaleY="208167">
        <dgm:presLayoutVars>
          <dgm:bulletEnabled val="1"/>
        </dgm:presLayoutVars>
      </dgm:prSet>
      <dgm:spPr/>
    </dgm:pt>
    <dgm:pt modelId="{A8F78798-ADAF-E94F-B9E2-55BA0532E350}" type="pres">
      <dgm:prSet presAssocID="{6131F66C-9590-1549-A7A2-D9623E4FC3FA}" presName="sibTrans" presStyleCnt="0"/>
      <dgm:spPr/>
    </dgm:pt>
    <dgm:pt modelId="{B475FB95-0EE3-1F47-9ACC-BADB2C92973D}" type="pres">
      <dgm:prSet presAssocID="{12BEA0DE-3F30-0544-946E-E88991FBF29A}" presName="node" presStyleLbl="alignAccFollowNode1" presStyleIdx="41" presStyleCnt="119" custScaleX="433621" custScaleY="208167">
        <dgm:presLayoutVars>
          <dgm:bulletEnabled val="1"/>
        </dgm:presLayoutVars>
      </dgm:prSet>
      <dgm:spPr/>
    </dgm:pt>
    <dgm:pt modelId="{2E73425F-177E-224F-8ADE-1995D8F08161}" type="pres">
      <dgm:prSet presAssocID="{1DCCB794-A924-AB49-A5B0-63867C1CC99F}" presName="vSp" presStyleCnt="0"/>
      <dgm:spPr/>
    </dgm:pt>
    <dgm:pt modelId="{B2E5E874-6CD2-724B-80BD-DEE9140F9816}" type="pres">
      <dgm:prSet presAssocID="{731AD0F5-24B7-6449-90CE-9B28674191A4}" presName="horFlow" presStyleCnt="0"/>
      <dgm:spPr/>
    </dgm:pt>
    <dgm:pt modelId="{4C9DC729-287C-7F40-BAD2-363CF487C609}" type="pres">
      <dgm:prSet presAssocID="{731AD0F5-24B7-6449-90CE-9B28674191A4}" presName="bigChev" presStyleLbl="node1" presStyleIdx="6" presStyleCnt="17" custScaleX="359905" custScaleY="172778"/>
      <dgm:spPr/>
    </dgm:pt>
    <dgm:pt modelId="{A141D5CD-4AE0-F34C-BB37-8773697D7274}" type="pres">
      <dgm:prSet presAssocID="{9A44FB9A-893A-0749-817E-54F57324DEA4}" presName="parTrans" presStyleCnt="0"/>
      <dgm:spPr/>
    </dgm:pt>
    <dgm:pt modelId="{539EC917-0AE1-E741-B7D4-0A08320FE869}" type="pres">
      <dgm:prSet presAssocID="{D708D25F-E4E6-7341-8884-1F6AAA99D722}" presName="node" presStyleLbl="alignAccFollowNode1" presStyleIdx="42" presStyleCnt="119" custScaleX="433621" custScaleY="208167">
        <dgm:presLayoutVars>
          <dgm:bulletEnabled val="1"/>
        </dgm:presLayoutVars>
      </dgm:prSet>
      <dgm:spPr/>
    </dgm:pt>
    <dgm:pt modelId="{00AFCD99-934B-4647-B04B-353288563861}" type="pres">
      <dgm:prSet presAssocID="{F33FC2A9-4652-1E4F-8229-F081A998A77D}" presName="sibTrans" presStyleCnt="0"/>
      <dgm:spPr/>
    </dgm:pt>
    <dgm:pt modelId="{E4450144-3B34-1B4E-8414-515A40D25236}" type="pres">
      <dgm:prSet presAssocID="{202D325F-E5D3-D042-954C-E38D1DD6C58D}" presName="node" presStyleLbl="alignAccFollowNode1" presStyleIdx="43" presStyleCnt="119" custScaleX="433621" custScaleY="208167">
        <dgm:presLayoutVars>
          <dgm:bulletEnabled val="1"/>
        </dgm:presLayoutVars>
      </dgm:prSet>
      <dgm:spPr/>
    </dgm:pt>
    <dgm:pt modelId="{0A12A301-CDAF-AB40-BD5D-FACD7885BF5E}" type="pres">
      <dgm:prSet presAssocID="{FB4D576F-CD3E-644B-82D0-DE8DE03790A5}" presName="sibTrans" presStyleCnt="0"/>
      <dgm:spPr/>
    </dgm:pt>
    <dgm:pt modelId="{F9D310BA-640B-4337-8ED1-326291AD7FA8}" type="pres">
      <dgm:prSet presAssocID="{CC538E07-3D54-411E-BB39-612D9CA7ED7A}" presName="node" presStyleLbl="alignAccFollowNode1" presStyleIdx="44" presStyleCnt="119" custScaleX="433621" custScaleY="207796">
        <dgm:presLayoutVars>
          <dgm:bulletEnabled val="1"/>
        </dgm:presLayoutVars>
      </dgm:prSet>
      <dgm:spPr/>
    </dgm:pt>
    <dgm:pt modelId="{371840E5-2EE6-494D-9685-EE205128B455}" type="pres">
      <dgm:prSet presAssocID="{0B8C6E1E-4DF3-46CE-B39D-7C6780101636}" presName="sibTrans" presStyleCnt="0"/>
      <dgm:spPr/>
    </dgm:pt>
    <dgm:pt modelId="{1DFD59CC-593C-40ED-8F0E-07CBA7997DF3}" type="pres">
      <dgm:prSet presAssocID="{B01DC5A1-7F97-44FC-9B79-CA05743AD14E}" presName="node" presStyleLbl="alignAccFollowNode1" presStyleIdx="45" presStyleCnt="119" custScaleX="433621" custScaleY="208167">
        <dgm:presLayoutVars>
          <dgm:bulletEnabled val="1"/>
        </dgm:presLayoutVars>
      </dgm:prSet>
      <dgm:spPr/>
    </dgm:pt>
    <dgm:pt modelId="{B6714734-4DDB-4E32-BA0A-52DE55AD4938}" type="pres">
      <dgm:prSet presAssocID="{DE3E4908-ED6D-4421-A9E9-4BB49A31ADA6}" presName="sibTrans" presStyleCnt="0"/>
      <dgm:spPr/>
    </dgm:pt>
    <dgm:pt modelId="{D8BBA46D-4B51-42E5-8A0D-3441F61AC0EC}" type="pres">
      <dgm:prSet presAssocID="{EB02FC46-9BED-4C2C-8556-8AB1EDFDD9CE}" presName="node" presStyleLbl="alignAccFollowNode1" presStyleIdx="46" presStyleCnt="119" custScaleX="433621" custScaleY="208167">
        <dgm:presLayoutVars>
          <dgm:bulletEnabled val="1"/>
        </dgm:presLayoutVars>
      </dgm:prSet>
      <dgm:spPr/>
    </dgm:pt>
    <dgm:pt modelId="{B5802371-EF5F-43E0-9C9C-0D45BE159E2A}" type="pres">
      <dgm:prSet presAssocID="{E27638D4-7952-44F8-9D23-3880E54E0A88}" presName="sibTrans" presStyleCnt="0"/>
      <dgm:spPr/>
    </dgm:pt>
    <dgm:pt modelId="{75B34F23-91DC-A746-8F50-169B235E0FC7}" type="pres">
      <dgm:prSet presAssocID="{508D0FE7-35C7-5A44-9067-B84179FA2AE0}" presName="node" presStyleLbl="alignAccFollowNode1" presStyleIdx="47" presStyleCnt="119" custScaleX="433621" custScaleY="208167">
        <dgm:presLayoutVars>
          <dgm:bulletEnabled val="1"/>
        </dgm:presLayoutVars>
      </dgm:prSet>
      <dgm:spPr/>
    </dgm:pt>
    <dgm:pt modelId="{3374CC60-18E7-BC43-8A5D-F320A03A8F86}" type="pres">
      <dgm:prSet presAssocID="{12A37CDF-42FC-7D45-829D-CC6176162216}" presName="sibTrans" presStyleCnt="0"/>
      <dgm:spPr/>
    </dgm:pt>
    <dgm:pt modelId="{7B26C4C5-6A97-4D5D-80FD-CFE9B4BD5DB8}" type="pres">
      <dgm:prSet presAssocID="{5BC8C70B-4B04-476D-8C8E-F1018A5A3710}" presName="node" presStyleLbl="alignAccFollowNode1" presStyleIdx="48" presStyleCnt="119" custScaleX="433621" custScaleY="208167">
        <dgm:presLayoutVars>
          <dgm:bulletEnabled val="1"/>
        </dgm:presLayoutVars>
      </dgm:prSet>
      <dgm:spPr/>
    </dgm:pt>
    <dgm:pt modelId="{C2B72D31-05E4-4617-A5E4-E21D1914F09F}" type="pres">
      <dgm:prSet presAssocID="{731AD0F5-24B7-6449-90CE-9B28674191A4}" presName="vSp" presStyleCnt="0"/>
      <dgm:spPr/>
    </dgm:pt>
    <dgm:pt modelId="{89B2972C-7666-46A0-8BAB-79B708FB8652}" type="pres">
      <dgm:prSet presAssocID="{42C03880-3729-1947-AAB9-05E173F986AB}" presName="horFlow" presStyleCnt="0"/>
      <dgm:spPr/>
    </dgm:pt>
    <dgm:pt modelId="{66850ADE-9A98-42E4-9D1F-488ACC68A3B4}" type="pres">
      <dgm:prSet presAssocID="{42C03880-3729-1947-AAB9-05E173F986AB}" presName="bigChev" presStyleLbl="node1" presStyleIdx="7" presStyleCnt="17" custScaleX="359905" custScaleY="172778"/>
      <dgm:spPr/>
    </dgm:pt>
    <dgm:pt modelId="{014A6AC6-85BC-47E7-A240-2DE2E3A6BEA9}" type="pres">
      <dgm:prSet presAssocID="{4AE35F0E-4B32-447B-A9CE-F8FFA4981B17}" presName="parTrans" presStyleCnt="0"/>
      <dgm:spPr/>
    </dgm:pt>
    <dgm:pt modelId="{C5A54103-D76A-45DE-A4AA-DAF843267296}" type="pres">
      <dgm:prSet presAssocID="{50047B18-F6DE-422D-8DA5-175BC562F3DD}" presName="node" presStyleLbl="alignAccFollowNode1" presStyleIdx="49" presStyleCnt="119" custScaleX="433621" custScaleY="208167">
        <dgm:presLayoutVars>
          <dgm:bulletEnabled val="1"/>
        </dgm:presLayoutVars>
      </dgm:prSet>
      <dgm:spPr/>
    </dgm:pt>
    <dgm:pt modelId="{67779AF6-5783-402C-A255-A6F6768BB061}" type="pres">
      <dgm:prSet presAssocID="{3AD53BB5-E2D8-4E33-A00C-DECC1531D690}" presName="sibTrans" presStyleCnt="0"/>
      <dgm:spPr/>
    </dgm:pt>
    <dgm:pt modelId="{0312483E-61F9-45A1-BB5C-278E62A4F0C8}" type="pres">
      <dgm:prSet presAssocID="{A82B3ADF-A9C4-4BD2-9281-2839D3A239CF}" presName="node" presStyleLbl="alignAccFollowNode1" presStyleIdx="50" presStyleCnt="119" custScaleX="433621" custScaleY="208167">
        <dgm:presLayoutVars>
          <dgm:bulletEnabled val="1"/>
        </dgm:presLayoutVars>
      </dgm:prSet>
      <dgm:spPr/>
    </dgm:pt>
    <dgm:pt modelId="{8CB22E04-46F9-48D8-9FAA-277B24503F07}" type="pres">
      <dgm:prSet presAssocID="{553E924F-BCBF-4372-AE8D-95AE23F17A53}" presName="sibTrans" presStyleCnt="0"/>
      <dgm:spPr/>
    </dgm:pt>
    <dgm:pt modelId="{24C0F082-4C3C-4435-9010-F19B30437004}" type="pres">
      <dgm:prSet presAssocID="{C29B72D0-27B2-4CED-951E-323727D3FF87}" presName="node" presStyleLbl="alignAccFollowNode1" presStyleIdx="51" presStyleCnt="119" custScaleX="433621" custScaleY="208167">
        <dgm:presLayoutVars>
          <dgm:bulletEnabled val="1"/>
        </dgm:presLayoutVars>
      </dgm:prSet>
      <dgm:spPr/>
    </dgm:pt>
    <dgm:pt modelId="{03C538B8-A65D-4BFE-BF0E-2E769A51F418}" type="pres">
      <dgm:prSet presAssocID="{F023EB95-6BEC-4AF3-83E3-3B50675E2D67}" presName="sibTrans" presStyleCnt="0"/>
      <dgm:spPr/>
    </dgm:pt>
    <dgm:pt modelId="{2492341A-501B-40CE-A57D-A4470A7FB8F6}" type="pres">
      <dgm:prSet presAssocID="{96ED6586-77C4-4B1B-A8B4-89308B182A53}" presName="node" presStyleLbl="alignAccFollowNode1" presStyleIdx="52" presStyleCnt="119" custScaleX="433621" custScaleY="208167">
        <dgm:presLayoutVars>
          <dgm:bulletEnabled val="1"/>
        </dgm:presLayoutVars>
      </dgm:prSet>
      <dgm:spPr/>
    </dgm:pt>
    <dgm:pt modelId="{4EBD1531-9697-4635-AB02-19FF0B221B63}" type="pres">
      <dgm:prSet presAssocID="{41A26D07-CF50-458A-AEBE-F5832BA834BD}" presName="sibTrans" presStyleCnt="0"/>
      <dgm:spPr/>
    </dgm:pt>
    <dgm:pt modelId="{E2A81A49-301B-478B-B5E7-137103B2D194}" type="pres">
      <dgm:prSet presAssocID="{389E47D0-B101-4625-9699-B04CF24FD2E5}" presName="node" presStyleLbl="alignAccFollowNode1" presStyleIdx="53" presStyleCnt="119" custScaleX="433621" custScaleY="208167">
        <dgm:presLayoutVars>
          <dgm:bulletEnabled val="1"/>
        </dgm:presLayoutVars>
      </dgm:prSet>
      <dgm:spPr/>
    </dgm:pt>
    <dgm:pt modelId="{87D59D6F-7A55-45BD-A84E-F51DE87E1028}" type="pres">
      <dgm:prSet presAssocID="{E0F95F19-8E69-4189-8DD9-28FDA116801F}" presName="sibTrans" presStyleCnt="0"/>
      <dgm:spPr/>
    </dgm:pt>
    <dgm:pt modelId="{98745E1A-E4F1-4867-9000-0DAEA7C6B7A6}" type="pres">
      <dgm:prSet presAssocID="{9907A754-8487-4B5D-9D11-8C3A4C24E8BB}" presName="node" presStyleLbl="alignAccFollowNode1" presStyleIdx="54" presStyleCnt="119" custScaleX="433621" custScaleY="208167">
        <dgm:presLayoutVars>
          <dgm:bulletEnabled val="1"/>
        </dgm:presLayoutVars>
      </dgm:prSet>
      <dgm:spPr/>
    </dgm:pt>
    <dgm:pt modelId="{12B30739-FFE4-4F68-AD96-1DE3A214FF9F}" type="pres">
      <dgm:prSet presAssocID="{D1737ECA-A67F-43B9-97D2-D26A56E68888}" presName="sibTrans" presStyleCnt="0"/>
      <dgm:spPr/>
    </dgm:pt>
    <dgm:pt modelId="{FDBBDC26-D093-497B-93D9-D9FD0DB24949}" type="pres">
      <dgm:prSet presAssocID="{B1F43962-2D2A-4ED7-9912-54B5E9678377}" presName="node" presStyleLbl="alignAccFollowNode1" presStyleIdx="55" presStyleCnt="119" custScaleX="433621" custScaleY="208167">
        <dgm:presLayoutVars>
          <dgm:bulletEnabled val="1"/>
        </dgm:presLayoutVars>
      </dgm:prSet>
      <dgm:spPr/>
    </dgm:pt>
    <dgm:pt modelId="{DE278747-46A4-4540-BD86-72D534E0EA84}" type="pres">
      <dgm:prSet presAssocID="{42C03880-3729-1947-AAB9-05E173F986AB}" presName="vSp" presStyleCnt="0"/>
      <dgm:spPr/>
    </dgm:pt>
    <dgm:pt modelId="{E9E60E90-7BE7-4874-8DA3-8DDDC208C197}" type="pres">
      <dgm:prSet presAssocID="{ADEF22E4-7D72-469B-A6B2-A42C01B67074}" presName="horFlow" presStyleCnt="0"/>
      <dgm:spPr/>
    </dgm:pt>
    <dgm:pt modelId="{78630164-37DE-46D5-A34F-0826EDB3B902}" type="pres">
      <dgm:prSet presAssocID="{ADEF22E4-7D72-469B-A6B2-A42C01B67074}" presName="bigChev" presStyleLbl="node1" presStyleIdx="8" presStyleCnt="17" custScaleX="359905" custScaleY="172778"/>
      <dgm:spPr/>
    </dgm:pt>
    <dgm:pt modelId="{D6D04469-0C4C-4FDE-A52D-EA3A8604AD2A}" type="pres">
      <dgm:prSet presAssocID="{D017E7D6-53D8-4861-B1F6-DB432671C5A2}" presName="parTrans" presStyleCnt="0"/>
      <dgm:spPr/>
    </dgm:pt>
    <dgm:pt modelId="{0280CCF2-2F7B-4DBD-8258-1ABAA1551126}" type="pres">
      <dgm:prSet presAssocID="{73583C59-F16E-457C-8884-AE94FB24CD1B}" presName="node" presStyleLbl="alignAccFollowNode1" presStyleIdx="56" presStyleCnt="119" custScaleX="433621" custScaleY="208167">
        <dgm:presLayoutVars>
          <dgm:bulletEnabled val="1"/>
        </dgm:presLayoutVars>
      </dgm:prSet>
      <dgm:spPr/>
    </dgm:pt>
    <dgm:pt modelId="{473D9C57-CE8A-4106-A42C-552037D021C1}" type="pres">
      <dgm:prSet presAssocID="{B6DDEE3C-77B3-4C3D-B3B6-98FB084E5D4F}" presName="sibTrans" presStyleCnt="0"/>
      <dgm:spPr/>
    </dgm:pt>
    <dgm:pt modelId="{295C24C9-2DED-41A8-AAA6-87C87ECA7890}" type="pres">
      <dgm:prSet presAssocID="{3AA0347A-6C9B-45EE-B7C5-F4C02C4C2381}" presName="node" presStyleLbl="alignAccFollowNode1" presStyleIdx="57" presStyleCnt="119" custScaleX="433621" custScaleY="208167">
        <dgm:presLayoutVars>
          <dgm:bulletEnabled val="1"/>
        </dgm:presLayoutVars>
      </dgm:prSet>
      <dgm:spPr/>
    </dgm:pt>
    <dgm:pt modelId="{2B79C102-17C1-417F-8075-EC03448468B4}" type="pres">
      <dgm:prSet presAssocID="{27D9E302-49F9-4576-BC7D-DF9462693A41}" presName="sibTrans" presStyleCnt="0"/>
      <dgm:spPr/>
    </dgm:pt>
    <dgm:pt modelId="{589451E3-CEE4-4733-8391-CD1793352451}" type="pres">
      <dgm:prSet presAssocID="{069091C2-84CA-4BD2-9247-E2A3C620E633}" presName="node" presStyleLbl="alignAccFollowNode1" presStyleIdx="58" presStyleCnt="119" custScaleX="433621" custScaleY="208167">
        <dgm:presLayoutVars>
          <dgm:bulletEnabled val="1"/>
        </dgm:presLayoutVars>
      </dgm:prSet>
      <dgm:spPr/>
    </dgm:pt>
    <dgm:pt modelId="{D6AC4277-B3F3-47FC-8895-B6529E823080}" type="pres">
      <dgm:prSet presAssocID="{6C50A021-DF30-4D32-9390-5B3CBC74DDED}" presName="sibTrans" presStyleCnt="0"/>
      <dgm:spPr/>
    </dgm:pt>
    <dgm:pt modelId="{F9B77F3F-D560-4868-AA5B-B19B20DA7FD2}" type="pres">
      <dgm:prSet presAssocID="{645AEA26-EFB7-4D5A-AE0B-BE8A9CA5C929}" presName="node" presStyleLbl="alignAccFollowNode1" presStyleIdx="59" presStyleCnt="119" custScaleX="433621" custScaleY="208167">
        <dgm:presLayoutVars>
          <dgm:bulletEnabled val="1"/>
        </dgm:presLayoutVars>
      </dgm:prSet>
      <dgm:spPr/>
    </dgm:pt>
    <dgm:pt modelId="{75E6A963-B6FE-4AA8-BCC3-2207486A0602}" type="pres">
      <dgm:prSet presAssocID="{05CB4D91-D48E-40F6-B9DB-6DBD82446577}" presName="sibTrans" presStyleCnt="0"/>
      <dgm:spPr/>
    </dgm:pt>
    <dgm:pt modelId="{2A7268A8-40C3-45BB-8AD8-FD0AEBD6D423}" type="pres">
      <dgm:prSet presAssocID="{3390A0E1-499C-4F3B-A66B-2BAFA88AAE12}" presName="node" presStyleLbl="alignAccFollowNode1" presStyleIdx="60" presStyleCnt="119" custScaleX="433621" custScaleY="208167">
        <dgm:presLayoutVars>
          <dgm:bulletEnabled val="1"/>
        </dgm:presLayoutVars>
      </dgm:prSet>
      <dgm:spPr/>
    </dgm:pt>
    <dgm:pt modelId="{6B946574-3930-4159-A12F-80D6EAB98055}" type="pres">
      <dgm:prSet presAssocID="{1FDE3C5C-05A2-4C6A-A914-8216F421F4A9}" presName="sibTrans" presStyleCnt="0"/>
      <dgm:spPr/>
    </dgm:pt>
    <dgm:pt modelId="{70A95402-2DAA-493C-83B5-0CCF0F41F9BC}" type="pres">
      <dgm:prSet presAssocID="{D46AE1A9-25D4-4443-8AFF-48C3A0CF40F0}" presName="node" presStyleLbl="alignAccFollowNode1" presStyleIdx="61" presStyleCnt="119" custScaleX="433621" custScaleY="208167">
        <dgm:presLayoutVars>
          <dgm:bulletEnabled val="1"/>
        </dgm:presLayoutVars>
      </dgm:prSet>
      <dgm:spPr/>
    </dgm:pt>
    <dgm:pt modelId="{8144F94A-6282-47F8-A579-B74B731561E4}" type="pres">
      <dgm:prSet presAssocID="{0E4ED687-6E45-4138-B51E-8FDCCD3F64E6}" presName="sibTrans" presStyleCnt="0"/>
      <dgm:spPr/>
    </dgm:pt>
    <dgm:pt modelId="{C68D7378-3514-41DA-8E7B-C16DAFB55039}" type="pres">
      <dgm:prSet presAssocID="{F087DBBF-A66A-4C03-94C8-D3FDCC06E65D}" presName="node" presStyleLbl="alignAccFollowNode1" presStyleIdx="62" presStyleCnt="119" custScaleX="433621" custScaleY="208167">
        <dgm:presLayoutVars>
          <dgm:bulletEnabled val="1"/>
        </dgm:presLayoutVars>
      </dgm:prSet>
      <dgm:spPr/>
    </dgm:pt>
    <dgm:pt modelId="{F1198E60-C167-49F6-BE07-9A1644CDC814}" type="pres">
      <dgm:prSet presAssocID="{ADEF22E4-7D72-469B-A6B2-A42C01B67074}" presName="vSp" presStyleCnt="0"/>
      <dgm:spPr/>
    </dgm:pt>
    <dgm:pt modelId="{0F4406D4-F3DA-4359-BFFA-B006E4AEA35A}" type="pres">
      <dgm:prSet presAssocID="{CD33D919-C144-42B6-8DEE-6A4C60C28E03}" presName="horFlow" presStyleCnt="0"/>
      <dgm:spPr/>
    </dgm:pt>
    <dgm:pt modelId="{982C38C4-0B4A-4AA3-9F3D-BC03EBD04E3F}" type="pres">
      <dgm:prSet presAssocID="{CD33D919-C144-42B6-8DEE-6A4C60C28E03}" presName="bigChev" presStyleLbl="node1" presStyleIdx="9" presStyleCnt="17" custScaleX="359905" custScaleY="172778"/>
      <dgm:spPr/>
    </dgm:pt>
    <dgm:pt modelId="{879FB597-3F39-40EA-893C-0CBA29B6A50F}" type="pres">
      <dgm:prSet presAssocID="{7D253F4D-52E4-4645-A708-E740A6BBE78A}" presName="parTrans" presStyleCnt="0"/>
      <dgm:spPr/>
    </dgm:pt>
    <dgm:pt modelId="{401B2B1E-F86C-4C3E-A50E-E67C20E3953B}" type="pres">
      <dgm:prSet presAssocID="{B00EB4F3-5C59-4758-9E8E-CAD2FFDF3843}" presName="node" presStyleLbl="alignAccFollowNode1" presStyleIdx="63" presStyleCnt="119" custScaleX="433621" custScaleY="208167">
        <dgm:presLayoutVars>
          <dgm:bulletEnabled val="1"/>
        </dgm:presLayoutVars>
      </dgm:prSet>
      <dgm:spPr/>
    </dgm:pt>
    <dgm:pt modelId="{199580C1-1DC8-4E77-853A-626774443AC4}" type="pres">
      <dgm:prSet presAssocID="{AB2984E4-377B-4FED-8054-1EDF2F452B75}" presName="sibTrans" presStyleCnt="0"/>
      <dgm:spPr/>
    </dgm:pt>
    <dgm:pt modelId="{F6EAF955-2DEF-459E-AC53-9014579B65B8}" type="pres">
      <dgm:prSet presAssocID="{1AFE5366-6FA9-4CEF-BAE7-2ED88CF43690}" presName="node" presStyleLbl="alignAccFollowNode1" presStyleIdx="64" presStyleCnt="119" custScaleX="433621" custScaleY="208167">
        <dgm:presLayoutVars>
          <dgm:bulletEnabled val="1"/>
        </dgm:presLayoutVars>
      </dgm:prSet>
      <dgm:spPr/>
    </dgm:pt>
    <dgm:pt modelId="{FC76B02B-99CA-4CB3-A37F-907355A86679}" type="pres">
      <dgm:prSet presAssocID="{D92ED98B-8E27-4B9F-A6C4-0EBD5BC26B80}" presName="sibTrans" presStyleCnt="0"/>
      <dgm:spPr/>
    </dgm:pt>
    <dgm:pt modelId="{FAF7A08E-9635-4647-906C-BB0B1754786E}" type="pres">
      <dgm:prSet presAssocID="{774E60C8-1DCA-43B6-832A-F8D4183473B6}" presName="node" presStyleLbl="alignAccFollowNode1" presStyleIdx="65" presStyleCnt="119" custScaleX="433621" custScaleY="208167">
        <dgm:presLayoutVars>
          <dgm:bulletEnabled val="1"/>
        </dgm:presLayoutVars>
      </dgm:prSet>
      <dgm:spPr/>
    </dgm:pt>
    <dgm:pt modelId="{27FBA0A0-6B97-45A1-946A-6DBA8A9B0C20}" type="pres">
      <dgm:prSet presAssocID="{4F78CC8A-2A56-4CF7-A20D-8B34614CA83E}" presName="sibTrans" presStyleCnt="0"/>
      <dgm:spPr/>
    </dgm:pt>
    <dgm:pt modelId="{CB188300-C5C6-4B29-8CD1-C50D92DFED61}" type="pres">
      <dgm:prSet presAssocID="{DE76E2C5-7762-48B1-B2FC-83835CEDC263}" presName="node" presStyleLbl="alignAccFollowNode1" presStyleIdx="66" presStyleCnt="119" custScaleX="433621" custScaleY="208167">
        <dgm:presLayoutVars>
          <dgm:bulletEnabled val="1"/>
        </dgm:presLayoutVars>
      </dgm:prSet>
      <dgm:spPr/>
    </dgm:pt>
    <dgm:pt modelId="{4F84E8F4-76BE-4D19-93A5-D57C7DA1CD9C}" type="pres">
      <dgm:prSet presAssocID="{1FB476FD-5045-4C23-9DE3-1A6072EAAD37}" presName="sibTrans" presStyleCnt="0"/>
      <dgm:spPr/>
    </dgm:pt>
    <dgm:pt modelId="{3931A148-488A-456E-9271-F495A70B6D40}" type="pres">
      <dgm:prSet presAssocID="{3D093B8B-A920-43FE-9F8F-17CFF05B18D5}" presName="node" presStyleLbl="alignAccFollowNode1" presStyleIdx="67" presStyleCnt="119" custScaleX="433621" custScaleY="208167">
        <dgm:presLayoutVars>
          <dgm:bulletEnabled val="1"/>
        </dgm:presLayoutVars>
      </dgm:prSet>
      <dgm:spPr/>
    </dgm:pt>
    <dgm:pt modelId="{AF628414-465A-402B-9B9E-BCB945EA1F1B}" type="pres">
      <dgm:prSet presAssocID="{B75F5482-9C6C-403C-8805-169AB298B590}" presName="sibTrans" presStyleCnt="0"/>
      <dgm:spPr/>
    </dgm:pt>
    <dgm:pt modelId="{38E6177D-C7BC-4092-AD94-77C18F0613DD}" type="pres">
      <dgm:prSet presAssocID="{A182108B-39BD-4B8C-B6B2-3BF46EB1BEFE}" presName="node" presStyleLbl="alignAccFollowNode1" presStyleIdx="68" presStyleCnt="119" custScaleX="433621" custScaleY="208167">
        <dgm:presLayoutVars>
          <dgm:bulletEnabled val="1"/>
        </dgm:presLayoutVars>
      </dgm:prSet>
      <dgm:spPr/>
    </dgm:pt>
    <dgm:pt modelId="{6335229C-5420-407A-9C13-86F298AB0D71}" type="pres">
      <dgm:prSet presAssocID="{78732C0E-AED7-4B8D-AEA7-BE0945EA7B0B}" presName="sibTrans" presStyleCnt="0"/>
      <dgm:spPr/>
    </dgm:pt>
    <dgm:pt modelId="{697EE630-F57C-49CE-B78E-15968A90B69D}" type="pres">
      <dgm:prSet presAssocID="{56E6C0B7-D0FB-489C-8BBC-8696C3384EE4}" presName="node" presStyleLbl="alignAccFollowNode1" presStyleIdx="69" presStyleCnt="119" custScaleX="433621" custScaleY="208167">
        <dgm:presLayoutVars>
          <dgm:bulletEnabled val="1"/>
        </dgm:presLayoutVars>
      </dgm:prSet>
      <dgm:spPr/>
    </dgm:pt>
    <dgm:pt modelId="{1C5AB7EF-344A-4539-8040-76399BD55DE6}" type="pres">
      <dgm:prSet presAssocID="{CD33D919-C144-42B6-8DEE-6A4C60C28E03}" presName="vSp" presStyleCnt="0"/>
      <dgm:spPr/>
    </dgm:pt>
    <dgm:pt modelId="{6E2802E5-5B28-4945-8DEA-A197C6BDE046}" type="pres">
      <dgm:prSet presAssocID="{8D5AC728-BC13-4298-AA11-1077EE7F4323}" presName="horFlow" presStyleCnt="0"/>
      <dgm:spPr/>
    </dgm:pt>
    <dgm:pt modelId="{3158A291-CE30-40DC-962F-3D559B58E433}" type="pres">
      <dgm:prSet presAssocID="{8D5AC728-BC13-4298-AA11-1077EE7F4323}" presName="bigChev" presStyleLbl="node1" presStyleIdx="10" presStyleCnt="17" custScaleX="359905" custScaleY="172778"/>
      <dgm:spPr/>
    </dgm:pt>
    <dgm:pt modelId="{32925D9E-B69F-47A4-B0E7-CE6B73B9C58D}" type="pres">
      <dgm:prSet presAssocID="{9764F48A-259B-4AAE-A1EE-5E388CAEB20F}" presName="parTrans" presStyleCnt="0"/>
      <dgm:spPr/>
    </dgm:pt>
    <dgm:pt modelId="{A4879B3D-DAF8-4CE2-B7E0-E3D5B5072DCD}" type="pres">
      <dgm:prSet presAssocID="{26112F77-9FD7-4FA7-8E2F-543115ACCDFB}" presName="node" presStyleLbl="alignAccFollowNode1" presStyleIdx="70" presStyleCnt="119" custScaleX="433621" custScaleY="208167">
        <dgm:presLayoutVars>
          <dgm:bulletEnabled val="1"/>
        </dgm:presLayoutVars>
      </dgm:prSet>
      <dgm:spPr/>
    </dgm:pt>
    <dgm:pt modelId="{0783D09E-3F0F-4CA9-A6D2-604C4628E905}" type="pres">
      <dgm:prSet presAssocID="{DE373202-5ADB-4E85-AF31-24054E09CD3F}" presName="sibTrans" presStyleCnt="0"/>
      <dgm:spPr/>
    </dgm:pt>
    <dgm:pt modelId="{27BA5829-2194-4559-BC0B-DC8B5B78DDFC}" type="pres">
      <dgm:prSet presAssocID="{91B7CE91-6C72-437E-AF6D-6E89F1145544}" presName="node" presStyleLbl="alignAccFollowNode1" presStyleIdx="71" presStyleCnt="119" custScaleX="433621" custScaleY="208167">
        <dgm:presLayoutVars>
          <dgm:bulletEnabled val="1"/>
        </dgm:presLayoutVars>
      </dgm:prSet>
      <dgm:spPr/>
    </dgm:pt>
    <dgm:pt modelId="{C32D11DC-B31A-4ED9-BBFB-15FA4EBD949D}" type="pres">
      <dgm:prSet presAssocID="{9CAD951E-0301-4CD4-A67E-E1F021266A18}" presName="sibTrans" presStyleCnt="0"/>
      <dgm:spPr/>
    </dgm:pt>
    <dgm:pt modelId="{AB18E3C0-F0D9-4EB0-B8DA-A9959B3A108C}" type="pres">
      <dgm:prSet presAssocID="{35F2A2F7-9D34-44CE-8AA4-D3B2097126E2}" presName="node" presStyleLbl="alignAccFollowNode1" presStyleIdx="72" presStyleCnt="119" custScaleX="433621" custScaleY="208167">
        <dgm:presLayoutVars>
          <dgm:bulletEnabled val="1"/>
        </dgm:presLayoutVars>
      </dgm:prSet>
      <dgm:spPr/>
    </dgm:pt>
    <dgm:pt modelId="{66D07454-3067-40B1-8CB4-D5ACCDD1F6CA}" type="pres">
      <dgm:prSet presAssocID="{80F61B64-E6A1-4E70-B3C2-05ADB7B7D41F}" presName="sibTrans" presStyleCnt="0"/>
      <dgm:spPr/>
    </dgm:pt>
    <dgm:pt modelId="{CFE06D66-FCA2-49B0-A471-68AF1337AC63}" type="pres">
      <dgm:prSet presAssocID="{4C2E73E6-2022-400E-A90F-F46B38D3CC68}" presName="node" presStyleLbl="alignAccFollowNode1" presStyleIdx="73" presStyleCnt="119" custScaleX="433621" custScaleY="208167">
        <dgm:presLayoutVars>
          <dgm:bulletEnabled val="1"/>
        </dgm:presLayoutVars>
      </dgm:prSet>
      <dgm:spPr/>
    </dgm:pt>
    <dgm:pt modelId="{64395FEF-4424-45C0-8EBC-CFE3EE27D1C3}" type="pres">
      <dgm:prSet presAssocID="{5A424A3A-D3D3-4EEA-901F-C8696B000029}" presName="sibTrans" presStyleCnt="0"/>
      <dgm:spPr/>
    </dgm:pt>
    <dgm:pt modelId="{350E410D-D06A-42C3-95C5-2807EFD52673}" type="pres">
      <dgm:prSet presAssocID="{680F672B-B16A-457B-81C4-EB8FD742066E}" presName="node" presStyleLbl="alignAccFollowNode1" presStyleIdx="74" presStyleCnt="119" custScaleX="433621" custScaleY="208167">
        <dgm:presLayoutVars>
          <dgm:bulletEnabled val="1"/>
        </dgm:presLayoutVars>
      </dgm:prSet>
      <dgm:spPr/>
    </dgm:pt>
    <dgm:pt modelId="{1E4A488B-5D3C-4B6B-B3E9-887A7896F52E}" type="pres">
      <dgm:prSet presAssocID="{0D162353-6120-4D4B-AB73-6326505F354C}" presName="sibTrans" presStyleCnt="0"/>
      <dgm:spPr/>
    </dgm:pt>
    <dgm:pt modelId="{17E4C2FC-5573-4551-900F-7F5FAB5D54E9}" type="pres">
      <dgm:prSet presAssocID="{AD5BA894-2419-4F29-AE15-E6648D47219E}" presName="node" presStyleLbl="alignAccFollowNode1" presStyleIdx="75" presStyleCnt="119" custScaleX="433621" custScaleY="208167">
        <dgm:presLayoutVars>
          <dgm:bulletEnabled val="1"/>
        </dgm:presLayoutVars>
      </dgm:prSet>
      <dgm:spPr/>
    </dgm:pt>
    <dgm:pt modelId="{0F4B5573-9E8F-40BA-B0A5-447DEF8A9BBF}" type="pres">
      <dgm:prSet presAssocID="{DEAD532E-B1A9-46CA-9E5F-FB282D7DD4DE}" presName="sibTrans" presStyleCnt="0"/>
      <dgm:spPr/>
    </dgm:pt>
    <dgm:pt modelId="{C5827897-C927-4EF8-9553-32F7B886FEC5}" type="pres">
      <dgm:prSet presAssocID="{31C1DA84-F610-4B7C-A1EA-9C52B9EF65C8}" presName="node" presStyleLbl="alignAccFollowNode1" presStyleIdx="76" presStyleCnt="119" custScaleX="433621" custScaleY="208167">
        <dgm:presLayoutVars>
          <dgm:bulletEnabled val="1"/>
        </dgm:presLayoutVars>
      </dgm:prSet>
      <dgm:spPr/>
    </dgm:pt>
    <dgm:pt modelId="{1125777E-6520-48F1-9856-0277BE661417}" type="pres">
      <dgm:prSet presAssocID="{8D5AC728-BC13-4298-AA11-1077EE7F4323}" presName="vSp" presStyleCnt="0"/>
      <dgm:spPr/>
    </dgm:pt>
    <dgm:pt modelId="{A09F9567-5CD9-4FB5-BD6D-02A0ED03EB40}" type="pres">
      <dgm:prSet presAssocID="{8B7AF5BB-6B07-4A41-965E-95176E3D2A66}" presName="horFlow" presStyleCnt="0"/>
      <dgm:spPr/>
    </dgm:pt>
    <dgm:pt modelId="{3C755049-26FE-476A-89C3-4D211EEBA92C}" type="pres">
      <dgm:prSet presAssocID="{8B7AF5BB-6B07-4A41-965E-95176E3D2A66}" presName="bigChev" presStyleLbl="node1" presStyleIdx="11" presStyleCnt="17" custScaleX="359905" custScaleY="172778"/>
      <dgm:spPr/>
    </dgm:pt>
    <dgm:pt modelId="{BC251462-6505-4021-ADDE-9B5A734EF544}" type="pres">
      <dgm:prSet presAssocID="{F8C1AD31-B17D-4244-9134-FA2F12DD141C}" presName="parTrans" presStyleCnt="0"/>
      <dgm:spPr/>
    </dgm:pt>
    <dgm:pt modelId="{9B026A9F-3BDB-469F-8258-7967198538B9}" type="pres">
      <dgm:prSet presAssocID="{60FD7006-0EC5-46AF-BAEB-7C7F8524298B}" presName="node" presStyleLbl="alignAccFollowNode1" presStyleIdx="77" presStyleCnt="119" custScaleX="433621" custScaleY="208167">
        <dgm:presLayoutVars>
          <dgm:bulletEnabled val="1"/>
        </dgm:presLayoutVars>
      </dgm:prSet>
      <dgm:spPr/>
    </dgm:pt>
    <dgm:pt modelId="{4D253FD9-2A7C-4FFF-BA71-48261DF87C3F}" type="pres">
      <dgm:prSet presAssocID="{8B171332-AA62-4F63-B38E-E6C4A5023039}" presName="sibTrans" presStyleCnt="0"/>
      <dgm:spPr/>
    </dgm:pt>
    <dgm:pt modelId="{F7FB8155-FE0B-4D9D-B357-74F3C1AF6B8F}" type="pres">
      <dgm:prSet presAssocID="{7C608CE6-73A3-4728-BF8B-B3F0B7909A5D}" presName="node" presStyleLbl="alignAccFollowNode1" presStyleIdx="78" presStyleCnt="119" custScaleX="433621" custScaleY="208167">
        <dgm:presLayoutVars>
          <dgm:bulletEnabled val="1"/>
        </dgm:presLayoutVars>
      </dgm:prSet>
      <dgm:spPr/>
    </dgm:pt>
    <dgm:pt modelId="{ED46FC27-F721-4939-BA2B-4FC9236605DF}" type="pres">
      <dgm:prSet presAssocID="{B58869BD-71E6-45E6-994F-CB9DB3FB338F}" presName="sibTrans" presStyleCnt="0"/>
      <dgm:spPr/>
    </dgm:pt>
    <dgm:pt modelId="{84F1FFE9-5601-483B-BF64-078D2074AF81}" type="pres">
      <dgm:prSet presAssocID="{C799CF7E-F644-4A70-B3E2-8986A5D376F8}" presName="node" presStyleLbl="alignAccFollowNode1" presStyleIdx="79" presStyleCnt="119" custScaleX="433621" custScaleY="208167">
        <dgm:presLayoutVars>
          <dgm:bulletEnabled val="1"/>
        </dgm:presLayoutVars>
      </dgm:prSet>
      <dgm:spPr/>
    </dgm:pt>
    <dgm:pt modelId="{B96F81D0-3B31-49DE-8CD9-97205D6A9C51}" type="pres">
      <dgm:prSet presAssocID="{697FD681-62C5-45A4-849C-AE9A3BC31746}" presName="sibTrans" presStyleCnt="0"/>
      <dgm:spPr/>
    </dgm:pt>
    <dgm:pt modelId="{4DC5A3F1-C047-456D-9C5F-43FE08DE178A}" type="pres">
      <dgm:prSet presAssocID="{12883D6C-37A9-430C-8419-35BBBB6FE352}" presName="node" presStyleLbl="alignAccFollowNode1" presStyleIdx="80" presStyleCnt="119" custScaleX="433621" custScaleY="208167">
        <dgm:presLayoutVars>
          <dgm:bulletEnabled val="1"/>
        </dgm:presLayoutVars>
      </dgm:prSet>
      <dgm:spPr/>
    </dgm:pt>
    <dgm:pt modelId="{9F2DFBDC-FE19-45FA-9C8A-67DFEC1652E4}" type="pres">
      <dgm:prSet presAssocID="{2E7EBFE2-921F-45EC-A0F6-2769EC02D0A5}" presName="sibTrans" presStyleCnt="0"/>
      <dgm:spPr/>
    </dgm:pt>
    <dgm:pt modelId="{22D47C07-6559-43A4-8192-5E1F656748BF}" type="pres">
      <dgm:prSet presAssocID="{32C87F78-FB04-4EDB-8CB2-7E5C70D79B12}" presName="node" presStyleLbl="alignAccFollowNode1" presStyleIdx="81" presStyleCnt="119" custScaleX="433621" custScaleY="208167">
        <dgm:presLayoutVars>
          <dgm:bulletEnabled val="1"/>
        </dgm:presLayoutVars>
      </dgm:prSet>
      <dgm:spPr/>
    </dgm:pt>
    <dgm:pt modelId="{A844190E-FF9D-4579-97B0-C87901BAFB74}" type="pres">
      <dgm:prSet presAssocID="{563293FA-2AFE-40D7-ABB3-8E559246A4A1}" presName="sibTrans" presStyleCnt="0"/>
      <dgm:spPr/>
    </dgm:pt>
    <dgm:pt modelId="{4EF72DEC-2767-4812-BA6F-40D73876559A}" type="pres">
      <dgm:prSet presAssocID="{7E3F2560-F397-4C59-8C9D-45F09DBA5642}" presName="node" presStyleLbl="alignAccFollowNode1" presStyleIdx="82" presStyleCnt="119" custScaleX="433621" custScaleY="208167">
        <dgm:presLayoutVars>
          <dgm:bulletEnabled val="1"/>
        </dgm:presLayoutVars>
      </dgm:prSet>
      <dgm:spPr/>
    </dgm:pt>
    <dgm:pt modelId="{F794E310-DDB0-4287-BE79-67C16375F091}" type="pres">
      <dgm:prSet presAssocID="{C633A10C-5F9F-4BCE-8BD0-085BE0AF3188}" presName="sibTrans" presStyleCnt="0"/>
      <dgm:spPr/>
    </dgm:pt>
    <dgm:pt modelId="{CDBD7160-D0F8-4CB5-9AAA-E2308077F116}" type="pres">
      <dgm:prSet presAssocID="{5A7B24BE-1F49-40FC-B7F6-3974313EAF9A}" presName="node" presStyleLbl="alignAccFollowNode1" presStyleIdx="83" presStyleCnt="119" custScaleX="433621" custScaleY="208167">
        <dgm:presLayoutVars>
          <dgm:bulletEnabled val="1"/>
        </dgm:presLayoutVars>
      </dgm:prSet>
      <dgm:spPr/>
    </dgm:pt>
    <dgm:pt modelId="{5464B12C-C2FC-4AB7-8718-7D79BB2FDA9E}" type="pres">
      <dgm:prSet presAssocID="{8B7AF5BB-6B07-4A41-965E-95176E3D2A66}" presName="vSp" presStyleCnt="0"/>
      <dgm:spPr/>
    </dgm:pt>
    <dgm:pt modelId="{4EA558F6-3603-4717-9CAF-DD08EF4EDEF3}" type="pres">
      <dgm:prSet presAssocID="{82032ECE-0693-4A72-9DE2-F57FE5DC7B37}" presName="horFlow" presStyleCnt="0"/>
      <dgm:spPr/>
    </dgm:pt>
    <dgm:pt modelId="{B6EAD7C3-DDC6-49C8-9129-DBC8B2A85DD2}" type="pres">
      <dgm:prSet presAssocID="{82032ECE-0693-4A72-9DE2-F57FE5DC7B37}" presName="bigChev" presStyleLbl="node1" presStyleIdx="12" presStyleCnt="17" custScaleX="359905" custScaleY="172778"/>
      <dgm:spPr/>
    </dgm:pt>
    <dgm:pt modelId="{CF35082F-E859-4BC4-997C-61FD20AB5D38}" type="pres">
      <dgm:prSet presAssocID="{B742A955-328F-4316-A280-8EC8A2C124F3}" presName="parTrans" presStyleCnt="0"/>
      <dgm:spPr/>
    </dgm:pt>
    <dgm:pt modelId="{DDCA9ADB-5349-42ED-8488-6D4C6BE6A623}" type="pres">
      <dgm:prSet presAssocID="{7679E27A-0DA9-48BF-8C51-A59D2A5DE8D6}" presName="node" presStyleLbl="alignAccFollowNode1" presStyleIdx="84" presStyleCnt="119" custScaleX="433621" custScaleY="208167">
        <dgm:presLayoutVars>
          <dgm:bulletEnabled val="1"/>
        </dgm:presLayoutVars>
      </dgm:prSet>
      <dgm:spPr/>
    </dgm:pt>
    <dgm:pt modelId="{ADAD79BB-D336-4DF2-BE0F-416DBBD52300}" type="pres">
      <dgm:prSet presAssocID="{B3193F01-29CC-42BC-B5CC-0BC224CCE23B}" presName="sibTrans" presStyleCnt="0"/>
      <dgm:spPr/>
    </dgm:pt>
    <dgm:pt modelId="{8535965A-FC98-4BA3-A451-7E7604857428}" type="pres">
      <dgm:prSet presAssocID="{21CA4B2C-ADBF-4D2B-905B-7255538E6830}" presName="node" presStyleLbl="alignAccFollowNode1" presStyleIdx="85" presStyleCnt="119" custScaleX="433621" custScaleY="208167">
        <dgm:presLayoutVars>
          <dgm:bulletEnabled val="1"/>
        </dgm:presLayoutVars>
      </dgm:prSet>
      <dgm:spPr/>
    </dgm:pt>
    <dgm:pt modelId="{972B9B18-78FC-452C-8251-A6FF956E93EB}" type="pres">
      <dgm:prSet presAssocID="{96540A7C-C3F4-431D-95A4-DFC99919DC0A}" presName="sibTrans" presStyleCnt="0"/>
      <dgm:spPr/>
    </dgm:pt>
    <dgm:pt modelId="{A4C601DE-7DA6-44E7-B028-C643F0079C00}" type="pres">
      <dgm:prSet presAssocID="{CDCBF53B-1C2F-4D04-ABBB-B775C49B8CB7}" presName="node" presStyleLbl="alignAccFollowNode1" presStyleIdx="86" presStyleCnt="119" custScaleX="433621" custScaleY="208167">
        <dgm:presLayoutVars>
          <dgm:bulletEnabled val="1"/>
        </dgm:presLayoutVars>
      </dgm:prSet>
      <dgm:spPr/>
    </dgm:pt>
    <dgm:pt modelId="{83AE9F56-747B-43BF-AA05-C2F70378BEE2}" type="pres">
      <dgm:prSet presAssocID="{60A27A80-D864-4249-804E-33690D599774}" presName="sibTrans" presStyleCnt="0"/>
      <dgm:spPr/>
    </dgm:pt>
    <dgm:pt modelId="{CA3BF7C4-E28D-4EDE-96BD-751C464C1580}" type="pres">
      <dgm:prSet presAssocID="{91C7E71E-9DA7-4A56-A64F-0D1C1315ABCD}" presName="node" presStyleLbl="alignAccFollowNode1" presStyleIdx="87" presStyleCnt="119" custScaleX="433621" custScaleY="208167">
        <dgm:presLayoutVars>
          <dgm:bulletEnabled val="1"/>
        </dgm:presLayoutVars>
      </dgm:prSet>
      <dgm:spPr/>
    </dgm:pt>
    <dgm:pt modelId="{ADF568B7-057F-4970-9B08-668E1613F97B}" type="pres">
      <dgm:prSet presAssocID="{C6C5CF57-0446-4B12-B7E3-0C235C843DAC}" presName="sibTrans" presStyleCnt="0"/>
      <dgm:spPr/>
    </dgm:pt>
    <dgm:pt modelId="{4073D6C0-CD7B-4D0C-BDCE-7D1838E7582F}" type="pres">
      <dgm:prSet presAssocID="{69FAC9E2-2A2A-4B68-AB49-861737782B0A}" presName="node" presStyleLbl="alignAccFollowNode1" presStyleIdx="88" presStyleCnt="119" custScaleX="433621" custScaleY="208167">
        <dgm:presLayoutVars>
          <dgm:bulletEnabled val="1"/>
        </dgm:presLayoutVars>
      </dgm:prSet>
      <dgm:spPr/>
    </dgm:pt>
    <dgm:pt modelId="{42B1B2F9-2B6B-450D-97CE-7F23AB15EDEF}" type="pres">
      <dgm:prSet presAssocID="{1A27CEF6-42A0-4C7D-B6C7-57D77632B75F}" presName="sibTrans" presStyleCnt="0"/>
      <dgm:spPr/>
    </dgm:pt>
    <dgm:pt modelId="{130A6AB1-9FC7-4F5E-909D-13AF8E101CEF}" type="pres">
      <dgm:prSet presAssocID="{CA4F9B92-6D8E-415B-A96F-C7DC167A8F15}" presName="node" presStyleLbl="alignAccFollowNode1" presStyleIdx="89" presStyleCnt="119" custScaleX="433621" custScaleY="208167">
        <dgm:presLayoutVars>
          <dgm:bulletEnabled val="1"/>
        </dgm:presLayoutVars>
      </dgm:prSet>
      <dgm:spPr/>
    </dgm:pt>
    <dgm:pt modelId="{42C379D4-6CDB-4923-95B8-F18E83D53E17}" type="pres">
      <dgm:prSet presAssocID="{EF9DF4C9-76F2-4924-8751-E33AC7B20FF8}" presName="sibTrans" presStyleCnt="0"/>
      <dgm:spPr/>
    </dgm:pt>
    <dgm:pt modelId="{F1905E78-FBB3-419B-A81A-9480632F52A1}" type="pres">
      <dgm:prSet presAssocID="{1DEAE179-7769-46AE-B5FA-64AA964CBCE4}" presName="node" presStyleLbl="alignAccFollowNode1" presStyleIdx="90" presStyleCnt="119" custScaleX="433621" custScaleY="208167">
        <dgm:presLayoutVars>
          <dgm:bulletEnabled val="1"/>
        </dgm:presLayoutVars>
      </dgm:prSet>
      <dgm:spPr/>
    </dgm:pt>
    <dgm:pt modelId="{EC265A7D-0C2D-4585-901F-1A0C36508055}" type="pres">
      <dgm:prSet presAssocID="{82032ECE-0693-4A72-9DE2-F57FE5DC7B37}" presName="vSp" presStyleCnt="0"/>
      <dgm:spPr/>
    </dgm:pt>
    <dgm:pt modelId="{5E8ADD89-C307-4AAD-B92B-F30BFC352684}" type="pres">
      <dgm:prSet presAssocID="{2AF3B08F-CEB7-4993-8DF7-BB8D4B7EF7A6}" presName="horFlow" presStyleCnt="0"/>
      <dgm:spPr/>
    </dgm:pt>
    <dgm:pt modelId="{9677C71D-F46D-4B3C-8C2D-647209AC453F}" type="pres">
      <dgm:prSet presAssocID="{2AF3B08F-CEB7-4993-8DF7-BB8D4B7EF7A6}" presName="bigChev" presStyleLbl="node1" presStyleIdx="13" presStyleCnt="17" custScaleX="359905" custScaleY="172778"/>
      <dgm:spPr/>
    </dgm:pt>
    <dgm:pt modelId="{E93421B8-E03F-4D23-BFCE-EF1F52A6022E}" type="pres">
      <dgm:prSet presAssocID="{21E76C70-58E8-4526-AEA0-19E9F98A16D6}" presName="parTrans" presStyleCnt="0"/>
      <dgm:spPr/>
    </dgm:pt>
    <dgm:pt modelId="{61F546E9-3CFA-4CA1-A30D-88795BA7AEA0}" type="pres">
      <dgm:prSet presAssocID="{4169F69C-F72F-49C3-A420-291070D3155E}" presName="node" presStyleLbl="alignAccFollowNode1" presStyleIdx="91" presStyleCnt="119" custScaleX="433621" custScaleY="208167">
        <dgm:presLayoutVars>
          <dgm:bulletEnabled val="1"/>
        </dgm:presLayoutVars>
      </dgm:prSet>
      <dgm:spPr/>
    </dgm:pt>
    <dgm:pt modelId="{2994F705-B7A2-4D39-92CE-4E67F516C459}" type="pres">
      <dgm:prSet presAssocID="{71E679A0-6C87-4DC2-8BF9-A8EE0B926CE5}" presName="sibTrans" presStyleCnt="0"/>
      <dgm:spPr/>
    </dgm:pt>
    <dgm:pt modelId="{5051B80F-A8D2-4A67-A111-9DDABFE92643}" type="pres">
      <dgm:prSet presAssocID="{7827CAA6-6117-4B88-8E7B-D9F055E3D17A}" presName="node" presStyleLbl="alignAccFollowNode1" presStyleIdx="92" presStyleCnt="119" custScaleX="433621" custScaleY="208167">
        <dgm:presLayoutVars>
          <dgm:bulletEnabled val="1"/>
        </dgm:presLayoutVars>
      </dgm:prSet>
      <dgm:spPr/>
    </dgm:pt>
    <dgm:pt modelId="{989B6396-583E-41B2-8DF6-5030CD191020}" type="pres">
      <dgm:prSet presAssocID="{9216AEF4-BF40-4C1D-B35C-8839CB159D7D}" presName="sibTrans" presStyleCnt="0"/>
      <dgm:spPr/>
    </dgm:pt>
    <dgm:pt modelId="{FCB84FDE-F4CB-46C5-B029-68502AE39B47}" type="pres">
      <dgm:prSet presAssocID="{5E20300E-4112-4A70-BDD7-D3E12FF6CA24}" presName="node" presStyleLbl="alignAccFollowNode1" presStyleIdx="93" presStyleCnt="119" custScaleX="433621" custScaleY="208167">
        <dgm:presLayoutVars>
          <dgm:bulletEnabled val="1"/>
        </dgm:presLayoutVars>
      </dgm:prSet>
      <dgm:spPr/>
    </dgm:pt>
    <dgm:pt modelId="{D2848253-3065-40C8-9C18-8D6A53AF10FE}" type="pres">
      <dgm:prSet presAssocID="{E9D367B0-A8B9-484C-B97B-B58537C63D34}" presName="sibTrans" presStyleCnt="0"/>
      <dgm:spPr/>
    </dgm:pt>
    <dgm:pt modelId="{BE1C1D19-2D7D-4ADE-9E86-4C0E8C809B11}" type="pres">
      <dgm:prSet presAssocID="{F917D0F6-ABE1-49BC-B4F6-0DCB99E9F919}" presName="node" presStyleLbl="alignAccFollowNode1" presStyleIdx="94" presStyleCnt="119" custScaleX="433621" custScaleY="208167">
        <dgm:presLayoutVars>
          <dgm:bulletEnabled val="1"/>
        </dgm:presLayoutVars>
      </dgm:prSet>
      <dgm:spPr/>
    </dgm:pt>
    <dgm:pt modelId="{07B2E6D4-F4B4-4981-AB86-C4B5BF1D838C}" type="pres">
      <dgm:prSet presAssocID="{89B3EA87-6413-48E1-85B3-F7E245DEAB96}" presName="sibTrans" presStyleCnt="0"/>
      <dgm:spPr/>
    </dgm:pt>
    <dgm:pt modelId="{477BDB1B-7608-4124-B3B6-386DB296CA17}" type="pres">
      <dgm:prSet presAssocID="{31FE8B90-B324-46F5-936D-A409C71CD4FE}" presName="node" presStyleLbl="alignAccFollowNode1" presStyleIdx="95" presStyleCnt="119" custScaleX="433621" custScaleY="208167">
        <dgm:presLayoutVars>
          <dgm:bulletEnabled val="1"/>
        </dgm:presLayoutVars>
      </dgm:prSet>
      <dgm:spPr/>
    </dgm:pt>
    <dgm:pt modelId="{A1C2CB3D-2B8B-46AA-9C75-C1B8890B447A}" type="pres">
      <dgm:prSet presAssocID="{982DB591-F026-4E13-9725-C05C2395EDE7}" presName="sibTrans" presStyleCnt="0"/>
      <dgm:spPr/>
    </dgm:pt>
    <dgm:pt modelId="{EDFC932E-3621-41AC-A1E8-CC63A68907F3}" type="pres">
      <dgm:prSet presAssocID="{8DAFB02A-637A-4A6E-9EC6-55092E011BD0}" presName="node" presStyleLbl="alignAccFollowNode1" presStyleIdx="96" presStyleCnt="119" custScaleX="433621" custScaleY="208167">
        <dgm:presLayoutVars>
          <dgm:bulletEnabled val="1"/>
        </dgm:presLayoutVars>
      </dgm:prSet>
      <dgm:spPr/>
    </dgm:pt>
    <dgm:pt modelId="{61AE77DF-EC0D-435D-9CF6-13B09CCBCCA5}" type="pres">
      <dgm:prSet presAssocID="{03F0237F-D900-48D2-98C3-080D249B04F7}" presName="sibTrans" presStyleCnt="0"/>
      <dgm:spPr/>
    </dgm:pt>
    <dgm:pt modelId="{E0B0763D-D85B-4B34-B1EF-83260F875A5A}" type="pres">
      <dgm:prSet presAssocID="{762F1D28-CAFC-4A44-AB88-1BBCF59504A7}" presName="node" presStyleLbl="alignAccFollowNode1" presStyleIdx="97" presStyleCnt="119" custScaleX="433621" custScaleY="208167">
        <dgm:presLayoutVars>
          <dgm:bulletEnabled val="1"/>
        </dgm:presLayoutVars>
      </dgm:prSet>
      <dgm:spPr/>
    </dgm:pt>
    <dgm:pt modelId="{5C1938C2-BAE2-4739-AF63-40E959777D92}" type="pres">
      <dgm:prSet presAssocID="{2AF3B08F-CEB7-4993-8DF7-BB8D4B7EF7A6}" presName="vSp" presStyleCnt="0"/>
      <dgm:spPr/>
    </dgm:pt>
    <dgm:pt modelId="{EB93CB76-5725-4394-92AB-DBF2C764592D}" type="pres">
      <dgm:prSet presAssocID="{73323CB2-0685-43EC-9AE2-891127C7B090}" presName="horFlow" presStyleCnt="0"/>
      <dgm:spPr/>
    </dgm:pt>
    <dgm:pt modelId="{A27964B1-0B4A-48F7-9004-D683A55BF74D}" type="pres">
      <dgm:prSet presAssocID="{73323CB2-0685-43EC-9AE2-891127C7B090}" presName="bigChev" presStyleLbl="node1" presStyleIdx="14" presStyleCnt="17" custScaleX="359905" custScaleY="172778"/>
      <dgm:spPr/>
    </dgm:pt>
    <dgm:pt modelId="{4B2AD24A-C623-4D95-B0A8-7554BF706279}" type="pres">
      <dgm:prSet presAssocID="{982F622C-869C-41B8-BAD1-2747C8CC51E9}" presName="parTrans" presStyleCnt="0"/>
      <dgm:spPr/>
    </dgm:pt>
    <dgm:pt modelId="{A1007CF9-C9FE-45DF-8D50-785C7DA19ADB}" type="pres">
      <dgm:prSet presAssocID="{4510A389-67C0-495A-9D42-6FC68334D1AD}" presName="node" presStyleLbl="alignAccFollowNode1" presStyleIdx="98" presStyleCnt="119" custScaleX="433621" custScaleY="208167">
        <dgm:presLayoutVars>
          <dgm:bulletEnabled val="1"/>
        </dgm:presLayoutVars>
      </dgm:prSet>
      <dgm:spPr/>
    </dgm:pt>
    <dgm:pt modelId="{9F282287-AF65-427B-A255-91A3DDC11994}" type="pres">
      <dgm:prSet presAssocID="{3D536207-3DCE-43CD-9EDD-8AE8EB542E41}" presName="sibTrans" presStyleCnt="0"/>
      <dgm:spPr/>
    </dgm:pt>
    <dgm:pt modelId="{961E5D2E-BD8F-4611-AFBD-217D4ACFADDE}" type="pres">
      <dgm:prSet presAssocID="{330F0F42-D82F-4557-9244-02905DC09EBE}" presName="node" presStyleLbl="alignAccFollowNode1" presStyleIdx="99" presStyleCnt="119" custScaleX="433621" custScaleY="208167">
        <dgm:presLayoutVars>
          <dgm:bulletEnabled val="1"/>
        </dgm:presLayoutVars>
      </dgm:prSet>
      <dgm:spPr/>
    </dgm:pt>
    <dgm:pt modelId="{7ABEEB85-6AE7-44D7-BE66-388FC34239D7}" type="pres">
      <dgm:prSet presAssocID="{B797B575-05DA-408E-A085-758AE9D15C39}" presName="sibTrans" presStyleCnt="0"/>
      <dgm:spPr/>
    </dgm:pt>
    <dgm:pt modelId="{3DF9AB1E-AF35-40C5-A218-EDFAD52F3C16}" type="pres">
      <dgm:prSet presAssocID="{96CD6180-BC19-490B-94EF-FBE25E4C0A88}" presName="node" presStyleLbl="alignAccFollowNode1" presStyleIdx="100" presStyleCnt="119" custScaleX="433621" custScaleY="208167">
        <dgm:presLayoutVars>
          <dgm:bulletEnabled val="1"/>
        </dgm:presLayoutVars>
      </dgm:prSet>
      <dgm:spPr/>
    </dgm:pt>
    <dgm:pt modelId="{616FF265-3ACB-47B3-A9A5-EEFE644EABC7}" type="pres">
      <dgm:prSet presAssocID="{E12F6511-B6B8-4846-B422-B7CC45032D7B}" presName="sibTrans" presStyleCnt="0"/>
      <dgm:spPr/>
    </dgm:pt>
    <dgm:pt modelId="{0003E5B6-F559-4529-AF8A-61043368D470}" type="pres">
      <dgm:prSet presAssocID="{2D15FBF3-B4E9-43A0-A8C1-57976B693681}" presName="node" presStyleLbl="alignAccFollowNode1" presStyleIdx="101" presStyleCnt="119" custScaleX="433621" custScaleY="208167">
        <dgm:presLayoutVars>
          <dgm:bulletEnabled val="1"/>
        </dgm:presLayoutVars>
      </dgm:prSet>
      <dgm:spPr/>
    </dgm:pt>
    <dgm:pt modelId="{0D0972F1-A81C-438F-9BCB-5C1E49698CC2}" type="pres">
      <dgm:prSet presAssocID="{0E2ED7BC-55EB-40AB-A36E-E4D7E4D3A7B4}" presName="sibTrans" presStyleCnt="0"/>
      <dgm:spPr/>
    </dgm:pt>
    <dgm:pt modelId="{B876AF6A-B3B3-4F1B-9FB6-C3C44E639A06}" type="pres">
      <dgm:prSet presAssocID="{F4CB277D-1F30-4C80-A908-E66F07EABEC0}" presName="node" presStyleLbl="alignAccFollowNode1" presStyleIdx="102" presStyleCnt="119" custScaleX="433621" custScaleY="208167">
        <dgm:presLayoutVars>
          <dgm:bulletEnabled val="1"/>
        </dgm:presLayoutVars>
      </dgm:prSet>
      <dgm:spPr/>
    </dgm:pt>
    <dgm:pt modelId="{6F663603-EDE4-44E2-9C0E-6035CC07FA18}" type="pres">
      <dgm:prSet presAssocID="{BC2D63A2-A218-429A-910C-DBEB86329D68}" presName="sibTrans" presStyleCnt="0"/>
      <dgm:spPr/>
    </dgm:pt>
    <dgm:pt modelId="{6C80FB16-9BD7-4482-9509-7239AAC43DB5}" type="pres">
      <dgm:prSet presAssocID="{033176AB-A6F4-4B6F-8540-9880C1ABB230}" presName="node" presStyleLbl="alignAccFollowNode1" presStyleIdx="103" presStyleCnt="119" custScaleX="433621" custScaleY="208167">
        <dgm:presLayoutVars>
          <dgm:bulletEnabled val="1"/>
        </dgm:presLayoutVars>
      </dgm:prSet>
      <dgm:spPr/>
    </dgm:pt>
    <dgm:pt modelId="{1B3510C6-8826-4F55-B1C2-9FA33F9A049F}" type="pres">
      <dgm:prSet presAssocID="{370C3963-1008-4FFD-B24D-116C241C057B}" presName="sibTrans" presStyleCnt="0"/>
      <dgm:spPr/>
    </dgm:pt>
    <dgm:pt modelId="{3D8581A2-FC05-4025-8DDE-A266B4677D93}" type="pres">
      <dgm:prSet presAssocID="{DB96348B-561B-4A15-8DBD-042042287175}" presName="node" presStyleLbl="alignAccFollowNode1" presStyleIdx="104" presStyleCnt="119" custScaleX="433621" custScaleY="208167">
        <dgm:presLayoutVars>
          <dgm:bulletEnabled val="1"/>
        </dgm:presLayoutVars>
      </dgm:prSet>
      <dgm:spPr/>
    </dgm:pt>
    <dgm:pt modelId="{1EF06149-43D2-440E-B70D-94FAB5B3A651}" type="pres">
      <dgm:prSet presAssocID="{73323CB2-0685-43EC-9AE2-891127C7B090}" presName="vSp" presStyleCnt="0"/>
      <dgm:spPr/>
    </dgm:pt>
    <dgm:pt modelId="{EA92E8A5-8785-438F-9C56-D967483EBEB8}" type="pres">
      <dgm:prSet presAssocID="{5919768A-93CF-4463-899B-417FD167C994}" presName="horFlow" presStyleCnt="0"/>
      <dgm:spPr/>
    </dgm:pt>
    <dgm:pt modelId="{C8E5D95E-E3AE-4C2E-82FF-E62B075BAFD8}" type="pres">
      <dgm:prSet presAssocID="{5919768A-93CF-4463-899B-417FD167C994}" presName="bigChev" presStyleLbl="node1" presStyleIdx="15" presStyleCnt="17" custScaleX="359905" custScaleY="172778"/>
      <dgm:spPr/>
    </dgm:pt>
    <dgm:pt modelId="{AE4C9E7F-E028-456E-84B4-E857BE171CED}" type="pres">
      <dgm:prSet presAssocID="{08D650D5-3577-4B51-AAF2-A3AC87C83857}" presName="parTrans" presStyleCnt="0"/>
      <dgm:spPr/>
    </dgm:pt>
    <dgm:pt modelId="{C9219915-B686-481A-B140-E2F87C3F2931}" type="pres">
      <dgm:prSet presAssocID="{E30087D2-A872-4B50-A2EE-BDB0D44A97C9}" presName="node" presStyleLbl="alignAccFollowNode1" presStyleIdx="105" presStyleCnt="119" custScaleX="433621" custScaleY="208167">
        <dgm:presLayoutVars>
          <dgm:bulletEnabled val="1"/>
        </dgm:presLayoutVars>
      </dgm:prSet>
      <dgm:spPr/>
    </dgm:pt>
    <dgm:pt modelId="{DCDC0536-A28D-4D32-9DFD-BF26B1D59C4A}" type="pres">
      <dgm:prSet presAssocID="{A858D56E-A6B6-4741-BA56-0CBA1F2F2235}" presName="sibTrans" presStyleCnt="0"/>
      <dgm:spPr/>
    </dgm:pt>
    <dgm:pt modelId="{A383EE6E-ADBE-4175-924A-7F402B3EBE26}" type="pres">
      <dgm:prSet presAssocID="{C16C6F89-C439-4333-907B-3628043489A4}" presName="node" presStyleLbl="alignAccFollowNode1" presStyleIdx="106" presStyleCnt="119" custScaleX="433621" custScaleY="208167">
        <dgm:presLayoutVars>
          <dgm:bulletEnabled val="1"/>
        </dgm:presLayoutVars>
      </dgm:prSet>
      <dgm:spPr/>
    </dgm:pt>
    <dgm:pt modelId="{388614E4-AAEB-475B-9221-87CC82E62352}" type="pres">
      <dgm:prSet presAssocID="{8CB7365B-A9BA-4E79-A85F-BC030B71B37B}" presName="sibTrans" presStyleCnt="0"/>
      <dgm:spPr/>
    </dgm:pt>
    <dgm:pt modelId="{E3DF65EA-FCB6-4E5A-BEAB-FFDCC2D901BB}" type="pres">
      <dgm:prSet presAssocID="{707F0C93-40E4-4D51-BA89-E6FB896C2220}" presName="node" presStyleLbl="alignAccFollowNode1" presStyleIdx="107" presStyleCnt="119" custScaleX="433621" custScaleY="208167">
        <dgm:presLayoutVars>
          <dgm:bulletEnabled val="1"/>
        </dgm:presLayoutVars>
      </dgm:prSet>
      <dgm:spPr/>
    </dgm:pt>
    <dgm:pt modelId="{B8ADE115-A6FD-4D3A-8F21-9659CF55A819}" type="pres">
      <dgm:prSet presAssocID="{E381A343-40DD-4A02-82F3-1EA7AC3DAD2E}" presName="sibTrans" presStyleCnt="0"/>
      <dgm:spPr/>
    </dgm:pt>
    <dgm:pt modelId="{96A77D3C-AD7A-4D1B-B647-B949C7618731}" type="pres">
      <dgm:prSet presAssocID="{676FCCF9-B80A-49FD-A2A0-331732A871F4}" presName="node" presStyleLbl="alignAccFollowNode1" presStyleIdx="108" presStyleCnt="119" custScaleX="433621" custScaleY="208167">
        <dgm:presLayoutVars>
          <dgm:bulletEnabled val="1"/>
        </dgm:presLayoutVars>
      </dgm:prSet>
      <dgm:spPr/>
    </dgm:pt>
    <dgm:pt modelId="{32A5970D-60BB-431B-A338-B1EB53EC8A2C}" type="pres">
      <dgm:prSet presAssocID="{BD0A4606-3C6F-4FA9-A4AA-815AAFFA7870}" presName="sibTrans" presStyleCnt="0"/>
      <dgm:spPr/>
    </dgm:pt>
    <dgm:pt modelId="{5D66A028-19AC-4AFE-933C-D07A0DB4B837}" type="pres">
      <dgm:prSet presAssocID="{C968BC6D-E19E-4738-B0E0-CF7A851BEB84}" presName="node" presStyleLbl="alignAccFollowNode1" presStyleIdx="109" presStyleCnt="119" custScaleX="433621" custScaleY="208167">
        <dgm:presLayoutVars>
          <dgm:bulletEnabled val="1"/>
        </dgm:presLayoutVars>
      </dgm:prSet>
      <dgm:spPr/>
    </dgm:pt>
    <dgm:pt modelId="{DA1A0585-5056-4666-AF01-58D2D7A38499}" type="pres">
      <dgm:prSet presAssocID="{D0781C54-5B41-40BC-B928-3D65FE6D4FA1}" presName="sibTrans" presStyleCnt="0"/>
      <dgm:spPr/>
    </dgm:pt>
    <dgm:pt modelId="{881C48A8-3190-4BE7-B426-A200FE708B88}" type="pres">
      <dgm:prSet presAssocID="{465A4309-71FE-4B9E-9958-FE4CEA1A865E}" presName="node" presStyleLbl="alignAccFollowNode1" presStyleIdx="110" presStyleCnt="119" custScaleX="433621" custScaleY="208167">
        <dgm:presLayoutVars>
          <dgm:bulletEnabled val="1"/>
        </dgm:presLayoutVars>
      </dgm:prSet>
      <dgm:spPr/>
    </dgm:pt>
    <dgm:pt modelId="{EB109EA2-D832-4DEF-874B-256BB6742CC8}" type="pres">
      <dgm:prSet presAssocID="{3A6F30FA-4B31-4FB7-8817-406473F4D8A8}" presName="sibTrans" presStyleCnt="0"/>
      <dgm:spPr/>
    </dgm:pt>
    <dgm:pt modelId="{D8BDAA7D-C8EE-4AB2-9A05-E77114FDC191}" type="pres">
      <dgm:prSet presAssocID="{747C3D56-24B7-40E0-982D-7FF83DCA338C}" presName="node" presStyleLbl="alignAccFollowNode1" presStyleIdx="111" presStyleCnt="119" custScaleX="433621" custScaleY="208167">
        <dgm:presLayoutVars>
          <dgm:bulletEnabled val="1"/>
        </dgm:presLayoutVars>
      </dgm:prSet>
      <dgm:spPr/>
    </dgm:pt>
    <dgm:pt modelId="{A6DAA4C5-1C9B-4A32-B5E7-14ACB327E275}" type="pres">
      <dgm:prSet presAssocID="{5919768A-93CF-4463-899B-417FD167C994}" presName="vSp" presStyleCnt="0"/>
      <dgm:spPr/>
    </dgm:pt>
    <dgm:pt modelId="{C489E72A-F566-450B-BAB8-C899877D88FA}" type="pres">
      <dgm:prSet presAssocID="{38D8542F-D248-4CEC-ACA4-8A041DEB31DE}" presName="horFlow" presStyleCnt="0"/>
      <dgm:spPr/>
    </dgm:pt>
    <dgm:pt modelId="{ABA6DF3D-F029-4B3A-A7A3-4E7D67C403DF}" type="pres">
      <dgm:prSet presAssocID="{38D8542F-D248-4CEC-ACA4-8A041DEB31DE}" presName="bigChev" presStyleLbl="node1" presStyleIdx="16" presStyleCnt="17" custScaleX="359905" custScaleY="172778"/>
      <dgm:spPr/>
    </dgm:pt>
    <dgm:pt modelId="{51043A09-7AA6-4B5E-88C1-78CE3809B6A5}" type="pres">
      <dgm:prSet presAssocID="{EE87FC48-74E0-45EB-8D60-447FAAF61D27}" presName="parTrans" presStyleCnt="0"/>
      <dgm:spPr/>
    </dgm:pt>
    <dgm:pt modelId="{5163AEFD-74FE-4864-8575-C3C15A32375B}" type="pres">
      <dgm:prSet presAssocID="{3F0F815F-F43A-4B5C-BE3C-C644FB811E36}" presName="node" presStyleLbl="alignAccFollowNode1" presStyleIdx="112" presStyleCnt="119" custScaleX="433621" custScaleY="208167">
        <dgm:presLayoutVars>
          <dgm:bulletEnabled val="1"/>
        </dgm:presLayoutVars>
      </dgm:prSet>
      <dgm:spPr/>
    </dgm:pt>
    <dgm:pt modelId="{629A2DA3-0414-4894-8277-26BEE80B177A}" type="pres">
      <dgm:prSet presAssocID="{AB32D009-3E0F-4CCA-9991-D38964BB5F5F}" presName="sibTrans" presStyleCnt="0"/>
      <dgm:spPr/>
    </dgm:pt>
    <dgm:pt modelId="{9C0A1346-7CDE-4823-8189-3D64027D7A1B}" type="pres">
      <dgm:prSet presAssocID="{F1BC2183-D610-4B07-99F1-50D9C6AE1111}" presName="node" presStyleLbl="alignAccFollowNode1" presStyleIdx="113" presStyleCnt="119" custScaleX="433621" custScaleY="208167">
        <dgm:presLayoutVars>
          <dgm:bulletEnabled val="1"/>
        </dgm:presLayoutVars>
      </dgm:prSet>
      <dgm:spPr/>
    </dgm:pt>
    <dgm:pt modelId="{11BEEBF0-227B-4FAE-9679-7A27389EF193}" type="pres">
      <dgm:prSet presAssocID="{8468FABB-2253-481B-A228-5925C8AF0CC5}" presName="sibTrans" presStyleCnt="0"/>
      <dgm:spPr/>
    </dgm:pt>
    <dgm:pt modelId="{DD8ED1B2-35C9-478D-A82C-52D2620AE578}" type="pres">
      <dgm:prSet presAssocID="{E74A0705-DE46-4059-BF86-911BF54C53EC}" presName="node" presStyleLbl="alignAccFollowNode1" presStyleIdx="114" presStyleCnt="119" custScaleX="433621" custScaleY="208167">
        <dgm:presLayoutVars>
          <dgm:bulletEnabled val="1"/>
        </dgm:presLayoutVars>
      </dgm:prSet>
      <dgm:spPr/>
    </dgm:pt>
    <dgm:pt modelId="{A69E6AEE-0DBC-40D1-930F-786513178582}" type="pres">
      <dgm:prSet presAssocID="{565A9180-0C0C-4E14-B20E-101626AD9E76}" presName="sibTrans" presStyleCnt="0"/>
      <dgm:spPr/>
    </dgm:pt>
    <dgm:pt modelId="{2FA02A54-C957-4D9E-B0CE-895C2F07C10F}" type="pres">
      <dgm:prSet presAssocID="{117D6954-E3FB-4B64-AEBF-A7491000F12B}" presName="node" presStyleLbl="alignAccFollowNode1" presStyleIdx="115" presStyleCnt="119" custScaleX="433621" custScaleY="208167">
        <dgm:presLayoutVars>
          <dgm:bulletEnabled val="1"/>
        </dgm:presLayoutVars>
      </dgm:prSet>
      <dgm:spPr/>
    </dgm:pt>
    <dgm:pt modelId="{91713B2B-5853-4827-9C65-EDDF00F44278}" type="pres">
      <dgm:prSet presAssocID="{48A7D718-D9A6-4E7B-BD4A-D895E22BECA9}" presName="sibTrans" presStyleCnt="0"/>
      <dgm:spPr/>
    </dgm:pt>
    <dgm:pt modelId="{218FC361-884B-4EE6-B124-8C6DA020E6A0}" type="pres">
      <dgm:prSet presAssocID="{6625545F-7059-45C2-A7D4-4D38C03AB3BD}" presName="node" presStyleLbl="alignAccFollowNode1" presStyleIdx="116" presStyleCnt="119" custScaleX="433621" custScaleY="208167">
        <dgm:presLayoutVars>
          <dgm:bulletEnabled val="1"/>
        </dgm:presLayoutVars>
      </dgm:prSet>
      <dgm:spPr/>
    </dgm:pt>
    <dgm:pt modelId="{CE432890-793A-498C-8506-B0AFE6815C2B}" type="pres">
      <dgm:prSet presAssocID="{4D350276-60E4-423F-A02A-C56EDAB036A8}" presName="sibTrans" presStyleCnt="0"/>
      <dgm:spPr/>
    </dgm:pt>
    <dgm:pt modelId="{D1045E04-E684-47FF-A03E-C8DDC7D9EE60}" type="pres">
      <dgm:prSet presAssocID="{BC44B58C-3F74-41BD-935E-A945691807E3}" presName="node" presStyleLbl="alignAccFollowNode1" presStyleIdx="117" presStyleCnt="119" custScaleX="433621" custScaleY="208167">
        <dgm:presLayoutVars>
          <dgm:bulletEnabled val="1"/>
        </dgm:presLayoutVars>
      </dgm:prSet>
      <dgm:spPr/>
    </dgm:pt>
    <dgm:pt modelId="{3016BE41-A309-4F5D-ACF3-04506B984B5B}" type="pres">
      <dgm:prSet presAssocID="{446A7406-1ED2-430A-AB5D-B1D3C5D36621}" presName="sibTrans" presStyleCnt="0"/>
      <dgm:spPr/>
    </dgm:pt>
    <dgm:pt modelId="{184A510A-96A2-45AF-B324-DF570F08495A}" type="pres">
      <dgm:prSet presAssocID="{F5DEF833-9FBB-47ED-8A8E-945A39D330AC}" presName="node" presStyleLbl="alignAccFollowNode1" presStyleIdx="118" presStyleCnt="119" custScaleX="433621" custScaleY="208167">
        <dgm:presLayoutVars>
          <dgm:bulletEnabled val="1"/>
        </dgm:presLayoutVars>
      </dgm:prSet>
      <dgm:spPr/>
    </dgm:pt>
  </dgm:ptLst>
  <dgm:cxnLst>
    <dgm:cxn modelId="{90DE2401-BF54-4222-881E-72F7F32A8093}" type="presOf" srcId="{3F0F815F-F43A-4B5C-BE3C-C644FB811E36}" destId="{5163AEFD-74FE-4864-8575-C3C15A32375B}" srcOrd="0" destOrd="0" presId="urn:microsoft.com/office/officeart/2005/8/layout/lProcess3"/>
    <dgm:cxn modelId="{C572BA01-C54A-694A-8402-A16689275317}" type="presOf" srcId="{202D325F-E5D3-D042-954C-E38D1DD6C58D}" destId="{E4450144-3B34-1B4E-8414-515A40D25236}" srcOrd="0" destOrd="0" presId="urn:microsoft.com/office/officeart/2005/8/layout/lProcess3"/>
    <dgm:cxn modelId="{EDB9E601-B253-0545-8B16-079D549EB1F6}" srcId="{1DCCB794-A924-AB49-A5B0-63867C1CC99F}" destId="{65AF01ED-E700-6F40-AB1D-994564B0143E}" srcOrd="0" destOrd="0" parTransId="{19B982A1-ECE6-8548-8708-D7C5DDC22BF5}" sibTransId="{511C4349-10D0-484E-A571-CDF9ED55596C}"/>
    <dgm:cxn modelId="{410EBB03-6CAD-4D83-B6BC-D9EEB1D97DA6}" srcId="{CD33D919-C144-42B6-8DEE-6A4C60C28E03}" destId="{DE76E2C5-7762-48B1-B2FC-83835CEDC263}" srcOrd="3" destOrd="0" parTransId="{ACED55F5-CEA4-4E10-B11A-64DA8774977B}" sibTransId="{1FB476FD-5045-4C23-9DE3-1A6072EAAD37}"/>
    <dgm:cxn modelId="{6009E404-3D48-45A6-9B06-02C806D8828B}" srcId="{D65AB797-1AD8-EF47-8B7C-62626A9B1123}" destId="{806FBEEC-B3AD-4FE1-9FB3-6E287D47B13E}" srcOrd="3" destOrd="0" parTransId="{1CF0B8D0-825C-411C-BF15-F469F3B0DDDC}" sibTransId="{29D991E3-95D7-479A-AADA-96470FE8AB77}"/>
    <dgm:cxn modelId="{9FA10405-68D2-4077-A7EB-9F970F54CF77}" srcId="{82032ECE-0693-4A72-9DE2-F57FE5DC7B37}" destId="{1DEAE179-7769-46AE-B5FA-64AA964CBCE4}" srcOrd="6" destOrd="0" parTransId="{EC3CAB83-66B4-4DD1-B7DC-E463B276E8BC}" sibTransId="{C6C80994-BB87-4D6A-AA35-582DA044D270}"/>
    <dgm:cxn modelId="{8CE56908-0C93-5042-9A37-0C1BD9A54157}" type="presOf" srcId="{38BFBFCB-161C-B94A-AD24-B0223027D085}" destId="{C530B6E8-4402-2E40-B5AB-1B97300C1B03}" srcOrd="0" destOrd="0" presId="urn:microsoft.com/office/officeart/2005/8/layout/lProcess3"/>
    <dgm:cxn modelId="{54D19C08-B632-4FD3-8825-76D2E75631F3}" srcId="{42C03880-3729-1947-AAB9-05E173F986AB}" destId="{96ED6586-77C4-4B1B-A8B4-89308B182A53}" srcOrd="3" destOrd="0" parTransId="{27079B07-8B6F-4BC8-9796-CB996765A595}" sibTransId="{41A26D07-CF50-458A-AEBE-F5832BA834BD}"/>
    <dgm:cxn modelId="{4F11A608-BA54-4D2B-86FC-E4ACC8387F60}" type="presOf" srcId="{F917D0F6-ABE1-49BC-B4F6-0DCB99E9F919}" destId="{BE1C1D19-2D7D-4ADE-9E86-4C0E8C809B11}" srcOrd="0" destOrd="0" presId="urn:microsoft.com/office/officeart/2005/8/layout/lProcess3"/>
    <dgm:cxn modelId="{1CB03709-29C1-4F1B-86DF-CCF16C6B5445}" srcId="{8D5AC728-BC13-4298-AA11-1077EE7F4323}" destId="{35F2A2F7-9D34-44CE-8AA4-D3B2097126E2}" srcOrd="2" destOrd="0" parTransId="{F614F53A-306C-4839-B384-802298E4573B}" sibTransId="{80F61B64-E6A1-4E70-B3C2-05ADB7B7D41F}"/>
    <dgm:cxn modelId="{EFD2360B-366A-9D48-8537-9DFA3A6BED2A}" type="presOf" srcId="{66104AC0-7DA2-3B41-BFFC-AFA710D264FA}" destId="{8495BC82-1D8F-F64D-A997-C05E1E04AC8C}" srcOrd="0" destOrd="0" presId="urn:microsoft.com/office/officeart/2005/8/layout/lProcess3"/>
    <dgm:cxn modelId="{D882320C-04B5-AC41-ACE6-616FC7548821}" type="presOf" srcId="{D2A64953-16FD-0643-9992-53BC26A770DD}" destId="{E2479F3A-9C38-1345-BA39-7C7E35CB022E}" srcOrd="0" destOrd="0" presId="urn:microsoft.com/office/officeart/2005/8/layout/lProcess3"/>
    <dgm:cxn modelId="{A5A6750C-45DF-4113-9219-BBD6C3B16601}" srcId="{8B7AF5BB-6B07-4A41-965E-95176E3D2A66}" destId="{7C608CE6-73A3-4728-BF8B-B3F0B7909A5D}" srcOrd="1" destOrd="0" parTransId="{4C853790-BF18-4EEA-AFA4-05CFCBDB2E0C}" sibTransId="{B58869BD-71E6-45E6-994F-CB9DB3FB338F}"/>
    <dgm:cxn modelId="{6F67400F-D0BF-4D8F-9478-3C8177FC90E5}" srcId="{82032ECE-0693-4A72-9DE2-F57FE5DC7B37}" destId="{CDCBF53B-1C2F-4D04-ABBB-B775C49B8CB7}" srcOrd="2" destOrd="0" parTransId="{AD635470-8092-4F6E-9018-E1FBF72D2043}" sibTransId="{60A27A80-D864-4249-804E-33690D599774}"/>
    <dgm:cxn modelId="{247D810F-9F60-BD4E-8175-C9841CEDC360}" srcId="{C0CAA9D5-B1AA-C04D-B047-40BBC03CC2E0}" destId="{D8E1C76C-887F-CE46-8F7B-8F4F25512314}" srcOrd="3" destOrd="0" parTransId="{FDFF4262-D265-2441-910E-3193B91B84BE}" sibTransId="{054725AD-4000-EE4F-8947-AE5FA7A5F097}"/>
    <dgm:cxn modelId="{CC7C9310-F33A-0543-8EA4-50F3DF611B7A}" srcId="{C5BB01E3-219E-0048-82E5-B4656F4E7417}" destId="{9DAB700D-295D-4349-BEC7-0B11A0C7ECAA}" srcOrd="3" destOrd="0" parTransId="{8770A2C5-8D31-5D41-8AEF-81DE41E83ED3}" sibTransId="{F03DEAD4-9505-244C-BF93-610DEE554F1E}"/>
    <dgm:cxn modelId="{2CCC0411-59A8-AA41-A503-396BC10D1C6E}" srcId="{4A54F6D3-2A24-AB43-A110-FE07AEC74C6F}" destId="{216055D0-B645-C04E-AEAC-FC10A72424EF}" srcOrd="1" destOrd="0" parTransId="{3D00D8C3-1675-5D49-B631-678E4C5B1F18}" sibTransId="{CDD79825-CF20-CF45-B735-A99A865BE89F}"/>
    <dgm:cxn modelId="{889A2C11-57FB-40F1-AA87-0D9FD50783BC}" srcId="{C0CAA9D5-B1AA-C04D-B047-40BBC03CC2E0}" destId="{D3DB0458-C56E-475E-9BD6-1845E29B51D5}" srcOrd="4" destOrd="0" parTransId="{652F52A9-DE67-45A8-A5D2-E8B2E6850319}" sibTransId="{0441E97E-DAF7-4059-B157-790A0AC19308}"/>
    <dgm:cxn modelId="{1A869014-B4BD-3040-8B6D-7E62E1E749FE}" srcId="{C0CAA9D5-B1AA-C04D-B047-40BBC03CC2E0}" destId="{83105200-8C0F-DF4B-93CB-7CC375F3B0E1}" srcOrd="5" destOrd="0" parTransId="{FBF50901-433B-7145-A3C3-4FBF4DD51B56}" sibTransId="{BDD65630-7BEA-D240-91FE-8D5B449ABF5B}"/>
    <dgm:cxn modelId="{28ADED15-41EB-4F13-AF40-55BE86678959}" type="presOf" srcId="{7E3F2560-F397-4C59-8C9D-45F09DBA5642}" destId="{4EF72DEC-2767-4812-BA6F-40D73876559A}" srcOrd="0" destOrd="0" presId="urn:microsoft.com/office/officeart/2005/8/layout/lProcess3"/>
    <dgm:cxn modelId="{C7C00E17-1A4F-47CE-ACFB-E3443A675037}" type="presOf" srcId="{762F1D28-CAFC-4A44-AB88-1BBCF59504A7}" destId="{E0B0763D-D85B-4B34-B1EF-83260F875A5A}" srcOrd="0" destOrd="0" presId="urn:microsoft.com/office/officeart/2005/8/layout/lProcess3"/>
    <dgm:cxn modelId="{F0DBAF17-6224-40CA-995A-120CD6992E77}" type="presOf" srcId="{465A4309-71FE-4B9E-9958-FE4CEA1A865E}" destId="{881C48A8-3190-4BE7-B426-A200FE708B88}" srcOrd="0" destOrd="0" presId="urn:microsoft.com/office/officeart/2005/8/layout/lProcess3"/>
    <dgm:cxn modelId="{90AC7818-A86B-FA4F-B1D1-E4BF3C510E55}" srcId="{731AD0F5-24B7-6449-90CE-9B28674191A4}" destId="{202D325F-E5D3-D042-954C-E38D1DD6C58D}" srcOrd="1" destOrd="0" parTransId="{C6BDEF7A-88FA-9C40-98B5-5ACDA257B4A4}" sibTransId="{FB4D576F-CD3E-644B-82D0-DE8DE03790A5}"/>
    <dgm:cxn modelId="{2A094719-282C-4125-88DB-2A82BA2ABAE4}" type="presOf" srcId="{9907A754-8487-4B5D-9D11-8C3A4C24E8BB}" destId="{98745E1A-E4F1-4867-9000-0DAEA7C6B7A6}" srcOrd="0" destOrd="0" presId="urn:microsoft.com/office/officeart/2005/8/layout/lProcess3"/>
    <dgm:cxn modelId="{229F8E19-1C0F-4BCB-942D-542590C967C9}" type="presOf" srcId="{F8EBFE98-0B3B-4681-A179-E2EA3C716516}" destId="{D1F39B02-34BD-46A3-B48A-E172E8451852}" srcOrd="0" destOrd="0" presId="urn:microsoft.com/office/officeart/2005/8/layout/lProcess3"/>
    <dgm:cxn modelId="{8888A019-9386-4B6B-A3F3-806B0C72183D}" type="presOf" srcId="{CD33D919-C144-42B6-8DEE-6A4C60C28E03}" destId="{982C38C4-0B4A-4AA3-9F3D-BC03EBD04E3F}" srcOrd="0" destOrd="0" presId="urn:microsoft.com/office/officeart/2005/8/layout/lProcess3"/>
    <dgm:cxn modelId="{654C181B-2401-436E-BB88-091F848523AD}" srcId="{CD33D919-C144-42B6-8DEE-6A4C60C28E03}" destId="{56E6C0B7-D0FB-489C-8BBC-8696C3384EE4}" srcOrd="6" destOrd="0" parTransId="{8F766618-7DD3-48E6-9D64-344715AB8A0F}" sibTransId="{60F867DE-EC0D-40F1-A08E-92228DD12CC7}"/>
    <dgm:cxn modelId="{4781DC1C-9D48-4514-AA57-B17D1C0903C7}" srcId="{5919768A-93CF-4463-899B-417FD167C994}" destId="{465A4309-71FE-4B9E-9958-FE4CEA1A865E}" srcOrd="5" destOrd="0" parTransId="{D1C100B1-AC11-483D-BFFA-A832A709C6E9}" sibTransId="{3A6F30FA-4B31-4FB7-8817-406473F4D8A8}"/>
    <dgm:cxn modelId="{BDCF231D-4C60-49C0-86BD-D7774B7371CE}" type="presOf" srcId="{D3DB0458-C56E-475E-9BD6-1845E29B51D5}" destId="{79EC162C-0236-4FE3-8819-C2F22F3B56BE}" srcOrd="0" destOrd="0" presId="urn:microsoft.com/office/officeart/2005/8/layout/lProcess3"/>
    <dgm:cxn modelId="{578F2A1D-904B-49FC-A1F4-E56FDF46DB68}" srcId="{5919768A-93CF-4463-899B-417FD167C994}" destId="{E30087D2-A872-4B50-A2EE-BDB0D44A97C9}" srcOrd="0" destOrd="0" parTransId="{08D650D5-3577-4B51-AAF2-A3AC87C83857}" sibTransId="{A858D56E-A6B6-4741-BA56-0CBA1F2F2235}"/>
    <dgm:cxn modelId="{74DA411D-4AE9-43D5-B483-E2C5174CB008}" srcId="{CD33D919-C144-42B6-8DEE-6A4C60C28E03}" destId="{774E60C8-1DCA-43B6-832A-F8D4183473B6}" srcOrd="2" destOrd="0" parTransId="{C3EC8E90-7C06-4C1D-8063-437CD9968360}" sibTransId="{4F78CC8A-2A56-4CF7-A20D-8B34614CA83E}"/>
    <dgm:cxn modelId="{ED7A6D1D-4DF0-3742-8622-A0E1353AF812}" type="presOf" srcId="{77E917E6-1692-5547-8966-CE17B0B9F1D9}" destId="{CB6BE5FF-ED43-1C4E-BA8D-7F73B2FC828B}" srcOrd="0" destOrd="0" presId="urn:microsoft.com/office/officeart/2005/8/layout/lProcess3"/>
    <dgm:cxn modelId="{F4E1871E-108B-4700-BBA3-FBD3DB5B3A26}" type="presOf" srcId="{B01DC5A1-7F97-44FC-9B79-CA05743AD14E}" destId="{1DFD59CC-593C-40ED-8F0E-07CBA7997DF3}" srcOrd="0" destOrd="0" presId="urn:microsoft.com/office/officeart/2005/8/layout/lProcess3"/>
    <dgm:cxn modelId="{C2936D1F-7295-48B5-A13E-994ABDE8D352}" srcId="{38D8542F-D248-4CEC-ACA4-8A041DEB31DE}" destId="{F5DEF833-9FBB-47ED-8A8E-945A39D330AC}" srcOrd="6" destOrd="0" parTransId="{592C1C3B-46EF-4BA6-803D-5AF792DF0BFA}" sibTransId="{BD1EE14D-12F6-462A-AFBA-3F74C8D6A277}"/>
    <dgm:cxn modelId="{DC7F1520-73DB-C148-9975-EF5B8E5AE53E}" type="presOf" srcId="{65AF01ED-E700-6F40-AB1D-994564B0143E}" destId="{75C7DE96-6796-9D40-ADAA-14671A18ADA7}" srcOrd="0" destOrd="0" presId="urn:microsoft.com/office/officeart/2005/8/layout/lProcess3"/>
    <dgm:cxn modelId="{AC6BB926-3A04-9843-AF7D-F1600B3763DB}" srcId="{731AD0F5-24B7-6449-90CE-9B28674191A4}" destId="{D708D25F-E4E6-7341-8884-1F6AAA99D722}" srcOrd="0" destOrd="0" parTransId="{9A44FB9A-893A-0749-817E-54F57324DEA4}" sibTransId="{F33FC2A9-4652-1E4F-8229-F081A998A77D}"/>
    <dgm:cxn modelId="{8ECAAF27-C205-4467-823D-E9EAFE24F8FE}" srcId="{731AD0F5-24B7-6449-90CE-9B28674191A4}" destId="{5BC8C70B-4B04-476D-8C8E-F1018A5A3710}" srcOrd="6" destOrd="0" parTransId="{4BDEE901-E6BF-4AC2-9CED-E41AC31D3A4B}" sibTransId="{C6C3A61A-892F-4358-8070-AB83C2EF59EB}"/>
    <dgm:cxn modelId="{6E62B827-1F23-4366-8BBF-A0B98569ACD5}" type="presOf" srcId="{12883D6C-37A9-430C-8419-35BBBB6FE352}" destId="{4DC5A3F1-C047-456D-9C5F-43FE08DE178A}" srcOrd="0" destOrd="0" presId="urn:microsoft.com/office/officeart/2005/8/layout/lProcess3"/>
    <dgm:cxn modelId="{8C781828-FF82-478D-883A-B20B11E310EF}" type="presOf" srcId="{4510A389-67C0-495A-9D42-6FC68334D1AD}" destId="{A1007CF9-C9FE-45DF-8D50-785C7DA19ADB}" srcOrd="0" destOrd="0" presId="urn:microsoft.com/office/officeart/2005/8/layout/lProcess3"/>
    <dgm:cxn modelId="{1CB5A828-5EE6-4F9C-B6B5-BD992158C3A9}" srcId="{8B7AF5BB-6B07-4A41-965E-95176E3D2A66}" destId="{12883D6C-37A9-430C-8419-35BBBB6FE352}" srcOrd="3" destOrd="0" parTransId="{933F2B26-C13E-4EBB-99F8-913A2098E2C9}" sibTransId="{2E7EBFE2-921F-45EC-A0F6-2769EC02D0A5}"/>
    <dgm:cxn modelId="{4DD0B429-E62D-461F-9BFE-242EC91AB3B3}" type="presOf" srcId="{E74A0705-DE46-4059-BF86-911BF54C53EC}" destId="{DD8ED1B2-35C9-478D-A82C-52D2620AE578}" srcOrd="0" destOrd="0" presId="urn:microsoft.com/office/officeart/2005/8/layout/lProcess3"/>
    <dgm:cxn modelId="{7B1FD129-D5D8-449D-842B-084945DC6A14}" srcId="{C5BB01E3-219E-0048-82E5-B4656F4E7417}" destId="{98BB8AD1-0511-4C8E-A73E-F6C97B8D0F37}" srcOrd="6" destOrd="0" parTransId="{464063F7-117E-4AE7-8CDD-3F5555389143}" sibTransId="{C5A45911-CE31-425A-8F73-F96E10B33FB0}"/>
    <dgm:cxn modelId="{A3D51C2A-33C3-2B4C-806D-F201835D1E0F}" srcId="{D65AB797-1AD8-EF47-8B7C-62626A9B1123}" destId="{5EA21C76-0518-1343-BA5A-28BDFFD49902}" srcOrd="6" destOrd="0" parTransId="{8996C278-7FEB-7A40-A21B-A79A8DAEB8DB}" sibTransId="{1E555998-5C7C-C542-A615-6CA5490C2217}"/>
    <dgm:cxn modelId="{0CADBE2B-A2BB-7B4C-9C55-8AB73D6EE378}" srcId="{1DCCB794-A924-AB49-A5B0-63867C1CC99F}" destId="{42067A1E-D0A0-BE41-BDFC-38B97D331E7A}" srcOrd="1" destOrd="0" parTransId="{9EBCBFD3-4739-1140-B3C4-38285D6F184C}" sibTransId="{6008CC16-4597-E345-9EC8-1AD763401600}"/>
    <dgm:cxn modelId="{ADAC902C-DEC8-8E4A-B1AD-F641E50C7D7E}" srcId="{4A54F6D3-2A24-AB43-A110-FE07AEC74C6F}" destId="{F5805B6D-DCED-824F-93B9-7EF3A6684BC5}" srcOrd="5" destOrd="0" parTransId="{E73BFEDF-33AD-E14E-9113-F7AC95D81B1D}" sibTransId="{9656A730-E474-B14C-8125-BFF05B988398}"/>
    <dgm:cxn modelId="{06B78D2E-3418-A147-9A77-538F7DC86A42}" srcId="{C5BB01E3-219E-0048-82E5-B4656F4E7417}" destId="{6D46C209-60F4-8947-A91A-64171E30CC73}" srcOrd="5" destOrd="0" parTransId="{55774DEB-E956-E34B-BADC-84B649497C3C}" sibTransId="{4A125309-1CB7-BA4F-B47C-0A8561F96BA9}"/>
    <dgm:cxn modelId="{A2E0002F-87B7-49FD-AC98-1CB730D283BD}" srcId="{8B7AF5BB-6B07-4A41-965E-95176E3D2A66}" destId="{C799CF7E-F644-4A70-B3E2-8986A5D376F8}" srcOrd="2" destOrd="0" parTransId="{4BD00055-E161-4564-9372-253854E0C664}" sibTransId="{697FD681-62C5-45A4-849C-AE9A3BC31746}"/>
    <dgm:cxn modelId="{ECDEFC30-8FED-094D-AFA8-AC60D9E7B9E8}" srcId="{75A05237-166A-AF47-9E19-303512C10D74}" destId="{B7220CF0-AC19-C149-A8E1-2CC0651858F3}" srcOrd="4" destOrd="0" parTransId="{674B4892-1419-504E-8721-452BBB312994}" sibTransId="{E1AF9DD8-BAD6-2943-A92E-D401D9C4AD2D}"/>
    <dgm:cxn modelId="{D20C3F31-0235-486C-895C-A1CACE391558}" type="presOf" srcId="{CA4F9B92-6D8E-415B-A96F-C7DC167A8F15}" destId="{130A6AB1-9FC7-4F5E-909D-13AF8E101CEF}" srcOrd="0" destOrd="0" presId="urn:microsoft.com/office/officeart/2005/8/layout/lProcess3"/>
    <dgm:cxn modelId="{6D51C731-ED87-7641-BC73-8CC9D1ED237E}" srcId="{D65AB797-1AD8-EF47-8B7C-62626A9B1123}" destId="{6A5B7C81-7792-654A-BCAE-418E91CCFE35}" srcOrd="0" destOrd="0" parTransId="{276F4A5A-4548-B748-9250-C0E273A97215}" sibTransId="{0D3E6243-B104-094B-8441-A7876DE122B5}"/>
    <dgm:cxn modelId="{91A27533-2408-1D48-970C-BFE7CBEB1C27}" type="presOf" srcId="{8F8AD0CD-6CDC-7A4F-BBE8-91E1E543E248}" destId="{52A8B3EE-0DF6-7B46-97D4-42628DE9B8B6}" srcOrd="0" destOrd="0" presId="urn:microsoft.com/office/officeart/2005/8/layout/lProcess3"/>
    <dgm:cxn modelId="{2230EA33-C3E5-49F5-80D5-E01330658E94}" type="presOf" srcId="{A182108B-39BD-4B8C-B6B2-3BF46EB1BEFE}" destId="{38E6177D-C7BC-4092-AD94-77C18F0613DD}" srcOrd="0" destOrd="0" presId="urn:microsoft.com/office/officeart/2005/8/layout/lProcess3"/>
    <dgm:cxn modelId="{4836F634-70A9-4E44-9EE7-1A2A91C55549}" srcId="{8D5AC728-BC13-4298-AA11-1077EE7F4323}" destId="{680F672B-B16A-457B-81C4-EB8FD742066E}" srcOrd="4" destOrd="0" parTransId="{FE780FEA-50FB-4FED-8429-2B6BC2606470}" sibTransId="{0D162353-6120-4D4B-AB73-6326505F354C}"/>
    <dgm:cxn modelId="{FE756B35-B578-4471-B1FD-C3FAC342BF75}" srcId="{73323CB2-0685-43EC-9AE2-891127C7B090}" destId="{4510A389-67C0-495A-9D42-6FC68334D1AD}" srcOrd="0" destOrd="0" parTransId="{982F622C-869C-41B8-BAD1-2747C8CC51E9}" sibTransId="{3D536207-3DCE-43CD-9EDD-8AE8EB542E41}"/>
    <dgm:cxn modelId="{CCFE9A35-9E3A-4D41-863D-4A65650DDDEA}" srcId="{CD33D919-C144-42B6-8DEE-6A4C60C28E03}" destId="{1AFE5366-6FA9-4CEF-BAE7-2ED88CF43690}" srcOrd="1" destOrd="0" parTransId="{880DF62D-949D-470B-B9A3-A51C1FBA9B8B}" sibTransId="{D92ED98B-8E27-4B9F-A6C4-0EBD5BC26B80}"/>
    <dgm:cxn modelId="{6B96F235-3A24-446F-88DF-A13A1BB84CD1}" srcId="{ADEF22E4-7D72-469B-A6B2-A42C01B67074}" destId="{D46AE1A9-25D4-4443-8AFF-48C3A0CF40F0}" srcOrd="5" destOrd="0" parTransId="{03D9785F-256B-409F-862B-00BF37BF3E88}" sibTransId="{0E4ED687-6E45-4138-B51E-8FDCCD3F64E6}"/>
    <dgm:cxn modelId="{7E61FD35-4678-4A97-88FE-975717F09CBB}" type="presOf" srcId="{8D5AC728-BC13-4298-AA11-1077EE7F4323}" destId="{3158A291-CE30-40DC-962F-3D559B58E433}" srcOrd="0" destOrd="0" presId="urn:microsoft.com/office/officeart/2005/8/layout/lProcess3"/>
    <dgm:cxn modelId="{6BEB1937-0E9A-41F9-A84D-3295DC4532F3}" srcId="{8F8AD0CD-6CDC-7A4F-BBE8-91E1E543E248}" destId="{5919768A-93CF-4463-899B-417FD167C994}" srcOrd="15" destOrd="0" parTransId="{738C48B0-1628-45E1-94A5-25FDAE91FAAA}" sibTransId="{43A0854C-C4DE-4FE2-97E1-14410551BACC}"/>
    <dgm:cxn modelId="{2AA1AA3A-EAAF-AC4B-AF3A-DB20EA1FAC64}" type="presOf" srcId="{A18E0ED7-7A71-3E40-8090-DB8ACDF8A9DB}" destId="{76216C61-39E4-3B4E-B2AA-6253995B82E5}" srcOrd="0" destOrd="0" presId="urn:microsoft.com/office/officeart/2005/8/layout/lProcess3"/>
    <dgm:cxn modelId="{09C0EF3A-A0DE-46B4-AEAB-9B0FDBC62DE7}" type="presOf" srcId="{BC44B58C-3F74-41BD-935E-A945691807E3}" destId="{D1045E04-E684-47FF-A03E-C8DDC7D9EE60}" srcOrd="0" destOrd="0" presId="urn:microsoft.com/office/officeart/2005/8/layout/lProcess3"/>
    <dgm:cxn modelId="{B4BE7A3B-7341-4E29-BA3E-E9D636205BA9}" type="presOf" srcId="{60FD7006-0EC5-46AF-BAEB-7C7F8524298B}" destId="{9B026A9F-3BDB-469F-8258-7967198538B9}" srcOrd="0" destOrd="0" presId="urn:microsoft.com/office/officeart/2005/8/layout/lProcess3"/>
    <dgm:cxn modelId="{353FC73B-64F4-4937-9C88-CF36F017E017}" srcId="{8F8AD0CD-6CDC-7A4F-BBE8-91E1E543E248}" destId="{8D5AC728-BC13-4298-AA11-1077EE7F4323}" srcOrd="10" destOrd="0" parTransId="{5E35DB4D-660C-4540-B1BA-886C5372D6B1}" sibTransId="{496DA6AA-0881-4D48-9877-B14E77D24F0F}"/>
    <dgm:cxn modelId="{EAF2073C-6748-4A02-B27D-F341B55A5B4E}" type="presOf" srcId="{AD5BA894-2419-4F29-AE15-E6648D47219E}" destId="{17E4C2FC-5573-4551-900F-7F5FAB5D54E9}" srcOrd="0" destOrd="0" presId="urn:microsoft.com/office/officeart/2005/8/layout/lProcess3"/>
    <dgm:cxn modelId="{A279223C-8B20-7246-9BE1-DF62466C8C10}" srcId="{C5BB01E3-219E-0048-82E5-B4656F4E7417}" destId="{3A172A3C-2B6B-044C-A412-C5EDFF38EA8B}" srcOrd="1" destOrd="0" parTransId="{9BCF024B-C68A-9147-B530-92E6E10BCAA9}" sibTransId="{88887616-E929-9541-8FC3-E943DA55AC5F}"/>
    <dgm:cxn modelId="{2D57513C-A101-434F-9F3F-6C65D3BF2407}" type="presOf" srcId="{82032ECE-0693-4A72-9DE2-F57FE5DC7B37}" destId="{B6EAD7C3-DDC6-49C8-9129-DBC8B2A85DD2}" srcOrd="0" destOrd="0" presId="urn:microsoft.com/office/officeart/2005/8/layout/lProcess3"/>
    <dgm:cxn modelId="{FCB4683C-8D46-4FB8-8C18-DAD5FD528C25}" srcId="{82032ECE-0693-4A72-9DE2-F57FE5DC7B37}" destId="{7679E27A-0DA9-48BF-8C51-A59D2A5DE8D6}" srcOrd="0" destOrd="0" parTransId="{B742A955-328F-4316-A280-8EC8A2C124F3}" sibTransId="{B3193F01-29CC-42BC-B5CC-0BC224CCE23B}"/>
    <dgm:cxn modelId="{8B51C43E-1E9A-4278-92BF-38321CC21CC3}" type="presOf" srcId="{73323CB2-0685-43EC-9AE2-891127C7B090}" destId="{A27964B1-0B4A-48F7-9004-D683A55BF74D}" srcOrd="0" destOrd="0" presId="urn:microsoft.com/office/officeart/2005/8/layout/lProcess3"/>
    <dgm:cxn modelId="{DAA3CB3F-2E61-4873-91F0-597C4A8C7FF0}" type="presOf" srcId="{747C3D56-24B7-40E0-982D-7FF83DCA338C}" destId="{D8BDAA7D-C8EE-4AB2-9A05-E77114FDC191}" srcOrd="0" destOrd="0" presId="urn:microsoft.com/office/officeart/2005/8/layout/lProcess3"/>
    <dgm:cxn modelId="{A6120140-FE34-FE42-A8EF-3E8EF5D4C9B0}" srcId="{C5BB01E3-219E-0048-82E5-B4656F4E7417}" destId="{E42A3A5C-FBDF-4044-9CEC-57DEB4C3CA05}" srcOrd="0" destOrd="0" parTransId="{055AA921-DF35-E749-B5C7-CF1B6101DC9D}" sibTransId="{58E99ACF-033C-D946-ABA9-574404199827}"/>
    <dgm:cxn modelId="{D3301540-1A04-9B47-A51F-EE035DD6BCFE}" type="presOf" srcId="{12BEA0DE-3F30-0544-946E-E88991FBF29A}" destId="{B475FB95-0EE3-1F47-9ACC-BADB2C92973D}" srcOrd="0" destOrd="0" presId="urn:microsoft.com/office/officeart/2005/8/layout/lProcess3"/>
    <dgm:cxn modelId="{C0363540-2A40-41CF-8864-D65FCF9ADEFD}" type="presOf" srcId="{31FE8B90-B324-46F5-936D-A409C71CD4FE}" destId="{477BDB1B-7608-4124-B3B6-386DB296CA17}" srcOrd="0" destOrd="0" presId="urn:microsoft.com/office/officeart/2005/8/layout/lProcess3"/>
    <dgm:cxn modelId="{B528E840-A89C-4067-B38D-82B394DDA9E0}" type="presOf" srcId="{033176AB-A6F4-4B6F-8540-9880C1ABB230}" destId="{6C80FB16-9BD7-4482-9509-7239AAC43DB5}" srcOrd="0" destOrd="0" presId="urn:microsoft.com/office/officeart/2005/8/layout/lProcess3"/>
    <dgm:cxn modelId="{9D5BF941-0E34-4E29-948D-B78783C3E195}" srcId="{8D5AC728-BC13-4298-AA11-1077EE7F4323}" destId="{26112F77-9FD7-4FA7-8E2F-543115ACCDFB}" srcOrd="0" destOrd="0" parTransId="{9764F48A-259B-4AAE-A1EE-5E388CAEB20F}" sibTransId="{DE373202-5ADB-4E85-AF31-24054E09CD3F}"/>
    <dgm:cxn modelId="{2F856F42-880F-46F0-95D4-CA20403EF5B5}" type="presOf" srcId="{7827CAA6-6117-4B88-8E7B-D9F055E3D17A}" destId="{5051B80F-A8D2-4A67-A111-9DDABFE92643}" srcOrd="0" destOrd="0" presId="urn:microsoft.com/office/officeart/2005/8/layout/lProcess3"/>
    <dgm:cxn modelId="{08E7E042-5E50-45D9-AB42-6BFA9E09099C}" type="presOf" srcId="{2AF3B08F-CEB7-4993-8DF7-BB8D4B7EF7A6}" destId="{9677C71D-F46D-4B3C-8C2D-647209AC453F}" srcOrd="0" destOrd="0" presId="urn:microsoft.com/office/officeart/2005/8/layout/lProcess3"/>
    <dgm:cxn modelId="{22192243-777E-544B-9E5C-EEF4F95AB33F}" type="presOf" srcId="{3D478BAF-1E58-3B45-9A4D-C42A12A25E96}" destId="{8EE76C20-88DF-8A47-80FC-0D5D3EB07C02}" srcOrd="0" destOrd="0" presId="urn:microsoft.com/office/officeart/2005/8/layout/lProcess3"/>
    <dgm:cxn modelId="{AA933F44-2E35-41D6-9419-743E9FCE141C}" type="presOf" srcId="{35F2A2F7-9D34-44CE-8AA4-D3B2097126E2}" destId="{AB18E3C0-F0D9-4EB0-B8DA-A9959B3A108C}" srcOrd="0" destOrd="0" presId="urn:microsoft.com/office/officeart/2005/8/layout/lProcess3"/>
    <dgm:cxn modelId="{4C1B7A44-486A-9B4A-8FA8-3FAF1ACF7277}" srcId="{8F8AD0CD-6CDC-7A4F-BBE8-91E1E543E248}" destId="{731AD0F5-24B7-6449-90CE-9B28674191A4}" srcOrd="6" destOrd="0" parTransId="{77DA39F0-1DE3-AD49-BC1C-AA7B404D12A3}" sibTransId="{D1254FBE-391C-AB47-9446-C0627D28C50A}"/>
    <dgm:cxn modelId="{A3ECFE45-C966-4876-AC02-88B2FC815FF5}" type="presOf" srcId="{3E226AD3-F471-4054-BCAD-0C12A7F5F592}" destId="{3275623F-3F40-458E-833B-86E9D20EFC5F}" srcOrd="0" destOrd="0" presId="urn:microsoft.com/office/officeart/2005/8/layout/lProcess3"/>
    <dgm:cxn modelId="{FC998946-CA69-4F9A-9245-89ADC69B624F}" type="presOf" srcId="{96ED6586-77C4-4B1B-A8B4-89308B182A53}" destId="{2492341A-501B-40CE-A57D-A4470A7FB8F6}" srcOrd="0" destOrd="0" presId="urn:microsoft.com/office/officeart/2005/8/layout/lProcess3"/>
    <dgm:cxn modelId="{9EEAC046-862C-BD4E-B445-0D82D96B027C}" type="presOf" srcId="{CC7F5F5B-E2C7-8448-ADE2-6A2947EFA5F5}" destId="{D0F1FD72-062B-8645-9D87-4A91875818EE}" srcOrd="0" destOrd="0" presId="urn:microsoft.com/office/officeart/2005/8/layout/lProcess3"/>
    <dgm:cxn modelId="{24D16E47-B60F-43DF-BFD2-DBC814DDCA3C}" srcId="{CD33D919-C144-42B6-8DEE-6A4C60C28E03}" destId="{3D093B8B-A920-43FE-9F8F-17CFF05B18D5}" srcOrd="4" destOrd="0" parTransId="{F2385032-E31F-4FCB-A9E3-5668BEE42F01}" sibTransId="{B75F5482-9C6C-403C-8805-169AB298B590}"/>
    <dgm:cxn modelId="{FAE7AB48-33DC-4563-8693-BE503C232751}" srcId="{38D8542F-D248-4CEC-ACA4-8A041DEB31DE}" destId="{F1BC2183-D610-4B07-99F1-50D9C6AE1111}" srcOrd="1" destOrd="0" parTransId="{29142A30-1C4C-40E8-ADC7-E4B000FFFF40}" sibTransId="{8468FABB-2253-481B-A228-5925C8AF0CC5}"/>
    <dgm:cxn modelId="{5C05094A-11B7-49FD-9BF7-05C9823C0EC3}" srcId="{8B7AF5BB-6B07-4A41-965E-95176E3D2A66}" destId="{5A7B24BE-1F49-40FC-B7F6-3974313EAF9A}" srcOrd="6" destOrd="0" parTransId="{E0F2C7DB-AAE2-4F9C-B371-ED375ACFD22B}" sibTransId="{0764EBFB-43A9-487D-B4BE-921D9F2C7C20}"/>
    <dgm:cxn modelId="{FCEE684A-204B-42C0-973E-96DDF0E2FABB}" type="presOf" srcId="{32C87F78-FB04-4EDB-8CB2-7E5C70D79B12}" destId="{22D47C07-6559-43A4-8192-5E1F656748BF}" srcOrd="0" destOrd="0" presId="urn:microsoft.com/office/officeart/2005/8/layout/lProcess3"/>
    <dgm:cxn modelId="{CB53794A-DAC2-4754-B376-B75F04338762}" srcId="{75A05237-166A-AF47-9E19-303512C10D74}" destId="{F8EBFE98-0B3B-4681-A179-E2EA3C716516}" srcOrd="2" destOrd="0" parTransId="{94CEE6E5-8D3A-4AE4-8938-2857FAC07FD1}" sibTransId="{2968DA6E-74B4-4208-812B-765323C1DB27}"/>
    <dgm:cxn modelId="{DF327E4A-F867-5E41-8837-0456EBA3ACC1}" srcId="{731AD0F5-24B7-6449-90CE-9B28674191A4}" destId="{508D0FE7-35C7-5A44-9067-B84179FA2AE0}" srcOrd="5" destOrd="0" parTransId="{C318A40B-FFC5-7F43-9E04-E162B2623060}" sibTransId="{12A37CDF-42FC-7D45-829D-CC6176162216}"/>
    <dgm:cxn modelId="{EDD4E54A-E693-9E40-9308-4C9711F1048B}" type="presOf" srcId="{B71CF634-50D6-1F49-90EF-67184070F97C}" destId="{25AA272A-FF64-C444-BD69-8EB525F185D9}" srcOrd="0" destOrd="0" presId="urn:microsoft.com/office/officeart/2005/8/layout/lProcess3"/>
    <dgm:cxn modelId="{4CE5694D-1099-7A45-86EA-33E8B468D473}" srcId="{1DCCB794-A924-AB49-A5B0-63867C1CC99F}" destId="{D7C8A283-5D60-7849-99AC-30F6073D2608}" srcOrd="5" destOrd="0" parTransId="{BF27062B-0F0F-0541-A1D8-CEB4ADE89472}" sibTransId="{6131F66C-9590-1549-A7A2-D9623E4FC3FA}"/>
    <dgm:cxn modelId="{E6DC504F-91AF-4586-A560-9E026A456634}" srcId="{2AF3B08F-CEB7-4993-8DF7-BB8D4B7EF7A6}" destId="{5E20300E-4112-4A70-BDD7-D3E12FF6CA24}" srcOrd="2" destOrd="0" parTransId="{7BE4FEE5-501E-48E7-95C1-D437145AD31F}" sibTransId="{E9D367B0-A8B9-484C-B97B-B58537C63D34}"/>
    <dgm:cxn modelId="{BD5A5A4F-4EB1-4D0F-BC8D-05F8DF1CB728}" srcId="{42C03880-3729-1947-AAB9-05E173F986AB}" destId="{C29B72D0-27B2-4CED-951E-323727D3FF87}" srcOrd="2" destOrd="0" parTransId="{05386F0B-A94D-4C34-BC93-EF21EDBC2D00}" sibTransId="{F023EB95-6BEC-4AF3-83E3-3B50675E2D67}"/>
    <dgm:cxn modelId="{89C7BB4F-0437-8E41-92D8-BA3538D9ED2A}" srcId="{C5BB01E3-219E-0048-82E5-B4656F4E7417}" destId="{77E917E6-1692-5547-8966-CE17B0B9F1D9}" srcOrd="2" destOrd="0" parTransId="{B880C6C9-019B-644C-BD15-F832D4725AB5}" sibTransId="{EA9FBE1A-B69D-AF40-8D2F-00BF5ACC6E08}"/>
    <dgm:cxn modelId="{F978F54F-7102-4AD8-B01D-15A2A6153736}" srcId="{42C03880-3729-1947-AAB9-05E173F986AB}" destId="{50047B18-F6DE-422D-8DA5-175BC562F3DD}" srcOrd="0" destOrd="0" parTransId="{4AE35F0E-4B32-447B-A9CE-F8FFA4981B17}" sibTransId="{3AD53BB5-E2D8-4E33-A00C-DECC1531D690}"/>
    <dgm:cxn modelId="{929F6A53-3889-42FE-8662-4AB4880D0573}" srcId="{42C03880-3729-1947-AAB9-05E173F986AB}" destId="{A82B3ADF-A9C4-4BD2-9281-2839D3A239CF}" srcOrd="1" destOrd="0" parTransId="{EBF6864D-1A0E-438E-B321-669F01AD7884}" sibTransId="{553E924F-BCBF-4372-AE8D-95AE23F17A53}"/>
    <dgm:cxn modelId="{E6CE8654-6C58-BC4E-90A4-8B2EDF91F8E6}" type="presOf" srcId="{29B86A1E-4CF5-9D4F-A6AD-36F7427981D8}" destId="{FCC8ACDB-C9D8-A343-8131-FCE4754CF365}" srcOrd="0" destOrd="0" presId="urn:microsoft.com/office/officeart/2005/8/layout/lProcess3"/>
    <dgm:cxn modelId="{6C991B56-8B2A-4DEB-BE8E-73F1F7939AD8}" srcId="{731AD0F5-24B7-6449-90CE-9B28674191A4}" destId="{EB02FC46-9BED-4C2C-8556-8AB1EDFDD9CE}" srcOrd="4" destOrd="0" parTransId="{9631ECF1-659D-4EBF-B659-C57E8E763632}" sibTransId="{E27638D4-7952-44F8-9D23-3880E54E0A88}"/>
    <dgm:cxn modelId="{F6EC5256-C44D-8C4A-B6FA-5F692C15C690}" srcId="{C0CAA9D5-B1AA-C04D-B047-40BBC03CC2E0}" destId="{84EE89F5-6CD2-6F4A-8500-C43D40935C11}" srcOrd="6" destOrd="0" parTransId="{0D7B8492-65DA-894D-8D24-EEC03A0D1CD8}" sibTransId="{75F8DB00-2DBB-4D4B-8182-2040C78D1D90}"/>
    <dgm:cxn modelId="{2ADF2258-EC9E-4291-BC48-331755498975}" srcId="{8B7AF5BB-6B07-4A41-965E-95176E3D2A66}" destId="{7E3F2560-F397-4C59-8C9D-45F09DBA5642}" srcOrd="5" destOrd="0" parTransId="{D871492A-BA13-4DAF-854E-BC73D9D7B06F}" sibTransId="{C633A10C-5F9F-4BCE-8BD0-085BE0AF3188}"/>
    <dgm:cxn modelId="{D0B19559-2E06-4F95-B2BC-88D17F24E626}" srcId="{8F8AD0CD-6CDC-7A4F-BBE8-91E1E543E248}" destId="{38D8542F-D248-4CEC-ACA4-8A041DEB31DE}" srcOrd="16" destOrd="0" parTransId="{CEEEC005-F88E-4380-951C-1A4241D80055}" sibTransId="{9A032C90-0F7E-442C-BD74-B7EF4132377B}"/>
    <dgm:cxn modelId="{D339A25B-9BCA-FA44-9073-C22893C34954}" type="presOf" srcId="{83105200-8C0F-DF4B-93CB-7CC375F3B0E1}" destId="{B52CDC06-09D8-1348-B639-3EA0550588F0}" srcOrd="0" destOrd="0" presId="urn:microsoft.com/office/officeart/2005/8/layout/lProcess3"/>
    <dgm:cxn modelId="{CE9BF55B-349F-4864-9DB5-5617C741D3A0}" srcId="{5919768A-93CF-4463-899B-417FD167C994}" destId="{747C3D56-24B7-40E0-982D-7FF83DCA338C}" srcOrd="6" destOrd="0" parTransId="{DCF54302-A363-46E4-8006-81CD1628DB72}" sibTransId="{C1121EF7-6F8C-45B6-A08F-6D8CEA9EBB55}"/>
    <dgm:cxn modelId="{38160F5D-4E86-415E-B046-56686812D0E3}" type="presOf" srcId="{1AFE5366-6FA9-4CEF-BAE7-2ED88CF43690}" destId="{F6EAF955-2DEF-459E-AC53-9014579B65B8}" srcOrd="0" destOrd="0" presId="urn:microsoft.com/office/officeart/2005/8/layout/lProcess3"/>
    <dgm:cxn modelId="{B6C8B85E-AEA1-D648-9742-9C2B14DC28D1}" srcId="{C0CAA9D5-B1AA-C04D-B047-40BBC03CC2E0}" destId="{D2A64953-16FD-0643-9992-53BC26A770DD}" srcOrd="2" destOrd="0" parTransId="{9471A9D4-F3B0-DE49-B592-5E2B7FD76BB4}" sibTransId="{975AA696-738D-304F-A92E-DAA2ED01CDEF}"/>
    <dgm:cxn modelId="{ED97745F-BB80-3740-A3BC-9CF92DAB79D4}" type="presOf" srcId="{3A172A3C-2B6B-044C-A412-C5EDFF38EA8B}" destId="{293BD582-B6F4-804E-8C75-F52714D0E844}" srcOrd="0" destOrd="0" presId="urn:microsoft.com/office/officeart/2005/8/layout/lProcess3"/>
    <dgm:cxn modelId="{09430262-085A-384D-8A68-45886A12CD6C}" srcId="{1DCCB794-A924-AB49-A5B0-63867C1CC99F}" destId="{12BEA0DE-3F30-0544-946E-E88991FBF29A}" srcOrd="6" destOrd="0" parTransId="{2F62C4CC-1E15-234C-86CF-B90A5C9AC721}" sibTransId="{27EBBC0E-A096-F046-950E-464AD6463DA7}"/>
    <dgm:cxn modelId="{5E1AB662-7DE9-0740-97E0-8FB4A124B160}" srcId="{C5BB01E3-219E-0048-82E5-B4656F4E7417}" destId="{40A7EAA3-C774-D640-92ED-A6357DF6B284}" srcOrd="4" destOrd="0" parTransId="{FE3C1640-E084-194D-A241-275E08526D26}" sibTransId="{03919FC1-6A1E-564D-87A2-2FF054E02041}"/>
    <dgm:cxn modelId="{3ED87064-D002-4926-95D2-66A550B1E497}" type="presOf" srcId="{B00EB4F3-5C59-4758-9E8E-CAD2FFDF3843}" destId="{401B2B1E-F86C-4C3E-A50E-E67C20E3953B}" srcOrd="0" destOrd="0" presId="urn:microsoft.com/office/officeart/2005/8/layout/lProcess3"/>
    <dgm:cxn modelId="{A9190765-D8B5-4685-B4BA-03181EA11590}" type="presOf" srcId="{EB02FC46-9BED-4C2C-8556-8AB1EDFDD9CE}" destId="{D8BBA46D-4B51-42E5-8A0D-3441F61AC0EC}" srcOrd="0" destOrd="0" presId="urn:microsoft.com/office/officeart/2005/8/layout/lProcess3"/>
    <dgm:cxn modelId="{29357065-C492-4DF0-B97C-398E74A8546B}" type="presOf" srcId="{4C2E73E6-2022-400E-A90F-F46B38D3CC68}" destId="{CFE06D66-FCA2-49B0-A471-68AF1337AC63}" srcOrd="0" destOrd="0" presId="urn:microsoft.com/office/officeart/2005/8/layout/lProcess3"/>
    <dgm:cxn modelId="{A73BC866-BE05-467D-9F7B-24F3048351E8}" srcId="{82032ECE-0693-4A72-9DE2-F57FE5DC7B37}" destId="{69FAC9E2-2A2A-4B68-AB49-861737782B0A}" srcOrd="4" destOrd="0" parTransId="{4196AC05-37C5-4803-BB4E-9B2B2CE06EC0}" sibTransId="{1A27CEF6-42A0-4C7D-B6C7-57D77632B75F}"/>
    <dgm:cxn modelId="{0F153567-74B8-4671-A4EA-1E7E2BEC24C2}" type="presOf" srcId="{56E6C0B7-D0FB-489C-8BBC-8696C3384EE4}" destId="{697EE630-F57C-49CE-B78E-15968A90B69D}" srcOrd="0" destOrd="0" presId="urn:microsoft.com/office/officeart/2005/8/layout/lProcess3"/>
    <dgm:cxn modelId="{97E80068-721D-491C-A057-F74CA6215230}" type="presOf" srcId="{8B7AF5BB-6B07-4A41-965E-95176E3D2A66}" destId="{3C755049-26FE-476A-89C3-4D211EEBA92C}" srcOrd="0" destOrd="0" presId="urn:microsoft.com/office/officeart/2005/8/layout/lProcess3"/>
    <dgm:cxn modelId="{692A8969-776D-4642-950D-4C8E2EA695E0}" type="presOf" srcId="{8DAFB02A-637A-4A6E-9EC6-55092E011BD0}" destId="{EDFC932E-3621-41AC-A1E8-CC63A68907F3}" srcOrd="0" destOrd="0" presId="urn:microsoft.com/office/officeart/2005/8/layout/lProcess3"/>
    <dgm:cxn modelId="{4BC49169-05C2-4413-A951-BC18013133B6}" type="presOf" srcId="{330F0F42-D82F-4557-9244-02905DC09EBE}" destId="{961E5D2E-BD8F-4611-AFBD-217D4ACFADDE}" srcOrd="0" destOrd="0" presId="urn:microsoft.com/office/officeart/2005/8/layout/lProcess3"/>
    <dgm:cxn modelId="{02B0156B-35A2-4216-993F-BE2E5B7AA5DA}" srcId="{ADEF22E4-7D72-469B-A6B2-A42C01B67074}" destId="{F087DBBF-A66A-4C03-94C8-D3FDCC06E65D}" srcOrd="6" destOrd="0" parTransId="{0AFACBB3-3BA6-4A91-A647-A716229EFEC7}" sibTransId="{951E50DB-E69C-4F0C-93C5-4388ABBF3BD8}"/>
    <dgm:cxn modelId="{3F82036C-A7C2-474E-8C26-CA1D2A9386BC}" srcId="{CD33D919-C144-42B6-8DEE-6A4C60C28E03}" destId="{A182108B-39BD-4B8C-B6B2-3BF46EB1BEFE}" srcOrd="5" destOrd="0" parTransId="{0BF48841-AB50-4967-883C-AB5BD43B6E01}" sibTransId="{78732C0E-AED7-4B8D-AEA7-BE0945EA7B0B}"/>
    <dgm:cxn modelId="{5342626D-ACB8-41E7-B38F-DC912284BD87}" type="presOf" srcId="{3D093B8B-A920-43FE-9F8F-17CFF05B18D5}" destId="{3931A148-488A-456E-9271-F495A70B6D40}" srcOrd="0" destOrd="0" presId="urn:microsoft.com/office/officeart/2005/8/layout/lProcess3"/>
    <dgm:cxn modelId="{11E3C46E-9BBF-BE43-92B7-92859F148121}" srcId="{4A54F6D3-2A24-AB43-A110-FE07AEC74C6F}" destId="{99F6C4DB-5CAB-F648-BB24-A09578F04DBF}" srcOrd="6" destOrd="0" parTransId="{46B56C47-A3C5-4B41-AF3C-7C1889E19BA6}" sibTransId="{84F01E8E-F708-AD44-8D73-6B98B0B0F9D3}"/>
    <dgm:cxn modelId="{B2D1816F-E1BF-4A2E-8AFA-A881C6043EBC}" type="presOf" srcId="{F087DBBF-A66A-4C03-94C8-D3FDCC06E65D}" destId="{C68D7378-3514-41DA-8E7B-C16DAFB55039}" srcOrd="0" destOrd="0" presId="urn:microsoft.com/office/officeart/2005/8/layout/lProcess3"/>
    <dgm:cxn modelId="{A5A06770-DDB9-A74D-BFDD-8F89F815BBFF}" type="presOf" srcId="{D7C8A283-5D60-7849-99AC-30F6073D2608}" destId="{DC7A7398-67A9-CF4A-9F05-B3A00C380507}" srcOrd="0" destOrd="0" presId="urn:microsoft.com/office/officeart/2005/8/layout/lProcess3"/>
    <dgm:cxn modelId="{B9987C71-115D-4A89-BEE3-070C40240FCF}" type="presOf" srcId="{31C1DA84-F610-4B7C-A1EA-9C52B9EF65C8}" destId="{C5827897-C927-4EF8-9553-32F7B886FEC5}" srcOrd="0" destOrd="0" presId="urn:microsoft.com/office/officeart/2005/8/layout/lProcess3"/>
    <dgm:cxn modelId="{1F0EA971-0755-9E4A-BB3F-7BE602F439C5}" srcId="{75A05237-166A-AF47-9E19-303512C10D74}" destId="{5F1D596C-2A29-B341-9E07-27B2AFF37D3A}" srcOrd="6" destOrd="0" parTransId="{35691E03-4A73-2C45-9F2F-CB80D572358C}" sibTransId="{196EFD82-A842-A043-A074-B07F4281D599}"/>
    <dgm:cxn modelId="{81C67373-8DB0-1242-9D0D-81D0A2715FC1}" type="presOf" srcId="{426B897E-95EA-BD40-9D20-9D48452606DA}" destId="{380634D6-FE3E-5A47-A62A-0DEC06D970D9}" srcOrd="0" destOrd="0" presId="urn:microsoft.com/office/officeart/2005/8/layout/lProcess3"/>
    <dgm:cxn modelId="{65BA6874-888B-496A-A779-226E0A417810}" srcId="{82032ECE-0693-4A72-9DE2-F57FE5DC7B37}" destId="{21CA4B2C-ADBF-4D2B-905B-7255538E6830}" srcOrd="1" destOrd="0" parTransId="{ACFA4A0A-7CFC-4527-906D-C35C8080A9E3}" sibTransId="{96540A7C-C3F4-431D-95A4-DFC99919DC0A}"/>
    <dgm:cxn modelId="{4E920C75-56ED-8D4D-9501-158E468DD7DF}" type="presOf" srcId="{D8E1C76C-887F-CE46-8F7B-8F4F25512314}" destId="{D218FCC8-2BA3-FD44-9F7B-36713366623E}" srcOrd="0" destOrd="0" presId="urn:microsoft.com/office/officeart/2005/8/layout/lProcess3"/>
    <dgm:cxn modelId="{59D94477-2402-6840-92BA-BDD67CD0387D}" srcId="{4A54F6D3-2A24-AB43-A110-FE07AEC74C6F}" destId="{426B897E-95EA-BD40-9D20-9D48452606DA}" srcOrd="0" destOrd="0" parTransId="{32C7955B-9C71-684B-91A5-40FC72E5B5B3}" sibTransId="{EFCE67F5-F35D-0646-B073-D09F96E81904}"/>
    <dgm:cxn modelId="{B0B5BE78-2998-4BDB-8F07-94108FC19265}" srcId="{1DCCB794-A924-AB49-A5B0-63867C1CC99F}" destId="{3E226AD3-F471-4054-BCAD-0C12A7F5F592}" srcOrd="3" destOrd="0" parTransId="{7EADE795-EAEA-4658-B6F7-14831E2F1120}" sibTransId="{991603CC-C637-4B49-9FE0-D12AC066888B}"/>
    <dgm:cxn modelId="{F99E7779-4A4C-4785-B577-F167B50D2E98}" srcId="{8D5AC728-BC13-4298-AA11-1077EE7F4323}" destId="{4C2E73E6-2022-400E-A90F-F46B38D3CC68}" srcOrd="3" destOrd="0" parTransId="{FF25DCFC-C39D-4381-9167-06719F883D3A}" sibTransId="{5A424A3A-D3D3-4EEA-901F-C8696B000029}"/>
    <dgm:cxn modelId="{136CCF79-8530-4431-B6C7-1BE67281A4B9}" srcId="{731AD0F5-24B7-6449-90CE-9B28674191A4}" destId="{CC538E07-3D54-411E-BB39-612D9CA7ED7A}" srcOrd="2" destOrd="0" parTransId="{98D74614-5BC6-4189-9A5F-2BDA0E7DB4C5}" sibTransId="{0B8C6E1E-4DF3-46CE-B39D-7C6780101636}"/>
    <dgm:cxn modelId="{8F41A37B-2576-4CD4-AB56-9438E593DB11}" srcId="{8F8AD0CD-6CDC-7A4F-BBE8-91E1E543E248}" destId="{ADEF22E4-7D72-469B-A6B2-A42C01B67074}" srcOrd="8" destOrd="0" parTransId="{4A2CB5D2-73E6-41E7-8D54-154A15EAD660}" sibTransId="{82D199F7-36E8-49B8-9F4E-B31C7B809185}"/>
    <dgm:cxn modelId="{5174067C-1A74-4034-9D8E-505A1985C617}" type="presOf" srcId="{E30087D2-A872-4B50-A2EE-BDB0D44A97C9}" destId="{C9219915-B686-481A-B140-E2F87C3F2931}" srcOrd="0" destOrd="0" presId="urn:microsoft.com/office/officeart/2005/8/layout/lProcess3"/>
    <dgm:cxn modelId="{35B1BB7C-7ED4-4580-A9EB-21B5F8A3BBFE}" type="presOf" srcId="{F4CB277D-1F30-4C80-A908-E66F07EABEC0}" destId="{B876AF6A-B3B3-4F1B-9FB6-C3C44E639A06}" srcOrd="0" destOrd="0" presId="urn:microsoft.com/office/officeart/2005/8/layout/lProcess3"/>
    <dgm:cxn modelId="{AFCCF67C-2BD9-514A-A627-F802DF5457AD}" srcId="{8F8AD0CD-6CDC-7A4F-BBE8-91E1E543E248}" destId="{D65AB797-1AD8-EF47-8B7C-62626A9B1123}" srcOrd="3" destOrd="0" parTransId="{A9D12C40-DA6C-754A-BA44-26F2CDE4ABB6}" sibTransId="{9DB47723-4368-EA45-8446-59A0538B8214}"/>
    <dgm:cxn modelId="{0B57977D-CE3C-497D-8B6F-F3186568D662}" srcId="{8F8AD0CD-6CDC-7A4F-BBE8-91E1E543E248}" destId="{73323CB2-0685-43EC-9AE2-891127C7B090}" srcOrd="14" destOrd="0" parTransId="{7ACE8FFD-DC48-4512-88CF-EB7B22864A85}" sibTransId="{456EFB94-2222-413B-8569-A11DF354AA63}"/>
    <dgm:cxn modelId="{6184AB7D-C6A0-124B-A360-8230C5F9D8FE}" type="presOf" srcId="{371B9C7D-1C48-C94C-A4CE-7CA390BCB497}" destId="{E33E1B1C-59ED-C04A-8BF0-C81229C88F0C}" srcOrd="0" destOrd="0" presId="urn:microsoft.com/office/officeart/2005/8/layout/lProcess3"/>
    <dgm:cxn modelId="{E986187E-0789-43FB-83E9-0EE79F290804}" srcId="{73323CB2-0685-43EC-9AE2-891127C7B090}" destId="{330F0F42-D82F-4557-9244-02905DC09EBE}" srcOrd="1" destOrd="0" parTransId="{6D4864A7-5CB6-4AD5-8F5C-5A639CBE2C91}" sibTransId="{B797B575-05DA-408E-A085-758AE9D15C39}"/>
    <dgm:cxn modelId="{66E3807E-8A72-6348-B07D-8E78463980EF}" srcId="{1DCCB794-A924-AB49-A5B0-63867C1CC99F}" destId="{371B9C7D-1C48-C94C-A4CE-7CA390BCB497}" srcOrd="4" destOrd="0" parTransId="{CB11CDA6-1DF3-264B-9BA1-5281E5FC7749}" sibTransId="{E1BE9D73-F8AE-D646-899D-CA23F09FFCA0}"/>
    <dgm:cxn modelId="{EA3A8C7E-CED5-4A8B-A7C6-FF622B37AD43}" type="presOf" srcId="{96CD6180-BC19-490B-94EF-FBE25E4C0A88}" destId="{3DF9AB1E-AF35-40C5-A218-EDFAD52F3C16}" srcOrd="0" destOrd="0" presId="urn:microsoft.com/office/officeart/2005/8/layout/lProcess3"/>
    <dgm:cxn modelId="{C3BCBB7E-87C1-D846-B054-EA76E4B68245}" srcId="{D65AB797-1AD8-EF47-8B7C-62626A9B1123}" destId="{A18E0ED7-7A71-3E40-8090-DB8ACDF8A9DB}" srcOrd="5" destOrd="0" parTransId="{7B3C14C4-0F67-2945-ADC6-36129DBF8FF5}" sibTransId="{BB43E635-D55F-7C41-AF66-9FB101E2D189}"/>
    <dgm:cxn modelId="{B886347F-B02A-4E98-8FC1-03BF5C672F76}" type="presOf" srcId="{C799CF7E-F644-4A70-B3E2-8986A5D376F8}" destId="{84F1FFE9-5601-483B-BF64-078D2074AF81}" srcOrd="0" destOrd="0" presId="urn:microsoft.com/office/officeart/2005/8/layout/lProcess3"/>
    <dgm:cxn modelId="{DFECEA7F-42C2-487F-A355-393BEB48CC6F}" srcId="{82032ECE-0693-4A72-9DE2-F57FE5DC7B37}" destId="{91C7E71E-9DA7-4A56-A64F-0D1C1315ABCD}" srcOrd="3" destOrd="0" parTransId="{6FF3C6E3-6E23-464D-912F-BAD56EAD70F8}" sibTransId="{C6C5CF57-0446-4B12-B7E3-0C235C843DAC}"/>
    <dgm:cxn modelId="{23014F80-F0CC-6C4A-AFC3-536233281537}" type="presOf" srcId="{CAC3DFEA-80FA-C34B-BE29-0B748072D318}" destId="{1849403E-8129-5944-951B-35217A9348B9}" srcOrd="0" destOrd="0" presId="urn:microsoft.com/office/officeart/2005/8/layout/lProcess3"/>
    <dgm:cxn modelId="{E42C4881-3AF3-564F-B5DF-1A47018A885D}" type="presOf" srcId="{75A05237-166A-AF47-9E19-303512C10D74}" destId="{314492DA-8C7F-4047-A36E-9455CCC16225}" srcOrd="0" destOrd="0" presId="urn:microsoft.com/office/officeart/2005/8/layout/lProcess3"/>
    <dgm:cxn modelId="{72544E81-306C-4512-BF09-B343DE3683FC}" srcId="{42C03880-3729-1947-AAB9-05E173F986AB}" destId="{389E47D0-B101-4625-9699-B04CF24FD2E5}" srcOrd="4" destOrd="0" parTransId="{D14FF632-CE41-44F2-B4FD-6A1E2213BDD1}" sibTransId="{E0F95F19-8E69-4189-8DD9-28FDA116801F}"/>
    <dgm:cxn modelId="{B03CE181-B902-AD46-8BF4-26BA166BF2E6}" srcId="{8F8AD0CD-6CDC-7A4F-BBE8-91E1E543E248}" destId="{C0CAA9D5-B1AA-C04D-B047-40BBC03CC2E0}" srcOrd="1" destOrd="0" parTransId="{D8D4E62F-C395-EC45-84EB-8BC43A333BF9}" sibTransId="{9146BF3F-D08B-8442-96B0-FBB93AA2EEAB}"/>
    <dgm:cxn modelId="{45176282-B9FD-4D33-B998-C3089D10445C}" type="presOf" srcId="{3390A0E1-499C-4F3B-A66B-2BAFA88AAE12}" destId="{2A7268A8-40C3-45BB-8AD8-FD0AEBD6D423}" srcOrd="0" destOrd="0" presId="urn:microsoft.com/office/officeart/2005/8/layout/lProcess3"/>
    <dgm:cxn modelId="{4A186A84-C559-4036-88B4-36D478E1BE96}" srcId="{2AF3B08F-CEB7-4993-8DF7-BB8D4B7EF7A6}" destId="{F917D0F6-ABE1-49BC-B4F6-0DCB99E9F919}" srcOrd="3" destOrd="0" parTransId="{665C2A49-8A33-4CDC-8DD7-8D41ACB2270F}" sibTransId="{89B3EA87-6413-48E1-85B3-F7E245DEAB96}"/>
    <dgm:cxn modelId="{7A517084-7E32-4FF5-A751-CD1ECC420321}" srcId="{8D5AC728-BC13-4298-AA11-1077EE7F4323}" destId="{AD5BA894-2419-4F29-AE15-E6648D47219E}" srcOrd="5" destOrd="0" parTransId="{DFDFF945-6F47-489C-B6DE-308F138269C4}" sibTransId="{DEAD532E-B1A9-46CA-9E5F-FB282D7DD4DE}"/>
    <dgm:cxn modelId="{9E50CD85-D2D0-0042-AF5D-6500323A1DD7}" type="presOf" srcId="{55D53351-1C67-BD48-9DC4-7D7C4B2D6C84}" destId="{BCDF2C06-FBDC-C045-90CB-BA8F13F3F9D5}" srcOrd="0" destOrd="0" presId="urn:microsoft.com/office/officeart/2005/8/layout/lProcess3"/>
    <dgm:cxn modelId="{C99E3E86-7681-414D-AC6C-066318F6ED69}" srcId="{5919768A-93CF-4463-899B-417FD167C994}" destId="{C16C6F89-C439-4333-907B-3628043489A4}" srcOrd="1" destOrd="0" parTransId="{2CBDBED1-9145-4B6D-801C-13D81F2B4780}" sibTransId="{8CB7365B-A9BA-4E79-A85F-BC030B71B37B}"/>
    <dgm:cxn modelId="{46CEC386-1E3A-436F-A155-38FDF133D8A1}" srcId="{ADEF22E4-7D72-469B-A6B2-A42C01B67074}" destId="{3AA0347A-6C9B-45EE-B7C5-F4C02C4C2381}" srcOrd="1" destOrd="0" parTransId="{31765C74-0204-44AE-93D9-946C6431A787}" sibTransId="{27D9E302-49F9-4576-BC7D-DF9462693A41}"/>
    <dgm:cxn modelId="{FA34DC86-546F-0541-BA3E-0AECB94918A7}" type="presOf" srcId="{42067A1E-D0A0-BE41-BDFC-38B97D331E7A}" destId="{4AA46597-2CFA-5149-8002-B0EA1B42AC9B}" srcOrd="0" destOrd="0" presId="urn:microsoft.com/office/officeart/2005/8/layout/lProcess3"/>
    <dgm:cxn modelId="{B3AD8887-1583-5E4B-86FB-3C54003B21A4}" srcId="{C0CAA9D5-B1AA-C04D-B047-40BBC03CC2E0}" destId="{E6F516D6-4CC0-D04F-BDA8-A332229A8359}" srcOrd="1" destOrd="0" parTransId="{EF5C3E63-37C4-0F47-ADE6-137028EBE5A4}" sibTransId="{ADD43A8B-C286-B94F-9F91-EDA8307D5000}"/>
    <dgm:cxn modelId="{5971F688-E022-D74C-A4AB-1C1F01A112D2}" srcId="{D65AB797-1AD8-EF47-8B7C-62626A9B1123}" destId="{38BFBFCB-161C-B94A-AD24-B0223027D085}" srcOrd="2" destOrd="0" parTransId="{58CB373C-79C5-B447-953C-3329E83F5E6B}" sibTransId="{254AA003-0CE4-C94E-B18D-5DB71B954622}"/>
    <dgm:cxn modelId="{71170989-AD82-4537-9855-00051D1EB578}" srcId="{731AD0F5-24B7-6449-90CE-9B28674191A4}" destId="{B01DC5A1-7F97-44FC-9B79-CA05743AD14E}" srcOrd="3" destOrd="0" parTransId="{F5D86AB1-A1B7-4550-978A-6995500B2EA0}" sibTransId="{DE3E4908-ED6D-4421-A9E9-4BB49A31ADA6}"/>
    <dgm:cxn modelId="{A764B48A-2F5B-4140-9E46-A7F66673DC0D}" type="presOf" srcId="{F5805B6D-DCED-824F-93B9-7EF3A6684BC5}" destId="{4ACE7583-8ED9-9D44-AFDF-A1C7AB3D4559}" srcOrd="0" destOrd="0" presId="urn:microsoft.com/office/officeart/2005/8/layout/lProcess3"/>
    <dgm:cxn modelId="{DA761A8B-29AB-4F92-8D92-B6EDFBF37C20}" srcId="{5919768A-93CF-4463-899B-417FD167C994}" destId="{C968BC6D-E19E-4738-B0E0-CF7A851BEB84}" srcOrd="4" destOrd="0" parTransId="{CBD4653B-B0D0-4141-B472-B7027A45CEF4}" sibTransId="{D0781C54-5B41-40BC-B928-3D65FE6D4FA1}"/>
    <dgm:cxn modelId="{E7D27C8B-A55F-494E-A494-1DCCA893913B}" type="presOf" srcId="{5A7B24BE-1F49-40FC-B7F6-3974313EAF9A}" destId="{CDBD7160-D0F8-4CB5-9AAA-E2308077F116}" srcOrd="0" destOrd="0" presId="urn:microsoft.com/office/officeart/2005/8/layout/lProcess3"/>
    <dgm:cxn modelId="{B8CF5A8C-6A9D-EE49-B288-0755889BB92B}" srcId="{75A05237-166A-AF47-9E19-303512C10D74}" destId="{B71CF634-50D6-1F49-90EF-67184070F97C}" srcOrd="5" destOrd="0" parTransId="{66BE2267-E428-624D-A0D2-9DDB95ABC8F8}" sibTransId="{5E6A6661-8613-8143-A93D-2450C2A72548}"/>
    <dgm:cxn modelId="{E1BB6F8C-42D1-4D6F-926F-F60FE776E7C3}" srcId="{8B7AF5BB-6B07-4A41-965E-95176E3D2A66}" destId="{32C87F78-FB04-4EDB-8CB2-7E5C70D79B12}" srcOrd="4" destOrd="0" parTransId="{6AB4EB7D-8B80-4E99-8074-B4BBB16FD158}" sibTransId="{563293FA-2AFE-40D7-ABB3-8E559246A4A1}"/>
    <dgm:cxn modelId="{04AE7C8C-9447-434A-935A-A58352C95F41}" srcId="{C0CAA9D5-B1AA-C04D-B047-40BBC03CC2E0}" destId="{66104AC0-7DA2-3B41-BFFC-AFA710D264FA}" srcOrd="0" destOrd="0" parTransId="{FBC886C8-98C8-CD40-B84C-26ACC758C97E}" sibTransId="{9189F398-DFA8-264A-840C-DA1B7C9CA958}"/>
    <dgm:cxn modelId="{5174258E-60EE-4A79-85E1-D59E62EE9F70}" type="presOf" srcId="{A82B3ADF-A9C4-4BD2-9281-2839D3A239CF}" destId="{0312483E-61F9-45A1-BB5C-278E62A4F0C8}" srcOrd="0" destOrd="0" presId="urn:microsoft.com/office/officeart/2005/8/layout/lProcess3"/>
    <dgm:cxn modelId="{513D5B8E-4F8D-044E-8C54-53D4EA7E7E55}" type="presOf" srcId="{88B0EC32-DD10-894B-A766-9AF3BD83879C}" destId="{FD2E2F6F-09E6-0147-B3E1-FA6861916C33}" srcOrd="0" destOrd="0" presId="urn:microsoft.com/office/officeart/2005/8/layout/lProcess3"/>
    <dgm:cxn modelId="{F9EE928E-AB2B-4F6E-908A-8A43B4967D7C}" srcId="{ADEF22E4-7D72-469B-A6B2-A42C01B67074}" destId="{3390A0E1-499C-4F3B-A66B-2BAFA88AAE12}" srcOrd="4" destOrd="0" parTransId="{985E03B4-8222-4AB2-8B67-92D433E034DD}" sibTransId="{1FDE3C5C-05A2-4C6A-A914-8216F421F4A9}"/>
    <dgm:cxn modelId="{2AABE18E-FD60-0847-8E4C-F4D93C1307E9}" srcId="{8F8AD0CD-6CDC-7A4F-BBE8-91E1E543E248}" destId="{C5BB01E3-219E-0048-82E5-B4656F4E7417}" srcOrd="0" destOrd="0" parTransId="{C5864F13-513B-3E4B-BD6C-77F67A99BF29}" sibTransId="{9875FBA6-F7E6-B241-869E-524E6C89A3E6}"/>
    <dgm:cxn modelId="{5980A690-B2DE-456A-BE31-A21C7D26C936}" type="presOf" srcId="{806FBEEC-B3AD-4FE1-9FB3-6E287D47B13E}" destId="{3AF7CC2C-B588-406F-A7D6-A86DDA5BCEB4}" srcOrd="0" destOrd="0" presId="urn:microsoft.com/office/officeart/2005/8/layout/lProcess3"/>
    <dgm:cxn modelId="{9515C891-7CF6-4B44-85C3-4BCC6DDA1202}" srcId="{42C03880-3729-1947-AAB9-05E173F986AB}" destId="{B1F43962-2D2A-4ED7-9912-54B5E9678377}" srcOrd="6" destOrd="0" parTransId="{1351B359-827F-4AC4-A613-5A321AACB458}" sibTransId="{07E4AAE2-217D-4DAF-A3FC-48EB0ECFFF33}"/>
    <dgm:cxn modelId="{23EB6792-076A-4F26-A6A2-39593D054630}" type="presOf" srcId="{676FCCF9-B80A-49FD-A2A0-331732A871F4}" destId="{96A77D3C-AD7A-4D1B-B647-B949C7618731}" srcOrd="0" destOrd="0" presId="urn:microsoft.com/office/officeart/2005/8/layout/lProcess3"/>
    <dgm:cxn modelId="{C50AAE92-5671-4F29-83B6-A216ED5E05FE}" type="presOf" srcId="{B1F43962-2D2A-4ED7-9912-54B5E9678377}" destId="{FDBBDC26-D093-497B-93D9-D9FD0DB24949}" srcOrd="0" destOrd="0" presId="urn:microsoft.com/office/officeart/2005/8/layout/lProcess3"/>
    <dgm:cxn modelId="{8C8C1993-C4DD-43DD-807B-EA6ED33CE957}" type="presOf" srcId="{5919768A-93CF-4463-899B-417FD167C994}" destId="{C8E5D95E-E3AE-4C2E-82FF-E62B075BAFD8}" srcOrd="0" destOrd="0" presId="urn:microsoft.com/office/officeart/2005/8/layout/lProcess3"/>
    <dgm:cxn modelId="{C1A03F93-D7F7-8D47-A329-ABDB0BC961C6}" srcId="{8F8AD0CD-6CDC-7A4F-BBE8-91E1E543E248}" destId="{1DCCB794-A924-AB49-A5B0-63867C1CC99F}" srcOrd="5" destOrd="0" parTransId="{6F81058E-2666-5C49-A5F2-3B0616B530E8}" sibTransId="{9645BC7C-CDAD-E140-9860-D022C559B3FC}"/>
    <dgm:cxn modelId="{005FB393-1FFD-6945-9B18-543A829A4133}" srcId="{8F8AD0CD-6CDC-7A4F-BBE8-91E1E543E248}" destId="{42C03880-3729-1947-AAB9-05E173F986AB}" srcOrd="7" destOrd="0" parTransId="{1F454F4E-F82F-0741-AE97-2DBC701423FA}" sibTransId="{84AEEE07-AE3E-794E-A035-2733BD6D1E12}"/>
    <dgm:cxn modelId="{B3424494-9A31-4812-A7C8-4865DB31D32D}" type="presOf" srcId="{DE76E2C5-7762-48B1-B2FC-83835CEDC263}" destId="{CB188300-C5C6-4B29-8CD1-C50D92DFED61}" srcOrd="0" destOrd="0" presId="urn:microsoft.com/office/officeart/2005/8/layout/lProcess3"/>
    <dgm:cxn modelId="{A3058295-9FFB-441E-8BB3-571DECDB22C4}" srcId="{38D8542F-D248-4CEC-ACA4-8A041DEB31DE}" destId="{E74A0705-DE46-4059-BF86-911BF54C53EC}" srcOrd="2" destOrd="0" parTransId="{FD64596C-6671-4235-A77D-F6003D7ADCE7}" sibTransId="{565A9180-0C0C-4E14-B20E-101626AD9E76}"/>
    <dgm:cxn modelId="{67BC6196-6A02-479D-8189-3085530A9BF6}" type="presOf" srcId="{389E47D0-B101-4625-9699-B04CF24FD2E5}" destId="{E2A81A49-301B-478B-B5E7-137103B2D194}" srcOrd="0" destOrd="0" presId="urn:microsoft.com/office/officeart/2005/8/layout/lProcess3"/>
    <dgm:cxn modelId="{1184BB96-0E9C-1E4D-8D5F-9510E799DAAA}" type="presOf" srcId="{D65AB797-1AD8-EF47-8B7C-62626A9B1123}" destId="{C62BCBBE-59C6-6C4A-8D2B-CB9528AA7862}" srcOrd="0" destOrd="0" presId="urn:microsoft.com/office/officeart/2005/8/layout/lProcess3"/>
    <dgm:cxn modelId="{DE8DC799-9A60-4D29-88BF-E872DDBFF345}" type="presOf" srcId="{DB96348B-561B-4A15-8DBD-042042287175}" destId="{3D8581A2-FC05-4025-8DDE-A266B4677D93}" srcOrd="0" destOrd="0" presId="urn:microsoft.com/office/officeart/2005/8/layout/lProcess3"/>
    <dgm:cxn modelId="{2107719B-FF5D-4B39-A028-8FE851E402C3}" srcId="{8B7AF5BB-6B07-4A41-965E-95176E3D2A66}" destId="{60FD7006-0EC5-46AF-BAEB-7C7F8524298B}" srcOrd="0" destOrd="0" parTransId="{F8C1AD31-B17D-4244-9134-FA2F12DD141C}" sibTransId="{8B171332-AA62-4F63-B38E-E6C4A5023039}"/>
    <dgm:cxn modelId="{A842FA9B-6A10-494A-93E1-CEC3068F7D05}" srcId="{5919768A-93CF-4463-899B-417FD167C994}" destId="{676FCCF9-B80A-49FD-A2A0-331732A871F4}" srcOrd="3" destOrd="0" parTransId="{A3130CDD-DAB8-4CB8-A745-7AD14F0239F5}" sibTransId="{BD0A4606-3C6F-4FA9-A4AA-815AAFFA7870}"/>
    <dgm:cxn modelId="{4EF62B9C-AFB9-6F4A-9A1F-3F89A26F3F07}" type="presOf" srcId="{E42A3A5C-FBDF-4044-9CEC-57DEB4C3CA05}" destId="{34FFEAE6-324E-0D46-A0D1-9545B0275AC7}" srcOrd="0" destOrd="0" presId="urn:microsoft.com/office/officeart/2005/8/layout/lProcess3"/>
    <dgm:cxn modelId="{C0B8989C-1E49-4990-8056-B622BC12FE93}" srcId="{73323CB2-0685-43EC-9AE2-891127C7B090}" destId="{033176AB-A6F4-4B6F-8540-9880C1ABB230}" srcOrd="5" destOrd="0" parTransId="{F8754729-28AD-425D-A5B6-E7D0F1EFC9A1}" sibTransId="{370C3963-1008-4FFD-B24D-116C241C057B}"/>
    <dgm:cxn modelId="{5720E89C-049B-4000-B833-178514D9281A}" type="presOf" srcId="{C968BC6D-E19E-4738-B0E0-CF7A851BEB84}" destId="{5D66A028-19AC-4AFE-933C-D07A0DB4B837}" srcOrd="0" destOrd="0" presId="urn:microsoft.com/office/officeart/2005/8/layout/lProcess3"/>
    <dgm:cxn modelId="{332B1A9D-2C59-4056-96B2-F70E546A95CB}" type="presOf" srcId="{F5DEF833-9FBB-47ED-8A8E-945A39D330AC}" destId="{184A510A-96A2-45AF-B324-DF570F08495A}" srcOrd="0" destOrd="0" presId="urn:microsoft.com/office/officeart/2005/8/layout/lProcess3"/>
    <dgm:cxn modelId="{61CA449D-77C2-4AA0-AEE2-17E1A80C2A46}" srcId="{8F8AD0CD-6CDC-7A4F-BBE8-91E1E543E248}" destId="{CD33D919-C144-42B6-8DEE-6A4C60C28E03}" srcOrd="9" destOrd="0" parTransId="{C1E82270-FFEE-427D-8FB1-1549B999337D}" sibTransId="{DF69EDDB-EC6C-4BFB-8F4C-EF865DB8F9F6}"/>
    <dgm:cxn modelId="{6A26959D-C22B-9946-B478-2869189E4114}" type="presOf" srcId="{5EA21C76-0518-1343-BA5A-28BDFFD49902}" destId="{EEBF7360-701F-824A-933C-1B3B732772E8}" srcOrd="0" destOrd="0" presId="urn:microsoft.com/office/officeart/2005/8/layout/lProcess3"/>
    <dgm:cxn modelId="{FC60F39F-CA54-4625-A407-1AFC5A13DE80}" srcId="{8D5AC728-BC13-4298-AA11-1077EE7F4323}" destId="{91B7CE91-6C72-437E-AF6D-6E89F1145544}" srcOrd="1" destOrd="0" parTransId="{7F3ADC05-246F-4353-808B-471287A162E4}" sibTransId="{9CAD951E-0301-4CD4-A67E-E1F021266A18}"/>
    <dgm:cxn modelId="{F9FBE4A2-1F6F-4B08-81E5-0603DEEEE1D7}" type="presOf" srcId="{7C608CE6-73A3-4728-BF8B-B3F0B7909A5D}" destId="{F7FB8155-FE0B-4D9D-B357-74F3C1AF6B8F}" srcOrd="0" destOrd="0" presId="urn:microsoft.com/office/officeart/2005/8/layout/lProcess3"/>
    <dgm:cxn modelId="{B46905A3-CB46-425C-80D6-8ACE18BB4A6D}" srcId="{42C03880-3729-1947-AAB9-05E173F986AB}" destId="{9907A754-8487-4B5D-9D11-8C3A4C24E8BB}" srcOrd="5" destOrd="0" parTransId="{90526739-FBF7-450F-899C-866F55443D48}" sibTransId="{D1737ECA-A67F-43B9-97D2-D26A56E68888}"/>
    <dgm:cxn modelId="{AB5D0CA3-1129-4B64-9EC3-AB5AF3197B87}" srcId="{73323CB2-0685-43EC-9AE2-891127C7B090}" destId="{DB96348B-561B-4A15-8DBD-042042287175}" srcOrd="6" destOrd="0" parTransId="{08CC0FB8-2983-4FCB-B0B1-77E539EFCAA7}" sibTransId="{4F7595BC-A5AA-4C99-9502-CCC0AA68BC55}"/>
    <dgm:cxn modelId="{84D61EA3-80A4-4869-8AC1-500C947D5A53}" srcId="{2AF3B08F-CEB7-4993-8DF7-BB8D4B7EF7A6}" destId="{31FE8B90-B324-46F5-936D-A409C71CD4FE}" srcOrd="4" destOrd="0" parTransId="{5EE29E9F-91A6-491B-A8B9-8A3DFFBFA5AA}" sibTransId="{982DB591-F026-4E13-9725-C05C2395EDE7}"/>
    <dgm:cxn modelId="{C036F9A3-E2D7-4C4C-AE8A-3856E88D14EC}" srcId="{2AF3B08F-CEB7-4993-8DF7-BB8D4B7EF7A6}" destId="{7827CAA6-6117-4B88-8E7B-D9F055E3D17A}" srcOrd="1" destOrd="0" parTransId="{36662D42-7057-4CE2-B0D5-4E1C86AF9AC0}" sibTransId="{9216AEF4-BF40-4C1D-B35C-8839CB159D7D}"/>
    <dgm:cxn modelId="{220683A4-648F-4306-992C-522FD8B21057}" srcId="{73323CB2-0685-43EC-9AE2-891127C7B090}" destId="{2D15FBF3-B4E9-43A0-A8C1-57976B693681}" srcOrd="3" destOrd="0" parTransId="{F18908BE-665B-408E-B7AB-95B4AD4EFB33}" sibTransId="{0E2ED7BC-55EB-40AB-A36E-E4D7E4D3A7B4}"/>
    <dgm:cxn modelId="{88EDA6A5-AF20-4561-A51B-8BD35652D361}" type="presOf" srcId="{508D0FE7-35C7-5A44-9067-B84179FA2AE0}" destId="{75B34F23-91DC-A746-8F50-169B235E0FC7}" srcOrd="0" destOrd="0" presId="urn:microsoft.com/office/officeart/2005/8/layout/lProcess3"/>
    <dgm:cxn modelId="{DC7000A6-FD65-ED4C-AB3B-9217212E5649}" type="presOf" srcId="{99F6C4DB-5CAB-F648-BB24-A09578F04DBF}" destId="{41965D53-4029-7F4C-90D1-E0D2635BE048}" srcOrd="0" destOrd="0" presId="urn:microsoft.com/office/officeart/2005/8/layout/lProcess3"/>
    <dgm:cxn modelId="{863764A9-65D1-4F1E-910A-A12399A419F5}" type="presOf" srcId="{21CA4B2C-ADBF-4D2B-905B-7255538E6830}" destId="{8535965A-FC98-4BA3-A451-7E7604857428}" srcOrd="0" destOrd="0" presId="urn:microsoft.com/office/officeart/2005/8/layout/lProcess3"/>
    <dgm:cxn modelId="{9E0503AA-373A-C04E-AA0C-3CBCE6D3DB63}" srcId="{4A54F6D3-2A24-AB43-A110-FE07AEC74C6F}" destId="{CAC3DFEA-80FA-C34B-BE29-0B748072D318}" srcOrd="2" destOrd="0" parTransId="{36D29C6C-33E9-9349-BFA5-CE57D6EA3959}" sibTransId="{C376678B-ECB3-AD42-B0ED-55B52F5A9E74}"/>
    <dgm:cxn modelId="{134E7AAA-780F-4A66-A7F9-B7913386A337}" srcId="{38D8542F-D248-4CEC-ACA4-8A041DEB31DE}" destId="{117D6954-E3FB-4B64-AEBF-A7491000F12B}" srcOrd="3" destOrd="0" parTransId="{6FF47D12-D5A4-48D0-B983-54A3FDC57E44}" sibTransId="{48A7D718-D9A6-4E7B-BD4A-D895E22BECA9}"/>
    <dgm:cxn modelId="{C94D8CAA-FDEB-4335-B883-AFE86A81888B}" type="presOf" srcId="{7679E27A-0DA9-48BF-8C51-A59D2A5DE8D6}" destId="{DDCA9ADB-5349-42ED-8488-6D4C6BE6A623}" srcOrd="0" destOrd="0" presId="urn:microsoft.com/office/officeart/2005/8/layout/lProcess3"/>
    <dgm:cxn modelId="{39F08EAA-F074-403B-A525-C8E6A84BBC9B}" srcId="{82032ECE-0693-4A72-9DE2-F57FE5DC7B37}" destId="{CA4F9B92-6D8E-415B-A96F-C7DC167A8F15}" srcOrd="5" destOrd="0" parTransId="{9F925B9F-5F57-425A-A307-88E56DEDEAAA}" sibTransId="{EF9DF4C9-76F2-4924-8751-E33AC7B20FF8}"/>
    <dgm:cxn modelId="{1C6A52AE-FD0A-48BF-8A40-B0F69849049C}" type="presOf" srcId="{D46AE1A9-25D4-4443-8AFF-48C3A0CF40F0}" destId="{70A95402-2DAA-493C-83B5-0CCF0F41F9BC}" srcOrd="0" destOrd="0" presId="urn:microsoft.com/office/officeart/2005/8/layout/lProcess3"/>
    <dgm:cxn modelId="{6DEF41AF-D6D8-447C-98C0-EA2A97C261D5}" type="presOf" srcId="{38D8542F-D248-4CEC-ACA4-8A041DEB31DE}" destId="{ABA6DF3D-F029-4B3A-A7A3-4E7D67C403DF}" srcOrd="0" destOrd="0" presId="urn:microsoft.com/office/officeart/2005/8/layout/lProcess3"/>
    <dgm:cxn modelId="{E602BFB1-65B4-43A9-BAE2-FA49D675B383}" type="presOf" srcId="{91C7E71E-9DA7-4A56-A64F-0D1C1315ABCD}" destId="{CA3BF7C4-E28D-4EDE-96BD-751C464C1580}" srcOrd="0" destOrd="0" presId="urn:microsoft.com/office/officeart/2005/8/layout/lProcess3"/>
    <dgm:cxn modelId="{CE50F1B1-2D4B-4223-993E-487F4538D191}" type="presOf" srcId="{6625545F-7059-45C2-A7D4-4D38C03AB3BD}" destId="{218FC361-884B-4EE6-B124-8C6DA020E6A0}" srcOrd="0" destOrd="0" presId="urn:microsoft.com/office/officeart/2005/8/layout/lProcess3"/>
    <dgm:cxn modelId="{1BF6F5B3-FC24-42F4-9B2C-2ECEAA5DAA1C}" type="presOf" srcId="{C16C6F89-C439-4333-907B-3628043489A4}" destId="{A383EE6E-ADBE-4175-924A-7F402B3EBE26}" srcOrd="0" destOrd="0" presId="urn:microsoft.com/office/officeart/2005/8/layout/lProcess3"/>
    <dgm:cxn modelId="{952C1DB4-8694-462F-9A21-8FAAA174F9C9}" type="presOf" srcId="{F1BC2183-D610-4B07-99F1-50D9C6AE1111}" destId="{9C0A1346-7CDE-4823-8189-3D64027D7A1B}" srcOrd="0" destOrd="0" presId="urn:microsoft.com/office/officeart/2005/8/layout/lProcess3"/>
    <dgm:cxn modelId="{057211B7-B9E3-43BE-8295-39D9743DA578}" srcId="{4A54F6D3-2A24-AB43-A110-FE07AEC74C6F}" destId="{211F4F0B-FE9A-4AAD-9871-B920CE7F732D}" srcOrd="4" destOrd="0" parTransId="{62C204F9-7EC2-45E2-A50D-8ECD474B9284}" sibTransId="{AC8C265D-D40F-4780-A8BC-AA15FB1A58A9}"/>
    <dgm:cxn modelId="{CC4695B8-86F2-49E9-8A6C-A4A5BECF431A}" srcId="{73323CB2-0685-43EC-9AE2-891127C7B090}" destId="{96CD6180-BC19-490B-94EF-FBE25E4C0A88}" srcOrd="2" destOrd="0" parTransId="{F1B6F8A1-7133-4C9E-9804-1D3F2EBB0340}" sibTransId="{E12F6511-B6B8-4846-B422-B7CC45032D7B}"/>
    <dgm:cxn modelId="{D63C57BE-8066-44F2-A245-72128E6CC738}" srcId="{ADEF22E4-7D72-469B-A6B2-A42C01B67074}" destId="{73583C59-F16E-457C-8884-AE94FB24CD1B}" srcOrd="0" destOrd="0" parTransId="{D017E7D6-53D8-4861-B1F6-DB432671C5A2}" sibTransId="{B6DDEE3C-77B3-4C3D-B3B6-98FB084E5D4F}"/>
    <dgm:cxn modelId="{BF1C57BF-64F0-4BA8-959A-3368373FFFD1}" type="presOf" srcId="{069091C2-84CA-4BD2-9247-E2A3C620E633}" destId="{589451E3-CEE4-4733-8391-CD1793352451}" srcOrd="0" destOrd="0" presId="urn:microsoft.com/office/officeart/2005/8/layout/lProcess3"/>
    <dgm:cxn modelId="{374011C2-2648-8044-A688-E5303085237A}" srcId="{75A05237-166A-AF47-9E19-303512C10D74}" destId="{55D53351-1C67-BD48-9DC4-7D7C4B2D6C84}" srcOrd="0" destOrd="0" parTransId="{65374545-B643-3B4B-AD8E-DEC97D938A9F}" sibTransId="{BC1E9490-6E8C-7142-A411-C0927B11E2A8}"/>
    <dgm:cxn modelId="{B1E55EC2-3951-4726-97DC-0FB49106C1B8}" srcId="{5919768A-93CF-4463-899B-417FD167C994}" destId="{707F0C93-40E4-4D51-BA89-E6FB896C2220}" srcOrd="2" destOrd="0" parTransId="{6AAFB47C-1225-4E70-A8E1-AFEB2369CFF1}" sibTransId="{E381A343-40DD-4A02-82F3-1EA7AC3DAD2E}"/>
    <dgm:cxn modelId="{D305B5C2-EF1B-4404-BD0B-9EB3BFB48F12}" srcId="{ADEF22E4-7D72-469B-A6B2-A42C01B67074}" destId="{645AEA26-EFB7-4D5A-AE0B-BE8A9CA5C929}" srcOrd="3" destOrd="0" parTransId="{F8546988-97D9-432A-AE3F-1ECA6326560F}" sibTransId="{05CB4D91-D48E-40F6-B9DB-6DBD82446577}"/>
    <dgm:cxn modelId="{65F7E3C2-C77D-B34C-AEFD-21A3D437258C}" type="presOf" srcId="{1DCCB794-A924-AB49-A5B0-63867C1CC99F}" destId="{46ED30A9-4856-CE40-81B8-27D439EDAEB8}" srcOrd="0" destOrd="0" presId="urn:microsoft.com/office/officeart/2005/8/layout/lProcess3"/>
    <dgm:cxn modelId="{D3D825C3-F20D-5847-A8EF-2DF94089B498}" type="presOf" srcId="{4A54F6D3-2A24-AB43-A110-FE07AEC74C6F}" destId="{3732E83C-3D93-CE46-8D29-4DDBCB8587C9}" srcOrd="0" destOrd="0" presId="urn:microsoft.com/office/officeart/2005/8/layout/lProcess3"/>
    <dgm:cxn modelId="{67AD87C4-8ACC-054F-B025-17E222AD48BB}" type="presOf" srcId="{C0CAA9D5-B1AA-C04D-B047-40BBC03CC2E0}" destId="{6391D339-2CF9-2B45-8D3A-D569114EEB55}" srcOrd="0" destOrd="0" presId="urn:microsoft.com/office/officeart/2005/8/layout/lProcess3"/>
    <dgm:cxn modelId="{2E5DA8C5-4C5A-3F45-BB45-8E02DEDB2211}" srcId="{75A05237-166A-AF47-9E19-303512C10D74}" destId="{4724D919-413D-7749-A9E6-2F7EB2BC2E23}" srcOrd="3" destOrd="0" parTransId="{3B64CBD9-749E-8540-9AEC-EB2359C3E70F}" sibTransId="{809390AC-5EDD-DB48-9BDE-16330CDBA2DB}"/>
    <dgm:cxn modelId="{2A4CF2C5-99EA-D24E-89EA-1C01533E9DAC}" type="presOf" srcId="{F7D6267B-C82A-2C44-A31E-D6D2088A75C8}" destId="{75386C20-2DF2-7B44-B69A-480BACB4D89D}" srcOrd="0" destOrd="0" presId="urn:microsoft.com/office/officeart/2005/8/layout/lProcess3"/>
    <dgm:cxn modelId="{869355C7-8744-244B-8854-52AE1CF6F342}" type="presOf" srcId="{4724D919-413D-7749-A9E6-2F7EB2BC2E23}" destId="{89069D3B-DDCA-2740-BFAB-2CF8749548F8}" srcOrd="0" destOrd="0" presId="urn:microsoft.com/office/officeart/2005/8/layout/lProcess3"/>
    <dgm:cxn modelId="{66E0E3CB-37A2-481D-A9C0-7A90F193FE5B}" srcId="{CD33D919-C144-42B6-8DEE-6A4C60C28E03}" destId="{B00EB4F3-5C59-4758-9E8E-CAD2FFDF3843}" srcOrd="0" destOrd="0" parTransId="{7D253F4D-52E4-4645-A708-E740A6BBE78A}" sibTransId="{AB2984E4-377B-4FED-8054-1EDF2F452B75}"/>
    <dgm:cxn modelId="{52F7ACCC-A405-4517-9491-81F596DA2ACE}" srcId="{38D8542F-D248-4CEC-ACA4-8A041DEB31DE}" destId="{BC44B58C-3F74-41BD-935E-A945691807E3}" srcOrd="5" destOrd="0" parTransId="{F5DD0EB5-EF69-4BC8-A2EB-5DAEF23361C7}" sibTransId="{446A7406-1ED2-430A-AB5D-B1D3C5D36621}"/>
    <dgm:cxn modelId="{A630B4CD-D2F9-E249-BB67-A4C16804020A}" type="presOf" srcId="{9DAB700D-295D-4349-BEC7-0B11A0C7ECAA}" destId="{17617D3B-D142-B94A-BACF-517E971379C9}" srcOrd="0" destOrd="0" presId="urn:microsoft.com/office/officeart/2005/8/layout/lProcess3"/>
    <dgm:cxn modelId="{B13727CE-F30E-C544-B768-1A758FC59B11}" srcId="{4A54F6D3-2A24-AB43-A110-FE07AEC74C6F}" destId="{29B86A1E-4CF5-9D4F-A6AD-36F7427981D8}" srcOrd="3" destOrd="0" parTransId="{EDFD0612-4ECD-9E42-92FD-E5FC5107A40F}" sibTransId="{D1B4CB36-1AC9-964A-B9DA-9E7B08656E98}"/>
    <dgm:cxn modelId="{A6DD7DCF-4506-544F-B228-9552EE7E2DB9}" type="presOf" srcId="{5F1D596C-2A29-B341-9E07-27B2AFF37D3A}" destId="{62D2566D-CA90-614A-A52C-796BB598BAB8}" srcOrd="0" destOrd="0" presId="urn:microsoft.com/office/officeart/2005/8/layout/lProcess3"/>
    <dgm:cxn modelId="{3825E3CF-FD07-0543-A73A-CD50CAF84421}" type="presOf" srcId="{6A5B7C81-7792-654A-BCAE-418E91CCFE35}" destId="{312E0605-6EA5-0E4D-BE4F-77CBA5EFF9E8}" srcOrd="0" destOrd="0" presId="urn:microsoft.com/office/officeart/2005/8/layout/lProcess3"/>
    <dgm:cxn modelId="{692EBFD2-B826-7D48-9916-8BCC4A7F09E3}" type="presOf" srcId="{E6F516D6-4CC0-D04F-BDA8-A332229A8359}" destId="{879E6C06-EE6D-0549-BAF7-76263FB1CD7B}" srcOrd="0" destOrd="0" presId="urn:microsoft.com/office/officeart/2005/8/layout/lProcess3"/>
    <dgm:cxn modelId="{8ACE36D4-412B-054C-849D-3EBF26209A00}" srcId="{75A05237-166A-AF47-9E19-303512C10D74}" destId="{3D478BAF-1E58-3B45-9A4D-C42A12A25E96}" srcOrd="1" destOrd="0" parTransId="{54542E79-22EE-3242-B246-F939E8AA5E0B}" sibTransId="{186D0B29-A48C-E04F-8D8C-3592008C2DAF}"/>
    <dgm:cxn modelId="{BB1F12D5-2EF1-43B8-B0B4-EBBDBE777073}" type="presOf" srcId="{645AEA26-EFB7-4D5A-AE0B-BE8A9CA5C929}" destId="{F9B77F3F-D560-4868-AA5B-B19B20DA7FD2}" srcOrd="0" destOrd="0" presId="urn:microsoft.com/office/officeart/2005/8/layout/lProcess3"/>
    <dgm:cxn modelId="{E59160D5-0941-4CBE-ACB8-2DF0D2C6A1AC}" srcId="{73323CB2-0685-43EC-9AE2-891127C7B090}" destId="{F4CB277D-1F30-4C80-A908-E66F07EABEC0}" srcOrd="4" destOrd="0" parTransId="{EC4801FA-6406-4800-82DB-A200E28CE140}" sibTransId="{BC2D63A2-A218-429A-910C-DBEB86329D68}"/>
    <dgm:cxn modelId="{338568D6-EADA-43AD-ADA4-6997FD131A0E}" srcId="{2AF3B08F-CEB7-4993-8DF7-BB8D4B7EF7A6}" destId="{762F1D28-CAFC-4A44-AB88-1BBCF59504A7}" srcOrd="6" destOrd="0" parTransId="{05ECAFA7-013B-455A-9E1B-CE699003918C}" sibTransId="{831412FF-E1BF-4EF4-ABF5-4421669BC51B}"/>
    <dgm:cxn modelId="{ABB6DCD6-184A-0F43-9B16-5DB902DD40E4}" srcId="{8F8AD0CD-6CDC-7A4F-BBE8-91E1E543E248}" destId="{75A05237-166A-AF47-9E19-303512C10D74}" srcOrd="4" destOrd="0" parTransId="{74C2A8AB-E001-BC42-A08A-CECF468F3A84}" sibTransId="{EA29CD10-31C2-1649-A0A2-DC8AD5CA6E58}"/>
    <dgm:cxn modelId="{BE5D10D7-107F-432C-B100-61EAECE6498A}" type="presOf" srcId="{50047B18-F6DE-422D-8DA5-175BC562F3DD}" destId="{C5A54103-D76A-45DE-A4AA-DAF843267296}" srcOrd="0" destOrd="0" presId="urn:microsoft.com/office/officeart/2005/8/layout/lProcess3"/>
    <dgm:cxn modelId="{A0BCB5D9-0DF7-3F42-AE69-11006C691E65}" type="presOf" srcId="{D708D25F-E4E6-7341-8884-1F6AAA99D722}" destId="{539EC917-0AE1-E741-B7D4-0A08320FE869}" srcOrd="0" destOrd="0" presId="urn:microsoft.com/office/officeart/2005/8/layout/lProcess3"/>
    <dgm:cxn modelId="{0DDF9EDA-9B03-BA4E-B760-71A9080AE032}" srcId="{1DCCB794-A924-AB49-A5B0-63867C1CC99F}" destId="{CC7F5F5B-E2C7-8448-ADE2-6A2947EFA5F5}" srcOrd="2" destOrd="0" parTransId="{6D229F01-D608-014E-8AFB-7BB78707F0AE}" sibTransId="{8B44A51D-64A6-A048-B7C5-48219BFCEB58}"/>
    <dgm:cxn modelId="{6C09C4DA-B370-9B4C-8BB3-4E06944AFF67}" type="presOf" srcId="{84EE89F5-6CD2-6F4A-8500-C43D40935C11}" destId="{F4F25B9A-6408-F745-B74A-E407F115CDCB}" srcOrd="0" destOrd="0" presId="urn:microsoft.com/office/officeart/2005/8/layout/lProcess3"/>
    <dgm:cxn modelId="{3314E6DA-72D7-48E4-A546-6E22A3C008D7}" type="presOf" srcId="{CC538E07-3D54-411E-BB39-612D9CA7ED7A}" destId="{F9D310BA-640B-4337-8ED1-326291AD7FA8}" srcOrd="0" destOrd="0" presId="urn:microsoft.com/office/officeart/2005/8/layout/lProcess3"/>
    <dgm:cxn modelId="{72F9BDDC-E1DB-450F-A4C1-25AEAAD93740}" type="presOf" srcId="{69FAC9E2-2A2A-4B68-AB49-861737782B0A}" destId="{4073D6C0-CD7B-4D0C-BDCE-7D1838E7582F}" srcOrd="0" destOrd="0" presId="urn:microsoft.com/office/officeart/2005/8/layout/lProcess3"/>
    <dgm:cxn modelId="{C7CBE0DC-CB76-5C4C-9CF8-FB8D1F5CFF2D}" type="presOf" srcId="{216055D0-B645-C04E-AEAC-FC10A72424EF}" destId="{06E845C9-486C-D348-AAFD-4EF29F9B559C}" srcOrd="0" destOrd="0" presId="urn:microsoft.com/office/officeart/2005/8/layout/lProcess3"/>
    <dgm:cxn modelId="{900DF6DC-66A5-9144-BE28-FC3DBA836EA4}" type="presOf" srcId="{B7220CF0-AC19-C149-A8E1-2CC0651858F3}" destId="{DEADE7B2-D539-3549-AD54-CCD9157AF51D}" srcOrd="0" destOrd="0" presId="urn:microsoft.com/office/officeart/2005/8/layout/lProcess3"/>
    <dgm:cxn modelId="{6E96FEDD-EA6E-6941-A290-088F0D672A33}" srcId="{D65AB797-1AD8-EF47-8B7C-62626A9B1123}" destId="{88B0EC32-DD10-894B-A766-9AF3BD83879C}" srcOrd="4" destOrd="0" parTransId="{310C8FC6-EFA9-B44D-8864-A34F433006B9}" sibTransId="{F940B85B-14F9-4446-B1F3-08FA3AE2508E}"/>
    <dgm:cxn modelId="{D79247E0-B402-41AC-8A71-1095ED40EF3E}" type="presOf" srcId="{117D6954-E3FB-4B64-AEBF-A7491000F12B}" destId="{2FA02A54-C957-4D9E-B0CE-895C2F07C10F}" srcOrd="0" destOrd="0" presId="urn:microsoft.com/office/officeart/2005/8/layout/lProcess3"/>
    <dgm:cxn modelId="{1DE2D8E0-3ED7-4451-8650-6B0CCE5B5D9C}" srcId="{8F8AD0CD-6CDC-7A4F-BBE8-91E1E543E248}" destId="{2AF3B08F-CEB7-4993-8DF7-BB8D4B7EF7A6}" srcOrd="13" destOrd="0" parTransId="{FC6CFEDA-2C0F-4608-B085-80421DA5EBF7}" sibTransId="{7D077BBE-7D34-46E1-BF74-4E0E9DC7EACE}"/>
    <dgm:cxn modelId="{4BE580E3-0254-4BAA-BAFD-7C6F03DAF4C3}" srcId="{38D8542F-D248-4CEC-ACA4-8A041DEB31DE}" destId="{3F0F815F-F43A-4B5C-BE3C-C644FB811E36}" srcOrd="0" destOrd="0" parTransId="{EE87FC48-74E0-45EB-8D60-447FAAF61D27}" sibTransId="{AB32D009-3E0F-4CCA-9991-D38964BB5F5F}"/>
    <dgm:cxn modelId="{5046FBE3-56A5-480C-B42F-EB7898761C53}" type="presOf" srcId="{73583C59-F16E-457C-8884-AE94FB24CD1B}" destId="{0280CCF2-2F7B-4DBD-8258-1ABAA1551126}" srcOrd="0" destOrd="0" presId="urn:microsoft.com/office/officeart/2005/8/layout/lProcess3"/>
    <dgm:cxn modelId="{BEC280E4-4F80-4349-B95A-8441799C136D}" type="presOf" srcId="{C5BB01E3-219E-0048-82E5-B4656F4E7417}" destId="{11FA8E9E-5AF3-6747-B9C5-F51FD75063CE}" srcOrd="0" destOrd="0" presId="urn:microsoft.com/office/officeart/2005/8/layout/lProcess3"/>
    <dgm:cxn modelId="{849407E5-030A-4D77-A979-CC30F4389F1B}" srcId="{ADEF22E4-7D72-469B-A6B2-A42C01B67074}" destId="{069091C2-84CA-4BD2-9247-E2A3C620E633}" srcOrd="2" destOrd="0" parTransId="{B70B03BB-A77E-4D09-A9DA-C003E20876E6}" sibTransId="{6C50A021-DF30-4D32-9390-5B3CBC74DDED}"/>
    <dgm:cxn modelId="{7D0F5CE5-3E7D-47CE-96C0-3DC20961EA40}" srcId="{8D5AC728-BC13-4298-AA11-1077EE7F4323}" destId="{31C1DA84-F610-4B7C-A1EA-9C52B9EF65C8}" srcOrd="6" destOrd="0" parTransId="{EAE92696-B2AE-4F98-9511-23C6AACC5CAE}" sibTransId="{0F5D4830-736C-43C0-A91E-E057B2CFD4B8}"/>
    <dgm:cxn modelId="{C2B0CCE5-00E7-4EE3-A803-444D9FCCD11D}" type="presOf" srcId="{1DEAE179-7769-46AE-B5FA-64AA964CBCE4}" destId="{F1905E78-FBB3-419B-A81A-9480632F52A1}" srcOrd="0" destOrd="0" presId="urn:microsoft.com/office/officeart/2005/8/layout/lProcess3"/>
    <dgm:cxn modelId="{20682AE6-C58F-4C84-A088-B113EC228D8F}" type="presOf" srcId="{C29B72D0-27B2-4CED-951E-323727D3FF87}" destId="{24C0F082-4C3C-4435-9010-F19B30437004}" srcOrd="0" destOrd="0" presId="urn:microsoft.com/office/officeart/2005/8/layout/lProcess3"/>
    <dgm:cxn modelId="{B559A7E8-BE2A-4C74-95D2-59E2C4DBA696}" type="presOf" srcId="{26112F77-9FD7-4FA7-8E2F-543115ACCDFB}" destId="{A4879B3D-DAF8-4CE2-B7E0-E3D5B5072DCD}" srcOrd="0" destOrd="0" presId="urn:microsoft.com/office/officeart/2005/8/layout/lProcess3"/>
    <dgm:cxn modelId="{B3ABBFE9-B5DF-40A0-B975-D3C1B7F17D65}" type="presOf" srcId="{5BC8C70B-4B04-476D-8C8E-F1018A5A3710}" destId="{7B26C4C5-6A97-4D5D-80FD-CFE9B4BD5DB8}" srcOrd="0" destOrd="0" presId="urn:microsoft.com/office/officeart/2005/8/layout/lProcess3"/>
    <dgm:cxn modelId="{F80CB3EA-8C45-4B20-869D-0BCC845EFAE5}" type="presOf" srcId="{774E60C8-1DCA-43B6-832A-F8D4183473B6}" destId="{FAF7A08E-9635-4647-906C-BB0B1754786E}" srcOrd="0" destOrd="0" presId="urn:microsoft.com/office/officeart/2005/8/layout/lProcess3"/>
    <dgm:cxn modelId="{7095D6EA-D634-43E0-896B-AE13FC1CB440}" type="presOf" srcId="{42C03880-3729-1947-AAB9-05E173F986AB}" destId="{66850ADE-9A98-42E4-9D1F-488ACC68A3B4}" srcOrd="0" destOrd="0" presId="urn:microsoft.com/office/officeart/2005/8/layout/lProcess3"/>
    <dgm:cxn modelId="{C1C38CEC-E9D1-4D79-9C48-B7A53CEE8592}" srcId="{2AF3B08F-CEB7-4993-8DF7-BB8D4B7EF7A6}" destId="{4169F69C-F72F-49C3-A420-291070D3155E}" srcOrd="0" destOrd="0" parTransId="{21E76C70-58E8-4526-AEA0-19E9F98A16D6}" sibTransId="{71E679A0-6C87-4DC2-8BF9-A8EE0B926CE5}"/>
    <dgm:cxn modelId="{9957A4EC-00ED-AD49-9D03-DC9D2346BBDC}" type="presOf" srcId="{40A7EAA3-C774-D640-92ED-A6357DF6B284}" destId="{16BE19B9-2EE8-E24C-A337-57D6FD5F15CE}" srcOrd="0" destOrd="0" presId="urn:microsoft.com/office/officeart/2005/8/layout/lProcess3"/>
    <dgm:cxn modelId="{640339EE-7F7C-44CD-BE36-7C066FBD9794}" srcId="{8F8AD0CD-6CDC-7A4F-BBE8-91E1E543E248}" destId="{82032ECE-0693-4A72-9DE2-F57FE5DC7B37}" srcOrd="12" destOrd="0" parTransId="{90D4BD89-7021-4D1F-A664-13BA1B492C27}" sibTransId="{C764ED8B-FBC8-4F40-A7BD-B65169AA2752}"/>
    <dgm:cxn modelId="{2AB1FAEE-E63C-EA4F-B99E-0174D3BD8337}" srcId="{D65AB797-1AD8-EF47-8B7C-62626A9B1123}" destId="{F7D6267B-C82A-2C44-A31E-D6D2088A75C8}" srcOrd="1" destOrd="0" parTransId="{0D7BE908-653E-B642-8376-95BDB5E3CC6C}" sibTransId="{0D56EA2C-C690-7243-83F8-3BF82158A1BF}"/>
    <dgm:cxn modelId="{471BE8EF-6B41-E34A-95F6-6A8D1E13BC70}" srcId="{8F8AD0CD-6CDC-7A4F-BBE8-91E1E543E248}" destId="{4A54F6D3-2A24-AB43-A110-FE07AEC74C6F}" srcOrd="2" destOrd="0" parTransId="{1D493929-CC44-084A-9412-46C31BA752A7}" sibTransId="{FA7B271D-F631-B54C-9FD3-6CCD5E79A2CB}"/>
    <dgm:cxn modelId="{EC7219F1-DDB4-4CDF-BD59-C3E36B8CA563}" type="presOf" srcId="{ADEF22E4-7D72-469B-A6B2-A42C01B67074}" destId="{78630164-37DE-46D5-A34F-0826EDB3B902}" srcOrd="0" destOrd="0" presId="urn:microsoft.com/office/officeart/2005/8/layout/lProcess3"/>
    <dgm:cxn modelId="{0E9767F1-8BAD-43EB-B95A-937725C57296}" type="presOf" srcId="{211F4F0B-FE9A-4AAD-9871-B920CE7F732D}" destId="{84962960-00AE-4530-8642-E6BB597D5105}" srcOrd="0" destOrd="0" presId="urn:microsoft.com/office/officeart/2005/8/layout/lProcess3"/>
    <dgm:cxn modelId="{D530A0F2-4220-4347-8198-3D18CADCB60A}" type="presOf" srcId="{3AA0347A-6C9B-45EE-B7C5-F4C02C4C2381}" destId="{295C24C9-2DED-41A8-AAA6-87C87ECA7890}" srcOrd="0" destOrd="0" presId="urn:microsoft.com/office/officeart/2005/8/layout/lProcess3"/>
    <dgm:cxn modelId="{A28006F3-AA75-2848-B86A-D188E3E66AE9}" type="presOf" srcId="{731AD0F5-24B7-6449-90CE-9B28674191A4}" destId="{4C9DC729-287C-7F40-BAD2-363CF487C609}" srcOrd="0" destOrd="0" presId="urn:microsoft.com/office/officeart/2005/8/layout/lProcess3"/>
    <dgm:cxn modelId="{8B3274F3-F01C-F746-9A4F-3D2D48AB8062}" type="presOf" srcId="{6D46C209-60F4-8947-A91A-64171E30CC73}" destId="{92FBCAA5-A882-F541-A8BF-35D0F46754A2}" srcOrd="0" destOrd="0" presId="urn:microsoft.com/office/officeart/2005/8/layout/lProcess3"/>
    <dgm:cxn modelId="{0C519DF3-8EF5-4374-AA55-F8BD4D03B83D}" type="presOf" srcId="{5E20300E-4112-4A70-BDD7-D3E12FF6CA24}" destId="{FCB84FDE-F4CB-46C5-B029-68502AE39B47}" srcOrd="0" destOrd="0" presId="urn:microsoft.com/office/officeart/2005/8/layout/lProcess3"/>
    <dgm:cxn modelId="{CE12DFF3-02FA-452B-8D22-C1F7FC54A097}" type="presOf" srcId="{707F0C93-40E4-4D51-BA89-E6FB896C2220}" destId="{E3DF65EA-FCB6-4E5A-BEAB-FFDCC2D901BB}" srcOrd="0" destOrd="0" presId="urn:microsoft.com/office/officeart/2005/8/layout/lProcess3"/>
    <dgm:cxn modelId="{2EFCFDF5-FACC-4DE8-85C5-111B5AF2DBDF}" type="presOf" srcId="{98BB8AD1-0511-4C8E-A73E-F6C97B8D0F37}" destId="{D0DD05AD-4DF0-4C3F-A54C-4424657823CC}" srcOrd="0" destOrd="0" presId="urn:microsoft.com/office/officeart/2005/8/layout/lProcess3"/>
    <dgm:cxn modelId="{B3A9BDF9-36B9-4C24-BAAC-158BA899F10D}" type="presOf" srcId="{4169F69C-F72F-49C3-A420-291070D3155E}" destId="{61F546E9-3CFA-4CA1-A30D-88795BA7AEA0}" srcOrd="0" destOrd="0" presId="urn:microsoft.com/office/officeart/2005/8/layout/lProcess3"/>
    <dgm:cxn modelId="{C2716DFA-43D4-463A-B96A-41B51FACB9AF}" type="presOf" srcId="{2D15FBF3-B4E9-43A0-A8C1-57976B693681}" destId="{0003E5B6-F559-4529-AF8A-61043368D470}" srcOrd="0" destOrd="0" presId="urn:microsoft.com/office/officeart/2005/8/layout/lProcess3"/>
    <dgm:cxn modelId="{CC54B0FA-2BD8-4754-9E24-492F50549D2C}" type="presOf" srcId="{680F672B-B16A-457B-81C4-EB8FD742066E}" destId="{350E410D-D06A-42C3-95C5-2807EFD52673}" srcOrd="0" destOrd="0" presId="urn:microsoft.com/office/officeart/2005/8/layout/lProcess3"/>
    <dgm:cxn modelId="{0B0F43FD-6940-4188-A73C-3CE14DB0B880}" srcId="{38D8542F-D248-4CEC-ACA4-8A041DEB31DE}" destId="{6625545F-7059-45C2-A7D4-4D38C03AB3BD}" srcOrd="4" destOrd="0" parTransId="{C8A63C6A-3BF0-46C4-9BF2-47CF4DFB58B9}" sibTransId="{4D350276-60E4-423F-A02A-C56EDAB036A8}"/>
    <dgm:cxn modelId="{80586BFE-1504-4260-912C-14B3252470B9}" srcId="{8F8AD0CD-6CDC-7A4F-BBE8-91E1E543E248}" destId="{8B7AF5BB-6B07-4A41-965E-95176E3D2A66}" srcOrd="11" destOrd="0" parTransId="{FF9DD550-7ADC-4775-9E55-05E57C5673BB}" sibTransId="{42E827F2-49C2-42BE-9DD8-4E32F57395F4}"/>
    <dgm:cxn modelId="{B84FEFFE-A681-4441-A374-809DA24CB4E0}" type="presOf" srcId="{CDCBF53B-1C2F-4D04-ABBB-B775C49B8CB7}" destId="{A4C601DE-7DA6-44E7-B028-C643F0079C00}" srcOrd="0" destOrd="0" presId="urn:microsoft.com/office/officeart/2005/8/layout/lProcess3"/>
    <dgm:cxn modelId="{485D9EFF-8C25-4E7C-BF36-BCD14697E1F1}" srcId="{2AF3B08F-CEB7-4993-8DF7-BB8D4B7EF7A6}" destId="{8DAFB02A-637A-4A6E-9EC6-55092E011BD0}" srcOrd="5" destOrd="0" parTransId="{81DDFD00-53A1-40C2-B36C-A302C9A467AA}" sibTransId="{03F0237F-D900-48D2-98C3-080D249B04F7}"/>
    <dgm:cxn modelId="{8A42D7FF-E6AD-45F7-954C-E6E80F58C941}" type="presOf" srcId="{91B7CE91-6C72-437E-AF6D-6E89F1145544}" destId="{27BA5829-2194-4559-BC0B-DC8B5B78DDFC}" srcOrd="0" destOrd="0" presId="urn:microsoft.com/office/officeart/2005/8/layout/lProcess3"/>
    <dgm:cxn modelId="{5F1FA801-A0CF-DC4F-A7F3-1C7C0C8F1BC4}" type="presParOf" srcId="{52A8B3EE-0DF6-7B46-97D4-42628DE9B8B6}" destId="{5511BF3D-6FD6-494C-821A-E8CFDBE61ACA}" srcOrd="0" destOrd="0" presId="urn:microsoft.com/office/officeart/2005/8/layout/lProcess3"/>
    <dgm:cxn modelId="{D33D76A3-DF79-634A-8473-66B7ACC716CE}" type="presParOf" srcId="{5511BF3D-6FD6-494C-821A-E8CFDBE61ACA}" destId="{11FA8E9E-5AF3-6747-B9C5-F51FD75063CE}" srcOrd="0" destOrd="0" presId="urn:microsoft.com/office/officeart/2005/8/layout/lProcess3"/>
    <dgm:cxn modelId="{86CD2841-8092-2149-AB84-C60BDE452F7E}" type="presParOf" srcId="{5511BF3D-6FD6-494C-821A-E8CFDBE61ACA}" destId="{CC4D1375-53C5-1544-9E53-CCB4E41E3CCF}" srcOrd="1" destOrd="0" presId="urn:microsoft.com/office/officeart/2005/8/layout/lProcess3"/>
    <dgm:cxn modelId="{714DE574-04B4-AD47-BA78-00B5FF58DBBE}" type="presParOf" srcId="{5511BF3D-6FD6-494C-821A-E8CFDBE61ACA}" destId="{34FFEAE6-324E-0D46-A0D1-9545B0275AC7}" srcOrd="2" destOrd="0" presId="urn:microsoft.com/office/officeart/2005/8/layout/lProcess3"/>
    <dgm:cxn modelId="{352817B3-13C3-D84E-9E6F-07226BCB4FC0}" type="presParOf" srcId="{5511BF3D-6FD6-494C-821A-E8CFDBE61ACA}" destId="{3A3ACAC1-A023-FA4B-9E17-77067191FF27}" srcOrd="3" destOrd="0" presId="urn:microsoft.com/office/officeart/2005/8/layout/lProcess3"/>
    <dgm:cxn modelId="{2DA344E8-35AB-8348-B9E4-838D10676FAB}" type="presParOf" srcId="{5511BF3D-6FD6-494C-821A-E8CFDBE61ACA}" destId="{293BD582-B6F4-804E-8C75-F52714D0E844}" srcOrd="4" destOrd="0" presId="urn:microsoft.com/office/officeart/2005/8/layout/lProcess3"/>
    <dgm:cxn modelId="{BC4CA0C4-0410-5F47-8CFF-81D96CC0E241}" type="presParOf" srcId="{5511BF3D-6FD6-494C-821A-E8CFDBE61ACA}" destId="{FCA42B56-D2DE-964E-A496-169FBBD0D9EF}" srcOrd="5" destOrd="0" presId="urn:microsoft.com/office/officeart/2005/8/layout/lProcess3"/>
    <dgm:cxn modelId="{2798F1BB-8523-BF46-A3F5-7A1E9F348D29}" type="presParOf" srcId="{5511BF3D-6FD6-494C-821A-E8CFDBE61ACA}" destId="{CB6BE5FF-ED43-1C4E-BA8D-7F73B2FC828B}" srcOrd="6" destOrd="0" presId="urn:microsoft.com/office/officeart/2005/8/layout/lProcess3"/>
    <dgm:cxn modelId="{25402D65-AFD3-B849-9CCF-433FD6BCA427}" type="presParOf" srcId="{5511BF3D-6FD6-494C-821A-E8CFDBE61ACA}" destId="{BB1D488E-BB12-6B4B-9CB3-ECEE91957DE4}" srcOrd="7" destOrd="0" presId="urn:microsoft.com/office/officeart/2005/8/layout/lProcess3"/>
    <dgm:cxn modelId="{C6FFF623-5C59-6745-9034-6991F48E3772}" type="presParOf" srcId="{5511BF3D-6FD6-494C-821A-E8CFDBE61ACA}" destId="{17617D3B-D142-B94A-BACF-517E971379C9}" srcOrd="8" destOrd="0" presId="urn:microsoft.com/office/officeart/2005/8/layout/lProcess3"/>
    <dgm:cxn modelId="{ED7C10E0-4FF0-D34A-82DF-27AE4B34A5F0}" type="presParOf" srcId="{5511BF3D-6FD6-494C-821A-E8CFDBE61ACA}" destId="{11253E47-2535-D643-9156-E3953A40B969}" srcOrd="9" destOrd="0" presId="urn:microsoft.com/office/officeart/2005/8/layout/lProcess3"/>
    <dgm:cxn modelId="{37F0081B-9B61-0742-9116-02BA5A3923E5}" type="presParOf" srcId="{5511BF3D-6FD6-494C-821A-E8CFDBE61ACA}" destId="{16BE19B9-2EE8-E24C-A337-57D6FD5F15CE}" srcOrd="10" destOrd="0" presId="urn:microsoft.com/office/officeart/2005/8/layout/lProcess3"/>
    <dgm:cxn modelId="{0DD08B9C-A6BA-7441-9BCC-4A89D49FAEE1}" type="presParOf" srcId="{5511BF3D-6FD6-494C-821A-E8CFDBE61ACA}" destId="{5C27DDCD-3C21-DD4E-BC70-49B1BE921693}" srcOrd="11" destOrd="0" presId="urn:microsoft.com/office/officeart/2005/8/layout/lProcess3"/>
    <dgm:cxn modelId="{9F70A408-A7C6-E743-AA19-6527DA09FB97}" type="presParOf" srcId="{5511BF3D-6FD6-494C-821A-E8CFDBE61ACA}" destId="{92FBCAA5-A882-F541-A8BF-35D0F46754A2}" srcOrd="12" destOrd="0" presId="urn:microsoft.com/office/officeart/2005/8/layout/lProcess3"/>
    <dgm:cxn modelId="{C4FCE5A3-1570-4649-A3F3-6D5D2DB5E7B6}" type="presParOf" srcId="{5511BF3D-6FD6-494C-821A-E8CFDBE61ACA}" destId="{B89731BC-A205-48CF-A036-015C02F199BF}" srcOrd="13" destOrd="0" presId="urn:microsoft.com/office/officeart/2005/8/layout/lProcess3"/>
    <dgm:cxn modelId="{108C1457-A0E1-49C4-8AA7-995D2A4CD1E8}" type="presParOf" srcId="{5511BF3D-6FD6-494C-821A-E8CFDBE61ACA}" destId="{D0DD05AD-4DF0-4C3F-A54C-4424657823CC}" srcOrd="14" destOrd="0" presId="urn:microsoft.com/office/officeart/2005/8/layout/lProcess3"/>
    <dgm:cxn modelId="{736B5F60-40CD-874A-B826-8DB603D8C7AE}" type="presParOf" srcId="{52A8B3EE-0DF6-7B46-97D4-42628DE9B8B6}" destId="{D2C770FB-7B1D-7D4F-9486-4D52BE93C6A1}" srcOrd="1" destOrd="0" presId="urn:microsoft.com/office/officeart/2005/8/layout/lProcess3"/>
    <dgm:cxn modelId="{7BD922B0-76C6-A64A-A9DC-890AC2C5B386}" type="presParOf" srcId="{52A8B3EE-0DF6-7B46-97D4-42628DE9B8B6}" destId="{59214577-413C-484F-A4DA-33794C6CC9A6}" srcOrd="2" destOrd="0" presId="urn:microsoft.com/office/officeart/2005/8/layout/lProcess3"/>
    <dgm:cxn modelId="{DFE7B720-93C6-8949-8A1D-37AB24A5FE78}" type="presParOf" srcId="{59214577-413C-484F-A4DA-33794C6CC9A6}" destId="{6391D339-2CF9-2B45-8D3A-D569114EEB55}" srcOrd="0" destOrd="0" presId="urn:microsoft.com/office/officeart/2005/8/layout/lProcess3"/>
    <dgm:cxn modelId="{4C58304E-1A1F-0248-9467-337949653CA1}" type="presParOf" srcId="{59214577-413C-484F-A4DA-33794C6CC9A6}" destId="{EF95CB3F-D4EA-AE4B-845F-35B6185CE123}" srcOrd="1" destOrd="0" presId="urn:microsoft.com/office/officeart/2005/8/layout/lProcess3"/>
    <dgm:cxn modelId="{CF4F20B5-9D89-AA4B-AF16-1ABCD56ACFF5}" type="presParOf" srcId="{59214577-413C-484F-A4DA-33794C6CC9A6}" destId="{8495BC82-1D8F-F64D-A997-C05E1E04AC8C}" srcOrd="2" destOrd="0" presId="urn:microsoft.com/office/officeart/2005/8/layout/lProcess3"/>
    <dgm:cxn modelId="{89F1F6FD-0CEE-6244-8F45-86C9343F0061}" type="presParOf" srcId="{59214577-413C-484F-A4DA-33794C6CC9A6}" destId="{8B20444A-545D-504E-AFF5-8EA4327E7D76}" srcOrd="3" destOrd="0" presId="urn:microsoft.com/office/officeart/2005/8/layout/lProcess3"/>
    <dgm:cxn modelId="{B6DC2D24-13E2-C443-AF12-8BA7CFC6A87F}" type="presParOf" srcId="{59214577-413C-484F-A4DA-33794C6CC9A6}" destId="{879E6C06-EE6D-0549-BAF7-76263FB1CD7B}" srcOrd="4" destOrd="0" presId="urn:microsoft.com/office/officeart/2005/8/layout/lProcess3"/>
    <dgm:cxn modelId="{CA42BE61-BD13-5946-88BD-186D4FFA3269}" type="presParOf" srcId="{59214577-413C-484F-A4DA-33794C6CC9A6}" destId="{DD690DD9-EFE0-744E-AA8A-2D738000D032}" srcOrd="5" destOrd="0" presId="urn:microsoft.com/office/officeart/2005/8/layout/lProcess3"/>
    <dgm:cxn modelId="{0B9E9C1F-F1C6-6D49-B27C-44CE328ECD76}" type="presParOf" srcId="{59214577-413C-484F-A4DA-33794C6CC9A6}" destId="{E2479F3A-9C38-1345-BA39-7C7E35CB022E}" srcOrd="6" destOrd="0" presId="urn:microsoft.com/office/officeart/2005/8/layout/lProcess3"/>
    <dgm:cxn modelId="{95E4554C-C7CD-8841-BEA2-6E766C1F97D2}" type="presParOf" srcId="{59214577-413C-484F-A4DA-33794C6CC9A6}" destId="{0CB561CC-DC00-B742-A74C-9DF4D7B67E1C}" srcOrd="7" destOrd="0" presId="urn:microsoft.com/office/officeart/2005/8/layout/lProcess3"/>
    <dgm:cxn modelId="{0E565BCE-080D-B84D-8360-BB89CDEF76B8}" type="presParOf" srcId="{59214577-413C-484F-A4DA-33794C6CC9A6}" destId="{D218FCC8-2BA3-FD44-9F7B-36713366623E}" srcOrd="8" destOrd="0" presId="urn:microsoft.com/office/officeart/2005/8/layout/lProcess3"/>
    <dgm:cxn modelId="{D2F661CF-888E-594D-9F7B-140362833EDE}" type="presParOf" srcId="{59214577-413C-484F-A4DA-33794C6CC9A6}" destId="{4B8F5B7E-A2FF-8040-AE6C-A331724D0DA9}" srcOrd="9" destOrd="0" presId="urn:microsoft.com/office/officeart/2005/8/layout/lProcess3"/>
    <dgm:cxn modelId="{F60107D9-F65E-4FC3-A003-5FD9114C4B04}" type="presParOf" srcId="{59214577-413C-484F-A4DA-33794C6CC9A6}" destId="{79EC162C-0236-4FE3-8819-C2F22F3B56BE}" srcOrd="10" destOrd="0" presId="urn:microsoft.com/office/officeart/2005/8/layout/lProcess3"/>
    <dgm:cxn modelId="{4644630F-EC78-4592-A871-44D243B6C9EA}" type="presParOf" srcId="{59214577-413C-484F-A4DA-33794C6CC9A6}" destId="{2A051CA0-7D2F-4307-8F3A-0E6959306171}" srcOrd="11" destOrd="0" presId="urn:microsoft.com/office/officeart/2005/8/layout/lProcess3"/>
    <dgm:cxn modelId="{5B6626C2-4440-CC48-A7B8-A4D71D6CCDDD}" type="presParOf" srcId="{59214577-413C-484F-A4DA-33794C6CC9A6}" destId="{B52CDC06-09D8-1348-B639-3EA0550588F0}" srcOrd="12" destOrd="0" presId="urn:microsoft.com/office/officeart/2005/8/layout/lProcess3"/>
    <dgm:cxn modelId="{4D596215-DECB-0743-A806-2C44D6FAD0F5}" type="presParOf" srcId="{59214577-413C-484F-A4DA-33794C6CC9A6}" destId="{D135034A-3F4B-A143-949C-43074171E1EB}" srcOrd="13" destOrd="0" presId="urn:microsoft.com/office/officeart/2005/8/layout/lProcess3"/>
    <dgm:cxn modelId="{5E9B49AD-CDF3-184B-8176-29D0CBAFA6CB}" type="presParOf" srcId="{59214577-413C-484F-A4DA-33794C6CC9A6}" destId="{F4F25B9A-6408-F745-B74A-E407F115CDCB}" srcOrd="14" destOrd="0" presId="urn:microsoft.com/office/officeart/2005/8/layout/lProcess3"/>
    <dgm:cxn modelId="{FA3787B6-F783-5C48-B1C1-C914738820A9}" type="presParOf" srcId="{52A8B3EE-0DF6-7B46-97D4-42628DE9B8B6}" destId="{CA005D88-9DE8-E149-849D-AB90B376B6AD}" srcOrd="3" destOrd="0" presId="urn:microsoft.com/office/officeart/2005/8/layout/lProcess3"/>
    <dgm:cxn modelId="{B8F425D3-E0C1-654E-8228-57272F9B6E35}" type="presParOf" srcId="{52A8B3EE-0DF6-7B46-97D4-42628DE9B8B6}" destId="{651F18EB-16AA-924A-B4BF-2BB466241CF0}" srcOrd="4" destOrd="0" presId="urn:microsoft.com/office/officeart/2005/8/layout/lProcess3"/>
    <dgm:cxn modelId="{E6D2E260-F51B-2F44-856B-47EE6CDC3C85}" type="presParOf" srcId="{651F18EB-16AA-924A-B4BF-2BB466241CF0}" destId="{3732E83C-3D93-CE46-8D29-4DDBCB8587C9}" srcOrd="0" destOrd="0" presId="urn:microsoft.com/office/officeart/2005/8/layout/lProcess3"/>
    <dgm:cxn modelId="{A7D3C041-64F9-684C-8240-D8FBE4DC43D9}" type="presParOf" srcId="{651F18EB-16AA-924A-B4BF-2BB466241CF0}" destId="{DCBFED90-B55C-5044-8DEB-777B6E4DD985}" srcOrd="1" destOrd="0" presId="urn:microsoft.com/office/officeart/2005/8/layout/lProcess3"/>
    <dgm:cxn modelId="{AB2425F9-1ADD-EE4A-9C33-D56D0EB7AC7A}" type="presParOf" srcId="{651F18EB-16AA-924A-B4BF-2BB466241CF0}" destId="{380634D6-FE3E-5A47-A62A-0DEC06D970D9}" srcOrd="2" destOrd="0" presId="urn:microsoft.com/office/officeart/2005/8/layout/lProcess3"/>
    <dgm:cxn modelId="{0149AC3D-40E3-4F44-A883-861F35156006}" type="presParOf" srcId="{651F18EB-16AA-924A-B4BF-2BB466241CF0}" destId="{CD6F7CEA-EB20-3A4D-B338-4ABD17A6D892}" srcOrd="3" destOrd="0" presId="urn:microsoft.com/office/officeart/2005/8/layout/lProcess3"/>
    <dgm:cxn modelId="{5C811845-F03E-AC49-8596-FE25B891540E}" type="presParOf" srcId="{651F18EB-16AA-924A-B4BF-2BB466241CF0}" destId="{06E845C9-486C-D348-AAFD-4EF29F9B559C}" srcOrd="4" destOrd="0" presId="urn:microsoft.com/office/officeart/2005/8/layout/lProcess3"/>
    <dgm:cxn modelId="{76D42640-59FA-9F49-922D-5FB590C4F959}" type="presParOf" srcId="{651F18EB-16AA-924A-B4BF-2BB466241CF0}" destId="{554D1F5E-5F13-0C41-AD8F-2FA384DC1921}" srcOrd="5" destOrd="0" presId="urn:microsoft.com/office/officeart/2005/8/layout/lProcess3"/>
    <dgm:cxn modelId="{9AB9F5AB-B761-9E47-BFDE-E62382663D8A}" type="presParOf" srcId="{651F18EB-16AA-924A-B4BF-2BB466241CF0}" destId="{1849403E-8129-5944-951B-35217A9348B9}" srcOrd="6" destOrd="0" presId="urn:microsoft.com/office/officeart/2005/8/layout/lProcess3"/>
    <dgm:cxn modelId="{D3729677-3FBA-FE42-8E89-472AA6FE5CAC}" type="presParOf" srcId="{651F18EB-16AA-924A-B4BF-2BB466241CF0}" destId="{39163E72-2CED-FC40-B903-1DBF0BB35C80}" srcOrd="7" destOrd="0" presId="urn:microsoft.com/office/officeart/2005/8/layout/lProcess3"/>
    <dgm:cxn modelId="{74DF81BB-0404-3841-9F16-DDC62B45F682}" type="presParOf" srcId="{651F18EB-16AA-924A-B4BF-2BB466241CF0}" destId="{FCC8ACDB-C9D8-A343-8131-FCE4754CF365}" srcOrd="8" destOrd="0" presId="urn:microsoft.com/office/officeart/2005/8/layout/lProcess3"/>
    <dgm:cxn modelId="{BD4002CC-20E6-8B47-8332-696B86EF7EB6}" type="presParOf" srcId="{651F18EB-16AA-924A-B4BF-2BB466241CF0}" destId="{F3A1899D-F499-B74D-81D9-021DEA173855}" srcOrd="9" destOrd="0" presId="urn:microsoft.com/office/officeart/2005/8/layout/lProcess3"/>
    <dgm:cxn modelId="{B0EAA4EA-CB34-4C2C-9A87-726ED17F017D}" type="presParOf" srcId="{651F18EB-16AA-924A-B4BF-2BB466241CF0}" destId="{84962960-00AE-4530-8642-E6BB597D5105}" srcOrd="10" destOrd="0" presId="urn:microsoft.com/office/officeart/2005/8/layout/lProcess3"/>
    <dgm:cxn modelId="{9DC405DD-8C48-4912-BA05-424CF691BD56}" type="presParOf" srcId="{651F18EB-16AA-924A-B4BF-2BB466241CF0}" destId="{19F62AEF-C281-450F-BA5A-27FD30437A4B}" srcOrd="11" destOrd="0" presId="urn:microsoft.com/office/officeart/2005/8/layout/lProcess3"/>
    <dgm:cxn modelId="{B48A9583-48D4-0E4F-80C3-7190CA296688}" type="presParOf" srcId="{651F18EB-16AA-924A-B4BF-2BB466241CF0}" destId="{4ACE7583-8ED9-9D44-AFDF-A1C7AB3D4559}" srcOrd="12" destOrd="0" presId="urn:microsoft.com/office/officeart/2005/8/layout/lProcess3"/>
    <dgm:cxn modelId="{1D320B96-5466-CF4D-BE1D-EB1929558C98}" type="presParOf" srcId="{651F18EB-16AA-924A-B4BF-2BB466241CF0}" destId="{A4D82CED-052C-7545-85D3-DAC9C4EAD242}" srcOrd="13" destOrd="0" presId="urn:microsoft.com/office/officeart/2005/8/layout/lProcess3"/>
    <dgm:cxn modelId="{81E507FD-C3BD-504B-88CD-F888870290C8}" type="presParOf" srcId="{651F18EB-16AA-924A-B4BF-2BB466241CF0}" destId="{41965D53-4029-7F4C-90D1-E0D2635BE048}" srcOrd="14" destOrd="0" presId="urn:microsoft.com/office/officeart/2005/8/layout/lProcess3"/>
    <dgm:cxn modelId="{2D9DEAB4-34F9-C34F-BE69-1F72C4B1C567}" type="presParOf" srcId="{52A8B3EE-0DF6-7B46-97D4-42628DE9B8B6}" destId="{E102A50F-24D7-774F-9F36-7C7A435F7B4A}" srcOrd="5" destOrd="0" presId="urn:microsoft.com/office/officeart/2005/8/layout/lProcess3"/>
    <dgm:cxn modelId="{282DC1E8-BD32-9F4D-A9F1-3CC020496355}" type="presParOf" srcId="{52A8B3EE-0DF6-7B46-97D4-42628DE9B8B6}" destId="{0712BDDE-2728-D445-9679-291FC36AFB65}" srcOrd="6" destOrd="0" presId="urn:microsoft.com/office/officeart/2005/8/layout/lProcess3"/>
    <dgm:cxn modelId="{452AB039-CBD4-344A-A398-F241FAC86929}" type="presParOf" srcId="{0712BDDE-2728-D445-9679-291FC36AFB65}" destId="{C62BCBBE-59C6-6C4A-8D2B-CB9528AA7862}" srcOrd="0" destOrd="0" presId="urn:microsoft.com/office/officeart/2005/8/layout/lProcess3"/>
    <dgm:cxn modelId="{EFCAD101-57C8-814B-BD98-C409E3C36033}" type="presParOf" srcId="{0712BDDE-2728-D445-9679-291FC36AFB65}" destId="{F8109FD3-C9D6-194A-B010-4E9B491EF5C4}" srcOrd="1" destOrd="0" presId="urn:microsoft.com/office/officeart/2005/8/layout/lProcess3"/>
    <dgm:cxn modelId="{2D4CA78B-B6CD-C247-89AB-E63C8EB81A21}" type="presParOf" srcId="{0712BDDE-2728-D445-9679-291FC36AFB65}" destId="{312E0605-6EA5-0E4D-BE4F-77CBA5EFF9E8}" srcOrd="2" destOrd="0" presId="urn:microsoft.com/office/officeart/2005/8/layout/lProcess3"/>
    <dgm:cxn modelId="{D1F0CEC8-81C3-5B4A-BB64-40FF3666ADD8}" type="presParOf" srcId="{0712BDDE-2728-D445-9679-291FC36AFB65}" destId="{1E8CC0C5-F492-8F44-B633-B6D4D02F7668}" srcOrd="3" destOrd="0" presId="urn:microsoft.com/office/officeart/2005/8/layout/lProcess3"/>
    <dgm:cxn modelId="{28E1B09C-02DA-6C47-B036-B6CA26564A82}" type="presParOf" srcId="{0712BDDE-2728-D445-9679-291FC36AFB65}" destId="{75386C20-2DF2-7B44-B69A-480BACB4D89D}" srcOrd="4" destOrd="0" presId="urn:microsoft.com/office/officeart/2005/8/layout/lProcess3"/>
    <dgm:cxn modelId="{F411593C-FF93-BA43-A1E7-A844A959E834}" type="presParOf" srcId="{0712BDDE-2728-D445-9679-291FC36AFB65}" destId="{BCFF0E30-479B-A14F-8FED-94B9B581C76F}" srcOrd="5" destOrd="0" presId="urn:microsoft.com/office/officeart/2005/8/layout/lProcess3"/>
    <dgm:cxn modelId="{5004130F-6A60-DF46-8C86-8767208BD90B}" type="presParOf" srcId="{0712BDDE-2728-D445-9679-291FC36AFB65}" destId="{C530B6E8-4402-2E40-B5AB-1B97300C1B03}" srcOrd="6" destOrd="0" presId="urn:microsoft.com/office/officeart/2005/8/layout/lProcess3"/>
    <dgm:cxn modelId="{D15E3E73-5A41-844B-BFAE-50F29F8315EF}" type="presParOf" srcId="{0712BDDE-2728-D445-9679-291FC36AFB65}" destId="{7D9366E6-7895-6B4F-BA07-155F5ABE60BB}" srcOrd="7" destOrd="0" presId="urn:microsoft.com/office/officeart/2005/8/layout/lProcess3"/>
    <dgm:cxn modelId="{445AC8B1-5E08-4DEE-BFE4-52A964A896FE}" type="presParOf" srcId="{0712BDDE-2728-D445-9679-291FC36AFB65}" destId="{3AF7CC2C-B588-406F-A7D6-A86DDA5BCEB4}" srcOrd="8" destOrd="0" presId="urn:microsoft.com/office/officeart/2005/8/layout/lProcess3"/>
    <dgm:cxn modelId="{E08175EB-2514-4D51-9030-F8A355741DD7}" type="presParOf" srcId="{0712BDDE-2728-D445-9679-291FC36AFB65}" destId="{240177EB-C339-4450-83E8-FB91121F6950}" srcOrd="9" destOrd="0" presId="urn:microsoft.com/office/officeart/2005/8/layout/lProcess3"/>
    <dgm:cxn modelId="{607EF50B-CE0E-074D-860D-BA8A7252B262}" type="presParOf" srcId="{0712BDDE-2728-D445-9679-291FC36AFB65}" destId="{FD2E2F6F-09E6-0147-B3E1-FA6861916C33}" srcOrd="10" destOrd="0" presId="urn:microsoft.com/office/officeart/2005/8/layout/lProcess3"/>
    <dgm:cxn modelId="{6741A7AF-42C0-054F-8BB5-A49FAE156148}" type="presParOf" srcId="{0712BDDE-2728-D445-9679-291FC36AFB65}" destId="{B48ACCBD-32C8-2342-A19B-B6FF246FDAE5}" srcOrd="11" destOrd="0" presId="urn:microsoft.com/office/officeart/2005/8/layout/lProcess3"/>
    <dgm:cxn modelId="{82C9EC0E-CF56-354F-8247-E854CD9FE1C1}" type="presParOf" srcId="{0712BDDE-2728-D445-9679-291FC36AFB65}" destId="{76216C61-39E4-3B4E-B2AA-6253995B82E5}" srcOrd="12" destOrd="0" presId="urn:microsoft.com/office/officeart/2005/8/layout/lProcess3"/>
    <dgm:cxn modelId="{FF9D919B-D3B3-814A-A626-457744F6CE2B}" type="presParOf" srcId="{0712BDDE-2728-D445-9679-291FC36AFB65}" destId="{82100C21-27E9-D84C-80E6-E64E2B19B2EC}" srcOrd="13" destOrd="0" presId="urn:microsoft.com/office/officeart/2005/8/layout/lProcess3"/>
    <dgm:cxn modelId="{A1E54FCE-1BF1-634F-A2D2-20E5B0AB3734}" type="presParOf" srcId="{0712BDDE-2728-D445-9679-291FC36AFB65}" destId="{EEBF7360-701F-824A-933C-1B3B732772E8}" srcOrd="14" destOrd="0" presId="urn:microsoft.com/office/officeart/2005/8/layout/lProcess3"/>
    <dgm:cxn modelId="{39D7C3ED-C7F8-B448-9AE2-28A169DB5ADA}" type="presParOf" srcId="{52A8B3EE-0DF6-7B46-97D4-42628DE9B8B6}" destId="{4FE6568F-0F4B-3642-866A-ABF4E7C481D9}" srcOrd="7" destOrd="0" presId="urn:microsoft.com/office/officeart/2005/8/layout/lProcess3"/>
    <dgm:cxn modelId="{A5A03BC4-CCC7-3D46-81B6-D812889B1260}" type="presParOf" srcId="{52A8B3EE-0DF6-7B46-97D4-42628DE9B8B6}" destId="{AD2CFECA-1E5D-4A4D-AC15-F361F067C63A}" srcOrd="8" destOrd="0" presId="urn:microsoft.com/office/officeart/2005/8/layout/lProcess3"/>
    <dgm:cxn modelId="{20F297E9-DDE2-6846-B171-11E26CE342D1}" type="presParOf" srcId="{AD2CFECA-1E5D-4A4D-AC15-F361F067C63A}" destId="{314492DA-8C7F-4047-A36E-9455CCC16225}" srcOrd="0" destOrd="0" presId="urn:microsoft.com/office/officeart/2005/8/layout/lProcess3"/>
    <dgm:cxn modelId="{4BA664D3-53FB-CF4C-8DF6-CD8E938456FA}" type="presParOf" srcId="{AD2CFECA-1E5D-4A4D-AC15-F361F067C63A}" destId="{57A828CD-6BEB-2449-B63E-41C7083E10AE}" srcOrd="1" destOrd="0" presId="urn:microsoft.com/office/officeart/2005/8/layout/lProcess3"/>
    <dgm:cxn modelId="{337C7FA4-F411-5F44-A5E2-5B3E626114CD}" type="presParOf" srcId="{AD2CFECA-1E5D-4A4D-AC15-F361F067C63A}" destId="{BCDF2C06-FBDC-C045-90CB-BA8F13F3F9D5}" srcOrd="2" destOrd="0" presId="urn:microsoft.com/office/officeart/2005/8/layout/lProcess3"/>
    <dgm:cxn modelId="{9EFB56B2-F112-1841-9D65-BC270EB5A630}" type="presParOf" srcId="{AD2CFECA-1E5D-4A4D-AC15-F361F067C63A}" destId="{97C9CC08-05B9-3644-AF68-853C506B84FB}" srcOrd="3" destOrd="0" presId="urn:microsoft.com/office/officeart/2005/8/layout/lProcess3"/>
    <dgm:cxn modelId="{0D1D79AB-2F43-EC4C-844D-6C5AAF7B0DCD}" type="presParOf" srcId="{AD2CFECA-1E5D-4A4D-AC15-F361F067C63A}" destId="{8EE76C20-88DF-8A47-80FC-0D5D3EB07C02}" srcOrd="4" destOrd="0" presId="urn:microsoft.com/office/officeart/2005/8/layout/lProcess3"/>
    <dgm:cxn modelId="{D57185A9-5CF1-F94D-B1BB-1A7E7DF6EA54}" type="presParOf" srcId="{AD2CFECA-1E5D-4A4D-AC15-F361F067C63A}" destId="{4B1324D4-63D4-E647-BD60-7EB345632601}" srcOrd="5" destOrd="0" presId="urn:microsoft.com/office/officeart/2005/8/layout/lProcess3"/>
    <dgm:cxn modelId="{617EB834-4194-473A-B6E7-AB2BB21BC62A}" type="presParOf" srcId="{AD2CFECA-1E5D-4A4D-AC15-F361F067C63A}" destId="{D1F39B02-34BD-46A3-B48A-E172E8451852}" srcOrd="6" destOrd="0" presId="urn:microsoft.com/office/officeart/2005/8/layout/lProcess3"/>
    <dgm:cxn modelId="{D06712B6-37BF-4FC0-BDC4-5A95E4238B34}" type="presParOf" srcId="{AD2CFECA-1E5D-4A4D-AC15-F361F067C63A}" destId="{98948ED5-8B8B-433B-A0AD-58A6BC1D08F9}" srcOrd="7" destOrd="0" presId="urn:microsoft.com/office/officeart/2005/8/layout/lProcess3"/>
    <dgm:cxn modelId="{31E8B32F-32F4-4F42-BA5C-7831DDADD610}" type="presParOf" srcId="{AD2CFECA-1E5D-4A4D-AC15-F361F067C63A}" destId="{89069D3B-DDCA-2740-BFAB-2CF8749548F8}" srcOrd="8" destOrd="0" presId="urn:microsoft.com/office/officeart/2005/8/layout/lProcess3"/>
    <dgm:cxn modelId="{997F2FC7-D115-B243-B1F5-8CB102EC5C19}" type="presParOf" srcId="{AD2CFECA-1E5D-4A4D-AC15-F361F067C63A}" destId="{2A160C4B-7177-C045-A455-4421E0E3278D}" srcOrd="9" destOrd="0" presId="urn:microsoft.com/office/officeart/2005/8/layout/lProcess3"/>
    <dgm:cxn modelId="{65FCD578-7234-DC4A-AD8D-CA252A652CE3}" type="presParOf" srcId="{AD2CFECA-1E5D-4A4D-AC15-F361F067C63A}" destId="{DEADE7B2-D539-3549-AD54-CCD9157AF51D}" srcOrd="10" destOrd="0" presId="urn:microsoft.com/office/officeart/2005/8/layout/lProcess3"/>
    <dgm:cxn modelId="{79AEC64B-CBC1-FD4A-9CE1-DF50F417462E}" type="presParOf" srcId="{AD2CFECA-1E5D-4A4D-AC15-F361F067C63A}" destId="{600DCCD2-FB77-E844-AEF0-6294AA95AD74}" srcOrd="11" destOrd="0" presId="urn:microsoft.com/office/officeart/2005/8/layout/lProcess3"/>
    <dgm:cxn modelId="{A2E16A10-26B4-8346-9CA7-B5C9E7FA048C}" type="presParOf" srcId="{AD2CFECA-1E5D-4A4D-AC15-F361F067C63A}" destId="{25AA272A-FF64-C444-BD69-8EB525F185D9}" srcOrd="12" destOrd="0" presId="urn:microsoft.com/office/officeart/2005/8/layout/lProcess3"/>
    <dgm:cxn modelId="{225A9F16-D3C8-EE4D-B834-C8A7B378C9D5}" type="presParOf" srcId="{AD2CFECA-1E5D-4A4D-AC15-F361F067C63A}" destId="{7AA3D5B3-E9E8-C344-B131-7E6FCED1372E}" srcOrd="13" destOrd="0" presId="urn:microsoft.com/office/officeart/2005/8/layout/lProcess3"/>
    <dgm:cxn modelId="{7E8FC239-07A0-514C-BD1C-5255BBFD8F0D}" type="presParOf" srcId="{AD2CFECA-1E5D-4A4D-AC15-F361F067C63A}" destId="{62D2566D-CA90-614A-A52C-796BB598BAB8}" srcOrd="14" destOrd="0" presId="urn:microsoft.com/office/officeart/2005/8/layout/lProcess3"/>
    <dgm:cxn modelId="{1CCEACB7-25C2-364B-9E98-C5C86A6FEE18}" type="presParOf" srcId="{52A8B3EE-0DF6-7B46-97D4-42628DE9B8B6}" destId="{2F539B6C-D3FF-3349-89FF-57A9B694A36C}" srcOrd="9" destOrd="0" presId="urn:microsoft.com/office/officeart/2005/8/layout/lProcess3"/>
    <dgm:cxn modelId="{78E4C112-982F-1D4E-8D4C-A6959697841B}" type="presParOf" srcId="{52A8B3EE-0DF6-7B46-97D4-42628DE9B8B6}" destId="{40E5C342-5A9F-1B4D-A7B6-540CCC748621}" srcOrd="10" destOrd="0" presId="urn:microsoft.com/office/officeart/2005/8/layout/lProcess3"/>
    <dgm:cxn modelId="{C3258311-AE1D-CB4C-89F3-C6188824AB71}" type="presParOf" srcId="{40E5C342-5A9F-1B4D-A7B6-540CCC748621}" destId="{46ED30A9-4856-CE40-81B8-27D439EDAEB8}" srcOrd="0" destOrd="0" presId="urn:microsoft.com/office/officeart/2005/8/layout/lProcess3"/>
    <dgm:cxn modelId="{867EF91E-6FB5-CF4E-B1B2-F8CD56A4364F}" type="presParOf" srcId="{40E5C342-5A9F-1B4D-A7B6-540CCC748621}" destId="{C76E7D6F-3CF3-7445-A860-66356DD3221D}" srcOrd="1" destOrd="0" presId="urn:microsoft.com/office/officeart/2005/8/layout/lProcess3"/>
    <dgm:cxn modelId="{19E330B2-26CF-7341-AB4D-BBD8ED8AC923}" type="presParOf" srcId="{40E5C342-5A9F-1B4D-A7B6-540CCC748621}" destId="{75C7DE96-6796-9D40-ADAA-14671A18ADA7}" srcOrd="2" destOrd="0" presId="urn:microsoft.com/office/officeart/2005/8/layout/lProcess3"/>
    <dgm:cxn modelId="{9E23F3FF-E087-974A-BACE-BFA77FA0AE0A}" type="presParOf" srcId="{40E5C342-5A9F-1B4D-A7B6-540CCC748621}" destId="{159CE094-8F03-C347-8479-5BCDAA36FDD6}" srcOrd="3" destOrd="0" presId="urn:microsoft.com/office/officeart/2005/8/layout/lProcess3"/>
    <dgm:cxn modelId="{3393FF3F-F324-9F49-9D24-CA00557C1E6B}" type="presParOf" srcId="{40E5C342-5A9F-1B4D-A7B6-540CCC748621}" destId="{4AA46597-2CFA-5149-8002-B0EA1B42AC9B}" srcOrd="4" destOrd="0" presId="urn:microsoft.com/office/officeart/2005/8/layout/lProcess3"/>
    <dgm:cxn modelId="{EB694263-62BB-D147-A388-63B8A64645EF}" type="presParOf" srcId="{40E5C342-5A9F-1B4D-A7B6-540CCC748621}" destId="{528D0C45-EE36-A24E-8EF8-4BF19EF1FE61}" srcOrd="5" destOrd="0" presId="urn:microsoft.com/office/officeart/2005/8/layout/lProcess3"/>
    <dgm:cxn modelId="{E59539C0-B238-284E-A378-CA4C82A0AD6E}" type="presParOf" srcId="{40E5C342-5A9F-1B4D-A7B6-540CCC748621}" destId="{D0F1FD72-062B-8645-9D87-4A91875818EE}" srcOrd="6" destOrd="0" presId="urn:microsoft.com/office/officeart/2005/8/layout/lProcess3"/>
    <dgm:cxn modelId="{0573DFA7-E801-1F46-BB8B-2E411092A809}" type="presParOf" srcId="{40E5C342-5A9F-1B4D-A7B6-540CCC748621}" destId="{3A0B8111-A8AE-0744-A80C-CFF960C5BB60}" srcOrd="7" destOrd="0" presId="urn:microsoft.com/office/officeart/2005/8/layout/lProcess3"/>
    <dgm:cxn modelId="{775B980A-39E5-4407-AFE7-344CF3FFC3FD}" type="presParOf" srcId="{40E5C342-5A9F-1B4D-A7B6-540CCC748621}" destId="{3275623F-3F40-458E-833B-86E9D20EFC5F}" srcOrd="8" destOrd="0" presId="urn:microsoft.com/office/officeart/2005/8/layout/lProcess3"/>
    <dgm:cxn modelId="{28BE10BC-C378-4A62-B963-E36E2ACD374A}" type="presParOf" srcId="{40E5C342-5A9F-1B4D-A7B6-540CCC748621}" destId="{0A760BAB-9C58-479B-B20A-346F25C7770D}" srcOrd="9" destOrd="0" presId="urn:microsoft.com/office/officeart/2005/8/layout/lProcess3"/>
    <dgm:cxn modelId="{7CFD9403-148C-5C4D-B48B-011F84090093}" type="presParOf" srcId="{40E5C342-5A9F-1B4D-A7B6-540CCC748621}" destId="{E33E1B1C-59ED-C04A-8BF0-C81229C88F0C}" srcOrd="10" destOrd="0" presId="urn:microsoft.com/office/officeart/2005/8/layout/lProcess3"/>
    <dgm:cxn modelId="{3448BB93-298F-E94F-92C6-483ED66D3E75}" type="presParOf" srcId="{40E5C342-5A9F-1B4D-A7B6-540CCC748621}" destId="{8951F575-9EFA-5347-B591-17C4565CB645}" srcOrd="11" destOrd="0" presId="urn:microsoft.com/office/officeart/2005/8/layout/lProcess3"/>
    <dgm:cxn modelId="{2F0ECC0D-938E-8A42-80CC-2DFC16A31A47}" type="presParOf" srcId="{40E5C342-5A9F-1B4D-A7B6-540CCC748621}" destId="{DC7A7398-67A9-CF4A-9F05-B3A00C380507}" srcOrd="12" destOrd="0" presId="urn:microsoft.com/office/officeart/2005/8/layout/lProcess3"/>
    <dgm:cxn modelId="{1EDEA0A4-C20D-1943-8CD6-43B15D7B3B7C}" type="presParOf" srcId="{40E5C342-5A9F-1B4D-A7B6-540CCC748621}" destId="{A8F78798-ADAF-E94F-B9E2-55BA0532E350}" srcOrd="13" destOrd="0" presId="urn:microsoft.com/office/officeart/2005/8/layout/lProcess3"/>
    <dgm:cxn modelId="{023C1618-B4BC-3543-B679-E46155628B59}" type="presParOf" srcId="{40E5C342-5A9F-1B4D-A7B6-540CCC748621}" destId="{B475FB95-0EE3-1F47-9ACC-BADB2C92973D}" srcOrd="14" destOrd="0" presId="urn:microsoft.com/office/officeart/2005/8/layout/lProcess3"/>
    <dgm:cxn modelId="{DBFFE0C6-1D76-364B-BE97-80EFA3A5EBCE}" type="presParOf" srcId="{52A8B3EE-0DF6-7B46-97D4-42628DE9B8B6}" destId="{2E73425F-177E-224F-8ADE-1995D8F08161}" srcOrd="11" destOrd="0" presId="urn:microsoft.com/office/officeart/2005/8/layout/lProcess3"/>
    <dgm:cxn modelId="{6413295D-C0BE-0D44-9489-160724419E22}" type="presParOf" srcId="{52A8B3EE-0DF6-7B46-97D4-42628DE9B8B6}" destId="{B2E5E874-6CD2-724B-80BD-DEE9140F9816}" srcOrd="12" destOrd="0" presId="urn:microsoft.com/office/officeart/2005/8/layout/lProcess3"/>
    <dgm:cxn modelId="{18A032BA-07BD-8D4E-AFD2-9234B47FB3C4}" type="presParOf" srcId="{B2E5E874-6CD2-724B-80BD-DEE9140F9816}" destId="{4C9DC729-287C-7F40-BAD2-363CF487C609}" srcOrd="0" destOrd="0" presId="urn:microsoft.com/office/officeart/2005/8/layout/lProcess3"/>
    <dgm:cxn modelId="{8D80CDA1-0647-8A47-A64D-B2C7100111EF}" type="presParOf" srcId="{B2E5E874-6CD2-724B-80BD-DEE9140F9816}" destId="{A141D5CD-4AE0-F34C-BB37-8773697D7274}" srcOrd="1" destOrd="0" presId="urn:microsoft.com/office/officeart/2005/8/layout/lProcess3"/>
    <dgm:cxn modelId="{702A6629-BDDC-6340-9212-35E23303F525}" type="presParOf" srcId="{B2E5E874-6CD2-724B-80BD-DEE9140F9816}" destId="{539EC917-0AE1-E741-B7D4-0A08320FE869}" srcOrd="2" destOrd="0" presId="urn:microsoft.com/office/officeart/2005/8/layout/lProcess3"/>
    <dgm:cxn modelId="{6927E6F1-ADE9-5E47-A79F-720858609CC2}" type="presParOf" srcId="{B2E5E874-6CD2-724B-80BD-DEE9140F9816}" destId="{00AFCD99-934B-4647-B04B-353288563861}" srcOrd="3" destOrd="0" presId="urn:microsoft.com/office/officeart/2005/8/layout/lProcess3"/>
    <dgm:cxn modelId="{34C1BB8E-E462-D34F-A9CD-005CF6134C96}" type="presParOf" srcId="{B2E5E874-6CD2-724B-80BD-DEE9140F9816}" destId="{E4450144-3B34-1B4E-8414-515A40D25236}" srcOrd="4" destOrd="0" presId="urn:microsoft.com/office/officeart/2005/8/layout/lProcess3"/>
    <dgm:cxn modelId="{586B7F31-2530-45CC-AC5C-F9B6F2887D33}" type="presParOf" srcId="{B2E5E874-6CD2-724B-80BD-DEE9140F9816}" destId="{0A12A301-CDAF-AB40-BD5D-FACD7885BF5E}" srcOrd="5" destOrd="0" presId="urn:microsoft.com/office/officeart/2005/8/layout/lProcess3"/>
    <dgm:cxn modelId="{89EE2F64-2A24-4CFD-8976-8A16E2F2EB05}" type="presParOf" srcId="{B2E5E874-6CD2-724B-80BD-DEE9140F9816}" destId="{F9D310BA-640B-4337-8ED1-326291AD7FA8}" srcOrd="6" destOrd="0" presId="urn:microsoft.com/office/officeart/2005/8/layout/lProcess3"/>
    <dgm:cxn modelId="{93A35D5A-9AC7-4C93-B2D0-BE5C5D3C9F24}" type="presParOf" srcId="{B2E5E874-6CD2-724B-80BD-DEE9140F9816}" destId="{371840E5-2EE6-494D-9685-EE205128B455}" srcOrd="7" destOrd="0" presId="urn:microsoft.com/office/officeart/2005/8/layout/lProcess3"/>
    <dgm:cxn modelId="{458B2025-AFF2-4C34-8A4A-BCB78471BB84}" type="presParOf" srcId="{B2E5E874-6CD2-724B-80BD-DEE9140F9816}" destId="{1DFD59CC-593C-40ED-8F0E-07CBA7997DF3}" srcOrd="8" destOrd="0" presId="urn:microsoft.com/office/officeart/2005/8/layout/lProcess3"/>
    <dgm:cxn modelId="{9135B79E-72D5-441B-9C5E-7E20D2CB4951}" type="presParOf" srcId="{B2E5E874-6CD2-724B-80BD-DEE9140F9816}" destId="{B6714734-4DDB-4E32-BA0A-52DE55AD4938}" srcOrd="9" destOrd="0" presId="urn:microsoft.com/office/officeart/2005/8/layout/lProcess3"/>
    <dgm:cxn modelId="{7FB2E7F1-35BF-41E3-8282-7CE9EEF73033}" type="presParOf" srcId="{B2E5E874-6CD2-724B-80BD-DEE9140F9816}" destId="{D8BBA46D-4B51-42E5-8A0D-3441F61AC0EC}" srcOrd="10" destOrd="0" presId="urn:microsoft.com/office/officeart/2005/8/layout/lProcess3"/>
    <dgm:cxn modelId="{7192A06F-47B9-4816-8497-A083032A3ED2}" type="presParOf" srcId="{B2E5E874-6CD2-724B-80BD-DEE9140F9816}" destId="{B5802371-EF5F-43E0-9C9C-0D45BE159E2A}" srcOrd="11" destOrd="0" presId="urn:microsoft.com/office/officeart/2005/8/layout/lProcess3"/>
    <dgm:cxn modelId="{3B750CF4-E1FA-44B2-B94C-68302DCC5169}" type="presParOf" srcId="{B2E5E874-6CD2-724B-80BD-DEE9140F9816}" destId="{75B34F23-91DC-A746-8F50-169B235E0FC7}" srcOrd="12" destOrd="0" presId="urn:microsoft.com/office/officeart/2005/8/layout/lProcess3"/>
    <dgm:cxn modelId="{E3FD73F0-333C-4C14-813D-0C6FF906C69B}" type="presParOf" srcId="{B2E5E874-6CD2-724B-80BD-DEE9140F9816}" destId="{3374CC60-18E7-BC43-8A5D-F320A03A8F86}" srcOrd="13" destOrd="0" presId="urn:microsoft.com/office/officeart/2005/8/layout/lProcess3"/>
    <dgm:cxn modelId="{606912ED-628C-42AA-B9BC-C06F376C4B04}" type="presParOf" srcId="{B2E5E874-6CD2-724B-80BD-DEE9140F9816}" destId="{7B26C4C5-6A97-4D5D-80FD-CFE9B4BD5DB8}" srcOrd="14" destOrd="0" presId="urn:microsoft.com/office/officeart/2005/8/layout/lProcess3"/>
    <dgm:cxn modelId="{C05B476C-D771-4CAE-8BA0-5CA24896395A}" type="presParOf" srcId="{52A8B3EE-0DF6-7B46-97D4-42628DE9B8B6}" destId="{C2B72D31-05E4-4617-A5E4-E21D1914F09F}" srcOrd="13" destOrd="0" presId="urn:microsoft.com/office/officeart/2005/8/layout/lProcess3"/>
    <dgm:cxn modelId="{A5344203-4C05-4004-927B-CEA38BA52F78}" type="presParOf" srcId="{52A8B3EE-0DF6-7B46-97D4-42628DE9B8B6}" destId="{89B2972C-7666-46A0-8BAB-79B708FB8652}" srcOrd="14" destOrd="0" presId="urn:microsoft.com/office/officeart/2005/8/layout/lProcess3"/>
    <dgm:cxn modelId="{522FEC35-3450-45C1-BDE0-C90A92C7C7E9}" type="presParOf" srcId="{89B2972C-7666-46A0-8BAB-79B708FB8652}" destId="{66850ADE-9A98-42E4-9D1F-488ACC68A3B4}" srcOrd="0" destOrd="0" presId="urn:microsoft.com/office/officeart/2005/8/layout/lProcess3"/>
    <dgm:cxn modelId="{00A67599-1E00-4188-A1C6-10C908E1A366}" type="presParOf" srcId="{89B2972C-7666-46A0-8BAB-79B708FB8652}" destId="{014A6AC6-85BC-47E7-A240-2DE2E3A6BEA9}" srcOrd="1" destOrd="0" presId="urn:microsoft.com/office/officeart/2005/8/layout/lProcess3"/>
    <dgm:cxn modelId="{56CE16F6-1248-408F-862E-5061A1486CE0}" type="presParOf" srcId="{89B2972C-7666-46A0-8BAB-79B708FB8652}" destId="{C5A54103-D76A-45DE-A4AA-DAF843267296}" srcOrd="2" destOrd="0" presId="urn:microsoft.com/office/officeart/2005/8/layout/lProcess3"/>
    <dgm:cxn modelId="{4F528A8D-1D22-4691-88CB-1E82C20F7DF1}" type="presParOf" srcId="{89B2972C-7666-46A0-8BAB-79B708FB8652}" destId="{67779AF6-5783-402C-A255-A6F6768BB061}" srcOrd="3" destOrd="0" presId="urn:microsoft.com/office/officeart/2005/8/layout/lProcess3"/>
    <dgm:cxn modelId="{5EE465D1-1D88-4AE1-A191-8B0D1898E81D}" type="presParOf" srcId="{89B2972C-7666-46A0-8BAB-79B708FB8652}" destId="{0312483E-61F9-45A1-BB5C-278E62A4F0C8}" srcOrd="4" destOrd="0" presId="urn:microsoft.com/office/officeart/2005/8/layout/lProcess3"/>
    <dgm:cxn modelId="{BB3207C0-BD55-45DD-B93D-D548A5D12E6B}" type="presParOf" srcId="{89B2972C-7666-46A0-8BAB-79B708FB8652}" destId="{8CB22E04-46F9-48D8-9FAA-277B24503F07}" srcOrd="5" destOrd="0" presId="urn:microsoft.com/office/officeart/2005/8/layout/lProcess3"/>
    <dgm:cxn modelId="{1140E7E8-C30B-4BCD-A476-7877F0F9A311}" type="presParOf" srcId="{89B2972C-7666-46A0-8BAB-79B708FB8652}" destId="{24C0F082-4C3C-4435-9010-F19B30437004}" srcOrd="6" destOrd="0" presId="urn:microsoft.com/office/officeart/2005/8/layout/lProcess3"/>
    <dgm:cxn modelId="{E649CFAB-14DF-47C8-A10A-B3B5C5A2B2FF}" type="presParOf" srcId="{89B2972C-7666-46A0-8BAB-79B708FB8652}" destId="{03C538B8-A65D-4BFE-BF0E-2E769A51F418}" srcOrd="7" destOrd="0" presId="urn:microsoft.com/office/officeart/2005/8/layout/lProcess3"/>
    <dgm:cxn modelId="{A4D820C2-5CA0-4D7B-9933-C6DEFFBBED99}" type="presParOf" srcId="{89B2972C-7666-46A0-8BAB-79B708FB8652}" destId="{2492341A-501B-40CE-A57D-A4470A7FB8F6}" srcOrd="8" destOrd="0" presId="urn:microsoft.com/office/officeart/2005/8/layout/lProcess3"/>
    <dgm:cxn modelId="{A594FF88-EC45-44EB-8710-EB65CBF95152}" type="presParOf" srcId="{89B2972C-7666-46A0-8BAB-79B708FB8652}" destId="{4EBD1531-9697-4635-AB02-19FF0B221B63}" srcOrd="9" destOrd="0" presId="urn:microsoft.com/office/officeart/2005/8/layout/lProcess3"/>
    <dgm:cxn modelId="{BB8ABCD1-1BD0-45BC-9A6D-5C27F2CD65A9}" type="presParOf" srcId="{89B2972C-7666-46A0-8BAB-79B708FB8652}" destId="{E2A81A49-301B-478B-B5E7-137103B2D194}" srcOrd="10" destOrd="0" presId="urn:microsoft.com/office/officeart/2005/8/layout/lProcess3"/>
    <dgm:cxn modelId="{C43D5BA8-7775-45BD-82E1-0AC02C047F99}" type="presParOf" srcId="{89B2972C-7666-46A0-8BAB-79B708FB8652}" destId="{87D59D6F-7A55-45BD-A84E-F51DE87E1028}" srcOrd="11" destOrd="0" presId="urn:microsoft.com/office/officeart/2005/8/layout/lProcess3"/>
    <dgm:cxn modelId="{464BAF8E-F3AA-4F18-92E5-102472D9F01D}" type="presParOf" srcId="{89B2972C-7666-46A0-8BAB-79B708FB8652}" destId="{98745E1A-E4F1-4867-9000-0DAEA7C6B7A6}" srcOrd="12" destOrd="0" presId="urn:microsoft.com/office/officeart/2005/8/layout/lProcess3"/>
    <dgm:cxn modelId="{7E19B3CA-10F6-4E02-8F27-6F49962ACCE4}" type="presParOf" srcId="{89B2972C-7666-46A0-8BAB-79B708FB8652}" destId="{12B30739-FFE4-4F68-AD96-1DE3A214FF9F}" srcOrd="13" destOrd="0" presId="urn:microsoft.com/office/officeart/2005/8/layout/lProcess3"/>
    <dgm:cxn modelId="{1AB20773-55F3-4B70-88DC-6144B973EB03}" type="presParOf" srcId="{89B2972C-7666-46A0-8BAB-79B708FB8652}" destId="{FDBBDC26-D093-497B-93D9-D9FD0DB24949}" srcOrd="14" destOrd="0" presId="urn:microsoft.com/office/officeart/2005/8/layout/lProcess3"/>
    <dgm:cxn modelId="{CC45057D-58F8-4AA4-8E9E-1A6D5BAC8BC1}" type="presParOf" srcId="{52A8B3EE-0DF6-7B46-97D4-42628DE9B8B6}" destId="{DE278747-46A4-4540-BD86-72D534E0EA84}" srcOrd="15" destOrd="0" presId="urn:microsoft.com/office/officeart/2005/8/layout/lProcess3"/>
    <dgm:cxn modelId="{E4E6C4E3-EA48-4AC0-B0BD-7799579BEB6C}" type="presParOf" srcId="{52A8B3EE-0DF6-7B46-97D4-42628DE9B8B6}" destId="{E9E60E90-7BE7-4874-8DA3-8DDDC208C197}" srcOrd="16" destOrd="0" presId="urn:microsoft.com/office/officeart/2005/8/layout/lProcess3"/>
    <dgm:cxn modelId="{1F778543-9305-4CD3-8C18-84CE73171B0F}" type="presParOf" srcId="{E9E60E90-7BE7-4874-8DA3-8DDDC208C197}" destId="{78630164-37DE-46D5-A34F-0826EDB3B902}" srcOrd="0" destOrd="0" presId="urn:microsoft.com/office/officeart/2005/8/layout/lProcess3"/>
    <dgm:cxn modelId="{9DD925AA-1E2D-4D12-998F-E1D72D6A8160}" type="presParOf" srcId="{E9E60E90-7BE7-4874-8DA3-8DDDC208C197}" destId="{D6D04469-0C4C-4FDE-A52D-EA3A8604AD2A}" srcOrd="1" destOrd="0" presId="urn:microsoft.com/office/officeart/2005/8/layout/lProcess3"/>
    <dgm:cxn modelId="{1753829C-26E5-43AF-B56E-6509DF9233E6}" type="presParOf" srcId="{E9E60E90-7BE7-4874-8DA3-8DDDC208C197}" destId="{0280CCF2-2F7B-4DBD-8258-1ABAA1551126}" srcOrd="2" destOrd="0" presId="urn:microsoft.com/office/officeart/2005/8/layout/lProcess3"/>
    <dgm:cxn modelId="{E3EB605D-8452-49EC-8B61-EC3127A662C6}" type="presParOf" srcId="{E9E60E90-7BE7-4874-8DA3-8DDDC208C197}" destId="{473D9C57-CE8A-4106-A42C-552037D021C1}" srcOrd="3" destOrd="0" presId="urn:microsoft.com/office/officeart/2005/8/layout/lProcess3"/>
    <dgm:cxn modelId="{D4AB7A74-381E-412C-B7DE-CEAB0181FCEC}" type="presParOf" srcId="{E9E60E90-7BE7-4874-8DA3-8DDDC208C197}" destId="{295C24C9-2DED-41A8-AAA6-87C87ECA7890}" srcOrd="4" destOrd="0" presId="urn:microsoft.com/office/officeart/2005/8/layout/lProcess3"/>
    <dgm:cxn modelId="{F329217E-6ADC-4099-AAF1-EDE244BC2166}" type="presParOf" srcId="{E9E60E90-7BE7-4874-8DA3-8DDDC208C197}" destId="{2B79C102-17C1-417F-8075-EC03448468B4}" srcOrd="5" destOrd="0" presId="urn:microsoft.com/office/officeart/2005/8/layout/lProcess3"/>
    <dgm:cxn modelId="{39F53C4C-38FB-4420-83D2-1133164D84A0}" type="presParOf" srcId="{E9E60E90-7BE7-4874-8DA3-8DDDC208C197}" destId="{589451E3-CEE4-4733-8391-CD1793352451}" srcOrd="6" destOrd="0" presId="urn:microsoft.com/office/officeart/2005/8/layout/lProcess3"/>
    <dgm:cxn modelId="{26653FE6-829F-4B14-930E-FF2EE0D83974}" type="presParOf" srcId="{E9E60E90-7BE7-4874-8DA3-8DDDC208C197}" destId="{D6AC4277-B3F3-47FC-8895-B6529E823080}" srcOrd="7" destOrd="0" presId="urn:microsoft.com/office/officeart/2005/8/layout/lProcess3"/>
    <dgm:cxn modelId="{8736A1DF-915D-497D-A4F0-35BA4E0490A8}" type="presParOf" srcId="{E9E60E90-7BE7-4874-8DA3-8DDDC208C197}" destId="{F9B77F3F-D560-4868-AA5B-B19B20DA7FD2}" srcOrd="8" destOrd="0" presId="urn:microsoft.com/office/officeart/2005/8/layout/lProcess3"/>
    <dgm:cxn modelId="{FDD96662-B9A6-4B23-87B6-DB9911D3CE29}" type="presParOf" srcId="{E9E60E90-7BE7-4874-8DA3-8DDDC208C197}" destId="{75E6A963-B6FE-4AA8-BCC3-2207486A0602}" srcOrd="9" destOrd="0" presId="urn:microsoft.com/office/officeart/2005/8/layout/lProcess3"/>
    <dgm:cxn modelId="{91161E72-EB49-4B38-BA2D-E66BD43C108F}" type="presParOf" srcId="{E9E60E90-7BE7-4874-8DA3-8DDDC208C197}" destId="{2A7268A8-40C3-45BB-8AD8-FD0AEBD6D423}" srcOrd="10" destOrd="0" presId="urn:microsoft.com/office/officeart/2005/8/layout/lProcess3"/>
    <dgm:cxn modelId="{837DE03C-474F-41D4-A5D1-E4D8EC6417EF}" type="presParOf" srcId="{E9E60E90-7BE7-4874-8DA3-8DDDC208C197}" destId="{6B946574-3930-4159-A12F-80D6EAB98055}" srcOrd="11" destOrd="0" presId="urn:microsoft.com/office/officeart/2005/8/layout/lProcess3"/>
    <dgm:cxn modelId="{ED21BFFF-724D-4A66-B388-CC00ADE9F70F}" type="presParOf" srcId="{E9E60E90-7BE7-4874-8DA3-8DDDC208C197}" destId="{70A95402-2DAA-493C-83B5-0CCF0F41F9BC}" srcOrd="12" destOrd="0" presId="urn:microsoft.com/office/officeart/2005/8/layout/lProcess3"/>
    <dgm:cxn modelId="{EFE74036-28EC-4806-9CFE-50B085E21514}" type="presParOf" srcId="{E9E60E90-7BE7-4874-8DA3-8DDDC208C197}" destId="{8144F94A-6282-47F8-A579-B74B731561E4}" srcOrd="13" destOrd="0" presId="urn:microsoft.com/office/officeart/2005/8/layout/lProcess3"/>
    <dgm:cxn modelId="{25FFE4B4-A7BA-4959-A655-032A4AC8CB60}" type="presParOf" srcId="{E9E60E90-7BE7-4874-8DA3-8DDDC208C197}" destId="{C68D7378-3514-41DA-8E7B-C16DAFB55039}" srcOrd="14" destOrd="0" presId="urn:microsoft.com/office/officeart/2005/8/layout/lProcess3"/>
    <dgm:cxn modelId="{D2C76847-E2D8-4A4A-9E56-839D019C670E}" type="presParOf" srcId="{52A8B3EE-0DF6-7B46-97D4-42628DE9B8B6}" destId="{F1198E60-C167-49F6-BE07-9A1644CDC814}" srcOrd="17" destOrd="0" presId="urn:microsoft.com/office/officeart/2005/8/layout/lProcess3"/>
    <dgm:cxn modelId="{2D2E0D07-9549-485B-8BA2-A5966C155CD9}" type="presParOf" srcId="{52A8B3EE-0DF6-7B46-97D4-42628DE9B8B6}" destId="{0F4406D4-F3DA-4359-BFFA-B006E4AEA35A}" srcOrd="18" destOrd="0" presId="urn:microsoft.com/office/officeart/2005/8/layout/lProcess3"/>
    <dgm:cxn modelId="{CC0BEC55-658E-4548-9F81-F1058F5D81D9}" type="presParOf" srcId="{0F4406D4-F3DA-4359-BFFA-B006E4AEA35A}" destId="{982C38C4-0B4A-4AA3-9F3D-BC03EBD04E3F}" srcOrd="0" destOrd="0" presId="urn:microsoft.com/office/officeart/2005/8/layout/lProcess3"/>
    <dgm:cxn modelId="{C502D784-C3B2-439E-8B99-C7AEED66AA52}" type="presParOf" srcId="{0F4406D4-F3DA-4359-BFFA-B006E4AEA35A}" destId="{879FB597-3F39-40EA-893C-0CBA29B6A50F}" srcOrd="1" destOrd="0" presId="urn:microsoft.com/office/officeart/2005/8/layout/lProcess3"/>
    <dgm:cxn modelId="{A0D49D6B-762C-44A2-9B47-47C610C8B314}" type="presParOf" srcId="{0F4406D4-F3DA-4359-BFFA-B006E4AEA35A}" destId="{401B2B1E-F86C-4C3E-A50E-E67C20E3953B}" srcOrd="2" destOrd="0" presId="urn:microsoft.com/office/officeart/2005/8/layout/lProcess3"/>
    <dgm:cxn modelId="{D8C68A21-1530-4C52-805D-260EF1A3036A}" type="presParOf" srcId="{0F4406D4-F3DA-4359-BFFA-B006E4AEA35A}" destId="{199580C1-1DC8-4E77-853A-626774443AC4}" srcOrd="3" destOrd="0" presId="urn:microsoft.com/office/officeart/2005/8/layout/lProcess3"/>
    <dgm:cxn modelId="{67FD169B-4125-4AFB-8EA0-FD0670EAF83E}" type="presParOf" srcId="{0F4406D4-F3DA-4359-BFFA-B006E4AEA35A}" destId="{F6EAF955-2DEF-459E-AC53-9014579B65B8}" srcOrd="4" destOrd="0" presId="urn:microsoft.com/office/officeart/2005/8/layout/lProcess3"/>
    <dgm:cxn modelId="{56FBE211-53BC-4E9C-A752-237350D4452E}" type="presParOf" srcId="{0F4406D4-F3DA-4359-BFFA-B006E4AEA35A}" destId="{FC76B02B-99CA-4CB3-A37F-907355A86679}" srcOrd="5" destOrd="0" presId="urn:microsoft.com/office/officeart/2005/8/layout/lProcess3"/>
    <dgm:cxn modelId="{060413F6-F7B2-4025-8C79-B098992D9204}" type="presParOf" srcId="{0F4406D4-F3DA-4359-BFFA-B006E4AEA35A}" destId="{FAF7A08E-9635-4647-906C-BB0B1754786E}" srcOrd="6" destOrd="0" presId="urn:microsoft.com/office/officeart/2005/8/layout/lProcess3"/>
    <dgm:cxn modelId="{5296869F-1AC3-42DA-A74C-D815F8B35686}" type="presParOf" srcId="{0F4406D4-F3DA-4359-BFFA-B006E4AEA35A}" destId="{27FBA0A0-6B97-45A1-946A-6DBA8A9B0C20}" srcOrd="7" destOrd="0" presId="urn:microsoft.com/office/officeart/2005/8/layout/lProcess3"/>
    <dgm:cxn modelId="{0F514030-0965-4D15-8BDD-2890D1B85C87}" type="presParOf" srcId="{0F4406D4-F3DA-4359-BFFA-B006E4AEA35A}" destId="{CB188300-C5C6-4B29-8CD1-C50D92DFED61}" srcOrd="8" destOrd="0" presId="urn:microsoft.com/office/officeart/2005/8/layout/lProcess3"/>
    <dgm:cxn modelId="{45B7DE77-A8CB-456D-8172-5738E7FFF922}" type="presParOf" srcId="{0F4406D4-F3DA-4359-BFFA-B006E4AEA35A}" destId="{4F84E8F4-76BE-4D19-93A5-D57C7DA1CD9C}" srcOrd="9" destOrd="0" presId="urn:microsoft.com/office/officeart/2005/8/layout/lProcess3"/>
    <dgm:cxn modelId="{84211ADA-4BF0-48D5-B3D7-0C6D2463C117}" type="presParOf" srcId="{0F4406D4-F3DA-4359-BFFA-B006E4AEA35A}" destId="{3931A148-488A-456E-9271-F495A70B6D40}" srcOrd="10" destOrd="0" presId="urn:microsoft.com/office/officeart/2005/8/layout/lProcess3"/>
    <dgm:cxn modelId="{E8AAC027-7907-4D22-98F5-405F9E11BE81}" type="presParOf" srcId="{0F4406D4-F3DA-4359-BFFA-B006E4AEA35A}" destId="{AF628414-465A-402B-9B9E-BCB945EA1F1B}" srcOrd="11" destOrd="0" presId="urn:microsoft.com/office/officeart/2005/8/layout/lProcess3"/>
    <dgm:cxn modelId="{3BC64B8D-5DFF-4691-8F8E-B3BD6C41E99E}" type="presParOf" srcId="{0F4406D4-F3DA-4359-BFFA-B006E4AEA35A}" destId="{38E6177D-C7BC-4092-AD94-77C18F0613DD}" srcOrd="12" destOrd="0" presId="urn:microsoft.com/office/officeart/2005/8/layout/lProcess3"/>
    <dgm:cxn modelId="{79E4251E-7BC5-48C4-9884-E3A73AF9D4BC}" type="presParOf" srcId="{0F4406D4-F3DA-4359-BFFA-B006E4AEA35A}" destId="{6335229C-5420-407A-9C13-86F298AB0D71}" srcOrd="13" destOrd="0" presId="urn:microsoft.com/office/officeart/2005/8/layout/lProcess3"/>
    <dgm:cxn modelId="{58E7DE88-C670-4690-9314-2327C9A35070}" type="presParOf" srcId="{0F4406D4-F3DA-4359-BFFA-B006E4AEA35A}" destId="{697EE630-F57C-49CE-B78E-15968A90B69D}" srcOrd="14" destOrd="0" presId="urn:microsoft.com/office/officeart/2005/8/layout/lProcess3"/>
    <dgm:cxn modelId="{09E9D050-AA07-45C6-AAE2-440679A5D0AE}" type="presParOf" srcId="{52A8B3EE-0DF6-7B46-97D4-42628DE9B8B6}" destId="{1C5AB7EF-344A-4539-8040-76399BD55DE6}" srcOrd="19" destOrd="0" presId="urn:microsoft.com/office/officeart/2005/8/layout/lProcess3"/>
    <dgm:cxn modelId="{4D861F63-5C9E-4D74-9071-C0151F835C8A}" type="presParOf" srcId="{52A8B3EE-0DF6-7B46-97D4-42628DE9B8B6}" destId="{6E2802E5-5B28-4945-8DEA-A197C6BDE046}" srcOrd="20" destOrd="0" presId="urn:microsoft.com/office/officeart/2005/8/layout/lProcess3"/>
    <dgm:cxn modelId="{68C955F9-D2D2-4CD9-AB9F-4EE9FC3F0DAA}" type="presParOf" srcId="{6E2802E5-5B28-4945-8DEA-A197C6BDE046}" destId="{3158A291-CE30-40DC-962F-3D559B58E433}" srcOrd="0" destOrd="0" presId="urn:microsoft.com/office/officeart/2005/8/layout/lProcess3"/>
    <dgm:cxn modelId="{22F819CE-F3B7-4319-A1CD-E442B93D090D}" type="presParOf" srcId="{6E2802E5-5B28-4945-8DEA-A197C6BDE046}" destId="{32925D9E-B69F-47A4-B0E7-CE6B73B9C58D}" srcOrd="1" destOrd="0" presId="urn:microsoft.com/office/officeart/2005/8/layout/lProcess3"/>
    <dgm:cxn modelId="{C6099BB1-AB01-4496-87A7-B6EFA8081DF6}" type="presParOf" srcId="{6E2802E5-5B28-4945-8DEA-A197C6BDE046}" destId="{A4879B3D-DAF8-4CE2-B7E0-E3D5B5072DCD}" srcOrd="2" destOrd="0" presId="urn:microsoft.com/office/officeart/2005/8/layout/lProcess3"/>
    <dgm:cxn modelId="{3C0D4F54-0300-4E19-A58C-9CE9BDE66E9B}" type="presParOf" srcId="{6E2802E5-5B28-4945-8DEA-A197C6BDE046}" destId="{0783D09E-3F0F-4CA9-A6D2-604C4628E905}" srcOrd="3" destOrd="0" presId="urn:microsoft.com/office/officeart/2005/8/layout/lProcess3"/>
    <dgm:cxn modelId="{D7B0E475-8724-4D2F-9FB0-4EB628C9CC62}" type="presParOf" srcId="{6E2802E5-5B28-4945-8DEA-A197C6BDE046}" destId="{27BA5829-2194-4559-BC0B-DC8B5B78DDFC}" srcOrd="4" destOrd="0" presId="urn:microsoft.com/office/officeart/2005/8/layout/lProcess3"/>
    <dgm:cxn modelId="{2A952D2D-EAB0-4D5D-B174-C33C222E51C9}" type="presParOf" srcId="{6E2802E5-5B28-4945-8DEA-A197C6BDE046}" destId="{C32D11DC-B31A-4ED9-BBFB-15FA4EBD949D}" srcOrd="5" destOrd="0" presId="urn:microsoft.com/office/officeart/2005/8/layout/lProcess3"/>
    <dgm:cxn modelId="{A3B9A34B-42F0-4611-A7C9-BA2B4A6BEACA}" type="presParOf" srcId="{6E2802E5-5B28-4945-8DEA-A197C6BDE046}" destId="{AB18E3C0-F0D9-4EB0-B8DA-A9959B3A108C}" srcOrd="6" destOrd="0" presId="urn:microsoft.com/office/officeart/2005/8/layout/lProcess3"/>
    <dgm:cxn modelId="{88D61735-6EB9-44E5-8CDF-36EC4B698668}" type="presParOf" srcId="{6E2802E5-5B28-4945-8DEA-A197C6BDE046}" destId="{66D07454-3067-40B1-8CB4-D5ACCDD1F6CA}" srcOrd="7" destOrd="0" presId="urn:microsoft.com/office/officeart/2005/8/layout/lProcess3"/>
    <dgm:cxn modelId="{0CDE0A0B-CD39-42B9-A1C9-B774F265166A}" type="presParOf" srcId="{6E2802E5-5B28-4945-8DEA-A197C6BDE046}" destId="{CFE06D66-FCA2-49B0-A471-68AF1337AC63}" srcOrd="8" destOrd="0" presId="urn:microsoft.com/office/officeart/2005/8/layout/lProcess3"/>
    <dgm:cxn modelId="{0FB75813-A6DA-4293-A0B6-06D53C12A7AC}" type="presParOf" srcId="{6E2802E5-5B28-4945-8DEA-A197C6BDE046}" destId="{64395FEF-4424-45C0-8EBC-CFE3EE27D1C3}" srcOrd="9" destOrd="0" presId="urn:microsoft.com/office/officeart/2005/8/layout/lProcess3"/>
    <dgm:cxn modelId="{19067410-364C-43D3-BE6F-71ADE552A640}" type="presParOf" srcId="{6E2802E5-5B28-4945-8DEA-A197C6BDE046}" destId="{350E410D-D06A-42C3-95C5-2807EFD52673}" srcOrd="10" destOrd="0" presId="urn:microsoft.com/office/officeart/2005/8/layout/lProcess3"/>
    <dgm:cxn modelId="{929B3C47-C948-4A88-ACF6-2A8386123951}" type="presParOf" srcId="{6E2802E5-5B28-4945-8DEA-A197C6BDE046}" destId="{1E4A488B-5D3C-4B6B-B3E9-887A7896F52E}" srcOrd="11" destOrd="0" presId="urn:microsoft.com/office/officeart/2005/8/layout/lProcess3"/>
    <dgm:cxn modelId="{BF021D9F-5EAB-4B49-902D-1D6BB1D56FED}" type="presParOf" srcId="{6E2802E5-5B28-4945-8DEA-A197C6BDE046}" destId="{17E4C2FC-5573-4551-900F-7F5FAB5D54E9}" srcOrd="12" destOrd="0" presId="urn:microsoft.com/office/officeart/2005/8/layout/lProcess3"/>
    <dgm:cxn modelId="{09785466-10CF-40B8-9419-CFC2A356303A}" type="presParOf" srcId="{6E2802E5-5B28-4945-8DEA-A197C6BDE046}" destId="{0F4B5573-9E8F-40BA-B0A5-447DEF8A9BBF}" srcOrd="13" destOrd="0" presId="urn:microsoft.com/office/officeart/2005/8/layout/lProcess3"/>
    <dgm:cxn modelId="{BB90213E-9646-4DB1-919F-29BC43927DDB}" type="presParOf" srcId="{6E2802E5-5B28-4945-8DEA-A197C6BDE046}" destId="{C5827897-C927-4EF8-9553-32F7B886FEC5}" srcOrd="14" destOrd="0" presId="urn:microsoft.com/office/officeart/2005/8/layout/lProcess3"/>
    <dgm:cxn modelId="{F6892BAE-09E9-4BA2-97FC-AB49787204D5}" type="presParOf" srcId="{52A8B3EE-0DF6-7B46-97D4-42628DE9B8B6}" destId="{1125777E-6520-48F1-9856-0277BE661417}" srcOrd="21" destOrd="0" presId="urn:microsoft.com/office/officeart/2005/8/layout/lProcess3"/>
    <dgm:cxn modelId="{504C6881-9996-4277-8AC5-C615BE2F7CEB}" type="presParOf" srcId="{52A8B3EE-0DF6-7B46-97D4-42628DE9B8B6}" destId="{A09F9567-5CD9-4FB5-BD6D-02A0ED03EB40}" srcOrd="22" destOrd="0" presId="urn:microsoft.com/office/officeart/2005/8/layout/lProcess3"/>
    <dgm:cxn modelId="{0ACB2826-E87D-47AF-A249-6A7AAB59F430}" type="presParOf" srcId="{A09F9567-5CD9-4FB5-BD6D-02A0ED03EB40}" destId="{3C755049-26FE-476A-89C3-4D211EEBA92C}" srcOrd="0" destOrd="0" presId="urn:microsoft.com/office/officeart/2005/8/layout/lProcess3"/>
    <dgm:cxn modelId="{E4A17033-E870-43CC-ACA2-ADCB056C0DE4}" type="presParOf" srcId="{A09F9567-5CD9-4FB5-BD6D-02A0ED03EB40}" destId="{BC251462-6505-4021-ADDE-9B5A734EF544}" srcOrd="1" destOrd="0" presId="urn:microsoft.com/office/officeart/2005/8/layout/lProcess3"/>
    <dgm:cxn modelId="{DA84151C-9994-4645-9DB9-BCC187BEE8D6}" type="presParOf" srcId="{A09F9567-5CD9-4FB5-BD6D-02A0ED03EB40}" destId="{9B026A9F-3BDB-469F-8258-7967198538B9}" srcOrd="2" destOrd="0" presId="urn:microsoft.com/office/officeart/2005/8/layout/lProcess3"/>
    <dgm:cxn modelId="{F4C2AC12-E9B4-44B6-B5D4-B72BC01BC58E}" type="presParOf" srcId="{A09F9567-5CD9-4FB5-BD6D-02A0ED03EB40}" destId="{4D253FD9-2A7C-4FFF-BA71-48261DF87C3F}" srcOrd="3" destOrd="0" presId="urn:microsoft.com/office/officeart/2005/8/layout/lProcess3"/>
    <dgm:cxn modelId="{E7E68115-2387-4724-8DC5-990E2AE324FA}" type="presParOf" srcId="{A09F9567-5CD9-4FB5-BD6D-02A0ED03EB40}" destId="{F7FB8155-FE0B-4D9D-B357-74F3C1AF6B8F}" srcOrd="4" destOrd="0" presId="urn:microsoft.com/office/officeart/2005/8/layout/lProcess3"/>
    <dgm:cxn modelId="{8AEB07DF-572C-4B24-BDA5-05BDC72EF144}" type="presParOf" srcId="{A09F9567-5CD9-4FB5-BD6D-02A0ED03EB40}" destId="{ED46FC27-F721-4939-BA2B-4FC9236605DF}" srcOrd="5" destOrd="0" presId="urn:microsoft.com/office/officeart/2005/8/layout/lProcess3"/>
    <dgm:cxn modelId="{34425789-AE1F-4D8F-9123-741CED87C0D7}" type="presParOf" srcId="{A09F9567-5CD9-4FB5-BD6D-02A0ED03EB40}" destId="{84F1FFE9-5601-483B-BF64-078D2074AF81}" srcOrd="6" destOrd="0" presId="urn:microsoft.com/office/officeart/2005/8/layout/lProcess3"/>
    <dgm:cxn modelId="{1DD9A1E7-92A4-404A-BD7B-8360C7F92C88}" type="presParOf" srcId="{A09F9567-5CD9-4FB5-BD6D-02A0ED03EB40}" destId="{B96F81D0-3B31-49DE-8CD9-97205D6A9C51}" srcOrd="7" destOrd="0" presId="urn:microsoft.com/office/officeart/2005/8/layout/lProcess3"/>
    <dgm:cxn modelId="{AE70C0C8-9EC7-48B0-A7C8-7BDEA0E1D27D}" type="presParOf" srcId="{A09F9567-5CD9-4FB5-BD6D-02A0ED03EB40}" destId="{4DC5A3F1-C047-456D-9C5F-43FE08DE178A}" srcOrd="8" destOrd="0" presId="urn:microsoft.com/office/officeart/2005/8/layout/lProcess3"/>
    <dgm:cxn modelId="{23B1F2D5-B8F5-4C14-9683-BC93B5CBF01B}" type="presParOf" srcId="{A09F9567-5CD9-4FB5-BD6D-02A0ED03EB40}" destId="{9F2DFBDC-FE19-45FA-9C8A-67DFEC1652E4}" srcOrd="9" destOrd="0" presId="urn:microsoft.com/office/officeart/2005/8/layout/lProcess3"/>
    <dgm:cxn modelId="{9E0EB08A-3204-4980-BA71-829C0F298628}" type="presParOf" srcId="{A09F9567-5CD9-4FB5-BD6D-02A0ED03EB40}" destId="{22D47C07-6559-43A4-8192-5E1F656748BF}" srcOrd="10" destOrd="0" presId="urn:microsoft.com/office/officeart/2005/8/layout/lProcess3"/>
    <dgm:cxn modelId="{5F4F70FF-150F-4CA2-82FF-7EE7B563D0BB}" type="presParOf" srcId="{A09F9567-5CD9-4FB5-BD6D-02A0ED03EB40}" destId="{A844190E-FF9D-4579-97B0-C87901BAFB74}" srcOrd="11" destOrd="0" presId="urn:microsoft.com/office/officeart/2005/8/layout/lProcess3"/>
    <dgm:cxn modelId="{27A87A2B-EB97-4D33-962D-03D1464B31F4}" type="presParOf" srcId="{A09F9567-5CD9-4FB5-BD6D-02A0ED03EB40}" destId="{4EF72DEC-2767-4812-BA6F-40D73876559A}" srcOrd="12" destOrd="0" presId="urn:microsoft.com/office/officeart/2005/8/layout/lProcess3"/>
    <dgm:cxn modelId="{FBC418F6-0579-48BF-83C8-D9F984C6C06D}" type="presParOf" srcId="{A09F9567-5CD9-4FB5-BD6D-02A0ED03EB40}" destId="{F794E310-DDB0-4287-BE79-67C16375F091}" srcOrd="13" destOrd="0" presId="urn:microsoft.com/office/officeart/2005/8/layout/lProcess3"/>
    <dgm:cxn modelId="{CD9A203E-8ED2-4CC8-B499-CDC8926E71D5}" type="presParOf" srcId="{A09F9567-5CD9-4FB5-BD6D-02A0ED03EB40}" destId="{CDBD7160-D0F8-4CB5-9AAA-E2308077F116}" srcOrd="14" destOrd="0" presId="urn:microsoft.com/office/officeart/2005/8/layout/lProcess3"/>
    <dgm:cxn modelId="{CBDDDBC6-0DAD-499C-8DA6-716C00C4F986}" type="presParOf" srcId="{52A8B3EE-0DF6-7B46-97D4-42628DE9B8B6}" destId="{5464B12C-C2FC-4AB7-8718-7D79BB2FDA9E}" srcOrd="23" destOrd="0" presId="urn:microsoft.com/office/officeart/2005/8/layout/lProcess3"/>
    <dgm:cxn modelId="{410630E3-69D5-47D2-B562-97CE2621CE7C}" type="presParOf" srcId="{52A8B3EE-0DF6-7B46-97D4-42628DE9B8B6}" destId="{4EA558F6-3603-4717-9CAF-DD08EF4EDEF3}" srcOrd="24" destOrd="0" presId="urn:microsoft.com/office/officeart/2005/8/layout/lProcess3"/>
    <dgm:cxn modelId="{9D117E6F-92C5-46D5-BFB1-2D9C81F6D66B}" type="presParOf" srcId="{4EA558F6-3603-4717-9CAF-DD08EF4EDEF3}" destId="{B6EAD7C3-DDC6-49C8-9129-DBC8B2A85DD2}" srcOrd="0" destOrd="0" presId="urn:microsoft.com/office/officeart/2005/8/layout/lProcess3"/>
    <dgm:cxn modelId="{AB7D0BB9-A8EC-4771-91D9-6F33A2C55405}" type="presParOf" srcId="{4EA558F6-3603-4717-9CAF-DD08EF4EDEF3}" destId="{CF35082F-E859-4BC4-997C-61FD20AB5D38}" srcOrd="1" destOrd="0" presId="urn:microsoft.com/office/officeart/2005/8/layout/lProcess3"/>
    <dgm:cxn modelId="{6F043F75-646E-4FB4-B985-920C4519BDE2}" type="presParOf" srcId="{4EA558F6-3603-4717-9CAF-DD08EF4EDEF3}" destId="{DDCA9ADB-5349-42ED-8488-6D4C6BE6A623}" srcOrd="2" destOrd="0" presId="urn:microsoft.com/office/officeart/2005/8/layout/lProcess3"/>
    <dgm:cxn modelId="{BD03A66A-31C7-42EB-9C0E-7EDF0AB6AA19}" type="presParOf" srcId="{4EA558F6-3603-4717-9CAF-DD08EF4EDEF3}" destId="{ADAD79BB-D336-4DF2-BE0F-416DBBD52300}" srcOrd="3" destOrd="0" presId="urn:microsoft.com/office/officeart/2005/8/layout/lProcess3"/>
    <dgm:cxn modelId="{F231E3AF-720E-4D10-BF4F-ADFC3DADD858}" type="presParOf" srcId="{4EA558F6-3603-4717-9CAF-DD08EF4EDEF3}" destId="{8535965A-FC98-4BA3-A451-7E7604857428}" srcOrd="4" destOrd="0" presId="urn:microsoft.com/office/officeart/2005/8/layout/lProcess3"/>
    <dgm:cxn modelId="{FBE07DBC-6327-4E42-8264-75C9F8071BE3}" type="presParOf" srcId="{4EA558F6-3603-4717-9CAF-DD08EF4EDEF3}" destId="{972B9B18-78FC-452C-8251-A6FF956E93EB}" srcOrd="5" destOrd="0" presId="urn:microsoft.com/office/officeart/2005/8/layout/lProcess3"/>
    <dgm:cxn modelId="{352D47DF-14AE-4EB4-9D6C-DFC430751B30}" type="presParOf" srcId="{4EA558F6-3603-4717-9CAF-DD08EF4EDEF3}" destId="{A4C601DE-7DA6-44E7-B028-C643F0079C00}" srcOrd="6" destOrd="0" presId="urn:microsoft.com/office/officeart/2005/8/layout/lProcess3"/>
    <dgm:cxn modelId="{4AA44CDE-1BCF-4C9D-8F13-084CDFB5E213}" type="presParOf" srcId="{4EA558F6-3603-4717-9CAF-DD08EF4EDEF3}" destId="{83AE9F56-747B-43BF-AA05-C2F70378BEE2}" srcOrd="7" destOrd="0" presId="urn:microsoft.com/office/officeart/2005/8/layout/lProcess3"/>
    <dgm:cxn modelId="{BADBCB43-E603-46F3-8AF1-8BB37EC0D538}" type="presParOf" srcId="{4EA558F6-3603-4717-9CAF-DD08EF4EDEF3}" destId="{CA3BF7C4-E28D-4EDE-96BD-751C464C1580}" srcOrd="8" destOrd="0" presId="urn:microsoft.com/office/officeart/2005/8/layout/lProcess3"/>
    <dgm:cxn modelId="{007E290B-0732-4F31-B99B-86E553089035}" type="presParOf" srcId="{4EA558F6-3603-4717-9CAF-DD08EF4EDEF3}" destId="{ADF568B7-057F-4970-9B08-668E1613F97B}" srcOrd="9" destOrd="0" presId="urn:microsoft.com/office/officeart/2005/8/layout/lProcess3"/>
    <dgm:cxn modelId="{DAF2CC28-9966-42EC-808B-A374B71480FC}" type="presParOf" srcId="{4EA558F6-3603-4717-9CAF-DD08EF4EDEF3}" destId="{4073D6C0-CD7B-4D0C-BDCE-7D1838E7582F}" srcOrd="10" destOrd="0" presId="urn:microsoft.com/office/officeart/2005/8/layout/lProcess3"/>
    <dgm:cxn modelId="{059CC1E1-F0BA-41EA-A636-E37DC085CCB3}" type="presParOf" srcId="{4EA558F6-3603-4717-9CAF-DD08EF4EDEF3}" destId="{42B1B2F9-2B6B-450D-97CE-7F23AB15EDEF}" srcOrd="11" destOrd="0" presId="urn:microsoft.com/office/officeart/2005/8/layout/lProcess3"/>
    <dgm:cxn modelId="{FC783030-B068-4DE8-AFA9-28FAE48A4F2C}" type="presParOf" srcId="{4EA558F6-3603-4717-9CAF-DD08EF4EDEF3}" destId="{130A6AB1-9FC7-4F5E-909D-13AF8E101CEF}" srcOrd="12" destOrd="0" presId="urn:microsoft.com/office/officeart/2005/8/layout/lProcess3"/>
    <dgm:cxn modelId="{B02A600E-9ECB-4877-863E-DFBABE52D752}" type="presParOf" srcId="{4EA558F6-3603-4717-9CAF-DD08EF4EDEF3}" destId="{42C379D4-6CDB-4923-95B8-F18E83D53E17}" srcOrd="13" destOrd="0" presId="urn:microsoft.com/office/officeart/2005/8/layout/lProcess3"/>
    <dgm:cxn modelId="{88AFE1A6-C35D-4D63-87AE-00D37D0C2A00}" type="presParOf" srcId="{4EA558F6-3603-4717-9CAF-DD08EF4EDEF3}" destId="{F1905E78-FBB3-419B-A81A-9480632F52A1}" srcOrd="14" destOrd="0" presId="urn:microsoft.com/office/officeart/2005/8/layout/lProcess3"/>
    <dgm:cxn modelId="{32B148C7-FBE9-4F30-BF2E-475AF9E036FA}" type="presParOf" srcId="{52A8B3EE-0DF6-7B46-97D4-42628DE9B8B6}" destId="{EC265A7D-0C2D-4585-901F-1A0C36508055}" srcOrd="25" destOrd="0" presId="urn:microsoft.com/office/officeart/2005/8/layout/lProcess3"/>
    <dgm:cxn modelId="{7F250955-933E-4A9A-AFD5-3E98E0799ADC}" type="presParOf" srcId="{52A8B3EE-0DF6-7B46-97D4-42628DE9B8B6}" destId="{5E8ADD89-C307-4AAD-B92B-F30BFC352684}" srcOrd="26" destOrd="0" presId="urn:microsoft.com/office/officeart/2005/8/layout/lProcess3"/>
    <dgm:cxn modelId="{75A5BED6-6F03-4B4E-8DFD-5C635B6489CB}" type="presParOf" srcId="{5E8ADD89-C307-4AAD-B92B-F30BFC352684}" destId="{9677C71D-F46D-4B3C-8C2D-647209AC453F}" srcOrd="0" destOrd="0" presId="urn:microsoft.com/office/officeart/2005/8/layout/lProcess3"/>
    <dgm:cxn modelId="{35F92F0D-0BFE-46EC-A145-4E30BA5ECC3F}" type="presParOf" srcId="{5E8ADD89-C307-4AAD-B92B-F30BFC352684}" destId="{E93421B8-E03F-4D23-BFCE-EF1F52A6022E}" srcOrd="1" destOrd="0" presId="urn:microsoft.com/office/officeart/2005/8/layout/lProcess3"/>
    <dgm:cxn modelId="{05657BFA-96C0-437B-801D-A87C21A0BEEF}" type="presParOf" srcId="{5E8ADD89-C307-4AAD-B92B-F30BFC352684}" destId="{61F546E9-3CFA-4CA1-A30D-88795BA7AEA0}" srcOrd="2" destOrd="0" presId="urn:microsoft.com/office/officeart/2005/8/layout/lProcess3"/>
    <dgm:cxn modelId="{072AB7C0-E77F-4C7D-B8CB-6567BB271B22}" type="presParOf" srcId="{5E8ADD89-C307-4AAD-B92B-F30BFC352684}" destId="{2994F705-B7A2-4D39-92CE-4E67F516C459}" srcOrd="3" destOrd="0" presId="urn:microsoft.com/office/officeart/2005/8/layout/lProcess3"/>
    <dgm:cxn modelId="{8760D9C0-78C5-46CD-A7E0-65DE6C218FA7}" type="presParOf" srcId="{5E8ADD89-C307-4AAD-B92B-F30BFC352684}" destId="{5051B80F-A8D2-4A67-A111-9DDABFE92643}" srcOrd="4" destOrd="0" presId="urn:microsoft.com/office/officeart/2005/8/layout/lProcess3"/>
    <dgm:cxn modelId="{72B16134-6A5C-4B33-9407-484F5A4C2745}" type="presParOf" srcId="{5E8ADD89-C307-4AAD-B92B-F30BFC352684}" destId="{989B6396-583E-41B2-8DF6-5030CD191020}" srcOrd="5" destOrd="0" presId="urn:microsoft.com/office/officeart/2005/8/layout/lProcess3"/>
    <dgm:cxn modelId="{70D7CE1F-7C3A-4081-AA09-D36D03A0E04F}" type="presParOf" srcId="{5E8ADD89-C307-4AAD-B92B-F30BFC352684}" destId="{FCB84FDE-F4CB-46C5-B029-68502AE39B47}" srcOrd="6" destOrd="0" presId="urn:microsoft.com/office/officeart/2005/8/layout/lProcess3"/>
    <dgm:cxn modelId="{55431C9B-63E2-4EE7-B54F-93B43CAB2F2D}" type="presParOf" srcId="{5E8ADD89-C307-4AAD-B92B-F30BFC352684}" destId="{D2848253-3065-40C8-9C18-8D6A53AF10FE}" srcOrd="7" destOrd="0" presId="urn:microsoft.com/office/officeart/2005/8/layout/lProcess3"/>
    <dgm:cxn modelId="{E9A3FA2E-9B69-41A5-A85A-1C2EF1AA7A67}" type="presParOf" srcId="{5E8ADD89-C307-4AAD-B92B-F30BFC352684}" destId="{BE1C1D19-2D7D-4ADE-9E86-4C0E8C809B11}" srcOrd="8" destOrd="0" presId="urn:microsoft.com/office/officeart/2005/8/layout/lProcess3"/>
    <dgm:cxn modelId="{95D681EE-B859-47A7-92C4-C4536388B454}" type="presParOf" srcId="{5E8ADD89-C307-4AAD-B92B-F30BFC352684}" destId="{07B2E6D4-F4B4-4981-AB86-C4B5BF1D838C}" srcOrd="9" destOrd="0" presId="urn:microsoft.com/office/officeart/2005/8/layout/lProcess3"/>
    <dgm:cxn modelId="{54F3BD8B-1E00-4A3C-93DF-58D494259029}" type="presParOf" srcId="{5E8ADD89-C307-4AAD-B92B-F30BFC352684}" destId="{477BDB1B-7608-4124-B3B6-386DB296CA17}" srcOrd="10" destOrd="0" presId="urn:microsoft.com/office/officeart/2005/8/layout/lProcess3"/>
    <dgm:cxn modelId="{CBFD986A-6C07-42E6-B65F-CF50B3272AD1}" type="presParOf" srcId="{5E8ADD89-C307-4AAD-B92B-F30BFC352684}" destId="{A1C2CB3D-2B8B-46AA-9C75-C1B8890B447A}" srcOrd="11" destOrd="0" presId="urn:microsoft.com/office/officeart/2005/8/layout/lProcess3"/>
    <dgm:cxn modelId="{68F6EAD0-26BC-4988-AE94-F4B28EB250BB}" type="presParOf" srcId="{5E8ADD89-C307-4AAD-B92B-F30BFC352684}" destId="{EDFC932E-3621-41AC-A1E8-CC63A68907F3}" srcOrd="12" destOrd="0" presId="urn:microsoft.com/office/officeart/2005/8/layout/lProcess3"/>
    <dgm:cxn modelId="{01E1C4CB-8DD4-4340-A787-843AB5A73814}" type="presParOf" srcId="{5E8ADD89-C307-4AAD-B92B-F30BFC352684}" destId="{61AE77DF-EC0D-435D-9CF6-13B09CCBCCA5}" srcOrd="13" destOrd="0" presId="urn:microsoft.com/office/officeart/2005/8/layout/lProcess3"/>
    <dgm:cxn modelId="{267FF9D3-25F1-40FB-8488-98A9E055F9D3}" type="presParOf" srcId="{5E8ADD89-C307-4AAD-B92B-F30BFC352684}" destId="{E0B0763D-D85B-4B34-B1EF-83260F875A5A}" srcOrd="14" destOrd="0" presId="urn:microsoft.com/office/officeart/2005/8/layout/lProcess3"/>
    <dgm:cxn modelId="{428C8264-32B5-443E-8E47-B92599D69CDE}" type="presParOf" srcId="{52A8B3EE-0DF6-7B46-97D4-42628DE9B8B6}" destId="{5C1938C2-BAE2-4739-AF63-40E959777D92}" srcOrd="27" destOrd="0" presId="urn:microsoft.com/office/officeart/2005/8/layout/lProcess3"/>
    <dgm:cxn modelId="{69259890-2C52-48B2-B084-91AA9EA4D2E5}" type="presParOf" srcId="{52A8B3EE-0DF6-7B46-97D4-42628DE9B8B6}" destId="{EB93CB76-5725-4394-92AB-DBF2C764592D}" srcOrd="28" destOrd="0" presId="urn:microsoft.com/office/officeart/2005/8/layout/lProcess3"/>
    <dgm:cxn modelId="{ED4CA959-44E0-4023-B925-1006AA4D5860}" type="presParOf" srcId="{EB93CB76-5725-4394-92AB-DBF2C764592D}" destId="{A27964B1-0B4A-48F7-9004-D683A55BF74D}" srcOrd="0" destOrd="0" presId="urn:microsoft.com/office/officeart/2005/8/layout/lProcess3"/>
    <dgm:cxn modelId="{875B5300-83ED-4A34-9B24-A25D1E380B21}" type="presParOf" srcId="{EB93CB76-5725-4394-92AB-DBF2C764592D}" destId="{4B2AD24A-C623-4D95-B0A8-7554BF706279}" srcOrd="1" destOrd="0" presId="urn:microsoft.com/office/officeart/2005/8/layout/lProcess3"/>
    <dgm:cxn modelId="{E875579C-F040-4AFE-B3AC-7B8014A884F2}" type="presParOf" srcId="{EB93CB76-5725-4394-92AB-DBF2C764592D}" destId="{A1007CF9-C9FE-45DF-8D50-785C7DA19ADB}" srcOrd="2" destOrd="0" presId="urn:microsoft.com/office/officeart/2005/8/layout/lProcess3"/>
    <dgm:cxn modelId="{FCC0C87E-07F7-4E6B-8416-6200CA752853}" type="presParOf" srcId="{EB93CB76-5725-4394-92AB-DBF2C764592D}" destId="{9F282287-AF65-427B-A255-91A3DDC11994}" srcOrd="3" destOrd="0" presId="urn:microsoft.com/office/officeart/2005/8/layout/lProcess3"/>
    <dgm:cxn modelId="{476CDC71-291C-48E9-A1FB-27C52A84661E}" type="presParOf" srcId="{EB93CB76-5725-4394-92AB-DBF2C764592D}" destId="{961E5D2E-BD8F-4611-AFBD-217D4ACFADDE}" srcOrd="4" destOrd="0" presId="urn:microsoft.com/office/officeart/2005/8/layout/lProcess3"/>
    <dgm:cxn modelId="{EAA42194-FEB5-401A-BD66-2C01DF4F5C6F}" type="presParOf" srcId="{EB93CB76-5725-4394-92AB-DBF2C764592D}" destId="{7ABEEB85-6AE7-44D7-BE66-388FC34239D7}" srcOrd="5" destOrd="0" presId="urn:microsoft.com/office/officeart/2005/8/layout/lProcess3"/>
    <dgm:cxn modelId="{F86E33E7-4623-447F-9E58-3670EA23F033}" type="presParOf" srcId="{EB93CB76-5725-4394-92AB-DBF2C764592D}" destId="{3DF9AB1E-AF35-40C5-A218-EDFAD52F3C16}" srcOrd="6" destOrd="0" presId="urn:microsoft.com/office/officeart/2005/8/layout/lProcess3"/>
    <dgm:cxn modelId="{CF1450BE-1B4A-43D4-87AA-16D8BF5DA258}" type="presParOf" srcId="{EB93CB76-5725-4394-92AB-DBF2C764592D}" destId="{616FF265-3ACB-47B3-A9A5-EEFE644EABC7}" srcOrd="7" destOrd="0" presId="urn:microsoft.com/office/officeart/2005/8/layout/lProcess3"/>
    <dgm:cxn modelId="{9C9C41E5-6792-4598-A982-BC6F833E8B02}" type="presParOf" srcId="{EB93CB76-5725-4394-92AB-DBF2C764592D}" destId="{0003E5B6-F559-4529-AF8A-61043368D470}" srcOrd="8" destOrd="0" presId="urn:microsoft.com/office/officeart/2005/8/layout/lProcess3"/>
    <dgm:cxn modelId="{15CB8D4F-5D7B-4E40-AD6B-8CDDFB11B514}" type="presParOf" srcId="{EB93CB76-5725-4394-92AB-DBF2C764592D}" destId="{0D0972F1-A81C-438F-9BCB-5C1E49698CC2}" srcOrd="9" destOrd="0" presId="urn:microsoft.com/office/officeart/2005/8/layout/lProcess3"/>
    <dgm:cxn modelId="{F63F807A-8198-4EFB-84DC-7D1286779F84}" type="presParOf" srcId="{EB93CB76-5725-4394-92AB-DBF2C764592D}" destId="{B876AF6A-B3B3-4F1B-9FB6-C3C44E639A06}" srcOrd="10" destOrd="0" presId="urn:microsoft.com/office/officeart/2005/8/layout/lProcess3"/>
    <dgm:cxn modelId="{F4AA92E5-714F-4C8B-ABB7-91BB762B59E2}" type="presParOf" srcId="{EB93CB76-5725-4394-92AB-DBF2C764592D}" destId="{6F663603-EDE4-44E2-9C0E-6035CC07FA18}" srcOrd="11" destOrd="0" presId="urn:microsoft.com/office/officeart/2005/8/layout/lProcess3"/>
    <dgm:cxn modelId="{95F63237-0D7E-4D19-AC02-9967961A1A47}" type="presParOf" srcId="{EB93CB76-5725-4394-92AB-DBF2C764592D}" destId="{6C80FB16-9BD7-4482-9509-7239AAC43DB5}" srcOrd="12" destOrd="0" presId="urn:microsoft.com/office/officeart/2005/8/layout/lProcess3"/>
    <dgm:cxn modelId="{1AF24E2D-90EA-45C3-BB86-9E795ABD60E9}" type="presParOf" srcId="{EB93CB76-5725-4394-92AB-DBF2C764592D}" destId="{1B3510C6-8826-4F55-B1C2-9FA33F9A049F}" srcOrd="13" destOrd="0" presId="urn:microsoft.com/office/officeart/2005/8/layout/lProcess3"/>
    <dgm:cxn modelId="{50749DFA-83F4-4BF1-A21E-2E931B6F8FB7}" type="presParOf" srcId="{EB93CB76-5725-4394-92AB-DBF2C764592D}" destId="{3D8581A2-FC05-4025-8DDE-A266B4677D93}" srcOrd="14" destOrd="0" presId="urn:microsoft.com/office/officeart/2005/8/layout/lProcess3"/>
    <dgm:cxn modelId="{EFB9610B-BC1C-45E3-99FA-40FA39A7DE36}" type="presParOf" srcId="{52A8B3EE-0DF6-7B46-97D4-42628DE9B8B6}" destId="{1EF06149-43D2-440E-B70D-94FAB5B3A651}" srcOrd="29" destOrd="0" presId="urn:microsoft.com/office/officeart/2005/8/layout/lProcess3"/>
    <dgm:cxn modelId="{6E442844-ADAA-4F6A-8C70-1C887F93B45B}" type="presParOf" srcId="{52A8B3EE-0DF6-7B46-97D4-42628DE9B8B6}" destId="{EA92E8A5-8785-438F-9C56-D967483EBEB8}" srcOrd="30" destOrd="0" presId="urn:microsoft.com/office/officeart/2005/8/layout/lProcess3"/>
    <dgm:cxn modelId="{3E024E88-09D2-4BFF-9413-0654F4CF8A3C}" type="presParOf" srcId="{EA92E8A5-8785-438F-9C56-D967483EBEB8}" destId="{C8E5D95E-E3AE-4C2E-82FF-E62B075BAFD8}" srcOrd="0" destOrd="0" presId="urn:microsoft.com/office/officeart/2005/8/layout/lProcess3"/>
    <dgm:cxn modelId="{48FB7689-E2D5-455E-A2C1-2475DDF6956B}" type="presParOf" srcId="{EA92E8A5-8785-438F-9C56-D967483EBEB8}" destId="{AE4C9E7F-E028-456E-84B4-E857BE171CED}" srcOrd="1" destOrd="0" presId="urn:microsoft.com/office/officeart/2005/8/layout/lProcess3"/>
    <dgm:cxn modelId="{8BA4FCF6-0B41-430B-87C7-57D9CEA37941}" type="presParOf" srcId="{EA92E8A5-8785-438F-9C56-D967483EBEB8}" destId="{C9219915-B686-481A-B140-E2F87C3F2931}" srcOrd="2" destOrd="0" presId="urn:microsoft.com/office/officeart/2005/8/layout/lProcess3"/>
    <dgm:cxn modelId="{ADAD7CD9-1935-4893-9C34-12A81A68A190}" type="presParOf" srcId="{EA92E8A5-8785-438F-9C56-D967483EBEB8}" destId="{DCDC0536-A28D-4D32-9DFD-BF26B1D59C4A}" srcOrd="3" destOrd="0" presId="urn:microsoft.com/office/officeart/2005/8/layout/lProcess3"/>
    <dgm:cxn modelId="{4A89A960-AB64-45D5-86BC-7CC8C49C8908}" type="presParOf" srcId="{EA92E8A5-8785-438F-9C56-D967483EBEB8}" destId="{A383EE6E-ADBE-4175-924A-7F402B3EBE26}" srcOrd="4" destOrd="0" presId="urn:microsoft.com/office/officeart/2005/8/layout/lProcess3"/>
    <dgm:cxn modelId="{1C46AD1A-13BD-4AF6-8E54-834A9C4383CF}" type="presParOf" srcId="{EA92E8A5-8785-438F-9C56-D967483EBEB8}" destId="{388614E4-AAEB-475B-9221-87CC82E62352}" srcOrd="5" destOrd="0" presId="urn:microsoft.com/office/officeart/2005/8/layout/lProcess3"/>
    <dgm:cxn modelId="{C788E7C8-D6F6-42C4-92AD-850FC6D6831A}" type="presParOf" srcId="{EA92E8A5-8785-438F-9C56-D967483EBEB8}" destId="{E3DF65EA-FCB6-4E5A-BEAB-FFDCC2D901BB}" srcOrd="6" destOrd="0" presId="urn:microsoft.com/office/officeart/2005/8/layout/lProcess3"/>
    <dgm:cxn modelId="{37D429C8-347C-470C-8666-255BE00BA6BC}" type="presParOf" srcId="{EA92E8A5-8785-438F-9C56-D967483EBEB8}" destId="{B8ADE115-A6FD-4D3A-8F21-9659CF55A819}" srcOrd="7" destOrd="0" presId="urn:microsoft.com/office/officeart/2005/8/layout/lProcess3"/>
    <dgm:cxn modelId="{94438828-7ADD-4E95-846F-8D6B3E05130C}" type="presParOf" srcId="{EA92E8A5-8785-438F-9C56-D967483EBEB8}" destId="{96A77D3C-AD7A-4D1B-B647-B949C7618731}" srcOrd="8" destOrd="0" presId="urn:microsoft.com/office/officeart/2005/8/layout/lProcess3"/>
    <dgm:cxn modelId="{384D65C1-FCA2-448D-823C-C7A197EC54E5}" type="presParOf" srcId="{EA92E8A5-8785-438F-9C56-D967483EBEB8}" destId="{32A5970D-60BB-431B-A338-B1EB53EC8A2C}" srcOrd="9" destOrd="0" presId="urn:microsoft.com/office/officeart/2005/8/layout/lProcess3"/>
    <dgm:cxn modelId="{07978D00-1CBD-4945-8EB6-AB433C54AB62}" type="presParOf" srcId="{EA92E8A5-8785-438F-9C56-D967483EBEB8}" destId="{5D66A028-19AC-4AFE-933C-D07A0DB4B837}" srcOrd="10" destOrd="0" presId="urn:microsoft.com/office/officeart/2005/8/layout/lProcess3"/>
    <dgm:cxn modelId="{E2CF4F21-617C-4795-A0CF-1FD880D790F8}" type="presParOf" srcId="{EA92E8A5-8785-438F-9C56-D967483EBEB8}" destId="{DA1A0585-5056-4666-AF01-58D2D7A38499}" srcOrd="11" destOrd="0" presId="urn:microsoft.com/office/officeart/2005/8/layout/lProcess3"/>
    <dgm:cxn modelId="{AEBA16F6-4BFD-4FCD-B704-E5AB8C1D13F0}" type="presParOf" srcId="{EA92E8A5-8785-438F-9C56-D967483EBEB8}" destId="{881C48A8-3190-4BE7-B426-A200FE708B88}" srcOrd="12" destOrd="0" presId="urn:microsoft.com/office/officeart/2005/8/layout/lProcess3"/>
    <dgm:cxn modelId="{5F368042-5ABA-4E2E-AF8F-EC2E7AC349A0}" type="presParOf" srcId="{EA92E8A5-8785-438F-9C56-D967483EBEB8}" destId="{EB109EA2-D832-4DEF-874B-256BB6742CC8}" srcOrd="13" destOrd="0" presId="urn:microsoft.com/office/officeart/2005/8/layout/lProcess3"/>
    <dgm:cxn modelId="{66383A6B-EF41-48C2-90DA-0C2B1327E66E}" type="presParOf" srcId="{EA92E8A5-8785-438F-9C56-D967483EBEB8}" destId="{D8BDAA7D-C8EE-4AB2-9A05-E77114FDC191}" srcOrd="14" destOrd="0" presId="urn:microsoft.com/office/officeart/2005/8/layout/lProcess3"/>
    <dgm:cxn modelId="{05B9DB0D-CBEA-47FE-9CE6-41DD4B228DC0}" type="presParOf" srcId="{52A8B3EE-0DF6-7B46-97D4-42628DE9B8B6}" destId="{A6DAA4C5-1C9B-4A32-B5E7-14ACB327E275}" srcOrd="31" destOrd="0" presId="urn:microsoft.com/office/officeart/2005/8/layout/lProcess3"/>
    <dgm:cxn modelId="{F344270A-A03A-4BC1-BBB9-FB91C7DEB11E}" type="presParOf" srcId="{52A8B3EE-0DF6-7B46-97D4-42628DE9B8B6}" destId="{C489E72A-F566-450B-BAB8-C899877D88FA}" srcOrd="32" destOrd="0" presId="urn:microsoft.com/office/officeart/2005/8/layout/lProcess3"/>
    <dgm:cxn modelId="{2BDD430D-5325-476B-A581-D4783B2D2DC5}" type="presParOf" srcId="{C489E72A-F566-450B-BAB8-C899877D88FA}" destId="{ABA6DF3D-F029-4B3A-A7A3-4E7D67C403DF}" srcOrd="0" destOrd="0" presId="urn:microsoft.com/office/officeart/2005/8/layout/lProcess3"/>
    <dgm:cxn modelId="{1F90B40C-358C-49DE-AE58-63A1B7585984}" type="presParOf" srcId="{C489E72A-F566-450B-BAB8-C899877D88FA}" destId="{51043A09-7AA6-4B5E-88C1-78CE3809B6A5}" srcOrd="1" destOrd="0" presId="urn:microsoft.com/office/officeart/2005/8/layout/lProcess3"/>
    <dgm:cxn modelId="{C40D6592-0375-4CBF-9621-CC75A237935C}" type="presParOf" srcId="{C489E72A-F566-450B-BAB8-C899877D88FA}" destId="{5163AEFD-74FE-4864-8575-C3C15A32375B}" srcOrd="2" destOrd="0" presId="urn:microsoft.com/office/officeart/2005/8/layout/lProcess3"/>
    <dgm:cxn modelId="{4552C54C-015C-42AE-B636-EDACE7413DD6}" type="presParOf" srcId="{C489E72A-F566-450B-BAB8-C899877D88FA}" destId="{629A2DA3-0414-4894-8277-26BEE80B177A}" srcOrd="3" destOrd="0" presId="urn:microsoft.com/office/officeart/2005/8/layout/lProcess3"/>
    <dgm:cxn modelId="{E21596EC-323D-452C-A70B-2EDB6F93D128}" type="presParOf" srcId="{C489E72A-F566-450B-BAB8-C899877D88FA}" destId="{9C0A1346-7CDE-4823-8189-3D64027D7A1B}" srcOrd="4" destOrd="0" presId="urn:microsoft.com/office/officeart/2005/8/layout/lProcess3"/>
    <dgm:cxn modelId="{38630F46-1B8D-454E-A846-CA097EB91415}" type="presParOf" srcId="{C489E72A-F566-450B-BAB8-C899877D88FA}" destId="{11BEEBF0-227B-4FAE-9679-7A27389EF193}" srcOrd="5" destOrd="0" presId="urn:microsoft.com/office/officeart/2005/8/layout/lProcess3"/>
    <dgm:cxn modelId="{9F77D220-578E-4D27-8DFE-38F654305BEB}" type="presParOf" srcId="{C489E72A-F566-450B-BAB8-C899877D88FA}" destId="{DD8ED1B2-35C9-478D-A82C-52D2620AE578}" srcOrd="6" destOrd="0" presId="urn:microsoft.com/office/officeart/2005/8/layout/lProcess3"/>
    <dgm:cxn modelId="{16DF54FA-0030-418D-B6B2-ED088ECFBA1F}" type="presParOf" srcId="{C489E72A-F566-450B-BAB8-C899877D88FA}" destId="{A69E6AEE-0DBC-40D1-930F-786513178582}" srcOrd="7" destOrd="0" presId="urn:microsoft.com/office/officeart/2005/8/layout/lProcess3"/>
    <dgm:cxn modelId="{6D682AEB-DD62-4B89-9628-849ED2397571}" type="presParOf" srcId="{C489E72A-F566-450B-BAB8-C899877D88FA}" destId="{2FA02A54-C957-4D9E-B0CE-895C2F07C10F}" srcOrd="8" destOrd="0" presId="urn:microsoft.com/office/officeart/2005/8/layout/lProcess3"/>
    <dgm:cxn modelId="{FEE21121-E058-449F-AE21-C127BA4BA198}" type="presParOf" srcId="{C489E72A-F566-450B-BAB8-C899877D88FA}" destId="{91713B2B-5853-4827-9C65-EDDF00F44278}" srcOrd="9" destOrd="0" presId="urn:microsoft.com/office/officeart/2005/8/layout/lProcess3"/>
    <dgm:cxn modelId="{20DD3B0A-DF11-455C-9DBC-C0ED0CDDCE81}" type="presParOf" srcId="{C489E72A-F566-450B-BAB8-C899877D88FA}" destId="{218FC361-884B-4EE6-B124-8C6DA020E6A0}" srcOrd="10" destOrd="0" presId="urn:microsoft.com/office/officeart/2005/8/layout/lProcess3"/>
    <dgm:cxn modelId="{077B602B-F629-438C-B85A-96FEB4A46728}" type="presParOf" srcId="{C489E72A-F566-450B-BAB8-C899877D88FA}" destId="{CE432890-793A-498C-8506-B0AFE6815C2B}" srcOrd="11" destOrd="0" presId="urn:microsoft.com/office/officeart/2005/8/layout/lProcess3"/>
    <dgm:cxn modelId="{DDD3D1E6-B8D2-404F-9FDB-885A94CFB79F}" type="presParOf" srcId="{C489E72A-F566-450B-BAB8-C899877D88FA}" destId="{D1045E04-E684-47FF-A03E-C8DDC7D9EE60}" srcOrd="12" destOrd="0" presId="urn:microsoft.com/office/officeart/2005/8/layout/lProcess3"/>
    <dgm:cxn modelId="{535E04D3-DE49-4773-B4DB-62689E6F14BF}" type="presParOf" srcId="{C489E72A-F566-450B-BAB8-C899877D88FA}" destId="{3016BE41-A309-4F5D-ACF3-04506B984B5B}" srcOrd="13" destOrd="0" presId="urn:microsoft.com/office/officeart/2005/8/layout/lProcess3"/>
    <dgm:cxn modelId="{EA75044B-3315-47CB-8086-BEF76A9C6243}" type="presParOf" srcId="{C489E72A-F566-450B-BAB8-C899877D88FA}" destId="{184A510A-96A2-45AF-B324-DF570F08495A}" srcOrd="1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A8E9E-5AF3-6747-B9C5-F51FD75063CE}">
      <dsp:nvSpPr>
        <dsp:cNvPr id="0" name=""/>
        <dsp:cNvSpPr/>
      </dsp:nvSpPr>
      <dsp:spPr>
        <a:xfrm>
          <a:off x="81891" y="3233"/>
          <a:ext cx="1547999" cy="297256"/>
        </a:xfrm>
        <a:prstGeom prst="chevron">
          <a:avLst/>
        </a:prstGeom>
        <a:solidFill>
          <a:schemeClr val="tx1">
            <a:lumMod val="85000"/>
            <a:lumOff val="1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rPr>
            <a:t>Milestones</a:t>
          </a:r>
          <a:endParaRPr lang="en-US" sz="1600" kern="1200" dirty="0">
            <a:solidFill>
              <a:schemeClr val="bg1"/>
            </a:solidFill>
          </a:endParaRPr>
        </a:p>
      </dsp:txBody>
      <dsp:txXfrm>
        <a:off x="230519" y="3233"/>
        <a:ext cx="1250743" cy="297256"/>
      </dsp:txXfrm>
    </dsp:sp>
    <dsp:sp modelId="{34FFEAE6-324E-0D46-A0D1-9545B0275AC7}">
      <dsp:nvSpPr>
        <dsp:cNvPr id="0" name=""/>
        <dsp:cNvSpPr/>
      </dsp:nvSpPr>
      <dsp:spPr>
        <a:xfrm>
          <a:off x="1574527" y="3232"/>
          <a:ext cx="1548001" cy="297257"/>
        </a:xfrm>
        <a:prstGeom prst="chevron">
          <a:avLst/>
        </a:prstGeom>
        <a:solidFill>
          <a:schemeClr val="tx1">
            <a:lumMod val="85000"/>
            <a:lumOff val="1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sv-SE" sz="1400" kern="1200" dirty="0">
              <a:solidFill>
                <a:schemeClr val="bg1"/>
              </a:solidFill>
            </a:rPr>
            <a:t>NBOA design del</a:t>
          </a:r>
          <a:endParaRPr lang="en-GB" sz="1400" kern="1200" dirty="0">
            <a:solidFill>
              <a:schemeClr val="bg1"/>
            </a:solidFill>
          </a:endParaRPr>
        </a:p>
      </dsp:txBody>
      <dsp:txXfrm>
        <a:off x="1723156" y="3232"/>
        <a:ext cx="1250744" cy="297257"/>
      </dsp:txXfrm>
    </dsp:sp>
    <dsp:sp modelId="{293BD582-B6F4-804E-8C75-F52714D0E844}">
      <dsp:nvSpPr>
        <dsp:cNvPr id="0" name=""/>
        <dsp:cNvSpPr/>
      </dsp:nvSpPr>
      <dsp:spPr>
        <a:xfrm>
          <a:off x="3071997" y="3232"/>
          <a:ext cx="1548001" cy="297257"/>
        </a:xfrm>
        <a:prstGeom prst="chevron">
          <a:avLst/>
        </a:prstGeom>
        <a:solidFill>
          <a:schemeClr val="tx1">
            <a:lumMod val="85000"/>
            <a:lumOff val="1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b="0" i="0" u="none" kern="1200" dirty="0">
              <a:solidFill>
                <a:schemeClr val="bg1"/>
              </a:solidFill>
            </a:rPr>
            <a:t>NBOA </a:t>
          </a:r>
          <a:r>
            <a:rPr lang="en-GB" sz="1400" b="0" i="0" u="none" kern="1200" dirty="0" err="1">
              <a:solidFill>
                <a:schemeClr val="bg1"/>
              </a:solidFill>
            </a:rPr>
            <a:t>appr</a:t>
          </a:r>
          <a:r>
            <a:rPr lang="en-GB" sz="1400" b="0" i="0" u="none" kern="1200" dirty="0">
              <a:solidFill>
                <a:schemeClr val="bg1"/>
              </a:solidFill>
            </a:rPr>
            <a:t>. TD</a:t>
          </a:r>
          <a:endParaRPr lang="en-GB" sz="1400" kern="1200" dirty="0">
            <a:solidFill>
              <a:schemeClr val="bg1"/>
            </a:solidFill>
          </a:endParaRPr>
        </a:p>
      </dsp:txBody>
      <dsp:txXfrm>
        <a:off x="3220626" y="3232"/>
        <a:ext cx="1250744" cy="297257"/>
      </dsp:txXfrm>
    </dsp:sp>
    <dsp:sp modelId="{CB6BE5FF-ED43-1C4E-BA8D-7F73B2FC828B}">
      <dsp:nvSpPr>
        <dsp:cNvPr id="0" name=""/>
        <dsp:cNvSpPr/>
      </dsp:nvSpPr>
      <dsp:spPr>
        <a:xfrm>
          <a:off x="4570700" y="3232"/>
          <a:ext cx="1548001" cy="297257"/>
        </a:xfrm>
        <a:prstGeom prst="chevron">
          <a:avLst/>
        </a:prstGeom>
        <a:solidFill>
          <a:schemeClr val="tx1">
            <a:lumMod val="85000"/>
            <a:lumOff val="1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b="0" i="0" u="none" kern="1200" dirty="0">
              <a:solidFill>
                <a:schemeClr val="bg1"/>
              </a:solidFill>
            </a:rPr>
            <a:t>NBPI CDR</a:t>
          </a:r>
          <a:endParaRPr lang="en-GB" sz="400" kern="1200" dirty="0">
            <a:solidFill>
              <a:schemeClr val="bg1"/>
            </a:solidFill>
          </a:endParaRPr>
        </a:p>
      </dsp:txBody>
      <dsp:txXfrm>
        <a:off x="4719329" y="3232"/>
        <a:ext cx="1250744" cy="297257"/>
      </dsp:txXfrm>
    </dsp:sp>
    <dsp:sp modelId="{17617D3B-D142-B94A-BACF-517E971379C9}">
      <dsp:nvSpPr>
        <dsp:cNvPr id="0" name=""/>
        <dsp:cNvSpPr/>
      </dsp:nvSpPr>
      <dsp:spPr>
        <a:xfrm>
          <a:off x="6068041" y="3232"/>
          <a:ext cx="1548001" cy="297257"/>
        </a:xfrm>
        <a:prstGeom prst="chevron">
          <a:avLst/>
        </a:prstGeom>
        <a:solidFill>
          <a:schemeClr val="tx1">
            <a:lumMod val="85000"/>
            <a:lumOff val="1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b="0" i="0" u="none" kern="1200" dirty="0">
              <a:solidFill>
                <a:schemeClr val="bg1"/>
              </a:solidFill>
            </a:rPr>
            <a:t>FAT</a:t>
          </a:r>
          <a:endParaRPr lang="en-GB" sz="700" kern="1200" dirty="0">
            <a:solidFill>
              <a:schemeClr val="bg1"/>
            </a:solidFill>
          </a:endParaRPr>
        </a:p>
      </dsp:txBody>
      <dsp:txXfrm>
        <a:off x="6216670" y="3232"/>
        <a:ext cx="1250744" cy="297257"/>
      </dsp:txXfrm>
    </dsp:sp>
    <dsp:sp modelId="{16BE19B9-2EE8-E24C-A337-57D6FD5F15CE}">
      <dsp:nvSpPr>
        <dsp:cNvPr id="0" name=""/>
        <dsp:cNvSpPr/>
      </dsp:nvSpPr>
      <dsp:spPr>
        <a:xfrm>
          <a:off x="7566063" y="3232"/>
          <a:ext cx="1548001" cy="297257"/>
        </a:xfrm>
        <a:prstGeom prst="chevron">
          <a:avLst/>
        </a:prstGeom>
        <a:solidFill>
          <a:schemeClr val="tx1">
            <a:lumMod val="85000"/>
            <a:lumOff val="1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b="0" i="0" u="none" kern="1200" dirty="0">
              <a:solidFill>
                <a:schemeClr val="bg1"/>
              </a:solidFill>
            </a:rPr>
            <a:t>Delivery to Site</a:t>
          </a:r>
          <a:endParaRPr lang="en-GB" sz="1400" kern="1200" dirty="0">
            <a:solidFill>
              <a:schemeClr val="bg1"/>
            </a:solidFill>
          </a:endParaRPr>
        </a:p>
      </dsp:txBody>
      <dsp:txXfrm>
        <a:off x="7714692" y="3232"/>
        <a:ext cx="1250744" cy="297257"/>
      </dsp:txXfrm>
    </dsp:sp>
    <dsp:sp modelId="{92FBCAA5-A882-F541-A8BF-35D0F46754A2}">
      <dsp:nvSpPr>
        <dsp:cNvPr id="0" name=""/>
        <dsp:cNvSpPr/>
      </dsp:nvSpPr>
      <dsp:spPr>
        <a:xfrm>
          <a:off x="9064085" y="3232"/>
          <a:ext cx="1548001" cy="297257"/>
        </a:xfrm>
        <a:prstGeom prst="chevron">
          <a:avLst/>
        </a:prstGeom>
        <a:solidFill>
          <a:schemeClr val="tx1">
            <a:lumMod val="85000"/>
            <a:lumOff val="1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00075">
            <a:lnSpc>
              <a:spcPct val="90000"/>
            </a:lnSpc>
            <a:spcBef>
              <a:spcPct val="0"/>
            </a:spcBef>
            <a:spcAft>
              <a:spcPct val="35000"/>
            </a:spcAft>
            <a:buNone/>
          </a:pPr>
          <a:r>
            <a:rPr lang="en-GB" sz="1350" b="0" i="0" u="none" kern="1200" dirty="0">
              <a:solidFill>
                <a:schemeClr val="bg1"/>
              </a:solidFill>
            </a:rPr>
            <a:t>NBOA </a:t>
          </a:r>
          <a:r>
            <a:rPr lang="en-GB" sz="1400" b="0" i="0" u="none" kern="1200" dirty="0">
              <a:solidFill>
                <a:schemeClr val="bg1"/>
              </a:solidFill>
            </a:rPr>
            <a:t>integration</a:t>
          </a:r>
          <a:endParaRPr lang="en-GB" sz="1400" kern="1200" dirty="0">
            <a:solidFill>
              <a:schemeClr val="bg1"/>
            </a:solidFill>
          </a:endParaRPr>
        </a:p>
      </dsp:txBody>
      <dsp:txXfrm>
        <a:off x="9212714" y="3232"/>
        <a:ext cx="1250744" cy="297257"/>
      </dsp:txXfrm>
    </dsp:sp>
    <dsp:sp modelId="{D0DD05AD-4DF0-4C3F-A54C-4424657823CC}">
      <dsp:nvSpPr>
        <dsp:cNvPr id="0" name=""/>
        <dsp:cNvSpPr/>
      </dsp:nvSpPr>
      <dsp:spPr>
        <a:xfrm>
          <a:off x="10562107" y="3232"/>
          <a:ext cx="1548001" cy="297257"/>
        </a:xfrm>
        <a:prstGeom prst="chevron">
          <a:avLst/>
        </a:prstGeom>
        <a:solidFill>
          <a:schemeClr val="tx1">
            <a:lumMod val="85000"/>
            <a:lumOff val="1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sv-SE" sz="1400" kern="1200" dirty="0">
              <a:solidFill>
                <a:schemeClr val="bg1"/>
              </a:solidFill>
            </a:rPr>
            <a:t>NBPI installation</a:t>
          </a:r>
          <a:endParaRPr lang="en-GB" sz="1400" kern="1200" dirty="0">
            <a:solidFill>
              <a:schemeClr val="bg1"/>
            </a:solidFill>
          </a:endParaRPr>
        </a:p>
      </dsp:txBody>
      <dsp:txXfrm>
        <a:off x="10710736" y="3232"/>
        <a:ext cx="1250744" cy="297257"/>
      </dsp:txXfrm>
    </dsp:sp>
    <dsp:sp modelId="{6391D339-2CF9-2B45-8D3A-D569114EEB55}">
      <dsp:nvSpPr>
        <dsp:cNvPr id="0" name=""/>
        <dsp:cNvSpPr/>
      </dsp:nvSpPr>
      <dsp:spPr>
        <a:xfrm>
          <a:off x="81891" y="324576"/>
          <a:ext cx="1547999" cy="2972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TEST BEAM LINE</a:t>
          </a:r>
          <a:endParaRPr lang="en-US" sz="1400" kern="1200" dirty="0">
            <a:solidFill>
              <a:schemeClr val="bg1"/>
            </a:solidFill>
          </a:endParaRPr>
        </a:p>
      </dsp:txBody>
      <dsp:txXfrm>
        <a:off x="230519" y="324576"/>
        <a:ext cx="1250743" cy="297256"/>
      </dsp:txXfrm>
    </dsp:sp>
    <dsp:sp modelId="{8495BC82-1D8F-F64D-A997-C05E1E04AC8C}">
      <dsp:nvSpPr>
        <dsp:cNvPr id="0" name=""/>
        <dsp:cNvSpPr/>
      </dsp:nvSpPr>
      <dsp:spPr>
        <a:xfrm>
          <a:off x="1573976" y="324576"/>
          <a:ext cx="1548001" cy="297257"/>
        </a:xfrm>
        <a:prstGeom prst="chevron">
          <a:avLst/>
        </a:prstGeom>
        <a:solidFill>
          <a:schemeClr val="accent3">
            <a:lumMod val="60000"/>
            <a:lumOff val="4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19-W8</a:t>
          </a:r>
          <a:endParaRPr lang="en-GB" sz="1100" kern="1200" dirty="0">
            <a:solidFill>
              <a:schemeClr val="tx1"/>
            </a:solidFill>
          </a:endParaRPr>
        </a:p>
      </dsp:txBody>
      <dsp:txXfrm>
        <a:off x="1722605" y="324576"/>
        <a:ext cx="1250744" cy="297257"/>
      </dsp:txXfrm>
    </dsp:sp>
    <dsp:sp modelId="{879E6C06-EE6D-0549-BAF7-76263FB1CD7B}">
      <dsp:nvSpPr>
        <dsp:cNvPr id="0" name=""/>
        <dsp:cNvSpPr/>
      </dsp:nvSpPr>
      <dsp:spPr>
        <a:xfrm>
          <a:off x="3071997" y="324576"/>
          <a:ext cx="1548001" cy="297257"/>
        </a:xfrm>
        <a:prstGeom prst="chevron">
          <a:avLst/>
        </a:prstGeom>
        <a:solidFill>
          <a:schemeClr val="accent3">
            <a:lumMod val="60000"/>
            <a:lumOff val="4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19-W8</a:t>
          </a:r>
        </a:p>
      </dsp:txBody>
      <dsp:txXfrm>
        <a:off x="3220626" y="324576"/>
        <a:ext cx="1250744" cy="297257"/>
      </dsp:txXfrm>
    </dsp:sp>
    <dsp:sp modelId="{E2479F3A-9C38-1345-BA39-7C7E35CB022E}">
      <dsp:nvSpPr>
        <dsp:cNvPr id="0" name=""/>
        <dsp:cNvSpPr/>
      </dsp:nvSpPr>
      <dsp:spPr>
        <a:xfrm>
          <a:off x="4570019" y="324576"/>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31/5</a:t>
          </a:r>
          <a:endParaRPr lang="en-GB" sz="1100" kern="1200" dirty="0">
            <a:solidFill>
              <a:schemeClr val="tx1"/>
            </a:solidFill>
          </a:endParaRPr>
        </a:p>
      </dsp:txBody>
      <dsp:txXfrm>
        <a:off x="4718648" y="324576"/>
        <a:ext cx="1250744" cy="297257"/>
      </dsp:txXfrm>
    </dsp:sp>
    <dsp:sp modelId="{D218FCC8-2BA3-FD44-9F7B-36713366623E}">
      <dsp:nvSpPr>
        <dsp:cNvPr id="0" name=""/>
        <dsp:cNvSpPr/>
      </dsp:nvSpPr>
      <dsp:spPr>
        <a:xfrm>
          <a:off x="6068041" y="324576"/>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14/1-20</a:t>
          </a:r>
        </a:p>
      </dsp:txBody>
      <dsp:txXfrm>
        <a:off x="6216670" y="324576"/>
        <a:ext cx="1250744" cy="297257"/>
      </dsp:txXfrm>
    </dsp:sp>
    <dsp:sp modelId="{79EC162C-0236-4FE3-8819-C2F22F3B56BE}">
      <dsp:nvSpPr>
        <dsp:cNvPr id="0" name=""/>
        <dsp:cNvSpPr/>
      </dsp:nvSpPr>
      <dsp:spPr>
        <a:xfrm>
          <a:off x="7566063" y="324576"/>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7714692" y="324576"/>
        <a:ext cx="1250744" cy="297257"/>
      </dsp:txXfrm>
    </dsp:sp>
    <dsp:sp modelId="{B52CDC06-09D8-1348-B639-3EA0550588F0}">
      <dsp:nvSpPr>
        <dsp:cNvPr id="0" name=""/>
        <dsp:cNvSpPr/>
      </dsp:nvSpPr>
      <dsp:spPr>
        <a:xfrm>
          <a:off x="9064085" y="324576"/>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9212714" y="324576"/>
        <a:ext cx="1250744" cy="297257"/>
      </dsp:txXfrm>
    </dsp:sp>
    <dsp:sp modelId="{F4F25B9A-6408-F745-B74A-E407F115CDCB}">
      <dsp:nvSpPr>
        <dsp:cNvPr id="0" name=""/>
        <dsp:cNvSpPr/>
      </dsp:nvSpPr>
      <dsp:spPr>
        <a:xfrm>
          <a:off x="10562107" y="324576"/>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20-04-21 – 04-10-21</a:t>
          </a:r>
          <a:endParaRPr lang="en-GB" sz="1100" kern="1200" dirty="0">
            <a:solidFill>
              <a:schemeClr val="tx1"/>
            </a:solidFill>
          </a:endParaRPr>
        </a:p>
      </dsp:txBody>
      <dsp:txXfrm>
        <a:off x="10710736" y="324576"/>
        <a:ext cx="1250744" cy="297257"/>
      </dsp:txXfrm>
    </dsp:sp>
    <dsp:sp modelId="{3732E83C-3D93-CE46-8D29-4DDBCB8587C9}">
      <dsp:nvSpPr>
        <dsp:cNvPr id="0" name=""/>
        <dsp:cNvSpPr/>
      </dsp:nvSpPr>
      <dsp:spPr>
        <a:xfrm>
          <a:off x="81891" y="645920"/>
          <a:ext cx="1547999" cy="2972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MAGIC</a:t>
          </a:r>
        </a:p>
      </dsp:txBody>
      <dsp:txXfrm>
        <a:off x="230519" y="645920"/>
        <a:ext cx="1250743" cy="297256"/>
      </dsp:txXfrm>
    </dsp:sp>
    <dsp:sp modelId="{380634D6-FE3E-5A47-A62A-0DEC06D970D9}">
      <dsp:nvSpPr>
        <dsp:cNvPr id="0" name=""/>
        <dsp:cNvSpPr/>
      </dsp:nvSpPr>
      <dsp:spPr>
        <a:xfrm>
          <a:off x="1573976" y="645920"/>
          <a:ext cx="1548001" cy="297257"/>
        </a:xfrm>
        <a:prstGeom prst="chevron">
          <a:avLst/>
        </a:prstGeom>
        <a:solidFill>
          <a:schemeClr val="accent3">
            <a:lumMod val="60000"/>
            <a:lumOff val="4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19-W9</a:t>
          </a:r>
          <a:endParaRPr lang="en-GB" sz="1100" kern="1200" dirty="0">
            <a:solidFill>
              <a:schemeClr val="tx1"/>
            </a:solidFill>
          </a:endParaRPr>
        </a:p>
      </dsp:txBody>
      <dsp:txXfrm>
        <a:off x="1722605" y="645920"/>
        <a:ext cx="1250744" cy="297257"/>
      </dsp:txXfrm>
    </dsp:sp>
    <dsp:sp modelId="{06E845C9-486C-D348-AAFD-4EF29F9B559C}">
      <dsp:nvSpPr>
        <dsp:cNvPr id="0" name=""/>
        <dsp:cNvSpPr/>
      </dsp:nvSpPr>
      <dsp:spPr>
        <a:xfrm>
          <a:off x="3071997" y="645920"/>
          <a:ext cx="1548001" cy="297257"/>
        </a:xfrm>
        <a:prstGeom prst="chevron">
          <a:avLst/>
        </a:prstGeom>
        <a:solidFill>
          <a:schemeClr val="accent3">
            <a:lumMod val="60000"/>
            <a:lumOff val="4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19-W9</a:t>
          </a:r>
        </a:p>
      </dsp:txBody>
      <dsp:txXfrm>
        <a:off x="3220626" y="645920"/>
        <a:ext cx="1250744" cy="297257"/>
      </dsp:txXfrm>
    </dsp:sp>
    <dsp:sp modelId="{1849403E-8129-5944-951B-35217A9348B9}">
      <dsp:nvSpPr>
        <dsp:cNvPr id="0" name=""/>
        <dsp:cNvSpPr/>
      </dsp:nvSpPr>
      <dsp:spPr>
        <a:xfrm>
          <a:off x="4570019" y="645920"/>
          <a:ext cx="1548001" cy="297257"/>
        </a:xfrm>
        <a:prstGeom prst="chevron">
          <a:avLst/>
        </a:prstGeom>
        <a:solidFill>
          <a:srgbClr val="D0D8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2/5</a:t>
          </a:r>
          <a:endParaRPr lang="en-GB" sz="1100" kern="1200" dirty="0">
            <a:solidFill>
              <a:schemeClr val="tx1"/>
            </a:solidFill>
          </a:endParaRPr>
        </a:p>
      </dsp:txBody>
      <dsp:txXfrm>
        <a:off x="4718648" y="645920"/>
        <a:ext cx="1250744" cy="297257"/>
      </dsp:txXfrm>
    </dsp:sp>
    <dsp:sp modelId="{FCC8ACDB-C9D8-A343-8131-FCE4754CF365}">
      <dsp:nvSpPr>
        <dsp:cNvPr id="0" name=""/>
        <dsp:cNvSpPr/>
      </dsp:nvSpPr>
      <dsp:spPr>
        <a:xfrm>
          <a:off x="6068041" y="645920"/>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31/12-19</a:t>
          </a:r>
        </a:p>
      </dsp:txBody>
      <dsp:txXfrm>
        <a:off x="6216670" y="645920"/>
        <a:ext cx="1250744" cy="297257"/>
      </dsp:txXfrm>
    </dsp:sp>
    <dsp:sp modelId="{84962960-00AE-4530-8642-E6BB597D5105}">
      <dsp:nvSpPr>
        <dsp:cNvPr id="0" name=""/>
        <dsp:cNvSpPr/>
      </dsp:nvSpPr>
      <dsp:spPr>
        <a:xfrm>
          <a:off x="7566063" y="645920"/>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7714692" y="645920"/>
        <a:ext cx="1250744" cy="297257"/>
      </dsp:txXfrm>
    </dsp:sp>
    <dsp:sp modelId="{4ACE7583-8ED9-9D44-AFDF-A1C7AB3D4559}">
      <dsp:nvSpPr>
        <dsp:cNvPr id="0" name=""/>
        <dsp:cNvSpPr/>
      </dsp:nvSpPr>
      <dsp:spPr>
        <a:xfrm>
          <a:off x="9064085" y="645920"/>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9212714" y="645920"/>
        <a:ext cx="1250744" cy="297257"/>
      </dsp:txXfrm>
    </dsp:sp>
    <dsp:sp modelId="{41965D53-4029-7F4C-90D1-E0D2635BE048}">
      <dsp:nvSpPr>
        <dsp:cNvPr id="0" name=""/>
        <dsp:cNvSpPr/>
      </dsp:nvSpPr>
      <dsp:spPr>
        <a:xfrm>
          <a:off x="10562107" y="645920"/>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20-04-21 – 04-10-21</a:t>
          </a:r>
          <a:endParaRPr lang="en-GB" sz="1100" kern="1200" dirty="0">
            <a:solidFill>
              <a:schemeClr val="tx1"/>
            </a:solidFill>
          </a:endParaRPr>
        </a:p>
      </dsp:txBody>
      <dsp:txXfrm>
        <a:off x="10710736" y="645920"/>
        <a:ext cx="1250744" cy="297257"/>
      </dsp:txXfrm>
    </dsp:sp>
    <dsp:sp modelId="{C62BCBBE-59C6-6C4A-8D2B-CB9528AA7862}">
      <dsp:nvSpPr>
        <dsp:cNvPr id="0" name=""/>
        <dsp:cNvSpPr/>
      </dsp:nvSpPr>
      <dsp:spPr>
        <a:xfrm>
          <a:off x="81891" y="967264"/>
          <a:ext cx="1547999" cy="2972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LOKI</a:t>
          </a:r>
        </a:p>
      </dsp:txBody>
      <dsp:txXfrm>
        <a:off x="230519" y="967264"/>
        <a:ext cx="1250743" cy="297256"/>
      </dsp:txXfrm>
    </dsp:sp>
    <dsp:sp modelId="{312E0605-6EA5-0E4D-BE4F-77CBA5EFF9E8}">
      <dsp:nvSpPr>
        <dsp:cNvPr id="0" name=""/>
        <dsp:cNvSpPr/>
      </dsp:nvSpPr>
      <dsp:spPr>
        <a:xfrm>
          <a:off x="1573976" y="967264"/>
          <a:ext cx="1548001" cy="297257"/>
        </a:xfrm>
        <a:prstGeom prst="chevron">
          <a:avLst/>
        </a:prstGeom>
        <a:solidFill>
          <a:srgbClr val="D0D8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rgbClr val="FF0000"/>
              </a:solidFill>
            </a:rPr>
            <a:t>(19-W9) W16</a:t>
          </a:r>
          <a:endParaRPr lang="en-GB" sz="1100" kern="1200" dirty="0">
            <a:solidFill>
              <a:srgbClr val="FF0000"/>
            </a:solidFill>
          </a:endParaRPr>
        </a:p>
      </dsp:txBody>
      <dsp:txXfrm>
        <a:off x="1722605" y="967264"/>
        <a:ext cx="1250744" cy="297257"/>
      </dsp:txXfrm>
    </dsp:sp>
    <dsp:sp modelId="{75386C20-2DF2-7B44-B69A-480BACB4D89D}">
      <dsp:nvSpPr>
        <dsp:cNvPr id="0" name=""/>
        <dsp:cNvSpPr/>
      </dsp:nvSpPr>
      <dsp:spPr>
        <a:xfrm>
          <a:off x="3071997" y="967264"/>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3220626" y="967264"/>
        <a:ext cx="1250744" cy="297257"/>
      </dsp:txXfrm>
    </dsp:sp>
    <dsp:sp modelId="{C530B6E8-4402-2E40-B5AB-1B97300C1B03}">
      <dsp:nvSpPr>
        <dsp:cNvPr id="0" name=""/>
        <dsp:cNvSpPr/>
      </dsp:nvSpPr>
      <dsp:spPr>
        <a:xfrm>
          <a:off x="4570019" y="967264"/>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3/5</a:t>
          </a:r>
          <a:endParaRPr lang="en-GB" sz="1100" kern="1200" dirty="0">
            <a:solidFill>
              <a:schemeClr val="tx1"/>
            </a:solidFill>
          </a:endParaRPr>
        </a:p>
      </dsp:txBody>
      <dsp:txXfrm>
        <a:off x="4718648" y="967264"/>
        <a:ext cx="1250744" cy="297257"/>
      </dsp:txXfrm>
    </dsp:sp>
    <dsp:sp modelId="{3AF7CC2C-B588-406F-A7D6-A86DDA5BCEB4}">
      <dsp:nvSpPr>
        <dsp:cNvPr id="0" name=""/>
        <dsp:cNvSpPr/>
      </dsp:nvSpPr>
      <dsp:spPr>
        <a:xfrm>
          <a:off x="6068041" y="967264"/>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5/2-20</a:t>
          </a:r>
        </a:p>
      </dsp:txBody>
      <dsp:txXfrm>
        <a:off x="6216670" y="967264"/>
        <a:ext cx="1250744" cy="297257"/>
      </dsp:txXfrm>
    </dsp:sp>
    <dsp:sp modelId="{FD2E2F6F-09E6-0147-B3E1-FA6861916C33}">
      <dsp:nvSpPr>
        <dsp:cNvPr id="0" name=""/>
        <dsp:cNvSpPr/>
      </dsp:nvSpPr>
      <dsp:spPr>
        <a:xfrm>
          <a:off x="7566063" y="967264"/>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7714692" y="967264"/>
        <a:ext cx="1250744" cy="297257"/>
      </dsp:txXfrm>
    </dsp:sp>
    <dsp:sp modelId="{76216C61-39E4-3B4E-B2AA-6253995B82E5}">
      <dsp:nvSpPr>
        <dsp:cNvPr id="0" name=""/>
        <dsp:cNvSpPr/>
      </dsp:nvSpPr>
      <dsp:spPr>
        <a:xfrm>
          <a:off x="9064085" y="967264"/>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9212714" y="967264"/>
        <a:ext cx="1250744" cy="297257"/>
      </dsp:txXfrm>
    </dsp:sp>
    <dsp:sp modelId="{EEBF7360-701F-824A-933C-1B3B732772E8}">
      <dsp:nvSpPr>
        <dsp:cNvPr id="0" name=""/>
        <dsp:cNvSpPr/>
      </dsp:nvSpPr>
      <dsp:spPr>
        <a:xfrm>
          <a:off x="10562107" y="967264"/>
          <a:ext cx="1548001" cy="297257"/>
        </a:xfrm>
        <a:prstGeom prst="chevron">
          <a:avLst/>
        </a:prstGeom>
        <a:solidFill>
          <a:srgbClr val="D0D8E8">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20-04-21 – 04-10-21</a:t>
          </a:r>
          <a:endParaRPr lang="en-GB" sz="1100" kern="1200" dirty="0">
            <a:solidFill>
              <a:schemeClr val="tx1"/>
            </a:solidFill>
          </a:endParaRPr>
        </a:p>
      </dsp:txBody>
      <dsp:txXfrm>
        <a:off x="10710736" y="967264"/>
        <a:ext cx="1250744" cy="297257"/>
      </dsp:txXfrm>
    </dsp:sp>
    <dsp:sp modelId="{314492DA-8C7F-4047-A36E-9455CCC16225}">
      <dsp:nvSpPr>
        <dsp:cNvPr id="0" name=""/>
        <dsp:cNvSpPr/>
      </dsp:nvSpPr>
      <dsp:spPr>
        <a:xfrm>
          <a:off x="81891" y="1288608"/>
          <a:ext cx="1547999" cy="2972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VESPA</a:t>
          </a:r>
        </a:p>
      </dsp:txBody>
      <dsp:txXfrm>
        <a:off x="230519" y="1288608"/>
        <a:ext cx="1250743" cy="297256"/>
      </dsp:txXfrm>
    </dsp:sp>
    <dsp:sp modelId="{BCDF2C06-FBDC-C045-90CB-BA8F13F3F9D5}">
      <dsp:nvSpPr>
        <dsp:cNvPr id="0" name=""/>
        <dsp:cNvSpPr/>
      </dsp:nvSpPr>
      <dsp:spPr>
        <a:xfrm>
          <a:off x="1573976" y="1288607"/>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rgbClr val="FF0000"/>
              </a:solidFill>
            </a:rPr>
            <a:t>(19-W14) W16</a:t>
          </a:r>
          <a:endParaRPr lang="en-GB" sz="1100" kern="1200" dirty="0">
            <a:solidFill>
              <a:srgbClr val="FF0000"/>
            </a:solidFill>
          </a:endParaRPr>
        </a:p>
      </dsp:txBody>
      <dsp:txXfrm>
        <a:off x="1722605" y="1288607"/>
        <a:ext cx="1250744" cy="297257"/>
      </dsp:txXfrm>
    </dsp:sp>
    <dsp:sp modelId="{8EE76C20-88DF-8A47-80FC-0D5D3EB07C02}">
      <dsp:nvSpPr>
        <dsp:cNvPr id="0" name=""/>
        <dsp:cNvSpPr/>
      </dsp:nvSpPr>
      <dsp:spPr>
        <a:xfrm>
          <a:off x="3071997" y="1288607"/>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3220626" y="1288607"/>
        <a:ext cx="1250744" cy="297257"/>
      </dsp:txXfrm>
    </dsp:sp>
    <dsp:sp modelId="{D1F39B02-34BD-46A3-B48A-E172E8451852}">
      <dsp:nvSpPr>
        <dsp:cNvPr id="0" name=""/>
        <dsp:cNvSpPr/>
      </dsp:nvSpPr>
      <dsp:spPr>
        <a:xfrm>
          <a:off x="4570019" y="1288607"/>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26/9</a:t>
          </a:r>
          <a:endParaRPr lang="en-GB" sz="1100" kern="1200" dirty="0">
            <a:solidFill>
              <a:schemeClr val="tx1"/>
            </a:solidFill>
          </a:endParaRPr>
        </a:p>
      </dsp:txBody>
      <dsp:txXfrm>
        <a:off x="4718648" y="1288607"/>
        <a:ext cx="1250744" cy="297257"/>
      </dsp:txXfrm>
    </dsp:sp>
    <dsp:sp modelId="{89069D3B-DDCA-2740-BFAB-2CF8749548F8}">
      <dsp:nvSpPr>
        <dsp:cNvPr id="0" name=""/>
        <dsp:cNvSpPr/>
      </dsp:nvSpPr>
      <dsp:spPr>
        <a:xfrm>
          <a:off x="6068041" y="1288607"/>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7/7-21</a:t>
          </a:r>
        </a:p>
      </dsp:txBody>
      <dsp:txXfrm>
        <a:off x="6216670" y="1288607"/>
        <a:ext cx="1250744" cy="297257"/>
      </dsp:txXfrm>
    </dsp:sp>
    <dsp:sp modelId="{DEADE7B2-D539-3549-AD54-CCD9157AF51D}">
      <dsp:nvSpPr>
        <dsp:cNvPr id="0" name=""/>
        <dsp:cNvSpPr/>
      </dsp:nvSpPr>
      <dsp:spPr>
        <a:xfrm>
          <a:off x="7566063" y="1288607"/>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7714692" y="1288607"/>
        <a:ext cx="1250744" cy="297257"/>
      </dsp:txXfrm>
    </dsp:sp>
    <dsp:sp modelId="{25AA272A-FF64-C444-BD69-8EB525F185D9}">
      <dsp:nvSpPr>
        <dsp:cNvPr id="0" name=""/>
        <dsp:cNvSpPr/>
      </dsp:nvSpPr>
      <dsp:spPr>
        <a:xfrm>
          <a:off x="9064085" y="1288607"/>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9212714" y="1288607"/>
        <a:ext cx="1250744" cy="297257"/>
      </dsp:txXfrm>
    </dsp:sp>
    <dsp:sp modelId="{62D2566D-CA90-614A-A52C-796BB598BAB8}">
      <dsp:nvSpPr>
        <dsp:cNvPr id="0" name=""/>
        <dsp:cNvSpPr/>
      </dsp:nvSpPr>
      <dsp:spPr>
        <a:xfrm>
          <a:off x="10562107" y="1288607"/>
          <a:ext cx="1548001" cy="297257"/>
        </a:xfrm>
        <a:prstGeom prst="chevron">
          <a:avLst/>
        </a:prstGeom>
        <a:solidFill>
          <a:srgbClr val="D0D8E8">
            <a:alpha val="8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20-04-21 – 04-10-21</a:t>
          </a:r>
          <a:endParaRPr lang="en-GB" sz="1100" kern="1200" dirty="0">
            <a:solidFill>
              <a:schemeClr val="tx1"/>
            </a:solidFill>
          </a:endParaRPr>
        </a:p>
      </dsp:txBody>
      <dsp:txXfrm>
        <a:off x="10710736" y="1288607"/>
        <a:ext cx="1250744" cy="297257"/>
      </dsp:txXfrm>
    </dsp:sp>
    <dsp:sp modelId="{46ED30A9-4856-CE40-81B8-27D439EDAEB8}">
      <dsp:nvSpPr>
        <dsp:cNvPr id="0" name=""/>
        <dsp:cNvSpPr/>
      </dsp:nvSpPr>
      <dsp:spPr>
        <a:xfrm>
          <a:off x="81891" y="1609952"/>
          <a:ext cx="1547999" cy="2972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DREAM</a:t>
          </a:r>
        </a:p>
      </dsp:txBody>
      <dsp:txXfrm>
        <a:off x="230519" y="1609952"/>
        <a:ext cx="1250743" cy="297256"/>
      </dsp:txXfrm>
    </dsp:sp>
    <dsp:sp modelId="{75C7DE96-6796-9D40-ADAA-14671A18ADA7}">
      <dsp:nvSpPr>
        <dsp:cNvPr id="0" name=""/>
        <dsp:cNvSpPr/>
      </dsp:nvSpPr>
      <dsp:spPr>
        <a:xfrm>
          <a:off x="1573976" y="1609951"/>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rgbClr val="FF0000"/>
              </a:solidFill>
            </a:rPr>
            <a:t>(19-W14) W20</a:t>
          </a:r>
          <a:endParaRPr lang="en-GB" sz="1100" kern="1200" dirty="0">
            <a:solidFill>
              <a:srgbClr val="FF0000"/>
            </a:solidFill>
          </a:endParaRPr>
        </a:p>
      </dsp:txBody>
      <dsp:txXfrm>
        <a:off x="1722605" y="1609951"/>
        <a:ext cx="1250744" cy="297257"/>
      </dsp:txXfrm>
    </dsp:sp>
    <dsp:sp modelId="{4AA46597-2CFA-5149-8002-B0EA1B42AC9B}">
      <dsp:nvSpPr>
        <dsp:cNvPr id="0" name=""/>
        <dsp:cNvSpPr/>
      </dsp:nvSpPr>
      <dsp:spPr>
        <a:xfrm>
          <a:off x="3071997" y="1609951"/>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3220626" y="1609951"/>
        <a:ext cx="1250744" cy="297257"/>
      </dsp:txXfrm>
    </dsp:sp>
    <dsp:sp modelId="{D0F1FD72-062B-8645-9D87-4A91875818EE}">
      <dsp:nvSpPr>
        <dsp:cNvPr id="0" name=""/>
        <dsp:cNvSpPr/>
      </dsp:nvSpPr>
      <dsp:spPr>
        <a:xfrm>
          <a:off x="4570019" y="1609951"/>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28/8</a:t>
          </a:r>
          <a:endParaRPr lang="en-GB" sz="1100" kern="1200" dirty="0">
            <a:solidFill>
              <a:schemeClr val="tx1"/>
            </a:solidFill>
          </a:endParaRPr>
        </a:p>
      </dsp:txBody>
      <dsp:txXfrm>
        <a:off x="4718648" y="1609951"/>
        <a:ext cx="1250744" cy="297257"/>
      </dsp:txXfrm>
    </dsp:sp>
    <dsp:sp modelId="{3275623F-3F40-458E-833B-86E9D20EFC5F}">
      <dsp:nvSpPr>
        <dsp:cNvPr id="0" name=""/>
        <dsp:cNvSpPr/>
      </dsp:nvSpPr>
      <dsp:spPr>
        <a:xfrm>
          <a:off x="6068041" y="1609951"/>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15/4-20</a:t>
          </a:r>
        </a:p>
      </dsp:txBody>
      <dsp:txXfrm>
        <a:off x="6216670" y="1609951"/>
        <a:ext cx="1250744" cy="297257"/>
      </dsp:txXfrm>
    </dsp:sp>
    <dsp:sp modelId="{E33E1B1C-59ED-C04A-8BF0-C81229C88F0C}">
      <dsp:nvSpPr>
        <dsp:cNvPr id="0" name=""/>
        <dsp:cNvSpPr/>
      </dsp:nvSpPr>
      <dsp:spPr>
        <a:xfrm>
          <a:off x="7566063" y="1609951"/>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7714692" y="1609951"/>
        <a:ext cx="1250744" cy="297257"/>
      </dsp:txXfrm>
    </dsp:sp>
    <dsp:sp modelId="{DC7A7398-67A9-CF4A-9F05-B3A00C380507}">
      <dsp:nvSpPr>
        <dsp:cNvPr id="0" name=""/>
        <dsp:cNvSpPr/>
      </dsp:nvSpPr>
      <dsp:spPr>
        <a:xfrm>
          <a:off x="9064085" y="1609951"/>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9212714" y="1609951"/>
        <a:ext cx="1250744" cy="297257"/>
      </dsp:txXfrm>
    </dsp:sp>
    <dsp:sp modelId="{B475FB95-0EE3-1F47-9ACC-BADB2C92973D}">
      <dsp:nvSpPr>
        <dsp:cNvPr id="0" name=""/>
        <dsp:cNvSpPr/>
      </dsp:nvSpPr>
      <dsp:spPr>
        <a:xfrm>
          <a:off x="10562107" y="1609951"/>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20-04-21 – 04-10-21</a:t>
          </a:r>
          <a:endParaRPr lang="en-GB" sz="1100" kern="1200" dirty="0">
            <a:solidFill>
              <a:schemeClr val="tx1"/>
            </a:solidFill>
          </a:endParaRPr>
        </a:p>
      </dsp:txBody>
      <dsp:txXfrm>
        <a:off x="10710736" y="1609951"/>
        <a:ext cx="1250744" cy="297257"/>
      </dsp:txXfrm>
    </dsp:sp>
    <dsp:sp modelId="{4C9DC729-287C-7F40-BAD2-363CF487C609}">
      <dsp:nvSpPr>
        <dsp:cNvPr id="0" name=""/>
        <dsp:cNvSpPr/>
      </dsp:nvSpPr>
      <dsp:spPr>
        <a:xfrm>
          <a:off x="81891" y="1931296"/>
          <a:ext cx="1547999" cy="2972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ESTIA</a:t>
          </a:r>
        </a:p>
      </dsp:txBody>
      <dsp:txXfrm>
        <a:off x="230519" y="1931296"/>
        <a:ext cx="1250743" cy="297256"/>
      </dsp:txXfrm>
    </dsp:sp>
    <dsp:sp modelId="{539EC917-0AE1-E741-B7D4-0A08320FE869}">
      <dsp:nvSpPr>
        <dsp:cNvPr id="0" name=""/>
        <dsp:cNvSpPr/>
      </dsp:nvSpPr>
      <dsp:spPr>
        <a:xfrm>
          <a:off x="1573976" y="1931295"/>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(19-W24) W23</a:t>
          </a:r>
          <a:endParaRPr lang="en-GB" sz="1100" kern="1200" dirty="0">
            <a:solidFill>
              <a:schemeClr val="tx1"/>
            </a:solidFill>
          </a:endParaRPr>
        </a:p>
      </dsp:txBody>
      <dsp:txXfrm>
        <a:off x="1722605" y="1931295"/>
        <a:ext cx="1250744" cy="297257"/>
      </dsp:txXfrm>
    </dsp:sp>
    <dsp:sp modelId="{E4450144-3B34-1B4E-8414-515A40D25236}">
      <dsp:nvSpPr>
        <dsp:cNvPr id="0" name=""/>
        <dsp:cNvSpPr/>
      </dsp:nvSpPr>
      <dsp:spPr>
        <a:xfrm>
          <a:off x="3071997" y="1931295"/>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3220626" y="1931295"/>
        <a:ext cx="1250744" cy="297257"/>
      </dsp:txXfrm>
    </dsp:sp>
    <dsp:sp modelId="{F9D310BA-640B-4337-8ED1-326291AD7FA8}">
      <dsp:nvSpPr>
        <dsp:cNvPr id="0" name=""/>
        <dsp:cNvSpPr/>
      </dsp:nvSpPr>
      <dsp:spPr>
        <a:xfrm>
          <a:off x="4570019" y="1931560"/>
          <a:ext cx="1548001" cy="29672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4/7</a:t>
          </a:r>
          <a:endParaRPr lang="en-GB" sz="1100" kern="1200" dirty="0">
            <a:solidFill>
              <a:schemeClr val="tx1"/>
            </a:solidFill>
          </a:endParaRPr>
        </a:p>
      </dsp:txBody>
      <dsp:txXfrm>
        <a:off x="4718383" y="1931560"/>
        <a:ext cx="1251274" cy="296727"/>
      </dsp:txXfrm>
    </dsp:sp>
    <dsp:sp modelId="{1DFD59CC-593C-40ED-8F0E-07CBA7997DF3}">
      <dsp:nvSpPr>
        <dsp:cNvPr id="0" name=""/>
        <dsp:cNvSpPr/>
      </dsp:nvSpPr>
      <dsp:spPr>
        <a:xfrm>
          <a:off x="6068041" y="1931295"/>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29/4-20</a:t>
          </a:r>
        </a:p>
      </dsp:txBody>
      <dsp:txXfrm>
        <a:off x="6216670" y="1931295"/>
        <a:ext cx="1250744" cy="297257"/>
      </dsp:txXfrm>
    </dsp:sp>
    <dsp:sp modelId="{D8BBA46D-4B51-42E5-8A0D-3441F61AC0EC}">
      <dsp:nvSpPr>
        <dsp:cNvPr id="0" name=""/>
        <dsp:cNvSpPr/>
      </dsp:nvSpPr>
      <dsp:spPr>
        <a:xfrm>
          <a:off x="7566063" y="1931295"/>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7714692" y="1931295"/>
        <a:ext cx="1250744" cy="297257"/>
      </dsp:txXfrm>
    </dsp:sp>
    <dsp:sp modelId="{75B34F23-91DC-A746-8F50-169B235E0FC7}">
      <dsp:nvSpPr>
        <dsp:cNvPr id="0" name=""/>
        <dsp:cNvSpPr/>
      </dsp:nvSpPr>
      <dsp:spPr>
        <a:xfrm>
          <a:off x="9064085" y="1931295"/>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9212714" y="1931295"/>
        <a:ext cx="1250744" cy="297257"/>
      </dsp:txXfrm>
    </dsp:sp>
    <dsp:sp modelId="{7B26C4C5-6A97-4D5D-80FD-CFE9B4BD5DB8}">
      <dsp:nvSpPr>
        <dsp:cNvPr id="0" name=""/>
        <dsp:cNvSpPr/>
      </dsp:nvSpPr>
      <dsp:spPr>
        <a:xfrm>
          <a:off x="10562107" y="1931295"/>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20-04-21 – 04-10-21</a:t>
          </a:r>
          <a:endParaRPr lang="en-GB" sz="1100" kern="1200" dirty="0">
            <a:solidFill>
              <a:schemeClr val="tx1"/>
            </a:solidFill>
          </a:endParaRPr>
        </a:p>
      </dsp:txBody>
      <dsp:txXfrm>
        <a:off x="10710736" y="1931295"/>
        <a:ext cx="1250744" cy="297257"/>
      </dsp:txXfrm>
    </dsp:sp>
    <dsp:sp modelId="{66850ADE-9A98-42E4-9D1F-488ACC68A3B4}">
      <dsp:nvSpPr>
        <dsp:cNvPr id="0" name=""/>
        <dsp:cNvSpPr/>
      </dsp:nvSpPr>
      <dsp:spPr>
        <a:xfrm>
          <a:off x="81891" y="2252639"/>
          <a:ext cx="1547999" cy="2972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ODIN</a:t>
          </a:r>
        </a:p>
      </dsp:txBody>
      <dsp:txXfrm>
        <a:off x="230519" y="2252639"/>
        <a:ext cx="1250743" cy="297256"/>
      </dsp:txXfrm>
    </dsp:sp>
    <dsp:sp modelId="{C5A54103-D76A-45DE-A4AA-DAF843267296}">
      <dsp:nvSpPr>
        <dsp:cNvPr id="0" name=""/>
        <dsp:cNvSpPr/>
      </dsp:nvSpPr>
      <dsp:spPr>
        <a:xfrm>
          <a:off x="1573976" y="2252639"/>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(19-W24) W23</a:t>
          </a:r>
          <a:endParaRPr lang="en-GB" sz="1100" kern="1200" dirty="0">
            <a:solidFill>
              <a:schemeClr val="tx1"/>
            </a:solidFill>
          </a:endParaRPr>
        </a:p>
      </dsp:txBody>
      <dsp:txXfrm>
        <a:off x="1722605" y="2252639"/>
        <a:ext cx="1250744" cy="297257"/>
      </dsp:txXfrm>
    </dsp:sp>
    <dsp:sp modelId="{0312483E-61F9-45A1-BB5C-278E62A4F0C8}">
      <dsp:nvSpPr>
        <dsp:cNvPr id="0" name=""/>
        <dsp:cNvSpPr/>
      </dsp:nvSpPr>
      <dsp:spPr>
        <a:xfrm>
          <a:off x="3071997" y="2252639"/>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3220626" y="2252639"/>
        <a:ext cx="1250744" cy="297257"/>
      </dsp:txXfrm>
    </dsp:sp>
    <dsp:sp modelId="{24C0F082-4C3C-4435-9010-F19B30437004}">
      <dsp:nvSpPr>
        <dsp:cNvPr id="0" name=""/>
        <dsp:cNvSpPr/>
      </dsp:nvSpPr>
      <dsp:spPr>
        <a:xfrm>
          <a:off x="4570019" y="2252639"/>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25/9</a:t>
          </a:r>
          <a:endParaRPr lang="en-GB" sz="1100" kern="1200" dirty="0">
            <a:solidFill>
              <a:schemeClr val="tx1"/>
            </a:solidFill>
          </a:endParaRPr>
        </a:p>
      </dsp:txBody>
      <dsp:txXfrm>
        <a:off x="4718648" y="2252639"/>
        <a:ext cx="1250744" cy="297257"/>
      </dsp:txXfrm>
    </dsp:sp>
    <dsp:sp modelId="{2492341A-501B-40CE-A57D-A4470A7FB8F6}">
      <dsp:nvSpPr>
        <dsp:cNvPr id="0" name=""/>
        <dsp:cNvSpPr/>
      </dsp:nvSpPr>
      <dsp:spPr>
        <a:xfrm>
          <a:off x="6068041" y="2252639"/>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27/5-20</a:t>
          </a:r>
        </a:p>
      </dsp:txBody>
      <dsp:txXfrm>
        <a:off x="6216670" y="2252639"/>
        <a:ext cx="1250744" cy="297257"/>
      </dsp:txXfrm>
    </dsp:sp>
    <dsp:sp modelId="{E2A81A49-301B-478B-B5E7-137103B2D194}">
      <dsp:nvSpPr>
        <dsp:cNvPr id="0" name=""/>
        <dsp:cNvSpPr/>
      </dsp:nvSpPr>
      <dsp:spPr>
        <a:xfrm>
          <a:off x="7566063" y="2252639"/>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7714692" y="2252639"/>
        <a:ext cx="1250744" cy="297257"/>
      </dsp:txXfrm>
    </dsp:sp>
    <dsp:sp modelId="{98745E1A-E4F1-4867-9000-0DAEA7C6B7A6}">
      <dsp:nvSpPr>
        <dsp:cNvPr id="0" name=""/>
        <dsp:cNvSpPr/>
      </dsp:nvSpPr>
      <dsp:spPr>
        <a:xfrm>
          <a:off x="9064085" y="2252639"/>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9212714" y="2252639"/>
        <a:ext cx="1250744" cy="297257"/>
      </dsp:txXfrm>
    </dsp:sp>
    <dsp:sp modelId="{FDBBDC26-D093-497B-93D9-D9FD0DB24949}">
      <dsp:nvSpPr>
        <dsp:cNvPr id="0" name=""/>
        <dsp:cNvSpPr/>
      </dsp:nvSpPr>
      <dsp:spPr>
        <a:xfrm>
          <a:off x="10562107" y="2252639"/>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20-04-21 – 04-10-21</a:t>
          </a:r>
          <a:endParaRPr lang="en-GB" sz="1100" kern="1200" dirty="0">
            <a:solidFill>
              <a:schemeClr val="tx1"/>
            </a:solidFill>
          </a:endParaRPr>
        </a:p>
      </dsp:txBody>
      <dsp:txXfrm>
        <a:off x="10710736" y="2252639"/>
        <a:ext cx="1250744" cy="297257"/>
      </dsp:txXfrm>
    </dsp:sp>
    <dsp:sp modelId="{78630164-37DE-46D5-A34F-0826EDB3B902}">
      <dsp:nvSpPr>
        <dsp:cNvPr id="0" name=""/>
        <dsp:cNvSpPr/>
      </dsp:nvSpPr>
      <dsp:spPr>
        <a:xfrm>
          <a:off x="81891" y="2573983"/>
          <a:ext cx="1547999" cy="2972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BIFROST</a:t>
          </a:r>
        </a:p>
      </dsp:txBody>
      <dsp:txXfrm>
        <a:off x="230519" y="2573983"/>
        <a:ext cx="1250743" cy="297256"/>
      </dsp:txXfrm>
    </dsp:sp>
    <dsp:sp modelId="{0280CCF2-2F7B-4DBD-8258-1ABAA1551126}">
      <dsp:nvSpPr>
        <dsp:cNvPr id="0" name=""/>
        <dsp:cNvSpPr/>
      </dsp:nvSpPr>
      <dsp:spPr>
        <a:xfrm>
          <a:off x="1573976" y="2573983"/>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(19-W24) W23</a:t>
          </a:r>
          <a:endParaRPr lang="en-GB" sz="1100" kern="1200" dirty="0">
            <a:solidFill>
              <a:schemeClr val="tx1"/>
            </a:solidFill>
          </a:endParaRPr>
        </a:p>
      </dsp:txBody>
      <dsp:txXfrm>
        <a:off x="1722605" y="2573983"/>
        <a:ext cx="1250744" cy="297257"/>
      </dsp:txXfrm>
    </dsp:sp>
    <dsp:sp modelId="{295C24C9-2DED-41A8-AAA6-87C87ECA7890}">
      <dsp:nvSpPr>
        <dsp:cNvPr id="0" name=""/>
        <dsp:cNvSpPr/>
      </dsp:nvSpPr>
      <dsp:spPr>
        <a:xfrm>
          <a:off x="3071997" y="2573983"/>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3220626" y="2573983"/>
        <a:ext cx="1250744" cy="297257"/>
      </dsp:txXfrm>
    </dsp:sp>
    <dsp:sp modelId="{589451E3-CEE4-4733-8391-CD1793352451}">
      <dsp:nvSpPr>
        <dsp:cNvPr id="0" name=""/>
        <dsp:cNvSpPr/>
      </dsp:nvSpPr>
      <dsp:spPr>
        <a:xfrm>
          <a:off x="4570019" y="2573983"/>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29/8</a:t>
          </a:r>
          <a:endParaRPr lang="en-GB" sz="1100" kern="1200" dirty="0">
            <a:solidFill>
              <a:schemeClr val="tx1"/>
            </a:solidFill>
          </a:endParaRPr>
        </a:p>
      </dsp:txBody>
      <dsp:txXfrm>
        <a:off x="4718648" y="2573983"/>
        <a:ext cx="1250744" cy="297257"/>
      </dsp:txXfrm>
    </dsp:sp>
    <dsp:sp modelId="{F9B77F3F-D560-4868-AA5B-B19B20DA7FD2}">
      <dsp:nvSpPr>
        <dsp:cNvPr id="0" name=""/>
        <dsp:cNvSpPr/>
      </dsp:nvSpPr>
      <dsp:spPr>
        <a:xfrm>
          <a:off x="6068041" y="2573983"/>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5/8-20</a:t>
          </a:r>
        </a:p>
      </dsp:txBody>
      <dsp:txXfrm>
        <a:off x="6216670" y="2573983"/>
        <a:ext cx="1250744" cy="297257"/>
      </dsp:txXfrm>
    </dsp:sp>
    <dsp:sp modelId="{2A7268A8-40C3-45BB-8AD8-FD0AEBD6D423}">
      <dsp:nvSpPr>
        <dsp:cNvPr id="0" name=""/>
        <dsp:cNvSpPr/>
      </dsp:nvSpPr>
      <dsp:spPr>
        <a:xfrm>
          <a:off x="7566063" y="2573983"/>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7714692" y="2573983"/>
        <a:ext cx="1250744" cy="297257"/>
      </dsp:txXfrm>
    </dsp:sp>
    <dsp:sp modelId="{70A95402-2DAA-493C-83B5-0CCF0F41F9BC}">
      <dsp:nvSpPr>
        <dsp:cNvPr id="0" name=""/>
        <dsp:cNvSpPr/>
      </dsp:nvSpPr>
      <dsp:spPr>
        <a:xfrm>
          <a:off x="9064085" y="2573983"/>
          <a:ext cx="1548001" cy="297257"/>
        </a:xfrm>
        <a:prstGeom prst="chevron">
          <a:avLst/>
        </a:prstGeom>
        <a:solidFill>
          <a:srgbClr val="D4DBE8"/>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9212714" y="2573983"/>
        <a:ext cx="1250744" cy="297257"/>
      </dsp:txXfrm>
    </dsp:sp>
    <dsp:sp modelId="{C68D7378-3514-41DA-8E7B-C16DAFB55039}">
      <dsp:nvSpPr>
        <dsp:cNvPr id="0" name=""/>
        <dsp:cNvSpPr/>
      </dsp:nvSpPr>
      <dsp:spPr>
        <a:xfrm>
          <a:off x="10562107" y="2573983"/>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20-04-21 – 04-10-21</a:t>
          </a:r>
          <a:endParaRPr lang="en-GB" sz="1100" kern="1200" dirty="0">
            <a:solidFill>
              <a:schemeClr val="tx1"/>
            </a:solidFill>
          </a:endParaRPr>
        </a:p>
      </dsp:txBody>
      <dsp:txXfrm>
        <a:off x="10710736" y="2573983"/>
        <a:ext cx="1250744" cy="297257"/>
      </dsp:txXfrm>
    </dsp:sp>
    <dsp:sp modelId="{982C38C4-0B4A-4AA3-9F3D-BC03EBD04E3F}">
      <dsp:nvSpPr>
        <dsp:cNvPr id="0" name=""/>
        <dsp:cNvSpPr/>
      </dsp:nvSpPr>
      <dsp:spPr>
        <a:xfrm>
          <a:off x="81891" y="2895327"/>
          <a:ext cx="1547999" cy="2972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HEIMDAL</a:t>
          </a:r>
        </a:p>
      </dsp:txBody>
      <dsp:txXfrm>
        <a:off x="230519" y="2895327"/>
        <a:ext cx="1250743" cy="297256"/>
      </dsp:txXfrm>
    </dsp:sp>
    <dsp:sp modelId="{401B2B1E-F86C-4C3E-A50E-E67C20E3953B}">
      <dsp:nvSpPr>
        <dsp:cNvPr id="0" name=""/>
        <dsp:cNvSpPr/>
      </dsp:nvSpPr>
      <dsp:spPr>
        <a:xfrm>
          <a:off x="1573976" y="2895327"/>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(19-W24) W23</a:t>
          </a:r>
          <a:endParaRPr lang="en-GB" sz="1100" kern="1200" dirty="0">
            <a:solidFill>
              <a:schemeClr val="tx1"/>
            </a:solidFill>
          </a:endParaRPr>
        </a:p>
      </dsp:txBody>
      <dsp:txXfrm>
        <a:off x="1722605" y="2895327"/>
        <a:ext cx="1250744" cy="297257"/>
      </dsp:txXfrm>
    </dsp:sp>
    <dsp:sp modelId="{F6EAF955-2DEF-459E-AC53-9014579B65B8}">
      <dsp:nvSpPr>
        <dsp:cNvPr id="0" name=""/>
        <dsp:cNvSpPr/>
      </dsp:nvSpPr>
      <dsp:spPr>
        <a:xfrm>
          <a:off x="3071997" y="2895327"/>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3220626" y="2895327"/>
        <a:ext cx="1250744" cy="297257"/>
      </dsp:txXfrm>
    </dsp:sp>
    <dsp:sp modelId="{FAF7A08E-9635-4647-906C-BB0B1754786E}">
      <dsp:nvSpPr>
        <dsp:cNvPr id="0" name=""/>
        <dsp:cNvSpPr/>
      </dsp:nvSpPr>
      <dsp:spPr>
        <a:xfrm>
          <a:off x="4570019" y="2895327"/>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23/10</a:t>
          </a:r>
          <a:endParaRPr lang="en-GB" sz="1100" kern="1200" dirty="0">
            <a:solidFill>
              <a:schemeClr val="tx1"/>
            </a:solidFill>
          </a:endParaRPr>
        </a:p>
      </dsp:txBody>
      <dsp:txXfrm>
        <a:off x="4718648" y="2895327"/>
        <a:ext cx="1250744" cy="297257"/>
      </dsp:txXfrm>
    </dsp:sp>
    <dsp:sp modelId="{CB188300-C5C6-4B29-8CD1-C50D92DFED61}">
      <dsp:nvSpPr>
        <dsp:cNvPr id="0" name=""/>
        <dsp:cNvSpPr/>
      </dsp:nvSpPr>
      <dsp:spPr>
        <a:xfrm>
          <a:off x="6068041" y="2895327"/>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31/3-21</a:t>
          </a:r>
        </a:p>
      </dsp:txBody>
      <dsp:txXfrm>
        <a:off x="6216670" y="2895327"/>
        <a:ext cx="1250744" cy="297257"/>
      </dsp:txXfrm>
    </dsp:sp>
    <dsp:sp modelId="{3931A148-488A-456E-9271-F495A70B6D40}">
      <dsp:nvSpPr>
        <dsp:cNvPr id="0" name=""/>
        <dsp:cNvSpPr/>
      </dsp:nvSpPr>
      <dsp:spPr>
        <a:xfrm>
          <a:off x="7566063" y="2895327"/>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7714692" y="2895327"/>
        <a:ext cx="1250744" cy="297257"/>
      </dsp:txXfrm>
    </dsp:sp>
    <dsp:sp modelId="{38E6177D-C7BC-4092-AD94-77C18F0613DD}">
      <dsp:nvSpPr>
        <dsp:cNvPr id="0" name=""/>
        <dsp:cNvSpPr/>
      </dsp:nvSpPr>
      <dsp:spPr>
        <a:xfrm>
          <a:off x="9064085" y="2895327"/>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9212714" y="2895327"/>
        <a:ext cx="1250744" cy="297257"/>
      </dsp:txXfrm>
    </dsp:sp>
    <dsp:sp modelId="{697EE630-F57C-49CE-B78E-15968A90B69D}">
      <dsp:nvSpPr>
        <dsp:cNvPr id="0" name=""/>
        <dsp:cNvSpPr/>
      </dsp:nvSpPr>
      <dsp:spPr>
        <a:xfrm>
          <a:off x="10562107" y="2895327"/>
          <a:ext cx="1548001" cy="297257"/>
        </a:xfrm>
        <a:prstGeom prst="chevron">
          <a:avLst/>
        </a:prstGeom>
        <a:solidFill>
          <a:srgbClr val="D0D8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20-04-21 – 04-10-21</a:t>
          </a:r>
          <a:endParaRPr lang="en-GB" sz="1100" kern="1200" dirty="0">
            <a:solidFill>
              <a:schemeClr val="tx1"/>
            </a:solidFill>
          </a:endParaRPr>
        </a:p>
      </dsp:txBody>
      <dsp:txXfrm>
        <a:off x="10710736" y="2895327"/>
        <a:ext cx="1250744" cy="297257"/>
      </dsp:txXfrm>
    </dsp:sp>
    <dsp:sp modelId="{3158A291-CE30-40DC-962F-3D559B58E433}">
      <dsp:nvSpPr>
        <dsp:cNvPr id="0" name=""/>
        <dsp:cNvSpPr/>
      </dsp:nvSpPr>
      <dsp:spPr>
        <a:xfrm>
          <a:off x="81891" y="3216671"/>
          <a:ext cx="1547999" cy="2972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FREIA</a:t>
          </a:r>
        </a:p>
      </dsp:txBody>
      <dsp:txXfrm>
        <a:off x="230519" y="3216671"/>
        <a:ext cx="1250743" cy="297256"/>
      </dsp:txXfrm>
    </dsp:sp>
    <dsp:sp modelId="{A4879B3D-DAF8-4CE2-B7E0-E3D5B5072DCD}">
      <dsp:nvSpPr>
        <dsp:cNvPr id="0" name=""/>
        <dsp:cNvSpPr/>
      </dsp:nvSpPr>
      <dsp:spPr>
        <a:xfrm>
          <a:off x="1573976" y="3216670"/>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(19-W30)  W30</a:t>
          </a:r>
          <a:endParaRPr lang="en-GB" sz="1100" kern="1200" dirty="0">
            <a:solidFill>
              <a:schemeClr val="tx1"/>
            </a:solidFill>
          </a:endParaRPr>
        </a:p>
      </dsp:txBody>
      <dsp:txXfrm>
        <a:off x="1722605" y="3216670"/>
        <a:ext cx="1250744" cy="297257"/>
      </dsp:txXfrm>
    </dsp:sp>
    <dsp:sp modelId="{27BA5829-2194-4559-BC0B-DC8B5B78DDFC}">
      <dsp:nvSpPr>
        <dsp:cNvPr id="0" name=""/>
        <dsp:cNvSpPr/>
      </dsp:nvSpPr>
      <dsp:spPr>
        <a:xfrm>
          <a:off x="3071997" y="3216670"/>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3220626" y="3216670"/>
        <a:ext cx="1250744" cy="297257"/>
      </dsp:txXfrm>
    </dsp:sp>
    <dsp:sp modelId="{AB18E3C0-F0D9-4EB0-B8DA-A9959B3A108C}">
      <dsp:nvSpPr>
        <dsp:cNvPr id="0" name=""/>
        <dsp:cNvSpPr/>
      </dsp:nvSpPr>
      <dsp:spPr>
        <a:xfrm>
          <a:off x="4570019" y="3216670"/>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30/1-20</a:t>
          </a:r>
          <a:endParaRPr lang="en-GB" sz="1100" kern="1200" dirty="0">
            <a:solidFill>
              <a:schemeClr val="tx1"/>
            </a:solidFill>
          </a:endParaRPr>
        </a:p>
      </dsp:txBody>
      <dsp:txXfrm>
        <a:off x="4718648" y="3216670"/>
        <a:ext cx="1250744" cy="297257"/>
      </dsp:txXfrm>
    </dsp:sp>
    <dsp:sp modelId="{CFE06D66-FCA2-49B0-A471-68AF1337AC63}">
      <dsp:nvSpPr>
        <dsp:cNvPr id="0" name=""/>
        <dsp:cNvSpPr/>
      </dsp:nvSpPr>
      <dsp:spPr>
        <a:xfrm>
          <a:off x="6068041" y="3216670"/>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24/4-21</a:t>
          </a:r>
        </a:p>
      </dsp:txBody>
      <dsp:txXfrm>
        <a:off x="6216670" y="3216670"/>
        <a:ext cx="1250744" cy="297257"/>
      </dsp:txXfrm>
    </dsp:sp>
    <dsp:sp modelId="{350E410D-D06A-42C3-95C5-2807EFD52673}">
      <dsp:nvSpPr>
        <dsp:cNvPr id="0" name=""/>
        <dsp:cNvSpPr/>
      </dsp:nvSpPr>
      <dsp:spPr>
        <a:xfrm>
          <a:off x="7566063" y="3216670"/>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7714692" y="3216670"/>
        <a:ext cx="1250744" cy="297257"/>
      </dsp:txXfrm>
    </dsp:sp>
    <dsp:sp modelId="{17E4C2FC-5573-4551-900F-7F5FAB5D54E9}">
      <dsp:nvSpPr>
        <dsp:cNvPr id="0" name=""/>
        <dsp:cNvSpPr/>
      </dsp:nvSpPr>
      <dsp:spPr>
        <a:xfrm>
          <a:off x="9064085" y="3216670"/>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9212714" y="3216670"/>
        <a:ext cx="1250744" cy="297257"/>
      </dsp:txXfrm>
    </dsp:sp>
    <dsp:sp modelId="{C5827897-C927-4EF8-9553-32F7B886FEC5}">
      <dsp:nvSpPr>
        <dsp:cNvPr id="0" name=""/>
        <dsp:cNvSpPr/>
      </dsp:nvSpPr>
      <dsp:spPr>
        <a:xfrm>
          <a:off x="10562107" y="3216670"/>
          <a:ext cx="1548001" cy="297257"/>
        </a:xfrm>
        <a:prstGeom prst="chevron">
          <a:avLst/>
        </a:prstGeom>
        <a:solidFill>
          <a:srgbClr val="D0D8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20-04-21 – 04-10-21</a:t>
          </a:r>
          <a:endParaRPr lang="en-GB" sz="1100" kern="1200" dirty="0">
            <a:solidFill>
              <a:schemeClr val="tx1"/>
            </a:solidFill>
          </a:endParaRPr>
        </a:p>
      </dsp:txBody>
      <dsp:txXfrm>
        <a:off x="10710736" y="3216670"/>
        <a:ext cx="1250744" cy="297257"/>
      </dsp:txXfrm>
    </dsp:sp>
    <dsp:sp modelId="{3C755049-26FE-476A-89C3-4D211EEBA92C}">
      <dsp:nvSpPr>
        <dsp:cNvPr id="0" name=""/>
        <dsp:cNvSpPr/>
      </dsp:nvSpPr>
      <dsp:spPr>
        <a:xfrm>
          <a:off x="81891" y="3538015"/>
          <a:ext cx="1547999" cy="2972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NMX</a:t>
          </a:r>
        </a:p>
      </dsp:txBody>
      <dsp:txXfrm>
        <a:off x="230519" y="3538015"/>
        <a:ext cx="1250743" cy="297256"/>
      </dsp:txXfrm>
    </dsp:sp>
    <dsp:sp modelId="{9B026A9F-3BDB-469F-8258-7967198538B9}">
      <dsp:nvSpPr>
        <dsp:cNvPr id="0" name=""/>
        <dsp:cNvSpPr/>
      </dsp:nvSpPr>
      <dsp:spPr>
        <a:xfrm>
          <a:off x="1573976" y="3538014"/>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(19-W30) W30</a:t>
          </a:r>
          <a:endParaRPr lang="en-GB" sz="1100" kern="1200" dirty="0">
            <a:solidFill>
              <a:schemeClr val="tx1"/>
            </a:solidFill>
          </a:endParaRPr>
        </a:p>
      </dsp:txBody>
      <dsp:txXfrm>
        <a:off x="1722605" y="3538014"/>
        <a:ext cx="1250744" cy="297257"/>
      </dsp:txXfrm>
    </dsp:sp>
    <dsp:sp modelId="{F7FB8155-FE0B-4D9D-B357-74F3C1AF6B8F}">
      <dsp:nvSpPr>
        <dsp:cNvPr id="0" name=""/>
        <dsp:cNvSpPr/>
      </dsp:nvSpPr>
      <dsp:spPr>
        <a:xfrm>
          <a:off x="3071997" y="3538014"/>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3220626" y="3538014"/>
        <a:ext cx="1250744" cy="297257"/>
      </dsp:txXfrm>
    </dsp:sp>
    <dsp:sp modelId="{84F1FFE9-5601-483B-BF64-078D2074AF81}">
      <dsp:nvSpPr>
        <dsp:cNvPr id="0" name=""/>
        <dsp:cNvSpPr/>
      </dsp:nvSpPr>
      <dsp:spPr>
        <a:xfrm>
          <a:off x="4570019" y="3538014"/>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31/1-20</a:t>
          </a:r>
          <a:endParaRPr lang="en-GB" sz="1100" kern="1200" dirty="0">
            <a:solidFill>
              <a:schemeClr val="tx1"/>
            </a:solidFill>
          </a:endParaRPr>
        </a:p>
      </dsp:txBody>
      <dsp:txXfrm>
        <a:off x="4718648" y="3538014"/>
        <a:ext cx="1250744" cy="297257"/>
      </dsp:txXfrm>
    </dsp:sp>
    <dsp:sp modelId="{4DC5A3F1-C047-456D-9C5F-43FE08DE178A}">
      <dsp:nvSpPr>
        <dsp:cNvPr id="0" name=""/>
        <dsp:cNvSpPr/>
      </dsp:nvSpPr>
      <dsp:spPr>
        <a:xfrm>
          <a:off x="6068041" y="3538014"/>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17/3-21</a:t>
          </a:r>
        </a:p>
      </dsp:txBody>
      <dsp:txXfrm>
        <a:off x="6216670" y="3538014"/>
        <a:ext cx="1250744" cy="297257"/>
      </dsp:txXfrm>
    </dsp:sp>
    <dsp:sp modelId="{22D47C07-6559-43A4-8192-5E1F656748BF}">
      <dsp:nvSpPr>
        <dsp:cNvPr id="0" name=""/>
        <dsp:cNvSpPr/>
      </dsp:nvSpPr>
      <dsp:spPr>
        <a:xfrm>
          <a:off x="7566063" y="3538014"/>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7714692" y="3538014"/>
        <a:ext cx="1250744" cy="297257"/>
      </dsp:txXfrm>
    </dsp:sp>
    <dsp:sp modelId="{4EF72DEC-2767-4812-BA6F-40D73876559A}">
      <dsp:nvSpPr>
        <dsp:cNvPr id="0" name=""/>
        <dsp:cNvSpPr/>
      </dsp:nvSpPr>
      <dsp:spPr>
        <a:xfrm>
          <a:off x="9064085" y="3538014"/>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9212714" y="3538014"/>
        <a:ext cx="1250744" cy="297257"/>
      </dsp:txXfrm>
    </dsp:sp>
    <dsp:sp modelId="{CDBD7160-D0F8-4CB5-9AAA-E2308077F116}">
      <dsp:nvSpPr>
        <dsp:cNvPr id="0" name=""/>
        <dsp:cNvSpPr/>
      </dsp:nvSpPr>
      <dsp:spPr>
        <a:xfrm>
          <a:off x="10562107" y="3538014"/>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20-04-21 – 04-10-21</a:t>
          </a:r>
          <a:endParaRPr lang="en-GB" sz="1100" kern="1200" dirty="0">
            <a:solidFill>
              <a:schemeClr val="tx1"/>
            </a:solidFill>
          </a:endParaRPr>
        </a:p>
      </dsp:txBody>
      <dsp:txXfrm>
        <a:off x="10710736" y="3538014"/>
        <a:ext cx="1250744" cy="297257"/>
      </dsp:txXfrm>
    </dsp:sp>
    <dsp:sp modelId="{B6EAD7C3-DDC6-49C8-9129-DBC8B2A85DD2}">
      <dsp:nvSpPr>
        <dsp:cNvPr id="0" name=""/>
        <dsp:cNvSpPr/>
      </dsp:nvSpPr>
      <dsp:spPr>
        <a:xfrm>
          <a:off x="81891" y="3859359"/>
          <a:ext cx="1547999" cy="2972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CSPEC</a:t>
          </a:r>
        </a:p>
      </dsp:txBody>
      <dsp:txXfrm>
        <a:off x="230519" y="3859359"/>
        <a:ext cx="1250743" cy="297256"/>
      </dsp:txXfrm>
    </dsp:sp>
    <dsp:sp modelId="{DDCA9ADB-5349-42ED-8488-6D4C6BE6A623}">
      <dsp:nvSpPr>
        <dsp:cNvPr id="0" name=""/>
        <dsp:cNvSpPr/>
      </dsp:nvSpPr>
      <dsp:spPr>
        <a:xfrm>
          <a:off x="1573976" y="3859358"/>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(19-W30) W33</a:t>
          </a:r>
          <a:endParaRPr lang="en-GB" sz="1100" kern="1200" dirty="0">
            <a:solidFill>
              <a:schemeClr val="tx1"/>
            </a:solidFill>
          </a:endParaRPr>
        </a:p>
      </dsp:txBody>
      <dsp:txXfrm>
        <a:off x="1722605" y="3859358"/>
        <a:ext cx="1250744" cy="297257"/>
      </dsp:txXfrm>
    </dsp:sp>
    <dsp:sp modelId="{8535965A-FC98-4BA3-A451-7E7604857428}">
      <dsp:nvSpPr>
        <dsp:cNvPr id="0" name=""/>
        <dsp:cNvSpPr/>
      </dsp:nvSpPr>
      <dsp:spPr>
        <a:xfrm>
          <a:off x="3071997" y="3859358"/>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3220626" y="3859358"/>
        <a:ext cx="1250744" cy="297257"/>
      </dsp:txXfrm>
    </dsp:sp>
    <dsp:sp modelId="{A4C601DE-7DA6-44E7-B028-C643F0079C00}">
      <dsp:nvSpPr>
        <dsp:cNvPr id="0" name=""/>
        <dsp:cNvSpPr/>
      </dsp:nvSpPr>
      <dsp:spPr>
        <a:xfrm>
          <a:off x="4570019" y="3859358"/>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18/12</a:t>
          </a:r>
          <a:endParaRPr lang="en-GB" sz="1100" kern="1200" dirty="0">
            <a:solidFill>
              <a:schemeClr val="tx1"/>
            </a:solidFill>
          </a:endParaRPr>
        </a:p>
      </dsp:txBody>
      <dsp:txXfrm>
        <a:off x="4718648" y="3859358"/>
        <a:ext cx="1250744" cy="297257"/>
      </dsp:txXfrm>
    </dsp:sp>
    <dsp:sp modelId="{CA3BF7C4-E28D-4EDE-96BD-751C464C1580}">
      <dsp:nvSpPr>
        <dsp:cNvPr id="0" name=""/>
        <dsp:cNvSpPr/>
      </dsp:nvSpPr>
      <dsp:spPr>
        <a:xfrm>
          <a:off x="6068041" y="3859358"/>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19/8-20</a:t>
          </a:r>
        </a:p>
      </dsp:txBody>
      <dsp:txXfrm>
        <a:off x="6216670" y="3859358"/>
        <a:ext cx="1250744" cy="297257"/>
      </dsp:txXfrm>
    </dsp:sp>
    <dsp:sp modelId="{4073D6C0-CD7B-4D0C-BDCE-7D1838E7582F}">
      <dsp:nvSpPr>
        <dsp:cNvPr id="0" name=""/>
        <dsp:cNvSpPr/>
      </dsp:nvSpPr>
      <dsp:spPr>
        <a:xfrm>
          <a:off x="7566063" y="3859358"/>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7714692" y="3859358"/>
        <a:ext cx="1250744" cy="297257"/>
      </dsp:txXfrm>
    </dsp:sp>
    <dsp:sp modelId="{130A6AB1-9FC7-4F5E-909D-13AF8E101CEF}">
      <dsp:nvSpPr>
        <dsp:cNvPr id="0" name=""/>
        <dsp:cNvSpPr/>
      </dsp:nvSpPr>
      <dsp:spPr>
        <a:xfrm>
          <a:off x="9064085" y="3859358"/>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9212714" y="3859358"/>
        <a:ext cx="1250744" cy="297257"/>
      </dsp:txXfrm>
    </dsp:sp>
    <dsp:sp modelId="{F1905E78-FBB3-419B-A81A-9480632F52A1}">
      <dsp:nvSpPr>
        <dsp:cNvPr id="0" name=""/>
        <dsp:cNvSpPr/>
      </dsp:nvSpPr>
      <dsp:spPr>
        <a:xfrm>
          <a:off x="10562107" y="3859358"/>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20-04-21 – 04-10-21</a:t>
          </a:r>
          <a:endParaRPr lang="en-GB" sz="1100" kern="1200" dirty="0">
            <a:solidFill>
              <a:schemeClr val="tx1"/>
            </a:solidFill>
          </a:endParaRPr>
        </a:p>
      </dsp:txBody>
      <dsp:txXfrm>
        <a:off x="10710736" y="3859358"/>
        <a:ext cx="1250744" cy="297257"/>
      </dsp:txXfrm>
    </dsp:sp>
    <dsp:sp modelId="{9677C71D-F46D-4B3C-8C2D-647209AC453F}">
      <dsp:nvSpPr>
        <dsp:cNvPr id="0" name=""/>
        <dsp:cNvSpPr/>
      </dsp:nvSpPr>
      <dsp:spPr>
        <a:xfrm>
          <a:off x="81891" y="4180702"/>
          <a:ext cx="1547999" cy="2972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SKADI</a:t>
          </a:r>
        </a:p>
      </dsp:txBody>
      <dsp:txXfrm>
        <a:off x="230519" y="4180702"/>
        <a:ext cx="1250743" cy="297256"/>
      </dsp:txXfrm>
    </dsp:sp>
    <dsp:sp modelId="{61F546E9-3CFA-4CA1-A30D-88795BA7AEA0}">
      <dsp:nvSpPr>
        <dsp:cNvPr id="0" name=""/>
        <dsp:cNvSpPr/>
      </dsp:nvSpPr>
      <dsp:spPr>
        <a:xfrm>
          <a:off x="1573976" y="4180702"/>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(19-W35) W35</a:t>
          </a:r>
          <a:endParaRPr lang="en-GB" sz="1100" kern="1200" dirty="0">
            <a:solidFill>
              <a:schemeClr val="tx1"/>
            </a:solidFill>
          </a:endParaRPr>
        </a:p>
      </dsp:txBody>
      <dsp:txXfrm>
        <a:off x="1722605" y="4180702"/>
        <a:ext cx="1250744" cy="297257"/>
      </dsp:txXfrm>
    </dsp:sp>
    <dsp:sp modelId="{5051B80F-A8D2-4A67-A111-9DDABFE92643}">
      <dsp:nvSpPr>
        <dsp:cNvPr id="0" name=""/>
        <dsp:cNvSpPr/>
      </dsp:nvSpPr>
      <dsp:spPr>
        <a:xfrm>
          <a:off x="3071997" y="4180702"/>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3220626" y="4180702"/>
        <a:ext cx="1250744" cy="297257"/>
      </dsp:txXfrm>
    </dsp:sp>
    <dsp:sp modelId="{FCB84FDE-F4CB-46C5-B029-68502AE39B47}">
      <dsp:nvSpPr>
        <dsp:cNvPr id="0" name=""/>
        <dsp:cNvSpPr/>
      </dsp:nvSpPr>
      <dsp:spPr>
        <a:xfrm>
          <a:off x="4570019" y="4180702"/>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21/11</a:t>
          </a:r>
          <a:endParaRPr lang="en-GB" sz="1100" kern="1200" dirty="0">
            <a:solidFill>
              <a:schemeClr val="tx1"/>
            </a:solidFill>
          </a:endParaRPr>
        </a:p>
      </dsp:txBody>
      <dsp:txXfrm>
        <a:off x="4718648" y="4180702"/>
        <a:ext cx="1250744" cy="297257"/>
      </dsp:txXfrm>
    </dsp:sp>
    <dsp:sp modelId="{BE1C1D19-2D7D-4ADE-9E86-4C0E8C809B11}">
      <dsp:nvSpPr>
        <dsp:cNvPr id="0" name=""/>
        <dsp:cNvSpPr/>
      </dsp:nvSpPr>
      <dsp:spPr>
        <a:xfrm>
          <a:off x="6068041" y="4180702"/>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9/12-20</a:t>
          </a:r>
        </a:p>
      </dsp:txBody>
      <dsp:txXfrm>
        <a:off x="6216670" y="4180702"/>
        <a:ext cx="1250744" cy="297257"/>
      </dsp:txXfrm>
    </dsp:sp>
    <dsp:sp modelId="{477BDB1B-7608-4124-B3B6-386DB296CA17}">
      <dsp:nvSpPr>
        <dsp:cNvPr id="0" name=""/>
        <dsp:cNvSpPr/>
      </dsp:nvSpPr>
      <dsp:spPr>
        <a:xfrm>
          <a:off x="7566063" y="4180702"/>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7714692" y="4180702"/>
        <a:ext cx="1250744" cy="297257"/>
      </dsp:txXfrm>
    </dsp:sp>
    <dsp:sp modelId="{EDFC932E-3621-41AC-A1E8-CC63A68907F3}">
      <dsp:nvSpPr>
        <dsp:cNvPr id="0" name=""/>
        <dsp:cNvSpPr/>
      </dsp:nvSpPr>
      <dsp:spPr>
        <a:xfrm>
          <a:off x="9064085" y="4180702"/>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9212714" y="4180702"/>
        <a:ext cx="1250744" cy="297257"/>
      </dsp:txXfrm>
    </dsp:sp>
    <dsp:sp modelId="{E0B0763D-D85B-4B34-B1EF-83260F875A5A}">
      <dsp:nvSpPr>
        <dsp:cNvPr id="0" name=""/>
        <dsp:cNvSpPr/>
      </dsp:nvSpPr>
      <dsp:spPr>
        <a:xfrm>
          <a:off x="10562107" y="4180702"/>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20-04-21 – 04-10-21</a:t>
          </a:r>
          <a:endParaRPr lang="en-GB" sz="1100" kern="1200" dirty="0">
            <a:solidFill>
              <a:schemeClr val="tx1"/>
            </a:solidFill>
          </a:endParaRPr>
        </a:p>
      </dsp:txBody>
      <dsp:txXfrm>
        <a:off x="10710736" y="4180702"/>
        <a:ext cx="1250744" cy="297257"/>
      </dsp:txXfrm>
    </dsp:sp>
    <dsp:sp modelId="{A27964B1-0B4A-48F7-9004-D683A55BF74D}">
      <dsp:nvSpPr>
        <dsp:cNvPr id="0" name=""/>
        <dsp:cNvSpPr/>
      </dsp:nvSpPr>
      <dsp:spPr>
        <a:xfrm>
          <a:off x="81891" y="4502046"/>
          <a:ext cx="1547999" cy="2972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T-REX</a:t>
          </a:r>
        </a:p>
      </dsp:txBody>
      <dsp:txXfrm>
        <a:off x="230519" y="4502046"/>
        <a:ext cx="1250743" cy="297256"/>
      </dsp:txXfrm>
    </dsp:sp>
    <dsp:sp modelId="{A1007CF9-C9FE-45DF-8D50-785C7DA19ADB}">
      <dsp:nvSpPr>
        <dsp:cNvPr id="0" name=""/>
        <dsp:cNvSpPr/>
      </dsp:nvSpPr>
      <dsp:spPr>
        <a:xfrm>
          <a:off x="1573976" y="4502046"/>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(19-W35) W35</a:t>
          </a:r>
          <a:endParaRPr lang="en-GB" sz="1100" kern="1200" dirty="0">
            <a:solidFill>
              <a:schemeClr val="tx1"/>
            </a:solidFill>
          </a:endParaRPr>
        </a:p>
      </dsp:txBody>
      <dsp:txXfrm>
        <a:off x="1722605" y="4502046"/>
        <a:ext cx="1250744" cy="297257"/>
      </dsp:txXfrm>
    </dsp:sp>
    <dsp:sp modelId="{961E5D2E-BD8F-4611-AFBD-217D4ACFADDE}">
      <dsp:nvSpPr>
        <dsp:cNvPr id="0" name=""/>
        <dsp:cNvSpPr/>
      </dsp:nvSpPr>
      <dsp:spPr>
        <a:xfrm>
          <a:off x="3071997" y="4502046"/>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3220626" y="4502046"/>
        <a:ext cx="1250744" cy="297257"/>
      </dsp:txXfrm>
    </dsp:sp>
    <dsp:sp modelId="{3DF9AB1E-AF35-40C5-A218-EDFAD52F3C16}">
      <dsp:nvSpPr>
        <dsp:cNvPr id="0" name=""/>
        <dsp:cNvSpPr/>
      </dsp:nvSpPr>
      <dsp:spPr>
        <a:xfrm>
          <a:off x="4570019" y="4502046"/>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20/11</a:t>
          </a:r>
          <a:endParaRPr lang="en-GB" sz="1100" kern="1200" dirty="0">
            <a:solidFill>
              <a:schemeClr val="tx1"/>
            </a:solidFill>
          </a:endParaRPr>
        </a:p>
      </dsp:txBody>
      <dsp:txXfrm>
        <a:off x="4718648" y="4502046"/>
        <a:ext cx="1250744" cy="297257"/>
      </dsp:txXfrm>
    </dsp:sp>
    <dsp:sp modelId="{0003E5B6-F559-4529-AF8A-61043368D470}">
      <dsp:nvSpPr>
        <dsp:cNvPr id="0" name=""/>
        <dsp:cNvSpPr/>
      </dsp:nvSpPr>
      <dsp:spPr>
        <a:xfrm>
          <a:off x="6068041" y="4502046"/>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16/9-20</a:t>
          </a:r>
        </a:p>
      </dsp:txBody>
      <dsp:txXfrm>
        <a:off x="6216670" y="4502046"/>
        <a:ext cx="1250744" cy="297257"/>
      </dsp:txXfrm>
    </dsp:sp>
    <dsp:sp modelId="{B876AF6A-B3B3-4F1B-9FB6-C3C44E639A06}">
      <dsp:nvSpPr>
        <dsp:cNvPr id="0" name=""/>
        <dsp:cNvSpPr/>
      </dsp:nvSpPr>
      <dsp:spPr>
        <a:xfrm>
          <a:off x="7566063" y="4502046"/>
          <a:ext cx="1548001" cy="297257"/>
        </a:xfrm>
        <a:prstGeom prst="chevron">
          <a:avLst/>
        </a:prstGeom>
        <a:solidFill>
          <a:srgbClr val="D4DBE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7714692" y="4502046"/>
        <a:ext cx="1250744" cy="297257"/>
      </dsp:txXfrm>
    </dsp:sp>
    <dsp:sp modelId="{6C80FB16-9BD7-4482-9509-7239AAC43DB5}">
      <dsp:nvSpPr>
        <dsp:cNvPr id="0" name=""/>
        <dsp:cNvSpPr/>
      </dsp:nvSpPr>
      <dsp:spPr>
        <a:xfrm>
          <a:off x="9064085" y="4502046"/>
          <a:ext cx="1548001" cy="297257"/>
        </a:xfrm>
        <a:prstGeom prst="chevron">
          <a:avLst/>
        </a:prstGeom>
        <a:solidFill>
          <a:srgbClr val="D4DBE8"/>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9212714" y="4502046"/>
        <a:ext cx="1250744" cy="297257"/>
      </dsp:txXfrm>
    </dsp:sp>
    <dsp:sp modelId="{3D8581A2-FC05-4025-8DDE-A266B4677D93}">
      <dsp:nvSpPr>
        <dsp:cNvPr id="0" name=""/>
        <dsp:cNvSpPr/>
      </dsp:nvSpPr>
      <dsp:spPr>
        <a:xfrm>
          <a:off x="10562107" y="4502046"/>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20-04-21 – 04-10-21</a:t>
          </a:r>
          <a:endParaRPr lang="en-GB" sz="1100" kern="1200" dirty="0">
            <a:solidFill>
              <a:schemeClr val="tx1"/>
            </a:solidFill>
          </a:endParaRPr>
        </a:p>
      </dsp:txBody>
      <dsp:txXfrm>
        <a:off x="10710736" y="4502046"/>
        <a:ext cx="1250744" cy="297257"/>
      </dsp:txXfrm>
    </dsp:sp>
    <dsp:sp modelId="{C8E5D95E-E3AE-4C2E-82FF-E62B075BAFD8}">
      <dsp:nvSpPr>
        <dsp:cNvPr id="0" name=""/>
        <dsp:cNvSpPr/>
      </dsp:nvSpPr>
      <dsp:spPr>
        <a:xfrm>
          <a:off x="81891" y="4823390"/>
          <a:ext cx="1547999" cy="2972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MIRACLES</a:t>
          </a:r>
        </a:p>
      </dsp:txBody>
      <dsp:txXfrm>
        <a:off x="230519" y="4823390"/>
        <a:ext cx="1250743" cy="297256"/>
      </dsp:txXfrm>
    </dsp:sp>
    <dsp:sp modelId="{C9219915-B686-481A-B140-E2F87C3F2931}">
      <dsp:nvSpPr>
        <dsp:cNvPr id="0" name=""/>
        <dsp:cNvSpPr/>
      </dsp:nvSpPr>
      <dsp:spPr>
        <a:xfrm>
          <a:off x="1573976" y="4823390"/>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(19-W35) W40</a:t>
          </a:r>
          <a:endParaRPr lang="en-GB" sz="1100" kern="1200" dirty="0">
            <a:solidFill>
              <a:schemeClr val="tx1"/>
            </a:solidFill>
          </a:endParaRPr>
        </a:p>
      </dsp:txBody>
      <dsp:txXfrm>
        <a:off x="1722605" y="4823390"/>
        <a:ext cx="1250744" cy="297257"/>
      </dsp:txXfrm>
    </dsp:sp>
    <dsp:sp modelId="{A383EE6E-ADBE-4175-924A-7F402B3EBE26}">
      <dsp:nvSpPr>
        <dsp:cNvPr id="0" name=""/>
        <dsp:cNvSpPr/>
      </dsp:nvSpPr>
      <dsp:spPr>
        <a:xfrm>
          <a:off x="3071997" y="4823390"/>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3220626" y="4823390"/>
        <a:ext cx="1250744" cy="297257"/>
      </dsp:txXfrm>
    </dsp:sp>
    <dsp:sp modelId="{E3DF65EA-FCB6-4E5A-BEAB-FFDCC2D901BB}">
      <dsp:nvSpPr>
        <dsp:cNvPr id="0" name=""/>
        <dsp:cNvSpPr/>
      </dsp:nvSpPr>
      <dsp:spPr>
        <a:xfrm>
          <a:off x="4570019" y="4823390"/>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19/12</a:t>
          </a:r>
          <a:endParaRPr lang="en-GB" sz="1100" kern="1200" dirty="0">
            <a:solidFill>
              <a:schemeClr val="tx1"/>
            </a:solidFill>
          </a:endParaRPr>
        </a:p>
      </dsp:txBody>
      <dsp:txXfrm>
        <a:off x="4718648" y="4823390"/>
        <a:ext cx="1250744" cy="297257"/>
      </dsp:txXfrm>
    </dsp:sp>
    <dsp:sp modelId="{96A77D3C-AD7A-4D1B-B647-B949C7618731}">
      <dsp:nvSpPr>
        <dsp:cNvPr id="0" name=""/>
        <dsp:cNvSpPr/>
      </dsp:nvSpPr>
      <dsp:spPr>
        <a:xfrm>
          <a:off x="6068041" y="4823390"/>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6/1-21</a:t>
          </a:r>
        </a:p>
      </dsp:txBody>
      <dsp:txXfrm>
        <a:off x="6216670" y="4823390"/>
        <a:ext cx="1250744" cy="297257"/>
      </dsp:txXfrm>
    </dsp:sp>
    <dsp:sp modelId="{5D66A028-19AC-4AFE-933C-D07A0DB4B837}">
      <dsp:nvSpPr>
        <dsp:cNvPr id="0" name=""/>
        <dsp:cNvSpPr/>
      </dsp:nvSpPr>
      <dsp:spPr>
        <a:xfrm>
          <a:off x="7566063" y="4823390"/>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7714692" y="4823390"/>
        <a:ext cx="1250744" cy="297257"/>
      </dsp:txXfrm>
    </dsp:sp>
    <dsp:sp modelId="{881C48A8-3190-4BE7-B426-A200FE708B88}">
      <dsp:nvSpPr>
        <dsp:cNvPr id="0" name=""/>
        <dsp:cNvSpPr/>
      </dsp:nvSpPr>
      <dsp:spPr>
        <a:xfrm>
          <a:off x="9064085" y="4823390"/>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9212714" y="4823390"/>
        <a:ext cx="1250744" cy="297257"/>
      </dsp:txXfrm>
    </dsp:sp>
    <dsp:sp modelId="{D8BDAA7D-C8EE-4AB2-9A05-E77114FDC191}">
      <dsp:nvSpPr>
        <dsp:cNvPr id="0" name=""/>
        <dsp:cNvSpPr/>
      </dsp:nvSpPr>
      <dsp:spPr>
        <a:xfrm>
          <a:off x="10562107" y="4823390"/>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20-04-21 – 04-10-21</a:t>
          </a:r>
          <a:endParaRPr lang="en-GB" sz="1100" kern="1200" dirty="0">
            <a:solidFill>
              <a:schemeClr val="tx1"/>
            </a:solidFill>
          </a:endParaRPr>
        </a:p>
      </dsp:txBody>
      <dsp:txXfrm>
        <a:off x="10710736" y="4823390"/>
        <a:ext cx="1250744" cy="297257"/>
      </dsp:txXfrm>
    </dsp:sp>
    <dsp:sp modelId="{ABA6DF3D-F029-4B3A-A7A3-4E7D67C403DF}">
      <dsp:nvSpPr>
        <dsp:cNvPr id="0" name=""/>
        <dsp:cNvSpPr/>
      </dsp:nvSpPr>
      <dsp:spPr>
        <a:xfrm>
          <a:off x="81891" y="5144734"/>
          <a:ext cx="1547999" cy="2972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BEER</a:t>
          </a:r>
        </a:p>
      </dsp:txBody>
      <dsp:txXfrm>
        <a:off x="230519" y="5144734"/>
        <a:ext cx="1250743" cy="297256"/>
      </dsp:txXfrm>
    </dsp:sp>
    <dsp:sp modelId="{5163AEFD-74FE-4864-8575-C3C15A32375B}">
      <dsp:nvSpPr>
        <dsp:cNvPr id="0" name=""/>
        <dsp:cNvSpPr/>
      </dsp:nvSpPr>
      <dsp:spPr>
        <a:xfrm>
          <a:off x="1573976" y="5144733"/>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(19-W35) 2020</a:t>
          </a:r>
          <a:endParaRPr lang="en-GB" sz="1100" kern="1200" dirty="0">
            <a:solidFill>
              <a:schemeClr val="tx1"/>
            </a:solidFill>
          </a:endParaRPr>
        </a:p>
      </dsp:txBody>
      <dsp:txXfrm>
        <a:off x="1722605" y="5144733"/>
        <a:ext cx="1250744" cy="297257"/>
      </dsp:txXfrm>
    </dsp:sp>
    <dsp:sp modelId="{9C0A1346-7CDE-4823-8189-3D64027D7A1B}">
      <dsp:nvSpPr>
        <dsp:cNvPr id="0" name=""/>
        <dsp:cNvSpPr/>
      </dsp:nvSpPr>
      <dsp:spPr>
        <a:xfrm>
          <a:off x="3071997" y="5144733"/>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3220626" y="5144733"/>
        <a:ext cx="1250744" cy="297257"/>
      </dsp:txXfrm>
    </dsp:sp>
    <dsp:sp modelId="{DD8ED1B2-35C9-478D-A82C-52D2620AE578}">
      <dsp:nvSpPr>
        <dsp:cNvPr id="0" name=""/>
        <dsp:cNvSpPr/>
      </dsp:nvSpPr>
      <dsp:spPr>
        <a:xfrm>
          <a:off x="4570019" y="5144733"/>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18/12</a:t>
          </a:r>
          <a:endParaRPr lang="en-GB" sz="1100" kern="1200" dirty="0">
            <a:solidFill>
              <a:schemeClr val="tx1"/>
            </a:solidFill>
          </a:endParaRPr>
        </a:p>
      </dsp:txBody>
      <dsp:txXfrm>
        <a:off x="4718648" y="5144733"/>
        <a:ext cx="1250744" cy="297257"/>
      </dsp:txXfrm>
    </dsp:sp>
    <dsp:sp modelId="{2FA02A54-C957-4D9E-B0CE-895C2F07C10F}">
      <dsp:nvSpPr>
        <dsp:cNvPr id="0" name=""/>
        <dsp:cNvSpPr/>
      </dsp:nvSpPr>
      <dsp:spPr>
        <a:xfrm>
          <a:off x="6068041" y="5144733"/>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25/11-20</a:t>
          </a:r>
        </a:p>
      </dsp:txBody>
      <dsp:txXfrm>
        <a:off x="6216670" y="5144733"/>
        <a:ext cx="1250744" cy="297257"/>
      </dsp:txXfrm>
    </dsp:sp>
    <dsp:sp modelId="{218FC361-884B-4EE6-B124-8C6DA020E6A0}">
      <dsp:nvSpPr>
        <dsp:cNvPr id="0" name=""/>
        <dsp:cNvSpPr/>
      </dsp:nvSpPr>
      <dsp:spPr>
        <a:xfrm>
          <a:off x="7566063" y="5144733"/>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7714692" y="5144733"/>
        <a:ext cx="1250744" cy="297257"/>
      </dsp:txXfrm>
    </dsp:sp>
    <dsp:sp modelId="{D1045E04-E684-47FF-A03E-C8DDC7D9EE60}">
      <dsp:nvSpPr>
        <dsp:cNvPr id="0" name=""/>
        <dsp:cNvSpPr/>
      </dsp:nvSpPr>
      <dsp:spPr>
        <a:xfrm>
          <a:off x="9064085" y="5144733"/>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endParaRPr lang="en-GB" sz="1100" kern="1200" dirty="0">
            <a:solidFill>
              <a:schemeClr val="tx1"/>
            </a:solidFill>
          </a:endParaRPr>
        </a:p>
      </dsp:txBody>
      <dsp:txXfrm>
        <a:off x="9212714" y="5144733"/>
        <a:ext cx="1250744" cy="297257"/>
      </dsp:txXfrm>
    </dsp:sp>
    <dsp:sp modelId="{184A510A-96A2-45AF-B324-DF570F08495A}">
      <dsp:nvSpPr>
        <dsp:cNvPr id="0" name=""/>
        <dsp:cNvSpPr/>
      </dsp:nvSpPr>
      <dsp:spPr>
        <a:xfrm>
          <a:off x="10562107" y="5144733"/>
          <a:ext cx="1548001" cy="297257"/>
        </a:xfrm>
        <a:prstGeom prst="chevron">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sv-SE" sz="1100" kern="1200" dirty="0">
              <a:solidFill>
                <a:schemeClr val="tx1"/>
              </a:solidFill>
            </a:rPr>
            <a:t>20-04-21 – 04-10-21</a:t>
          </a:r>
          <a:endParaRPr lang="en-GB" sz="1100" kern="1200" dirty="0">
            <a:solidFill>
              <a:schemeClr val="tx1"/>
            </a:solidFill>
          </a:endParaRPr>
        </a:p>
      </dsp:txBody>
      <dsp:txXfrm>
        <a:off x="10710736" y="5144733"/>
        <a:ext cx="1250744" cy="29725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2019-04-10</a:t>
            </a:fld>
            <a:endParaRPr lang="sv-SE"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61A53A7-64CD-4D0E-AAE8-1AC9C79D7085}" type="slidenum">
              <a:rPr lang="sv-SE" smtClean="0"/>
              <a:t>3</a:t>
            </a:fld>
            <a:endParaRPr lang="sv-SE" dirty="0"/>
          </a:p>
        </p:txBody>
      </p:sp>
    </p:spTree>
    <p:extLst>
      <p:ext uri="{BB962C8B-B14F-4D97-AF65-F5344CB8AC3E}">
        <p14:creationId xmlns:p14="http://schemas.microsoft.com/office/powerpoint/2010/main" val="4175907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Nominal sliding length 21.5mm</a:t>
            </a:r>
            <a:br>
              <a:rPr lang="sv-SE" dirty="0"/>
            </a:br>
            <a:r>
              <a:rPr lang="sv-SE" dirty="0"/>
              <a:t>Alignment features nominally 1.5mm  vertical gap betwen NBPI and port block alignment</a:t>
            </a:r>
            <a:r>
              <a:rPr lang="sv-SE" baseline="0" dirty="0"/>
              <a:t> features</a:t>
            </a:r>
          </a:p>
          <a:p>
            <a:r>
              <a:rPr lang="sv-SE" baseline="0" dirty="0"/>
              <a:t>After beam guide slope starts 43mm distance to stop (in beam direction). Total slope 3mm vertically (After 43mm)</a:t>
            </a:r>
          </a:p>
          <a:p>
            <a:br>
              <a:rPr lang="sv-SE" dirty="0"/>
            </a:br>
            <a:endParaRPr lang="sv-SE" dirty="0"/>
          </a:p>
        </p:txBody>
      </p:sp>
      <p:sp>
        <p:nvSpPr>
          <p:cNvPr id="4" name="Slide Number Placeholder 3"/>
          <p:cNvSpPr>
            <a:spLocks noGrp="1"/>
          </p:cNvSpPr>
          <p:nvPr>
            <p:ph type="sldNum" sz="quarter" idx="10"/>
          </p:nvPr>
        </p:nvSpPr>
        <p:spPr/>
        <p:txBody>
          <a:bodyPr/>
          <a:lstStyle/>
          <a:p>
            <a:fld id="{161A53A7-64CD-4D0E-AAE8-1AC9C79D7085}" type="slidenum">
              <a:rPr lang="sv-SE" smtClean="0"/>
              <a:t>37</a:t>
            </a:fld>
            <a:endParaRPr lang="sv-SE" dirty="0"/>
          </a:p>
        </p:txBody>
      </p:sp>
    </p:spTree>
    <p:extLst>
      <p:ext uri="{BB962C8B-B14F-4D97-AF65-F5344CB8AC3E}">
        <p14:creationId xmlns:p14="http://schemas.microsoft.com/office/powerpoint/2010/main" val="3565005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38</a:t>
            </a:fld>
            <a:endParaRPr lang="sv-SE" dirty="0"/>
          </a:p>
        </p:txBody>
      </p:sp>
    </p:spTree>
    <p:extLst>
      <p:ext uri="{BB962C8B-B14F-4D97-AF65-F5344CB8AC3E}">
        <p14:creationId xmlns:p14="http://schemas.microsoft.com/office/powerpoint/2010/main" val="3757201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39</a:t>
            </a:fld>
            <a:endParaRPr lang="sv-SE" dirty="0"/>
          </a:p>
        </p:txBody>
      </p:sp>
    </p:spTree>
    <p:extLst>
      <p:ext uri="{BB962C8B-B14F-4D97-AF65-F5344CB8AC3E}">
        <p14:creationId xmlns:p14="http://schemas.microsoft.com/office/powerpoint/2010/main" val="505282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Minimize penetration (full circle)</a:t>
            </a:r>
          </a:p>
          <a:p>
            <a:pPr marL="228600" indent="-228600">
              <a:buAutoNum type="arabicPeriod"/>
            </a:pPr>
            <a:r>
              <a:rPr lang="en-US" baseline="0" dirty="0"/>
              <a:t>Isolation valves placed in D02.115.4003 In-build safety for isolating the system. </a:t>
            </a:r>
          </a:p>
          <a:p>
            <a:pPr marL="228600" indent="-228600">
              <a:buAutoNum type="arabicPeriod"/>
            </a:pPr>
            <a:r>
              <a:rPr lang="en-US" baseline="0" dirty="0"/>
              <a:t>Filter change possible in D02.91.4003</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40</a:t>
            </a:fld>
            <a:endParaRPr lang="sv-SE" dirty="0"/>
          </a:p>
        </p:txBody>
      </p:sp>
    </p:spTree>
    <p:extLst>
      <p:ext uri="{BB962C8B-B14F-4D97-AF65-F5344CB8AC3E}">
        <p14:creationId xmlns:p14="http://schemas.microsoft.com/office/powerpoint/2010/main" val="2444762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44</a:t>
            </a:fld>
            <a:endParaRPr lang="sv-SE" dirty="0"/>
          </a:p>
        </p:txBody>
      </p:sp>
    </p:spTree>
    <p:extLst>
      <p:ext uri="{BB962C8B-B14F-4D97-AF65-F5344CB8AC3E}">
        <p14:creationId xmlns:p14="http://schemas.microsoft.com/office/powerpoint/2010/main" val="1704579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45</a:t>
            </a:fld>
            <a:endParaRPr lang="sv-SE" dirty="0"/>
          </a:p>
        </p:txBody>
      </p:sp>
    </p:spTree>
    <p:extLst>
      <p:ext uri="{BB962C8B-B14F-4D97-AF65-F5344CB8AC3E}">
        <p14:creationId xmlns:p14="http://schemas.microsoft.com/office/powerpoint/2010/main" val="2876804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47</a:t>
            </a:fld>
            <a:endParaRPr lang="sv-SE" dirty="0"/>
          </a:p>
        </p:txBody>
      </p:sp>
    </p:spTree>
    <p:extLst>
      <p:ext uri="{BB962C8B-B14F-4D97-AF65-F5344CB8AC3E}">
        <p14:creationId xmlns:p14="http://schemas.microsoft.com/office/powerpoint/2010/main" val="1603122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48</a:t>
            </a:fld>
            <a:endParaRPr lang="sv-SE" dirty="0"/>
          </a:p>
        </p:txBody>
      </p:sp>
    </p:spTree>
    <p:extLst>
      <p:ext uri="{BB962C8B-B14F-4D97-AF65-F5344CB8AC3E}">
        <p14:creationId xmlns:p14="http://schemas.microsoft.com/office/powerpoint/2010/main" val="2428404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49</a:t>
            </a:fld>
            <a:endParaRPr lang="sv-SE" dirty="0"/>
          </a:p>
        </p:txBody>
      </p:sp>
    </p:spTree>
    <p:extLst>
      <p:ext uri="{BB962C8B-B14F-4D97-AF65-F5344CB8AC3E}">
        <p14:creationId xmlns:p14="http://schemas.microsoft.com/office/powerpoint/2010/main" val="3593457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50</a:t>
            </a:fld>
            <a:endParaRPr lang="sv-SE" dirty="0"/>
          </a:p>
        </p:txBody>
      </p:sp>
    </p:spTree>
    <p:extLst>
      <p:ext uri="{BB962C8B-B14F-4D97-AF65-F5344CB8AC3E}">
        <p14:creationId xmlns:p14="http://schemas.microsoft.com/office/powerpoint/2010/main" val="2226672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Use</a:t>
            </a:r>
            <a:r>
              <a:rPr lang="sv-SE" dirty="0"/>
              <a:t> </a:t>
            </a:r>
            <a:r>
              <a:rPr lang="sv-SE" dirty="0" err="1"/>
              <a:t>week</a:t>
            </a:r>
            <a:r>
              <a:rPr lang="sv-SE" dirty="0"/>
              <a:t> </a:t>
            </a:r>
            <a:r>
              <a:rPr lang="sv-SE" dirty="0" err="1"/>
              <a:t>numbers</a:t>
            </a:r>
            <a:endParaRPr lang="sv-SE" dirty="0"/>
          </a:p>
          <a:p>
            <a:r>
              <a:rPr lang="sv-SE" dirty="0"/>
              <a:t>NBOA Design del = 3d </a:t>
            </a:r>
            <a:r>
              <a:rPr lang="sv-SE" dirty="0" err="1"/>
              <a:t>model</a:t>
            </a:r>
            <a:r>
              <a:rPr lang="sv-SE" dirty="0"/>
              <a:t> </a:t>
            </a:r>
            <a:r>
              <a:rPr lang="sv-SE" dirty="0" err="1"/>
              <a:t>delivered</a:t>
            </a:r>
            <a:r>
              <a:rPr lang="sv-SE" dirty="0"/>
              <a:t> to NBPI team as </a:t>
            </a:r>
            <a:r>
              <a:rPr lang="sv-SE" dirty="0" err="1"/>
              <a:t>released</a:t>
            </a:r>
            <a:r>
              <a:rPr lang="sv-SE" dirty="0"/>
              <a:t> </a:t>
            </a:r>
            <a:r>
              <a:rPr lang="sv-SE" dirty="0" err="1"/>
              <a:t>chess</a:t>
            </a:r>
            <a:r>
              <a:rPr lang="sv-SE" dirty="0"/>
              <a:t> </a:t>
            </a:r>
            <a:r>
              <a:rPr lang="sv-SE" dirty="0" err="1"/>
              <a:t>file</a:t>
            </a:r>
            <a:endParaRPr lang="sv-SE" dirty="0"/>
          </a:p>
          <a:p>
            <a:r>
              <a:rPr lang="sv-SE" dirty="0"/>
              <a:t>NBOA </a:t>
            </a:r>
            <a:r>
              <a:rPr lang="sv-SE" dirty="0" err="1"/>
              <a:t>Approval</a:t>
            </a:r>
            <a:r>
              <a:rPr lang="sv-SE" dirty="0"/>
              <a:t> = ICD </a:t>
            </a:r>
            <a:r>
              <a:rPr lang="sv-SE" dirty="0" err="1"/>
              <a:t>released</a:t>
            </a:r>
            <a:r>
              <a:rPr lang="sv-SE" dirty="0"/>
              <a:t> for </a:t>
            </a:r>
            <a:r>
              <a:rPr lang="sv-SE" dirty="0" err="1"/>
              <a:t>review</a:t>
            </a:r>
            <a:r>
              <a:rPr lang="sv-SE" dirty="0"/>
              <a:t> TD+NSS</a:t>
            </a:r>
          </a:p>
          <a:p>
            <a:r>
              <a:rPr lang="sv-SE" dirty="0"/>
              <a:t>NBPI CDR = </a:t>
            </a:r>
            <a:r>
              <a:rPr lang="sv-SE" dirty="0" err="1"/>
              <a:t>individual</a:t>
            </a:r>
            <a:r>
              <a:rPr lang="sv-SE" dirty="0"/>
              <a:t> </a:t>
            </a:r>
            <a:r>
              <a:rPr lang="sv-SE" dirty="0" err="1"/>
              <a:t>cdr</a:t>
            </a:r>
            <a:r>
              <a:rPr lang="sv-SE" dirty="0"/>
              <a:t> </a:t>
            </a:r>
            <a:r>
              <a:rPr lang="sv-SE" dirty="0" err="1"/>
              <a:t>of</a:t>
            </a:r>
            <a:r>
              <a:rPr lang="sv-SE" dirty="0"/>
              <a:t> the NBPI </a:t>
            </a:r>
            <a:r>
              <a:rPr lang="sv-SE" dirty="0" err="1"/>
              <a:t>performed</a:t>
            </a:r>
            <a:r>
              <a:rPr lang="sv-SE" dirty="0"/>
              <a:t> by TD</a:t>
            </a:r>
          </a:p>
          <a:p>
            <a:r>
              <a:rPr lang="sv-SE" dirty="0"/>
              <a:t>FAT = </a:t>
            </a:r>
            <a:r>
              <a:rPr lang="sv-SE" dirty="0" err="1"/>
              <a:t>Factory</a:t>
            </a:r>
            <a:r>
              <a:rPr lang="sv-SE" dirty="0"/>
              <a:t> </a:t>
            </a:r>
            <a:r>
              <a:rPr lang="sv-SE" dirty="0" err="1"/>
              <a:t>acceptance</a:t>
            </a:r>
            <a:r>
              <a:rPr lang="sv-SE" dirty="0"/>
              <a:t> </a:t>
            </a:r>
            <a:r>
              <a:rPr lang="sv-SE" dirty="0" err="1"/>
              <a:t>testing</a:t>
            </a:r>
            <a:r>
              <a:rPr lang="sv-SE" dirty="0"/>
              <a:t> </a:t>
            </a:r>
            <a:r>
              <a:rPr lang="sv-SE" dirty="0" err="1"/>
              <a:t>of</a:t>
            </a:r>
            <a:r>
              <a:rPr lang="sv-SE" dirty="0"/>
              <a:t> the NBPI </a:t>
            </a:r>
            <a:r>
              <a:rPr lang="sv-SE" dirty="0" err="1"/>
              <a:t>only</a:t>
            </a:r>
            <a:r>
              <a:rPr lang="sv-SE" dirty="0"/>
              <a:t> (no NBOA)</a:t>
            </a:r>
          </a:p>
          <a:p>
            <a:r>
              <a:rPr lang="sv-SE" dirty="0" err="1"/>
              <a:t>Delivery</a:t>
            </a:r>
            <a:r>
              <a:rPr lang="sv-SE" dirty="0"/>
              <a:t> to Site = Lund</a:t>
            </a:r>
          </a:p>
          <a:p>
            <a:r>
              <a:rPr lang="sv-SE" dirty="0"/>
              <a:t>NBOA Integration = tent integration</a:t>
            </a:r>
          </a:p>
          <a:p>
            <a:r>
              <a:rPr lang="sv-SE" dirty="0"/>
              <a:t>NBPI installation = </a:t>
            </a:r>
            <a:r>
              <a:rPr lang="sv-SE" dirty="0" err="1"/>
              <a:t>installing</a:t>
            </a:r>
            <a:r>
              <a:rPr lang="sv-SE" dirty="0"/>
              <a:t> NBPI in portblock in final position</a:t>
            </a:r>
          </a:p>
          <a:p>
            <a:endParaRPr lang="sv-SE" dirty="0"/>
          </a:p>
        </p:txBody>
      </p:sp>
      <p:sp>
        <p:nvSpPr>
          <p:cNvPr id="4" name="Slide Number Placeholder 3"/>
          <p:cNvSpPr>
            <a:spLocks noGrp="1"/>
          </p:cNvSpPr>
          <p:nvPr>
            <p:ph type="sldNum" sz="quarter" idx="10"/>
          </p:nvPr>
        </p:nvSpPr>
        <p:spPr/>
        <p:txBody>
          <a:bodyPr/>
          <a:lstStyle/>
          <a:p>
            <a:fld id="{161A53A7-64CD-4D0E-AAE8-1AC9C79D7085}" type="slidenum">
              <a:rPr lang="sv-SE" smtClean="0"/>
              <a:t>7</a:t>
            </a:fld>
            <a:endParaRPr lang="sv-SE" dirty="0"/>
          </a:p>
        </p:txBody>
      </p:sp>
    </p:spTree>
    <p:extLst>
      <p:ext uri="{BB962C8B-B14F-4D97-AF65-F5344CB8AC3E}">
        <p14:creationId xmlns:p14="http://schemas.microsoft.com/office/powerpoint/2010/main" val="442280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51</a:t>
            </a:fld>
            <a:endParaRPr lang="sv-SE" dirty="0"/>
          </a:p>
        </p:txBody>
      </p:sp>
    </p:spTree>
    <p:extLst>
      <p:ext uri="{BB962C8B-B14F-4D97-AF65-F5344CB8AC3E}">
        <p14:creationId xmlns:p14="http://schemas.microsoft.com/office/powerpoint/2010/main" val="4005677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52</a:t>
            </a:fld>
            <a:endParaRPr lang="sv-SE" dirty="0"/>
          </a:p>
        </p:txBody>
      </p:sp>
    </p:spTree>
    <p:extLst>
      <p:ext uri="{BB962C8B-B14F-4D97-AF65-F5344CB8AC3E}">
        <p14:creationId xmlns:p14="http://schemas.microsoft.com/office/powerpoint/2010/main" val="3105656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9</a:t>
            </a:fld>
            <a:endParaRPr lang="sv-SE" dirty="0"/>
          </a:p>
        </p:txBody>
      </p:sp>
    </p:spTree>
    <p:extLst>
      <p:ext uri="{BB962C8B-B14F-4D97-AF65-F5344CB8AC3E}">
        <p14:creationId xmlns:p14="http://schemas.microsoft.com/office/powerpoint/2010/main" val="371594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10</a:t>
            </a:fld>
            <a:endParaRPr lang="sv-SE" dirty="0"/>
          </a:p>
        </p:txBody>
      </p:sp>
    </p:spTree>
    <p:extLst>
      <p:ext uri="{BB962C8B-B14F-4D97-AF65-F5344CB8AC3E}">
        <p14:creationId xmlns:p14="http://schemas.microsoft.com/office/powerpoint/2010/main" val="920104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11</a:t>
            </a:fld>
            <a:endParaRPr lang="sv-SE" dirty="0"/>
          </a:p>
        </p:txBody>
      </p:sp>
    </p:spTree>
    <p:extLst>
      <p:ext uri="{BB962C8B-B14F-4D97-AF65-F5344CB8AC3E}">
        <p14:creationId xmlns:p14="http://schemas.microsoft.com/office/powerpoint/2010/main" val="3714362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13</a:t>
            </a:fld>
            <a:endParaRPr lang="sv-SE" dirty="0"/>
          </a:p>
        </p:txBody>
      </p:sp>
    </p:spTree>
    <p:extLst>
      <p:ext uri="{BB962C8B-B14F-4D97-AF65-F5344CB8AC3E}">
        <p14:creationId xmlns:p14="http://schemas.microsoft.com/office/powerpoint/2010/main" val="336176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A53A7-64CD-4D0E-AAE8-1AC9C79D70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314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35</a:t>
            </a:fld>
            <a:endParaRPr lang="sv-SE" dirty="0"/>
          </a:p>
        </p:txBody>
      </p:sp>
    </p:spTree>
    <p:extLst>
      <p:ext uri="{BB962C8B-B14F-4D97-AF65-F5344CB8AC3E}">
        <p14:creationId xmlns:p14="http://schemas.microsoft.com/office/powerpoint/2010/main" val="1403602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61A53A7-64CD-4D0E-AAE8-1AC9C79D7085}" type="slidenum">
              <a:rPr lang="sv-SE" smtClean="0"/>
              <a:t>36</a:t>
            </a:fld>
            <a:endParaRPr lang="sv-SE" dirty="0"/>
          </a:p>
        </p:txBody>
      </p:sp>
    </p:spTree>
    <p:extLst>
      <p:ext uri="{BB962C8B-B14F-4D97-AF65-F5344CB8AC3E}">
        <p14:creationId xmlns:p14="http://schemas.microsoft.com/office/powerpoint/2010/main" val="41376248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13A0D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lgn="ctr">
              <a:defRPr sz="3200"/>
            </a:lvl1pPr>
          </a:lstStyle>
          <a:p>
            <a:r>
              <a:rPr lang="en-US" noProof="0"/>
              <a:t>Click to edit Master title style</a:t>
            </a:r>
            <a:endParaRPr lang="en-GB" noProof="0"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Presenter name</a:t>
            </a:r>
            <a:endParaRPr lang="en-GB" noProof="0" dirty="0"/>
          </a:p>
        </p:txBody>
      </p:sp>
      <p:sp>
        <p:nvSpPr>
          <p:cNvPr id="4" name="Date Placeholder 3"/>
          <p:cNvSpPr>
            <a:spLocks noGrp="1"/>
          </p:cNvSpPr>
          <p:nvPr>
            <p:ph type="dt" sz="half" idx="10"/>
          </p:nvPr>
        </p:nvSpPr>
        <p:spPr>
          <a:xfrm>
            <a:off x="609600" y="6453336"/>
            <a:ext cx="2844800" cy="365125"/>
          </a:xfrm>
        </p:spPr>
        <p:txBody>
          <a:bodyPr anchor="b"/>
          <a:lstStyle>
            <a:lvl1pPr>
              <a:defRPr>
                <a:solidFill>
                  <a:schemeClr val="bg1"/>
                </a:solidFill>
              </a:defRPr>
            </a:lvl1pPr>
          </a:lstStyle>
          <a:p>
            <a:fld id="{5ED7AC81-318B-4D49-A602-9E30227C87EC}" type="datetime1">
              <a:rPr lang="en-GB" smtClean="0"/>
              <a:pPr/>
              <a:t>10/04/2019</a:t>
            </a:fld>
            <a:endParaRPr lang="en-GB" dirty="0"/>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bg1"/>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bg1"/>
                </a:solidFill>
              </a:defRPr>
            </a:lvl1pPr>
          </a:lstStyle>
          <a:p>
            <a:fld id="{551115BC-487E-4422-894C-CB7CD3E79223}" type="slidenum">
              <a:rPr lang="en-GB" smtClean="0"/>
              <a:pPr/>
              <a:t>‹#›</a:t>
            </a:fld>
            <a:endParaRPr lang="en-GB"/>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44407" y="260651"/>
            <a:ext cx="2208245" cy="886059"/>
          </a:xfrm>
          <a:prstGeom prst="rect">
            <a:avLst/>
          </a:prstGeom>
        </p:spPr>
      </p:pic>
      <p:pic>
        <p:nvPicPr>
          <p:cNvPr id="11" name="Picture 10">
            <a:extLst>
              <a:ext uri="{FF2B5EF4-FFF2-40B4-BE49-F238E27FC236}">
                <a16:creationId xmlns:a16="http://schemas.microsoft.com/office/drawing/2014/main" id="{3B77A986-290F-D34E-872B-A89DF3BE59A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9219135" y="260651"/>
            <a:ext cx="2972865" cy="1316868"/>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7" y="4407120"/>
            <a:ext cx="10363200" cy="1362076"/>
          </a:xfrm>
        </p:spPr>
        <p:txBody>
          <a:bodyPr anchor="t"/>
          <a:lstStyle>
            <a:lvl1pPr algn="l">
              <a:defRPr sz="2700" b="1" cap="all"/>
            </a:lvl1pPr>
          </a:lstStyle>
          <a:p>
            <a:r>
              <a:rPr lang="sv-SE"/>
              <a:t>Klicka här för att ändra format</a:t>
            </a:r>
          </a:p>
        </p:txBody>
      </p:sp>
      <p:sp>
        <p:nvSpPr>
          <p:cNvPr id="3" name="Platshållare för text 2"/>
          <p:cNvSpPr>
            <a:spLocks noGrp="1"/>
          </p:cNvSpPr>
          <p:nvPr>
            <p:ph type="body" idx="1"/>
          </p:nvPr>
        </p:nvSpPr>
        <p:spPr>
          <a:xfrm>
            <a:off x="963087" y="2906723"/>
            <a:ext cx="10363200" cy="1500187"/>
          </a:xfrm>
        </p:spPr>
        <p:txBody>
          <a:bodyPr anchor="b"/>
          <a:lstStyle>
            <a:lvl1pPr marL="0" indent="0">
              <a:buNone/>
              <a:defRPr sz="1385">
                <a:solidFill>
                  <a:schemeClr val="tx1">
                    <a:tint val="75000"/>
                  </a:schemeClr>
                </a:solidFill>
              </a:defRPr>
            </a:lvl1pPr>
            <a:lvl2pPr marL="315314" indent="0">
              <a:buNone/>
              <a:defRPr sz="1247">
                <a:solidFill>
                  <a:schemeClr val="tx1">
                    <a:tint val="75000"/>
                  </a:schemeClr>
                </a:solidFill>
              </a:defRPr>
            </a:lvl2pPr>
            <a:lvl3pPr marL="630630" indent="0">
              <a:buNone/>
              <a:defRPr sz="1108">
                <a:solidFill>
                  <a:schemeClr val="tx1">
                    <a:tint val="75000"/>
                  </a:schemeClr>
                </a:solidFill>
              </a:defRPr>
            </a:lvl3pPr>
            <a:lvl4pPr marL="945947" indent="0">
              <a:buNone/>
              <a:defRPr sz="969">
                <a:solidFill>
                  <a:schemeClr val="tx1">
                    <a:tint val="75000"/>
                  </a:schemeClr>
                </a:solidFill>
              </a:defRPr>
            </a:lvl4pPr>
            <a:lvl5pPr marL="1261265" indent="0">
              <a:buNone/>
              <a:defRPr sz="969">
                <a:solidFill>
                  <a:schemeClr val="tx1">
                    <a:tint val="75000"/>
                  </a:schemeClr>
                </a:solidFill>
              </a:defRPr>
            </a:lvl5pPr>
            <a:lvl6pPr marL="1576588" indent="0">
              <a:buNone/>
              <a:defRPr sz="969">
                <a:solidFill>
                  <a:schemeClr val="tx1">
                    <a:tint val="75000"/>
                  </a:schemeClr>
                </a:solidFill>
              </a:defRPr>
            </a:lvl6pPr>
            <a:lvl7pPr marL="1891904" indent="0">
              <a:buNone/>
              <a:defRPr sz="969">
                <a:solidFill>
                  <a:schemeClr val="tx1">
                    <a:tint val="75000"/>
                  </a:schemeClr>
                </a:solidFill>
              </a:defRPr>
            </a:lvl7pPr>
            <a:lvl8pPr marL="2207225" indent="0">
              <a:buNone/>
              <a:defRPr sz="969">
                <a:solidFill>
                  <a:schemeClr val="tx1">
                    <a:tint val="75000"/>
                  </a:schemeClr>
                </a:solidFill>
              </a:defRPr>
            </a:lvl8pPr>
            <a:lvl9pPr marL="2522543" indent="0">
              <a:buNone/>
              <a:defRPr sz="969">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2019-04-10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448158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2019-04-10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144712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4" y="1535116"/>
            <a:ext cx="5386917"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4" y="2174878"/>
            <a:ext cx="5386917"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74" y="1535116"/>
            <a:ext cx="5389033"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74" y="2174878"/>
            <a:ext cx="5389033"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2019-04-10</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622844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2019-04-10</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24216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2019-04-10</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632342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11" y="273052"/>
            <a:ext cx="4011084" cy="1162050"/>
          </a:xfrm>
        </p:spPr>
        <p:txBody>
          <a:bodyPr anchor="b"/>
          <a:lstStyle>
            <a:lvl1pPr algn="l">
              <a:defRPr sz="1385" b="1"/>
            </a:lvl1pPr>
          </a:lstStyle>
          <a:p>
            <a:r>
              <a:rPr lang="sv-SE"/>
              <a:t>Klicka här för att ändra format</a:t>
            </a:r>
          </a:p>
        </p:txBody>
      </p:sp>
      <p:sp>
        <p:nvSpPr>
          <p:cNvPr id="3" name="Platshållare för innehåll 2"/>
          <p:cNvSpPr>
            <a:spLocks noGrp="1"/>
          </p:cNvSpPr>
          <p:nvPr>
            <p:ph idx="1"/>
          </p:nvPr>
        </p:nvSpPr>
        <p:spPr>
          <a:xfrm>
            <a:off x="4766743" y="273401"/>
            <a:ext cx="6815668" cy="5853113"/>
          </a:xfrm>
        </p:spPr>
        <p:txBody>
          <a:bodyPr/>
          <a:lstStyle>
            <a:lvl1pPr>
              <a:defRPr sz="2216"/>
            </a:lvl1pPr>
            <a:lvl2pPr>
              <a:defRPr sz="1939"/>
            </a:lvl2pPr>
            <a:lvl3pPr>
              <a:defRPr sz="1661"/>
            </a:lvl3pPr>
            <a:lvl4pPr>
              <a:defRPr sz="1385"/>
            </a:lvl4pPr>
            <a:lvl5pPr>
              <a:defRPr sz="1385"/>
            </a:lvl5pPr>
            <a:lvl6pPr>
              <a:defRPr sz="1385"/>
            </a:lvl6pPr>
            <a:lvl7pPr>
              <a:defRPr sz="1385"/>
            </a:lvl7pPr>
            <a:lvl8pPr>
              <a:defRPr sz="1385"/>
            </a:lvl8pPr>
            <a:lvl9pPr>
              <a:defRPr sz="1385"/>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11" y="1435104"/>
            <a:ext cx="4011084" cy="4691063"/>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2019-04-10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011530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3"/>
            <a:ext cx="7315200" cy="566738"/>
          </a:xfrm>
        </p:spPr>
        <p:txBody>
          <a:bodyPr anchor="b"/>
          <a:lstStyle>
            <a:lvl1pPr algn="l">
              <a:defRPr sz="1385"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2216"/>
            </a:lvl1pPr>
            <a:lvl2pPr marL="315314" indent="0">
              <a:buNone/>
              <a:defRPr sz="1939"/>
            </a:lvl2pPr>
            <a:lvl3pPr marL="630630" indent="0">
              <a:buNone/>
              <a:defRPr sz="1661"/>
            </a:lvl3pPr>
            <a:lvl4pPr marL="945947" indent="0">
              <a:buNone/>
              <a:defRPr sz="1385"/>
            </a:lvl4pPr>
            <a:lvl5pPr marL="1261265" indent="0">
              <a:buNone/>
              <a:defRPr sz="1385"/>
            </a:lvl5pPr>
            <a:lvl6pPr marL="1576588" indent="0">
              <a:buNone/>
              <a:defRPr sz="1385"/>
            </a:lvl6pPr>
            <a:lvl7pPr marL="1891904" indent="0">
              <a:buNone/>
              <a:defRPr sz="1385"/>
            </a:lvl7pPr>
            <a:lvl8pPr marL="2207225" indent="0">
              <a:buNone/>
              <a:defRPr sz="1385"/>
            </a:lvl8pPr>
            <a:lvl9pPr marL="2522543" indent="0">
              <a:buNone/>
              <a:defRPr sz="1385"/>
            </a:lvl9pPr>
          </a:lstStyle>
          <a:p>
            <a:endParaRPr lang="sv-SE"/>
          </a:p>
        </p:txBody>
      </p:sp>
      <p:sp>
        <p:nvSpPr>
          <p:cNvPr id="4" name="Platshållare för text 3"/>
          <p:cNvSpPr>
            <a:spLocks noGrp="1"/>
          </p:cNvSpPr>
          <p:nvPr>
            <p:ph type="body" sz="half" idx="2"/>
          </p:nvPr>
        </p:nvSpPr>
        <p:spPr>
          <a:xfrm>
            <a:off x="2389717" y="5367341"/>
            <a:ext cx="7315200" cy="804862"/>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2019-04-10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59222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2019-04-10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416047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5036"/>
            <a:ext cx="27432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5036"/>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2019-04-10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09003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791349" y="301"/>
            <a:ext cx="7683499" cy="1441451"/>
          </a:xfrm>
        </p:spPr>
        <p:txBody>
          <a:bodyPr/>
          <a:lstStyle/>
          <a:p>
            <a:r>
              <a:rPr lang="sv-SE"/>
              <a:t>Klicka här för att ändra format</a:t>
            </a:r>
          </a:p>
        </p:txBody>
      </p:sp>
      <p:cxnSp>
        <p:nvCxnSpPr>
          <p:cNvPr id="3" name="Rak 7"/>
          <p:cNvCxnSpPr/>
          <p:nvPr userDrawn="1"/>
        </p:nvCxnSpPr>
        <p:spPr>
          <a:xfrm>
            <a:off x="-434760" y="1452400"/>
            <a:ext cx="1292852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35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342900" indent="-342900">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51099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7BFAA-8E7B-0140-8DF6-86B5AFA892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SE"/>
          </a:p>
        </p:txBody>
      </p:sp>
      <p:sp>
        <p:nvSpPr>
          <p:cNvPr id="3" name="Subtitle 2">
            <a:extLst>
              <a:ext uri="{FF2B5EF4-FFF2-40B4-BE49-F238E27FC236}">
                <a16:creationId xmlns:a16="http://schemas.microsoft.com/office/drawing/2014/main" id="{572CB71D-4288-5A44-BCB7-70AE7EA57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Date Placeholder 3">
            <a:extLst>
              <a:ext uri="{FF2B5EF4-FFF2-40B4-BE49-F238E27FC236}">
                <a16:creationId xmlns:a16="http://schemas.microsoft.com/office/drawing/2014/main" id="{796C1EF6-7F9A-AA46-A1CD-1E195A5F85EB}"/>
              </a:ext>
            </a:extLst>
          </p:cNvPr>
          <p:cNvSpPr>
            <a:spLocks noGrp="1"/>
          </p:cNvSpPr>
          <p:nvPr>
            <p:ph type="dt" sz="half" idx="10"/>
          </p:nvPr>
        </p:nvSpPr>
        <p:spPr/>
        <p:txBody>
          <a:bodyPr/>
          <a:lstStyle/>
          <a:p>
            <a:fld id="{58ED4424-5906-2A45-9B5C-8B975F5A71E9}" type="datetimeFigureOut">
              <a:rPr lang="sv-SE" smtClean="0"/>
              <a:t>2019-04-10</a:t>
            </a:fld>
            <a:endParaRPr lang="sv-SE"/>
          </a:p>
        </p:txBody>
      </p:sp>
      <p:sp>
        <p:nvSpPr>
          <p:cNvPr id="5" name="Footer Placeholder 4">
            <a:extLst>
              <a:ext uri="{FF2B5EF4-FFF2-40B4-BE49-F238E27FC236}">
                <a16:creationId xmlns:a16="http://schemas.microsoft.com/office/drawing/2014/main" id="{49992942-7297-1F4D-8C85-F577F64E62BA}"/>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86626FEC-02E9-914C-93AE-C2C05DDAE298}"/>
              </a:ext>
            </a:extLst>
          </p:cNvPr>
          <p:cNvSpPr>
            <a:spLocks noGrp="1"/>
          </p:cNvSpPr>
          <p:nvPr>
            <p:ph type="sldNum" sz="quarter" idx="12"/>
          </p:nvPr>
        </p:nvSpPr>
        <p:spPr/>
        <p:txBody>
          <a:bodyPr/>
          <a:lstStyle/>
          <a:p>
            <a:fld id="{AAB2AB3E-57FF-3842-93F2-68E663394CC0}" type="slidenum">
              <a:rPr lang="sv-SE" smtClean="0"/>
              <a:t>‹#›</a:t>
            </a:fld>
            <a:endParaRPr lang="sv-SE"/>
          </a:p>
        </p:txBody>
      </p:sp>
    </p:spTree>
    <p:extLst>
      <p:ext uri="{BB962C8B-B14F-4D97-AF65-F5344CB8AC3E}">
        <p14:creationId xmlns:p14="http://schemas.microsoft.com/office/powerpoint/2010/main" val="2984341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3D7D5-62B5-4347-9622-EB13755CAF70}"/>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2400AC6D-49BC-1C43-848C-7E8889FB20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5A5AE64B-5704-664C-BD70-B107DF456693}"/>
              </a:ext>
            </a:extLst>
          </p:cNvPr>
          <p:cNvSpPr>
            <a:spLocks noGrp="1"/>
          </p:cNvSpPr>
          <p:nvPr>
            <p:ph type="dt" sz="half" idx="10"/>
          </p:nvPr>
        </p:nvSpPr>
        <p:spPr/>
        <p:txBody>
          <a:bodyPr/>
          <a:lstStyle/>
          <a:p>
            <a:fld id="{58ED4424-5906-2A45-9B5C-8B975F5A71E9}" type="datetimeFigureOut">
              <a:rPr lang="sv-SE" smtClean="0"/>
              <a:t>2019-04-10</a:t>
            </a:fld>
            <a:endParaRPr lang="sv-SE"/>
          </a:p>
        </p:txBody>
      </p:sp>
      <p:sp>
        <p:nvSpPr>
          <p:cNvPr id="5" name="Footer Placeholder 4">
            <a:extLst>
              <a:ext uri="{FF2B5EF4-FFF2-40B4-BE49-F238E27FC236}">
                <a16:creationId xmlns:a16="http://schemas.microsoft.com/office/drawing/2014/main" id="{8751AC5E-269C-144B-8848-8150B25EB416}"/>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D0ADC960-C457-2140-940A-1BFC9CF4AF33}"/>
              </a:ext>
            </a:extLst>
          </p:cNvPr>
          <p:cNvSpPr>
            <a:spLocks noGrp="1"/>
          </p:cNvSpPr>
          <p:nvPr>
            <p:ph type="sldNum" sz="quarter" idx="12"/>
          </p:nvPr>
        </p:nvSpPr>
        <p:spPr/>
        <p:txBody>
          <a:bodyPr/>
          <a:lstStyle/>
          <a:p>
            <a:fld id="{AAB2AB3E-57FF-3842-93F2-68E663394CC0}" type="slidenum">
              <a:rPr lang="sv-SE" smtClean="0"/>
              <a:t>‹#›</a:t>
            </a:fld>
            <a:endParaRPr lang="sv-SE"/>
          </a:p>
        </p:txBody>
      </p:sp>
    </p:spTree>
    <p:extLst>
      <p:ext uri="{BB962C8B-B14F-4D97-AF65-F5344CB8AC3E}">
        <p14:creationId xmlns:p14="http://schemas.microsoft.com/office/powerpoint/2010/main" val="48436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3E8EE-8988-1740-9DF6-4CD25537E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v-SE"/>
          </a:p>
        </p:txBody>
      </p:sp>
      <p:sp>
        <p:nvSpPr>
          <p:cNvPr id="3" name="Text Placeholder 2">
            <a:extLst>
              <a:ext uri="{FF2B5EF4-FFF2-40B4-BE49-F238E27FC236}">
                <a16:creationId xmlns:a16="http://schemas.microsoft.com/office/drawing/2014/main" id="{F658FAEF-4382-0B4C-BDB5-C8987AB517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1B49CD-2FDC-5B4F-BDAB-6866620067DE}"/>
              </a:ext>
            </a:extLst>
          </p:cNvPr>
          <p:cNvSpPr>
            <a:spLocks noGrp="1"/>
          </p:cNvSpPr>
          <p:nvPr>
            <p:ph type="dt" sz="half" idx="10"/>
          </p:nvPr>
        </p:nvSpPr>
        <p:spPr/>
        <p:txBody>
          <a:bodyPr/>
          <a:lstStyle/>
          <a:p>
            <a:fld id="{58ED4424-5906-2A45-9B5C-8B975F5A71E9}" type="datetimeFigureOut">
              <a:rPr lang="sv-SE" smtClean="0"/>
              <a:t>2019-04-10</a:t>
            </a:fld>
            <a:endParaRPr lang="sv-SE"/>
          </a:p>
        </p:txBody>
      </p:sp>
      <p:sp>
        <p:nvSpPr>
          <p:cNvPr id="5" name="Footer Placeholder 4">
            <a:extLst>
              <a:ext uri="{FF2B5EF4-FFF2-40B4-BE49-F238E27FC236}">
                <a16:creationId xmlns:a16="http://schemas.microsoft.com/office/drawing/2014/main" id="{9F49B3BF-57C2-734F-AE29-8EB7FDD57876}"/>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87AFCF70-3DE9-534B-A019-715B9432FFA5}"/>
              </a:ext>
            </a:extLst>
          </p:cNvPr>
          <p:cNvSpPr>
            <a:spLocks noGrp="1"/>
          </p:cNvSpPr>
          <p:nvPr>
            <p:ph type="sldNum" sz="quarter" idx="12"/>
          </p:nvPr>
        </p:nvSpPr>
        <p:spPr/>
        <p:txBody>
          <a:bodyPr/>
          <a:lstStyle/>
          <a:p>
            <a:fld id="{AAB2AB3E-57FF-3842-93F2-68E663394CC0}" type="slidenum">
              <a:rPr lang="sv-SE" smtClean="0"/>
              <a:t>‹#›</a:t>
            </a:fld>
            <a:endParaRPr lang="sv-SE"/>
          </a:p>
        </p:txBody>
      </p:sp>
    </p:spTree>
    <p:extLst>
      <p:ext uri="{BB962C8B-B14F-4D97-AF65-F5344CB8AC3E}">
        <p14:creationId xmlns:p14="http://schemas.microsoft.com/office/powerpoint/2010/main" val="3659558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C52B8-A3E6-C14F-BB38-CEE034848397}"/>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AA7F7915-A621-4943-A752-55E010D6F2C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a:extLst>
              <a:ext uri="{FF2B5EF4-FFF2-40B4-BE49-F238E27FC236}">
                <a16:creationId xmlns:a16="http://schemas.microsoft.com/office/drawing/2014/main" id="{E39F9BF4-8E08-FC47-B835-05329EDEB73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1DC70677-8AF9-D948-B937-96C0C0B7FD18}"/>
              </a:ext>
            </a:extLst>
          </p:cNvPr>
          <p:cNvSpPr>
            <a:spLocks noGrp="1"/>
          </p:cNvSpPr>
          <p:nvPr>
            <p:ph type="dt" sz="half" idx="10"/>
          </p:nvPr>
        </p:nvSpPr>
        <p:spPr/>
        <p:txBody>
          <a:bodyPr/>
          <a:lstStyle/>
          <a:p>
            <a:fld id="{58ED4424-5906-2A45-9B5C-8B975F5A71E9}" type="datetimeFigureOut">
              <a:rPr lang="sv-SE" smtClean="0"/>
              <a:t>2019-04-10</a:t>
            </a:fld>
            <a:endParaRPr lang="sv-SE"/>
          </a:p>
        </p:txBody>
      </p:sp>
      <p:sp>
        <p:nvSpPr>
          <p:cNvPr id="6" name="Footer Placeholder 5">
            <a:extLst>
              <a:ext uri="{FF2B5EF4-FFF2-40B4-BE49-F238E27FC236}">
                <a16:creationId xmlns:a16="http://schemas.microsoft.com/office/drawing/2014/main" id="{2CB7C0AE-DC40-8743-9726-B4AB28FC375B}"/>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9E205B68-12C5-0542-A4C5-91490AD39F1E}"/>
              </a:ext>
            </a:extLst>
          </p:cNvPr>
          <p:cNvSpPr>
            <a:spLocks noGrp="1"/>
          </p:cNvSpPr>
          <p:nvPr>
            <p:ph type="sldNum" sz="quarter" idx="12"/>
          </p:nvPr>
        </p:nvSpPr>
        <p:spPr/>
        <p:txBody>
          <a:bodyPr/>
          <a:lstStyle/>
          <a:p>
            <a:fld id="{AAB2AB3E-57FF-3842-93F2-68E663394CC0}" type="slidenum">
              <a:rPr lang="sv-SE" smtClean="0"/>
              <a:t>‹#›</a:t>
            </a:fld>
            <a:endParaRPr lang="sv-SE"/>
          </a:p>
        </p:txBody>
      </p:sp>
    </p:spTree>
    <p:extLst>
      <p:ext uri="{BB962C8B-B14F-4D97-AF65-F5344CB8AC3E}">
        <p14:creationId xmlns:p14="http://schemas.microsoft.com/office/powerpoint/2010/main" val="2431443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B45D6-2CE3-C144-B1EC-C02A71CB6D82}"/>
              </a:ext>
            </a:extLst>
          </p:cNvPr>
          <p:cNvSpPr>
            <a:spLocks noGrp="1"/>
          </p:cNvSpPr>
          <p:nvPr>
            <p:ph type="title"/>
          </p:nvPr>
        </p:nvSpPr>
        <p:spPr>
          <a:xfrm>
            <a:off x="839788" y="365125"/>
            <a:ext cx="10515600" cy="1325563"/>
          </a:xfrm>
        </p:spPr>
        <p:txBody>
          <a:bodyPr/>
          <a:lstStyle/>
          <a:p>
            <a:r>
              <a:rPr lang="en-US"/>
              <a:t>Click to edit Master title style</a:t>
            </a:r>
            <a:endParaRPr lang="sv-SE"/>
          </a:p>
        </p:txBody>
      </p:sp>
      <p:sp>
        <p:nvSpPr>
          <p:cNvPr id="3" name="Text Placeholder 2">
            <a:extLst>
              <a:ext uri="{FF2B5EF4-FFF2-40B4-BE49-F238E27FC236}">
                <a16:creationId xmlns:a16="http://schemas.microsoft.com/office/drawing/2014/main" id="{2ADE9D38-424D-CB4D-AABA-3C7B25AC41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FC3E44C-FCBE-464B-BF29-F7E9EBFEDE7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a:extLst>
              <a:ext uri="{FF2B5EF4-FFF2-40B4-BE49-F238E27FC236}">
                <a16:creationId xmlns:a16="http://schemas.microsoft.com/office/drawing/2014/main" id="{360A775D-4152-2244-91BE-F570FB0C00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82BD607-8C07-F048-9AEA-FAC4648883B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7B53EAB7-23EE-1D4C-9DC7-2A517BC9C075}"/>
              </a:ext>
            </a:extLst>
          </p:cNvPr>
          <p:cNvSpPr>
            <a:spLocks noGrp="1"/>
          </p:cNvSpPr>
          <p:nvPr>
            <p:ph type="dt" sz="half" idx="10"/>
          </p:nvPr>
        </p:nvSpPr>
        <p:spPr/>
        <p:txBody>
          <a:bodyPr/>
          <a:lstStyle/>
          <a:p>
            <a:fld id="{58ED4424-5906-2A45-9B5C-8B975F5A71E9}" type="datetimeFigureOut">
              <a:rPr lang="sv-SE" smtClean="0"/>
              <a:t>2019-04-10</a:t>
            </a:fld>
            <a:endParaRPr lang="sv-SE"/>
          </a:p>
        </p:txBody>
      </p:sp>
      <p:sp>
        <p:nvSpPr>
          <p:cNvPr id="8" name="Footer Placeholder 7">
            <a:extLst>
              <a:ext uri="{FF2B5EF4-FFF2-40B4-BE49-F238E27FC236}">
                <a16:creationId xmlns:a16="http://schemas.microsoft.com/office/drawing/2014/main" id="{340B6CCD-F977-E04C-87D3-DECA9D917C17}"/>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F7304F22-BC0A-BD47-B01B-95B61B2BE7FE}"/>
              </a:ext>
            </a:extLst>
          </p:cNvPr>
          <p:cNvSpPr>
            <a:spLocks noGrp="1"/>
          </p:cNvSpPr>
          <p:nvPr>
            <p:ph type="sldNum" sz="quarter" idx="12"/>
          </p:nvPr>
        </p:nvSpPr>
        <p:spPr/>
        <p:txBody>
          <a:bodyPr/>
          <a:lstStyle/>
          <a:p>
            <a:fld id="{AAB2AB3E-57FF-3842-93F2-68E663394CC0}" type="slidenum">
              <a:rPr lang="sv-SE" smtClean="0"/>
              <a:t>‹#›</a:t>
            </a:fld>
            <a:endParaRPr lang="sv-SE"/>
          </a:p>
        </p:txBody>
      </p:sp>
    </p:spTree>
    <p:extLst>
      <p:ext uri="{BB962C8B-B14F-4D97-AF65-F5344CB8AC3E}">
        <p14:creationId xmlns:p14="http://schemas.microsoft.com/office/powerpoint/2010/main" val="3642113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3CDD7-340E-9B43-9199-251BD94B5115}"/>
              </a:ext>
            </a:extLst>
          </p:cNvPr>
          <p:cNvSpPr>
            <a:spLocks noGrp="1"/>
          </p:cNvSpPr>
          <p:nvPr>
            <p:ph type="title"/>
          </p:nvPr>
        </p:nvSpPr>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299EB40D-CA19-7945-87CC-93962FA55ECF}"/>
              </a:ext>
            </a:extLst>
          </p:cNvPr>
          <p:cNvSpPr>
            <a:spLocks noGrp="1"/>
          </p:cNvSpPr>
          <p:nvPr>
            <p:ph type="dt" sz="half" idx="10"/>
          </p:nvPr>
        </p:nvSpPr>
        <p:spPr/>
        <p:txBody>
          <a:bodyPr/>
          <a:lstStyle/>
          <a:p>
            <a:fld id="{58ED4424-5906-2A45-9B5C-8B975F5A71E9}" type="datetimeFigureOut">
              <a:rPr lang="sv-SE" smtClean="0"/>
              <a:t>2019-04-10</a:t>
            </a:fld>
            <a:endParaRPr lang="sv-SE"/>
          </a:p>
        </p:txBody>
      </p:sp>
      <p:sp>
        <p:nvSpPr>
          <p:cNvPr id="4" name="Footer Placeholder 3">
            <a:extLst>
              <a:ext uri="{FF2B5EF4-FFF2-40B4-BE49-F238E27FC236}">
                <a16:creationId xmlns:a16="http://schemas.microsoft.com/office/drawing/2014/main" id="{941BFB76-19E9-C042-83E7-5CE0B60B53F0}"/>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A0778EB4-18AF-9947-9126-30415C668294}"/>
              </a:ext>
            </a:extLst>
          </p:cNvPr>
          <p:cNvSpPr>
            <a:spLocks noGrp="1"/>
          </p:cNvSpPr>
          <p:nvPr>
            <p:ph type="sldNum" sz="quarter" idx="12"/>
          </p:nvPr>
        </p:nvSpPr>
        <p:spPr/>
        <p:txBody>
          <a:bodyPr/>
          <a:lstStyle/>
          <a:p>
            <a:fld id="{AAB2AB3E-57FF-3842-93F2-68E663394CC0}" type="slidenum">
              <a:rPr lang="sv-SE" smtClean="0"/>
              <a:t>‹#›</a:t>
            </a:fld>
            <a:endParaRPr lang="sv-SE"/>
          </a:p>
        </p:txBody>
      </p:sp>
    </p:spTree>
    <p:extLst>
      <p:ext uri="{BB962C8B-B14F-4D97-AF65-F5344CB8AC3E}">
        <p14:creationId xmlns:p14="http://schemas.microsoft.com/office/powerpoint/2010/main" val="3425017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CAE5B8-F836-844F-AE28-18D70D999589}"/>
              </a:ext>
            </a:extLst>
          </p:cNvPr>
          <p:cNvSpPr>
            <a:spLocks noGrp="1"/>
          </p:cNvSpPr>
          <p:nvPr>
            <p:ph type="dt" sz="half" idx="10"/>
          </p:nvPr>
        </p:nvSpPr>
        <p:spPr/>
        <p:txBody>
          <a:bodyPr/>
          <a:lstStyle/>
          <a:p>
            <a:fld id="{58ED4424-5906-2A45-9B5C-8B975F5A71E9}" type="datetimeFigureOut">
              <a:rPr lang="sv-SE" smtClean="0"/>
              <a:t>2019-04-10</a:t>
            </a:fld>
            <a:endParaRPr lang="sv-SE"/>
          </a:p>
        </p:txBody>
      </p:sp>
      <p:sp>
        <p:nvSpPr>
          <p:cNvPr id="3" name="Footer Placeholder 2">
            <a:extLst>
              <a:ext uri="{FF2B5EF4-FFF2-40B4-BE49-F238E27FC236}">
                <a16:creationId xmlns:a16="http://schemas.microsoft.com/office/drawing/2014/main" id="{8EB708FB-D48A-914A-B217-39B1D04E183D}"/>
              </a:ext>
            </a:extLst>
          </p:cNvPr>
          <p:cNvSpPr>
            <a:spLocks noGrp="1"/>
          </p:cNvSpPr>
          <p:nvPr>
            <p:ph type="ftr" sz="quarter" idx="11"/>
          </p:nvPr>
        </p:nvSpPr>
        <p:spPr/>
        <p:txBody>
          <a:bodyPr/>
          <a:lstStyle/>
          <a:p>
            <a:endParaRPr lang="sv-SE"/>
          </a:p>
        </p:txBody>
      </p:sp>
      <p:sp>
        <p:nvSpPr>
          <p:cNvPr id="4" name="Slide Number Placeholder 3">
            <a:extLst>
              <a:ext uri="{FF2B5EF4-FFF2-40B4-BE49-F238E27FC236}">
                <a16:creationId xmlns:a16="http://schemas.microsoft.com/office/drawing/2014/main" id="{FA452EB5-E879-354B-9FD9-20166A17AF0C}"/>
              </a:ext>
            </a:extLst>
          </p:cNvPr>
          <p:cNvSpPr>
            <a:spLocks noGrp="1"/>
          </p:cNvSpPr>
          <p:nvPr>
            <p:ph type="sldNum" sz="quarter" idx="12"/>
          </p:nvPr>
        </p:nvSpPr>
        <p:spPr/>
        <p:txBody>
          <a:bodyPr/>
          <a:lstStyle/>
          <a:p>
            <a:fld id="{AAB2AB3E-57FF-3842-93F2-68E663394CC0}" type="slidenum">
              <a:rPr lang="sv-SE" smtClean="0"/>
              <a:t>‹#›</a:t>
            </a:fld>
            <a:endParaRPr lang="sv-SE"/>
          </a:p>
        </p:txBody>
      </p:sp>
    </p:spTree>
    <p:extLst>
      <p:ext uri="{BB962C8B-B14F-4D97-AF65-F5344CB8AC3E}">
        <p14:creationId xmlns:p14="http://schemas.microsoft.com/office/powerpoint/2010/main" val="1149856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FC750-6109-1A47-909B-84EEC8AEEE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D58C2E8A-252F-7645-9C1C-DBD0D44460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a:extLst>
              <a:ext uri="{FF2B5EF4-FFF2-40B4-BE49-F238E27FC236}">
                <a16:creationId xmlns:a16="http://schemas.microsoft.com/office/drawing/2014/main" id="{049E0356-F4DC-A746-853B-80D59FEA5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06E1E5-6893-7044-A921-E57389F8AB38}"/>
              </a:ext>
            </a:extLst>
          </p:cNvPr>
          <p:cNvSpPr>
            <a:spLocks noGrp="1"/>
          </p:cNvSpPr>
          <p:nvPr>
            <p:ph type="dt" sz="half" idx="10"/>
          </p:nvPr>
        </p:nvSpPr>
        <p:spPr/>
        <p:txBody>
          <a:bodyPr/>
          <a:lstStyle/>
          <a:p>
            <a:fld id="{58ED4424-5906-2A45-9B5C-8B975F5A71E9}" type="datetimeFigureOut">
              <a:rPr lang="sv-SE" smtClean="0"/>
              <a:t>2019-04-10</a:t>
            </a:fld>
            <a:endParaRPr lang="sv-SE"/>
          </a:p>
        </p:txBody>
      </p:sp>
      <p:sp>
        <p:nvSpPr>
          <p:cNvPr id="6" name="Footer Placeholder 5">
            <a:extLst>
              <a:ext uri="{FF2B5EF4-FFF2-40B4-BE49-F238E27FC236}">
                <a16:creationId xmlns:a16="http://schemas.microsoft.com/office/drawing/2014/main" id="{038E8787-A2EF-884A-AD3E-69AD81D6DDB9}"/>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04F8E0FD-52C1-B146-A6F6-0966EB30961E}"/>
              </a:ext>
            </a:extLst>
          </p:cNvPr>
          <p:cNvSpPr>
            <a:spLocks noGrp="1"/>
          </p:cNvSpPr>
          <p:nvPr>
            <p:ph type="sldNum" sz="quarter" idx="12"/>
          </p:nvPr>
        </p:nvSpPr>
        <p:spPr/>
        <p:txBody>
          <a:bodyPr/>
          <a:lstStyle/>
          <a:p>
            <a:fld id="{AAB2AB3E-57FF-3842-93F2-68E663394CC0}" type="slidenum">
              <a:rPr lang="sv-SE" smtClean="0"/>
              <a:t>‹#›</a:t>
            </a:fld>
            <a:endParaRPr lang="sv-SE"/>
          </a:p>
        </p:txBody>
      </p:sp>
    </p:spTree>
    <p:extLst>
      <p:ext uri="{BB962C8B-B14F-4D97-AF65-F5344CB8AC3E}">
        <p14:creationId xmlns:p14="http://schemas.microsoft.com/office/powerpoint/2010/main" val="3635295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335B-4458-E64F-ABCE-51B68CA21B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049CF0C6-36BC-6C42-9F07-9A0621615A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ECA386CD-67FE-DE46-8E2F-6E89F9FFBD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E1D118-2612-E541-8D8C-5C9020B8B4AE}"/>
              </a:ext>
            </a:extLst>
          </p:cNvPr>
          <p:cNvSpPr>
            <a:spLocks noGrp="1"/>
          </p:cNvSpPr>
          <p:nvPr>
            <p:ph type="dt" sz="half" idx="10"/>
          </p:nvPr>
        </p:nvSpPr>
        <p:spPr/>
        <p:txBody>
          <a:bodyPr/>
          <a:lstStyle/>
          <a:p>
            <a:fld id="{58ED4424-5906-2A45-9B5C-8B975F5A71E9}" type="datetimeFigureOut">
              <a:rPr lang="sv-SE" smtClean="0"/>
              <a:t>2019-04-10</a:t>
            </a:fld>
            <a:endParaRPr lang="sv-SE"/>
          </a:p>
        </p:txBody>
      </p:sp>
      <p:sp>
        <p:nvSpPr>
          <p:cNvPr id="6" name="Footer Placeholder 5">
            <a:extLst>
              <a:ext uri="{FF2B5EF4-FFF2-40B4-BE49-F238E27FC236}">
                <a16:creationId xmlns:a16="http://schemas.microsoft.com/office/drawing/2014/main" id="{7451C5FB-3A30-8543-A23C-59740115F7CC}"/>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A386B812-14DA-BF47-9151-56640F23D420}"/>
              </a:ext>
            </a:extLst>
          </p:cNvPr>
          <p:cNvSpPr>
            <a:spLocks noGrp="1"/>
          </p:cNvSpPr>
          <p:nvPr>
            <p:ph type="sldNum" sz="quarter" idx="12"/>
          </p:nvPr>
        </p:nvSpPr>
        <p:spPr/>
        <p:txBody>
          <a:bodyPr/>
          <a:lstStyle/>
          <a:p>
            <a:fld id="{AAB2AB3E-57FF-3842-93F2-68E663394CC0}" type="slidenum">
              <a:rPr lang="sv-SE" smtClean="0"/>
              <a:t>‹#›</a:t>
            </a:fld>
            <a:endParaRPr lang="sv-SE"/>
          </a:p>
        </p:txBody>
      </p:sp>
    </p:spTree>
    <p:extLst>
      <p:ext uri="{BB962C8B-B14F-4D97-AF65-F5344CB8AC3E}">
        <p14:creationId xmlns:p14="http://schemas.microsoft.com/office/powerpoint/2010/main" val="2047818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13CDD-14BB-734F-AA18-AB01CF93B2B8}"/>
              </a:ext>
            </a:extLst>
          </p:cNvPr>
          <p:cNvSpPr>
            <a:spLocks noGrp="1"/>
          </p:cNvSpPr>
          <p:nvPr>
            <p:ph type="title"/>
          </p:nvPr>
        </p:nvSpPr>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10D069FF-3275-7F44-A98B-E265A9F65C2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9AB449F2-C45E-1C47-8B65-EC25C9EE653F}"/>
              </a:ext>
            </a:extLst>
          </p:cNvPr>
          <p:cNvSpPr>
            <a:spLocks noGrp="1"/>
          </p:cNvSpPr>
          <p:nvPr>
            <p:ph type="dt" sz="half" idx="10"/>
          </p:nvPr>
        </p:nvSpPr>
        <p:spPr/>
        <p:txBody>
          <a:bodyPr/>
          <a:lstStyle/>
          <a:p>
            <a:fld id="{58ED4424-5906-2A45-9B5C-8B975F5A71E9}" type="datetimeFigureOut">
              <a:rPr lang="sv-SE" smtClean="0"/>
              <a:t>2019-04-10</a:t>
            </a:fld>
            <a:endParaRPr lang="sv-SE"/>
          </a:p>
        </p:txBody>
      </p:sp>
      <p:sp>
        <p:nvSpPr>
          <p:cNvPr id="5" name="Footer Placeholder 4">
            <a:extLst>
              <a:ext uri="{FF2B5EF4-FFF2-40B4-BE49-F238E27FC236}">
                <a16:creationId xmlns:a16="http://schemas.microsoft.com/office/drawing/2014/main" id="{0973D94F-D02A-8B43-A370-6A54E037100D}"/>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9C9122D5-2BEF-2C49-82BB-8FC71C4B0978}"/>
              </a:ext>
            </a:extLst>
          </p:cNvPr>
          <p:cNvSpPr>
            <a:spLocks noGrp="1"/>
          </p:cNvSpPr>
          <p:nvPr>
            <p:ph type="sldNum" sz="quarter" idx="12"/>
          </p:nvPr>
        </p:nvSpPr>
        <p:spPr/>
        <p:txBody>
          <a:bodyPr/>
          <a:lstStyle/>
          <a:p>
            <a:fld id="{AAB2AB3E-57FF-3842-93F2-68E663394CC0}" type="slidenum">
              <a:rPr lang="sv-SE" smtClean="0"/>
              <a:t>‹#›</a:t>
            </a:fld>
            <a:endParaRPr lang="sv-SE"/>
          </a:p>
        </p:txBody>
      </p:sp>
    </p:spTree>
    <p:extLst>
      <p:ext uri="{BB962C8B-B14F-4D97-AF65-F5344CB8AC3E}">
        <p14:creationId xmlns:p14="http://schemas.microsoft.com/office/powerpoint/2010/main" val="1983117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636088-FAD8-024C-A1D7-D74763A458C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Content Placeholder 2"/>
          <p:cNvSpPr>
            <a:spLocks noGrp="1"/>
          </p:cNvSpPr>
          <p:nvPr>
            <p:ph sz="half" idx="1" hasCustomPrompt="1"/>
          </p:nvPr>
        </p:nvSpPr>
        <p:spPr>
          <a:xfrm>
            <a:off x="609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4" name="Content Placeholder 3"/>
          <p:cNvSpPr>
            <a:spLocks noGrp="1"/>
          </p:cNvSpPr>
          <p:nvPr>
            <p:ph sz="half" idx="2" hasCustomPrompt="1"/>
          </p:nvPr>
        </p:nvSpPr>
        <p:spPr>
          <a:xfrm>
            <a:off x="6197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6" name="Footer Placeholder 5"/>
          <p:cNvSpPr>
            <a:spLocks noGrp="1"/>
          </p:cNvSpPr>
          <p:nvPr>
            <p:ph type="ftr" sz="quarter" idx="11"/>
          </p:nvPr>
        </p:nvSpPr>
        <p:spPr>
          <a:xfrm>
            <a:off x="4165600" y="6448251"/>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7" name="Slide Number Placeholder 6"/>
          <p:cNvSpPr>
            <a:spLocks noGrp="1"/>
          </p:cNvSpPr>
          <p:nvPr>
            <p:ph type="sldNum" sz="quarter" idx="12"/>
          </p:nvPr>
        </p:nvSpPr>
        <p:spPr>
          <a:xfrm>
            <a:off x="8737600" y="6448251"/>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pic>
        <p:nvPicPr>
          <p:cNvPr id="13" name="Picture 12">
            <a:extLst>
              <a:ext uri="{FF2B5EF4-FFF2-40B4-BE49-F238E27FC236}">
                <a16:creationId xmlns:a16="http://schemas.microsoft.com/office/drawing/2014/main" id="{EE7D9470-03DC-FB43-B831-D8BEB33949E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128448" y="256034"/>
            <a:ext cx="2018336" cy="894048"/>
          </a:xfrm>
          <a:prstGeom prst="rect">
            <a:avLst/>
          </a:prstGeom>
          <a:solidFill>
            <a:srgbClr val="0094CA"/>
          </a:solidFill>
        </p:spPr>
      </p:pic>
      <p:sp>
        <p:nvSpPr>
          <p:cNvPr id="14" name="Title 1">
            <a:extLst>
              <a:ext uri="{FF2B5EF4-FFF2-40B4-BE49-F238E27FC236}">
                <a16:creationId xmlns:a16="http://schemas.microsoft.com/office/drawing/2014/main" id="{51282D3D-8FD4-E041-9B14-07B58C6C3A79}"/>
              </a:ext>
            </a:extLst>
          </p:cNvPr>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16" name="Text Placeholder 16">
            <a:extLst>
              <a:ext uri="{FF2B5EF4-FFF2-40B4-BE49-F238E27FC236}">
                <a16:creationId xmlns:a16="http://schemas.microsoft.com/office/drawing/2014/main" id="{2852DFA2-0FC7-BC44-83D5-11A0ECDA5943}"/>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6283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496F3F-7108-AA4D-ACE4-5F30BDEAE42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88540342-0482-1C43-89AA-7AC706763A1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8B835E17-B5CF-2649-8251-0C43CC225E8C}"/>
              </a:ext>
            </a:extLst>
          </p:cNvPr>
          <p:cNvSpPr>
            <a:spLocks noGrp="1"/>
          </p:cNvSpPr>
          <p:nvPr>
            <p:ph type="dt" sz="half" idx="10"/>
          </p:nvPr>
        </p:nvSpPr>
        <p:spPr/>
        <p:txBody>
          <a:bodyPr/>
          <a:lstStyle/>
          <a:p>
            <a:fld id="{58ED4424-5906-2A45-9B5C-8B975F5A71E9}" type="datetimeFigureOut">
              <a:rPr lang="sv-SE" smtClean="0"/>
              <a:t>2019-04-10</a:t>
            </a:fld>
            <a:endParaRPr lang="sv-SE"/>
          </a:p>
        </p:txBody>
      </p:sp>
      <p:sp>
        <p:nvSpPr>
          <p:cNvPr id="5" name="Footer Placeholder 4">
            <a:extLst>
              <a:ext uri="{FF2B5EF4-FFF2-40B4-BE49-F238E27FC236}">
                <a16:creationId xmlns:a16="http://schemas.microsoft.com/office/drawing/2014/main" id="{DED019FB-46A3-0049-AA47-15E348678528}"/>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D0416959-60FB-0F43-AB74-840D8E4A53EE}"/>
              </a:ext>
            </a:extLst>
          </p:cNvPr>
          <p:cNvSpPr>
            <a:spLocks noGrp="1"/>
          </p:cNvSpPr>
          <p:nvPr>
            <p:ph type="sldNum" sz="quarter" idx="12"/>
          </p:nvPr>
        </p:nvSpPr>
        <p:spPr/>
        <p:txBody>
          <a:bodyPr/>
          <a:lstStyle/>
          <a:p>
            <a:fld id="{AAB2AB3E-57FF-3842-93F2-68E663394CC0}" type="slidenum">
              <a:rPr lang="sv-SE" smtClean="0"/>
              <a:t>‹#›</a:t>
            </a:fld>
            <a:endParaRPr lang="sv-SE"/>
          </a:p>
        </p:txBody>
      </p:sp>
    </p:spTree>
    <p:extLst>
      <p:ext uri="{BB962C8B-B14F-4D97-AF65-F5344CB8AC3E}">
        <p14:creationId xmlns:p14="http://schemas.microsoft.com/office/powerpoint/2010/main" val="2456552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hasCustomPrompt="1"/>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dirty="0"/>
              <a:t>Avoid text less than 16 points.</a:t>
            </a:r>
          </a:p>
          <a:p>
            <a:pPr lvl="0"/>
            <a:r>
              <a:rPr lang="en-US" noProof="0" dirty="0"/>
              <a:t>Always use Calibri font</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9" name="Slide Number Placeholder 8"/>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Date Placeholder 6"/>
          <p:cNvSpPr>
            <a:spLocks noGrp="1"/>
          </p:cNvSpPr>
          <p:nvPr>
            <p:ph type="dt" sz="half" idx="10"/>
          </p:nvPr>
        </p:nvSpPr>
        <p:spPr>
          <a:xfrm>
            <a:off x="609600" y="6453336"/>
            <a:ext cx="2844800" cy="365125"/>
          </a:xfrm>
        </p:spPr>
        <p:txBody>
          <a:bodyPr anchor="b"/>
          <a:lstStyle/>
          <a:p>
            <a:fld id="{3C7D23FA-05C4-4CC1-B281-2F815585BC1C}" type="datetime1">
              <a:rPr lang="en-GB" noProof="0" smtClean="0"/>
              <a:t>10/04/2019</a:t>
            </a:fld>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p>
            <a:r>
              <a:rPr lang="en-GB" dirty="0"/>
              <a:t>© European Spallation Source ERIC</a:t>
            </a:r>
          </a:p>
        </p:txBody>
      </p:sp>
      <p:sp>
        <p:nvSpPr>
          <p:cNvPr id="9" name="Slide Number Placeholder 8"/>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498801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10/04/2019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1384059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10/04/2019</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39550" y="260649"/>
            <a:ext cx="1813101" cy="727507"/>
          </a:xfrm>
          <a:prstGeom prst="rect">
            <a:avLst/>
          </a:prstGeom>
        </p:spPr>
      </p:pic>
    </p:spTree>
    <p:extLst>
      <p:ext uri="{BB962C8B-B14F-4D97-AF65-F5344CB8AC3E}">
        <p14:creationId xmlns:p14="http://schemas.microsoft.com/office/powerpoint/2010/main" val="361824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15314" indent="0" algn="ctr">
              <a:buNone/>
              <a:defRPr>
                <a:solidFill>
                  <a:schemeClr val="tx1">
                    <a:tint val="75000"/>
                  </a:schemeClr>
                </a:solidFill>
              </a:defRPr>
            </a:lvl2pPr>
            <a:lvl3pPr marL="630630" indent="0" algn="ctr">
              <a:buNone/>
              <a:defRPr>
                <a:solidFill>
                  <a:schemeClr val="tx1">
                    <a:tint val="75000"/>
                  </a:schemeClr>
                </a:solidFill>
              </a:defRPr>
            </a:lvl3pPr>
            <a:lvl4pPr marL="945947" indent="0" algn="ctr">
              <a:buNone/>
              <a:defRPr>
                <a:solidFill>
                  <a:schemeClr val="tx1">
                    <a:tint val="75000"/>
                  </a:schemeClr>
                </a:solidFill>
              </a:defRPr>
            </a:lvl4pPr>
            <a:lvl5pPr marL="1261265" indent="0" algn="ctr">
              <a:buNone/>
              <a:defRPr>
                <a:solidFill>
                  <a:schemeClr val="tx1">
                    <a:tint val="75000"/>
                  </a:schemeClr>
                </a:solidFill>
              </a:defRPr>
            </a:lvl5pPr>
            <a:lvl6pPr marL="1576588" indent="0" algn="ctr">
              <a:buNone/>
              <a:defRPr>
                <a:solidFill>
                  <a:schemeClr val="tx1">
                    <a:tint val="75000"/>
                  </a:schemeClr>
                </a:solidFill>
              </a:defRPr>
            </a:lvl6pPr>
            <a:lvl7pPr marL="1891904" indent="0" algn="ctr">
              <a:buNone/>
              <a:defRPr>
                <a:solidFill>
                  <a:schemeClr val="tx1">
                    <a:tint val="75000"/>
                  </a:schemeClr>
                </a:solidFill>
              </a:defRPr>
            </a:lvl7pPr>
            <a:lvl8pPr marL="2207225" indent="0" algn="ctr">
              <a:buNone/>
              <a:defRPr>
                <a:solidFill>
                  <a:schemeClr val="tx1">
                    <a:tint val="75000"/>
                  </a:schemeClr>
                </a:solidFill>
              </a:defRPr>
            </a:lvl8pPr>
            <a:lvl9pPr marL="2522543"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2883608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2019-04-10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99831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sv-SE" noProof="0"/>
              <a:t>Klicka här för att ändra format</a:t>
            </a:r>
            <a:endParaRPr lang="en-GB" noProof="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03233B-D569-4A6E-878F-CDE152514C47}" type="datetime1">
              <a:rPr lang="en-GB" noProof="0" smtClean="0"/>
              <a:t>10/04/2019</a:t>
            </a:fld>
            <a:endParaRPr lang="en-GB" noProof="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9" r:id="rId5"/>
    <p:sldLayoutId id="2147483670" r:id="rId6"/>
    <p:sldLayoutId id="2147483683" r:id="rId7"/>
  </p:sldLayoutIdLst>
  <p:hf hdr="0" ftr="0" dt="0"/>
  <p:txStyles>
    <p:titleStyle>
      <a:lvl1pPr algn="l" defTabSz="685800" rtl="0" eaLnBrk="1" latinLnBrk="0" hangingPunct="1">
        <a:spcBef>
          <a:spcPct val="0"/>
        </a:spcBef>
        <a:buNone/>
        <a:defRPr sz="2400" kern="1200" baseline="0">
          <a:solidFill>
            <a:schemeClr val="bg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090" tIns="45549" rIns="91090" bIns="45549"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6"/>
            <a:ext cx="10972800" cy="4525963"/>
          </a:xfrm>
          <a:prstGeom prst="rect">
            <a:avLst/>
          </a:prstGeom>
        </p:spPr>
        <p:txBody>
          <a:bodyPr vert="horz" lIns="91090" tIns="45549" rIns="91090" bIns="4554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4" y="6356748"/>
            <a:ext cx="2844800" cy="365125"/>
          </a:xfrm>
          <a:prstGeom prst="rect">
            <a:avLst/>
          </a:prstGeom>
        </p:spPr>
        <p:txBody>
          <a:bodyPr vert="horz" lIns="91090" tIns="45549" rIns="91090" bIns="45549" rtlCol="0" anchor="ctr"/>
          <a:lstStyle>
            <a:lvl1pPr algn="l">
              <a:defRPr sz="831">
                <a:solidFill>
                  <a:schemeClr val="tx1">
                    <a:tint val="75000"/>
                  </a:schemeClr>
                </a:solidFill>
              </a:defRPr>
            </a:lvl1pPr>
          </a:lstStyle>
          <a:p>
            <a:pPr defTabSz="315314"/>
            <a:fld id="{49A5678A-D05F-FD42-9890-CCECCD9C8C54}" type="datetimeFigureOut">
              <a:rPr lang="sv-SE" smtClean="0">
                <a:solidFill>
                  <a:prstClr val="black">
                    <a:tint val="75000"/>
                  </a:prstClr>
                </a:solidFill>
              </a:rPr>
              <a:pPr defTabSz="315314"/>
              <a:t>2019-04-10</a:t>
            </a:fld>
            <a:endParaRPr lang="sv-SE">
              <a:solidFill>
                <a:prstClr val="black">
                  <a:tint val="75000"/>
                </a:prstClr>
              </a:solidFill>
            </a:endParaRPr>
          </a:p>
        </p:txBody>
      </p:sp>
      <p:sp>
        <p:nvSpPr>
          <p:cNvPr id="5" name="Platshållare för sidfot 4"/>
          <p:cNvSpPr>
            <a:spLocks noGrp="1"/>
          </p:cNvSpPr>
          <p:nvPr>
            <p:ph type="ftr" sz="quarter" idx="3"/>
          </p:nvPr>
        </p:nvSpPr>
        <p:spPr>
          <a:xfrm>
            <a:off x="4165600" y="6356748"/>
            <a:ext cx="3860800" cy="365125"/>
          </a:xfrm>
          <a:prstGeom prst="rect">
            <a:avLst/>
          </a:prstGeom>
        </p:spPr>
        <p:txBody>
          <a:bodyPr vert="horz" lIns="91090" tIns="45549" rIns="91090" bIns="45549" rtlCol="0" anchor="ctr"/>
          <a:lstStyle>
            <a:lvl1pPr algn="ctr">
              <a:defRPr sz="831">
                <a:solidFill>
                  <a:schemeClr val="tx1">
                    <a:tint val="75000"/>
                  </a:schemeClr>
                </a:solidFill>
              </a:defRPr>
            </a:lvl1pPr>
          </a:lstStyle>
          <a:p>
            <a:pPr defTabSz="315314"/>
            <a:endParaRPr lang="sv-SE">
              <a:solidFill>
                <a:prstClr val="black">
                  <a:tint val="75000"/>
                </a:prstClr>
              </a:solidFill>
            </a:endParaRPr>
          </a:p>
        </p:txBody>
      </p:sp>
      <p:sp>
        <p:nvSpPr>
          <p:cNvPr id="6" name="Platshållare för bildnummer 5"/>
          <p:cNvSpPr>
            <a:spLocks noGrp="1"/>
          </p:cNvSpPr>
          <p:nvPr>
            <p:ph type="sldNum" sz="quarter" idx="4"/>
          </p:nvPr>
        </p:nvSpPr>
        <p:spPr>
          <a:xfrm>
            <a:off x="8737600" y="6356748"/>
            <a:ext cx="2844800" cy="365125"/>
          </a:xfrm>
          <a:prstGeom prst="rect">
            <a:avLst/>
          </a:prstGeom>
        </p:spPr>
        <p:txBody>
          <a:bodyPr vert="horz" lIns="91090" tIns="45549" rIns="91090" bIns="45549" rtlCol="0" anchor="ctr"/>
          <a:lstStyle>
            <a:lvl1pPr algn="r">
              <a:defRPr sz="831">
                <a:solidFill>
                  <a:schemeClr val="tx1">
                    <a:tint val="75000"/>
                  </a:schemeClr>
                </a:solidFill>
              </a:defRPr>
            </a:lvl1pPr>
          </a:lstStyle>
          <a:p>
            <a:pPr defTabSz="315314"/>
            <a:fld id="{276797C7-3D02-2A4F-97AD-9EB2A99A67F0}" type="slidenum">
              <a:rPr lang="sv-SE" smtClean="0">
                <a:solidFill>
                  <a:prstClr val="black">
                    <a:tint val="75000"/>
                  </a:prstClr>
                </a:solidFill>
              </a:rPr>
              <a:pPr defTabSz="315314"/>
              <a:t>‹#›</a:t>
            </a:fld>
            <a:endParaRPr lang="sv-SE">
              <a:solidFill>
                <a:prstClr val="black">
                  <a:tint val="75000"/>
                </a:prstClr>
              </a:solidFill>
            </a:endParaRPr>
          </a:p>
        </p:txBody>
      </p:sp>
    </p:spTree>
    <p:extLst>
      <p:ext uri="{BB962C8B-B14F-4D97-AF65-F5344CB8AC3E}">
        <p14:creationId xmlns:p14="http://schemas.microsoft.com/office/powerpoint/2010/main" val="3378207998"/>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ctr" defTabSz="315314" rtl="0" eaLnBrk="1" latinLnBrk="0" hangingPunct="1">
        <a:spcBef>
          <a:spcPct val="0"/>
        </a:spcBef>
        <a:buNone/>
        <a:defRPr sz="3047" kern="1200">
          <a:solidFill>
            <a:schemeClr val="tx1"/>
          </a:solidFill>
          <a:latin typeface="+mj-lt"/>
          <a:ea typeface="+mj-ea"/>
          <a:cs typeface="+mj-cs"/>
        </a:defRPr>
      </a:lvl1pPr>
    </p:titleStyle>
    <p:bodyStyle>
      <a:lvl1pPr marL="236484" indent="-236484" algn="l" defTabSz="315314" rtl="0" eaLnBrk="1" latinLnBrk="0" hangingPunct="1">
        <a:spcBef>
          <a:spcPct val="20000"/>
        </a:spcBef>
        <a:buFont typeface="Arial"/>
        <a:buChar char="•"/>
        <a:defRPr sz="2216" kern="1200">
          <a:solidFill>
            <a:schemeClr val="tx1"/>
          </a:solidFill>
          <a:latin typeface="+mn-lt"/>
          <a:ea typeface="+mn-ea"/>
          <a:cs typeface="+mn-cs"/>
        </a:defRPr>
      </a:lvl1pPr>
      <a:lvl2pPr marL="512390" indent="-197066" algn="l" defTabSz="315314" rtl="0" eaLnBrk="1" latinLnBrk="0" hangingPunct="1">
        <a:spcBef>
          <a:spcPct val="20000"/>
        </a:spcBef>
        <a:buFont typeface="Arial"/>
        <a:buChar char="–"/>
        <a:defRPr sz="1939" kern="1200">
          <a:solidFill>
            <a:schemeClr val="tx1"/>
          </a:solidFill>
          <a:latin typeface="+mn-lt"/>
          <a:ea typeface="+mn-ea"/>
          <a:cs typeface="+mn-cs"/>
        </a:defRPr>
      </a:lvl2pPr>
      <a:lvl3pPr marL="788276" indent="-157655" algn="l" defTabSz="315314" rtl="0" eaLnBrk="1" latinLnBrk="0" hangingPunct="1">
        <a:spcBef>
          <a:spcPct val="20000"/>
        </a:spcBef>
        <a:buFont typeface="Arial"/>
        <a:buChar char="•"/>
        <a:defRPr sz="1661" kern="1200">
          <a:solidFill>
            <a:schemeClr val="tx1"/>
          </a:solidFill>
          <a:latin typeface="+mn-lt"/>
          <a:ea typeface="+mn-ea"/>
          <a:cs typeface="+mn-cs"/>
        </a:defRPr>
      </a:lvl3pPr>
      <a:lvl4pPr marL="1103609" indent="-157655" algn="l" defTabSz="315314" rtl="0" eaLnBrk="1" latinLnBrk="0" hangingPunct="1">
        <a:spcBef>
          <a:spcPct val="20000"/>
        </a:spcBef>
        <a:buFont typeface="Arial"/>
        <a:buChar char="–"/>
        <a:defRPr sz="1385" kern="1200">
          <a:solidFill>
            <a:schemeClr val="tx1"/>
          </a:solidFill>
          <a:latin typeface="+mn-lt"/>
          <a:ea typeface="+mn-ea"/>
          <a:cs typeface="+mn-cs"/>
        </a:defRPr>
      </a:lvl4pPr>
      <a:lvl5pPr marL="1418929" indent="-157655" algn="l" defTabSz="315314" rtl="0" eaLnBrk="1" latinLnBrk="0" hangingPunct="1">
        <a:spcBef>
          <a:spcPct val="20000"/>
        </a:spcBef>
        <a:buFont typeface="Arial"/>
        <a:buChar char="»"/>
        <a:defRPr sz="1385" kern="1200">
          <a:solidFill>
            <a:schemeClr val="tx1"/>
          </a:solidFill>
          <a:latin typeface="+mn-lt"/>
          <a:ea typeface="+mn-ea"/>
          <a:cs typeface="+mn-cs"/>
        </a:defRPr>
      </a:lvl5pPr>
      <a:lvl6pPr marL="1734244" indent="-157655" algn="l" defTabSz="315314" rtl="0" eaLnBrk="1" latinLnBrk="0" hangingPunct="1">
        <a:spcBef>
          <a:spcPct val="20000"/>
        </a:spcBef>
        <a:buFont typeface="Arial"/>
        <a:buChar char="•"/>
        <a:defRPr sz="1385" kern="1200">
          <a:solidFill>
            <a:schemeClr val="tx1"/>
          </a:solidFill>
          <a:latin typeface="+mn-lt"/>
          <a:ea typeface="+mn-ea"/>
          <a:cs typeface="+mn-cs"/>
        </a:defRPr>
      </a:lvl6pPr>
      <a:lvl7pPr marL="2049560" indent="-157655" algn="l" defTabSz="315314" rtl="0" eaLnBrk="1" latinLnBrk="0" hangingPunct="1">
        <a:spcBef>
          <a:spcPct val="20000"/>
        </a:spcBef>
        <a:buFont typeface="Arial"/>
        <a:buChar char="•"/>
        <a:defRPr sz="1385" kern="1200">
          <a:solidFill>
            <a:schemeClr val="tx1"/>
          </a:solidFill>
          <a:latin typeface="+mn-lt"/>
          <a:ea typeface="+mn-ea"/>
          <a:cs typeface="+mn-cs"/>
        </a:defRPr>
      </a:lvl7pPr>
      <a:lvl8pPr marL="2364882" indent="-157655" algn="l" defTabSz="315314" rtl="0" eaLnBrk="1" latinLnBrk="0" hangingPunct="1">
        <a:spcBef>
          <a:spcPct val="20000"/>
        </a:spcBef>
        <a:buFont typeface="Arial"/>
        <a:buChar char="•"/>
        <a:defRPr sz="1385" kern="1200">
          <a:solidFill>
            <a:schemeClr val="tx1"/>
          </a:solidFill>
          <a:latin typeface="+mn-lt"/>
          <a:ea typeface="+mn-ea"/>
          <a:cs typeface="+mn-cs"/>
        </a:defRPr>
      </a:lvl8pPr>
      <a:lvl9pPr marL="2680197" indent="-157655" algn="l" defTabSz="315314" rtl="0" eaLnBrk="1" latinLnBrk="0" hangingPunct="1">
        <a:spcBef>
          <a:spcPct val="20000"/>
        </a:spcBef>
        <a:buFont typeface="Arial"/>
        <a:buChar char="•"/>
        <a:defRPr sz="1385" kern="1200">
          <a:solidFill>
            <a:schemeClr val="tx1"/>
          </a:solidFill>
          <a:latin typeface="+mn-lt"/>
          <a:ea typeface="+mn-ea"/>
          <a:cs typeface="+mn-cs"/>
        </a:defRPr>
      </a:lvl9pPr>
    </p:bodyStyle>
    <p:otherStyle>
      <a:defPPr>
        <a:defRPr lang="sv-SE"/>
      </a:defPPr>
      <a:lvl1pPr marL="0" algn="l" defTabSz="315314" rtl="0" eaLnBrk="1" latinLnBrk="0" hangingPunct="1">
        <a:defRPr sz="1247" kern="1200">
          <a:solidFill>
            <a:schemeClr val="tx1"/>
          </a:solidFill>
          <a:latin typeface="+mn-lt"/>
          <a:ea typeface="+mn-ea"/>
          <a:cs typeface="+mn-cs"/>
        </a:defRPr>
      </a:lvl1pPr>
      <a:lvl2pPr marL="315314" algn="l" defTabSz="315314" rtl="0" eaLnBrk="1" latinLnBrk="0" hangingPunct="1">
        <a:defRPr sz="1247" kern="1200">
          <a:solidFill>
            <a:schemeClr val="tx1"/>
          </a:solidFill>
          <a:latin typeface="+mn-lt"/>
          <a:ea typeface="+mn-ea"/>
          <a:cs typeface="+mn-cs"/>
        </a:defRPr>
      </a:lvl2pPr>
      <a:lvl3pPr marL="630630" algn="l" defTabSz="315314" rtl="0" eaLnBrk="1" latinLnBrk="0" hangingPunct="1">
        <a:defRPr sz="1247" kern="1200">
          <a:solidFill>
            <a:schemeClr val="tx1"/>
          </a:solidFill>
          <a:latin typeface="+mn-lt"/>
          <a:ea typeface="+mn-ea"/>
          <a:cs typeface="+mn-cs"/>
        </a:defRPr>
      </a:lvl3pPr>
      <a:lvl4pPr marL="945947" algn="l" defTabSz="315314" rtl="0" eaLnBrk="1" latinLnBrk="0" hangingPunct="1">
        <a:defRPr sz="1247" kern="1200">
          <a:solidFill>
            <a:schemeClr val="tx1"/>
          </a:solidFill>
          <a:latin typeface="+mn-lt"/>
          <a:ea typeface="+mn-ea"/>
          <a:cs typeface="+mn-cs"/>
        </a:defRPr>
      </a:lvl4pPr>
      <a:lvl5pPr marL="1261265" algn="l" defTabSz="315314" rtl="0" eaLnBrk="1" latinLnBrk="0" hangingPunct="1">
        <a:defRPr sz="1247" kern="1200">
          <a:solidFill>
            <a:schemeClr val="tx1"/>
          </a:solidFill>
          <a:latin typeface="+mn-lt"/>
          <a:ea typeface="+mn-ea"/>
          <a:cs typeface="+mn-cs"/>
        </a:defRPr>
      </a:lvl5pPr>
      <a:lvl6pPr marL="1576588" algn="l" defTabSz="315314" rtl="0" eaLnBrk="1" latinLnBrk="0" hangingPunct="1">
        <a:defRPr sz="1247" kern="1200">
          <a:solidFill>
            <a:schemeClr val="tx1"/>
          </a:solidFill>
          <a:latin typeface="+mn-lt"/>
          <a:ea typeface="+mn-ea"/>
          <a:cs typeface="+mn-cs"/>
        </a:defRPr>
      </a:lvl6pPr>
      <a:lvl7pPr marL="1891904" algn="l" defTabSz="315314" rtl="0" eaLnBrk="1" latinLnBrk="0" hangingPunct="1">
        <a:defRPr sz="1247" kern="1200">
          <a:solidFill>
            <a:schemeClr val="tx1"/>
          </a:solidFill>
          <a:latin typeface="+mn-lt"/>
          <a:ea typeface="+mn-ea"/>
          <a:cs typeface="+mn-cs"/>
        </a:defRPr>
      </a:lvl7pPr>
      <a:lvl8pPr marL="2207225" algn="l" defTabSz="315314" rtl="0" eaLnBrk="1" latinLnBrk="0" hangingPunct="1">
        <a:defRPr sz="1247" kern="1200">
          <a:solidFill>
            <a:schemeClr val="tx1"/>
          </a:solidFill>
          <a:latin typeface="+mn-lt"/>
          <a:ea typeface="+mn-ea"/>
          <a:cs typeface="+mn-cs"/>
        </a:defRPr>
      </a:lvl8pPr>
      <a:lvl9pPr marL="2522543" algn="l" defTabSz="315314" rtl="0" eaLnBrk="1" latinLnBrk="0" hangingPunct="1">
        <a:defRPr sz="124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7546CE-52F5-324E-B4FF-8A63133714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a:extLst>
              <a:ext uri="{FF2B5EF4-FFF2-40B4-BE49-F238E27FC236}">
                <a16:creationId xmlns:a16="http://schemas.microsoft.com/office/drawing/2014/main" id="{5450BC69-D07D-7343-834E-DCDA8D741A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BFE3263D-1916-3B40-B83B-5D9C44BEA4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ED4424-5906-2A45-9B5C-8B975F5A71E9}" type="datetimeFigureOut">
              <a:rPr lang="sv-SE" smtClean="0"/>
              <a:t>2019-04-10</a:t>
            </a:fld>
            <a:endParaRPr lang="sv-SE"/>
          </a:p>
        </p:txBody>
      </p:sp>
      <p:sp>
        <p:nvSpPr>
          <p:cNvPr id="5" name="Footer Placeholder 4">
            <a:extLst>
              <a:ext uri="{FF2B5EF4-FFF2-40B4-BE49-F238E27FC236}">
                <a16:creationId xmlns:a16="http://schemas.microsoft.com/office/drawing/2014/main" id="{A8B7140F-33AC-5340-AE06-7713CEAC6F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a:extLst>
              <a:ext uri="{FF2B5EF4-FFF2-40B4-BE49-F238E27FC236}">
                <a16:creationId xmlns:a16="http://schemas.microsoft.com/office/drawing/2014/main" id="{5346B4B7-3245-B64F-8DA4-A3D6E29652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2AB3E-57FF-3842-93F2-68E663394CC0}" type="slidenum">
              <a:rPr lang="sv-SE" smtClean="0"/>
              <a:t>‹#›</a:t>
            </a:fld>
            <a:endParaRPr lang="sv-SE"/>
          </a:p>
        </p:txBody>
      </p:sp>
    </p:spTree>
    <p:extLst>
      <p:ext uri="{BB962C8B-B14F-4D97-AF65-F5344CB8AC3E}">
        <p14:creationId xmlns:p14="http://schemas.microsoft.com/office/powerpoint/2010/main" val="13581448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EMF"/><Relationship Id="rId1" Type="http://schemas.openxmlformats.org/officeDocument/2006/relationships/slideLayout" Target="../slideLayouts/slideLayout21.xml"/><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1.xml"/><Relationship Id="rId4" Type="http://schemas.openxmlformats.org/officeDocument/2006/relationships/image" Target="../media/image28.tiff"/></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7.em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CE98-D5A2-0648-AD18-116338EADBE6}"/>
              </a:ext>
            </a:extLst>
          </p:cNvPr>
          <p:cNvSpPr>
            <a:spLocks noGrp="1"/>
          </p:cNvSpPr>
          <p:nvPr>
            <p:ph type="ctrTitle"/>
          </p:nvPr>
        </p:nvSpPr>
        <p:spPr/>
        <p:txBody>
          <a:bodyPr>
            <a:normAutofit/>
          </a:bodyPr>
          <a:lstStyle/>
          <a:p>
            <a:pPr defTabSz="315314"/>
            <a:r>
              <a:rPr lang="en-GB" sz="4000" b="1" dirty="0">
                <a:solidFill>
                  <a:srgbClr val="FFFFFF"/>
                </a:solidFill>
              </a:rPr>
              <a:t>Neutron Beam Port Inserts and Optics, design and interface Target to NSS</a:t>
            </a:r>
            <a:endParaRPr lang="sv-SE" dirty="0"/>
          </a:p>
        </p:txBody>
      </p:sp>
      <p:sp>
        <p:nvSpPr>
          <p:cNvPr id="3" name="Subtitle 2">
            <a:extLst>
              <a:ext uri="{FF2B5EF4-FFF2-40B4-BE49-F238E27FC236}">
                <a16:creationId xmlns:a16="http://schemas.microsoft.com/office/drawing/2014/main" id="{6547BB3A-0D99-9D43-ADAF-EC7E12B7F5FA}"/>
              </a:ext>
            </a:extLst>
          </p:cNvPr>
          <p:cNvSpPr>
            <a:spLocks noGrp="1"/>
          </p:cNvSpPr>
          <p:nvPr>
            <p:ph type="subTitle" idx="1"/>
          </p:nvPr>
        </p:nvSpPr>
        <p:spPr/>
        <p:txBody>
          <a:bodyPr>
            <a:normAutofit fontScale="92500" lnSpcReduction="20000"/>
          </a:bodyPr>
          <a:lstStyle/>
          <a:p>
            <a:pPr defTabSz="315314"/>
            <a:endParaRPr lang="en-GB" sz="2400" b="1" dirty="0">
              <a:solidFill>
                <a:prstClr val="white"/>
              </a:solidFill>
            </a:endParaRPr>
          </a:p>
          <a:p>
            <a:pPr defTabSz="315314"/>
            <a:r>
              <a:rPr lang="sv-SE" sz="1800" dirty="0">
                <a:solidFill>
                  <a:srgbClr val="FFFFFF"/>
                </a:solidFill>
              </a:rPr>
              <a:t>Daniel Lyngh</a:t>
            </a:r>
            <a:r>
              <a:rPr lang="sv-SE" sz="1800" baseline="30000" dirty="0">
                <a:solidFill>
                  <a:srgbClr val="FFFFFF"/>
                </a:solidFill>
              </a:rPr>
              <a:t> 1</a:t>
            </a:r>
            <a:r>
              <a:rPr lang="sv-SE" sz="1800" dirty="0">
                <a:solidFill>
                  <a:srgbClr val="FFFFFF"/>
                </a:solidFill>
              </a:rPr>
              <a:t>, Alan </a:t>
            </a:r>
            <a:r>
              <a:rPr lang="sv-SE" sz="1800" dirty="0" err="1">
                <a:solidFill>
                  <a:srgbClr val="FFFFFF"/>
                </a:solidFill>
              </a:rPr>
              <a:t>Takibajev</a:t>
            </a:r>
            <a:r>
              <a:rPr lang="sv-SE" sz="1800" baseline="30000" dirty="0">
                <a:solidFill>
                  <a:srgbClr val="FFFFFF"/>
                </a:solidFill>
              </a:rPr>
              <a:t> 1</a:t>
            </a:r>
            <a:r>
              <a:rPr lang="sv-SE" sz="1800" dirty="0">
                <a:solidFill>
                  <a:srgbClr val="FFFFFF"/>
                </a:solidFill>
              </a:rPr>
              <a:t> Naja dela Cour</a:t>
            </a:r>
            <a:r>
              <a:rPr lang="sv-SE" sz="1800" baseline="30000" dirty="0">
                <a:solidFill>
                  <a:srgbClr val="FFFFFF"/>
                </a:solidFill>
              </a:rPr>
              <a:t> 1</a:t>
            </a:r>
            <a:r>
              <a:rPr lang="sv-SE" sz="1800" dirty="0">
                <a:solidFill>
                  <a:srgbClr val="FFFFFF"/>
                </a:solidFill>
              </a:rPr>
              <a:t>, Lennart Åström</a:t>
            </a:r>
            <a:r>
              <a:rPr lang="sv-SE" sz="1800" baseline="30000" dirty="0">
                <a:solidFill>
                  <a:srgbClr val="FFFFFF"/>
                </a:solidFill>
              </a:rPr>
              <a:t> 1</a:t>
            </a:r>
            <a:r>
              <a:rPr lang="sv-SE" sz="1800" dirty="0">
                <a:solidFill>
                  <a:srgbClr val="FFFFFF"/>
                </a:solidFill>
              </a:rPr>
              <a:t>, Bengt Jönsson</a:t>
            </a:r>
            <a:r>
              <a:rPr lang="sv-SE" sz="1800" baseline="30000" dirty="0">
                <a:solidFill>
                  <a:srgbClr val="FFFFFF"/>
                </a:solidFill>
              </a:rPr>
              <a:t> 1</a:t>
            </a:r>
            <a:r>
              <a:rPr lang="sv-SE" sz="1800" dirty="0">
                <a:solidFill>
                  <a:srgbClr val="FFFFFF"/>
                </a:solidFill>
              </a:rPr>
              <a:t>, Bengt Andersson</a:t>
            </a:r>
            <a:r>
              <a:rPr lang="sv-SE" sz="1800" baseline="30000" dirty="0">
                <a:solidFill>
                  <a:srgbClr val="FFFFFF"/>
                </a:solidFill>
              </a:rPr>
              <a:t> 1</a:t>
            </a:r>
            <a:r>
              <a:rPr lang="sv-SE" sz="1800" dirty="0">
                <a:solidFill>
                  <a:srgbClr val="FFFFFF"/>
                </a:solidFill>
              </a:rPr>
              <a:t>, </a:t>
            </a:r>
            <a:r>
              <a:rPr lang="sv-SE" sz="1800" dirty="0" err="1">
                <a:solidFill>
                  <a:srgbClr val="FFFFFF"/>
                </a:solidFill>
              </a:rPr>
              <a:t>Kazim</a:t>
            </a:r>
            <a:r>
              <a:rPr lang="sv-SE" sz="1800" dirty="0">
                <a:solidFill>
                  <a:srgbClr val="FFFFFF"/>
                </a:solidFill>
              </a:rPr>
              <a:t> </a:t>
            </a:r>
            <a:r>
              <a:rPr lang="sv-SE" sz="1800" dirty="0" err="1">
                <a:solidFill>
                  <a:srgbClr val="FFFFFF"/>
                </a:solidFill>
              </a:rPr>
              <a:t>Raza</a:t>
            </a:r>
            <a:r>
              <a:rPr lang="sv-SE" sz="1800" dirty="0">
                <a:solidFill>
                  <a:srgbClr val="FFFFFF"/>
                </a:solidFill>
              </a:rPr>
              <a:t> Syed</a:t>
            </a:r>
            <a:r>
              <a:rPr lang="sv-SE" sz="1800" baseline="30000" dirty="0">
                <a:solidFill>
                  <a:srgbClr val="FFFFFF"/>
                </a:solidFill>
              </a:rPr>
              <a:t>1</a:t>
            </a:r>
            <a:r>
              <a:rPr lang="sv-SE" sz="1800" dirty="0">
                <a:solidFill>
                  <a:srgbClr val="FFFFFF"/>
                </a:solidFill>
              </a:rPr>
              <a:t>, </a:t>
            </a:r>
            <a:r>
              <a:rPr lang="sv-SE" sz="1800" dirty="0" err="1">
                <a:solidFill>
                  <a:srgbClr val="FFFFFF"/>
                </a:solidFill>
              </a:rPr>
              <a:t>Jarich</a:t>
            </a:r>
            <a:r>
              <a:rPr lang="sv-SE" sz="1800" dirty="0">
                <a:solidFill>
                  <a:srgbClr val="FFFFFF"/>
                </a:solidFill>
              </a:rPr>
              <a:t> </a:t>
            </a:r>
            <a:r>
              <a:rPr lang="sv-SE" sz="1800" dirty="0" err="1">
                <a:solidFill>
                  <a:srgbClr val="FFFFFF"/>
                </a:solidFill>
              </a:rPr>
              <a:t>Koning</a:t>
            </a:r>
            <a:r>
              <a:rPr lang="sv-SE" sz="1800" baseline="30000" dirty="0">
                <a:solidFill>
                  <a:srgbClr val="FFFFFF"/>
                </a:solidFill>
              </a:rPr>
              <a:t> 1</a:t>
            </a:r>
            <a:r>
              <a:rPr lang="sv-SE" sz="1800" dirty="0">
                <a:solidFill>
                  <a:srgbClr val="FFFFFF"/>
                </a:solidFill>
              </a:rPr>
              <a:t>, Luca </a:t>
            </a:r>
            <a:r>
              <a:rPr lang="sv-SE" sz="1800" dirty="0" err="1">
                <a:solidFill>
                  <a:srgbClr val="FFFFFF"/>
                </a:solidFill>
              </a:rPr>
              <a:t>Zanini</a:t>
            </a:r>
            <a:r>
              <a:rPr lang="sv-SE" sz="1800" baseline="30000" dirty="0">
                <a:solidFill>
                  <a:srgbClr val="FFFFFF"/>
                </a:solidFill>
              </a:rPr>
              <a:t> 1</a:t>
            </a:r>
            <a:r>
              <a:rPr lang="sv-SE" sz="1800" dirty="0">
                <a:solidFill>
                  <a:srgbClr val="FFFFFF"/>
                </a:solidFill>
              </a:rPr>
              <a:t>, Görel Hagermark</a:t>
            </a:r>
            <a:r>
              <a:rPr lang="sv-SE" sz="1800" baseline="30000" dirty="0">
                <a:solidFill>
                  <a:srgbClr val="FFFFFF"/>
                </a:solidFill>
              </a:rPr>
              <a:t>1</a:t>
            </a:r>
            <a:r>
              <a:rPr lang="sv-SE" sz="1800" dirty="0">
                <a:solidFill>
                  <a:srgbClr val="FFFFFF"/>
                </a:solidFill>
              </a:rPr>
              <a:t>, </a:t>
            </a:r>
            <a:r>
              <a:rPr lang="sv-SE" sz="1800" dirty="0" err="1">
                <a:solidFill>
                  <a:srgbClr val="FFFFFF"/>
                </a:solidFill>
              </a:rPr>
              <a:t>Iain</a:t>
            </a:r>
            <a:r>
              <a:rPr lang="sv-SE" sz="1800" dirty="0">
                <a:solidFill>
                  <a:srgbClr val="FFFFFF"/>
                </a:solidFill>
              </a:rPr>
              <a:t> Sutton</a:t>
            </a:r>
            <a:r>
              <a:rPr lang="sv-SE" sz="1800" baseline="30000" dirty="0">
                <a:solidFill>
                  <a:srgbClr val="FFFFFF"/>
                </a:solidFill>
              </a:rPr>
              <a:t>1</a:t>
            </a:r>
            <a:r>
              <a:rPr lang="sv-SE" sz="1800" dirty="0">
                <a:solidFill>
                  <a:srgbClr val="FFFFFF"/>
                </a:solidFill>
              </a:rPr>
              <a:t>, Hansdieter </a:t>
            </a:r>
            <a:r>
              <a:rPr lang="sv-SE" sz="1800" dirty="0" err="1">
                <a:solidFill>
                  <a:srgbClr val="FFFFFF"/>
                </a:solidFill>
              </a:rPr>
              <a:t>Schweiger</a:t>
            </a:r>
            <a:r>
              <a:rPr lang="sv-SE" sz="1800" baseline="30000" dirty="0">
                <a:solidFill>
                  <a:srgbClr val="FFFFFF"/>
                </a:solidFill>
              </a:rPr>
              <a:t> 1</a:t>
            </a:r>
            <a:r>
              <a:rPr lang="sv-SE" sz="1800" dirty="0">
                <a:solidFill>
                  <a:srgbClr val="FFFFFF"/>
                </a:solidFill>
              </a:rPr>
              <a:t>, Christopher Hall</a:t>
            </a:r>
            <a:r>
              <a:rPr lang="sv-SE" sz="1800" baseline="30000" dirty="0">
                <a:solidFill>
                  <a:srgbClr val="FFFFFF"/>
                </a:solidFill>
              </a:rPr>
              <a:t>2</a:t>
            </a:r>
            <a:r>
              <a:rPr lang="sv-SE" sz="1800" dirty="0">
                <a:solidFill>
                  <a:srgbClr val="FFFFFF"/>
                </a:solidFill>
              </a:rPr>
              <a:t>, Mario Koenen</a:t>
            </a:r>
            <a:r>
              <a:rPr lang="sv-SE" sz="1800" baseline="30000" dirty="0">
                <a:solidFill>
                  <a:srgbClr val="FFFFFF"/>
                </a:solidFill>
              </a:rPr>
              <a:t>2</a:t>
            </a:r>
            <a:r>
              <a:rPr lang="sv-SE" sz="1800" dirty="0">
                <a:solidFill>
                  <a:srgbClr val="FFFFFF"/>
                </a:solidFill>
              </a:rPr>
              <a:t>, Patrik Heldmann</a:t>
            </a:r>
            <a:r>
              <a:rPr lang="sv-SE" sz="1800" baseline="30000" dirty="0">
                <a:solidFill>
                  <a:srgbClr val="FFFFFF"/>
                </a:solidFill>
              </a:rPr>
              <a:t>2</a:t>
            </a:r>
            <a:r>
              <a:rPr lang="sv-SE" sz="1800" dirty="0">
                <a:solidFill>
                  <a:srgbClr val="FFFFFF"/>
                </a:solidFill>
              </a:rPr>
              <a:t>, </a:t>
            </a:r>
            <a:r>
              <a:rPr lang="sv-SE" sz="1800" dirty="0" err="1">
                <a:solidFill>
                  <a:srgbClr val="FFFFFF"/>
                </a:solidFill>
              </a:rPr>
              <a:t>Yannnick</a:t>
            </a:r>
            <a:r>
              <a:rPr lang="sv-SE" sz="1800" dirty="0">
                <a:solidFill>
                  <a:srgbClr val="FFFFFF"/>
                </a:solidFill>
              </a:rPr>
              <a:t> Beßler</a:t>
            </a:r>
            <a:r>
              <a:rPr lang="sv-SE" sz="1800" baseline="30000" dirty="0">
                <a:solidFill>
                  <a:srgbClr val="FFFFFF"/>
                </a:solidFill>
              </a:rPr>
              <a:t>2</a:t>
            </a:r>
          </a:p>
          <a:p>
            <a:pPr defTabSz="315314"/>
            <a:r>
              <a:rPr lang="sv-SE" sz="1800" dirty="0">
                <a:solidFill>
                  <a:srgbClr val="FFFFFF"/>
                </a:solidFill>
              </a:rPr>
              <a:t>Position</a:t>
            </a:r>
            <a:endParaRPr lang="en-US" sz="1400" dirty="0">
              <a:solidFill>
                <a:prstClr val="white"/>
              </a:solidFill>
            </a:endParaRPr>
          </a:p>
          <a:p>
            <a:pPr defTabSz="315314"/>
            <a:r>
              <a:rPr lang="sv-SE" sz="1400" baseline="30000" dirty="0">
                <a:solidFill>
                  <a:srgbClr val="FFFFFF"/>
                </a:solidFill>
              </a:rPr>
              <a:t>1 </a:t>
            </a:r>
            <a:r>
              <a:rPr lang="en-GB" sz="1400" dirty="0">
                <a:solidFill>
                  <a:srgbClr val="FFFFFF"/>
                </a:solidFill>
              </a:rPr>
              <a:t>European Spallation Source ERIC, </a:t>
            </a:r>
            <a:r>
              <a:rPr lang="sv-SE" sz="1400" baseline="30000" dirty="0">
                <a:solidFill>
                  <a:srgbClr val="FFFFFF"/>
                </a:solidFill>
              </a:rPr>
              <a:t>2 </a:t>
            </a:r>
            <a:r>
              <a:rPr lang="sv-SE" sz="1400" dirty="0">
                <a:solidFill>
                  <a:srgbClr val="FFFFFF"/>
                </a:solidFill>
              </a:rPr>
              <a:t>Forschungszentrum Jülich</a:t>
            </a:r>
            <a:endParaRPr lang="en-GB" sz="1400" dirty="0">
              <a:solidFill>
                <a:srgbClr val="FFFFFF"/>
              </a:solidFill>
            </a:endParaRPr>
          </a:p>
          <a:p>
            <a:pPr defTabSz="315314"/>
            <a:r>
              <a:rPr lang="en-GB" sz="1400" dirty="0">
                <a:solidFill>
                  <a:srgbClr val="FFFFFF"/>
                </a:solidFill>
              </a:rPr>
              <a:t>2019-04-11</a:t>
            </a:r>
            <a:endParaRPr lang="en-GB" sz="1200" dirty="0">
              <a:solidFill>
                <a:srgbClr val="FFFFFF"/>
              </a:solidFill>
            </a:endParaRPr>
          </a:p>
          <a:p>
            <a:endParaRPr lang="sv-SE" dirty="0"/>
          </a:p>
        </p:txBody>
      </p:sp>
    </p:spTree>
    <p:extLst>
      <p:ext uri="{BB962C8B-B14F-4D97-AF65-F5344CB8AC3E}">
        <p14:creationId xmlns:p14="http://schemas.microsoft.com/office/powerpoint/2010/main" val="3263847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GB" dirty="0"/>
              <a:t>Value Engineering of NBPI</a:t>
            </a:r>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10</a:t>
            </a:fld>
            <a:endParaRPr lang="en-GB" noProof="0" dirty="0"/>
          </a:p>
        </p:txBody>
      </p:sp>
      <p:sp>
        <p:nvSpPr>
          <p:cNvPr id="5" name="Text Placeholder 4">
            <a:extLst>
              <a:ext uri="{FF2B5EF4-FFF2-40B4-BE49-F238E27FC236}">
                <a16:creationId xmlns:a16="http://schemas.microsoft.com/office/drawing/2014/main" id="{B3B9121C-D607-7542-93FF-48514E772843}"/>
              </a:ext>
            </a:extLst>
          </p:cNvPr>
          <p:cNvSpPr>
            <a:spLocks noGrp="1"/>
          </p:cNvSpPr>
          <p:nvPr>
            <p:ph type="body" sz="quarter" idx="13"/>
          </p:nvPr>
        </p:nvSpPr>
        <p:spPr/>
        <p:txBody>
          <a:bodyPr/>
          <a:lstStyle/>
          <a:p>
            <a:r>
              <a:rPr lang="en-GB" dirty="0"/>
              <a:t>Simplifying cooling channels</a:t>
            </a:r>
          </a:p>
        </p:txBody>
      </p:sp>
      <p:sp>
        <p:nvSpPr>
          <p:cNvPr id="7" name="Content Placeholder 6">
            <a:extLst>
              <a:ext uri="{FF2B5EF4-FFF2-40B4-BE49-F238E27FC236}">
                <a16:creationId xmlns:a16="http://schemas.microsoft.com/office/drawing/2014/main" id="{6B227800-BCD5-FA4E-9DBD-DEEC60B77AE2}"/>
              </a:ext>
            </a:extLst>
          </p:cNvPr>
          <p:cNvSpPr>
            <a:spLocks noGrp="1"/>
          </p:cNvSpPr>
          <p:nvPr>
            <p:ph idx="1"/>
          </p:nvPr>
        </p:nvSpPr>
        <p:spPr>
          <a:xfrm>
            <a:off x="609600" y="1484784"/>
            <a:ext cx="10972800" cy="4248472"/>
          </a:xfrm>
        </p:spPr>
        <p:txBody>
          <a:bodyPr/>
          <a:lstStyle/>
          <a:p>
            <a:pPr marL="0" indent="0">
              <a:buNone/>
            </a:pPr>
            <a:endParaRPr lang="en-GB" dirty="0"/>
          </a:p>
          <a:p>
            <a:endParaRPr lang="en-GB" dirty="0"/>
          </a:p>
        </p:txBody>
      </p:sp>
      <p:sp>
        <p:nvSpPr>
          <p:cNvPr id="37" name="TextBox 36">
            <a:extLst>
              <a:ext uri="{FF2B5EF4-FFF2-40B4-BE49-F238E27FC236}">
                <a16:creationId xmlns:a16="http://schemas.microsoft.com/office/drawing/2014/main" id="{A6A79A59-9DA2-9F4B-965D-05F562A8A589}"/>
              </a:ext>
            </a:extLst>
          </p:cNvPr>
          <p:cNvSpPr txBox="1"/>
          <p:nvPr/>
        </p:nvSpPr>
        <p:spPr>
          <a:xfrm>
            <a:off x="11615057" y="2960914"/>
            <a:ext cx="0" cy="0"/>
          </a:xfrm>
          <a:prstGeom prst="rect">
            <a:avLst/>
          </a:prstGeom>
        </p:spPr>
        <p:txBody>
          <a:bodyPr vert="horz" wrap="none" lIns="91440" tIns="45720" rIns="91440" bIns="45720" rtlCol="0" anchor="t">
            <a:normAutofit fontScale="25000" lnSpcReduction="20000"/>
          </a:bodyPr>
          <a:lstStyle/>
          <a:p>
            <a:pPr algn="l"/>
            <a:endParaRPr lang="en-GB" sz="2000" dirty="0"/>
          </a:p>
        </p:txBody>
      </p:sp>
      <p:grpSp>
        <p:nvGrpSpPr>
          <p:cNvPr id="13" name="Group 12">
            <a:extLst>
              <a:ext uri="{FF2B5EF4-FFF2-40B4-BE49-F238E27FC236}">
                <a16:creationId xmlns:a16="http://schemas.microsoft.com/office/drawing/2014/main" id="{472207EC-983C-F044-AFB3-2F4EAE5DB057}"/>
              </a:ext>
            </a:extLst>
          </p:cNvPr>
          <p:cNvGrpSpPr/>
          <p:nvPr/>
        </p:nvGrpSpPr>
        <p:grpSpPr>
          <a:xfrm>
            <a:off x="3647728" y="2996952"/>
            <a:ext cx="8185326" cy="3978679"/>
            <a:chOff x="3071664" y="3068960"/>
            <a:chExt cx="8185326" cy="3978679"/>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71664" y="3068960"/>
              <a:ext cx="8185326" cy="3978679"/>
            </a:xfrm>
            <a:prstGeom prst="rect">
              <a:avLst/>
            </a:prstGeom>
          </p:spPr>
        </p:pic>
        <p:sp>
          <p:nvSpPr>
            <p:cNvPr id="11" name="TextBox 10"/>
            <p:cNvSpPr txBox="1"/>
            <p:nvPr/>
          </p:nvSpPr>
          <p:spPr>
            <a:xfrm>
              <a:off x="8053524" y="6209376"/>
              <a:ext cx="1368152" cy="360040"/>
            </a:xfrm>
            <a:prstGeom prst="rect">
              <a:avLst/>
            </a:prstGeom>
          </p:spPr>
          <p:txBody>
            <a:bodyPr vert="horz" wrap="none" lIns="91440" tIns="45720" rIns="91440" bIns="45720" rtlCol="0" anchor="t">
              <a:normAutofit/>
            </a:bodyPr>
            <a:lstStyle/>
            <a:p>
              <a:pPr algn="l"/>
              <a:r>
                <a:rPr lang="sv-SE" sz="1600" dirty="0"/>
                <a:t>Piping Backfilling</a:t>
              </a:r>
              <a:endParaRPr lang="en-GB" sz="1600" dirty="0"/>
            </a:p>
          </p:txBody>
        </p:sp>
        <p:cxnSp>
          <p:nvCxnSpPr>
            <p:cNvPr id="12" name="Straight Arrow Connector 11"/>
            <p:cNvCxnSpPr>
              <a:cxnSpLocks/>
            </p:cNvCxnSpPr>
            <p:nvPr/>
          </p:nvCxnSpPr>
          <p:spPr>
            <a:xfrm flipH="1" flipV="1">
              <a:off x="6816080" y="6153876"/>
              <a:ext cx="1237444" cy="23552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9084332" y="5307785"/>
              <a:ext cx="1368152" cy="360040"/>
            </a:xfrm>
            <a:prstGeom prst="rect">
              <a:avLst/>
            </a:prstGeom>
          </p:spPr>
          <p:txBody>
            <a:bodyPr vert="horz" wrap="none" lIns="91440" tIns="45720" rIns="91440" bIns="45720" rtlCol="0" anchor="t">
              <a:normAutofit/>
            </a:bodyPr>
            <a:lstStyle/>
            <a:p>
              <a:pPr algn="l"/>
              <a:r>
                <a:rPr lang="sv-SE" sz="1600" dirty="0"/>
                <a:t>Welded cooling channel lids</a:t>
              </a:r>
              <a:endParaRPr lang="en-GB" sz="1600" dirty="0"/>
            </a:p>
          </p:txBody>
        </p:sp>
        <p:cxnSp>
          <p:nvCxnSpPr>
            <p:cNvPr id="16" name="Straight Arrow Connector 15"/>
            <p:cNvCxnSpPr>
              <a:cxnSpLocks/>
            </p:cNvCxnSpPr>
            <p:nvPr/>
          </p:nvCxnSpPr>
          <p:spPr>
            <a:xfrm flipH="1" flipV="1">
              <a:off x="9534523" y="4546528"/>
              <a:ext cx="233885" cy="75468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grpSp>
      <p:sp>
        <p:nvSpPr>
          <p:cNvPr id="10" name="Content Placeholder 6">
            <a:extLst>
              <a:ext uri="{FF2B5EF4-FFF2-40B4-BE49-F238E27FC236}">
                <a16:creationId xmlns:a16="http://schemas.microsoft.com/office/drawing/2014/main" id="{6B227800-BCD5-FA4E-9DBD-DEEC60B77AE2}"/>
              </a:ext>
            </a:extLst>
          </p:cNvPr>
          <p:cNvSpPr txBox="1">
            <a:spLocks/>
          </p:cNvSpPr>
          <p:nvPr/>
        </p:nvSpPr>
        <p:spPr>
          <a:xfrm>
            <a:off x="762000" y="1637184"/>
            <a:ext cx="7638256" cy="4248472"/>
          </a:xfrm>
          <a:prstGeom prst="rect">
            <a:avLst/>
          </a:prstGeom>
        </p:spPr>
        <p:txBody>
          <a:bodyPr vert="horz" lIns="90000" tIns="45720" rIns="91440" bIns="4572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sv-SE" dirty="0"/>
              <a:t>Old solution consisted of pipes embedded into the NBPI body in combination with machined grooves with welded lids</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Heat transfer, complex piping geometry and extensive need for backfilling was rationale for value engineering</a:t>
            </a:r>
          </a:p>
          <a:p>
            <a:pPr marL="0" indent="0">
              <a:buFont typeface="Arial" panose="020B0604020202020204" pitchFamily="34" charset="0"/>
              <a:buNone/>
            </a:pPr>
            <a:endParaRPr lang="sv-SE" dirty="0"/>
          </a:p>
          <a:p>
            <a:pPr marL="0" indent="0">
              <a:buFont typeface="Arial" panose="020B0604020202020204" pitchFamily="34" charset="0"/>
              <a:buNone/>
            </a:pPr>
            <a:endParaRPr lang="en-GB" dirty="0"/>
          </a:p>
          <a:p>
            <a:endParaRPr lang="en-GB" dirty="0"/>
          </a:p>
        </p:txBody>
      </p:sp>
    </p:spTree>
    <p:extLst>
      <p:ext uri="{BB962C8B-B14F-4D97-AF65-F5344CB8AC3E}">
        <p14:creationId xmlns:p14="http://schemas.microsoft.com/office/powerpoint/2010/main" val="3145631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05954" y="2490670"/>
            <a:ext cx="4996917" cy="4124695"/>
          </a:xfrm>
          <a:prstGeom prst="rect">
            <a:avLst/>
          </a:prstGeom>
        </p:spPr>
      </p:pic>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GB" dirty="0"/>
              <a:t>Value Engineering of NBPI</a:t>
            </a:r>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11</a:t>
            </a:fld>
            <a:endParaRPr lang="en-GB" noProof="0" dirty="0"/>
          </a:p>
        </p:txBody>
      </p:sp>
      <p:sp>
        <p:nvSpPr>
          <p:cNvPr id="5" name="Text Placeholder 4">
            <a:extLst>
              <a:ext uri="{FF2B5EF4-FFF2-40B4-BE49-F238E27FC236}">
                <a16:creationId xmlns:a16="http://schemas.microsoft.com/office/drawing/2014/main" id="{B3B9121C-D607-7542-93FF-48514E772843}"/>
              </a:ext>
            </a:extLst>
          </p:cNvPr>
          <p:cNvSpPr>
            <a:spLocks noGrp="1"/>
          </p:cNvSpPr>
          <p:nvPr>
            <p:ph type="body" sz="quarter" idx="13"/>
          </p:nvPr>
        </p:nvSpPr>
        <p:spPr/>
        <p:txBody>
          <a:bodyPr/>
          <a:lstStyle/>
          <a:p>
            <a:r>
              <a:rPr lang="sv-SE" dirty="0"/>
              <a:t>Embedded pipes replaced with gun drilling</a:t>
            </a:r>
            <a:endParaRPr lang="en-GB" dirty="0"/>
          </a:p>
        </p:txBody>
      </p:sp>
      <p:sp>
        <p:nvSpPr>
          <p:cNvPr id="37" name="TextBox 36">
            <a:extLst>
              <a:ext uri="{FF2B5EF4-FFF2-40B4-BE49-F238E27FC236}">
                <a16:creationId xmlns:a16="http://schemas.microsoft.com/office/drawing/2014/main" id="{A6A79A59-9DA2-9F4B-965D-05F562A8A589}"/>
              </a:ext>
            </a:extLst>
          </p:cNvPr>
          <p:cNvSpPr txBox="1"/>
          <p:nvPr/>
        </p:nvSpPr>
        <p:spPr>
          <a:xfrm>
            <a:off x="11669903" y="3113314"/>
            <a:ext cx="0" cy="0"/>
          </a:xfrm>
          <a:prstGeom prst="rect">
            <a:avLst/>
          </a:prstGeom>
        </p:spPr>
        <p:txBody>
          <a:bodyPr vert="horz" wrap="none" lIns="91440" tIns="45720" rIns="91440" bIns="45720" rtlCol="0" anchor="t">
            <a:normAutofit fontScale="25000" lnSpcReduction="20000"/>
          </a:bodyPr>
          <a:lstStyle/>
          <a:p>
            <a:pPr algn="l"/>
            <a:endParaRPr lang="en-GB" sz="2000" dirty="0"/>
          </a:p>
        </p:txBody>
      </p:sp>
      <p:pic>
        <p:nvPicPr>
          <p:cNvPr id="12" name="Picture 11"/>
          <p:cNvPicPr>
            <a:picLocks noChangeAspect="1"/>
          </p:cNvPicPr>
          <p:nvPr/>
        </p:nvPicPr>
        <p:blipFill rotWithShape="1">
          <a:blip r:embed="rId4" cstate="hqprint">
            <a:extLst>
              <a:ext uri="{28A0092B-C50C-407E-A947-70E740481C1C}">
                <a14:useLocalDpi xmlns:a14="http://schemas.microsoft.com/office/drawing/2010/main"/>
              </a:ext>
            </a:extLst>
          </a:blip>
          <a:srcRect t="-13735"/>
          <a:stretch/>
        </p:blipFill>
        <p:spPr>
          <a:xfrm>
            <a:off x="13592" y="1780037"/>
            <a:ext cx="3668140" cy="3907386"/>
          </a:xfrm>
          <a:prstGeom prst="rect">
            <a:avLst/>
          </a:prstGeom>
        </p:spPr>
      </p:pic>
      <p:sp>
        <p:nvSpPr>
          <p:cNvPr id="11" name="TextBox 10"/>
          <p:cNvSpPr txBox="1"/>
          <p:nvPr/>
        </p:nvSpPr>
        <p:spPr>
          <a:xfrm>
            <a:off x="1225448" y="5678016"/>
            <a:ext cx="1368152" cy="492062"/>
          </a:xfrm>
          <a:prstGeom prst="rect">
            <a:avLst/>
          </a:prstGeom>
        </p:spPr>
        <p:txBody>
          <a:bodyPr vert="horz" wrap="none" lIns="91440" tIns="45720" rIns="91440" bIns="45720" rtlCol="0" anchor="t">
            <a:noAutofit/>
          </a:bodyPr>
          <a:lstStyle/>
          <a:p>
            <a:pPr algn="l"/>
            <a:r>
              <a:rPr lang="sv-SE" sz="1600" dirty="0"/>
              <a:t>Entry holes</a:t>
            </a:r>
            <a:endParaRPr lang="en-GB" sz="1600" dirty="0"/>
          </a:p>
        </p:txBody>
      </p:sp>
      <p:cxnSp>
        <p:nvCxnSpPr>
          <p:cNvPr id="13" name="Straight Arrow Connector 12"/>
          <p:cNvCxnSpPr>
            <a:stCxn id="12" idx="2"/>
          </p:cNvCxnSpPr>
          <p:nvPr/>
        </p:nvCxnSpPr>
        <p:spPr>
          <a:xfrm flipH="1" flipV="1">
            <a:off x="1213048" y="4291933"/>
            <a:ext cx="634614" cy="139549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2050" name="Picture 2" descr="H:\Machines Directorate\Target division\Public Read Write\NBEX\Pictures NBPI and prototype 2019-03\Gun3.bmp"/>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3753471" y="2645296"/>
            <a:ext cx="3409005" cy="3846562"/>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a:stCxn id="12" idx="2"/>
          </p:cNvCxnSpPr>
          <p:nvPr/>
        </p:nvCxnSpPr>
        <p:spPr>
          <a:xfrm flipH="1" flipV="1">
            <a:off x="1599474" y="3931893"/>
            <a:ext cx="248188" cy="175553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2" name="Straight Arrow Connector 21"/>
          <p:cNvCxnSpPr>
            <a:stCxn id="12" idx="2"/>
          </p:cNvCxnSpPr>
          <p:nvPr/>
        </p:nvCxnSpPr>
        <p:spPr>
          <a:xfrm flipH="1" flipV="1">
            <a:off x="1365448" y="4219925"/>
            <a:ext cx="482214" cy="1467498"/>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5" name="Straight Arrow Connector 24"/>
          <p:cNvCxnSpPr>
            <a:stCxn id="12" idx="2"/>
          </p:cNvCxnSpPr>
          <p:nvPr/>
        </p:nvCxnSpPr>
        <p:spPr>
          <a:xfrm flipV="1">
            <a:off x="1847662" y="5372053"/>
            <a:ext cx="661530" cy="31537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8" name="Straight Arrow Connector 27"/>
          <p:cNvCxnSpPr>
            <a:stCxn id="12" idx="2"/>
          </p:cNvCxnSpPr>
          <p:nvPr/>
        </p:nvCxnSpPr>
        <p:spPr>
          <a:xfrm flipV="1">
            <a:off x="1847662" y="5192033"/>
            <a:ext cx="733538" cy="49539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9" name="Straight Arrow Connector 28"/>
          <p:cNvCxnSpPr>
            <a:stCxn id="12" idx="2"/>
          </p:cNvCxnSpPr>
          <p:nvPr/>
        </p:nvCxnSpPr>
        <p:spPr>
          <a:xfrm flipV="1">
            <a:off x="1847662" y="4867997"/>
            <a:ext cx="1021570" cy="819426"/>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flipV="1">
            <a:off x="1888916" y="4733528"/>
            <a:ext cx="1093578" cy="958676"/>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1" name="Straight Arrow Connector 40"/>
          <p:cNvCxnSpPr/>
          <p:nvPr/>
        </p:nvCxnSpPr>
        <p:spPr>
          <a:xfrm flipV="1">
            <a:off x="2334422" y="5201580"/>
            <a:ext cx="1656184" cy="64779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p:nvCxnSpPr>
        <p:spPr>
          <a:xfrm flipV="1">
            <a:off x="2334422" y="5381600"/>
            <a:ext cx="1800200" cy="46777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7" name="Straight Arrow Connector 46"/>
          <p:cNvCxnSpPr/>
          <p:nvPr/>
        </p:nvCxnSpPr>
        <p:spPr>
          <a:xfrm flipV="1">
            <a:off x="2329777" y="5525475"/>
            <a:ext cx="2092877" cy="323895"/>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9" name="Straight Arrow Connector 48"/>
          <p:cNvCxnSpPr/>
          <p:nvPr/>
        </p:nvCxnSpPr>
        <p:spPr>
          <a:xfrm>
            <a:off x="2334422" y="5849370"/>
            <a:ext cx="2160240" cy="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0" name="Content Placeholder 6">
            <a:extLst>
              <a:ext uri="{FF2B5EF4-FFF2-40B4-BE49-F238E27FC236}">
                <a16:creationId xmlns:a16="http://schemas.microsoft.com/office/drawing/2014/main" id="{6B227800-BCD5-FA4E-9DBD-DEEC60B77AE2}"/>
              </a:ext>
            </a:extLst>
          </p:cNvPr>
          <p:cNvSpPr txBox="1">
            <a:spLocks/>
          </p:cNvSpPr>
          <p:nvPr/>
        </p:nvSpPr>
        <p:spPr>
          <a:xfrm>
            <a:off x="762000" y="1637184"/>
            <a:ext cx="9006408" cy="4248472"/>
          </a:xfrm>
          <a:prstGeom prst="rect">
            <a:avLst/>
          </a:prstGeom>
        </p:spPr>
        <p:txBody>
          <a:bodyPr vert="horz" lIns="90000" tIns="45720" rIns="91440" bIns="4572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dirty="0"/>
              <a:t>Deep hole drilling was introduced and implemented with the support of FZJ.</a:t>
            </a:r>
          </a:p>
          <a:p>
            <a:pPr marL="0" indent="0">
              <a:buFont typeface="Arial" panose="020B0604020202020204" pitchFamily="34" charset="0"/>
              <a:buNone/>
            </a:pPr>
            <a:endParaRPr lang="en-GB" dirty="0"/>
          </a:p>
          <a:p>
            <a:endParaRPr lang="en-GB" dirty="0"/>
          </a:p>
        </p:txBody>
      </p:sp>
    </p:spTree>
    <p:extLst>
      <p:ext uri="{BB962C8B-B14F-4D97-AF65-F5344CB8AC3E}">
        <p14:creationId xmlns:p14="http://schemas.microsoft.com/office/powerpoint/2010/main" val="3814538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l="29042" r="8079" b="14267"/>
          <a:stretch/>
        </p:blipFill>
        <p:spPr>
          <a:xfrm>
            <a:off x="1427944" y="2260610"/>
            <a:ext cx="6324600" cy="4662011"/>
          </a:xfrm>
          <a:prstGeom prst="rect">
            <a:avLst/>
          </a:prstGeom>
        </p:spPr>
      </p:pic>
      <p:sp>
        <p:nvSpPr>
          <p:cNvPr id="2" name="Title 1"/>
          <p:cNvSpPr>
            <a:spLocks noGrp="1"/>
          </p:cNvSpPr>
          <p:nvPr>
            <p:ph type="title"/>
          </p:nvPr>
        </p:nvSpPr>
        <p:spPr/>
        <p:txBody>
          <a:bodyPr/>
          <a:lstStyle/>
          <a:p>
            <a:r>
              <a:rPr lang="en-GB" dirty="0"/>
              <a:t>Value Engineering of NBPI</a:t>
            </a:r>
          </a:p>
        </p:txBody>
      </p:sp>
      <p:sp>
        <p:nvSpPr>
          <p:cNvPr id="4" name="Slide Number Placeholder 3"/>
          <p:cNvSpPr>
            <a:spLocks noGrp="1"/>
          </p:cNvSpPr>
          <p:nvPr>
            <p:ph type="sldNum" sz="quarter" idx="12"/>
          </p:nvPr>
        </p:nvSpPr>
        <p:spPr/>
        <p:txBody>
          <a:bodyPr/>
          <a:lstStyle/>
          <a:p>
            <a:fld id="{551115BC-487E-4422-894C-CB7CD3E79223}" type="slidenum">
              <a:rPr lang="en-GB" smtClean="0"/>
              <a:pPr/>
              <a:t>12</a:t>
            </a:fld>
            <a:endParaRPr lang="en-GB" dirty="0"/>
          </a:p>
        </p:txBody>
      </p:sp>
      <p:sp>
        <p:nvSpPr>
          <p:cNvPr id="5" name="Text Placeholder 4"/>
          <p:cNvSpPr>
            <a:spLocks noGrp="1"/>
          </p:cNvSpPr>
          <p:nvPr>
            <p:ph type="body" sz="quarter" idx="13"/>
          </p:nvPr>
        </p:nvSpPr>
        <p:spPr/>
        <p:txBody>
          <a:bodyPr/>
          <a:lstStyle/>
          <a:p>
            <a:r>
              <a:rPr lang="en-GB" dirty="0"/>
              <a:t>Removal of backfilling</a:t>
            </a:r>
          </a:p>
        </p:txBody>
      </p:sp>
      <p:pic>
        <p:nvPicPr>
          <p:cNvPr id="7" name="Picture 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304087" y="3637306"/>
            <a:ext cx="1029249" cy="720080"/>
          </a:xfrm>
          <a:prstGeom prst="rect">
            <a:avLst/>
          </a:prstGeom>
        </p:spPr>
      </p:pic>
      <p:sp>
        <p:nvSpPr>
          <p:cNvPr id="8" name="TextBox 7"/>
          <p:cNvSpPr txBox="1"/>
          <p:nvPr/>
        </p:nvSpPr>
        <p:spPr>
          <a:xfrm>
            <a:off x="1127448" y="3573016"/>
            <a:ext cx="45719" cy="45719"/>
          </a:xfrm>
          <a:prstGeom prst="rect">
            <a:avLst/>
          </a:prstGeom>
        </p:spPr>
        <p:txBody>
          <a:bodyPr vert="horz" wrap="square" lIns="91440" tIns="45720" rIns="91440" bIns="45720" rtlCol="0" anchor="t">
            <a:normAutofit fontScale="25000" lnSpcReduction="20000"/>
          </a:bodyPr>
          <a:lstStyle/>
          <a:p>
            <a:pPr algn="l"/>
            <a:endParaRPr lang="en-GB" sz="2000" dirty="0"/>
          </a:p>
        </p:txBody>
      </p:sp>
      <p:sp>
        <p:nvSpPr>
          <p:cNvPr id="9" name="TextBox 8"/>
          <p:cNvSpPr txBox="1"/>
          <p:nvPr/>
        </p:nvSpPr>
        <p:spPr>
          <a:xfrm>
            <a:off x="2423592" y="3284984"/>
            <a:ext cx="914400" cy="914400"/>
          </a:xfrm>
          <a:prstGeom prst="rect">
            <a:avLst/>
          </a:prstGeom>
        </p:spPr>
        <p:txBody>
          <a:bodyPr vert="horz" wrap="none" lIns="91440" tIns="45720" rIns="91440" bIns="45720" rtlCol="0" anchor="t">
            <a:normAutofit/>
          </a:bodyPr>
          <a:lstStyle/>
          <a:p>
            <a:pPr algn="l"/>
            <a:r>
              <a:rPr lang="sv-SE" sz="2000" dirty="0"/>
              <a:t>Before:</a:t>
            </a:r>
            <a:endParaRPr lang="en-GB" sz="2000" dirty="0"/>
          </a:p>
        </p:txBody>
      </p:sp>
      <p:sp>
        <p:nvSpPr>
          <p:cNvPr id="12" name="TextBox 11"/>
          <p:cNvSpPr txBox="1"/>
          <p:nvPr/>
        </p:nvSpPr>
        <p:spPr>
          <a:xfrm>
            <a:off x="8904312" y="3115816"/>
            <a:ext cx="914400" cy="914400"/>
          </a:xfrm>
          <a:prstGeom prst="rect">
            <a:avLst/>
          </a:prstGeom>
        </p:spPr>
        <p:txBody>
          <a:bodyPr vert="horz" wrap="none" lIns="91440" tIns="45720" rIns="91440" bIns="45720" rtlCol="0" anchor="t">
            <a:normAutofit/>
          </a:bodyPr>
          <a:lstStyle/>
          <a:p>
            <a:pPr algn="l"/>
            <a:r>
              <a:rPr lang="sv-SE" sz="2000" dirty="0" err="1"/>
              <a:t>After</a:t>
            </a:r>
            <a:r>
              <a:rPr lang="sv-SE" sz="2000" dirty="0"/>
              <a:t>:</a:t>
            </a:r>
            <a:endParaRPr lang="en-GB" sz="2000" dirty="0"/>
          </a:p>
        </p:txBody>
      </p:sp>
      <p:sp>
        <p:nvSpPr>
          <p:cNvPr id="3" name="Content Placeholder 2"/>
          <p:cNvSpPr>
            <a:spLocks noGrp="1"/>
          </p:cNvSpPr>
          <p:nvPr>
            <p:ph idx="1"/>
          </p:nvPr>
        </p:nvSpPr>
        <p:spPr/>
        <p:txBody>
          <a:bodyPr/>
          <a:lstStyle/>
          <a:p>
            <a:pPr marL="0" indent="0">
              <a:buNone/>
            </a:pPr>
            <a:r>
              <a:rPr lang="en-GB" dirty="0"/>
              <a:t>As a result of change on cooling channel concept, backfilling of media channels can be removed completely</a:t>
            </a:r>
          </a:p>
        </p:txBody>
      </p:sp>
    </p:spTree>
    <p:extLst>
      <p:ext uri="{BB962C8B-B14F-4D97-AF65-F5344CB8AC3E}">
        <p14:creationId xmlns:p14="http://schemas.microsoft.com/office/powerpoint/2010/main" val="2172470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3" cstate="print">
            <a:extLst>
              <a:ext uri="{28A0092B-C50C-407E-A947-70E740481C1C}">
                <a14:useLocalDpi xmlns:a14="http://schemas.microsoft.com/office/drawing/2010/main"/>
              </a:ext>
            </a:extLst>
          </a:blip>
          <a:srcRect l="39420" t="9317" r="25561" b="9895"/>
          <a:stretch/>
        </p:blipFill>
        <p:spPr>
          <a:xfrm>
            <a:off x="5096555" y="1422209"/>
            <a:ext cx="3933437" cy="4905825"/>
          </a:xfrm>
          <a:prstGeom prst="rect">
            <a:avLst/>
          </a:prstGeom>
        </p:spPr>
      </p:pic>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sv-SE" dirty="0"/>
              <a:t>Value Engineering </a:t>
            </a:r>
            <a:r>
              <a:rPr lang="sv-SE" dirty="0" err="1"/>
              <a:t>of</a:t>
            </a:r>
            <a:r>
              <a:rPr lang="sv-SE" dirty="0"/>
              <a:t> NBPI</a:t>
            </a:r>
            <a:endParaRPr lang="en-GB" dirty="0"/>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13</a:t>
            </a:fld>
            <a:endParaRPr lang="en-GB" noProof="0" dirty="0"/>
          </a:p>
        </p:txBody>
      </p:sp>
      <p:sp>
        <p:nvSpPr>
          <p:cNvPr id="5" name="Text Placeholder 4">
            <a:extLst>
              <a:ext uri="{FF2B5EF4-FFF2-40B4-BE49-F238E27FC236}">
                <a16:creationId xmlns:a16="http://schemas.microsoft.com/office/drawing/2014/main" id="{B3B9121C-D607-7542-93FF-48514E772843}"/>
              </a:ext>
            </a:extLst>
          </p:cNvPr>
          <p:cNvSpPr>
            <a:spLocks noGrp="1"/>
          </p:cNvSpPr>
          <p:nvPr>
            <p:ph type="body" sz="quarter" idx="13"/>
          </p:nvPr>
        </p:nvSpPr>
        <p:spPr/>
        <p:txBody>
          <a:bodyPr/>
          <a:lstStyle/>
          <a:p>
            <a:r>
              <a:rPr lang="sv-SE" dirty="0" err="1"/>
              <a:t>Based</a:t>
            </a:r>
            <a:r>
              <a:rPr lang="sv-SE" dirty="0"/>
              <a:t> on LOKI  - </a:t>
            </a:r>
            <a:r>
              <a:rPr lang="sv-SE" b="1" u="sng" dirty="0"/>
              <a:t>AFTER</a:t>
            </a:r>
            <a:endParaRPr lang="en-GB" b="1" u="sng" dirty="0"/>
          </a:p>
        </p:txBody>
      </p:sp>
      <p:sp>
        <p:nvSpPr>
          <p:cNvPr id="37" name="TextBox 36">
            <a:extLst>
              <a:ext uri="{FF2B5EF4-FFF2-40B4-BE49-F238E27FC236}">
                <a16:creationId xmlns:a16="http://schemas.microsoft.com/office/drawing/2014/main" id="{A6A79A59-9DA2-9F4B-965D-05F562A8A589}"/>
              </a:ext>
            </a:extLst>
          </p:cNvPr>
          <p:cNvSpPr txBox="1"/>
          <p:nvPr/>
        </p:nvSpPr>
        <p:spPr>
          <a:xfrm>
            <a:off x="11615057" y="2960914"/>
            <a:ext cx="0" cy="0"/>
          </a:xfrm>
          <a:prstGeom prst="rect">
            <a:avLst/>
          </a:prstGeom>
        </p:spPr>
        <p:txBody>
          <a:bodyPr vert="horz" wrap="none" lIns="91440" tIns="45720" rIns="91440" bIns="45720" rtlCol="0" anchor="t">
            <a:normAutofit fontScale="25000" lnSpcReduction="20000"/>
          </a:bodyPr>
          <a:lstStyle/>
          <a:p>
            <a:pPr algn="l"/>
            <a:endParaRPr lang="en-GB" sz="1600" dirty="0"/>
          </a:p>
        </p:txBody>
      </p:sp>
      <p:sp>
        <p:nvSpPr>
          <p:cNvPr id="7" name="Content Placeholder 6">
            <a:extLst>
              <a:ext uri="{FF2B5EF4-FFF2-40B4-BE49-F238E27FC236}">
                <a16:creationId xmlns:a16="http://schemas.microsoft.com/office/drawing/2014/main" id="{6B227800-BCD5-FA4E-9DBD-DEEC60B77AE2}"/>
              </a:ext>
            </a:extLst>
          </p:cNvPr>
          <p:cNvSpPr>
            <a:spLocks noGrp="1"/>
          </p:cNvSpPr>
          <p:nvPr>
            <p:ph idx="1"/>
          </p:nvPr>
        </p:nvSpPr>
        <p:spPr>
          <a:xfrm>
            <a:off x="407368" y="1844824"/>
            <a:ext cx="5097072" cy="2880320"/>
          </a:xfrm>
        </p:spPr>
        <p:txBody>
          <a:bodyPr/>
          <a:lstStyle/>
          <a:p>
            <a:r>
              <a:rPr lang="sv-SE" dirty="0"/>
              <a:t>Change of seal from soft aluminium gasket with to copper wire</a:t>
            </a:r>
          </a:p>
          <a:p>
            <a:r>
              <a:rPr lang="sv-SE" dirty="0"/>
              <a:t>Change of cooling to gun drilling</a:t>
            </a:r>
          </a:p>
          <a:p>
            <a:pPr lvl="1"/>
            <a:r>
              <a:rPr lang="sv-SE" dirty="0"/>
              <a:t>Removal of machined grooves w. welded lids</a:t>
            </a:r>
          </a:p>
          <a:p>
            <a:pPr lvl="1"/>
            <a:r>
              <a:rPr lang="sv-SE" dirty="0"/>
              <a:t>Removal of pipes</a:t>
            </a:r>
          </a:p>
          <a:p>
            <a:pPr lvl="1"/>
            <a:r>
              <a:rPr lang="sv-SE" dirty="0"/>
              <a:t>Removal of media channel backfilling</a:t>
            </a:r>
          </a:p>
        </p:txBody>
      </p:sp>
      <p:grpSp>
        <p:nvGrpSpPr>
          <p:cNvPr id="61" name="Group 60"/>
          <p:cNvGrpSpPr/>
          <p:nvPr/>
        </p:nvGrpSpPr>
        <p:grpSpPr>
          <a:xfrm>
            <a:off x="3215680" y="1484784"/>
            <a:ext cx="8424936" cy="4671519"/>
            <a:chOff x="1415480" y="1484784"/>
            <a:chExt cx="8424936" cy="4671519"/>
          </a:xfrm>
        </p:grpSpPr>
        <p:sp>
          <p:nvSpPr>
            <p:cNvPr id="3" name="TextBox 2"/>
            <p:cNvSpPr txBox="1"/>
            <p:nvPr/>
          </p:nvSpPr>
          <p:spPr>
            <a:xfrm>
              <a:off x="7464152" y="1484784"/>
              <a:ext cx="1368152" cy="360040"/>
            </a:xfrm>
            <a:prstGeom prst="rect">
              <a:avLst/>
            </a:prstGeom>
          </p:spPr>
          <p:txBody>
            <a:bodyPr vert="horz" wrap="none" lIns="91440" tIns="45720" rIns="91440" bIns="45720" rtlCol="0" anchor="t">
              <a:normAutofit/>
            </a:bodyPr>
            <a:lstStyle/>
            <a:p>
              <a:pPr algn="l"/>
              <a:r>
                <a:rPr lang="sv-SE" sz="1600" dirty="0">
                  <a:solidFill>
                    <a:schemeClr val="bg1">
                      <a:lumMod val="65000"/>
                    </a:schemeClr>
                  </a:solidFill>
                </a:rPr>
                <a:t>NBPI Lid</a:t>
              </a:r>
              <a:endParaRPr lang="en-GB" sz="1600" dirty="0">
                <a:solidFill>
                  <a:schemeClr val="bg1">
                    <a:lumMod val="65000"/>
                  </a:schemeClr>
                </a:solidFill>
              </a:endParaRPr>
            </a:p>
          </p:txBody>
        </p:sp>
        <p:sp>
          <p:nvSpPr>
            <p:cNvPr id="9" name="TextBox 8"/>
            <p:cNvSpPr txBox="1"/>
            <p:nvPr/>
          </p:nvSpPr>
          <p:spPr>
            <a:xfrm>
              <a:off x="8043153" y="1865202"/>
              <a:ext cx="1368152" cy="492062"/>
            </a:xfrm>
            <a:prstGeom prst="rect">
              <a:avLst/>
            </a:prstGeom>
          </p:spPr>
          <p:txBody>
            <a:bodyPr vert="horz" wrap="none" lIns="91440" tIns="45720" rIns="91440" bIns="45720" rtlCol="0" anchor="t">
              <a:noAutofit/>
            </a:bodyPr>
            <a:lstStyle/>
            <a:p>
              <a:pPr algn="l"/>
              <a:r>
                <a:rPr lang="sv-SE" sz="1600" dirty="0"/>
                <a:t>Gasket changed </a:t>
              </a:r>
              <a:br>
                <a:rPr lang="sv-SE" sz="1600" dirty="0"/>
              </a:br>
              <a:r>
                <a:rPr lang="sv-SE" sz="1600" dirty="0"/>
                <a:t>to Copper wire</a:t>
              </a:r>
              <a:endParaRPr lang="en-GB" sz="1600" dirty="0"/>
            </a:p>
          </p:txBody>
        </p:sp>
        <p:sp>
          <p:nvSpPr>
            <p:cNvPr id="11" name="TextBox 10"/>
            <p:cNvSpPr txBox="1"/>
            <p:nvPr/>
          </p:nvSpPr>
          <p:spPr>
            <a:xfrm>
              <a:off x="7752184" y="2717304"/>
              <a:ext cx="2088232" cy="360040"/>
            </a:xfrm>
            <a:prstGeom prst="rect">
              <a:avLst/>
            </a:prstGeom>
          </p:spPr>
          <p:txBody>
            <a:bodyPr vert="horz" wrap="none" lIns="91440" tIns="45720" rIns="91440" bIns="45720" rtlCol="0" anchor="t">
              <a:normAutofit/>
            </a:bodyPr>
            <a:lstStyle/>
            <a:p>
              <a:pPr algn="l"/>
              <a:r>
                <a:rPr lang="sv-SE" sz="1600" dirty="0">
                  <a:solidFill>
                    <a:schemeClr val="bg1">
                      <a:lumMod val="75000"/>
                    </a:schemeClr>
                  </a:solidFill>
                </a:rPr>
                <a:t>NBOA geometry</a:t>
              </a:r>
              <a:endParaRPr lang="en-GB" sz="1600" dirty="0">
                <a:solidFill>
                  <a:schemeClr val="bg1">
                    <a:lumMod val="75000"/>
                  </a:schemeClr>
                </a:solidFill>
              </a:endParaRPr>
            </a:p>
          </p:txBody>
        </p:sp>
        <p:sp>
          <p:nvSpPr>
            <p:cNvPr id="12" name="TextBox 11"/>
            <p:cNvSpPr txBox="1"/>
            <p:nvPr/>
          </p:nvSpPr>
          <p:spPr>
            <a:xfrm>
              <a:off x="7752184" y="2420888"/>
              <a:ext cx="1368152" cy="360040"/>
            </a:xfrm>
            <a:prstGeom prst="rect">
              <a:avLst/>
            </a:prstGeom>
          </p:spPr>
          <p:txBody>
            <a:bodyPr vert="horz" wrap="none" lIns="91440" tIns="45720" rIns="91440" bIns="45720" rtlCol="0" anchor="t">
              <a:normAutofit/>
            </a:bodyPr>
            <a:lstStyle/>
            <a:p>
              <a:pPr algn="l"/>
              <a:r>
                <a:rPr lang="sv-SE" sz="1600" dirty="0">
                  <a:solidFill>
                    <a:schemeClr val="bg1">
                      <a:lumMod val="75000"/>
                    </a:schemeClr>
                  </a:solidFill>
                </a:rPr>
                <a:t>NBOA void Backfilling</a:t>
              </a:r>
              <a:endParaRPr lang="en-GB" sz="1600" dirty="0">
                <a:solidFill>
                  <a:schemeClr val="bg1">
                    <a:lumMod val="75000"/>
                  </a:schemeClr>
                </a:solidFill>
              </a:endParaRPr>
            </a:p>
          </p:txBody>
        </p:sp>
        <p:sp>
          <p:nvSpPr>
            <p:cNvPr id="13" name="TextBox 12"/>
            <p:cNvSpPr txBox="1"/>
            <p:nvPr/>
          </p:nvSpPr>
          <p:spPr>
            <a:xfrm>
              <a:off x="7737943" y="3077344"/>
              <a:ext cx="1409747" cy="360040"/>
            </a:xfrm>
            <a:prstGeom prst="rect">
              <a:avLst/>
            </a:prstGeom>
          </p:spPr>
          <p:txBody>
            <a:bodyPr vert="horz" wrap="none" lIns="91440" tIns="45720" rIns="91440" bIns="45720" rtlCol="0" anchor="t">
              <a:normAutofit/>
            </a:bodyPr>
            <a:lstStyle/>
            <a:p>
              <a:pPr algn="l"/>
              <a:r>
                <a:rPr lang="sv-SE" sz="1600" dirty="0" err="1">
                  <a:solidFill>
                    <a:schemeClr val="bg1">
                      <a:lumMod val="75000"/>
                    </a:schemeClr>
                  </a:solidFill>
                </a:rPr>
                <a:t>Backfilling</a:t>
              </a:r>
              <a:endParaRPr lang="en-GB" sz="1600" dirty="0">
                <a:solidFill>
                  <a:schemeClr val="bg1">
                    <a:lumMod val="75000"/>
                  </a:schemeClr>
                </a:solidFill>
              </a:endParaRPr>
            </a:p>
          </p:txBody>
        </p:sp>
        <p:sp>
          <p:nvSpPr>
            <p:cNvPr id="14" name="TextBox 13"/>
            <p:cNvSpPr txBox="1"/>
            <p:nvPr/>
          </p:nvSpPr>
          <p:spPr>
            <a:xfrm>
              <a:off x="7859914" y="3437384"/>
              <a:ext cx="1954943" cy="360040"/>
            </a:xfrm>
            <a:prstGeom prst="rect">
              <a:avLst/>
            </a:prstGeom>
          </p:spPr>
          <p:txBody>
            <a:bodyPr vert="horz" wrap="none" lIns="91440" tIns="45720" rIns="91440" bIns="45720" rtlCol="0" anchor="t">
              <a:normAutofit/>
            </a:bodyPr>
            <a:lstStyle/>
            <a:p>
              <a:pPr algn="l"/>
              <a:r>
                <a:rPr lang="sv-SE" sz="1600" dirty="0">
                  <a:solidFill>
                    <a:schemeClr val="bg1">
                      <a:lumMod val="75000"/>
                    </a:schemeClr>
                  </a:solidFill>
                </a:rPr>
                <a:t>NBPI body</a:t>
              </a:r>
              <a:endParaRPr lang="en-GB" sz="1600" dirty="0">
                <a:solidFill>
                  <a:schemeClr val="bg1">
                    <a:lumMod val="75000"/>
                  </a:schemeClr>
                </a:solidFill>
              </a:endParaRPr>
            </a:p>
          </p:txBody>
        </p:sp>
        <p:sp>
          <p:nvSpPr>
            <p:cNvPr id="15" name="TextBox 14"/>
            <p:cNvSpPr txBox="1"/>
            <p:nvPr/>
          </p:nvSpPr>
          <p:spPr>
            <a:xfrm>
              <a:off x="6960096" y="5368693"/>
              <a:ext cx="1368152" cy="360040"/>
            </a:xfrm>
            <a:prstGeom prst="rect">
              <a:avLst/>
            </a:prstGeom>
          </p:spPr>
          <p:txBody>
            <a:bodyPr vert="horz" wrap="none" lIns="91440" tIns="45720" rIns="91440" bIns="45720" rtlCol="0" anchor="t">
              <a:normAutofit/>
            </a:bodyPr>
            <a:lstStyle/>
            <a:p>
              <a:pPr algn="l"/>
              <a:r>
                <a:rPr lang="sv-SE" sz="1600" dirty="0"/>
                <a:t>REMOVED: Cooling pipes</a:t>
              </a:r>
              <a:endParaRPr lang="en-GB" sz="1600" dirty="0"/>
            </a:p>
          </p:txBody>
        </p:sp>
        <p:sp>
          <p:nvSpPr>
            <p:cNvPr id="16" name="TextBox 15"/>
            <p:cNvSpPr txBox="1"/>
            <p:nvPr/>
          </p:nvSpPr>
          <p:spPr>
            <a:xfrm>
              <a:off x="1847528" y="5679250"/>
              <a:ext cx="1553185" cy="360040"/>
            </a:xfrm>
            <a:prstGeom prst="rect">
              <a:avLst/>
            </a:prstGeom>
          </p:spPr>
          <p:txBody>
            <a:bodyPr vert="horz" wrap="none" lIns="91440" tIns="45720" rIns="91440" bIns="45720" rtlCol="0" anchor="t">
              <a:normAutofit/>
            </a:bodyPr>
            <a:lstStyle/>
            <a:p>
              <a:pPr algn="l"/>
              <a:r>
                <a:rPr lang="sv-SE" sz="1600" dirty="0">
                  <a:solidFill>
                    <a:schemeClr val="bg1">
                      <a:lumMod val="75000"/>
                    </a:schemeClr>
                  </a:solidFill>
                </a:rPr>
                <a:t>Media connector</a:t>
              </a:r>
              <a:endParaRPr lang="en-GB" sz="1600" dirty="0">
                <a:solidFill>
                  <a:schemeClr val="bg1">
                    <a:lumMod val="75000"/>
                  </a:schemeClr>
                </a:solidFill>
              </a:endParaRPr>
            </a:p>
          </p:txBody>
        </p:sp>
        <p:sp>
          <p:nvSpPr>
            <p:cNvPr id="17" name="TextBox 16"/>
            <p:cNvSpPr txBox="1"/>
            <p:nvPr/>
          </p:nvSpPr>
          <p:spPr>
            <a:xfrm>
              <a:off x="5591944" y="5796263"/>
              <a:ext cx="1368152" cy="360040"/>
            </a:xfrm>
            <a:prstGeom prst="rect">
              <a:avLst/>
            </a:prstGeom>
          </p:spPr>
          <p:txBody>
            <a:bodyPr vert="horz" wrap="none" lIns="91440" tIns="45720" rIns="91440" bIns="45720" rtlCol="0" anchor="t">
              <a:normAutofit/>
            </a:bodyPr>
            <a:lstStyle/>
            <a:p>
              <a:pPr algn="l"/>
              <a:r>
                <a:rPr lang="sv-SE" sz="1600" dirty="0"/>
                <a:t>REMOVED: Piping Backfilling</a:t>
              </a:r>
              <a:endParaRPr lang="en-GB" sz="1600" dirty="0"/>
            </a:p>
          </p:txBody>
        </p:sp>
        <p:sp>
          <p:nvSpPr>
            <p:cNvPr id="18" name="TextBox 17"/>
            <p:cNvSpPr txBox="1"/>
            <p:nvPr/>
          </p:nvSpPr>
          <p:spPr>
            <a:xfrm>
              <a:off x="7190536" y="5013176"/>
              <a:ext cx="1368152" cy="360040"/>
            </a:xfrm>
            <a:prstGeom prst="rect">
              <a:avLst/>
            </a:prstGeom>
          </p:spPr>
          <p:txBody>
            <a:bodyPr vert="horz" wrap="none" lIns="91440" tIns="45720" rIns="91440" bIns="45720" rtlCol="0" anchor="t">
              <a:normAutofit/>
            </a:bodyPr>
            <a:lstStyle/>
            <a:p>
              <a:pPr algn="l"/>
              <a:r>
                <a:rPr lang="sv-SE" sz="1600" dirty="0">
                  <a:solidFill>
                    <a:schemeClr val="bg1">
                      <a:lumMod val="75000"/>
                    </a:schemeClr>
                  </a:solidFill>
                </a:rPr>
                <a:t>Wheels</a:t>
              </a:r>
              <a:endParaRPr lang="en-GB" sz="1600" dirty="0">
                <a:solidFill>
                  <a:schemeClr val="bg1">
                    <a:lumMod val="75000"/>
                  </a:schemeClr>
                </a:solidFill>
              </a:endParaRPr>
            </a:p>
          </p:txBody>
        </p:sp>
        <p:sp>
          <p:nvSpPr>
            <p:cNvPr id="19" name="TextBox 18"/>
            <p:cNvSpPr txBox="1"/>
            <p:nvPr/>
          </p:nvSpPr>
          <p:spPr>
            <a:xfrm>
              <a:off x="1415480" y="4473116"/>
              <a:ext cx="1782198" cy="360040"/>
            </a:xfrm>
            <a:prstGeom prst="rect">
              <a:avLst/>
            </a:prstGeom>
          </p:spPr>
          <p:txBody>
            <a:bodyPr vert="horz" wrap="none" lIns="91440" tIns="45720" rIns="91440" bIns="45720" rtlCol="0" anchor="t">
              <a:normAutofit/>
            </a:bodyPr>
            <a:lstStyle/>
            <a:p>
              <a:pPr algn="l"/>
              <a:r>
                <a:rPr lang="sv-SE" sz="1600" dirty="0">
                  <a:solidFill>
                    <a:schemeClr val="bg1">
                      <a:lumMod val="75000"/>
                    </a:schemeClr>
                  </a:solidFill>
                </a:rPr>
                <a:t>NBPI window gasket</a:t>
              </a:r>
              <a:endParaRPr lang="en-GB" sz="1600" dirty="0">
                <a:solidFill>
                  <a:schemeClr val="bg1">
                    <a:lumMod val="75000"/>
                  </a:schemeClr>
                </a:solidFill>
              </a:endParaRPr>
            </a:p>
          </p:txBody>
        </p:sp>
        <p:sp>
          <p:nvSpPr>
            <p:cNvPr id="20" name="TextBox 19"/>
            <p:cNvSpPr txBox="1"/>
            <p:nvPr/>
          </p:nvSpPr>
          <p:spPr>
            <a:xfrm>
              <a:off x="1415480" y="4891182"/>
              <a:ext cx="1188132" cy="360040"/>
            </a:xfrm>
            <a:prstGeom prst="rect">
              <a:avLst/>
            </a:prstGeom>
          </p:spPr>
          <p:txBody>
            <a:bodyPr vert="horz" wrap="none" lIns="91440" tIns="45720" rIns="91440" bIns="45720" rtlCol="0" anchor="t">
              <a:normAutofit/>
            </a:bodyPr>
            <a:lstStyle/>
            <a:p>
              <a:pPr algn="l"/>
              <a:r>
                <a:rPr lang="sv-SE" sz="1600" dirty="0">
                  <a:solidFill>
                    <a:schemeClr val="bg1">
                      <a:lumMod val="75000"/>
                    </a:schemeClr>
                  </a:solidFill>
                </a:rPr>
                <a:t>NBPI window</a:t>
              </a:r>
              <a:endParaRPr lang="en-GB" sz="1600" dirty="0">
                <a:solidFill>
                  <a:schemeClr val="bg1">
                    <a:lumMod val="75000"/>
                  </a:schemeClr>
                </a:solidFill>
              </a:endParaRPr>
            </a:p>
          </p:txBody>
        </p:sp>
        <p:cxnSp>
          <p:nvCxnSpPr>
            <p:cNvPr id="21" name="Straight Arrow Connector 20"/>
            <p:cNvCxnSpPr/>
            <p:nvPr/>
          </p:nvCxnSpPr>
          <p:spPr>
            <a:xfrm flipH="1">
              <a:off x="6600056" y="1664804"/>
              <a:ext cx="864096" cy="380418"/>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3" name="Straight Arrow Connector 22"/>
            <p:cNvCxnSpPr>
              <a:stCxn id="9" idx="1"/>
            </p:cNvCxnSpPr>
            <p:nvPr/>
          </p:nvCxnSpPr>
          <p:spPr>
            <a:xfrm flipH="1">
              <a:off x="6628061" y="2111233"/>
              <a:ext cx="1415092" cy="246031"/>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5" name="Straight Arrow Connector 24"/>
            <p:cNvCxnSpPr>
              <a:cxnSpLocks/>
              <a:stCxn id="12" idx="1"/>
            </p:cNvCxnSpPr>
            <p:nvPr/>
          </p:nvCxnSpPr>
          <p:spPr>
            <a:xfrm flipH="1">
              <a:off x="6600056" y="2600908"/>
              <a:ext cx="1152128" cy="18002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7" name="Straight Arrow Connector 26"/>
            <p:cNvCxnSpPr>
              <a:cxnSpLocks/>
              <a:stCxn id="11" idx="1"/>
            </p:cNvCxnSpPr>
            <p:nvPr/>
          </p:nvCxnSpPr>
          <p:spPr>
            <a:xfrm flipH="1">
              <a:off x="6600056" y="2897324"/>
              <a:ext cx="1152128" cy="27003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9" name="Straight Arrow Connector 28"/>
            <p:cNvCxnSpPr>
              <a:cxnSpLocks/>
            </p:cNvCxnSpPr>
            <p:nvPr/>
          </p:nvCxnSpPr>
          <p:spPr>
            <a:xfrm flipH="1">
              <a:off x="6628062" y="3257364"/>
              <a:ext cx="1124122" cy="18002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1" name="Straight Arrow Connector 30"/>
            <p:cNvCxnSpPr>
              <a:stCxn id="14" idx="1"/>
            </p:cNvCxnSpPr>
            <p:nvPr/>
          </p:nvCxnSpPr>
          <p:spPr>
            <a:xfrm flipH="1">
              <a:off x="6600058" y="3617404"/>
              <a:ext cx="1259856" cy="315652"/>
            </a:xfrm>
            <a:prstGeom prst="straightConnector1">
              <a:avLst/>
            </a:prstGeom>
            <a:ln>
              <a:tailEnd type="oval"/>
            </a:ln>
          </p:spPr>
          <p:style>
            <a:lnRef idx="1">
              <a:schemeClr val="dk1"/>
            </a:lnRef>
            <a:fillRef idx="0">
              <a:schemeClr val="dk1"/>
            </a:fillRef>
            <a:effectRef idx="0">
              <a:schemeClr val="dk1"/>
            </a:effectRef>
            <a:fontRef idx="minor">
              <a:schemeClr val="tx1"/>
            </a:fontRef>
          </p:style>
        </p:cxnSp>
        <p:cxnSp>
          <p:nvCxnSpPr>
            <p:cNvPr id="39" name="Straight Arrow Connector 38"/>
            <p:cNvCxnSpPr>
              <a:stCxn id="18" idx="1"/>
            </p:cNvCxnSpPr>
            <p:nvPr/>
          </p:nvCxnSpPr>
          <p:spPr>
            <a:xfrm flipH="1" flipV="1">
              <a:off x="5879976" y="4725144"/>
              <a:ext cx="1310560" cy="468052"/>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1" name="Straight Arrow Connector 40"/>
            <p:cNvCxnSpPr>
              <a:stCxn id="19" idx="3"/>
            </p:cNvCxnSpPr>
            <p:nvPr/>
          </p:nvCxnSpPr>
          <p:spPr>
            <a:xfrm>
              <a:off x="3197678" y="4653136"/>
              <a:ext cx="506562" cy="792088"/>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5" name="Straight Arrow Connector 44"/>
            <p:cNvCxnSpPr>
              <a:stCxn id="20" idx="3"/>
            </p:cNvCxnSpPr>
            <p:nvPr/>
          </p:nvCxnSpPr>
          <p:spPr>
            <a:xfrm>
              <a:off x="2603612" y="5071202"/>
              <a:ext cx="927103" cy="477511"/>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9" name="Straight Arrow Connector 58"/>
            <p:cNvCxnSpPr>
              <a:cxnSpLocks/>
              <a:stCxn id="16" idx="3"/>
            </p:cNvCxnSpPr>
            <p:nvPr/>
          </p:nvCxnSpPr>
          <p:spPr>
            <a:xfrm>
              <a:off x="3400713" y="5859270"/>
              <a:ext cx="607055" cy="18002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grpSp>
      <p:sp>
        <p:nvSpPr>
          <p:cNvPr id="42" name="TextBox 41">
            <a:extLst>
              <a:ext uri="{FF2B5EF4-FFF2-40B4-BE49-F238E27FC236}">
                <a16:creationId xmlns:a16="http://schemas.microsoft.com/office/drawing/2014/main" id="{CECE6937-71F9-0142-947E-856E788E012F}"/>
              </a:ext>
            </a:extLst>
          </p:cNvPr>
          <p:cNvSpPr txBox="1"/>
          <p:nvPr/>
        </p:nvSpPr>
        <p:spPr>
          <a:xfrm>
            <a:off x="9264352" y="4101494"/>
            <a:ext cx="2232248" cy="623650"/>
          </a:xfrm>
          <a:prstGeom prst="rect">
            <a:avLst/>
          </a:prstGeom>
        </p:spPr>
        <p:txBody>
          <a:bodyPr vert="horz" wrap="none" lIns="91440" tIns="45720" rIns="91440" bIns="45720" rtlCol="0" anchor="t">
            <a:normAutofit/>
          </a:bodyPr>
          <a:lstStyle/>
          <a:p>
            <a:r>
              <a:rPr lang="sv-SE" sz="1600" dirty="0"/>
              <a:t>REMOVED: Machined grooves </a:t>
            </a:r>
          </a:p>
          <a:p>
            <a:r>
              <a:rPr lang="sv-SE" sz="1600" dirty="0"/>
              <a:t>with welded lids</a:t>
            </a:r>
            <a:endParaRPr lang="en-GB" sz="1600" dirty="0"/>
          </a:p>
        </p:txBody>
      </p:sp>
    </p:spTree>
    <p:extLst>
      <p:ext uri="{BB962C8B-B14F-4D97-AF65-F5344CB8AC3E}">
        <p14:creationId xmlns:p14="http://schemas.microsoft.com/office/powerpoint/2010/main" val="2059896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Engineering of NBPI</a:t>
            </a:r>
          </a:p>
        </p:txBody>
      </p:sp>
      <p:sp>
        <p:nvSpPr>
          <p:cNvPr id="4" name="Slide Number Placeholder 3"/>
          <p:cNvSpPr>
            <a:spLocks noGrp="1"/>
          </p:cNvSpPr>
          <p:nvPr>
            <p:ph type="sldNum" sz="quarter" idx="12"/>
          </p:nvPr>
        </p:nvSpPr>
        <p:spPr>
          <a:xfrm>
            <a:off x="8476518" y="6991669"/>
            <a:ext cx="2844800" cy="365125"/>
          </a:xfrm>
        </p:spPr>
        <p:txBody>
          <a:bodyPr/>
          <a:lstStyle/>
          <a:p>
            <a:fld id="{551115BC-487E-4422-894C-CB7CD3E79223}" type="slidenum">
              <a:rPr lang="en-GB" smtClean="0"/>
              <a:pPr/>
              <a:t>14</a:t>
            </a:fld>
            <a:endParaRPr lang="en-GB" dirty="0"/>
          </a:p>
        </p:txBody>
      </p:sp>
      <p:sp>
        <p:nvSpPr>
          <p:cNvPr id="5" name="Text Placeholder 4"/>
          <p:cNvSpPr>
            <a:spLocks noGrp="1"/>
          </p:cNvSpPr>
          <p:nvPr>
            <p:ph type="body" sz="quarter" idx="13"/>
          </p:nvPr>
        </p:nvSpPr>
        <p:spPr/>
        <p:txBody>
          <a:bodyPr/>
          <a:lstStyle/>
          <a:p>
            <a:r>
              <a:rPr lang="en-GB" dirty="0"/>
              <a:t>Change of seal - Old concept top lid</a:t>
            </a:r>
          </a:p>
        </p:txBody>
      </p:sp>
      <p:pic>
        <p:nvPicPr>
          <p:cNvPr id="7" name="Content Placeholder 6"/>
          <p:cNvPicPr>
            <a:picLocks noGrp="1"/>
          </p:cNvPicPr>
          <p:nvPr>
            <p:ph idx="1"/>
          </p:nvPr>
        </p:nvPicPr>
        <p:blipFill rotWithShape="1">
          <a:blip r:embed="rId2" cstate="hqprint">
            <a:extLst>
              <a:ext uri="{28A0092B-C50C-407E-A947-70E740481C1C}">
                <a14:useLocalDpi xmlns:a14="http://schemas.microsoft.com/office/drawing/2010/main"/>
              </a:ext>
            </a:extLst>
          </a:blip>
          <a:srcRect/>
          <a:stretch/>
        </p:blipFill>
        <p:spPr>
          <a:xfrm>
            <a:off x="9192117" y="1564380"/>
            <a:ext cx="2979395" cy="2835692"/>
          </a:xfrm>
          <a:prstGeom prst="rect">
            <a:avLst/>
          </a:prstGeom>
        </p:spPr>
      </p:pic>
      <p:sp>
        <p:nvSpPr>
          <p:cNvPr id="8" name="Content Placeholder 6">
            <a:extLst>
              <a:ext uri="{FF2B5EF4-FFF2-40B4-BE49-F238E27FC236}">
                <a16:creationId xmlns:a16="http://schemas.microsoft.com/office/drawing/2014/main" id="{9B50BDE6-8CBB-AB4F-8A4A-67EA0D843DFC}"/>
              </a:ext>
            </a:extLst>
          </p:cNvPr>
          <p:cNvSpPr txBox="1">
            <a:spLocks/>
          </p:cNvSpPr>
          <p:nvPr/>
        </p:nvSpPr>
        <p:spPr>
          <a:xfrm>
            <a:off x="407367" y="1624033"/>
            <a:ext cx="5583032" cy="5314495"/>
          </a:xfrm>
          <a:prstGeom prst="rect">
            <a:avLst/>
          </a:prstGeom>
        </p:spPr>
        <p:txBody>
          <a:bodyPr vert="horz" lIns="90000" tIns="45720" rIns="91440" bIns="4572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dirty="0"/>
              <a:t>The chosen seal solution for the 3,5x0,3 m top lid vacuum seal soft aluminium gasket between milled ridges on body and lid was questioned.</a:t>
            </a:r>
          </a:p>
          <a:p>
            <a:r>
              <a:rPr lang="en-GB" dirty="0"/>
              <a:t>Large sheets of soft aluminium is hard to practically handle</a:t>
            </a:r>
          </a:p>
          <a:p>
            <a:r>
              <a:rPr lang="en-GB" dirty="0"/>
              <a:t>Easily scratches easily</a:t>
            </a:r>
          </a:p>
          <a:p>
            <a:r>
              <a:rPr lang="en-GB" dirty="0"/>
              <a:t>Expensive to buy material and produce for such big sizes</a:t>
            </a:r>
          </a:p>
          <a:p>
            <a:pPr marL="0" indent="0">
              <a:buNone/>
            </a:pPr>
            <a:endParaRPr lang="en-GB" dirty="0"/>
          </a:p>
          <a:p>
            <a:pPr marL="0" indent="0">
              <a:buNone/>
            </a:pPr>
            <a:r>
              <a:rPr lang="en-GB" dirty="0"/>
              <a:t>FZJ proposed to instead use a copper wire for top lid which has been adopted. (while maintaining the possibility to modify the sealing surface if the test fails.)</a:t>
            </a:r>
          </a:p>
        </p:txBody>
      </p:sp>
      <p:pic>
        <p:nvPicPr>
          <p:cNvPr id="12" name="Picture 1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29870" y="4281281"/>
            <a:ext cx="6041642" cy="2558499"/>
          </a:xfrm>
          <a:prstGeom prst="rect">
            <a:avLst/>
          </a:prstGeom>
        </p:spPr>
      </p:pic>
      <p:sp>
        <p:nvSpPr>
          <p:cNvPr id="13" name="TextBox 12"/>
          <p:cNvSpPr txBox="1"/>
          <p:nvPr/>
        </p:nvSpPr>
        <p:spPr>
          <a:xfrm>
            <a:off x="10488487" y="6408713"/>
            <a:ext cx="1703512" cy="464165"/>
          </a:xfrm>
          <a:prstGeom prst="rect">
            <a:avLst/>
          </a:prstGeom>
        </p:spPr>
        <p:txBody>
          <a:bodyPr vert="horz" wrap="none" lIns="91440" tIns="45720" rIns="91440" bIns="45720" rtlCol="0" anchor="t">
            <a:normAutofit/>
          </a:bodyPr>
          <a:lstStyle/>
          <a:p>
            <a:pPr algn="l"/>
            <a:r>
              <a:rPr lang="sv-SE" sz="2000" b="1" dirty="0">
                <a:solidFill>
                  <a:schemeClr val="bg1"/>
                </a:solidFill>
              </a:rPr>
              <a:t>Ridge concept</a:t>
            </a:r>
            <a:endParaRPr lang="en-GB" sz="2000" b="1" dirty="0">
              <a:solidFill>
                <a:schemeClr val="bg1"/>
              </a:solidFill>
            </a:endParaRPr>
          </a:p>
        </p:txBody>
      </p:sp>
      <p:sp>
        <p:nvSpPr>
          <p:cNvPr id="15" name="TextBox 14"/>
          <p:cNvSpPr txBox="1"/>
          <p:nvPr/>
        </p:nvSpPr>
        <p:spPr>
          <a:xfrm>
            <a:off x="9439753" y="3890971"/>
            <a:ext cx="2592288" cy="398914"/>
          </a:xfrm>
          <a:prstGeom prst="rect">
            <a:avLst/>
          </a:prstGeom>
        </p:spPr>
        <p:txBody>
          <a:bodyPr vert="horz" wrap="none" lIns="91440" tIns="45720" rIns="91440" bIns="45720" rtlCol="0" anchor="t">
            <a:normAutofit/>
          </a:bodyPr>
          <a:lstStyle/>
          <a:p>
            <a:pPr algn="l"/>
            <a:r>
              <a:rPr lang="sv-SE" sz="2000" b="1" dirty="0">
                <a:solidFill>
                  <a:schemeClr val="bg1"/>
                </a:solidFill>
              </a:rPr>
              <a:t>Soft Al gasket material</a:t>
            </a:r>
            <a:endParaRPr lang="en-GB" sz="2000" b="1" dirty="0">
              <a:solidFill>
                <a:schemeClr val="bg1"/>
              </a:solidFill>
            </a:endParaRPr>
          </a:p>
        </p:txBody>
      </p:sp>
      <p:pic>
        <p:nvPicPr>
          <p:cNvPr id="14" name="Picture 13">
            <a:extLst>
              <a:ext uri="{FF2B5EF4-FFF2-40B4-BE49-F238E27FC236}">
                <a16:creationId xmlns:a16="http://schemas.microsoft.com/office/drawing/2014/main" id="{B39F92DD-63B3-7748-94B4-C70ADC9054E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55962" y="1555153"/>
            <a:ext cx="3173655" cy="2726128"/>
          </a:xfrm>
          <a:prstGeom prst="rect">
            <a:avLst/>
          </a:prstGeom>
        </p:spPr>
      </p:pic>
    </p:spTree>
    <p:extLst>
      <p:ext uri="{BB962C8B-B14F-4D97-AF65-F5344CB8AC3E}">
        <p14:creationId xmlns:p14="http://schemas.microsoft.com/office/powerpoint/2010/main" val="1702101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Engineering of NBPI</a:t>
            </a:r>
          </a:p>
        </p:txBody>
      </p:sp>
      <p:sp>
        <p:nvSpPr>
          <p:cNvPr id="4" name="Slide Number Placeholder 3"/>
          <p:cNvSpPr>
            <a:spLocks noGrp="1"/>
          </p:cNvSpPr>
          <p:nvPr>
            <p:ph type="sldNum" sz="quarter" idx="12"/>
          </p:nvPr>
        </p:nvSpPr>
        <p:spPr/>
        <p:txBody>
          <a:bodyPr/>
          <a:lstStyle/>
          <a:p>
            <a:fld id="{551115BC-487E-4422-894C-CB7CD3E79223}" type="slidenum">
              <a:rPr lang="en-GB" smtClean="0"/>
              <a:pPr/>
              <a:t>15</a:t>
            </a:fld>
            <a:endParaRPr lang="en-GB" dirty="0"/>
          </a:p>
        </p:txBody>
      </p:sp>
      <p:sp>
        <p:nvSpPr>
          <p:cNvPr id="5" name="Text Placeholder 4"/>
          <p:cNvSpPr>
            <a:spLocks noGrp="1"/>
          </p:cNvSpPr>
          <p:nvPr>
            <p:ph type="body" sz="quarter" idx="13"/>
          </p:nvPr>
        </p:nvSpPr>
        <p:spPr/>
        <p:txBody>
          <a:bodyPr/>
          <a:lstStyle/>
          <a:p>
            <a:r>
              <a:rPr lang="en-GB" dirty="0"/>
              <a:t>Change of sealing solution</a:t>
            </a:r>
          </a:p>
        </p:txBody>
      </p:sp>
      <p:pic>
        <p:nvPicPr>
          <p:cNvPr id="6" name="Picture 5"/>
          <p:cNvPicPr/>
          <p:nvPr/>
        </p:nvPicPr>
        <p:blipFill>
          <a:blip r:embed="rId2" cstate="print">
            <a:extLst>
              <a:ext uri="{28A0092B-C50C-407E-A947-70E740481C1C}">
                <a14:useLocalDpi xmlns:a14="http://schemas.microsoft.com/office/drawing/2010/main"/>
              </a:ext>
            </a:extLst>
          </a:blip>
          <a:stretch>
            <a:fillRect/>
          </a:stretch>
        </p:blipFill>
        <p:spPr>
          <a:xfrm rot="5400000">
            <a:off x="7344768" y="2068686"/>
            <a:ext cx="5373215" cy="4126335"/>
          </a:xfrm>
          <a:prstGeom prst="rect">
            <a:avLst/>
          </a:prstGeom>
        </p:spPr>
      </p:pic>
      <p:sp>
        <p:nvSpPr>
          <p:cNvPr id="8" name="Content Placeholder 7">
            <a:extLst>
              <a:ext uri="{FF2B5EF4-FFF2-40B4-BE49-F238E27FC236}">
                <a16:creationId xmlns:a16="http://schemas.microsoft.com/office/drawing/2014/main" id="{58CBD0D7-0A03-934A-9014-323CFD6A502D}"/>
              </a:ext>
            </a:extLst>
          </p:cNvPr>
          <p:cNvSpPr>
            <a:spLocks noGrp="1"/>
          </p:cNvSpPr>
          <p:nvPr>
            <p:ph idx="1"/>
          </p:nvPr>
        </p:nvSpPr>
        <p:spPr>
          <a:xfrm>
            <a:off x="801244" y="1767287"/>
            <a:ext cx="4968552" cy="1180093"/>
          </a:xfrm>
        </p:spPr>
        <p:txBody>
          <a:bodyPr/>
          <a:lstStyle/>
          <a:p>
            <a:pPr marL="0" indent="0">
              <a:buNone/>
            </a:pPr>
            <a:r>
              <a:rPr lang="en-GB" dirty="0"/>
              <a:t>Copper wire only used for horizontal surfaces. Soft Aluminium maintained for vertical. </a:t>
            </a:r>
          </a:p>
        </p:txBody>
      </p:sp>
      <p:pic>
        <p:nvPicPr>
          <p:cNvPr id="12" name="Picture 1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9600" y="3356992"/>
            <a:ext cx="6240918" cy="4980362"/>
          </a:xfrm>
          <a:prstGeom prst="rect">
            <a:avLst/>
          </a:prstGeom>
        </p:spPr>
      </p:pic>
      <p:sp>
        <p:nvSpPr>
          <p:cNvPr id="13" name="TextBox 12"/>
          <p:cNvSpPr txBox="1"/>
          <p:nvPr/>
        </p:nvSpPr>
        <p:spPr>
          <a:xfrm>
            <a:off x="10704512" y="1788518"/>
            <a:ext cx="1224136" cy="307539"/>
          </a:xfrm>
          <a:prstGeom prst="rect">
            <a:avLst/>
          </a:prstGeom>
          <a:solidFill>
            <a:schemeClr val="bg1"/>
          </a:solidFill>
        </p:spPr>
        <p:txBody>
          <a:bodyPr vert="horz" wrap="none" lIns="91440" tIns="45720" rIns="91440" bIns="45720" rtlCol="0" anchor="t">
            <a:noAutofit/>
          </a:bodyPr>
          <a:lstStyle/>
          <a:p>
            <a:pPr algn="l"/>
            <a:r>
              <a:rPr lang="sv-SE" sz="1600" dirty="0"/>
              <a:t>Copper wire</a:t>
            </a:r>
            <a:endParaRPr lang="en-GB" sz="1600" dirty="0"/>
          </a:p>
        </p:txBody>
      </p:sp>
      <p:cxnSp>
        <p:nvCxnSpPr>
          <p:cNvPr id="14" name="Straight Arrow Connector 13"/>
          <p:cNvCxnSpPr>
            <a:stCxn id="13" idx="1"/>
          </p:cNvCxnSpPr>
          <p:nvPr/>
        </p:nvCxnSpPr>
        <p:spPr>
          <a:xfrm flipH="1">
            <a:off x="9768408" y="1942288"/>
            <a:ext cx="936104" cy="338292"/>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10715281" y="4211228"/>
            <a:ext cx="698030" cy="307539"/>
          </a:xfrm>
          <a:prstGeom prst="rect">
            <a:avLst/>
          </a:prstGeom>
          <a:solidFill>
            <a:schemeClr val="bg1"/>
          </a:solidFill>
        </p:spPr>
        <p:txBody>
          <a:bodyPr vert="horz" wrap="none" lIns="91440" tIns="45720" rIns="91440" bIns="45720" rtlCol="0" anchor="t">
            <a:noAutofit/>
          </a:bodyPr>
          <a:lstStyle/>
          <a:p>
            <a:pPr algn="l"/>
            <a:r>
              <a:rPr lang="sv-SE" sz="1600" dirty="0"/>
              <a:t>Soft Al</a:t>
            </a:r>
            <a:endParaRPr lang="en-GB" sz="1600" dirty="0"/>
          </a:p>
        </p:txBody>
      </p:sp>
      <p:cxnSp>
        <p:nvCxnSpPr>
          <p:cNvPr id="21" name="Straight Arrow Connector 20"/>
          <p:cNvCxnSpPr>
            <a:cxnSpLocks/>
            <a:stCxn id="20" idx="1"/>
          </p:cNvCxnSpPr>
          <p:nvPr/>
        </p:nvCxnSpPr>
        <p:spPr>
          <a:xfrm flipH="1">
            <a:off x="9779177" y="4364998"/>
            <a:ext cx="936104" cy="338292"/>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D1C00BBD-F686-1D46-B8BD-3F49D55AEA8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838994" y="3198255"/>
            <a:ext cx="3993122" cy="4377547"/>
          </a:xfrm>
          <a:prstGeom prst="rect">
            <a:avLst/>
          </a:prstGeom>
        </p:spPr>
      </p:pic>
      <p:sp>
        <p:nvSpPr>
          <p:cNvPr id="9" name="TextBox 8">
            <a:extLst>
              <a:ext uri="{FF2B5EF4-FFF2-40B4-BE49-F238E27FC236}">
                <a16:creationId xmlns:a16="http://schemas.microsoft.com/office/drawing/2014/main" id="{F3FF374C-7A2D-4447-BA6F-E696BA07ECF1}"/>
              </a:ext>
            </a:extLst>
          </p:cNvPr>
          <p:cNvSpPr txBox="1"/>
          <p:nvPr/>
        </p:nvSpPr>
        <p:spPr>
          <a:xfrm>
            <a:off x="4583832" y="3026749"/>
            <a:ext cx="2849156" cy="458326"/>
          </a:xfrm>
          <a:prstGeom prst="rect">
            <a:avLst/>
          </a:prstGeom>
        </p:spPr>
        <p:txBody>
          <a:bodyPr vert="horz" wrap="square" lIns="91440" tIns="45720" rIns="91440" bIns="45720" rtlCol="0" anchor="t">
            <a:noAutofit/>
          </a:bodyPr>
          <a:lstStyle/>
          <a:p>
            <a:pPr algn="l"/>
            <a:r>
              <a:rPr lang="en-GB" dirty="0"/>
              <a:t>Plate with ridge solution</a:t>
            </a:r>
          </a:p>
        </p:txBody>
      </p:sp>
      <p:sp>
        <p:nvSpPr>
          <p:cNvPr id="17" name="TextBox 16">
            <a:extLst>
              <a:ext uri="{FF2B5EF4-FFF2-40B4-BE49-F238E27FC236}">
                <a16:creationId xmlns:a16="http://schemas.microsoft.com/office/drawing/2014/main" id="{60C4A3F4-E3A4-4448-B65F-3954E22FA1DD}"/>
              </a:ext>
            </a:extLst>
          </p:cNvPr>
          <p:cNvSpPr txBox="1"/>
          <p:nvPr/>
        </p:nvSpPr>
        <p:spPr>
          <a:xfrm>
            <a:off x="1312622" y="3026749"/>
            <a:ext cx="2258762" cy="458326"/>
          </a:xfrm>
          <a:prstGeom prst="rect">
            <a:avLst/>
          </a:prstGeom>
        </p:spPr>
        <p:txBody>
          <a:bodyPr vert="horz" wrap="square" lIns="91440" tIns="45720" rIns="91440" bIns="45720" rtlCol="0" anchor="t">
            <a:normAutofit/>
          </a:bodyPr>
          <a:lstStyle/>
          <a:p>
            <a:pPr algn="l"/>
            <a:r>
              <a:rPr lang="en-GB" dirty="0"/>
              <a:t>Copper wire solution</a:t>
            </a:r>
          </a:p>
        </p:txBody>
      </p:sp>
    </p:spTree>
    <p:extLst>
      <p:ext uri="{BB962C8B-B14F-4D97-AF65-F5344CB8AC3E}">
        <p14:creationId xmlns:p14="http://schemas.microsoft.com/office/powerpoint/2010/main" val="3979166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A870C-E0D1-AC4B-B609-6AD07A366931}"/>
              </a:ext>
            </a:extLst>
          </p:cNvPr>
          <p:cNvSpPr>
            <a:spLocks noGrp="1"/>
          </p:cNvSpPr>
          <p:nvPr>
            <p:ph type="ctrTitle"/>
          </p:nvPr>
        </p:nvSpPr>
        <p:spPr>
          <a:xfrm>
            <a:off x="767408" y="1700808"/>
            <a:ext cx="5904656" cy="4176464"/>
          </a:xfrm>
        </p:spPr>
        <p:txBody>
          <a:bodyPr>
            <a:normAutofit fontScale="90000"/>
          </a:bodyPr>
          <a:lstStyle/>
          <a:p>
            <a:pPr algn="l"/>
            <a:r>
              <a:rPr lang="en-GB" sz="4000" b="1" dirty="0"/>
              <a:t>NBPI / NBOA </a:t>
            </a:r>
            <a:br>
              <a:rPr lang="en-GB" sz="4000" b="1" dirty="0"/>
            </a:br>
            <a:r>
              <a:rPr lang="en-GB" sz="4000" b="1" dirty="0"/>
              <a:t>NEUTRONIC ANALYSIS</a:t>
            </a:r>
            <a:br>
              <a:rPr lang="en-GB" sz="2800" b="1" dirty="0"/>
            </a:br>
            <a:r>
              <a:rPr lang="en-GB" sz="2800" b="1" dirty="0"/>
              <a:t> Value Engineering Opportunities</a:t>
            </a:r>
            <a:br>
              <a:rPr lang="en-GB" sz="2800" b="1" dirty="0"/>
            </a:br>
            <a:br>
              <a:rPr lang="en-GB" sz="2800" b="1" dirty="0"/>
            </a:br>
            <a:r>
              <a:rPr lang="en-GB" sz="2800" dirty="0"/>
              <a:t>The following slides are cut from Alan </a:t>
            </a:r>
            <a:r>
              <a:rPr lang="en-GB" sz="2800" dirty="0" err="1"/>
              <a:t>Takibayev’s</a:t>
            </a:r>
            <a:r>
              <a:rPr lang="en-GB" sz="2800" dirty="0"/>
              <a:t> presentation which has been attached to the </a:t>
            </a:r>
            <a:r>
              <a:rPr lang="en-GB" sz="2800" dirty="0" err="1"/>
              <a:t>indico</a:t>
            </a:r>
            <a:r>
              <a:rPr lang="en-GB" sz="2800" dirty="0"/>
              <a:t> page for reference.</a:t>
            </a:r>
            <a:br>
              <a:rPr lang="en-GB" sz="2800" dirty="0"/>
            </a:br>
            <a:endParaRPr lang="en-GB" sz="2800" b="1" dirty="0"/>
          </a:p>
        </p:txBody>
      </p:sp>
      <p:sp>
        <p:nvSpPr>
          <p:cNvPr id="4" name="Slide Number Placeholder 3">
            <a:extLst>
              <a:ext uri="{FF2B5EF4-FFF2-40B4-BE49-F238E27FC236}">
                <a16:creationId xmlns:a16="http://schemas.microsoft.com/office/drawing/2014/main" id="{21980E6E-B0BC-6C42-B921-E24BD2644A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A15D5F9-9CE4-CF4F-B80D-F5B2D7C7D464}"/>
              </a:ext>
            </a:extLst>
          </p:cNvPr>
          <p:cNvPicPr>
            <a:picLocks noChangeAspect="1"/>
          </p:cNvPicPr>
          <p:nvPr/>
        </p:nvPicPr>
        <p:blipFill rotWithShape="1">
          <a:blip r:embed="rId2"/>
          <a:srcRect l="19133" t="18683" r="25209" b="20598"/>
          <a:stretch/>
        </p:blipFill>
        <p:spPr>
          <a:xfrm>
            <a:off x="6960096" y="2060848"/>
            <a:ext cx="4165386" cy="3384376"/>
          </a:xfrm>
          <a:prstGeom prst="rect">
            <a:avLst/>
          </a:prstGeom>
          <a:effectLst>
            <a:outerShdw blurRad="63500" dist="25400" dir="2700000" algn="tl" rotWithShape="0">
              <a:prstClr val="black">
                <a:alpha val="25000"/>
              </a:prstClr>
            </a:outerShdw>
          </a:effectLst>
        </p:spPr>
      </p:pic>
    </p:spTree>
    <p:extLst>
      <p:ext uri="{BB962C8B-B14F-4D97-AF65-F5344CB8AC3E}">
        <p14:creationId xmlns:p14="http://schemas.microsoft.com/office/powerpoint/2010/main" val="3681379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9C92C1-A338-A64D-AC7A-0326F7C07B55}"/>
              </a:ext>
            </a:extLst>
          </p:cNvPr>
          <p:cNvPicPr>
            <a:picLocks noChangeAspect="1"/>
          </p:cNvPicPr>
          <p:nvPr/>
        </p:nvPicPr>
        <p:blipFill>
          <a:blip r:embed="rId2"/>
          <a:stretch>
            <a:fillRect/>
          </a:stretch>
        </p:blipFill>
        <p:spPr>
          <a:xfrm>
            <a:off x="180000" y="720000"/>
            <a:ext cx="7020000" cy="5875436"/>
          </a:xfrm>
          <a:prstGeom prst="rect">
            <a:avLst/>
          </a:prstGeom>
          <a:effectLst>
            <a:outerShdw blurRad="63500" dist="25400" dir="2700000" algn="tl" rotWithShape="0">
              <a:prstClr val="black">
                <a:alpha val="25000"/>
              </a:prstClr>
            </a:outerShdw>
          </a:effectLst>
        </p:spPr>
      </p:pic>
      <p:cxnSp>
        <p:nvCxnSpPr>
          <p:cNvPr id="12" name="Straight Connector 11">
            <a:extLst>
              <a:ext uri="{FF2B5EF4-FFF2-40B4-BE49-F238E27FC236}">
                <a16:creationId xmlns:a16="http://schemas.microsoft.com/office/drawing/2014/main" id="{F4A8EBC4-DDB8-D844-BC21-6E8EB2DDA789}"/>
              </a:ext>
            </a:extLst>
          </p:cNvPr>
          <p:cNvCxnSpPr>
            <a:cxnSpLocks/>
          </p:cNvCxnSpPr>
          <p:nvPr/>
        </p:nvCxnSpPr>
        <p:spPr>
          <a:xfrm>
            <a:off x="7560000" y="900000"/>
            <a:ext cx="0" cy="54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AD43F00-9C59-7C4F-8AD3-06298EDA0624}"/>
              </a:ext>
            </a:extLst>
          </p:cNvPr>
          <p:cNvSpPr txBox="1"/>
          <p:nvPr/>
        </p:nvSpPr>
        <p:spPr>
          <a:xfrm>
            <a:off x="720000" y="180000"/>
            <a:ext cx="9180000" cy="7200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Futura Bk Book" panose="020B0502020204020303" pitchFamily="34" charset="0"/>
                <a:ea typeface="+mn-ea"/>
                <a:cs typeface="+mn-cs"/>
              </a:rPr>
              <a:t>Peak heat load is at the tip of NBPI in Port W-03</a:t>
            </a:r>
          </a:p>
        </p:txBody>
      </p:sp>
      <p:sp>
        <p:nvSpPr>
          <p:cNvPr id="22" name="TextBox 21">
            <a:extLst>
              <a:ext uri="{FF2B5EF4-FFF2-40B4-BE49-F238E27FC236}">
                <a16:creationId xmlns:a16="http://schemas.microsoft.com/office/drawing/2014/main" id="{9589FE74-FDFF-EC44-A0A1-82E244A930D1}"/>
              </a:ext>
            </a:extLst>
          </p:cNvPr>
          <p:cNvSpPr txBox="1"/>
          <p:nvPr/>
        </p:nvSpPr>
        <p:spPr>
          <a:xfrm>
            <a:off x="7920000" y="2160000"/>
            <a:ext cx="3600000" cy="16200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It does not mean that the strongest streaming is also there!</a:t>
            </a:r>
          </a:p>
        </p:txBody>
      </p:sp>
      <p:cxnSp>
        <p:nvCxnSpPr>
          <p:cNvPr id="26" name="Elbow Connector 25">
            <a:extLst>
              <a:ext uri="{FF2B5EF4-FFF2-40B4-BE49-F238E27FC236}">
                <a16:creationId xmlns:a16="http://schemas.microsoft.com/office/drawing/2014/main" id="{7C0A0C04-D931-AC44-A869-E3005615F2F3}"/>
              </a:ext>
            </a:extLst>
          </p:cNvPr>
          <p:cNvCxnSpPr>
            <a:cxnSpLocks/>
          </p:cNvCxnSpPr>
          <p:nvPr/>
        </p:nvCxnSpPr>
        <p:spPr>
          <a:xfrm flipH="1">
            <a:off x="6300000" y="540000"/>
            <a:ext cx="3600000" cy="1314691"/>
          </a:xfrm>
          <a:prstGeom prst="bentConnector3">
            <a:avLst>
              <a:gd name="adj1" fmla="val -6488"/>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797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0DA364-399B-D246-BE3B-07A2666ED45F}"/>
              </a:ext>
            </a:extLst>
          </p:cNvPr>
          <p:cNvPicPr>
            <a:picLocks noChangeAspect="1"/>
          </p:cNvPicPr>
          <p:nvPr/>
        </p:nvPicPr>
        <p:blipFill>
          <a:blip r:embed="rId2"/>
          <a:stretch>
            <a:fillRect/>
          </a:stretch>
        </p:blipFill>
        <p:spPr>
          <a:xfrm>
            <a:off x="180000" y="720000"/>
            <a:ext cx="7020000" cy="5869180"/>
          </a:xfrm>
          <a:prstGeom prst="rect">
            <a:avLst/>
          </a:prstGeom>
          <a:effectLst>
            <a:outerShdw blurRad="63500" dist="25400" dir="2700000" algn="tl" rotWithShape="0">
              <a:prstClr val="black">
                <a:alpha val="25000"/>
              </a:prstClr>
            </a:outerShdw>
          </a:effectLst>
        </p:spPr>
      </p:pic>
      <p:pic>
        <p:nvPicPr>
          <p:cNvPr id="7" name="Picture 6">
            <a:extLst>
              <a:ext uri="{FF2B5EF4-FFF2-40B4-BE49-F238E27FC236}">
                <a16:creationId xmlns:a16="http://schemas.microsoft.com/office/drawing/2014/main" id="{142D6626-38DD-D446-8FAE-66E5824FB57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20000" y="1350000"/>
            <a:ext cx="2160000" cy="2160000"/>
          </a:xfrm>
          <a:prstGeom prst="rect">
            <a:avLst/>
          </a:prstGeom>
          <a:effectLst>
            <a:outerShdw blurRad="63500" dist="25400" dir="2700000" algn="tl" rotWithShape="0">
              <a:prstClr val="black">
                <a:alpha val="25000"/>
              </a:prstClr>
            </a:outerShdw>
          </a:effectLst>
        </p:spPr>
      </p:pic>
      <p:sp>
        <p:nvSpPr>
          <p:cNvPr id="22" name="TextBox 21">
            <a:extLst>
              <a:ext uri="{FF2B5EF4-FFF2-40B4-BE49-F238E27FC236}">
                <a16:creationId xmlns:a16="http://schemas.microsoft.com/office/drawing/2014/main" id="{9589FE74-FDFF-EC44-A0A1-82E244A930D1}"/>
              </a:ext>
            </a:extLst>
          </p:cNvPr>
          <p:cNvSpPr txBox="1"/>
          <p:nvPr/>
        </p:nvSpPr>
        <p:spPr>
          <a:xfrm>
            <a:off x="7920000" y="720000"/>
            <a:ext cx="3240000" cy="55800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In order to quickly check relative streaming, NBPI were removed and the dose outside of the monolith (5.5-6.0 m distance) was calculated.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The strongest streaming was observed in Port W-02.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Note</a:t>
            </a:r>
            <a:r>
              <a:rPr kumimoji="0" lang="en-US" sz="18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 that Port W-02 contains a non-standard NBPI.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Note</a:t>
            </a:r>
            <a:r>
              <a:rPr kumimoji="0" lang="en-US" sz="18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 that streaming through Port W-03 is also among the strongest.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Therefore, selection of Port W-03 for further analysis seems justified.</a:t>
            </a:r>
          </a:p>
        </p:txBody>
      </p:sp>
      <p:pic>
        <p:nvPicPr>
          <p:cNvPr id="9" name="Picture 8">
            <a:extLst>
              <a:ext uri="{FF2B5EF4-FFF2-40B4-BE49-F238E27FC236}">
                <a16:creationId xmlns:a16="http://schemas.microsoft.com/office/drawing/2014/main" id="{AD302F2A-46A5-FB4C-83B7-F8224CF76CC6}"/>
              </a:ext>
            </a:extLst>
          </p:cNvPr>
          <p:cNvPicPr>
            <a:picLocks noChangeAspect="1"/>
          </p:cNvPicPr>
          <p:nvPr/>
        </p:nvPicPr>
        <p:blipFill>
          <a:blip r:embed="rId4"/>
          <a:stretch>
            <a:fillRect/>
          </a:stretch>
        </p:blipFill>
        <p:spPr>
          <a:xfrm>
            <a:off x="3959999" y="270000"/>
            <a:ext cx="4140000" cy="3083394"/>
          </a:xfrm>
          <a:prstGeom prst="rect">
            <a:avLst/>
          </a:prstGeom>
          <a:effectLst>
            <a:outerShdw blurRad="63500" dist="25400" dir="2700000" algn="tl" rotWithShape="0">
              <a:prstClr val="black">
                <a:alpha val="25000"/>
              </a:prstClr>
            </a:outerShdw>
          </a:effectLst>
        </p:spPr>
      </p:pic>
      <p:sp>
        <p:nvSpPr>
          <p:cNvPr id="14" name="TextBox 13">
            <a:extLst>
              <a:ext uri="{FF2B5EF4-FFF2-40B4-BE49-F238E27FC236}">
                <a16:creationId xmlns:a16="http://schemas.microsoft.com/office/drawing/2014/main" id="{571722E5-0FD4-4540-88AF-F9F3964B08DB}"/>
              </a:ext>
            </a:extLst>
          </p:cNvPr>
          <p:cNvSpPr txBox="1"/>
          <p:nvPr/>
        </p:nvSpPr>
        <p:spPr>
          <a:xfrm>
            <a:off x="4734000" y="540000"/>
            <a:ext cx="2340000" cy="360000"/>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2D distribution in north-west sector</a:t>
            </a:r>
          </a:p>
        </p:txBody>
      </p:sp>
      <p:cxnSp>
        <p:nvCxnSpPr>
          <p:cNvPr id="15" name="Straight Connector 14">
            <a:extLst>
              <a:ext uri="{FF2B5EF4-FFF2-40B4-BE49-F238E27FC236}">
                <a16:creationId xmlns:a16="http://schemas.microsoft.com/office/drawing/2014/main" id="{F9E144EF-5F2A-1C43-8D66-6FAF218EB7C3}"/>
              </a:ext>
            </a:extLst>
          </p:cNvPr>
          <p:cNvCxnSpPr>
            <a:cxnSpLocks/>
          </p:cNvCxnSpPr>
          <p:nvPr/>
        </p:nvCxnSpPr>
        <p:spPr>
          <a:xfrm>
            <a:off x="7560000" y="720000"/>
            <a:ext cx="0" cy="55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836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ECAB37-C90E-604E-820C-E88AC979B535}"/>
              </a:ext>
            </a:extLst>
          </p:cNvPr>
          <p:cNvSpPr txBox="1"/>
          <p:nvPr/>
        </p:nvSpPr>
        <p:spPr>
          <a:xfrm>
            <a:off x="360000" y="360000"/>
            <a:ext cx="7920000" cy="10800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Based on the results presented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The following gap dimensions were adopted</a:t>
            </a:r>
          </a:p>
        </p:txBody>
      </p:sp>
      <p:sp>
        <p:nvSpPr>
          <p:cNvPr id="5" name="TextBox 4">
            <a:extLst>
              <a:ext uri="{FF2B5EF4-FFF2-40B4-BE49-F238E27FC236}">
                <a16:creationId xmlns:a16="http://schemas.microsoft.com/office/drawing/2014/main" id="{D547EA0E-62CC-634E-8949-8E59EF47B8B5}"/>
              </a:ext>
            </a:extLst>
          </p:cNvPr>
          <p:cNvSpPr txBox="1"/>
          <p:nvPr/>
        </p:nvSpPr>
        <p:spPr>
          <a:xfrm>
            <a:off x="360000" y="5220000"/>
            <a:ext cx="10980000" cy="7200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NBOA-NBPI-Tube-NBPB gaps: 5 mm + 10 mm + 10 mm with grooves</a:t>
            </a:r>
          </a:p>
        </p:txBody>
      </p:sp>
      <p:sp>
        <p:nvSpPr>
          <p:cNvPr id="9" name="TextBox 8">
            <a:extLst>
              <a:ext uri="{FF2B5EF4-FFF2-40B4-BE49-F238E27FC236}">
                <a16:creationId xmlns:a16="http://schemas.microsoft.com/office/drawing/2014/main" id="{357E87B1-E69A-1344-9DAD-ADD9871DFEC5}"/>
              </a:ext>
            </a:extLst>
          </p:cNvPr>
          <p:cNvSpPr txBox="1"/>
          <p:nvPr/>
        </p:nvSpPr>
        <p:spPr>
          <a:xfrm>
            <a:off x="360000" y="6030000"/>
            <a:ext cx="9000000" cy="7200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NBOA-NBPI gaps refer to side, top, and bottom, while NBPI-Tube-NBPB gaps refer to side and top only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Bottom NBPI-Tube-NBPB gaps are kept the same (5 mm + 0 mm)</a:t>
            </a:r>
          </a:p>
        </p:txBody>
      </p:sp>
      <p:cxnSp>
        <p:nvCxnSpPr>
          <p:cNvPr id="10" name="Straight Connector 9">
            <a:extLst>
              <a:ext uri="{FF2B5EF4-FFF2-40B4-BE49-F238E27FC236}">
                <a16:creationId xmlns:a16="http://schemas.microsoft.com/office/drawing/2014/main" id="{79FE2EB7-2135-A84A-B3A1-9F57797C0B03}"/>
              </a:ext>
            </a:extLst>
          </p:cNvPr>
          <p:cNvCxnSpPr>
            <a:cxnSpLocks/>
          </p:cNvCxnSpPr>
          <p:nvPr/>
        </p:nvCxnSpPr>
        <p:spPr>
          <a:xfrm>
            <a:off x="360000" y="6030000"/>
            <a:ext cx="102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E99A116-0F74-F14F-A4AC-24F64E76E493}"/>
              </a:ext>
            </a:extLst>
          </p:cNvPr>
          <p:cNvPicPr>
            <a:picLocks/>
          </p:cNvPicPr>
          <p:nvPr/>
        </p:nvPicPr>
        <p:blipFill>
          <a:blip r:embed="rId2"/>
          <a:stretch>
            <a:fillRect/>
          </a:stretch>
        </p:blipFill>
        <p:spPr>
          <a:xfrm>
            <a:off x="360000" y="1530000"/>
            <a:ext cx="3600000" cy="3600000"/>
          </a:xfrm>
          <a:prstGeom prst="rect">
            <a:avLst/>
          </a:prstGeom>
          <a:effectLst>
            <a:outerShdw blurRad="63500" dist="25400" dir="2700000" algn="tl" rotWithShape="0">
              <a:prstClr val="black">
                <a:alpha val="25000"/>
              </a:prstClr>
            </a:outerShdw>
          </a:effectLst>
        </p:spPr>
      </p:pic>
      <p:pic>
        <p:nvPicPr>
          <p:cNvPr id="12" name="Picture 11">
            <a:extLst>
              <a:ext uri="{FF2B5EF4-FFF2-40B4-BE49-F238E27FC236}">
                <a16:creationId xmlns:a16="http://schemas.microsoft.com/office/drawing/2014/main" id="{25920C37-9A96-B545-AF7E-7E04ACA9F0BB}"/>
              </a:ext>
            </a:extLst>
          </p:cNvPr>
          <p:cNvPicPr>
            <a:picLocks/>
          </p:cNvPicPr>
          <p:nvPr/>
        </p:nvPicPr>
        <p:blipFill>
          <a:blip r:embed="rId3"/>
          <a:stretch>
            <a:fillRect/>
          </a:stretch>
        </p:blipFill>
        <p:spPr>
          <a:xfrm>
            <a:off x="4140000" y="1530000"/>
            <a:ext cx="3600000" cy="3600000"/>
          </a:xfrm>
          <a:prstGeom prst="rect">
            <a:avLst/>
          </a:prstGeom>
          <a:effectLst>
            <a:outerShdw blurRad="63500" dist="25400" dir="2700000" algn="tl" rotWithShape="0">
              <a:prstClr val="black">
                <a:alpha val="25000"/>
              </a:prstClr>
            </a:outerShdw>
          </a:effectLst>
        </p:spPr>
      </p:pic>
      <p:pic>
        <p:nvPicPr>
          <p:cNvPr id="13" name="Picture 12">
            <a:extLst>
              <a:ext uri="{FF2B5EF4-FFF2-40B4-BE49-F238E27FC236}">
                <a16:creationId xmlns:a16="http://schemas.microsoft.com/office/drawing/2014/main" id="{40252467-82C5-234D-B4C3-D3109E1632C9}"/>
              </a:ext>
            </a:extLst>
          </p:cNvPr>
          <p:cNvPicPr>
            <a:picLocks/>
          </p:cNvPicPr>
          <p:nvPr/>
        </p:nvPicPr>
        <p:blipFill>
          <a:blip r:embed="rId4"/>
          <a:stretch>
            <a:fillRect/>
          </a:stretch>
        </p:blipFill>
        <p:spPr>
          <a:xfrm>
            <a:off x="7919998" y="1530000"/>
            <a:ext cx="3600000" cy="3600000"/>
          </a:xfrm>
          <a:prstGeom prst="rect">
            <a:avLst/>
          </a:prstGeom>
          <a:effectLst>
            <a:outerShdw blurRad="63500" dist="25400" dir="2700000" algn="tl" rotWithShape="0">
              <a:prstClr val="black">
                <a:alpha val="25000"/>
              </a:prstClr>
            </a:outerShdw>
          </a:effectLst>
        </p:spPr>
      </p:pic>
    </p:spTree>
    <p:extLst>
      <p:ext uri="{BB962C8B-B14F-4D97-AF65-F5344CB8AC3E}">
        <p14:creationId xmlns:p14="http://schemas.microsoft.com/office/powerpoint/2010/main" val="1015130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B9E0F48-AE38-2144-9C93-9E742C3EE978}"/>
              </a:ext>
            </a:extLst>
          </p:cNvPr>
          <p:cNvSpPr>
            <a:spLocks noGrp="1"/>
          </p:cNvSpPr>
          <p:nvPr>
            <p:ph sz="half" idx="1"/>
          </p:nvPr>
        </p:nvSpPr>
        <p:spPr>
          <a:xfrm>
            <a:off x="335360" y="1814896"/>
            <a:ext cx="5384800" cy="4345166"/>
          </a:xfrm>
        </p:spPr>
        <p:txBody>
          <a:bodyPr>
            <a:normAutofit/>
          </a:bodyPr>
          <a:lstStyle/>
          <a:p>
            <a:r>
              <a:rPr lang="en-GB" dirty="0"/>
              <a:t>Project Status </a:t>
            </a:r>
          </a:p>
          <a:p>
            <a:pPr lvl="1"/>
            <a:r>
              <a:rPr lang="en-GB" dirty="0"/>
              <a:t>Recent Accomplishments</a:t>
            </a:r>
          </a:p>
          <a:p>
            <a:pPr lvl="1"/>
            <a:r>
              <a:rPr lang="en-GB" dirty="0"/>
              <a:t>Schedule/plan</a:t>
            </a:r>
          </a:p>
          <a:p>
            <a:pPr lvl="1"/>
            <a:r>
              <a:rPr lang="en-GB" dirty="0"/>
              <a:t>NBOA design plan</a:t>
            </a:r>
          </a:p>
          <a:p>
            <a:r>
              <a:rPr lang="en-GB" dirty="0"/>
              <a:t>Neutron Beam Port Insert Design Project</a:t>
            </a:r>
          </a:p>
          <a:p>
            <a:pPr lvl="1"/>
            <a:r>
              <a:rPr lang="en-GB" dirty="0"/>
              <a:t>Mechanical design Value Engineering</a:t>
            </a:r>
          </a:p>
          <a:p>
            <a:pPr lvl="1"/>
            <a:r>
              <a:rPr lang="en-GB" dirty="0"/>
              <a:t>Neutronic analysis</a:t>
            </a:r>
          </a:p>
          <a:p>
            <a:pPr lvl="1"/>
            <a:r>
              <a:rPr lang="en-GB" dirty="0"/>
              <a:t>NBOA integration &amp; alignment features</a:t>
            </a:r>
          </a:p>
          <a:p>
            <a:pPr lvl="1"/>
            <a:r>
              <a:rPr lang="en-GB" dirty="0"/>
              <a:t>NBOA/NBPI cooling and helium atmosphere</a:t>
            </a:r>
          </a:p>
          <a:p>
            <a:r>
              <a:rPr lang="en-GB" dirty="0"/>
              <a:t>Neutron Beam Port Plugs</a:t>
            </a:r>
          </a:p>
          <a:p>
            <a:r>
              <a:rPr lang="en-GB" dirty="0"/>
              <a:t>Light Shutter System</a:t>
            </a:r>
          </a:p>
          <a:p>
            <a:pPr lvl="1"/>
            <a:r>
              <a:rPr lang="en-GB" dirty="0"/>
              <a:t>Mechanical design</a:t>
            </a:r>
          </a:p>
          <a:p>
            <a:pPr lvl="1"/>
            <a:endParaRPr lang="en-GB" dirty="0"/>
          </a:p>
          <a:p>
            <a:pPr lvl="1"/>
            <a:endParaRPr lang="sv-SE" dirty="0"/>
          </a:p>
        </p:txBody>
      </p:sp>
      <p:pic>
        <p:nvPicPr>
          <p:cNvPr id="11" name="Content Placeholder 10">
            <a:extLst>
              <a:ext uri="{FF2B5EF4-FFF2-40B4-BE49-F238E27FC236}">
                <a16:creationId xmlns:a16="http://schemas.microsoft.com/office/drawing/2014/main" id="{9BB4E42B-57F1-6D4F-B334-7A70FC8D084A}"/>
              </a:ext>
            </a:extLst>
          </p:cNvPr>
          <p:cNvPicPr>
            <a:picLocks noGrp="1" noChangeAspect="1"/>
          </p:cNvPicPr>
          <p:nvPr>
            <p:ph sz="half" idx="2"/>
          </p:nvPr>
        </p:nvPicPr>
        <p:blipFill rotWithShape="1">
          <a:blip r:embed="rId2" cstate="hqprint">
            <a:extLst>
              <a:ext uri="{28A0092B-C50C-407E-A947-70E740481C1C}">
                <a14:useLocalDpi xmlns:a14="http://schemas.microsoft.com/office/drawing/2010/main"/>
              </a:ext>
            </a:extLst>
          </a:blip>
          <a:srcRect/>
          <a:stretch/>
        </p:blipFill>
        <p:spPr>
          <a:xfrm>
            <a:off x="5231904" y="1628800"/>
            <a:ext cx="6624736" cy="4896545"/>
          </a:xfrm>
        </p:spPr>
      </p:pic>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2</a:t>
            </a:fld>
            <a:endParaRPr lang="en-GB" noProof="0"/>
          </a:p>
        </p:txBody>
      </p:sp>
      <p:sp>
        <p:nvSpPr>
          <p:cNvPr id="6" name="Title 5">
            <a:extLst>
              <a:ext uri="{FF2B5EF4-FFF2-40B4-BE49-F238E27FC236}">
                <a16:creationId xmlns:a16="http://schemas.microsoft.com/office/drawing/2014/main" id="{777D9C26-F7FC-674D-86AF-7A81A6ADD03C}"/>
              </a:ext>
            </a:extLst>
          </p:cNvPr>
          <p:cNvSpPr>
            <a:spLocks noGrp="1"/>
          </p:cNvSpPr>
          <p:nvPr>
            <p:ph type="title"/>
          </p:nvPr>
        </p:nvSpPr>
        <p:spPr/>
        <p:txBody>
          <a:bodyPr/>
          <a:lstStyle/>
          <a:p>
            <a:r>
              <a:rPr lang="en-GB" dirty="0"/>
              <a:t>Talk Outline</a:t>
            </a:r>
          </a:p>
        </p:txBody>
      </p:sp>
    </p:spTree>
    <p:extLst>
      <p:ext uri="{BB962C8B-B14F-4D97-AF65-F5344CB8AC3E}">
        <p14:creationId xmlns:p14="http://schemas.microsoft.com/office/powerpoint/2010/main" val="527374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6A1FB1-24A0-CF48-9CEF-617EAFE50814}"/>
              </a:ext>
            </a:extLst>
          </p:cNvPr>
          <p:cNvSpPr txBox="1"/>
          <p:nvPr/>
        </p:nvSpPr>
        <p:spPr>
          <a:xfrm>
            <a:off x="1259999" y="360000"/>
            <a:ext cx="10260000" cy="7200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Streaming Update</a:t>
            </a:r>
          </a:p>
        </p:txBody>
      </p:sp>
      <p:pic>
        <p:nvPicPr>
          <p:cNvPr id="3" name="Picture 2">
            <a:extLst>
              <a:ext uri="{FF2B5EF4-FFF2-40B4-BE49-F238E27FC236}">
                <a16:creationId xmlns:a16="http://schemas.microsoft.com/office/drawing/2014/main" id="{FE98DA73-9FD3-8B41-A4AA-B47C6752FD10}"/>
              </a:ext>
            </a:extLst>
          </p:cNvPr>
          <p:cNvPicPr>
            <a:picLocks noChangeAspect="1"/>
          </p:cNvPicPr>
          <p:nvPr/>
        </p:nvPicPr>
        <p:blipFill>
          <a:blip r:embed="rId2"/>
          <a:stretch>
            <a:fillRect/>
          </a:stretch>
        </p:blipFill>
        <p:spPr>
          <a:xfrm>
            <a:off x="180000" y="1260000"/>
            <a:ext cx="6054765" cy="5040000"/>
          </a:xfrm>
          <a:prstGeom prst="rect">
            <a:avLst/>
          </a:prstGeom>
          <a:effectLst>
            <a:outerShdw blurRad="63500" dist="25400" dir="2700000" algn="tl" rotWithShape="0">
              <a:prstClr val="black">
                <a:alpha val="25000"/>
              </a:prstClr>
            </a:outerShdw>
          </a:effectLst>
        </p:spPr>
      </p:pic>
      <p:pic>
        <p:nvPicPr>
          <p:cNvPr id="7" name="Picture 6">
            <a:extLst>
              <a:ext uri="{FF2B5EF4-FFF2-40B4-BE49-F238E27FC236}">
                <a16:creationId xmlns:a16="http://schemas.microsoft.com/office/drawing/2014/main" id="{51C8BD30-2A1F-2146-87D1-6024DDD04614}"/>
              </a:ext>
            </a:extLst>
          </p:cNvPr>
          <p:cNvPicPr>
            <a:picLocks noChangeAspect="1"/>
          </p:cNvPicPr>
          <p:nvPr/>
        </p:nvPicPr>
        <p:blipFill>
          <a:blip r:embed="rId3"/>
          <a:stretch>
            <a:fillRect/>
          </a:stretch>
        </p:blipFill>
        <p:spPr>
          <a:xfrm>
            <a:off x="5760000" y="1260000"/>
            <a:ext cx="6071677" cy="5040000"/>
          </a:xfrm>
          <a:prstGeom prst="rect">
            <a:avLst/>
          </a:prstGeom>
          <a:effectLst>
            <a:outerShdw blurRad="63500" dist="25400" dir="2700000" algn="tl" rotWithShape="0">
              <a:prstClr val="black">
                <a:alpha val="25000"/>
              </a:prstClr>
            </a:outerShdw>
          </a:effectLst>
        </p:spPr>
      </p:pic>
    </p:spTree>
    <p:extLst>
      <p:ext uri="{BB962C8B-B14F-4D97-AF65-F5344CB8AC3E}">
        <p14:creationId xmlns:p14="http://schemas.microsoft.com/office/powerpoint/2010/main" val="3598819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6A1FB1-24A0-CF48-9CEF-617EAFE50814}"/>
              </a:ext>
            </a:extLst>
          </p:cNvPr>
          <p:cNvSpPr txBox="1"/>
          <p:nvPr/>
        </p:nvSpPr>
        <p:spPr>
          <a:xfrm>
            <a:off x="1259999" y="360000"/>
            <a:ext cx="10260000" cy="7200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Neutron Current vs NBOA Area</a:t>
            </a:r>
          </a:p>
        </p:txBody>
      </p:sp>
      <p:pic>
        <p:nvPicPr>
          <p:cNvPr id="3" name="Picture 2">
            <a:extLst>
              <a:ext uri="{FF2B5EF4-FFF2-40B4-BE49-F238E27FC236}">
                <a16:creationId xmlns:a16="http://schemas.microsoft.com/office/drawing/2014/main" id="{22605FF3-F8F2-024A-B437-882C1C6A79E6}"/>
              </a:ext>
            </a:extLst>
          </p:cNvPr>
          <p:cNvPicPr>
            <a:picLocks noChangeAspect="1"/>
          </p:cNvPicPr>
          <p:nvPr/>
        </p:nvPicPr>
        <p:blipFill>
          <a:blip r:embed="rId2"/>
          <a:stretch>
            <a:fillRect/>
          </a:stretch>
        </p:blipFill>
        <p:spPr>
          <a:xfrm>
            <a:off x="179999" y="1259999"/>
            <a:ext cx="6021818" cy="5220000"/>
          </a:xfrm>
          <a:prstGeom prst="rect">
            <a:avLst/>
          </a:prstGeom>
          <a:effectLst>
            <a:outerShdw blurRad="63500" dist="25400" dir="2700000" algn="tl" rotWithShape="0">
              <a:prstClr val="black">
                <a:alpha val="25000"/>
              </a:prstClr>
            </a:outerShdw>
          </a:effectLst>
        </p:spPr>
      </p:pic>
      <p:pic>
        <p:nvPicPr>
          <p:cNvPr id="5" name="Picture 4">
            <a:extLst>
              <a:ext uri="{FF2B5EF4-FFF2-40B4-BE49-F238E27FC236}">
                <a16:creationId xmlns:a16="http://schemas.microsoft.com/office/drawing/2014/main" id="{CC3D8D83-62C3-F647-84D7-9C05014C916F}"/>
              </a:ext>
            </a:extLst>
          </p:cNvPr>
          <p:cNvPicPr>
            <a:picLocks noChangeAspect="1"/>
          </p:cNvPicPr>
          <p:nvPr/>
        </p:nvPicPr>
        <p:blipFill>
          <a:blip r:embed="rId3"/>
          <a:stretch>
            <a:fillRect/>
          </a:stretch>
        </p:blipFill>
        <p:spPr>
          <a:xfrm>
            <a:off x="5759999" y="1259999"/>
            <a:ext cx="6021818" cy="5220000"/>
          </a:xfrm>
          <a:prstGeom prst="rect">
            <a:avLst/>
          </a:prstGeom>
          <a:effectLst>
            <a:outerShdw blurRad="63500" dist="25400" dir="2700000" algn="tl" rotWithShape="0">
              <a:prstClr val="black">
                <a:alpha val="25000"/>
              </a:prstClr>
            </a:outerShdw>
          </a:effectLst>
        </p:spPr>
      </p:pic>
      <p:sp>
        <p:nvSpPr>
          <p:cNvPr id="7" name="TextBox 6">
            <a:extLst>
              <a:ext uri="{FF2B5EF4-FFF2-40B4-BE49-F238E27FC236}">
                <a16:creationId xmlns:a16="http://schemas.microsoft.com/office/drawing/2014/main" id="{739310EC-7F76-0D48-BBE9-1F32EBABEA4E}"/>
              </a:ext>
            </a:extLst>
          </p:cNvPr>
          <p:cNvSpPr txBox="1"/>
          <p:nvPr/>
        </p:nvSpPr>
        <p:spPr>
          <a:xfrm>
            <a:off x="4590000" y="3654000"/>
            <a:ext cx="1800000" cy="7200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2+2X5 mm</a:t>
            </a:r>
          </a:p>
        </p:txBody>
      </p:sp>
      <p:cxnSp>
        <p:nvCxnSpPr>
          <p:cNvPr id="8" name="Straight Arrow Connector 7">
            <a:extLst>
              <a:ext uri="{FF2B5EF4-FFF2-40B4-BE49-F238E27FC236}">
                <a16:creationId xmlns:a16="http://schemas.microsoft.com/office/drawing/2014/main" id="{704E0F52-2C08-7B4E-8D53-AFE1DD771F80}"/>
              </a:ext>
            </a:extLst>
          </p:cNvPr>
          <p:cNvCxnSpPr>
            <a:cxnSpLocks/>
          </p:cNvCxnSpPr>
          <p:nvPr/>
        </p:nvCxnSpPr>
        <p:spPr>
          <a:xfrm flipH="1">
            <a:off x="2880000" y="4014000"/>
            <a:ext cx="1620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075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6A1FB1-24A0-CF48-9CEF-617EAFE50814}"/>
              </a:ext>
            </a:extLst>
          </p:cNvPr>
          <p:cNvSpPr txBox="1"/>
          <p:nvPr/>
        </p:nvSpPr>
        <p:spPr>
          <a:xfrm>
            <a:off x="1259999" y="360000"/>
            <a:ext cx="10260000" cy="7200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Neutron Current vs NBOA Area</a:t>
            </a:r>
          </a:p>
        </p:txBody>
      </p:sp>
      <p:pic>
        <p:nvPicPr>
          <p:cNvPr id="4" name="Picture 3">
            <a:extLst>
              <a:ext uri="{FF2B5EF4-FFF2-40B4-BE49-F238E27FC236}">
                <a16:creationId xmlns:a16="http://schemas.microsoft.com/office/drawing/2014/main" id="{9E85E6E7-7CAB-8949-AD01-A19C56F5A2A5}"/>
              </a:ext>
            </a:extLst>
          </p:cNvPr>
          <p:cNvPicPr>
            <a:picLocks noChangeAspect="1"/>
          </p:cNvPicPr>
          <p:nvPr/>
        </p:nvPicPr>
        <p:blipFill>
          <a:blip r:embed="rId2"/>
          <a:stretch>
            <a:fillRect/>
          </a:stretch>
        </p:blipFill>
        <p:spPr>
          <a:xfrm>
            <a:off x="180000" y="1260000"/>
            <a:ext cx="6007925" cy="5220000"/>
          </a:xfrm>
          <a:prstGeom prst="rect">
            <a:avLst/>
          </a:prstGeom>
          <a:effectLst>
            <a:outerShdw blurRad="63500" dist="25400" dir="2700000" algn="tl" rotWithShape="0">
              <a:prstClr val="black">
                <a:alpha val="25000"/>
              </a:prstClr>
            </a:outerShdw>
          </a:effectLst>
        </p:spPr>
      </p:pic>
      <p:pic>
        <p:nvPicPr>
          <p:cNvPr id="8" name="Picture 7">
            <a:extLst>
              <a:ext uri="{FF2B5EF4-FFF2-40B4-BE49-F238E27FC236}">
                <a16:creationId xmlns:a16="http://schemas.microsoft.com/office/drawing/2014/main" id="{A62F96F9-56FE-DB4D-96BD-55F662C854A1}"/>
              </a:ext>
            </a:extLst>
          </p:cNvPr>
          <p:cNvPicPr>
            <a:picLocks noChangeAspect="1"/>
          </p:cNvPicPr>
          <p:nvPr/>
        </p:nvPicPr>
        <p:blipFill>
          <a:blip r:embed="rId3"/>
          <a:stretch>
            <a:fillRect/>
          </a:stretch>
        </p:blipFill>
        <p:spPr>
          <a:xfrm>
            <a:off x="5759998" y="1260000"/>
            <a:ext cx="5991511" cy="5220000"/>
          </a:xfrm>
          <a:prstGeom prst="rect">
            <a:avLst/>
          </a:prstGeom>
          <a:effectLst>
            <a:outerShdw blurRad="63500" dist="25400" dir="2700000" algn="tl" rotWithShape="0">
              <a:prstClr val="black">
                <a:alpha val="25000"/>
              </a:prstClr>
            </a:outerShdw>
          </a:effectLst>
        </p:spPr>
      </p:pic>
      <p:sp>
        <p:nvSpPr>
          <p:cNvPr id="5" name="TextBox 4">
            <a:extLst>
              <a:ext uri="{FF2B5EF4-FFF2-40B4-BE49-F238E27FC236}">
                <a16:creationId xmlns:a16="http://schemas.microsoft.com/office/drawing/2014/main" id="{75FE096F-E238-C243-A3C1-BCFA17AF534F}"/>
              </a:ext>
            </a:extLst>
          </p:cNvPr>
          <p:cNvSpPr txBox="1"/>
          <p:nvPr/>
        </p:nvSpPr>
        <p:spPr>
          <a:xfrm>
            <a:off x="4590000" y="4194000"/>
            <a:ext cx="1800000" cy="7200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2+2X5 mm</a:t>
            </a:r>
          </a:p>
        </p:txBody>
      </p:sp>
      <p:cxnSp>
        <p:nvCxnSpPr>
          <p:cNvPr id="7" name="Straight Arrow Connector 6">
            <a:extLst>
              <a:ext uri="{FF2B5EF4-FFF2-40B4-BE49-F238E27FC236}">
                <a16:creationId xmlns:a16="http://schemas.microsoft.com/office/drawing/2014/main" id="{1639099F-E6C4-2845-B5F8-A870DE435CAA}"/>
              </a:ext>
            </a:extLst>
          </p:cNvPr>
          <p:cNvCxnSpPr>
            <a:cxnSpLocks/>
          </p:cNvCxnSpPr>
          <p:nvPr/>
        </p:nvCxnSpPr>
        <p:spPr>
          <a:xfrm flipH="1">
            <a:off x="2880000" y="4554000"/>
            <a:ext cx="1620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750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6A1FB1-24A0-CF48-9CEF-617EAFE50814}"/>
              </a:ext>
            </a:extLst>
          </p:cNvPr>
          <p:cNvSpPr txBox="1"/>
          <p:nvPr/>
        </p:nvSpPr>
        <p:spPr>
          <a:xfrm>
            <a:off x="1259999" y="360000"/>
            <a:ext cx="10260000" cy="7200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System-Wide Streaming</a:t>
            </a:r>
          </a:p>
        </p:txBody>
      </p:sp>
      <p:pic>
        <p:nvPicPr>
          <p:cNvPr id="4" name="Picture 3">
            <a:extLst>
              <a:ext uri="{FF2B5EF4-FFF2-40B4-BE49-F238E27FC236}">
                <a16:creationId xmlns:a16="http://schemas.microsoft.com/office/drawing/2014/main" id="{27EE3D73-AAB7-B44F-8BEF-8851E56225F0}"/>
              </a:ext>
            </a:extLst>
          </p:cNvPr>
          <p:cNvPicPr>
            <a:picLocks noChangeAspect="1"/>
          </p:cNvPicPr>
          <p:nvPr/>
        </p:nvPicPr>
        <p:blipFill>
          <a:blip r:embed="rId3"/>
          <a:stretch>
            <a:fillRect/>
          </a:stretch>
        </p:blipFill>
        <p:spPr>
          <a:xfrm>
            <a:off x="180000" y="1260000"/>
            <a:ext cx="6040800" cy="5220039"/>
          </a:xfrm>
          <a:prstGeom prst="rect">
            <a:avLst/>
          </a:prstGeom>
          <a:effectLst>
            <a:outerShdw blurRad="63500" dist="25400" dir="2700000" algn="tl" rotWithShape="0">
              <a:prstClr val="black">
                <a:alpha val="25000"/>
              </a:prstClr>
            </a:outerShdw>
          </a:effectLst>
        </p:spPr>
      </p:pic>
      <p:pic>
        <p:nvPicPr>
          <p:cNvPr id="10" name="Picture 9">
            <a:extLst>
              <a:ext uri="{FF2B5EF4-FFF2-40B4-BE49-F238E27FC236}">
                <a16:creationId xmlns:a16="http://schemas.microsoft.com/office/drawing/2014/main" id="{1FE165A8-6924-4240-A6DD-9748D4662F31}"/>
              </a:ext>
            </a:extLst>
          </p:cNvPr>
          <p:cNvPicPr>
            <a:picLocks noChangeAspect="1"/>
          </p:cNvPicPr>
          <p:nvPr/>
        </p:nvPicPr>
        <p:blipFill>
          <a:blip r:embed="rId4"/>
          <a:stretch>
            <a:fillRect/>
          </a:stretch>
        </p:blipFill>
        <p:spPr>
          <a:xfrm>
            <a:off x="5760000" y="1260000"/>
            <a:ext cx="6040800" cy="5220039"/>
          </a:xfrm>
          <a:prstGeom prst="rect">
            <a:avLst/>
          </a:prstGeom>
          <a:effectLst>
            <a:outerShdw blurRad="63500" dist="25400" dir="2700000" algn="tl" rotWithShape="0">
              <a:prstClr val="black">
                <a:alpha val="25000"/>
              </a:prstClr>
            </a:outerShdw>
          </a:effectLst>
        </p:spPr>
      </p:pic>
    </p:spTree>
    <p:extLst>
      <p:ext uri="{BB962C8B-B14F-4D97-AF65-F5344CB8AC3E}">
        <p14:creationId xmlns:p14="http://schemas.microsoft.com/office/powerpoint/2010/main" val="2740542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E491892-E9B5-8648-9993-4139CC779B61}"/>
              </a:ext>
            </a:extLst>
          </p:cNvPr>
          <p:cNvSpPr txBox="1"/>
          <p:nvPr/>
        </p:nvSpPr>
        <p:spPr>
          <a:xfrm>
            <a:off x="720000" y="720000"/>
            <a:ext cx="10753200" cy="5580000"/>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Contribution of gaps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total neutron current: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70C0"/>
                </a:solidFill>
                <a:effectLst/>
                <a:uLnTx/>
                <a:uFillTx/>
                <a:latin typeface="Futura Bk Book" panose="020B0502020204020303" pitchFamily="34" charset="0"/>
                <a:ea typeface="+mn-ea"/>
                <a:cs typeface="+mn-cs"/>
              </a:rPr>
              <a:t>3.0%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Contribution of gaps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neutron current above 100 MeV: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Futura Bk Book" panose="020B0502020204020303" pitchFamily="34" charset="0"/>
                <a:ea typeface="+mn-ea"/>
                <a:cs typeface="+mn-cs"/>
              </a:rPr>
              <a:t>5.8%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utura Bk Book" panose="020B0502020204020303" pitchFamily="34" charset="0"/>
                <a:ea typeface="+mn-ea"/>
                <a:cs typeface="+mn-cs"/>
              </a:rPr>
              <a:t>[The same numbers with short (-70 cm) blind NBPI are 3.4% and 9.7% respectively]</a:t>
            </a:r>
          </a:p>
        </p:txBody>
      </p:sp>
      <p:cxnSp>
        <p:nvCxnSpPr>
          <p:cNvPr id="3" name="Straight Connector 2">
            <a:extLst>
              <a:ext uri="{FF2B5EF4-FFF2-40B4-BE49-F238E27FC236}">
                <a16:creationId xmlns:a16="http://schemas.microsoft.com/office/drawing/2014/main" id="{20C02E23-2D09-C540-91A7-6A2945C0C75B}"/>
              </a:ext>
            </a:extLst>
          </p:cNvPr>
          <p:cNvCxnSpPr/>
          <p:nvPr/>
        </p:nvCxnSpPr>
        <p:spPr>
          <a:xfrm>
            <a:off x="1080000" y="5670000"/>
            <a:ext cx="10033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874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3432" y="1738769"/>
            <a:ext cx="10972800" cy="4345166"/>
          </a:xfrm>
        </p:spPr>
        <p:txBody>
          <a:bodyPr/>
          <a:lstStyle/>
          <a:p>
            <a:pPr marL="0" indent="0">
              <a:buNone/>
            </a:pPr>
            <a:r>
              <a:rPr lang="sv-SE" dirty="0"/>
              <a:t>Neuronic calculations showed that the gap between NBPI and NBOA can be 5 mm at maximum. Change allows us to introduce stepping of the insert instead of milling </a:t>
            </a:r>
            <a:r>
              <a:rPr lang="sv-SE" dirty="0" err="1"/>
              <a:t>large</a:t>
            </a:r>
            <a:r>
              <a:rPr lang="sv-SE" dirty="0"/>
              <a:t> </a:t>
            </a:r>
            <a:r>
              <a:rPr lang="sv-SE" dirty="0" err="1"/>
              <a:t>radii</a:t>
            </a:r>
            <a:endParaRPr lang="sv-SE" dirty="0"/>
          </a:p>
          <a:p>
            <a:pPr marL="0" indent="0">
              <a:buNone/>
            </a:pPr>
            <a:r>
              <a:rPr lang="sv-SE" dirty="0" err="1"/>
              <a:t>Requirement</a:t>
            </a:r>
            <a:r>
              <a:rPr lang="sv-SE" dirty="0"/>
              <a:t>; gap less </a:t>
            </a:r>
            <a:r>
              <a:rPr lang="sv-SE" dirty="0" err="1"/>
              <a:t>than</a:t>
            </a:r>
            <a:r>
              <a:rPr lang="sv-SE" dirty="0"/>
              <a:t> 5mm and no less </a:t>
            </a:r>
            <a:r>
              <a:rPr lang="sv-SE" dirty="0" err="1"/>
              <a:t>than</a:t>
            </a:r>
            <a:r>
              <a:rPr lang="sv-SE" dirty="0"/>
              <a:t> 2mm.</a:t>
            </a:r>
            <a:endParaRPr lang="en-GB" dirty="0"/>
          </a:p>
        </p:txBody>
      </p:sp>
      <p:sp>
        <p:nvSpPr>
          <p:cNvPr id="2" name="Title 1"/>
          <p:cNvSpPr>
            <a:spLocks noGrp="1"/>
          </p:cNvSpPr>
          <p:nvPr>
            <p:ph type="title"/>
          </p:nvPr>
        </p:nvSpPr>
        <p:spPr/>
        <p:txBody>
          <a:bodyPr/>
          <a:lstStyle/>
          <a:p>
            <a:r>
              <a:rPr lang="en-GB" dirty="0"/>
              <a:t>Value Engineering of NBPI</a:t>
            </a:r>
          </a:p>
        </p:txBody>
      </p:sp>
      <p:sp>
        <p:nvSpPr>
          <p:cNvPr id="4" name="Slide Number Placeholder 3"/>
          <p:cNvSpPr>
            <a:spLocks noGrp="1"/>
          </p:cNvSpPr>
          <p:nvPr>
            <p:ph type="sldNum" sz="quarter" idx="12"/>
          </p:nvPr>
        </p:nvSpPr>
        <p:spPr/>
        <p:txBody>
          <a:bodyPr/>
          <a:lstStyle/>
          <a:p>
            <a:fld id="{551115BC-487E-4422-894C-CB7CD3E79223}" type="slidenum">
              <a:rPr lang="en-GB" smtClean="0"/>
              <a:pPr/>
              <a:t>25</a:t>
            </a:fld>
            <a:endParaRPr lang="en-GB" dirty="0"/>
          </a:p>
        </p:txBody>
      </p:sp>
      <p:sp>
        <p:nvSpPr>
          <p:cNvPr id="5" name="Text Placeholder 4"/>
          <p:cNvSpPr>
            <a:spLocks noGrp="1"/>
          </p:cNvSpPr>
          <p:nvPr>
            <p:ph type="body" sz="quarter" idx="13"/>
          </p:nvPr>
        </p:nvSpPr>
        <p:spPr/>
        <p:txBody>
          <a:bodyPr>
            <a:normAutofit fontScale="70000" lnSpcReduction="20000"/>
          </a:bodyPr>
          <a:lstStyle/>
          <a:p>
            <a:r>
              <a:rPr lang="en-GB" dirty="0"/>
              <a:t>Change of gap based on neutronic calculations</a:t>
            </a:r>
          </a:p>
          <a:p>
            <a:r>
              <a:rPr lang="en-GB" dirty="0"/>
              <a:t>Simplifying milling of the NBPI by use of steps or slope</a:t>
            </a:r>
          </a:p>
        </p:txBody>
      </p:sp>
      <p:pic>
        <p:nvPicPr>
          <p:cNvPr id="3074" name="Picture 2" descr="C:\Users\najadelacour\Desktop\Large radi.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325366"/>
            <a:ext cx="11241981" cy="38221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63552" y="3717032"/>
            <a:ext cx="1152128" cy="288032"/>
          </a:xfrm>
          <a:prstGeom prst="rect">
            <a:avLst/>
          </a:prstGeom>
        </p:spPr>
        <p:txBody>
          <a:bodyPr vert="horz" wrap="none" lIns="91440" tIns="45720" rIns="91440" bIns="45720" rtlCol="0" anchor="t">
            <a:normAutofit fontScale="70000" lnSpcReduction="20000"/>
          </a:bodyPr>
          <a:lstStyle/>
          <a:p>
            <a:pPr algn="l"/>
            <a:r>
              <a:rPr lang="sv-SE" sz="2000" dirty="0"/>
              <a:t>R61227.5</a:t>
            </a:r>
            <a:endParaRPr lang="en-GB" sz="2000" dirty="0"/>
          </a:p>
        </p:txBody>
      </p:sp>
      <p:grpSp>
        <p:nvGrpSpPr>
          <p:cNvPr id="17" name="Group 16"/>
          <p:cNvGrpSpPr/>
          <p:nvPr/>
        </p:nvGrpSpPr>
        <p:grpSpPr>
          <a:xfrm>
            <a:off x="1271464" y="3911352"/>
            <a:ext cx="1728192" cy="1101824"/>
            <a:chOff x="1271464" y="3911352"/>
            <a:chExt cx="1728192" cy="1101824"/>
          </a:xfrm>
        </p:grpSpPr>
        <p:cxnSp>
          <p:nvCxnSpPr>
            <p:cNvPr id="8" name="Straight Arrow Connector 7"/>
            <p:cNvCxnSpPr/>
            <p:nvPr/>
          </p:nvCxnSpPr>
          <p:spPr>
            <a:xfrm flipH="1">
              <a:off x="1271464" y="3911352"/>
              <a:ext cx="792088" cy="11018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2063552" y="3911352"/>
              <a:ext cx="936104" cy="0"/>
            </a:xfrm>
            <a:prstGeom prst="line">
              <a:avLst/>
            </a:prstGeom>
          </p:spPr>
          <p:style>
            <a:lnRef idx="1">
              <a:schemeClr val="dk1"/>
            </a:lnRef>
            <a:fillRef idx="0">
              <a:schemeClr val="dk1"/>
            </a:fillRef>
            <a:effectRef idx="0">
              <a:schemeClr val="dk1"/>
            </a:effectRef>
            <a:fontRef idx="minor">
              <a:schemeClr val="tx1"/>
            </a:fontRef>
          </p:style>
        </p:cxnSp>
      </p:grpSp>
      <p:sp>
        <p:nvSpPr>
          <p:cNvPr id="19" name="Rectangle 18"/>
          <p:cNvSpPr/>
          <p:nvPr/>
        </p:nvSpPr>
        <p:spPr>
          <a:xfrm>
            <a:off x="191344" y="3573016"/>
            <a:ext cx="2808312" cy="16634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1" name="Straight Connector 20"/>
          <p:cNvCxnSpPr>
            <a:stCxn id="18" idx="1"/>
            <a:endCxn id="19" idx="3"/>
          </p:cNvCxnSpPr>
          <p:nvPr/>
        </p:nvCxnSpPr>
        <p:spPr>
          <a:xfrm flipH="1">
            <a:off x="2999656" y="4307204"/>
            <a:ext cx="731490" cy="97520"/>
          </a:xfrm>
          <a:prstGeom prst="line">
            <a:avLst/>
          </a:prstGeom>
          <a:ln w="19050"/>
        </p:spPr>
        <p:style>
          <a:lnRef idx="1">
            <a:schemeClr val="dk1"/>
          </a:lnRef>
          <a:fillRef idx="0">
            <a:schemeClr val="dk1"/>
          </a:fillRef>
          <a:effectRef idx="0">
            <a:schemeClr val="dk1"/>
          </a:effectRef>
          <a:fontRef idx="minor">
            <a:schemeClr val="tx1"/>
          </a:fontRef>
        </p:style>
      </p:cxnSp>
      <p:grpSp>
        <p:nvGrpSpPr>
          <p:cNvPr id="7" name="Group 6"/>
          <p:cNvGrpSpPr/>
          <p:nvPr/>
        </p:nvGrpSpPr>
        <p:grpSpPr>
          <a:xfrm>
            <a:off x="3731146" y="2082551"/>
            <a:ext cx="5838679" cy="4449305"/>
            <a:chOff x="3731146" y="2082551"/>
            <a:chExt cx="5838679" cy="4449305"/>
          </a:xfrm>
        </p:grpSpPr>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1146" y="2082551"/>
              <a:ext cx="5838679" cy="4449305"/>
            </a:xfrm>
            <a:prstGeom prst="rect">
              <a:avLst/>
            </a:prstGeom>
            <a:ln w="25400">
              <a:solidFill>
                <a:schemeClr val="tx1"/>
              </a:solidFill>
            </a:ln>
          </p:spPr>
        </p:pic>
        <p:grpSp>
          <p:nvGrpSpPr>
            <p:cNvPr id="31" name="Group 30"/>
            <p:cNvGrpSpPr/>
            <p:nvPr/>
          </p:nvGrpSpPr>
          <p:grpSpPr>
            <a:xfrm>
              <a:off x="5087888" y="5301208"/>
              <a:ext cx="4409929" cy="216024"/>
              <a:chOff x="5159896" y="5301208"/>
              <a:chExt cx="4409929" cy="216024"/>
            </a:xfrm>
          </p:grpSpPr>
          <p:cxnSp>
            <p:nvCxnSpPr>
              <p:cNvPr id="23" name="Straight Connector 22"/>
              <p:cNvCxnSpPr/>
              <p:nvPr/>
            </p:nvCxnSpPr>
            <p:spPr>
              <a:xfrm>
                <a:off x="5159896" y="5517232"/>
                <a:ext cx="208823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5" name="Straight Connector 24"/>
              <p:cNvCxnSpPr/>
              <p:nvPr/>
            </p:nvCxnSpPr>
            <p:spPr>
              <a:xfrm>
                <a:off x="7248128" y="5373216"/>
                <a:ext cx="208823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a:off x="7248128" y="5373216"/>
                <a:ext cx="0" cy="144016"/>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Straight Connector 27"/>
              <p:cNvCxnSpPr/>
              <p:nvPr/>
            </p:nvCxnSpPr>
            <p:spPr>
              <a:xfrm>
                <a:off x="9336360" y="5301208"/>
                <a:ext cx="0" cy="72008"/>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0" name="Straight Connector 29"/>
              <p:cNvCxnSpPr/>
              <p:nvPr/>
            </p:nvCxnSpPr>
            <p:spPr>
              <a:xfrm>
                <a:off x="9336360" y="5301208"/>
                <a:ext cx="233465"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spTree>
    <p:extLst>
      <p:ext uri="{BB962C8B-B14F-4D97-AF65-F5344CB8AC3E}">
        <p14:creationId xmlns:p14="http://schemas.microsoft.com/office/powerpoint/2010/main" val="155886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latshållare för innehåll 25">
            <a:extLst>
              <a:ext uri="{FF2B5EF4-FFF2-40B4-BE49-F238E27FC236}">
                <a16:creationId xmlns:a16="http://schemas.microsoft.com/office/drawing/2014/main" id="{193246AE-5F46-438C-B28B-378ABC7478D2}"/>
              </a:ext>
            </a:extLst>
          </p:cNvPr>
          <p:cNvSpPr>
            <a:spLocks noGrp="1"/>
          </p:cNvSpPr>
          <p:nvPr>
            <p:ph idx="1"/>
          </p:nvPr>
        </p:nvSpPr>
        <p:spPr>
          <a:xfrm>
            <a:off x="1954916" y="1620134"/>
            <a:ext cx="8229600" cy="4525963"/>
          </a:xfrm>
        </p:spPr>
        <p:txBody>
          <a:bodyPr/>
          <a:lstStyle/>
          <a:p>
            <a:pPr marL="0" indent="0">
              <a:buNone/>
            </a:pPr>
            <a:r>
              <a:rPr lang="sv-SE" dirty="0"/>
              <a:t>UP</a:t>
            </a:r>
          </a:p>
          <a:p>
            <a:endParaRPr lang="sv-SE" dirty="0"/>
          </a:p>
          <a:p>
            <a:endParaRPr lang="sv-SE" dirty="0"/>
          </a:p>
        </p:txBody>
      </p:sp>
      <p:sp>
        <p:nvSpPr>
          <p:cNvPr id="2" name="Title 1"/>
          <p:cNvSpPr>
            <a:spLocks noGrp="1"/>
          </p:cNvSpPr>
          <p:nvPr>
            <p:ph type="title"/>
          </p:nvPr>
        </p:nvSpPr>
        <p:spPr/>
        <p:txBody>
          <a:bodyPr/>
          <a:lstStyle/>
          <a:p>
            <a:br>
              <a:rPr lang="en-US" dirty="0"/>
            </a:b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26</a:t>
            </a:fld>
            <a:endParaRPr lang="en-GB" noProof="0"/>
          </a:p>
        </p:txBody>
      </p:sp>
      <p:sp>
        <p:nvSpPr>
          <p:cNvPr id="16" name="textruta 15">
            <a:extLst>
              <a:ext uri="{FF2B5EF4-FFF2-40B4-BE49-F238E27FC236}">
                <a16:creationId xmlns:a16="http://schemas.microsoft.com/office/drawing/2014/main" id="{DB0D2DBB-E167-41D3-8115-EEC7A6E7F96E}"/>
              </a:ext>
            </a:extLst>
          </p:cNvPr>
          <p:cNvSpPr txBox="1"/>
          <p:nvPr/>
        </p:nvSpPr>
        <p:spPr>
          <a:xfrm>
            <a:off x="5384024" y="1908952"/>
            <a:ext cx="1584176" cy="369332"/>
          </a:xfrm>
          <a:prstGeom prst="rect">
            <a:avLst/>
          </a:prstGeom>
          <a:noFill/>
        </p:spPr>
        <p:txBody>
          <a:bodyPr wrap="square" rtlCol="0">
            <a:spAutoFit/>
          </a:bodyPr>
          <a:lstStyle/>
          <a:p>
            <a:r>
              <a:rPr lang="sv-SE" b="1" dirty="0"/>
              <a:t>Nominal 7 mm</a:t>
            </a:r>
          </a:p>
        </p:txBody>
      </p:sp>
      <p:sp>
        <p:nvSpPr>
          <p:cNvPr id="32" name="Rektangel 31">
            <a:extLst>
              <a:ext uri="{FF2B5EF4-FFF2-40B4-BE49-F238E27FC236}">
                <a16:creationId xmlns:a16="http://schemas.microsoft.com/office/drawing/2014/main" id="{D992516F-FCEC-4C88-8C96-6F0AE633880E}"/>
              </a:ext>
            </a:extLst>
          </p:cNvPr>
          <p:cNvSpPr/>
          <p:nvPr/>
        </p:nvSpPr>
        <p:spPr>
          <a:xfrm>
            <a:off x="6534748" y="2348880"/>
            <a:ext cx="304983" cy="3413080"/>
          </a:xfrm>
          <a:prstGeom prst="rect">
            <a:avLst/>
          </a:prstGeom>
          <a:pattFill prst="ltDnDiag">
            <a:fgClr>
              <a:schemeClr val="accent1"/>
            </a:fgClr>
            <a:bgClr>
              <a:schemeClr val="bg1"/>
            </a:bgClr>
          </a:patt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attFill prst="pct5">
                <a:fgClr>
                  <a:schemeClr val="lt1"/>
                </a:fgClr>
                <a:bgClr>
                  <a:schemeClr val="bg1"/>
                </a:bgClr>
              </a:pattFill>
            </a:endParaRPr>
          </a:p>
        </p:txBody>
      </p:sp>
      <p:sp>
        <p:nvSpPr>
          <p:cNvPr id="30" name="Rektangel 29">
            <a:extLst>
              <a:ext uri="{FF2B5EF4-FFF2-40B4-BE49-F238E27FC236}">
                <a16:creationId xmlns:a16="http://schemas.microsoft.com/office/drawing/2014/main" id="{564865DE-FB0E-4472-A00F-0F9CCF09B4C0}"/>
              </a:ext>
            </a:extLst>
          </p:cNvPr>
          <p:cNvSpPr/>
          <p:nvPr/>
        </p:nvSpPr>
        <p:spPr>
          <a:xfrm>
            <a:off x="6879756" y="2336188"/>
            <a:ext cx="688061" cy="3413080"/>
          </a:xfrm>
          <a:prstGeom prst="rect">
            <a:avLst/>
          </a:prstGeom>
          <a:pattFill prst="ltHorz">
            <a:fgClr>
              <a:schemeClr val="accent1"/>
            </a:fgClr>
            <a:bgClr>
              <a:schemeClr val="bg1"/>
            </a:bgClr>
          </a:patt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attFill prst="pct5">
                <a:fgClr>
                  <a:schemeClr val="lt1"/>
                </a:fgClr>
                <a:bgClr>
                  <a:schemeClr val="bg1"/>
                </a:bgClr>
              </a:pattFill>
            </a:endParaRPr>
          </a:p>
        </p:txBody>
      </p:sp>
      <p:sp>
        <p:nvSpPr>
          <p:cNvPr id="29" name="Rektangel 28">
            <a:extLst>
              <a:ext uri="{FF2B5EF4-FFF2-40B4-BE49-F238E27FC236}">
                <a16:creationId xmlns:a16="http://schemas.microsoft.com/office/drawing/2014/main" id="{F2FA049F-8BE3-4C73-B100-62FB4E6ACF81}"/>
              </a:ext>
            </a:extLst>
          </p:cNvPr>
          <p:cNvSpPr/>
          <p:nvPr/>
        </p:nvSpPr>
        <p:spPr>
          <a:xfrm>
            <a:off x="4871865" y="2348880"/>
            <a:ext cx="862854" cy="3413080"/>
          </a:xfrm>
          <a:prstGeom prst="rect">
            <a:avLst/>
          </a:prstGeom>
          <a:pattFill prst="lgGrid">
            <a:fgClr>
              <a:schemeClr val="accent1"/>
            </a:fgClr>
            <a:bgClr>
              <a:schemeClr val="bg1"/>
            </a:bgClr>
          </a:patt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attFill prst="pct5">
                <a:fgClr>
                  <a:schemeClr val="lt1"/>
                </a:fgClr>
                <a:bgClr>
                  <a:schemeClr val="bg1"/>
                </a:bgClr>
              </a:pattFill>
            </a:endParaRPr>
          </a:p>
        </p:txBody>
      </p:sp>
      <p:sp>
        <p:nvSpPr>
          <p:cNvPr id="21" name="textruta 20">
            <a:extLst>
              <a:ext uri="{FF2B5EF4-FFF2-40B4-BE49-F238E27FC236}">
                <a16:creationId xmlns:a16="http://schemas.microsoft.com/office/drawing/2014/main" id="{3C2A7656-0AB0-4B77-87C8-55B75AC811D7}"/>
              </a:ext>
            </a:extLst>
          </p:cNvPr>
          <p:cNvSpPr txBox="1"/>
          <p:nvPr/>
        </p:nvSpPr>
        <p:spPr>
          <a:xfrm rot="16200000">
            <a:off x="3715606" y="3860715"/>
            <a:ext cx="3521605" cy="369332"/>
          </a:xfrm>
          <a:prstGeom prst="rect">
            <a:avLst/>
          </a:prstGeom>
          <a:noFill/>
        </p:spPr>
        <p:txBody>
          <a:bodyPr wrap="none" rtlCol="0">
            <a:spAutoFit/>
          </a:bodyPr>
          <a:lstStyle/>
          <a:p>
            <a:r>
              <a:rPr lang="sv-SE" b="1" dirty="0" err="1"/>
              <a:t>Manufacturing</a:t>
            </a:r>
            <a:r>
              <a:rPr lang="sv-SE" b="1" dirty="0"/>
              <a:t> </a:t>
            </a:r>
            <a:r>
              <a:rPr lang="sv-SE" b="1" dirty="0" err="1"/>
              <a:t>of</a:t>
            </a:r>
            <a:r>
              <a:rPr lang="sv-SE" b="1" dirty="0"/>
              <a:t> port </a:t>
            </a:r>
            <a:r>
              <a:rPr lang="sv-SE" b="1" dirty="0" err="1"/>
              <a:t>tube</a:t>
            </a:r>
            <a:r>
              <a:rPr lang="sv-SE" b="1" dirty="0"/>
              <a:t> ± 2mm</a:t>
            </a:r>
          </a:p>
        </p:txBody>
      </p:sp>
      <p:sp>
        <p:nvSpPr>
          <p:cNvPr id="22" name="textruta 21">
            <a:extLst>
              <a:ext uri="{FF2B5EF4-FFF2-40B4-BE49-F238E27FC236}">
                <a16:creationId xmlns:a16="http://schemas.microsoft.com/office/drawing/2014/main" id="{4BAF251C-01F1-48E8-99A5-186521B21F9A}"/>
              </a:ext>
            </a:extLst>
          </p:cNvPr>
          <p:cNvSpPr txBox="1"/>
          <p:nvPr/>
        </p:nvSpPr>
        <p:spPr>
          <a:xfrm rot="16200000">
            <a:off x="5257401" y="3802908"/>
            <a:ext cx="3498312" cy="369332"/>
          </a:xfrm>
          <a:prstGeom prst="rect">
            <a:avLst/>
          </a:prstGeom>
          <a:noFill/>
        </p:spPr>
        <p:txBody>
          <a:bodyPr wrap="square" rtlCol="0">
            <a:spAutoFit/>
          </a:bodyPr>
          <a:lstStyle/>
          <a:p>
            <a:r>
              <a:rPr lang="sv-SE" b="1" dirty="0" err="1"/>
              <a:t>Manufacturing</a:t>
            </a:r>
            <a:r>
              <a:rPr lang="sv-SE" b="1" dirty="0"/>
              <a:t> </a:t>
            </a:r>
            <a:r>
              <a:rPr lang="sv-SE" b="1" dirty="0" err="1"/>
              <a:t>of</a:t>
            </a:r>
            <a:r>
              <a:rPr lang="sv-SE" b="1" dirty="0"/>
              <a:t> </a:t>
            </a:r>
            <a:r>
              <a:rPr lang="sv-SE" b="1" dirty="0" err="1"/>
              <a:t>insert</a:t>
            </a:r>
            <a:r>
              <a:rPr lang="sv-SE" b="1" dirty="0"/>
              <a:t>  ±0,5mm</a:t>
            </a:r>
          </a:p>
        </p:txBody>
      </p:sp>
      <p:sp>
        <p:nvSpPr>
          <p:cNvPr id="17" name="textruta 16">
            <a:extLst>
              <a:ext uri="{FF2B5EF4-FFF2-40B4-BE49-F238E27FC236}">
                <a16:creationId xmlns:a16="http://schemas.microsoft.com/office/drawing/2014/main" id="{E043A400-60E8-45CB-A3F6-C19636816A82}"/>
              </a:ext>
            </a:extLst>
          </p:cNvPr>
          <p:cNvSpPr txBox="1"/>
          <p:nvPr/>
        </p:nvSpPr>
        <p:spPr>
          <a:xfrm rot="16200000">
            <a:off x="5743968" y="3958676"/>
            <a:ext cx="1886542" cy="369332"/>
          </a:xfrm>
          <a:prstGeom prst="rect">
            <a:avLst/>
          </a:prstGeom>
          <a:noFill/>
        </p:spPr>
        <p:txBody>
          <a:bodyPr wrap="none" rtlCol="0">
            <a:spAutoFit/>
          </a:bodyPr>
          <a:lstStyle/>
          <a:p>
            <a:r>
              <a:rPr lang="sv-SE" b="1" dirty="0" err="1"/>
              <a:t>Alignment</a:t>
            </a:r>
            <a:r>
              <a:rPr lang="sv-SE" b="1" dirty="0"/>
              <a:t>  ±1mm</a:t>
            </a:r>
          </a:p>
        </p:txBody>
      </p:sp>
      <p:sp>
        <p:nvSpPr>
          <p:cNvPr id="34" name="textruta 33">
            <a:extLst>
              <a:ext uri="{FF2B5EF4-FFF2-40B4-BE49-F238E27FC236}">
                <a16:creationId xmlns:a16="http://schemas.microsoft.com/office/drawing/2014/main" id="{1310CB72-B7B4-4AD7-948C-7897F1781EF1}"/>
              </a:ext>
            </a:extLst>
          </p:cNvPr>
          <p:cNvSpPr txBox="1"/>
          <p:nvPr/>
        </p:nvSpPr>
        <p:spPr>
          <a:xfrm rot="16200000">
            <a:off x="4677757" y="3956337"/>
            <a:ext cx="2917786" cy="369332"/>
          </a:xfrm>
          <a:prstGeom prst="rect">
            <a:avLst/>
          </a:prstGeom>
          <a:noFill/>
        </p:spPr>
        <p:txBody>
          <a:bodyPr wrap="none" rtlCol="0">
            <a:spAutoFit/>
          </a:bodyPr>
          <a:lstStyle/>
          <a:p>
            <a:r>
              <a:rPr lang="sv-SE" b="1" dirty="0"/>
              <a:t>Gap 3,5 mm </a:t>
            </a:r>
            <a:r>
              <a:rPr lang="sv-SE" b="1" dirty="0" err="1"/>
              <a:t>during</a:t>
            </a:r>
            <a:r>
              <a:rPr lang="sv-SE" b="1" dirty="0"/>
              <a:t> </a:t>
            </a:r>
            <a:r>
              <a:rPr lang="sv-SE" b="1" dirty="0" err="1"/>
              <a:t>insertion</a:t>
            </a:r>
            <a:endParaRPr lang="sv-SE" b="1" dirty="0"/>
          </a:p>
        </p:txBody>
      </p:sp>
      <p:cxnSp>
        <p:nvCxnSpPr>
          <p:cNvPr id="14" name="Rak pilkoppling 13">
            <a:extLst>
              <a:ext uri="{FF2B5EF4-FFF2-40B4-BE49-F238E27FC236}">
                <a16:creationId xmlns:a16="http://schemas.microsoft.com/office/drawing/2014/main" id="{8A970C54-A5AD-4DC0-8FEE-936D906D5326}"/>
              </a:ext>
            </a:extLst>
          </p:cNvPr>
          <p:cNvCxnSpPr>
            <a:cxnSpLocks/>
          </p:cNvCxnSpPr>
          <p:nvPr/>
        </p:nvCxnSpPr>
        <p:spPr>
          <a:xfrm flipV="1">
            <a:off x="5188880" y="2228895"/>
            <a:ext cx="1974464" cy="95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Frihandsfigur: Form 5">
            <a:extLst>
              <a:ext uri="{FF2B5EF4-FFF2-40B4-BE49-F238E27FC236}">
                <a16:creationId xmlns:a16="http://schemas.microsoft.com/office/drawing/2014/main" id="{A0947C66-6DCB-4CE1-9CEE-C7ACC6FFF37E}"/>
              </a:ext>
            </a:extLst>
          </p:cNvPr>
          <p:cNvSpPr/>
          <p:nvPr/>
        </p:nvSpPr>
        <p:spPr>
          <a:xfrm rot="10800000">
            <a:off x="7232820" y="2318469"/>
            <a:ext cx="2893087" cy="3426057"/>
          </a:xfrm>
          <a:custGeom>
            <a:avLst/>
            <a:gdLst>
              <a:gd name="connsiteX0" fmla="*/ 183688 w 885947"/>
              <a:gd name="connsiteY0" fmla="*/ 43891 h 2392070"/>
              <a:gd name="connsiteX1" fmla="*/ 183688 w 885947"/>
              <a:gd name="connsiteY1" fmla="*/ 43891 h 2392070"/>
              <a:gd name="connsiteX2" fmla="*/ 198319 w 885947"/>
              <a:gd name="connsiteY2" fmla="*/ 351129 h 2392070"/>
              <a:gd name="connsiteX3" fmla="*/ 205634 w 885947"/>
              <a:gd name="connsiteY3" fmla="*/ 409651 h 2392070"/>
              <a:gd name="connsiteX4" fmla="*/ 220264 w 885947"/>
              <a:gd name="connsiteY4" fmla="*/ 468172 h 2392070"/>
              <a:gd name="connsiteX5" fmla="*/ 227579 w 885947"/>
              <a:gd name="connsiteY5" fmla="*/ 731520 h 2392070"/>
              <a:gd name="connsiteX6" fmla="*/ 234895 w 885947"/>
              <a:gd name="connsiteY6" fmla="*/ 760780 h 2392070"/>
              <a:gd name="connsiteX7" fmla="*/ 242210 w 885947"/>
              <a:gd name="connsiteY7" fmla="*/ 811987 h 2392070"/>
              <a:gd name="connsiteX8" fmla="*/ 249525 w 885947"/>
              <a:gd name="connsiteY8" fmla="*/ 855878 h 2392070"/>
              <a:gd name="connsiteX9" fmla="*/ 242210 w 885947"/>
              <a:gd name="connsiteY9" fmla="*/ 1016812 h 2392070"/>
              <a:gd name="connsiteX10" fmla="*/ 220264 w 885947"/>
              <a:gd name="connsiteY10" fmla="*/ 1082649 h 2392070"/>
              <a:gd name="connsiteX11" fmla="*/ 198319 w 885947"/>
              <a:gd name="connsiteY11" fmla="*/ 1163116 h 2392070"/>
              <a:gd name="connsiteX12" fmla="*/ 183688 w 885947"/>
              <a:gd name="connsiteY12" fmla="*/ 1192377 h 2392070"/>
              <a:gd name="connsiteX13" fmla="*/ 161743 w 885947"/>
              <a:gd name="connsiteY13" fmla="*/ 1250899 h 2392070"/>
              <a:gd name="connsiteX14" fmla="*/ 154427 w 885947"/>
              <a:gd name="connsiteY14" fmla="*/ 1272844 h 2392070"/>
              <a:gd name="connsiteX15" fmla="*/ 125167 w 885947"/>
              <a:gd name="connsiteY15" fmla="*/ 1316736 h 2392070"/>
              <a:gd name="connsiteX16" fmla="*/ 110536 w 885947"/>
              <a:gd name="connsiteY16" fmla="*/ 1360627 h 2392070"/>
              <a:gd name="connsiteX17" fmla="*/ 117851 w 885947"/>
              <a:gd name="connsiteY17" fmla="*/ 1463040 h 2392070"/>
              <a:gd name="connsiteX18" fmla="*/ 132482 w 885947"/>
              <a:gd name="connsiteY18" fmla="*/ 1514246 h 2392070"/>
              <a:gd name="connsiteX19" fmla="*/ 139797 w 885947"/>
              <a:gd name="connsiteY19" fmla="*/ 1543507 h 2392070"/>
              <a:gd name="connsiteX20" fmla="*/ 154427 w 885947"/>
              <a:gd name="connsiteY20" fmla="*/ 1594713 h 2392070"/>
              <a:gd name="connsiteX21" fmla="*/ 147112 w 885947"/>
              <a:gd name="connsiteY21" fmla="*/ 1704441 h 2392070"/>
              <a:gd name="connsiteX22" fmla="*/ 132482 w 885947"/>
              <a:gd name="connsiteY22" fmla="*/ 1755648 h 2392070"/>
              <a:gd name="connsiteX23" fmla="*/ 110536 w 885947"/>
              <a:gd name="connsiteY23" fmla="*/ 1828800 h 2392070"/>
              <a:gd name="connsiteX24" fmla="*/ 95906 w 885947"/>
              <a:gd name="connsiteY24" fmla="*/ 1880006 h 2392070"/>
              <a:gd name="connsiteX25" fmla="*/ 88591 w 885947"/>
              <a:gd name="connsiteY25" fmla="*/ 1901952 h 2392070"/>
              <a:gd name="connsiteX26" fmla="*/ 73960 w 885947"/>
              <a:gd name="connsiteY26" fmla="*/ 1923897 h 2392070"/>
              <a:gd name="connsiteX27" fmla="*/ 66645 w 885947"/>
              <a:gd name="connsiteY27" fmla="*/ 1953158 h 2392070"/>
              <a:gd name="connsiteX28" fmla="*/ 59330 w 885947"/>
              <a:gd name="connsiteY28" fmla="*/ 1989734 h 2392070"/>
              <a:gd name="connsiteX29" fmla="*/ 44699 w 885947"/>
              <a:gd name="connsiteY29" fmla="*/ 2018995 h 2392070"/>
              <a:gd name="connsiteX30" fmla="*/ 30069 w 885947"/>
              <a:gd name="connsiteY30" fmla="*/ 2070201 h 2392070"/>
              <a:gd name="connsiteX31" fmla="*/ 15439 w 885947"/>
              <a:gd name="connsiteY31" fmla="*/ 2092147 h 2392070"/>
              <a:gd name="connsiteX32" fmla="*/ 8123 w 885947"/>
              <a:gd name="connsiteY32" fmla="*/ 2128723 h 2392070"/>
              <a:gd name="connsiteX33" fmla="*/ 8123 w 885947"/>
              <a:gd name="connsiteY33" fmla="*/ 2179929 h 2392070"/>
              <a:gd name="connsiteX34" fmla="*/ 22754 w 885947"/>
              <a:gd name="connsiteY34" fmla="*/ 2194560 h 2392070"/>
              <a:gd name="connsiteX35" fmla="*/ 30069 w 885947"/>
              <a:gd name="connsiteY35" fmla="*/ 2216505 h 2392070"/>
              <a:gd name="connsiteX36" fmla="*/ 37384 w 885947"/>
              <a:gd name="connsiteY36" fmla="*/ 2245766 h 2392070"/>
              <a:gd name="connsiteX37" fmla="*/ 59330 w 885947"/>
              <a:gd name="connsiteY37" fmla="*/ 2260396 h 2392070"/>
              <a:gd name="connsiteX38" fmla="*/ 95906 w 885947"/>
              <a:gd name="connsiteY38" fmla="*/ 2311603 h 2392070"/>
              <a:gd name="connsiteX39" fmla="*/ 125167 w 885947"/>
              <a:gd name="connsiteY39" fmla="*/ 2355494 h 2392070"/>
              <a:gd name="connsiteX40" fmla="*/ 139797 w 885947"/>
              <a:gd name="connsiteY40" fmla="*/ 2392070 h 2392070"/>
              <a:gd name="connsiteX41" fmla="*/ 885947 w 885947"/>
              <a:gd name="connsiteY41" fmla="*/ 2392070 h 2392070"/>
              <a:gd name="connsiteX42" fmla="*/ 885947 w 885947"/>
              <a:gd name="connsiteY42" fmla="*/ 0 h 2392070"/>
              <a:gd name="connsiteX43" fmla="*/ 183688 w 885947"/>
              <a:gd name="connsiteY43" fmla="*/ 43891 h 239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5947" h="2392070">
                <a:moveTo>
                  <a:pt x="183688" y="43891"/>
                </a:moveTo>
                <a:lnTo>
                  <a:pt x="183688" y="43891"/>
                </a:lnTo>
                <a:cubicBezTo>
                  <a:pt x="187614" y="149894"/>
                  <a:pt x="189261" y="246963"/>
                  <a:pt x="198319" y="351129"/>
                </a:cubicBezTo>
                <a:cubicBezTo>
                  <a:pt x="200022" y="370714"/>
                  <a:pt x="202011" y="390329"/>
                  <a:pt x="205634" y="409651"/>
                </a:cubicBezTo>
                <a:cubicBezTo>
                  <a:pt x="209339" y="429414"/>
                  <a:pt x="220264" y="468172"/>
                  <a:pt x="220264" y="468172"/>
                </a:cubicBezTo>
                <a:cubicBezTo>
                  <a:pt x="222702" y="555955"/>
                  <a:pt x="223193" y="643813"/>
                  <a:pt x="227579" y="731520"/>
                </a:cubicBezTo>
                <a:cubicBezTo>
                  <a:pt x="228081" y="741561"/>
                  <a:pt x="233096" y="750889"/>
                  <a:pt x="234895" y="760780"/>
                </a:cubicBezTo>
                <a:cubicBezTo>
                  <a:pt x="237980" y="777744"/>
                  <a:pt x="239588" y="794945"/>
                  <a:pt x="242210" y="811987"/>
                </a:cubicBezTo>
                <a:cubicBezTo>
                  <a:pt x="244465" y="826647"/>
                  <a:pt x="247087" y="841248"/>
                  <a:pt x="249525" y="855878"/>
                </a:cubicBezTo>
                <a:cubicBezTo>
                  <a:pt x="247087" y="909523"/>
                  <a:pt x="246328" y="963270"/>
                  <a:pt x="242210" y="1016812"/>
                </a:cubicBezTo>
                <a:cubicBezTo>
                  <a:pt x="240320" y="1041376"/>
                  <a:pt x="227383" y="1059511"/>
                  <a:pt x="220264" y="1082649"/>
                </a:cubicBezTo>
                <a:cubicBezTo>
                  <a:pt x="216196" y="1095871"/>
                  <a:pt x="207225" y="1142335"/>
                  <a:pt x="198319" y="1163116"/>
                </a:cubicBezTo>
                <a:cubicBezTo>
                  <a:pt x="194023" y="1173139"/>
                  <a:pt x="188565" y="1182623"/>
                  <a:pt x="183688" y="1192377"/>
                </a:cubicBezTo>
                <a:cubicBezTo>
                  <a:pt x="170203" y="1246317"/>
                  <a:pt x="184692" y="1197352"/>
                  <a:pt x="161743" y="1250899"/>
                </a:cubicBezTo>
                <a:cubicBezTo>
                  <a:pt x="158706" y="1257986"/>
                  <a:pt x="158172" y="1266104"/>
                  <a:pt x="154427" y="1272844"/>
                </a:cubicBezTo>
                <a:cubicBezTo>
                  <a:pt x="145888" y="1288215"/>
                  <a:pt x="130728" y="1300055"/>
                  <a:pt x="125167" y="1316736"/>
                </a:cubicBezTo>
                <a:lnTo>
                  <a:pt x="110536" y="1360627"/>
                </a:lnTo>
                <a:cubicBezTo>
                  <a:pt x="112974" y="1394765"/>
                  <a:pt x="114071" y="1429025"/>
                  <a:pt x="117851" y="1463040"/>
                </a:cubicBezTo>
                <a:cubicBezTo>
                  <a:pt x="119929" y="1481741"/>
                  <a:pt x="127440" y="1496598"/>
                  <a:pt x="132482" y="1514246"/>
                </a:cubicBezTo>
                <a:cubicBezTo>
                  <a:pt x="135244" y="1523913"/>
                  <a:pt x="137035" y="1533840"/>
                  <a:pt x="139797" y="1543507"/>
                </a:cubicBezTo>
                <a:cubicBezTo>
                  <a:pt x="160786" y="1616969"/>
                  <a:pt x="131559" y="1503236"/>
                  <a:pt x="154427" y="1594713"/>
                </a:cubicBezTo>
                <a:cubicBezTo>
                  <a:pt x="151989" y="1631289"/>
                  <a:pt x="150949" y="1667985"/>
                  <a:pt x="147112" y="1704441"/>
                </a:cubicBezTo>
                <a:cubicBezTo>
                  <a:pt x="144624" y="1728075"/>
                  <a:pt x="137839" y="1734218"/>
                  <a:pt x="132482" y="1755648"/>
                </a:cubicBezTo>
                <a:cubicBezTo>
                  <a:pt x="112897" y="1833990"/>
                  <a:pt x="140024" y="1750169"/>
                  <a:pt x="110536" y="1828800"/>
                </a:cubicBezTo>
                <a:cubicBezTo>
                  <a:pt x="100014" y="1856859"/>
                  <a:pt x="105128" y="1847729"/>
                  <a:pt x="95906" y="1880006"/>
                </a:cubicBezTo>
                <a:cubicBezTo>
                  <a:pt x="93788" y="1887420"/>
                  <a:pt x="92040" y="1895055"/>
                  <a:pt x="88591" y="1901952"/>
                </a:cubicBezTo>
                <a:cubicBezTo>
                  <a:pt x="84659" y="1909816"/>
                  <a:pt x="78837" y="1916582"/>
                  <a:pt x="73960" y="1923897"/>
                </a:cubicBezTo>
                <a:cubicBezTo>
                  <a:pt x="71522" y="1933651"/>
                  <a:pt x="68826" y="1943344"/>
                  <a:pt x="66645" y="1953158"/>
                </a:cubicBezTo>
                <a:cubicBezTo>
                  <a:pt x="63948" y="1965295"/>
                  <a:pt x="63262" y="1977939"/>
                  <a:pt x="59330" y="1989734"/>
                </a:cubicBezTo>
                <a:cubicBezTo>
                  <a:pt x="55881" y="2000079"/>
                  <a:pt x="49576" y="2009241"/>
                  <a:pt x="44699" y="2018995"/>
                </a:cubicBezTo>
                <a:cubicBezTo>
                  <a:pt x="42355" y="2028371"/>
                  <a:pt x="35317" y="2059706"/>
                  <a:pt x="30069" y="2070201"/>
                </a:cubicBezTo>
                <a:cubicBezTo>
                  <a:pt x="26137" y="2078065"/>
                  <a:pt x="20316" y="2084832"/>
                  <a:pt x="15439" y="2092147"/>
                </a:cubicBezTo>
                <a:cubicBezTo>
                  <a:pt x="13000" y="2104339"/>
                  <a:pt x="11139" y="2116661"/>
                  <a:pt x="8123" y="2128723"/>
                </a:cubicBezTo>
                <a:cubicBezTo>
                  <a:pt x="1726" y="2154310"/>
                  <a:pt x="-6404" y="2150875"/>
                  <a:pt x="8123" y="2179929"/>
                </a:cubicBezTo>
                <a:cubicBezTo>
                  <a:pt x="11207" y="2186098"/>
                  <a:pt x="17877" y="2189683"/>
                  <a:pt x="22754" y="2194560"/>
                </a:cubicBezTo>
                <a:cubicBezTo>
                  <a:pt x="25192" y="2201875"/>
                  <a:pt x="27951" y="2209091"/>
                  <a:pt x="30069" y="2216505"/>
                </a:cubicBezTo>
                <a:cubicBezTo>
                  <a:pt x="32831" y="2226172"/>
                  <a:pt x="31807" y="2237401"/>
                  <a:pt x="37384" y="2245766"/>
                </a:cubicBezTo>
                <a:cubicBezTo>
                  <a:pt x="42261" y="2253081"/>
                  <a:pt x="52015" y="2255519"/>
                  <a:pt x="59330" y="2260396"/>
                </a:cubicBezTo>
                <a:cubicBezTo>
                  <a:pt x="73779" y="2303744"/>
                  <a:pt x="56234" y="2262013"/>
                  <a:pt x="95906" y="2311603"/>
                </a:cubicBezTo>
                <a:cubicBezTo>
                  <a:pt x="106890" y="2325333"/>
                  <a:pt x="125167" y="2355494"/>
                  <a:pt x="125167" y="2355494"/>
                </a:cubicBezTo>
                <a:cubicBezTo>
                  <a:pt x="134206" y="2382613"/>
                  <a:pt x="129034" y="2370543"/>
                  <a:pt x="139797" y="2392070"/>
                </a:cubicBezTo>
                <a:lnTo>
                  <a:pt x="885947" y="2392070"/>
                </a:lnTo>
                <a:lnTo>
                  <a:pt x="885947" y="0"/>
                </a:lnTo>
                <a:lnTo>
                  <a:pt x="183688" y="43891"/>
                </a:lnTo>
                <a:close/>
              </a:path>
            </a:pathLst>
          </a:cu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331B802B-466C-4D7D-8062-069C1F3B787C}"/>
              </a:ext>
            </a:extLst>
          </p:cNvPr>
          <p:cNvSpPr txBox="1"/>
          <p:nvPr/>
        </p:nvSpPr>
        <p:spPr>
          <a:xfrm rot="16200000">
            <a:off x="7374506" y="3777588"/>
            <a:ext cx="737702" cy="369332"/>
          </a:xfrm>
          <a:prstGeom prst="rect">
            <a:avLst/>
          </a:prstGeom>
          <a:noFill/>
        </p:spPr>
        <p:txBody>
          <a:bodyPr wrap="none" rtlCol="0">
            <a:spAutoFit/>
          </a:bodyPr>
          <a:lstStyle/>
          <a:p>
            <a:r>
              <a:rPr lang="sv-SE" b="1" dirty="0" err="1">
                <a:solidFill>
                  <a:schemeClr val="bg1"/>
                </a:solidFill>
              </a:rPr>
              <a:t>Insert</a:t>
            </a:r>
            <a:endParaRPr lang="sv-SE" b="1" dirty="0">
              <a:solidFill>
                <a:schemeClr val="bg1"/>
              </a:solidFill>
            </a:endParaRPr>
          </a:p>
        </p:txBody>
      </p:sp>
      <p:sp>
        <p:nvSpPr>
          <p:cNvPr id="5" name="Frihandsfigur: Form 4">
            <a:extLst>
              <a:ext uri="{FF2B5EF4-FFF2-40B4-BE49-F238E27FC236}">
                <a16:creationId xmlns:a16="http://schemas.microsoft.com/office/drawing/2014/main" id="{907F9AF8-846E-4286-88AC-24CBF5F87DF4}"/>
              </a:ext>
            </a:extLst>
          </p:cNvPr>
          <p:cNvSpPr/>
          <p:nvPr/>
        </p:nvSpPr>
        <p:spPr>
          <a:xfrm>
            <a:off x="2715860" y="2329700"/>
            <a:ext cx="2480467" cy="3426057"/>
          </a:xfrm>
          <a:custGeom>
            <a:avLst/>
            <a:gdLst>
              <a:gd name="connsiteX0" fmla="*/ 183688 w 885947"/>
              <a:gd name="connsiteY0" fmla="*/ 43891 h 2392070"/>
              <a:gd name="connsiteX1" fmla="*/ 183688 w 885947"/>
              <a:gd name="connsiteY1" fmla="*/ 43891 h 2392070"/>
              <a:gd name="connsiteX2" fmla="*/ 198319 w 885947"/>
              <a:gd name="connsiteY2" fmla="*/ 351129 h 2392070"/>
              <a:gd name="connsiteX3" fmla="*/ 205634 w 885947"/>
              <a:gd name="connsiteY3" fmla="*/ 409651 h 2392070"/>
              <a:gd name="connsiteX4" fmla="*/ 220264 w 885947"/>
              <a:gd name="connsiteY4" fmla="*/ 468172 h 2392070"/>
              <a:gd name="connsiteX5" fmla="*/ 227579 w 885947"/>
              <a:gd name="connsiteY5" fmla="*/ 731520 h 2392070"/>
              <a:gd name="connsiteX6" fmla="*/ 234895 w 885947"/>
              <a:gd name="connsiteY6" fmla="*/ 760780 h 2392070"/>
              <a:gd name="connsiteX7" fmla="*/ 242210 w 885947"/>
              <a:gd name="connsiteY7" fmla="*/ 811987 h 2392070"/>
              <a:gd name="connsiteX8" fmla="*/ 249525 w 885947"/>
              <a:gd name="connsiteY8" fmla="*/ 855878 h 2392070"/>
              <a:gd name="connsiteX9" fmla="*/ 242210 w 885947"/>
              <a:gd name="connsiteY9" fmla="*/ 1016812 h 2392070"/>
              <a:gd name="connsiteX10" fmla="*/ 220264 w 885947"/>
              <a:gd name="connsiteY10" fmla="*/ 1082649 h 2392070"/>
              <a:gd name="connsiteX11" fmla="*/ 198319 w 885947"/>
              <a:gd name="connsiteY11" fmla="*/ 1163116 h 2392070"/>
              <a:gd name="connsiteX12" fmla="*/ 183688 w 885947"/>
              <a:gd name="connsiteY12" fmla="*/ 1192377 h 2392070"/>
              <a:gd name="connsiteX13" fmla="*/ 161743 w 885947"/>
              <a:gd name="connsiteY13" fmla="*/ 1250899 h 2392070"/>
              <a:gd name="connsiteX14" fmla="*/ 154427 w 885947"/>
              <a:gd name="connsiteY14" fmla="*/ 1272844 h 2392070"/>
              <a:gd name="connsiteX15" fmla="*/ 125167 w 885947"/>
              <a:gd name="connsiteY15" fmla="*/ 1316736 h 2392070"/>
              <a:gd name="connsiteX16" fmla="*/ 110536 w 885947"/>
              <a:gd name="connsiteY16" fmla="*/ 1360627 h 2392070"/>
              <a:gd name="connsiteX17" fmla="*/ 117851 w 885947"/>
              <a:gd name="connsiteY17" fmla="*/ 1463040 h 2392070"/>
              <a:gd name="connsiteX18" fmla="*/ 132482 w 885947"/>
              <a:gd name="connsiteY18" fmla="*/ 1514246 h 2392070"/>
              <a:gd name="connsiteX19" fmla="*/ 139797 w 885947"/>
              <a:gd name="connsiteY19" fmla="*/ 1543507 h 2392070"/>
              <a:gd name="connsiteX20" fmla="*/ 154427 w 885947"/>
              <a:gd name="connsiteY20" fmla="*/ 1594713 h 2392070"/>
              <a:gd name="connsiteX21" fmla="*/ 147112 w 885947"/>
              <a:gd name="connsiteY21" fmla="*/ 1704441 h 2392070"/>
              <a:gd name="connsiteX22" fmla="*/ 132482 w 885947"/>
              <a:gd name="connsiteY22" fmla="*/ 1755648 h 2392070"/>
              <a:gd name="connsiteX23" fmla="*/ 110536 w 885947"/>
              <a:gd name="connsiteY23" fmla="*/ 1828800 h 2392070"/>
              <a:gd name="connsiteX24" fmla="*/ 95906 w 885947"/>
              <a:gd name="connsiteY24" fmla="*/ 1880006 h 2392070"/>
              <a:gd name="connsiteX25" fmla="*/ 88591 w 885947"/>
              <a:gd name="connsiteY25" fmla="*/ 1901952 h 2392070"/>
              <a:gd name="connsiteX26" fmla="*/ 73960 w 885947"/>
              <a:gd name="connsiteY26" fmla="*/ 1923897 h 2392070"/>
              <a:gd name="connsiteX27" fmla="*/ 66645 w 885947"/>
              <a:gd name="connsiteY27" fmla="*/ 1953158 h 2392070"/>
              <a:gd name="connsiteX28" fmla="*/ 59330 w 885947"/>
              <a:gd name="connsiteY28" fmla="*/ 1989734 h 2392070"/>
              <a:gd name="connsiteX29" fmla="*/ 44699 w 885947"/>
              <a:gd name="connsiteY29" fmla="*/ 2018995 h 2392070"/>
              <a:gd name="connsiteX30" fmla="*/ 30069 w 885947"/>
              <a:gd name="connsiteY30" fmla="*/ 2070201 h 2392070"/>
              <a:gd name="connsiteX31" fmla="*/ 15439 w 885947"/>
              <a:gd name="connsiteY31" fmla="*/ 2092147 h 2392070"/>
              <a:gd name="connsiteX32" fmla="*/ 8123 w 885947"/>
              <a:gd name="connsiteY32" fmla="*/ 2128723 h 2392070"/>
              <a:gd name="connsiteX33" fmla="*/ 8123 w 885947"/>
              <a:gd name="connsiteY33" fmla="*/ 2179929 h 2392070"/>
              <a:gd name="connsiteX34" fmla="*/ 22754 w 885947"/>
              <a:gd name="connsiteY34" fmla="*/ 2194560 h 2392070"/>
              <a:gd name="connsiteX35" fmla="*/ 30069 w 885947"/>
              <a:gd name="connsiteY35" fmla="*/ 2216505 h 2392070"/>
              <a:gd name="connsiteX36" fmla="*/ 37384 w 885947"/>
              <a:gd name="connsiteY36" fmla="*/ 2245766 h 2392070"/>
              <a:gd name="connsiteX37" fmla="*/ 59330 w 885947"/>
              <a:gd name="connsiteY37" fmla="*/ 2260396 h 2392070"/>
              <a:gd name="connsiteX38" fmla="*/ 95906 w 885947"/>
              <a:gd name="connsiteY38" fmla="*/ 2311603 h 2392070"/>
              <a:gd name="connsiteX39" fmla="*/ 125167 w 885947"/>
              <a:gd name="connsiteY39" fmla="*/ 2355494 h 2392070"/>
              <a:gd name="connsiteX40" fmla="*/ 139797 w 885947"/>
              <a:gd name="connsiteY40" fmla="*/ 2392070 h 2392070"/>
              <a:gd name="connsiteX41" fmla="*/ 885947 w 885947"/>
              <a:gd name="connsiteY41" fmla="*/ 2392070 h 2392070"/>
              <a:gd name="connsiteX42" fmla="*/ 885947 w 885947"/>
              <a:gd name="connsiteY42" fmla="*/ 0 h 2392070"/>
              <a:gd name="connsiteX43" fmla="*/ 183688 w 885947"/>
              <a:gd name="connsiteY43" fmla="*/ 43891 h 239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5947" h="2392070">
                <a:moveTo>
                  <a:pt x="183688" y="43891"/>
                </a:moveTo>
                <a:lnTo>
                  <a:pt x="183688" y="43891"/>
                </a:lnTo>
                <a:cubicBezTo>
                  <a:pt x="187614" y="149894"/>
                  <a:pt x="189261" y="246963"/>
                  <a:pt x="198319" y="351129"/>
                </a:cubicBezTo>
                <a:cubicBezTo>
                  <a:pt x="200022" y="370714"/>
                  <a:pt x="202011" y="390329"/>
                  <a:pt x="205634" y="409651"/>
                </a:cubicBezTo>
                <a:cubicBezTo>
                  <a:pt x="209339" y="429414"/>
                  <a:pt x="220264" y="468172"/>
                  <a:pt x="220264" y="468172"/>
                </a:cubicBezTo>
                <a:cubicBezTo>
                  <a:pt x="222702" y="555955"/>
                  <a:pt x="223193" y="643813"/>
                  <a:pt x="227579" y="731520"/>
                </a:cubicBezTo>
                <a:cubicBezTo>
                  <a:pt x="228081" y="741561"/>
                  <a:pt x="233096" y="750889"/>
                  <a:pt x="234895" y="760780"/>
                </a:cubicBezTo>
                <a:cubicBezTo>
                  <a:pt x="237980" y="777744"/>
                  <a:pt x="239588" y="794945"/>
                  <a:pt x="242210" y="811987"/>
                </a:cubicBezTo>
                <a:cubicBezTo>
                  <a:pt x="244465" y="826647"/>
                  <a:pt x="247087" y="841248"/>
                  <a:pt x="249525" y="855878"/>
                </a:cubicBezTo>
                <a:cubicBezTo>
                  <a:pt x="247087" y="909523"/>
                  <a:pt x="246328" y="963270"/>
                  <a:pt x="242210" y="1016812"/>
                </a:cubicBezTo>
                <a:cubicBezTo>
                  <a:pt x="240320" y="1041376"/>
                  <a:pt x="227383" y="1059511"/>
                  <a:pt x="220264" y="1082649"/>
                </a:cubicBezTo>
                <a:cubicBezTo>
                  <a:pt x="216196" y="1095871"/>
                  <a:pt x="207225" y="1142335"/>
                  <a:pt x="198319" y="1163116"/>
                </a:cubicBezTo>
                <a:cubicBezTo>
                  <a:pt x="194023" y="1173139"/>
                  <a:pt x="188565" y="1182623"/>
                  <a:pt x="183688" y="1192377"/>
                </a:cubicBezTo>
                <a:cubicBezTo>
                  <a:pt x="170203" y="1246317"/>
                  <a:pt x="184692" y="1197352"/>
                  <a:pt x="161743" y="1250899"/>
                </a:cubicBezTo>
                <a:cubicBezTo>
                  <a:pt x="158706" y="1257986"/>
                  <a:pt x="158172" y="1266104"/>
                  <a:pt x="154427" y="1272844"/>
                </a:cubicBezTo>
                <a:cubicBezTo>
                  <a:pt x="145888" y="1288215"/>
                  <a:pt x="130728" y="1300055"/>
                  <a:pt x="125167" y="1316736"/>
                </a:cubicBezTo>
                <a:lnTo>
                  <a:pt x="110536" y="1360627"/>
                </a:lnTo>
                <a:cubicBezTo>
                  <a:pt x="112974" y="1394765"/>
                  <a:pt x="114071" y="1429025"/>
                  <a:pt x="117851" y="1463040"/>
                </a:cubicBezTo>
                <a:cubicBezTo>
                  <a:pt x="119929" y="1481741"/>
                  <a:pt x="127440" y="1496598"/>
                  <a:pt x="132482" y="1514246"/>
                </a:cubicBezTo>
                <a:cubicBezTo>
                  <a:pt x="135244" y="1523913"/>
                  <a:pt x="137035" y="1533840"/>
                  <a:pt x="139797" y="1543507"/>
                </a:cubicBezTo>
                <a:cubicBezTo>
                  <a:pt x="160786" y="1616969"/>
                  <a:pt x="131559" y="1503236"/>
                  <a:pt x="154427" y="1594713"/>
                </a:cubicBezTo>
                <a:cubicBezTo>
                  <a:pt x="151989" y="1631289"/>
                  <a:pt x="150949" y="1667985"/>
                  <a:pt x="147112" y="1704441"/>
                </a:cubicBezTo>
                <a:cubicBezTo>
                  <a:pt x="144624" y="1728075"/>
                  <a:pt x="137839" y="1734218"/>
                  <a:pt x="132482" y="1755648"/>
                </a:cubicBezTo>
                <a:cubicBezTo>
                  <a:pt x="112897" y="1833990"/>
                  <a:pt x="140024" y="1750169"/>
                  <a:pt x="110536" y="1828800"/>
                </a:cubicBezTo>
                <a:cubicBezTo>
                  <a:pt x="100014" y="1856859"/>
                  <a:pt x="105128" y="1847729"/>
                  <a:pt x="95906" y="1880006"/>
                </a:cubicBezTo>
                <a:cubicBezTo>
                  <a:pt x="93788" y="1887420"/>
                  <a:pt x="92040" y="1895055"/>
                  <a:pt x="88591" y="1901952"/>
                </a:cubicBezTo>
                <a:cubicBezTo>
                  <a:pt x="84659" y="1909816"/>
                  <a:pt x="78837" y="1916582"/>
                  <a:pt x="73960" y="1923897"/>
                </a:cubicBezTo>
                <a:cubicBezTo>
                  <a:pt x="71522" y="1933651"/>
                  <a:pt x="68826" y="1943344"/>
                  <a:pt x="66645" y="1953158"/>
                </a:cubicBezTo>
                <a:cubicBezTo>
                  <a:pt x="63948" y="1965295"/>
                  <a:pt x="63262" y="1977939"/>
                  <a:pt x="59330" y="1989734"/>
                </a:cubicBezTo>
                <a:cubicBezTo>
                  <a:pt x="55881" y="2000079"/>
                  <a:pt x="49576" y="2009241"/>
                  <a:pt x="44699" y="2018995"/>
                </a:cubicBezTo>
                <a:cubicBezTo>
                  <a:pt x="42355" y="2028371"/>
                  <a:pt x="35317" y="2059706"/>
                  <a:pt x="30069" y="2070201"/>
                </a:cubicBezTo>
                <a:cubicBezTo>
                  <a:pt x="26137" y="2078065"/>
                  <a:pt x="20316" y="2084832"/>
                  <a:pt x="15439" y="2092147"/>
                </a:cubicBezTo>
                <a:cubicBezTo>
                  <a:pt x="13000" y="2104339"/>
                  <a:pt x="11139" y="2116661"/>
                  <a:pt x="8123" y="2128723"/>
                </a:cubicBezTo>
                <a:cubicBezTo>
                  <a:pt x="1726" y="2154310"/>
                  <a:pt x="-6404" y="2150875"/>
                  <a:pt x="8123" y="2179929"/>
                </a:cubicBezTo>
                <a:cubicBezTo>
                  <a:pt x="11207" y="2186098"/>
                  <a:pt x="17877" y="2189683"/>
                  <a:pt x="22754" y="2194560"/>
                </a:cubicBezTo>
                <a:cubicBezTo>
                  <a:pt x="25192" y="2201875"/>
                  <a:pt x="27951" y="2209091"/>
                  <a:pt x="30069" y="2216505"/>
                </a:cubicBezTo>
                <a:cubicBezTo>
                  <a:pt x="32831" y="2226172"/>
                  <a:pt x="31807" y="2237401"/>
                  <a:pt x="37384" y="2245766"/>
                </a:cubicBezTo>
                <a:cubicBezTo>
                  <a:pt x="42261" y="2253081"/>
                  <a:pt x="52015" y="2255519"/>
                  <a:pt x="59330" y="2260396"/>
                </a:cubicBezTo>
                <a:cubicBezTo>
                  <a:pt x="73779" y="2303744"/>
                  <a:pt x="56234" y="2262013"/>
                  <a:pt x="95906" y="2311603"/>
                </a:cubicBezTo>
                <a:cubicBezTo>
                  <a:pt x="106890" y="2325333"/>
                  <a:pt x="125167" y="2355494"/>
                  <a:pt x="125167" y="2355494"/>
                </a:cubicBezTo>
                <a:cubicBezTo>
                  <a:pt x="134206" y="2382613"/>
                  <a:pt x="129034" y="2370543"/>
                  <a:pt x="139797" y="2392070"/>
                </a:cubicBezTo>
                <a:lnTo>
                  <a:pt x="885947" y="2392070"/>
                </a:lnTo>
                <a:lnTo>
                  <a:pt x="885947" y="0"/>
                </a:lnTo>
                <a:lnTo>
                  <a:pt x="183688" y="43891"/>
                </a:lnTo>
                <a:close/>
              </a:path>
            </a:pathLst>
          </a:cu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E8ABA82E-CFA5-40EE-9A52-04BA656C59FA}"/>
              </a:ext>
            </a:extLst>
          </p:cNvPr>
          <p:cNvSpPr txBox="1"/>
          <p:nvPr/>
        </p:nvSpPr>
        <p:spPr>
          <a:xfrm rot="16200000">
            <a:off x="3934728" y="3813478"/>
            <a:ext cx="1085041" cy="369332"/>
          </a:xfrm>
          <a:prstGeom prst="rect">
            <a:avLst/>
          </a:prstGeom>
          <a:noFill/>
        </p:spPr>
        <p:txBody>
          <a:bodyPr wrap="none" rtlCol="0">
            <a:spAutoFit/>
          </a:bodyPr>
          <a:lstStyle/>
          <a:p>
            <a:r>
              <a:rPr lang="sv-SE" b="1" dirty="0">
                <a:solidFill>
                  <a:schemeClr val="bg1"/>
                </a:solidFill>
              </a:rPr>
              <a:t>Port </a:t>
            </a:r>
            <a:r>
              <a:rPr lang="sv-SE" b="1" dirty="0" err="1">
                <a:solidFill>
                  <a:schemeClr val="bg1"/>
                </a:solidFill>
              </a:rPr>
              <a:t>tube</a:t>
            </a:r>
            <a:endParaRPr lang="sv-SE" b="1" dirty="0">
              <a:solidFill>
                <a:schemeClr val="bg1"/>
              </a:solidFill>
            </a:endParaRPr>
          </a:p>
        </p:txBody>
      </p:sp>
      <p:sp>
        <p:nvSpPr>
          <p:cNvPr id="28" name="Pil: höger 27">
            <a:extLst>
              <a:ext uri="{FF2B5EF4-FFF2-40B4-BE49-F238E27FC236}">
                <a16:creationId xmlns:a16="http://schemas.microsoft.com/office/drawing/2014/main" id="{9C9A7884-D6F3-4496-B827-A3FC6A940119}"/>
              </a:ext>
            </a:extLst>
          </p:cNvPr>
          <p:cNvSpPr/>
          <p:nvPr/>
        </p:nvSpPr>
        <p:spPr>
          <a:xfrm rot="16200000">
            <a:off x="3095024" y="1385635"/>
            <a:ext cx="760730" cy="9614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1A33F12B-9D86-0741-9A3E-1DE63B8F3EF5}"/>
              </a:ext>
            </a:extLst>
          </p:cNvPr>
          <p:cNvSpPr txBox="1">
            <a:spLocks/>
          </p:cNvSpPr>
          <p:nvPr/>
        </p:nvSpPr>
        <p:spPr>
          <a:xfrm>
            <a:off x="609600" y="346646"/>
            <a:ext cx="9518848" cy="562074"/>
          </a:xfrm>
          <a:prstGeom prst="rect">
            <a:avLst/>
          </a:prstGeom>
        </p:spPr>
        <p:txBody>
          <a:bodyPr vert="horz" lIns="91440" tIns="45720" rIns="91440" bIns="45720" rtlCol="0" anchor="ctr">
            <a:noAutofit/>
          </a:bodyPr>
          <a:lstStyle>
            <a:lvl1pPr algn="l" defTabSz="685800" rtl="0" eaLnBrk="1" latinLnBrk="0" hangingPunct="1">
              <a:spcBef>
                <a:spcPct val="0"/>
              </a:spcBef>
              <a:buNone/>
              <a:defRPr sz="2400" kern="1200" baseline="0">
                <a:solidFill>
                  <a:schemeClr val="bg1"/>
                </a:solidFill>
                <a:latin typeface="+mj-lt"/>
                <a:ea typeface="+mj-ea"/>
                <a:cs typeface="+mj-cs"/>
              </a:defRPr>
            </a:lvl1pPr>
          </a:lstStyle>
          <a:p>
            <a:r>
              <a:rPr lang="en-US" sz="3200" b="1" dirty="0"/>
              <a:t>Interface on sides during insertion</a:t>
            </a:r>
            <a:endParaRPr lang="en-GB" sz="3200" b="1" dirty="0"/>
          </a:p>
        </p:txBody>
      </p:sp>
    </p:spTree>
    <p:extLst>
      <p:ext uri="{BB962C8B-B14F-4D97-AF65-F5344CB8AC3E}">
        <p14:creationId xmlns:p14="http://schemas.microsoft.com/office/powerpoint/2010/main" val="4013794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latshållare för innehåll 25">
            <a:extLst>
              <a:ext uri="{FF2B5EF4-FFF2-40B4-BE49-F238E27FC236}">
                <a16:creationId xmlns:a16="http://schemas.microsoft.com/office/drawing/2014/main" id="{193246AE-5F46-438C-B28B-378ABC7478D2}"/>
              </a:ext>
            </a:extLst>
          </p:cNvPr>
          <p:cNvSpPr>
            <a:spLocks noGrp="1"/>
          </p:cNvSpPr>
          <p:nvPr>
            <p:ph idx="1"/>
          </p:nvPr>
        </p:nvSpPr>
        <p:spPr>
          <a:xfrm>
            <a:off x="1954916" y="1620134"/>
            <a:ext cx="8229600" cy="4525963"/>
          </a:xfrm>
        </p:spPr>
        <p:txBody>
          <a:bodyPr/>
          <a:lstStyle/>
          <a:p>
            <a:pPr marL="0" indent="0">
              <a:buNone/>
            </a:pPr>
            <a:r>
              <a:rPr lang="sv-SE" dirty="0"/>
              <a:t>UP</a:t>
            </a:r>
          </a:p>
          <a:p>
            <a:endParaRPr lang="sv-SE" dirty="0"/>
          </a:p>
          <a:p>
            <a:endParaRPr lang="sv-SE" dirty="0"/>
          </a:p>
        </p:txBody>
      </p:sp>
      <p:sp>
        <p:nvSpPr>
          <p:cNvPr id="2" name="Title 1"/>
          <p:cNvSpPr>
            <a:spLocks noGrp="1"/>
          </p:cNvSpPr>
          <p:nvPr>
            <p:ph type="title"/>
          </p:nvPr>
        </p:nvSpPr>
        <p:spPr>
          <a:xfrm>
            <a:off x="609600" y="274638"/>
            <a:ext cx="9518848" cy="642519"/>
          </a:xfrm>
        </p:spPr>
        <p:txBody>
          <a:bodyPr>
            <a:normAutofit/>
          </a:bodyPr>
          <a:lstStyle/>
          <a:p>
            <a:r>
              <a:rPr lang="en-US" sz="3200" b="1" dirty="0"/>
              <a:t>Interface on sides during operation</a:t>
            </a:r>
            <a:endParaRPr lang="sv-SE" sz="3200" b="1"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27</a:t>
            </a:fld>
            <a:endParaRPr lang="en-GB" noProof="0"/>
          </a:p>
        </p:txBody>
      </p:sp>
      <p:sp>
        <p:nvSpPr>
          <p:cNvPr id="16" name="textruta 15">
            <a:extLst>
              <a:ext uri="{FF2B5EF4-FFF2-40B4-BE49-F238E27FC236}">
                <a16:creationId xmlns:a16="http://schemas.microsoft.com/office/drawing/2014/main" id="{DB0D2DBB-E167-41D3-8115-EEC7A6E7F96E}"/>
              </a:ext>
            </a:extLst>
          </p:cNvPr>
          <p:cNvSpPr txBox="1"/>
          <p:nvPr/>
        </p:nvSpPr>
        <p:spPr>
          <a:xfrm>
            <a:off x="5384024" y="1908952"/>
            <a:ext cx="1584176" cy="369332"/>
          </a:xfrm>
          <a:prstGeom prst="rect">
            <a:avLst/>
          </a:prstGeom>
          <a:noFill/>
        </p:spPr>
        <p:txBody>
          <a:bodyPr wrap="square" rtlCol="0">
            <a:spAutoFit/>
          </a:bodyPr>
          <a:lstStyle/>
          <a:p>
            <a:r>
              <a:rPr lang="sv-SE" b="1" dirty="0"/>
              <a:t>Nominal 7 mm</a:t>
            </a:r>
          </a:p>
        </p:txBody>
      </p:sp>
      <p:sp>
        <p:nvSpPr>
          <p:cNvPr id="32" name="Rektangel 31">
            <a:extLst>
              <a:ext uri="{FF2B5EF4-FFF2-40B4-BE49-F238E27FC236}">
                <a16:creationId xmlns:a16="http://schemas.microsoft.com/office/drawing/2014/main" id="{D992516F-FCEC-4C88-8C96-6F0AE633880E}"/>
              </a:ext>
            </a:extLst>
          </p:cNvPr>
          <p:cNvSpPr/>
          <p:nvPr/>
        </p:nvSpPr>
        <p:spPr>
          <a:xfrm>
            <a:off x="6534748" y="2348880"/>
            <a:ext cx="304983" cy="3413080"/>
          </a:xfrm>
          <a:prstGeom prst="rect">
            <a:avLst/>
          </a:prstGeom>
          <a:pattFill prst="ltDnDiag">
            <a:fgClr>
              <a:schemeClr val="accent1"/>
            </a:fgClr>
            <a:bgClr>
              <a:schemeClr val="bg1"/>
            </a:bgClr>
          </a:patt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attFill prst="pct5">
                <a:fgClr>
                  <a:schemeClr val="lt1"/>
                </a:fgClr>
                <a:bgClr>
                  <a:schemeClr val="bg1"/>
                </a:bgClr>
              </a:pattFill>
            </a:endParaRPr>
          </a:p>
        </p:txBody>
      </p:sp>
      <p:sp>
        <p:nvSpPr>
          <p:cNvPr id="30" name="Rektangel 29">
            <a:extLst>
              <a:ext uri="{FF2B5EF4-FFF2-40B4-BE49-F238E27FC236}">
                <a16:creationId xmlns:a16="http://schemas.microsoft.com/office/drawing/2014/main" id="{564865DE-FB0E-4472-A00F-0F9CCF09B4C0}"/>
              </a:ext>
            </a:extLst>
          </p:cNvPr>
          <p:cNvSpPr/>
          <p:nvPr/>
        </p:nvSpPr>
        <p:spPr>
          <a:xfrm>
            <a:off x="6879756" y="2336188"/>
            <a:ext cx="688061" cy="3413080"/>
          </a:xfrm>
          <a:prstGeom prst="rect">
            <a:avLst/>
          </a:prstGeom>
          <a:pattFill prst="ltHorz">
            <a:fgClr>
              <a:schemeClr val="accent1"/>
            </a:fgClr>
            <a:bgClr>
              <a:schemeClr val="bg1"/>
            </a:bgClr>
          </a:patt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attFill prst="pct5">
                <a:fgClr>
                  <a:schemeClr val="lt1"/>
                </a:fgClr>
                <a:bgClr>
                  <a:schemeClr val="bg1"/>
                </a:bgClr>
              </a:pattFill>
            </a:endParaRPr>
          </a:p>
        </p:txBody>
      </p:sp>
      <p:sp>
        <p:nvSpPr>
          <p:cNvPr id="29" name="Rektangel 28">
            <a:extLst>
              <a:ext uri="{FF2B5EF4-FFF2-40B4-BE49-F238E27FC236}">
                <a16:creationId xmlns:a16="http://schemas.microsoft.com/office/drawing/2014/main" id="{F2FA049F-8BE3-4C73-B100-62FB4E6ACF81}"/>
              </a:ext>
            </a:extLst>
          </p:cNvPr>
          <p:cNvSpPr/>
          <p:nvPr/>
        </p:nvSpPr>
        <p:spPr>
          <a:xfrm>
            <a:off x="4949058" y="2348880"/>
            <a:ext cx="785661" cy="3413080"/>
          </a:xfrm>
          <a:prstGeom prst="rect">
            <a:avLst/>
          </a:prstGeom>
          <a:pattFill prst="lgGrid">
            <a:fgClr>
              <a:schemeClr val="accent1"/>
            </a:fgClr>
            <a:bgClr>
              <a:schemeClr val="bg1"/>
            </a:bgClr>
          </a:patt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attFill prst="pct5">
                <a:fgClr>
                  <a:schemeClr val="lt1"/>
                </a:fgClr>
                <a:bgClr>
                  <a:schemeClr val="bg1"/>
                </a:bgClr>
              </a:pattFill>
            </a:endParaRPr>
          </a:p>
        </p:txBody>
      </p:sp>
      <p:sp>
        <p:nvSpPr>
          <p:cNvPr id="21" name="textruta 20">
            <a:extLst>
              <a:ext uri="{FF2B5EF4-FFF2-40B4-BE49-F238E27FC236}">
                <a16:creationId xmlns:a16="http://schemas.microsoft.com/office/drawing/2014/main" id="{3C2A7656-0AB0-4B77-87C8-55B75AC811D7}"/>
              </a:ext>
            </a:extLst>
          </p:cNvPr>
          <p:cNvSpPr txBox="1"/>
          <p:nvPr/>
        </p:nvSpPr>
        <p:spPr>
          <a:xfrm rot="16200000">
            <a:off x="3715606" y="3860715"/>
            <a:ext cx="3521605" cy="369332"/>
          </a:xfrm>
          <a:prstGeom prst="rect">
            <a:avLst/>
          </a:prstGeom>
          <a:noFill/>
        </p:spPr>
        <p:txBody>
          <a:bodyPr wrap="none" rtlCol="0">
            <a:spAutoFit/>
          </a:bodyPr>
          <a:lstStyle/>
          <a:p>
            <a:r>
              <a:rPr lang="sv-SE" b="1" dirty="0" err="1"/>
              <a:t>Manufacturing</a:t>
            </a:r>
            <a:r>
              <a:rPr lang="sv-SE" b="1" dirty="0"/>
              <a:t> </a:t>
            </a:r>
            <a:r>
              <a:rPr lang="sv-SE" b="1" dirty="0" err="1"/>
              <a:t>of</a:t>
            </a:r>
            <a:r>
              <a:rPr lang="sv-SE" b="1" dirty="0"/>
              <a:t> port </a:t>
            </a:r>
            <a:r>
              <a:rPr lang="sv-SE" b="1" dirty="0" err="1"/>
              <a:t>tube</a:t>
            </a:r>
            <a:r>
              <a:rPr lang="sv-SE" b="1" dirty="0"/>
              <a:t> ± 2mm</a:t>
            </a:r>
          </a:p>
        </p:txBody>
      </p:sp>
      <p:sp>
        <p:nvSpPr>
          <p:cNvPr id="22" name="textruta 21">
            <a:extLst>
              <a:ext uri="{FF2B5EF4-FFF2-40B4-BE49-F238E27FC236}">
                <a16:creationId xmlns:a16="http://schemas.microsoft.com/office/drawing/2014/main" id="{4BAF251C-01F1-48E8-99A5-186521B21F9A}"/>
              </a:ext>
            </a:extLst>
          </p:cNvPr>
          <p:cNvSpPr txBox="1"/>
          <p:nvPr/>
        </p:nvSpPr>
        <p:spPr>
          <a:xfrm rot="16200000">
            <a:off x="5257401" y="3802908"/>
            <a:ext cx="3498312" cy="369332"/>
          </a:xfrm>
          <a:prstGeom prst="rect">
            <a:avLst/>
          </a:prstGeom>
          <a:noFill/>
        </p:spPr>
        <p:txBody>
          <a:bodyPr wrap="square" rtlCol="0">
            <a:spAutoFit/>
          </a:bodyPr>
          <a:lstStyle/>
          <a:p>
            <a:r>
              <a:rPr lang="sv-SE" b="1" dirty="0" err="1"/>
              <a:t>Manufacturing</a:t>
            </a:r>
            <a:r>
              <a:rPr lang="sv-SE" b="1" dirty="0"/>
              <a:t> </a:t>
            </a:r>
            <a:r>
              <a:rPr lang="sv-SE" b="1" dirty="0" err="1"/>
              <a:t>of</a:t>
            </a:r>
            <a:r>
              <a:rPr lang="sv-SE" b="1" dirty="0"/>
              <a:t> </a:t>
            </a:r>
            <a:r>
              <a:rPr lang="sv-SE" b="1" dirty="0" err="1"/>
              <a:t>insert</a:t>
            </a:r>
            <a:r>
              <a:rPr lang="sv-SE" b="1" dirty="0"/>
              <a:t>  ±0,5mm</a:t>
            </a:r>
          </a:p>
        </p:txBody>
      </p:sp>
      <p:sp>
        <p:nvSpPr>
          <p:cNvPr id="17" name="textruta 16">
            <a:extLst>
              <a:ext uri="{FF2B5EF4-FFF2-40B4-BE49-F238E27FC236}">
                <a16:creationId xmlns:a16="http://schemas.microsoft.com/office/drawing/2014/main" id="{E043A400-60E8-45CB-A3F6-C19636816A82}"/>
              </a:ext>
            </a:extLst>
          </p:cNvPr>
          <p:cNvSpPr txBox="1"/>
          <p:nvPr/>
        </p:nvSpPr>
        <p:spPr>
          <a:xfrm rot="16200000">
            <a:off x="5743968" y="3958676"/>
            <a:ext cx="1886542" cy="369332"/>
          </a:xfrm>
          <a:prstGeom prst="rect">
            <a:avLst/>
          </a:prstGeom>
          <a:noFill/>
        </p:spPr>
        <p:txBody>
          <a:bodyPr wrap="none" rtlCol="0">
            <a:spAutoFit/>
          </a:bodyPr>
          <a:lstStyle/>
          <a:p>
            <a:r>
              <a:rPr lang="sv-SE" b="1" dirty="0" err="1"/>
              <a:t>Alignment</a:t>
            </a:r>
            <a:r>
              <a:rPr lang="sv-SE" b="1" dirty="0"/>
              <a:t>  ±1mm</a:t>
            </a:r>
          </a:p>
        </p:txBody>
      </p:sp>
      <p:sp>
        <p:nvSpPr>
          <p:cNvPr id="33" name="Rektangel 32">
            <a:extLst>
              <a:ext uri="{FF2B5EF4-FFF2-40B4-BE49-F238E27FC236}">
                <a16:creationId xmlns:a16="http://schemas.microsoft.com/office/drawing/2014/main" id="{45556372-115E-4D4A-AA57-102D43BBDE80}"/>
              </a:ext>
            </a:extLst>
          </p:cNvPr>
          <p:cNvSpPr/>
          <p:nvPr/>
        </p:nvSpPr>
        <p:spPr>
          <a:xfrm>
            <a:off x="5744326" y="2348880"/>
            <a:ext cx="325390" cy="3413080"/>
          </a:xfrm>
          <a:prstGeom prst="rect">
            <a:avLst/>
          </a:prstGeom>
          <a:pattFill prst="ltVert">
            <a:fgClr>
              <a:schemeClr val="accent1"/>
            </a:fgClr>
            <a:bgClr>
              <a:schemeClr val="bg1"/>
            </a:bgClr>
          </a:patt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attFill prst="pct5">
                <a:fgClr>
                  <a:schemeClr val="lt1"/>
                </a:fgClr>
                <a:bgClr>
                  <a:schemeClr val="bg1"/>
                </a:bgClr>
              </a:pattFill>
            </a:endParaRPr>
          </a:p>
        </p:txBody>
      </p:sp>
      <p:sp>
        <p:nvSpPr>
          <p:cNvPr id="18" name="textruta 17">
            <a:extLst>
              <a:ext uri="{FF2B5EF4-FFF2-40B4-BE49-F238E27FC236}">
                <a16:creationId xmlns:a16="http://schemas.microsoft.com/office/drawing/2014/main" id="{8C40EE20-19E3-438B-B3DC-4C0254FFD8AD}"/>
              </a:ext>
            </a:extLst>
          </p:cNvPr>
          <p:cNvSpPr txBox="1"/>
          <p:nvPr/>
        </p:nvSpPr>
        <p:spPr>
          <a:xfrm rot="16200000">
            <a:off x="4298076" y="3870753"/>
            <a:ext cx="3150158" cy="369332"/>
          </a:xfrm>
          <a:prstGeom prst="rect">
            <a:avLst/>
          </a:prstGeom>
          <a:noFill/>
        </p:spPr>
        <p:txBody>
          <a:bodyPr wrap="none" rtlCol="0">
            <a:spAutoFit/>
          </a:bodyPr>
          <a:lstStyle/>
          <a:p>
            <a:r>
              <a:rPr lang="sv-SE" b="1" dirty="0" err="1"/>
              <a:t>Deflection</a:t>
            </a:r>
            <a:r>
              <a:rPr lang="sv-SE" b="1" dirty="0"/>
              <a:t> </a:t>
            </a:r>
            <a:r>
              <a:rPr lang="sv-SE" b="1" dirty="0" err="1"/>
              <a:t>of</a:t>
            </a:r>
            <a:r>
              <a:rPr lang="sv-SE" b="1" dirty="0"/>
              <a:t> port </a:t>
            </a:r>
            <a:r>
              <a:rPr lang="sv-SE" b="1" dirty="0" err="1"/>
              <a:t>tube</a:t>
            </a:r>
            <a:r>
              <a:rPr lang="sv-SE" b="1" dirty="0"/>
              <a:t> 1,2 mm</a:t>
            </a:r>
          </a:p>
        </p:txBody>
      </p:sp>
      <p:sp>
        <p:nvSpPr>
          <p:cNvPr id="34" name="textruta 33">
            <a:extLst>
              <a:ext uri="{FF2B5EF4-FFF2-40B4-BE49-F238E27FC236}">
                <a16:creationId xmlns:a16="http://schemas.microsoft.com/office/drawing/2014/main" id="{1310CB72-B7B4-4AD7-948C-7897F1781EF1}"/>
              </a:ext>
            </a:extLst>
          </p:cNvPr>
          <p:cNvSpPr txBox="1"/>
          <p:nvPr/>
        </p:nvSpPr>
        <p:spPr>
          <a:xfrm rot="16200000">
            <a:off x="4846762" y="3956337"/>
            <a:ext cx="3000373" cy="369332"/>
          </a:xfrm>
          <a:prstGeom prst="rect">
            <a:avLst/>
          </a:prstGeom>
          <a:noFill/>
        </p:spPr>
        <p:txBody>
          <a:bodyPr wrap="none" rtlCol="0">
            <a:spAutoFit/>
          </a:bodyPr>
          <a:lstStyle/>
          <a:p>
            <a:r>
              <a:rPr lang="sv-SE" b="1" dirty="0"/>
              <a:t>Gap 2,3 mm </a:t>
            </a:r>
            <a:r>
              <a:rPr lang="sv-SE" b="1" dirty="0" err="1"/>
              <a:t>during</a:t>
            </a:r>
            <a:r>
              <a:rPr lang="sv-SE" b="1" dirty="0"/>
              <a:t> operation</a:t>
            </a:r>
          </a:p>
        </p:txBody>
      </p:sp>
      <p:cxnSp>
        <p:nvCxnSpPr>
          <p:cNvPr id="14" name="Rak pilkoppling 13">
            <a:extLst>
              <a:ext uri="{FF2B5EF4-FFF2-40B4-BE49-F238E27FC236}">
                <a16:creationId xmlns:a16="http://schemas.microsoft.com/office/drawing/2014/main" id="{8A970C54-A5AD-4DC0-8FEE-936D906D5326}"/>
              </a:ext>
            </a:extLst>
          </p:cNvPr>
          <p:cNvCxnSpPr>
            <a:cxnSpLocks/>
          </p:cNvCxnSpPr>
          <p:nvPr/>
        </p:nvCxnSpPr>
        <p:spPr>
          <a:xfrm flipV="1">
            <a:off x="5188880" y="2228895"/>
            <a:ext cx="1974464" cy="95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Frihandsfigur: Form 5">
            <a:extLst>
              <a:ext uri="{FF2B5EF4-FFF2-40B4-BE49-F238E27FC236}">
                <a16:creationId xmlns:a16="http://schemas.microsoft.com/office/drawing/2014/main" id="{A0947C66-6DCB-4CE1-9CEE-C7ACC6FFF37E}"/>
              </a:ext>
            </a:extLst>
          </p:cNvPr>
          <p:cNvSpPr/>
          <p:nvPr/>
        </p:nvSpPr>
        <p:spPr>
          <a:xfrm rot="10800000">
            <a:off x="7232820" y="2318469"/>
            <a:ext cx="2893087" cy="3426057"/>
          </a:xfrm>
          <a:custGeom>
            <a:avLst/>
            <a:gdLst>
              <a:gd name="connsiteX0" fmla="*/ 183688 w 885947"/>
              <a:gd name="connsiteY0" fmla="*/ 43891 h 2392070"/>
              <a:gd name="connsiteX1" fmla="*/ 183688 w 885947"/>
              <a:gd name="connsiteY1" fmla="*/ 43891 h 2392070"/>
              <a:gd name="connsiteX2" fmla="*/ 198319 w 885947"/>
              <a:gd name="connsiteY2" fmla="*/ 351129 h 2392070"/>
              <a:gd name="connsiteX3" fmla="*/ 205634 w 885947"/>
              <a:gd name="connsiteY3" fmla="*/ 409651 h 2392070"/>
              <a:gd name="connsiteX4" fmla="*/ 220264 w 885947"/>
              <a:gd name="connsiteY4" fmla="*/ 468172 h 2392070"/>
              <a:gd name="connsiteX5" fmla="*/ 227579 w 885947"/>
              <a:gd name="connsiteY5" fmla="*/ 731520 h 2392070"/>
              <a:gd name="connsiteX6" fmla="*/ 234895 w 885947"/>
              <a:gd name="connsiteY6" fmla="*/ 760780 h 2392070"/>
              <a:gd name="connsiteX7" fmla="*/ 242210 w 885947"/>
              <a:gd name="connsiteY7" fmla="*/ 811987 h 2392070"/>
              <a:gd name="connsiteX8" fmla="*/ 249525 w 885947"/>
              <a:gd name="connsiteY8" fmla="*/ 855878 h 2392070"/>
              <a:gd name="connsiteX9" fmla="*/ 242210 w 885947"/>
              <a:gd name="connsiteY9" fmla="*/ 1016812 h 2392070"/>
              <a:gd name="connsiteX10" fmla="*/ 220264 w 885947"/>
              <a:gd name="connsiteY10" fmla="*/ 1082649 h 2392070"/>
              <a:gd name="connsiteX11" fmla="*/ 198319 w 885947"/>
              <a:gd name="connsiteY11" fmla="*/ 1163116 h 2392070"/>
              <a:gd name="connsiteX12" fmla="*/ 183688 w 885947"/>
              <a:gd name="connsiteY12" fmla="*/ 1192377 h 2392070"/>
              <a:gd name="connsiteX13" fmla="*/ 161743 w 885947"/>
              <a:gd name="connsiteY13" fmla="*/ 1250899 h 2392070"/>
              <a:gd name="connsiteX14" fmla="*/ 154427 w 885947"/>
              <a:gd name="connsiteY14" fmla="*/ 1272844 h 2392070"/>
              <a:gd name="connsiteX15" fmla="*/ 125167 w 885947"/>
              <a:gd name="connsiteY15" fmla="*/ 1316736 h 2392070"/>
              <a:gd name="connsiteX16" fmla="*/ 110536 w 885947"/>
              <a:gd name="connsiteY16" fmla="*/ 1360627 h 2392070"/>
              <a:gd name="connsiteX17" fmla="*/ 117851 w 885947"/>
              <a:gd name="connsiteY17" fmla="*/ 1463040 h 2392070"/>
              <a:gd name="connsiteX18" fmla="*/ 132482 w 885947"/>
              <a:gd name="connsiteY18" fmla="*/ 1514246 h 2392070"/>
              <a:gd name="connsiteX19" fmla="*/ 139797 w 885947"/>
              <a:gd name="connsiteY19" fmla="*/ 1543507 h 2392070"/>
              <a:gd name="connsiteX20" fmla="*/ 154427 w 885947"/>
              <a:gd name="connsiteY20" fmla="*/ 1594713 h 2392070"/>
              <a:gd name="connsiteX21" fmla="*/ 147112 w 885947"/>
              <a:gd name="connsiteY21" fmla="*/ 1704441 h 2392070"/>
              <a:gd name="connsiteX22" fmla="*/ 132482 w 885947"/>
              <a:gd name="connsiteY22" fmla="*/ 1755648 h 2392070"/>
              <a:gd name="connsiteX23" fmla="*/ 110536 w 885947"/>
              <a:gd name="connsiteY23" fmla="*/ 1828800 h 2392070"/>
              <a:gd name="connsiteX24" fmla="*/ 95906 w 885947"/>
              <a:gd name="connsiteY24" fmla="*/ 1880006 h 2392070"/>
              <a:gd name="connsiteX25" fmla="*/ 88591 w 885947"/>
              <a:gd name="connsiteY25" fmla="*/ 1901952 h 2392070"/>
              <a:gd name="connsiteX26" fmla="*/ 73960 w 885947"/>
              <a:gd name="connsiteY26" fmla="*/ 1923897 h 2392070"/>
              <a:gd name="connsiteX27" fmla="*/ 66645 w 885947"/>
              <a:gd name="connsiteY27" fmla="*/ 1953158 h 2392070"/>
              <a:gd name="connsiteX28" fmla="*/ 59330 w 885947"/>
              <a:gd name="connsiteY28" fmla="*/ 1989734 h 2392070"/>
              <a:gd name="connsiteX29" fmla="*/ 44699 w 885947"/>
              <a:gd name="connsiteY29" fmla="*/ 2018995 h 2392070"/>
              <a:gd name="connsiteX30" fmla="*/ 30069 w 885947"/>
              <a:gd name="connsiteY30" fmla="*/ 2070201 h 2392070"/>
              <a:gd name="connsiteX31" fmla="*/ 15439 w 885947"/>
              <a:gd name="connsiteY31" fmla="*/ 2092147 h 2392070"/>
              <a:gd name="connsiteX32" fmla="*/ 8123 w 885947"/>
              <a:gd name="connsiteY32" fmla="*/ 2128723 h 2392070"/>
              <a:gd name="connsiteX33" fmla="*/ 8123 w 885947"/>
              <a:gd name="connsiteY33" fmla="*/ 2179929 h 2392070"/>
              <a:gd name="connsiteX34" fmla="*/ 22754 w 885947"/>
              <a:gd name="connsiteY34" fmla="*/ 2194560 h 2392070"/>
              <a:gd name="connsiteX35" fmla="*/ 30069 w 885947"/>
              <a:gd name="connsiteY35" fmla="*/ 2216505 h 2392070"/>
              <a:gd name="connsiteX36" fmla="*/ 37384 w 885947"/>
              <a:gd name="connsiteY36" fmla="*/ 2245766 h 2392070"/>
              <a:gd name="connsiteX37" fmla="*/ 59330 w 885947"/>
              <a:gd name="connsiteY37" fmla="*/ 2260396 h 2392070"/>
              <a:gd name="connsiteX38" fmla="*/ 95906 w 885947"/>
              <a:gd name="connsiteY38" fmla="*/ 2311603 h 2392070"/>
              <a:gd name="connsiteX39" fmla="*/ 125167 w 885947"/>
              <a:gd name="connsiteY39" fmla="*/ 2355494 h 2392070"/>
              <a:gd name="connsiteX40" fmla="*/ 139797 w 885947"/>
              <a:gd name="connsiteY40" fmla="*/ 2392070 h 2392070"/>
              <a:gd name="connsiteX41" fmla="*/ 885947 w 885947"/>
              <a:gd name="connsiteY41" fmla="*/ 2392070 h 2392070"/>
              <a:gd name="connsiteX42" fmla="*/ 885947 w 885947"/>
              <a:gd name="connsiteY42" fmla="*/ 0 h 2392070"/>
              <a:gd name="connsiteX43" fmla="*/ 183688 w 885947"/>
              <a:gd name="connsiteY43" fmla="*/ 43891 h 239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5947" h="2392070">
                <a:moveTo>
                  <a:pt x="183688" y="43891"/>
                </a:moveTo>
                <a:lnTo>
                  <a:pt x="183688" y="43891"/>
                </a:lnTo>
                <a:cubicBezTo>
                  <a:pt x="187614" y="149894"/>
                  <a:pt x="189261" y="246963"/>
                  <a:pt x="198319" y="351129"/>
                </a:cubicBezTo>
                <a:cubicBezTo>
                  <a:pt x="200022" y="370714"/>
                  <a:pt x="202011" y="390329"/>
                  <a:pt x="205634" y="409651"/>
                </a:cubicBezTo>
                <a:cubicBezTo>
                  <a:pt x="209339" y="429414"/>
                  <a:pt x="220264" y="468172"/>
                  <a:pt x="220264" y="468172"/>
                </a:cubicBezTo>
                <a:cubicBezTo>
                  <a:pt x="222702" y="555955"/>
                  <a:pt x="223193" y="643813"/>
                  <a:pt x="227579" y="731520"/>
                </a:cubicBezTo>
                <a:cubicBezTo>
                  <a:pt x="228081" y="741561"/>
                  <a:pt x="233096" y="750889"/>
                  <a:pt x="234895" y="760780"/>
                </a:cubicBezTo>
                <a:cubicBezTo>
                  <a:pt x="237980" y="777744"/>
                  <a:pt x="239588" y="794945"/>
                  <a:pt x="242210" y="811987"/>
                </a:cubicBezTo>
                <a:cubicBezTo>
                  <a:pt x="244465" y="826647"/>
                  <a:pt x="247087" y="841248"/>
                  <a:pt x="249525" y="855878"/>
                </a:cubicBezTo>
                <a:cubicBezTo>
                  <a:pt x="247087" y="909523"/>
                  <a:pt x="246328" y="963270"/>
                  <a:pt x="242210" y="1016812"/>
                </a:cubicBezTo>
                <a:cubicBezTo>
                  <a:pt x="240320" y="1041376"/>
                  <a:pt x="227383" y="1059511"/>
                  <a:pt x="220264" y="1082649"/>
                </a:cubicBezTo>
                <a:cubicBezTo>
                  <a:pt x="216196" y="1095871"/>
                  <a:pt x="207225" y="1142335"/>
                  <a:pt x="198319" y="1163116"/>
                </a:cubicBezTo>
                <a:cubicBezTo>
                  <a:pt x="194023" y="1173139"/>
                  <a:pt x="188565" y="1182623"/>
                  <a:pt x="183688" y="1192377"/>
                </a:cubicBezTo>
                <a:cubicBezTo>
                  <a:pt x="170203" y="1246317"/>
                  <a:pt x="184692" y="1197352"/>
                  <a:pt x="161743" y="1250899"/>
                </a:cubicBezTo>
                <a:cubicBezTo>
                  <a:pt x="158706" y="1257986"/>
                  <a:pt x="158172" y="1266104"/>
                  <a:pt x="154427" y="1272844"/>
                </a:cubicBezTo>
                <a:cubicBezTo>
                  <a:pt x="145888" y="1288215"/>
                  <a:pt x="130728" y="1300055"/>
                  <a:pt x="125167" y="1316736"/>
                </a:cubicBezTo>
                <a:lnTo>
                  <a:pt x="110536" y="1360627"/>
                </a:lnTo>
                <a:cubicBezTo>
                  <a:pt x="112974" y="1394765"/>
                  <a:pt x="114071" y="1429025"/>
                  <a:pt x="117851" y="1463040"/>
                </a:cubicBezTo>
                <a:cubicBezTo>
                  <a:pt x="119929" y="1481741"/>
                  <a:pt x="127440" y="1496598"/>
                  <a:pt x="132482" y="1514246"/>
                </a:cubicBezTo>
                <a:cubicBezTo>
                  <a:pt x="135244" y="1523913"/>
                  <a:pt x="137035" y="1533840"/>
                  <a:pt x="139797" y="1543507"/>
                </a:cubicBezTo>
                <a:cubicBezTo>
                  <a:pt x="160786" y="1616969"/>
                  <a:pt x="131559" y="1503236"/>
                  <a:pt x="154427" y="1594713"/>
                </a:cubicBezTo>
                <a:cubicBezTo>
                  <a:pt x="151989" y="1631289"/>
                  <a:pt x="150949" y="1667985"/>
                  <a:pt x="147112" y="1704441"/>
                </a:cubicBezTo>
                <a:cubicBezTo>
                  <a:pt x="144624" y="1728075"/>
                  <a:pt x="137839" y="1734218"/>
                  <a:pt x="132482" y="1755648"/>
                </a:cubicBezTo>
                <a:cubicBezTo>
                  <a:pt x="112897" y="1833990"/>
                  <a:pt x="140024" y="1750169"/>
                  <a:pt x="110536" y="1828800"/>
                </a:cubicBezTo>
                <a:cubicBezTo>
                  <a:pt x="100014" y="1856859"/>
                  <a:pt x="105128" y="1847729"/>
                  <a:pt x="95906" y="1880006"/>
                </a:cubicBezTo>
                <a:cubicBezTo>
                  <a:pt x="93788" y="1887420"/>
                  <a:pt x="92040" y="1895055"/>
                  <a:pt x="88591" y="1901952"/>
                </a:cubicBezTo>
                <a:cubicBezTo>
                  <a:pt x="84659" y="1909816"/>
                  <a:pt x="78837" y="1916582"/>
                  <a:pt x="73960" y="1923897"/>
                </a:cubicBezTo>
                <a:cubicBezTo>
                  <a:pt x="71522" y="1933651"/>
                  <a:pt x="68826" y="1943344"/>
                  <a:pt x="66645" y="1953158"/>
                </a:cubicBezTo>
                <a:cubicBezTo>
                  <a:pt x="63948" y="1965295"/>
                  <a:pt x="63262" y="1977939"/>
                  <a:pt x="59330" y="1989734"/>
                </a:cubicBezTo>
                <a:cubicBezTo>
                  <a:pt x="55881" y="2000079"/>
                  <a:pt x="49576" y="2009241"/>
                  <a:pt x="44699" y="2018995"/>
                </a:cubicBezTo>
                <a:cubicBezTo>
                  <a:pt x="42355" y="2028371"/>
                  <a:pt x="35317" y="2059706"/>
                  <a:pt x="30069" y="2070201"/>
                </a:cubicBezTo>
                <a:cubicBezTo>
                  <a:pt x="26137" y="2078065"/>
                  <a:pt x="20316" y="2084832"/>
                  <a:pt x="15439" y="2092147"/>
                </a:cubicBezTo>
                <a:cubicBezTo>
                  <a:pt x="13000" y="2104339"/>
                  <a:pt x="11139" y="2116661"/>
                  <a:pt x="8123" y="2128723"/>
                </a:cubicBezTo>
                <a:cubicBezTo>
                  <a:pt x="1726" y="2154310"/>
                  <a:pt x="-6404" y="2150875"/>
                  <a:pt x="8123" y="2179929"/>
                </a:cubicBezTo>
                <a:cubicBezTo>
                  <a:pt x="11207" y="2186098"/>
                  <a:pt x="17877" y="2189683"/>
                  <a:pt x="22754" y="2194560"/>
                </a:cubicBezTo>
                <a:cubicBezTo>
                  <a:pt x="25192" y="2201875"/>
                  <a:pt x="27951" y="2209091"/>
                  <a:pt x="30069" y="2216505"/>
                </a:cubicBezTo>
                <a:cubicBezTo>
                  <a:pt x="32831" y="2226172"/>
                  <a:pt x="31807" y="2237401"/>
                  <a:pt x="37384" y="2245766"/>
                </a:cubicBezTo>
                <a:cubicBezTo>
                  <a:pt x="42261" y="2253081"/>
                  <a:pt x="52015" y="2255519"/>
                  <a:pt x="59330" y="2260396"/>
                </a:cubicBezTo>
                <a:cubicBezTo>
                  <a:pt x="73779" y="2303744"/>
                  <a:pt x="56234" y="2262013"/>
                  <a:pt x="95906" y="2311603"/>
                </a:cubicBezTo>
                <a:cubicBezTo>
                  <a:pt x="106890" y="2325333"/>
                  <a:pt x="125167" y="2355494"/>
                  <a:pt x="125167" y="2355494"/>
                </a:cubicBezTo>
                <a:cubicBezTo>
                  <a:pt x="134206" y="2382613"/>
                  <a:pt x="129034" y="2370543"/>
                  <a:pt x="139797" y="2392070"/>
                </a:cubicBezTo>
                <a:lnTo>
                  <a:pt x="885947" y="2392070"/>
                </a:lnTo>
                <a:lnTo>
                  <a:pt x="885947" y="0"/>
                </a:lnTo>
                <a:lnTo>
                  <a:pt x="183688" y="43891"/>
                </a:lnTo>
                <a:close/>
              </a:path>
            </a:pathLst>
          </a:cu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12" name="textruta 11">
            <a:extLst>
              <a:ext uri="{FF2B5EF4-FFF2-40B4-BE49-F238E27FC236}">
                <a16:creationId xmlns:a16="http://schemas.microsoft.com/office/drawing/2014/main" id="{331B802B-466C-4D7D-8062-069C1F3B787C}"/>
              </a:ext>
            </a:extLst>
          </p:cNvPr>
          <p:cNvSpPr txBox="1"/>
          <p:nvPr/>
        </p:nvSpPr>
        <p:spPr>
          <a:xfrm rot="16200000">
            <a:off x="7374506" y="3777588"/>
            <a:ext cx="737702" cy="369332"/>
          </a:xfrm>
          <a:prstGeom prst="rect">
            <a:avLst/>
          </a:prstGeom>
          <a:noFill/>
        </p:spPr>
        <p:txBody>
          <a:bodyPr wrap="none" rtlCol="0">
            <a:spAutoFit/>
          </a:bodyPr>
          <a:lstStyle/>
          <a:p>
            <a:r>
              <a:rPr lang="sv-SE" b="1" dirty="0" err="1">
                <a:solidFill>
                  <a:schemeClr val="bg1"/>
                </a:solidFill>
              </a:rPr>
              <a:t>Insert</a:t>
            </a:r>
            <a:endParaRPr lang="sv-SE" b="1" dirty="0">
              <a:solidFill>
                <a:schemeClr val="bg1"/>
              </a:solidFill>
            </a:endParaRPr>
          </a:p>
        </p:txBody>
      </p:sp>
      <p:sp>
        <p:nvSpPr>
          <p:cNvPr id="5" name="Frihandsfigur: Form 4">
            <a:extLst>
              <a:ext uri="{FF2B5EF4-FFF2-40B4-BE49-F238E27FC236}">
                <a16:creationId xmlns:a16="http://schemas.microsoft.com/office/drawing/2014/main" id="{907F9AF8-846E-4286-88AC-24CBF5F87DF4}"/>
              </a:ext>
            </a:extLst>
          </p:cNvPr>
          <p:cNvSpPr/>
          <p:nvPr/>
        </p:nvSpPr>
        <p:spPr>
          <a:xfrm>
            <a:off x="2715860" y="2329700"/>
            <a:ext cx="2480467" cy="3426057"/>
          </a:xfrm>
          <a:custGeom>
            <a:avLst/>
            <a:gdLst>
              <a:gd name="connsiteX0" fmla="*/ 183688 w 885947"/>
              <a:gd name="connsiteY0" fmla="*/ 43891 h 2392070"/>
              <a:gd name="connsiteX1" fmla="*/ 183688 w 885947"/>
              <a:gd name="connsiteY1" fmla="*/ 43891 h 2392070"/>
              <a:gd name="connsiteX2" fmla="*/ 198319 w 885947"/>
              <a:gd name="connsiteY2" fmla="*/ 351129 h 2392070"/>
              <a:gd name="connsiteX3" fmla="*/ 205634 w 885947"/>
              <a:gd name="connsiteY3" fmla="*/ 409651 h 2392070"/>
              <a:gd name="connsiteX4" fmla="*/ 220264 w 885947"/>
              <a:gd name="connsiteY4" fmla="*/ 468172 h 2392070"/>
              <a:gd name="connsiteX5" fmla="*/ 227579 w 885947"/>
              <a:gd name="connsiteY5" fmla="*/ 731520 h 2392070"/>
              <a:gd name="connsiteX6" fmla="*/ 234895 w 885947"/>
              <a:gd name="connsiteY6" fmla="*/ 760780 h 2392070"/>
              <a:gd name="connsiteX7" fmla="*/ 242210 w 885947"/>
              <a:gd name="connsiteY7" fmla="*/ 811987 h 2392070"/>
              <a:gd name="connsiteX8" fmla="*/ 249525 w 885947"/>
              <a:gd name="connsiteY8" fmla="*/ 855878 h 2392070"/>
              <a:gd name="connsiteX9" fmla="*/ 242210 w 885947"/>
              <a:gd name="connsiteY9" fmla="*/ 1016812 h 2392070"/>
              <a:gd name="connsiteX10" fmla="*/ 220264 w 885947"/>
              <a:gd name="connsiteY10" fmla="*/ 1082649 h 2392070"/>
              <a:gd name="connsiteX11" fmla="*/ 198319 w 885947"/>
              <a:gd name="connsiteY11" fmla="*/ 1163116 h 2392070"/>
              <a:gd name="connsiteX12" fmla="*/ 183688 w 885947"/>
              <a:gd name="connsiteY12" fmla="*/ 1192377 h 2392070"/>
              <a:gd name="connsiteX13" fmla="*/ 161743 w 885947"/>
              <a:gd name="connsiteY13" fmla="*/ 1250899 h 2392070"/>
              <a:gd name="connsiteX14" fmla="*/ 154427 w 885947"/>
              <a:gd name="connsiteY14" fmla="*/ 1272844 h 2392070"/>
              <a:gd name="connsiteX15" fmla="*/ 125167 w 885947"/>
              <a:gd name="connsiteY15" fmla="*/ 1316736 h 2392070"/>
              <a:gd name="connsiteX16" fmla="*/ 110536 w 885947"/>
              <a:gd name="connsiteY16" fmla="*/ 1360627 h 2392070"/>
              <a:gd name="connsiteX17" fmla="*/ 117851 w 885947"/>
              <a:gd name="connsiteY17" fmla="*/ 1463040 h 2392070"/>
              <a:gd name="connsiteX18" fmla="*/ 132482 w 885947"/>
              <a:gd name="connsiteY18" fmla="*/ 1514246 h 2392070"/>
              <a:gd name="connsiteX19" fmla="*/ 139797 w 885947"/>
              <a:gd name="connsiteY19" fmla="*/ 1543507 h 2392070"/>
              <a:gd name="connsiteX20" fmla="*/ 154427 w 885947"/>
              <a:gd name="connsiteY20" fmla="*/ 1594713 h 2392070"/>
              <a:gd name="connsiteX21" fmla="*/ 147112 w 885947"/>
              <a:gd name="connsiteY21" fmla="*/ 1704441 h 2392070"/>
              <a:gd name="connsiteX22" fmla="*/ 132482 w 885947"/>
              <a:gd name="connsiteY22" fmla="*/ 1755648 h 2392070"/>
              <a:gd name="connsiteX23" fmla="*/ 110536 w 885947"/>
              <a:gd name="connsiteY23" fmla="*/ 1828800 h 2392070"/>
              <a:gd name="connsiteX24" fmla="*/ 95906 w 885947"/>
              <a:gd name="connsiteY24" fmla="*/ 1880006 h 2392070"/>
              <a:gd name="connsiteX25" fmla="*/ 88591 w 885947"/>
              <a:gd name="connsiteY25" fmla="*/ 1901952 h 2392070"/>
              <a:gd name="connsiteX26" fmla="*/ 73960 w 885947"/>
              <a:gd name="connsiteY26" fmla="*/ 1923897 h 2392070"/>
              <a:gd name="connsiteX27" fmla="*/ 66645 w 885947"/>
              <a:gd name="connsiteY27" fmla="*/ 1953158 h 2392070"/>
              <a:gd name="connsiteX28" fmla="*/ 59330 w 885947"/>
              <a:gd name="connsiteY28" fmla="*/ 1989734 h 2392070"/>
              <a:gd name="connsiteX29" fmla="*/ 44699 w 885947"/>
              <a:gd name="connsiteY29" fmla="*/ 2018995 h 2392070"/>
              <a:gd name="connsiteX30" fmla="*/ 30069 w 885947"/>
              <a:gd name="connsiteY30" fmla="*/ 2070201 h 2392070"/>
              <a:gd name="connsiteX31" fmla="*/ 15439 w 885947"/>
              <a:gd name="connsiteY31" fmla="*/ 2092147 h 2392070"/>
              <a:gd name="connsiteX32" fmla="*/ 8123 w 885947"/>
              <a:gd name="connsiteY32" fmla="*/ 2128723 h 2392070"/>
              <a:gd name="connsiteX33" fmla="*/ 8123 w 885947"/>
              <a:gd name="connsiteY33" fmla="*/ 2179929 h 2392070"/>
              <a:gd name="connsiteX34" fmla="*/ 22754 w 885947"/>
              <a:gd name="connsiteY34" fmla="*/ 2194560 h 2392070"/>
              <a:gd name="connsiteX35" fmla="*/ 30069 w 885947"/>
              <a:gd name="connsiteY35" fmla="*/ 2216505 h 2392070"/>
              <a:gd name="connsiteX36" fmla="*/ 37384 w 885947"/>
              <a:gd name="connsiteY36" fmla="*/ 2245766 h 2392070"/>
              <a:gd name="connsiteX37" fmla="*/ 59330 w 885947"/>
              <a:gd name="connsiteY37" fmla="*/ 2260396 h 2392070"/>
              <a:gd name="connsiteX38" fmla="*/ 95906 w 885947"/>
              <a:gd name="connsiteY38" fmla="*/ 2311603 h 2392070"/>
              <a:gd name="connsiteX39" fmla="*/ 125167 w 885947"/>
              <a:gd name="connsiteY39" fmla="*/ 2355494 h 2392070"/>
              <a:gd name="connsiteX40" fmla="*/ 139797 w 885947"/>
              <a:gd name="connsiteY40" fmla="*/ 2392070 h 2392070"/>
              <a:gd name="connsiteX41" fmla="*/ 885947 w 885947"/>
              <a:gd name="connsiteY41" fmla="*/ 2392070 h 2392070"/>
              <a:gd name="connsiteX42" fmla="*/ 885947 w 885947"/>
              <a:gd name="connsiteY42" fmla="*/ 0 h 2392070"/>
              <a:gd name="connsiteX43" fmla="*/ 183688 w 885947"/>
              <a:gd name="connsiteY43" fmla="*/ 43891 h 239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5947" h="2392070">
                <a:moveTo>
                  <a:pt x="183688" y="43891"/>
                </a:moveTo>
                <a:lnTo>
                  <a:pt x="183688" y="43891"/>
                </a:lnTo>
                <a:cubicBezTo>
                  <a:pt x="187614" y="149894"/>
                  <a:pt x="189261" y="246963"/>
                  <a:pt x="198319" y="351129"/>
                </a:cubicBezTo>
                <a:cubicBezTo>
                  <a:pt x="200022" y="370714"/>
                  <a:pt x="202011" y="390329"/>
                  <a:pt x="205634" y="409651"/>
                </a:cubicBezTo>
                <a:cubicBezTo>
                  <a:pt x="209339" y="429414"/>
                  <a:pt x="220264" y="468172"/>
                  <a:pt x="220264" y="468172"/>
                </a:cubicBezTo>
                <a:cubicBezTo>
                  <a:pt x="222702" y="555955"/>
                  <a:pt x="223193" y="643813"/>
                  <a:pt x="227579" y="731520"/>
                </a:cubicBezTo>
                <a:cubicBezTo>
                  <a:pt x="228081" y="741561"/>
                  <a:pt x="233096" y="750889"/>
                  <a:pt x="234895" y="760780"/>
                </a:cubicBezTo>
                <a:cubicBezTo>
                  <a:pt x="237980" y="777744"/>
                  <a:pt x="239588" y="794945"/>
                  <a:pt x="242210" y="811987"/>
                </a:cubicBezTo>
                <a:cubicBezTo>
                  <a:pt x="244465" y="826647"/>
                  <a:pt x="247087" y="841248"/>
                  <a:pt x="249525" y="855878"/>
                </a:cubicBezTo>
                <a:cubicBezTo>
                  <a:pt x="247087" y="909523"/>
                  <a:pt x="246328" y="963270"/>
                  <a:pt x="242210" y="1016812"/>
                </a:cubicBezTo>
                <a:cubicBezTo>
                  <a:pt x="240320" y="1041376"/>
                  <a:pt x="227383" y="1059511"/>
                  <a:pt x="220264" y="1082649"/>
                </a:cubicBezTo>
                <a:cubicBezTo>
                  <a:pt x="216196" y="1095871"/>
                  <a:pt x="207225" y="1142335"/>
                  <a:pt x="198319" y="1163116"/>
                </a:cubicBezTo>
                <a:cubicBezTo>
                  <a:pt x="194023" y="1173139"/>
                  <a:pt x="188565" y="1182623"/>
                  <a:pt x="183688" y="1192377"/>
                </a:cubicBezTo>
                <a:cubicBezTo>
                  <a:pt x="170203" y="1246317"/>
                  <a:pt x="184692" y="1197352"/>
                  <a:pt x="161743" y="1250899"/>
                </a:cubicBezTo>
                <a:cubicBezTo>
                  <a:pt x="158706" y="1257986"/>
                  <a:pt x="158172" y="1266104"/>
                  <a:pt x="154427" y="1272844"/>
                </a:cubicBezTo>
                <a:cubicBezTo>
                  <a:pt x="145888" y="1288215"/>
                  <a:pt x="130728" y="1300055"/>
                  <a:pt x="125167" y="1316736"/>
                </a:cubicBezTo>
                <a:lnTo>
                  <a:pt x="110536" y="1360627"/>
                </a:lnTo>
                <a:cubicBezTo>
                  <a:pt x="112974" y="1394765"/>
                  <a:pt x="114071" y="1429025"/>
                  <a:pt x="117851" y="1463040"/>
                </a:cubicBezTo>
                <a:cubicBezTo>
                  <a:pt x="119929" y="1481741"/>
                  <a:pt x="127440" y="1496598"/>
                  <a:pt x="132482" y="1514246"/>
                </a:cubicBezTo>
                <a:cubicBezTo>
                  <a:pt x="135244" y="1523913"/>
                  <a:pt x="137035" y="1533840"/>
                  <a:pt x="139797" y="1543507"/>
                </a:cubicBezTo>
                <a:cubicBezTo>
                  <a:pt x="160786" y="1616969"/>
                  <a:pt x="131559" y="1503236"/>
                  <a:pt x="154427" y="1594713"/>
                </a:cubicBezTo>
                <a:cubicBezTo>
                  <a:pt x="151989" y="1631289"/>
                  <a:pt x="150949" y="1667985"/>
                  <a:pt x="147112" y="1704441"/>
                </a:cubicBezTo>
                <a:cubicBezTo>
                  <a:pt x="144624" y="1728075"/>
                  <a:pt x="137839" y="1734218"/>
                  <a:pt x="132482" y="1755648"/>
                </a:cubicBezTo>
                <a:cubicBezTo>
                  <a:pt x="112897" y="1833990"/>
                  <a:pt x="140024" y="1750169"/>
                  <a:pt x="110536" y="1828800"/>
                </a:cubicBezTo>
                <a:cubicBezTo>
                  <a:pt x="100014" y="1856859"/>
                  <a:pt x="105128" y="1847729"/>
                  <a:pt x="95906" y="1880006"/>
                </a:cubicBezTo>
                <a:cubicBezTo>
                  <a:pt x="93788" y="1887420"/>
                  <a:pt x="92040" y="1895055"/>
                  <a:pt x="88591" y="1901952"/>
                </a:cubicBezTo>
                <a:cubicBezTo>
                  <a:pt x="84659" y="1909816"/>
                  <a:pt x="78837" y="1916582"/>
                  <a:pt x="73960" y="1923897"/>
                </a:cubicBezTo>
                <a:cubicBezTo>
                  <a:pt x="71522" y="1933651"/>
                  <a:pt x="68826" y="1943344"/>
                  <a:pt x="66645" y="1953158"/>
                </a:cubicBezTo>
                <a:cubicBezTo>
                  <a:pt x="63948" y="1965295"/>
                  <a:pt x="63262" y="1977939"/>
                  <a:pt x="59330" y="1989734"/>
                </a:cubicBezTo>
                <a:cubicBezTo>
                  <a:pt x="55881" y="2000079"/>
                  <a:pt x="49576" y="2009241"/>
                  <a:pt x="44699" y="2018995"/>
                </a:cubicBezTo>
                <a:cubicBezTo>
                  <a:pt x="42355" y="2028371"/>
                  <a:pt x="35317" y="2059706"/>
                  <a:pt x="30069" y="2070201"/>
                </a:cubicBezTo>
                <a:cubicBezTo>
                  <a:pt x="26137" y="2078065"/>
                  <a:pt x="20316" y="2084832"/>
                  <a:pt x="15439" y="2092147"/>
                </a:cubicBezTo>
                <a:cubicBezTo>
                  <a:pt x="13000" y="2104339"/>
                  <a:pt x="11139" y="2116661"/>
                  <a:pt x="8123" y="2128723"/>
                </a:cubicBezTo>
                <a:cubicBezTo>
                  <a:pt x="1726" y="2154310"/>
                  <a:pt x="-6404" y="2150875"/>
                  <a:pt x="8123" y="2179929"/>
                </a:cubicBezTo>
                <a:cubicBezTo>
                  <a:pt x="11207" y="2186098"/>
                  <a:pt x="17877" y="2189683"/>
                  <a:pt x="22754" y="2194560"/>
                </a:cubicBezTo>
                <a:cubicBezTo>
                  <a:pt x="25192" y="2201875"/>
                  <a:pt x="27951" y="2209091"/>
                  <a:pt x="30069" y="2216505"/>
                </a:cubicBezTo>
                <a:cubicBezTo>
                  <a:pt x="32831" y="2226172"/>
                  <a:pt x="31807" y="2237401"/>
                  <a:pt x="37384" y="2245766"/>
                </a:cubicBezTo>
                <a:cubicBezTo>
                  <a:pt x="42261" y="2253081"/>
                  <a:pt x="52015" y="2255519"/>
                  <a:pt x="59330" y="2260396"/>
                </a:cubicBezTo>
                <a:cubicBezTo>
                  <a:pt x="73779" y="2303744"/>
                  <a:pt x="56234" y="2262013"/>
                  <a:pt x="95906" y="2311603"/>
                </a:cubicBezTo>
                <a:cubicBezTo>
                  <a:pt x="106890" y="2325333"/>
                  <a:pt x="125167" y="2355494"/>
                  <a:pt x="125167" y="2355494"/>
                </a:cubicBezTo>
                <a:cubicBezTo>
                  <a:pt x="134206" y="2382613"/>
                  <a:pt x="129034" y="2370543"/>
                  <a:pt x="139797" y="2392070"/>
                </a:cubicBezTo>
                <a:lnTo>
                  <a:pt x="885947" y="2392070"/>
                </a:lnTo>
                <a:lnTo>
                  <a:pt x="885947" y="0"/>
                </a:lnTo>
                <a:lnTo>
                  <a:pt x="183688" y="43891"/>
                </a:lnTo>
                <a:close/>
              </a:path>
            </a:pathLst>
          </a:cu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11" name="textruta 10">
            <a:extLst>
              <a:ext uri="{FF2B5EF4-FFF2-40B4-BE49-F238E27FC236}">
                <a16:creationId xmlns:a16="http://schemas.microsoft.com/office/drawing/2014/main" id="{E8ABA82E-CFA5-40EE-9A52-04BA656C59FA}"/>
              </a:ext>
            </a:extLst>
          </p:cNvPr>
          <p:cNvSpPr txBox="1"/>
          <p:nvPr/>
        </p:nvSpPr>
        <p:spPr>
          <a:xfrm rot="16200000">
            <a:off x="3934728" y="3813478"/>
            <a:ext cx="1085041" cy="369332"/>
          </a:xfrm>
          <a:prstGeom prst="rect">
            <a:avLst/>
          </a:prstGeom>
          <a:noFill/>
        </p:spPr>
        <p:txBody>
          <a:bodyPr wrap="none" rtlCol="0">
            <a:spAutoFit/>
          </a:bodyPr>
          <a:lstStyle/>
          <a:p>
            <a:r>
              <a:rPr lang="sv-SE" b="1" dirty="0">
                <a:solidFill>
                  <a:schemeClr val="bg1"/>
                </a:solidFill>
              </a:rPr>
              <a:t>Port </a:t>
            </a:r>
            <a:r>
              <a:rPr lang="sv-SE" b="1" dirty="0" err="1">
                <a:solidFill>
                  <a:schemeClr val="bg1"/>
                </a:solidFill>
              </a:rPr>
              <a:t>tube</a:t>
            </a:r>
            <a:endParaRPr lang="sv-SE" b="1" dirty="0">
              <a:solidFill>
                <a:schemeClr val="bg1"/>
              </a:solidFill>
            </a:endParaRPr>
          </a:p>
        </p:txBody>
      </p:sp>
      <p:sp>
        <p:nvSpPr>
          <p:cNvPr id="28" name="Pil: höger 27">
            <a:extLst>
              <a:ext uri="{FF2B5EF4-FFF2-40B4-BE49-F238E27FC236}">
                <a16:creationId xmlns:a16="http://schemas.microsoft.com/office/drawing/2014/main" id="{9C9A7884-D6F3-4496-B827-A3FC6A940119}"/>
              </a:ext>
            </a:extLst>
          </p:cNvPr>
          <p:cNvSpPr/>
          <p:nvPr/>
        </p:nvSpPr>
        <p:spPr>
          <a:xfrm rot="16200000">
            <a:off x="3095024" y="1385635"/>
            <a:ext cx="760730" cy="9614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Rak pilkoppling 13">
            <a:extLst>
              <a:ext uri="{FF2B5EF4-FFF2-40B4-BE49-F238E27FC236}">
                <a16:creationId xmlns:a16="http://schemas.microsoft.com/office/drawing/2014/main" id="{847CDEE0-EC26-3445-B7F5-F72296439B46}"/>
              </a:ext>
            </a:extLst>
          </p:cNvPr>
          <p:cNvCxnSpPr>
            <a:cxnSpLocks/>
          </p:cNvCxnSpPr>
          <p:nvPr/>
        </p:nvCxnSpPr>
        <p:spPr>
          <a:xfrm flipV="1">
            <a:off x="4880919" y="5981845"/>
            <a:ext cx="2677771" cy="95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ruta 15">
            <a:extLst>
              <a:ext uri="{FF2B5EF4-FFF2-40B4-BE49-F238E27FC236}">
                <a16:creationId xmlns:a16="http://schemas.microsoft.com/office/drawing/2014/main" id="{7927BBCC-0B96-BA43-A30A-4F1E822558E8}"/>
              </a:ext>
            </a:extLst>
          </p:cNvPr>
          <p:cNvSpPr txBox="1"/>
          <p:nvPr/>
        </p:nvSpPr>
        <p:spPr>
          <a:xfrm>
            <a:off x="5231156" y="5936985"/>
            <a:ext cx="2160988" cy="369332"/>
          </a:xfrm>
          <a:prstGeom prst="rect">
            <a:avLst/>
          </a:prstGeom>
          <a:noFill/>
        </p:spPr>
        <p:txBody>
          <a:bodyPr wrap="square" rtlCol="0">
            <a:spAutoFit/>
          </a:bodyPr>
          <a:lstStyle/>
          <a:p>
            <a:r>
              <a:rPr lang="sv-SE" b="1" dirty="0" err="1"/>
              <a:t>Worst</a:t>
            </a:r>
            <a:r>
              <a:rPr lang="sv-SE" b="1" dirty="0"/>
              <a:t> </a:t>
            </a:r>
            <a:r>
              <a:rPr lang="sv-SE" b="1" dirty="0" err="1"/>
              <a:t>case</a:t>
            </a:r>
            <a:r>
              <a:rPr lang="sv-SE" b="1" dirty="0"/>
              <a:t> 9.5 mm</a:t>
            </a:r>
          </a:p>
        </p:txBody>
      </p:sp>
    </p:spTree>
    <p:extLst>
      <p:ext uri="{BB962C8B-B14F-4D97-AF65-F5344CB8AC3E}">
        <p14:creationId xmlns:p14="http://schemas.microsoft.com/office/powerpoint/2010/main" val="2720629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latshållare för innehåll 25">
            <a:extLst>
              <a:ext uri="{FF2B5EF4-FFF2-40B4-BE49-F238E27FC236}">
                <a16:creationId xmlns:a16="http://schemas.microsoft.com/office/drawing/2014/main" id="{193246AE-5F46-438C-B28B-378ABC7478D2}"/>
              </a:ext>
            </a:extLst>
          </p:cNvPr>
          <p:cNvSpPr>
            <a:spLocks noGrp="1"/>
          </p:cNvSpPr>
          <p:nvPr>
            <p:ph idx="1"/>
          </p:nvPr>
        </p:nvSpPr>
        <p:spPr>
          <a:xfrm>
            <a:off x="1981200" y="1600201"/>
            <a:ext cx="672776" cy="4525963"/>
          </a:xfrm>
        </p:spPr>
        <p:txBody>
          <a:bodyPr/>
          <a:lstStyle/>
          <a:p>
            <a:pPr marL="0" indent="0">
              <a:buNone/>
            </a:pPr>
            <a:r>
              <a:rPr lang="sv-SE" dirty="0"/>
              <a:t>UP</a:t>
            </a:r>
          </a:p>
          <a:p>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28</a:t>
            </a:fld>
            <a:endParaRPr lang="en-GB" noProof="0"/>
          </a:p>
        </p:txBody>
      </p:sp>
      <p:sp>
        <p:nvSpPr>
          <p:cNvPr id="11" name="textruta 10">
            <a:extLst>
              <a:ext uri="{FF2B5EF4-FFF2-40B4-BE49-F238E27FC236}">
                <a16:creationId xmlns:a16="http://schemas.microsoft.com/office/drawing/2014/main" id="{E8ABA82E-CFA5-40EE-9A52-04BA656C59FA}"/>
              </a:ext>
            </a:extLst>
          </p:cNvPr>
          <p:cNvSpPr txBox="1"/>
          <p:nvPr/>
        </p:nvSpPr>
        <p:spPr>
          <a:xfrm>
            <a:off x="6096000" y="2233678"/>
            <a:ext cx="1085041" cy="369332"/>
          </a:xfrm>
          <a:prstGeom prst="rect">
            <a:avLst/>
          </a:prstGeom>
          <a:noFill/>
        </p:spPr>
        <p:txBody>
          <a:bodyPr wrap="none" rtlCol="0">
            <a:spAutoFit/>
          </a:bodyPr>
          <a:lstStyle/>
          <a:p>
            <a:r>
              <a:rPr lang="sv-SE" b="1" dirty="0"/>
              <a:t>Port </a:t>
            </a:r>
            <a:r>
              <a:rPr lang="sv-SE" b="1" dirty="0" err="1"/>
              <a:t>tube</a:t>
            </a:r>
            <a:endParaRPr lang="sv-SE" b="1" dirty="0"/>
          </a:p>
        </p:txBody>
      </p:sp>
      <p:sp>
        <p:nvSpPr>
          <p:cNvPr id="12" name="textruta 11">
            <a:extLst>
              <a:ext uri="{FF2B5EF4-FFF2-40B4-BE49-F238E27FC236}">
                <a16:creationId xmlns:a16="http://schemas.microsoft.com/office/drawing/2014/main" id="{331B802B-466C-4D7D-8062-069C1F3B787C}"/>
              </a:ext>
            </a:extLst>
          </p:cNvPr>
          <p:cNvSpPr txBox="1"/>
          <p:nvPr/>
        </p:nvSpPr>
        <p:spPr>
          <a:xfrm>
            <a:off x="6566193" y="5077177"/>
            <a:ext cx="737702" cy="369332"/>
          </a:xfrm>
          <a:prstGeom prst="rect">
            <a:avLst/>
          </a:prstGeom>
          <a:noFill/>
        </p:spPr>
        <p:txBody>
          <a:bodyPr wrap="none" rtlCol="0">
            <a:spAutoFit/>
          </a:bodyPr>
          <a:lstStyle/>
          <a:p>
            <a:r>
              <a:rPr lang="sv-SE" b="1" dirty="0" err="1"/>
              <a:t>Insert</a:t>
            </a:r>
            <a:endParaRPr lang="sv-SE" b="1" dirty="0"/>
          </a:p>
        </p:txBody>
      </p:sp>
      <p:sp>
        <p:nvSpPr>
          <p:cNvPr id="16" name="textruta 15">
            <a:extLst>
              <a:ext uri="{FF2B5EF4-FFF2-40B4-BE49-F238E27FC236}">
                <a16:creationId xmlns:a16="http://schemas.microsoft.com/office/drawing/2014/main" id="{DB0D2DBB-E167-41D3-8115-EEC7A6E7F96E}"/>
              </a:ext>
            </a:extLst>
          </p:cNvPr>
          <p:cNvSpPr txBox="1"/>
          <p:nvPr/>
        </p:nvSpPr>
        <p:spPr>
          <a:xfrm rot="16200000">
            <a:off x="3448279" y="3772465"/>
            <a:ext cx="1920360" cy="369332"/>
          </a:xfrm>
          <a:prstGeom prst="rect">
            <a:avLst/>
          </a:prstGeom>
          <a:noFill/>
        </p:spPr>
        <p:txBody>
          <a:bodyPr wrap="square" rtlCol="0">
            <a:spAutoFit/>
          </a:bodyPr>
          <a:lstStyle/>
          <a:p>
            <a:r>
              <a:rPr lang="sv-SE" b="1" dirty="0"/>
              <a:t>Nominal 3,5 mm</a:t>
            </a:r>
          </a:p>
        </p:txBody>
      </p:sp>
      <p:sp>
        <p:nvSpPr>
          <p:cNvPr id="37" name="Rektangel 36">
            <a:extLst>
              <a:ext uri="{FF2B5EF4-FFF2-40B4-BE49-F238E27FC236}">
                <a16:creationId xmlns:a16="http://schemas.microsoft.com/office/drawing/2014/main" id="{B7F6B8B0-CEE0-45CD-B3D3-DD9E29EFB71C}"/>
              </a:ext>
            </a:extLst>
          </p:cNvPr>
          <p:cNvSpPr/>
          <p:nvPr/>
        </p:nvSpPr>
        <p:spPr>
          <a:xfrm>
            <a:off x="4690742" y="2603011"/>
            <a:ext cx="4599702" cy="710250"/>
          </a:xfrm>
          <a:prstGeom prst="rect">
            <a:avLst/>
          </a:prstGeom>
          <a:pattFill prst="dk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38" name="textruta 37">
            <a:extLst>
              <a:ext uri="{FF2B5EF4-FFF2-40B4-BE49-F238E27FC236}">
                <a16:creationId xmlns:a16="http://schemas.microsoft.com/office/drawing/2014/main" id="{26F21171-679C-4912-9210-F86F46EB50E1}"/>
              </a:ext>
            </a:extLst>
          </p:cNvPr>
          <p:cNvSpPr txBox="1"/>
          <p:nvPr/>
        </p:nvSpPr>
        <p:spPr>
          <a:xfrm>
            <a:off x="5002768" y="2913144"/>
            <a:ext cx="3574505" cy="369332"/>
          </a:xfrm>
          <a:prstGeom prst="rect">
            <a:avLst/>
          </a:prstGeom>
          <a:noFill/>
        </p:spPr>
        <p:txBody>
          <a:bodyPr wrap="none" rtlCol="0">
            <a:spAutoFit/>
          </a:bodyPr>
          <a:lstStyle/>
          <a:p>
            <a:r>
              <a:rPr lang="sv-SE" b="1" dirty="0" err="1"/>
              <a:t>Manufacturing</a:t>
            </a:r>
            <a:r>
              <a:rPr lang="sv-SE" b="1" dirty="0"/>
              <a:t> </a:t>
            </a:r>
            <a:r>
              <a:rPr lang="sv-SE" b="1" dirty="0" err="1"/>
              <a:t>of</a:t>
            </a:r>
            <a:r>
              <a:rPr lang="sv-SE" b="1" dirty="0"/>
              <a:t> port </a:t>
            </a:r>
            <a:r>
              <a:rPr lang="sv-SE" b="1" dirty="0" err="1"/>
              <a:t>tube</a:t>
            </a:r>
            <a:r>
              <a:rPr lang="sv-SE" b="1" dirty="0"/>
              <a:t> ± 1 mm</a:t>
            </a:r>
          </a:p>
        </p:txBody>
      </p:sp>
      <p:sp>
        <p:nvSpPr>
          <p:cNvPr id="40" name="Rektangel 39">
            <a:extLst>
              <a:ext uri="{FF2B5EF4-FFF2-40B4-BE49-F238E27FC236}">
                <a16:creationId xmlns:a16="http://schemas.microsoft.com/office/drawing/2014/main" id="{6E7FDB08-1B1A-4A2E-A51C-7345CFA01B6C}"/>
              </a:ext>
            </a:extLst>
          </p:cNvPr>
          <p:cNvSpPr/>
          <p:nvPr/>
        </p:nvSpPr>
        <p:spPr>
          <a:xfrm>
            <a:off x="4659934" y="4546816"/>
            <a:ext cx="4669505" cy="515853"/>
          </a:xfrm>
          <a:prstGeom prst="rect">
            <a:avLst/>
          </a:prstGeom>
          <a:pattFill prst="lt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42" name="textruta 41">
            <a:extLst>
              <a:ext uri="{FF2B5EF4-FFF2-40B4-BE49-F238E27FC236}">
                <a16:creationId xmlns:a16="http://schemas.microsoft.com/office/drawing/2014/main" id="{7985A105-C63A-42A5-8E0D-2F00B161861D}"/>
              </a:ext>
            </a:extLst>
          </p:cNvPr>
          <p:cNvSpPr txBox="1"/>
          <p:nvPr/>
        </p:nvSpPr>
        <p:spPr>
          <a:xfrm>
            <a:off x="5118186" y="4507143"/>
            <a:ext cx="3342069" cy="369332"/>
          </a:xfrm>
          <a:prstGeom prst="rect">
            <a:avLst/>
          </a:prstGeom>
          <a:noFill/>
        </p:spPr>
        <p:txBody>
          <a:bodyPr wrap="none" rtlCol="0">
            <a:spAutoFit/>
          </a:bodyPr>
          <a:lstStyle/>
          <a:p>
            <a:r>
              <a:rPr lang="sv-SE" b="1" dirty="0" err="1"/>
              <a:t>Manufacturing</a:t>
            </a:r>
            <a:r>
              <a:rPr lang="sv-SE" b="1" dirty="0"/>
              <a:t> </a:t>
            </a:r>
            <a:r>
              <a:rPr lang="sv-SE" b="1" dirty="0" err="1"/>
              <a:t>of</a:t>
            </a:r>
            <a:r>
              <a:rPr lang="sv-SE" b="1" dirty="0"/>
              <a:t> </a:t>
            </a:r>
            <a:r>
              <a:rPr lang="sv-SE" b="1" dirty="0" err="1"/>
              <a:t>insert</a:t>
            </a:r>
            <a:r>
              <a:rPr lang="sv-SE" b="1" dirty="0"/>
              <a:t> ±0,5 mm</a:t>
            </a:r>
          </a:p>
        </p:txBody>
      </p:sp>
      <p:cxnSp>
        <p:nvCxnSpPr>
          <p:cNvPr id="14" name="Rak pilkoppling 13">
            <a:extLst>
              <a:ext uri="{FF2B5EF4-FFF2-40B4-BE49-F238E27FC236}">
                <a16:creationId xmlns:a16="http://schemas.microsoft.com/office/drawing/2014/main" id="{8A970C54-A5AD-4DC0-8FEE-936D906D5326}"/>
              </a:ext>
            </a:extLst>
          </p:cNvPr>
          <p:cNvCxnSpPr>
            <a:cxnSpLocks/>
          </p:cNvCxnSpPr>
          <p:nvPr/>
        </p:nvCxnSpPr>
        <p:spPr>
          <a:xfrm>
            <a:off x="4530409" y="2904063"/>
            <a:ext cx="38015" cy="19724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ruta 43">
            <a:extLst>
              <a:ext uri="{FF2B5EF4-FFF2-40B4-BE49-F238E27FC236}">
                <a16:creationId xmlns:a16="http://schemas.microsoft.com/office/drawing/2014/main" id="{DDF8AE2F-5F14-4E63-840A-27A4ABE2D507}"/>
              </a:ext>
            </a:extLst>
          </p:cNvPr>
          <p:cNvSpPr txBox="1"/>
          <p:nvPr/>
        </p:nvSpPr>
        <p:spPr>
          <a:xfrm>
            <a:off x="5118186" y="3812838"/>
            <a:ext cx="2741456" cy="369332"/>
          </a:xfrm>
          <a:prstGeom prst="rect">
            <a:avLst/>
          </a:prstGeom>
          <a:noFill/>
        </p:spPr>
        <p:txBody>
          <a:bodyPr wrap="none" rtlCol="0">
            <a:spAutoFit/>
          </a:bodyPr>
          <a:lstStyle/>
          <a:p>
            <a:r>
              <a:rPr lang="sv-SE" b="1" dirty="0"/>
              <a:t>Gap 2 mm </a:t>
            </a:r>
            <a:r>
              <a:rPr lang="sv-SE" b="1" dirty="0" err="1"/>
              <a:t>during</a:t>
            </a:r>
            <a:r>
              <a:rPr lang="sv-SE" b="1" dirty="0"/>
              <a:t> </a:t>
            </a:r>
            <a:r>
              <a:rPr lang="sv-SE" b="1" dirty="0" err="1"/>
              <a:t>insertion</a:t>
            </a:r>
            <a:endParaRPr lang="sv-SE" b="1" dirty="0"/>
          </a:p>
        </p:txBody>
      </p:sp>
      <p:sp>
        <p:nvSpPr>
          <p:cNvPr id="6" name="Frihandsfigur: Form 5">
            <a:extLst>
              <a:ext uri="{FF2B5EF4-FFF2-40B4-BE49-F238E27FC236}">
                <a16:creationId xmlns:a16="http://schemas.microsoft.com/office/drawing/2014/main" id="{A0947C66-6DCB-4CE1-9CEE-C7ACC6FFF37E}"/>
              </a:ext>
            </a:extLst>
          </p:cNvPr>
          <p:cNvSpPr/>
          <p:nvPr/>
        </p:nvSpPr>
        <p:spPr>
          <a:xfrm rot="16200000">
            <a:off x="6527762" y="3048042"/>
            <a:ext cx="968751" cy="4634604"/>
          </a:xfrm>
          <a:custGeom>
            <a:avLst/>
            <a:gdLst>
              <a:gd name="connsiteX0" fmla="*/ 183688 w 885947"/>
              <a:gd name="connsiteY0" fmla="*/ 43891 h 2392070"/>
              <a:gd name="connsiteX1" fmla="*/ 183688 w 885947"/>
              <a:gd name="connsiteY1" fmla="*/ 43891 h 2392070"/>
              <a:gd name="connsiteX2" fmla="*/ 198319 w 885947"/>
              <a:gd name="connsiteY2" fmla="*/ 351129 h 2392070"/>
              <a:gd name="connsiteX3" fmla="*/ 205634 w 885947"/>
              <a:gd name="connsiteY3" fmla="*/ 409651 h 2392070"/>
              <a:gd name="connsiteX4" fmla="*/ 220264 w 885947"/>
              <a:gd name="connsiteY4" fmla="*/ 468172 h 2392070"/>
              <a:gd name="connsiteX5" fmla="*/ 227579 w 885947"/>
              <a:gd name="connsiteY5" fmla="*/ 731520 h 2392070"/>
              <a:gd name="connsiteX6" fmla="*/ 234895 w 885947"/>
              <a:gd name="connsiteY6" fmla="*/ 760780 h 2392070"/>
              <a:gd name="connsiteX7" fmla="*/ 242210 w 885947"/>
              <a:gd name="connsiteY7" fmla="*/ 811987 h 2392070"/>
              <a:gd name="connsiteX8" fmla="*/ 249525 w 885947"/>
              <a:gd name="connsiteY8" fmla="*/ 855878 h 2392070"/>
              <a:gd name="connsiteX9" fmla="*/ 242210 w 885947"/>
              <a:gd name="connsiteY9" fmla="*/ 1016812 h 2392070"/>
              <a:gd name="connsiteX10" fmla="*/ 220264 w 885947"/>
              <a:gd name="connsiteY10" fmla="*/ 1082649 h 2392070"/>
              <a:gd name="connsiteX11" fmla="*/ 198319 w 885947"/>
              <a:gd name="connsiteY11" fmla="*/ 1163116 h 2392070"/>
              <a:gd name="connsiteX12" fmla="*/ 183688 w 885947"/>
              <a:gd name="connsiteY12" fmla="*/ 1192377 h 2392070"/>
              <a:gd name="connsiteX13" fmla="*/ 161743 w 885947"/>
              <a:gd name="connsiteY13" fmla="*/ 1250899 h 2392070"/>
              <a:gd name="connsiteX14" fmla="*/ 154427 w 885947"/>
              <a:gd name="connsiteY14" fmla="*/ 1272844 h 2392070"/>
              <a:gd name="connsiteX15" fmla="*/ 125167 w 885947"/>
              <a:gd name="connsiteY15" fmla="*/ 1316736 h 2392070"/>
              <a:gd name="connsiteX16" fmla="*/ 110536 w 885947"/>
              <a:gd name="connsiteY16" fmla="*/ 1360627 h 2392070"/>
              <a:gd name="connsiteX17" fmla="*/ 117851 w 885947"/>
              <a:gd name="connsiteY17" fmla="*/ 1463040 h 2392070"/>
              <a:gd name="connsiteX18" fmla="*/ 132482 w 885947"/>
              <a:gd name="connsiteY18" fmla="*/ 1514246 h 2392070"/>
              <a:gd name="connsiteX19" fmla="*/ 139797 w 885947"/>
              <a:gd name="connsiteY19" fmla="*/ 1543507 h 2392070"/>
              <a:gd name="connsiteX20" fmla="*/ 154427 w 885947"/>
              <a:gd name="connsiteY20" fmla="*/ 1594713 h 2392070"/>
              <a:gd name="connsiteX21" fmla="*/ 147112 w 885947"/>
              <a:gd name="connsiteY21" fmla="*/ 1704441 h 2392070"/>
              <a:gd name="connsiteX22" fmla="*/ 132482 w 885947"/>
              <a:gd name="connsiteY22" fmla="*/ 1755648 h 2392070"/>
              <a:gd name="connsiteX23" fmla="*/ 110536 w 885947"/>
              <a:gd name="connsiteY23" fmla="*/ 1828800 h 2392070"/>
              <a:gd name="connsiteX24" fmla="*/ 95906 w 885947"/>
              <a:gd name="connsiteY24" fmla="*/ 1880006 h 2392070"/>
              <a:gd name="connsiteX25" fmla="*/ 88591 w 885947"/>
              <a:gd name="connsiteY25" fmla="*/ 1901952 h 2392070"/>
              <a:gd name="connsiteX26" fmla="*/ 73960 w 885947"/>
              <a:gd name="connsiteY26" fmla="*/ 1923897 h 2392070"/>
              <a:gd name="connsiteX27" fmla="*/ 66645 w 885947"/>
              <a:gd name="connsiteY27" fmla="*/ 1953158 h 2392070"/>
              <a:gd name="connsiteX28" fmla="*/ 59330 w 885947"/>
              <a:gd name="connsiteY28" fmla="*/ 1989734 h 2392070"/>
              <a:gd name="connsiteX29" fmla="*/ 44699 w 885947"/>
              <a:gd name="connsiteY29" fmla="*/ 2018995 h 2392070"/>
              <a:gd name="connsiteX30" fmla="*/ 30069 w 885947"/>
              <a:gd name="connsiteY30" fmla="*/ 2070201 h 2392070"/>
              <a:gd name="connsiteX31" fmla="*/ 15439 w 885947"/>
              <a:gd name="connsiteY31" fmla="*/ 2092147 h 2392070"/>
              <a:gd name="connsiteX32" fmla="*/ 8123 w 885947"/>
              <a:gd name="connsiteY32" fmla="*/ 2128723 h 2392070"/>
              <a:gd name="connsiteX33" fmla="*/ 8123 w 885947"/>
              <a:gd name="connsiteY33" fmla="*/ 2179929 h 2392070"/>
              <a:gd name="connsiteX34" fmla="*/ 22754 w 885947"/>
              <a:gd name="connsiteY34" fmla="*/ 2194560 h 2392070"/>
              <a:gd name="connsiteX35" fmla="*/ 30069 w 885947"/>
              <a:gd name="connsiteY35" fmla="*/ 2216505 h 2392070"/>
              <a:gd name="connsiteX36" fmla="*/ 37384 w 885947"/>
              <a:gd name="connsiteY36" fmla="*/ 2245766 h 2392070"/>
              <a:gd name="connsiteX37" fmla="*/ 59330 w 885947"/>
              <a:gd name="connsiteY37" fmla="*/ 2260396 h 2392070"/>
              <a:gd name="connsiteX38" fmla="*/ 95906 w 885947"/>
              <a:gd name="connsiteY38" fmla="*/ 2311603 h 2392070"/>
              <a:gd name="connsiteX39" fmla="*/ 125167 w 885947"/>
              <a:gd name="connsiteY39" fmla="*/ 2355494 h 2392070"/>
              <a:gd name="connsiteX40" fmla="*/ 139797 w 885947"/>
              <a:gd name="connsiteY40" fmla="*/ 2392070 h 2392070"/>
              <a:gd name="connsiteX41" fmla="*/ 885947 w 885947"/>
              <a:gd name="connsiteY41" fmla="*/ 2392070 h 2392070"/>
              <a:gd name="connsiteX42" fmla="*/ 885947 w 885947"/>
              <a:gd name="connsiteY42" fmla="*/ 0 h 2392070"/>
              <a:gd name="connsiteX43" fmla="*/ 183688 w 885947"/>
              <a:gd name="connsiteY43" fmla="*/ 43891 h 239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5947" h="2392070">
                <a:moveTo>
                  <a:pt x="183688" y="43891"/>
                </a:moveTo>
                <a:lnTo>
                  <a:pt x="183688" y="43891"/>
                </a:lnTo>
                <a:cubicBezTo>
                  <a:pt x="187614" y="149894"/>
                  <a:pt x="189261" y="246963"/>
                  <a:pt x="198319" y="351129"/>
                </a:cubicBezTo>
                <a:cubicBezTo>
                  <a:pt x="200022" y="370714"/>
                  <a:pt x="202011" y="390329"/>
                  <a:pt x="205634" y="409651"/>
                </a:cubicBezTo>
                <a:cubicBezTo>
                  <a:pt x="209339" y="429414"/>
                  <a:pt x="220264" y="468172"/>
                  <a:pt x="220264" y="468172"/>
                </a:cubicBezTo>
                <a:cubicBezTo>
                  <a:pt x="222702" y="555955"/>
                  <a:pt x="223193" y="643813"/>
                  <a:pt x="227579" y="731520"/>
                </a:cubicBezTo>
                <a:cubicBezTo>
                  <a:pt x="228081" y="741561"/>
                  <a:pt x="233096" y="750889"/>
                  <a:pt x="234895" y="760780"/>
                </a:cubicBezTo>
                <a:cubicBezTo>
                  <a:pt x="237980" y="777744"/>
                  <a:pt x="239588" y="794945"/>
                  <a:pt x="242210" y="811987"/>
                </a:cubicBezTo>
                <a:cubicBezTo>
                  <a:pt x="244465" y="826647"/>
                  <a:pt x="247087" y="841248"/>
                  <a:pt x="249525" y="855878"/>
                </a:cubicBezTo>
                <a:cubicBezTo>
                  <a:pt x="247087" y="909523"/>
                  <a:pt x="246328" y="963270"/>
                  <a:pt x="242210" y="1016812"/>
                </a:cubicBezTo>
                <a:cubicBezTo>
                  <a:pt x="240320" y="1041376"/>
                  <a:pt x="227383" y="1059511"/>
                  <a:pt x="220264" y="1082649"/>
                </a:cubicBezTo>
                <a:cubicBezTo>
                  <a:pt x="216196" y="1095871"/>
                  <a:pt x="207225" y="1142335"/>
                  <a:pt x="198319" y="1163116"/>
                </a:cubicBezTo>
                <a:cubicBezTo>
                  <a:pt x="194023" y="1173139"/>
                  <a:pt x="188565" y="1182623"/>
                  <a:pt x="183688" y="1192377"/>
                </a:cubicBezTo>
                <a:cubicBezTo>
                  <a:pt x="170203" y="1246317"/>
                  <a:pt x="184692" y="1197352"/>
                  <a:pt x="161743" y="1250899"/>
                </a:cubicBezTo>
                <a:cubicBezTo>
                  <a:pt x="158706" y="1257986"/>
                  <a:pt x="158172" y="1266104"/>
                  <a:pt x="154427" y="1272844"/>
                </a:cubicBezTo>
                <a:cubicBezTo>
                  <a:pt x="145888" y="1288215"/>
                  <a:pt x="130728" y="1300055"/>
                  <a:pt x="125167" y="1316736"/>
                </a:cubicBezTo>
                <a:lnTo>
                  <a:pt x="110536" y="1360627"/>
                </a:lnTo>
                <a:cubicBezTo>
                  <a:pt x="112974" y="1394765"/>
                  <a:pt x="114071" y="1429025"/>
                  <a:pt x="117851" y="1463040"/>
                </a:cubicBezTo>
                <a:cubicBezTo>
                  <a:pt x="119929" y="1481741"/>
                  <a:pt x="127440" y="1496598"/>
                  <a:pt x="132482" y="1514246"/>
                </a:cubicBezTo>
                <a:cubicBezTo>
                  <a:pt x="135244" y="1523913"/>
                  <a:pt x="137035" y="1533840"/>
                  <a:pt x="139797" y="1543507"/>
                </a:cubicBezTo>
                <a:cubicBezTo>
                  <a:pt x="160786" y="1616969"/>
                  <a:pt x="131559" y="1503236"/>
                  <a:pt x="154427" y="1594713"/>
                </a:cubicBezTo>
                <a:cubicBezTo>
                  <a:pt x="151989" y="1631289"/>
                  <a:pt x="150949" y="1667985"/>
                  <a:pt x="147112" y="1704441"/>
                </a:cubicBezTo>
                <a:cubicBezTo>
                  <a:pt x="144624" y="1728075"/>
                  <a:pt x="137839" y="1734218"/>
                  <a:pt x="132482" y="1755648"/>
                </a:cubicBezTo>
                <a:cubicBezTo>
                  <a:pt x="112897" y="1833990"/>
                  <a:pt x="140024" y="1750169"/>
                  <a:pt x="110536" y="1828800"/>
                </a:cubicBezTo>
                <a:cubicBezTo>
                  <a:pt x="100014" y="1856859"/>
                  <a:pt x="105128" y="1847729"/>
                  <a:pt x="95906" y="1880006"/>
                </a:cubicBezTo>
                <a:cubicBezTo>
                  <a:pt x="93788" y="1887420"/>
                  <a:pt x="92040" y="1895055"/>
                  <a:pt x="88591" y="1901952"/>
                </a:cubicBezTo>
                <a:cubicBezTo>
                  <a:pt x="84659" y="1909816"/>
                  <a:pt x="78837" y="1916582"/>
                  <a:pt x="73960" y="1923897"/>
                </a:cubicBezTo>
                <a:cubicBezTo>
                  <a:pt x="71522" y="1933651"/>
                  <a:pt x="68826" y="1943344"/>
                  <a:pt x="66645" y="1953158"/>
                </a:cubicBezTo>
                <a:cubicBezTo>
                  <a:pt x="63948" y="1965295"/>
                  <a:pt x="63262" y="1977939"/>
                  <a:pt x="59330" y="1989734"/>
                </a:cubicBezTo>
                <a:cubicBezTo>
                  <a:pt x="55881" y="2000079"/>
                  <a:pt x="49576" y="2009241"/>
                  <a:pt x="44699" y="2018995"/>
                </a:cubicBezTo>
                <a:cubicBezTo>
                  <a:pt x="42355" y="2028371"/>
                  <a:pt x="35317" y="2059706"/>
                  <a:pt x="30069" y="2070201"/>
                </a:cubicBezTo>
                <a:cubicBezTo>
                  <a:pt x="26137" y="2078065"/>
                  <a:pt x="20316" y="2084832"/>
                  <a:pt x="15439" y="2092147"/>
                </a:cubicBezTo>
                <a:cubicBezTo>
                  <a:pt x="13000" y="2104339"/>
                  <a:pt x="11139" y="2116661"/>
                  <a:pt x="8123" y="2128723"/>
                </a:cubicBezTo>
                <a:cubicBezTo>
                  <a:pt x="1726" y="2154310"/>
                  <a:pt x="-6404" y="2150875"/>
                  <a:pt x="8123" y="2179929"/>
                </a:cubicBezTo>
                <a:cubicBezTo>
                  <a:pt x="11207" y="2186098"/>
                  <a:pt x="17877" y="2189683"/>
                  <a:pt x="22754" y="2194560"/>
                </a:cubicBezTo>
                <a:cubicBezTo>
                  <a:pt x="25192" y="2201875"/>
                  <a:pt x="27951" y="2209091"/>
                  <a:pt x="30069" y="2216505"/>
                </a:cubicBezTo>
                <a:cubicBezTo>
                  <a:pt x="32831" y="2226172"/>
                  <a:pt x="31807" y="2237401"/>
                  <a:pt x="37384" y="2245766"/>
                </a:cubicBezTo>
                <a:cubicBezTo>
                  <a:pt x="42261" y="2253081"/>
                  <a:pt x="52015" y="2255519"/>
                  <a:pt x="59330" y="2260396"/>
                </a:cubicBezTo>
                <a:cubicBezTo>
                  <a:pt x="73779" y="2303744"/>
                  <a:pt x="56234" y="2262013"/>
                  <a:pt x="95906" y="2311603"/>
                </a:cubicBezTo>
                <a:cubicBezTo>
                  <a:pt x="106890" y="2325333"/>
                  <a:pt x="125167" y="2355494"/>
                  <a:pt x="125167" y="2355494"/>
                </a:cubicBezTo>
                <a:cubicBezTo>
                  <a:pt x="134206" y="2382613"/>
                  <a:pt x="129034" y="2370543"/>
                  <a:pt x="139797" y="2392070"/>
                </a:cubicBezTo>
                <a:lnTo>
                  <a:pt x="885947" y="2392070"/>
                </a:lnTo>
                <a:lnTo>
                  <a:pt x="885947" y="0"/>
                </a:lnTo>
                <a:lnTo>
                  <a:pt x="183688" y="43891"/>
                </a:lnTo>
                <a:close/>
              </a:path>
            </a:pathLst>
          </a:cu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5" name="Frihandsfigur: Form 4">
            <a:extLst>
              <a:ext uri="{FF2B5EF4-FFF2-40B4-BE49-F238E27FC236}">
                <a16:creationId xmlns:a16="http://schemas.microsoft.com/office/drawing/2014/main" id="{907F9AF8-846E-4286-88AC-24CBF5F87DF4}"/>
              </a:ext>
            </a:extLst>
          </p:cNvPr>
          <p:cNvSpPr/>
          <p:nvPr/>
        </p:nvSpPr>
        <p:spPr>
          <a:xfrm rot="5400000">
            <a:off x="6402978" y="25678"/>
            <a:ext cx="1140328" cy="4634604"/>
          </a:xfrm>
          <a:custGeom>
            <a:avLst/>
            <a:gdLst>
              <a:gd name="connsiteX0" fmla="*/ 183688 w 885947"/>
              <a:gd name="connsiteY0" fmla="*/ 43891 h 2392070"/>
              <a:gd name="connsiteX1" fmla="*/ 183688 w 885947"/>
              <a:gd name="connsiteY1" fmla="*/ 43891 h 2392070"/>
              <a:gd name="connsiteX2" fmla="*/ 198319 w 885947"/>
              <a:gd name="connsiteY2" fmla="*/ 351129 h 2392070"/>
              <a:gd name="connsiteX3" fmla="*/ 205634 w 885947"/>
              <a:gd name="connsiteY3" fmla="*/ 409651 h 2392070"/>
              <a:gd name="connsiteX4" fmla="*/ 220264 w 885947"/>
              <a:gd name="connsiteY4" fmla="*/ 468172 h 2392070"/>
              <a:gd name="connsiteX5" fmla="*/ 227579 w 885947"/>
              <a:gd name="connsiteY5" fmla="*/ 731520 h 2392070"/>
              <a:gd name="connsiteX6" fmla="*/ 234895 w 885947"/>
              <a:gd name="connsiteY6" fmla="*/ 760780 h 2392070"/>
              <a:gd name="connsiteX7" fmla="*/ 242210 w 885947"/>
              <a:gd name="connsiteY7" fmla="*/ 811987 h 2392070"/>
              <a:gd name="connsiteX8" fmla="*/ 249525 w 885947"/>
              <a:gd name="connsiteY8" fmla="*/ 855878 h 2392070"/>
              <a:gd name="connsiteX9" fmla="*/ 242210 w 885947"/>
              <a:gd name="connsiteY9" fmla="*/ 1016812 h 2392070"/>
              <a:gd name="connsiteX10" fmla="*/ 220264 w 885947"/>
              <a:gd name="connsiteY10" fmla="*/ 1082649 h 2392070"/>
              <a:gd name="connsiteX11" fmla="*/ 198319 w 885947"/>
              <a:gd name="connsiteY11" fmla="*/ 1163116 h 2392070"/>
              <a:gd name="connsiteX12" fmla="*/ 183688 w 885947"/>
              <a:gd name="connsiteY12" fmla="*/ 1192377 h 2392070"/>
              <a:gd name="connsiteX13" fmla="*/ 161743 w 885947"/>
              <a:gd name="connsiteY13" fmla="*/ 1250899 h 2392070"/>
              <a:gd name="connsiteX14" fmla="*/ 154427 w 885947"/>
              <a:gd name="connsiteY14" fmla="*/ 1272844 h 2392070"/>
              <a:gd name="connsiteX15" fmla="*/ 125167 w 885947"/>
              <a:gd name="connsiteY15" fmla="*/ 1316736 h 2392070"/>
              <a:gd name="connsiteX16" fmla="*/ 110536 w 885947"/>
              <a:gd name="connsiteY16" fmla="*/ 1360627 h 2392070"/>
              <a:gd name="connsiteX17" fmla="*/ 117851 w 885947"/>
              <a:gd name="connsiteY17" fmla="*/ 1463040 h 2392070"/>
              <a:gd name="connsiteX18" fmla="*/ 132482 w 885947"/>
              <a:gd name="connsiteY18" fmla="*/ 1514246 h 2392070"/>
              <a:gd name="connsiteX19" fmla="*/ 139797 w 885947"/>
              <a:gd name="connsiteY19" fmla="*/ 1543507 h 2392070"/>
              <a:gd name="connsiteX20" fmla="*/ 154427 w 885947"/>
              <a:gd name="connsiteY20" fmla="*/ 1594713 h 2392070"/>
              <a:gd name="connsiteX21" fmla="*/ 147112 w 885947"/>
              <a:gd name="connsiteY21" fmla="*/ 1704441 h 2392070"/>
              <a:gd name="connsiteX22" fmla="*/ 132482 w 885947"/>
              <a:gd name="connsiteY22" fmla="*/ 1755648 h 2392070"/>
              <a:gd name="connsiteX23" fmla="*/ 110536 w 885947"/>
              <a:gd name="connsiteY23" fmla="*/ 1828800 h 2392070"/>
              <a:gd name="connsiteX24" fmla="*/ 95906 w 885947"/>
              <a:gd name="connsiteY24" fmla="*/ 1880006 h 2392070"/>
              <a:gd name="connsiteX25" fmla="*/ 88591 w 885947"/>
              <a:gd name="connsiteY25" fmla="*/ 1901952 h 2392070"/>
              <a:gd name="connsiteX26" fmla="*/ 73960 w 885947"/>
              <a:gd name="connsiteY26" fmla="*/ 1923897 h 2392070"/>
              <a:gd name="connsiteX27" fmla="*/ 66645 w 885947"/>
              <a:gd name="connsiteY27" fmla="*/ 1953158 h 2392070"/>
              <a:gd name="connsiteX28" fmla="*/ 59330 w 885947"/>
              <a:gd name="connsiteY28" fmla="*/ 1989734 h 2392070"/>
              <a:gd name="connsiteX29" fmla="*/ 44699 w 885947"/>
              <a:gd name="connsiteY29" fmla="*/ 2018995 h 2392070"/>
              <a:gd name="connsiteX30" fmla="*/ 30069 w 885947"/>
              <a:gd name="connsiteY30" fmla="*/ 2070201 h 2392070"/>
              <a:gd name="connsiteX31" fmla="*/ 15439 w 885947"/>
              <a:gd name="connsiteY31" fmla="*/ 2092147 h 2392070"/>
              <a:gd name="connsiteX32" fmla="*/ 8123 w 885947"/>
              <a:gd name="connsiteY32" fmla="*/ 2128723 h 2392070"/>
              <a:gd name="connsiteX33" fmla="*/ 8123 w 885947"/>
              <a:gd name="connsiteY33" fmla="*/ 2179929 h 2392070"/>
              <a:gd name="connsiteX34" fmla="*/ 22754 w 885947"/>
              <a:gd name="connsiteY34" fmla="*/ 2194560 h 2392070"/>
              <a:gd name="connsiteX35" fmla="*/ 30069 w 885947"/>
              <a:gd name="connsiteY35" fmla="*/ 2216505 h 2392070"/>
              <a:gd name="connsiteX36" fmla="*/ 37384 w 885947"/>
              <a:gd name="connsiteY36" fmla="*/ 2245766 h 2392070"/>
              <a:gd name="connsiteX37" fmla="*/ 59330 w 885947"/>
              <a:gd name="connsiteY37" fmla="*/ 2260396 h 2392070"/>
              <a:gd name="connsiteX38" fmla="*/ 95906 w 885947"/>
              <a:gd name="connsiteY38" fmla="*/ 2311603 h 2392070"/>
              <a:gd name="connsiteX39" fmla="*/ 125167 w 885947"/>
              <a:gd name="connsiteY39" fmla="*/ 2355494 h 2392070"/>
              <a:gd name="connsiteX40" fmla="*/ 139797 w 885947"/>
              <a:gd name="connsiteY40" fmla="*/ 2392070 h 2392070"/>
              <a:gd name="connsiteX41" fmla="*/ 885947 w 885947"/>
              <a:gd name="connsiteY41" fmla="*/ 2392070 h 2392070"/>
              <a:gd name="connsiteX42" fmla="*/ 885947 w 885947"/>
              <a:gd name="connsiteY42" fmla="*/ 0 h 2392070"/>
              <a:gd name="connsiteX43" fmla="*/ 183688 w 885947"/>
              <a:gd name="connsiteY43" fmla="*/ 43891 h 239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5947" h="2392070">
                <a:moveTo>
                  <a:pt x="183688" y="43891"/>
                </a:moveTo>
                <a:lnTo>
                  <a:pt x="183688" y="43891"/>
                </a:lnTo>
                <a:cubicBezTo>
                  <a:pt x="187614" y="149894"/>
                  <a:pt x="189261" y="246963"/>
                  <a:pt x="198319" y="351129"/>
                </a:cubicBezTo>
                <a:cubicBezTo>
                  <a:pt x="200022" y="370714"/>
                  <a:pt x="202011" y="390329"/>
                  <a:pt x="205634" y="409651"/>
                </a:cubicBezTo>
                <a:cubicBezTo>
                  <a:pt x="209339" y="429414"/>
                  <a:pt x="220264" y="468172"/>
                  <a:pt x="220264" y="468172"/>
                </a:cubicBezTo>
                <a:cubicBezTo>
                  <a:pt x="222702" y="555955"/>
                  <a:pt x="223193" y="643813"/>
                  <a:pt x="227579" y="731520"/>
                </a:cubicBezTo>
                <a:cubicBezTo>
                  <a:pt x="228081" y="741561"/>
                  <a:pt x="233096" y="750889"/>
                  <a:pt x="234895" y="760780"/>
                </a:cubicBezTo>
                <a:cubicBezTo>
                  <a:pt x="237980" y="777744"/>
                  <a:pt x="239588" y="794945"/>
                  <a:pt x="242210" y="811987"/>
                </a:cubicBezTo>
                <a:cubicBezTo>
                  <a:pt x="244465" y="826647"/>
                  <a:pt x="247087" y="841248"/>
                  <a:pt x="249525" y="855878"/>
                </a:cubicBezTo>
                <a:cubicBezTo>
                  <a:pt x="247087" y="909523"/>
                  <a:pt x="246328" y="963270"/>
                  <a:pt x="242210" y="1016812"/>
                </a:cubicBezTo>
                <a:cubicBezTo>
                  <a:pt x="240320" y="1041376"/>
                  <a:pt x="227383" y="1059511"/>
                  <a:pt x="220264" y="1082649"/>
                </a:cubicBezTo>
                <a:cubicBezTo>
                  <a:pt x="216196" y="1095871"/>
                  <a:pt x="207225" y="1142335"/>
                  <a:pt x="198319" y="1163116"/>
                </a:cubicBezTo>
                <a:cubicBezTo>
                  <a:pt x="194023" y="1173139"/>
                  <a:pt x="188565" y="1182623"/>
                  <a:pt x="183688" y="1192377"/>
                </a:cubicBezTo>
                <a:cubicBezTo>
                  <a:pt x="170203" y="1246317"/>
                  <a:pt x="184692" y="1197352"/>
                  <a:pt x="161743" y="1250899"/>
                </a:cubicBezTo>
                <a:cubicBezTo>
                  <a:pt x="158706" y="1257986"/>
                  <a:pt x="158172" y="1266104"/>
                  <a:pt x="154427" y="1272844"/>
                </a:cubicBezTo>
                <a:cubicBezTo>
                  <a:pt x="145888" y="1288215"/>
                  <a:pt x="130728" y="1300055"/>
                  <a:pt x="125167" y="1316736"/>
                </a:cubicBezTo>
                <a:lnTo>
                  <a:pt x="110536" y="1360627"/>
                </a:lnTo>
                <a:cubicBezTo>
                  <a:pt x="112974" y="1394765"/>
                  <a:pt x="114071" y="1429025"/>
                  <a:pt x="117851" y="1463040"/>
                </a:cubicBezTo>
                <a:cubicBezTo>
                  <a:pt x="119929" y="1481741"/>
                  <a:pt x="127440" y="1496598"/>
                  <a:pt x="132482" y="1514246"/>
                </a:cubicBezTo>
                <a:cubicBezTo>
                  <a:pt x="135244" y="1523913"/>
                  <a:pt x="137035" y="1533840"/>
                  <a:pt x="139797" y="1543507"/>
                </a:cubicBezTo>
                <a:cubicBezTo>
                  <a:pt x="160786" y="1616969"/>
                  <a:pt x="131559" y="1503236"/>
                  <a:pt x="154427" y="1594713"/>
                </a:cubicBezTo>
                <a:cubicBezTo>
                  <a:pt x="151989" y="1631289"/>
                  <a:pt x="150949" y="1667985"/>
                  <a:pt x="147112" y="1704441"/>
                </a:cubicBezTo>
                <a:cubicBezTo>
                  <a:pt x="144624" y="1728075"/>
                  <a:pt x="137839" y="1734218"/>
                  <a:pt x="132482" y="1755648"/>
                </a:cubicBezTo>
                <a:cubicBezTo>
                  <a:pt x="112897" y="1833990"/>
                  <a:pt x="140024" y="1750169"/>
                  <a:pt x="110536" y="1828800"/>
                </a:cubicBezTo>
                <a:cubicBezTo>
                  <a:pt x="100014" y="1856859"/>
                  <a:pt x="105128" y="1847729"/>
                  <a:pt x="95906" y="1880006"/>
                </a:cubicBezTo>
                <a:cubicBezTo>
                  <a:pt x="93788" y="1887420"/>
                  <a:pt x="92040" y="1895055"/>
                  <a:pt x="88591" y="1901952"/>
                </a:cubicBezTo>
                <a:cubicBezTo>
                  <a:pt x="84659" y="1909816"/>
                  <a:pt x="78837" y="1916582"/>
                  <a:pt x="73960" y="1923897"/>
                </a:cubicBezTo>
                <a:cubicBezTo>
                  <a:pt x="71522" y="1933651"/>
                  <a:pt x="68826" y="1943344"/>
                  <a:pt x="66645" y="1953158"/>
                </a:cubicBezTo>
                <a:cubicBezTo>
                  <a:pt x="63948" y="1965295"/>
                  <a:pt x="63262" y="1977939"/>
                  <a:pt x="59330" y="1989734"/>
                </a:cubicBezTo>
                <a:cubicBezTo>
                  <a:pt x="55881" y="2000079"/>
                  <a:pt x="49576" y="2009241"/>
                  <a:pt x="44699" y="2018995"/>
                </a:cubicBezTo>
                <a:cubicBezTo>
                  <a:pt x="42355" y="2028371"/>
                  <a:pt x="35317" y="2059706"/>
                  <a:pt x="30069" y="2070201"/>
                </a:cubicBezTo>
                <a:cubicBezTo>
                  <a:pt x="26137" y="2078065"/>
                  <a:pt x="20316" y="2084832"/>
                  <a:pt x="15439" y="2092147"/>
                </a:cubicBezTo>
                <a:cubicBezTo>
                  <a:pt x="13000" y="2104339"/>
                  <a:pt x="11139" y="2116661"/>
                  <a:pt x="8123" y="2128723"/>
                </a:cubicBezTo>
                <a:cubicBezTo>
                  <a:pt x="1726" y="2154310"/>
                  <a:pt x="-6404" y="2150875"/>
                  <a:pt x="8123" y="2179929"/>
                </a:cubicBezTo>
                <a:cubicBezTo>
                  <a:pt x="11207" y="2186098"/>
                  <a:pt x="17877" y="2189683"/>
                  <a:pt x="22754" y="2194560"/>
                </a:cubicBezTo>
                <a:cubicBezTo>
                  <a:pt x="25192" y="2201875"/>
                  <a:pt x="27951" y="2209091"/>
                  <a:pt x="30069" y="2216505"/>
                </a:cubicBezTo>
                <a:cubicBezTo>
                  <a:pt x="32831" y="2226172"/>
                  <a:pt x="31807" y="2237401"/>
                  <a:pt x="37384" y="2245766"/>
                </a:cubicBezTo>
                <a:cubicBezTo>
                  <a:pt x="42261" y="2253081"/>
                  <a:pt x="52015" y="2255519"/>
                  <a:pt x="59330" y="2260396"/>
                </a:cubicBezTo>
                <a:cubicBezTo>
                  <a:pt x="73779" y="2303744"/>
                  <a:pt x="56234" y="2262013"/>
                  <a:pt x="95906" y="2311603"/>
                </a:cubicBezTo>
                <a:cubicBezTo>
                  <a:pt x="106890" y="2325333"/>
                  <a:pt x="125167" y="2355494"/>
                  <a:pt x="125167" y="2355494"/>
                </a:cubicBezTo>
                <a:cubicBezTo>
                  <a:pt x="134206" y="2382613"/>
                  <a:pt x="129034" y="2370543"/>
                  <a:pt x="139797" y="2392070"/>
                </a:cubicBezTo>
                <a:lnTo>
                  <a:pt x="885947" y="2392070"/>
                </a:lnTo>
                <a:lnTo>
                  <a:pt x="885947" y="0"/>
                </a:lnTo>
                <a:lnTo>
                  <a:pt x="183688" y="43891"/>
                </a:lnTo>
                <a:close/>
              </a:path>
            </a:pathLst>
          </a:cu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3" name="Pil: höger 2">
            <a:extLst>
              <a:ext uri="{FF2B5EF4-FFF2-40B4-BE49-F238E27FC236}">
                <a16:creationId xmlns:a16="http://schemas.microsoft.com/office/drawing/2014/main" id="{B86E81FD-5655-4F04-8953-E4875C8B0F29}"/>
              </a:ext>
            </a:extLst>
          </p:cNvPr>
          <p:cNvSpPr/>
          <p:nvPr/>
        </p:nvSpPr>
        <p:spPr>
          <a:xfrm rot="16200000">
            <a:off x="2383393" y="1542628"/>
            <a:ext cx="1152128" cy="1463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4D6C84FF-4494-2240-A807-63E84A6882DF}"/>
              </a:ext>
            </a:extLst>
          </p:cNvPr>
          <p:cNvSpPr txBox="1">
            <a:spLocks/>
          </p:cNvSpPr>
          <p:nvPr/>
        </p:nvSpPr>
        <p:spPr>
          <a:xfrm>
            <a:off x="609600" y="346646"/>
            <a:ext cx="9518848" cy="562074"/>
          </a:xfrm>
          <a:prstGeom prst="rect">
            <a:avLst/>
          </a:prstGeom>
        </p:spPr>
        <p:txBody>
          <a:bodyPr vert="horz" lIns="91440" tIns="45720" rIns="91440" bIns="45720" rtlCol="0" anchor="ctr">
            <a:normAutofit lnSpcReduction="10000"/>
          </a:bodyPr>
          <a:lstStyle>
            <a:lvl1pPr algn="l" defTabSz="685800" rtl="0" eaLnBrk="1" latinLnBrk="0" hangingPunct="1">
              <a:spcBef>
                <a:spcPct val="0"/>
              </a:spcBef>
              <a:buNone/>
              <a:defRPr sz="2400" kern="1200" baseline="0">
                <a:solidFill>
                  <a:schemeClr val="bg1"/>
                </a:solidFill>
                <a:latin typeface="+mj-lt"/>
                <a:ea typeface="+mj-ea"/>
                <a:cs typeface="+mj-cs"/>
              </a:defRPr>
            </a:lvl1pPr>
          </a:lstStyle>
          <a:p>
            <a:r>
              <a:rPr lang="sv-SE" sz="3200" b="1" dirty="0"/>
              <a:t>Port block – NBPI gap </a:t>
            </a:r>
            <a:r>
              <a:rPr lang="sv-SE" sz="3200" b="1" dirty="0" err="1"/>
              <a:t>during</a:t>
            </a:r>
            <a:r>
              <a:rPr lang="sv-SE" sz="3200" b="1" dirty="0"/>
              <a:t> </a:t>
            </a:r>
            <a:r>
              <a:rPr lang="sv-SE" sz="3200" b="1" dirty="0" err="1"/>
              <a:t>insertion</a:t>
            </a:r>
            <a:endParaRPr lang="en-GB" sz="3200" b="1" dirty="0"/>
          </a:p>
        </p:txBody>
      </p:sp>
    </p:spTree>
    <p:extLst>
      <p:ext uri="{BB962C8B-B14F-4D97-AF65-F5344CB8AC3E}">
        <p14:creationId xmlns:p14="http://schemas.microsoft.com/office/powerpoint/2010/main" val="1363447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latshållare för innehåll 25">
            <a:extLst>
              <a:ext uri="{FF2B5EF4-FFF2-40B4-BE49-F238E27FC236}">
                <a16:creationId xmlns:a16="http://schemas.microsoft.com/office/drawing/2014/main" id="{193246AE-5F46-438C-B28B-378ABC7478D2}"/>
              </a:ext>
            </a:extLst>
          </p:cNvPr>
          <p:cNvSpPr>
            <a:spLocks noGrp="1"/>
          </p:cNvSpPr>
          <p:nvPr>
            <p:ph idx="1"/>
          </p:nvPr>
        </p:nvSpPr>
        <p:spPr/>
        <p:txBody>
          <a:bodyPr/>
          <a:lstStyle/>
          <a:p>
            <a:pPr marL="0" indent="0">
              <a:buNone/>
            </a:pPr>
            <a:r>
              <a:rPr lang="sv-SE" dirty="0"/>
              <a:t>UP</a:t>
            </a:r>
          </a:p>
          <a:p>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29</a:t>
            </a:fld>
            <a:endParaRPr lang="en-GB" noProof="0"/>
          </a:p>
        </p:txBody>
      </p:sp>
      <p:sp>
        <p:nvSpPr>
          <p:cNvPr id="11" name="textruta 10">
            <a:extLst>
              <a:ext uri="{FF2B5EF4-FFF2-40B4-BE49-F238E27FC236}">
                <a16:creationId xmlns:a16="http://schemas.microsoft.com/office/drawing/2014/main" id="{E8ABA82E-CFA5-40EE-9A52-04BA656C59FA}"/>
              </a:ext>
            </a:extLst>
          </p:cNvPr>
          <p:cNvSpPr txBox="1"/>
          <p:nvPr/>
        </p:nvSpPr>
        <p:spPr>
          <a:xfrm>
            <a:off x="6893153" y="2264499"/>
            <a:ext cx="1085041" cy="369332"/>
          </a:xfrm>
          <a:prstGeom prst="rect">
            <a:avLst/>
          </a:prstGeom>
          <a:noFill/>
        </p:spPr>
        <p:txBody>
          <a:bodyPr wrap="none" rtlCol="0">
            <a:spAutoFit/>
          </a:bodyPr>
          <a:lstStyle/>
          <a:p>
            <a:r>
              <a:rPr lang="sv-SE" b="1" dirty="0"/>
              <a:t>Port </a:t>
            </a:r>
            <a:r>
              <a:rPr lang="sv-SE" b="1" dirty="0" err="1"/>
              <a:t>tube</a:t>
            </a:r>
            <a:endParaRPr lang="sv-SE" b="1" dirty="0"/>
          </a:p>
        </p:txBody>
      </p:sp>
      <p:sp>
        <p:nvSpPr>
          <p:cNvPr id="12" name="textruta 11">
            <a:extLst>
              <a:ext uri="{FF2B5EF4-FFF2-40B4-BE49-F238E27FC236}">
                <a16:creationId xmlns:a16="http://schemas.microsoft.com/office/drawing/2014/main" id="{331B802B-466C-4D7D-8062-069C1F3B787C}"/>
              </a:ext>
            </a:extLst>
          </p:cNvPr>
          <p:cNvSpPr txBox="1"/>
          <p:nvPr/>
        </p:nvSpPr>
        <p:spPr>
          <a:xfrm>
            <a:off x="7176121" y="5743644"/>
            <a:ext cx="737702" cy="369332"/>
          </a:xfrm>
          <a:prstGeom prst="rect">
            <a:avLst/>
          </a:prstGeom>
          <a:noFill/>
        </p:spPr>
        <p:txBody>
          <a:bodyPr wrap="none" rtlCol="0">
            <a:spAutoFit/>
          </a:bodyPr>
          <a:lstStyle/>
          <a:p>
            <a:r>
              <a:rPr lang="sv-SE" b="1" dirty="0" err="1"/>
              <a:t>Insert</a:t>
            </a:r>
            <a:endParaRPr lang="sv-SE" b="1" dirty="0"/>
          </a:p>
        </p:txBody>
      </p:sp>
      <p:sp>
        <p:nvSpPr>
          <p:cNvPr id="16" name="textruta 15">
            <a:extLst>
              <a:ext uri="{FF2B5EF4-FFF2-40B4-BE49-F238E27FC236}">
                <a16:creationId xmlns:a16="http://schemas.microsoft.com/office/drawing/2014/main" id="{DB0D2DBB-E167-41D3-8115-EEC7A6E7F96E}"/>
              </a:ext>
            </a:extLst>
          </p:cNvPr>
          <p:cNvSpPr txBox="1"/>
          <p:nvPr/>
        </p:nvSpPr>
        <p:spPr>
          <a:xfrm rot="16200000">
            <a:off x="3616370" y="3940557"/>
            <a:ext cx="1584176" cy="369332"/>
          </a:xfrm>
          <a:prstGeom prst="rect">
            <a:avLst/>
          </a:prstGeom>
          <a:noFill/>
        </p:spPr>
        <p:txBody>
          <a:bodyPr wrap="square" rtlCol="0">
            <a:spAutoFit/>
          </a:bodyPr>
          <a:lstStyle/>
          <a:p>
            <a:r>
              <a:rPr lang="sv-SE" b="1" dirty="0"/>
              <a:t>Nominal 5 mm</a:t>
            </a:r>
          </a:p>
        </p:txBody>
      </p:sp>
      <p:cxnSp>
        <p:nvCxnSpPr>
          <p:cNvPr id="31" name="Rak koppling 30">
            <a:extLst>
              <a:ext uri="{FF2B5EF4-FFF2-40B4-BE49-F238E27FC236}">
                <a16:creationId xmlns:a16="http://schemas.microsoft.com/office/drawing/2014/main" id="{7C782438-D476-40B7-B7BD-E50A25FDAE2E}"/>
              </a:ext>
            </a:extLst>
          </p:cNvPr>
          <p:cNvCxnSpPr>
            <a:cxnSpLocks/>
          </p:cNvCxnSpPr>
          <p:nvPr/>
        </p:nvCxnSpPr>
        <p:spPr>
          <a:xfrm>
            <a:off x="4674849" y="3429000"/>
            <a:ext cx="4634605"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ktangel 36">
            <a:extLst>
              <a:ext uri="{FF2B5EF4-FFF2-40B4-BE49-F238E27FC236}">
                <a16:creationId xmlns:a16="http://schemas.microsoft.com/office/drawing/2014/main" id="{B7F6B8B0-CEE0-45CD-B3D3-DD9E29EFB71C}"/>
              </a:ext>
            </a:extLst>
          </p:cNvPr>
          <p:cNvSpPr/>
          <p:nvPr/>
        </p:nvSpPr>
        <p:spPr>
          <a:xfrm>
            <a:off x="4655841" y="2633832"/>
            <a:ext cx="4653611" cy="795166"/>
          </a:xfrm>
          <a:prstGeom prst="rect">
            <a:avLst/>
          </a:prstGeom>
          <a:pattFill prst="dk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38" name="textruta 37">
            <a:extLst>
              <a:ext uri="{FF2B5EF4-FFF2-40B4-BE49-F238E27FC236}">
                <a16:creationId xmlns:a16="http://schemas.microsoft.com/office/drawing/2014/main" id="{26F21171-679C-4912-9210-F86F46EB50E1}"/>
              </a:ext>
            </a:extLst>
          </p:cNvPr>
          <p:cNvSpPr txBox="1"/>
          <p:nvPr/>
        </p:nvSpPr>
        <p:spPr>
          <a:xfrm>
            <a:off x="4655838" y="2943928"/>
            <a:ext cx="3574505" cy="369332"/>
          </a:xfrm>
          <a:prstGeom prst="rect">
            <a:avLst/>
          </a:prstGeom>
          <a:noFill/>
        </p:spPr>
        <p:txBody>
          <a:bodyPr wrap="none" rtlCol="0">
            <a:spAutoFit/>
          </a:bodyPr>
          <a:lstStyle/>
          <a:p>
            <a:r>
              <a:rPr lang="sv-SE" b="1" dirty="0" err="1"/>
              <a:t>Manufacturing</a:t>
            </a:r>
            <a:r>
              <a:rPr lang="sv-SE" b="1" dirty="0"/>
              <a:t> </a:t>
            </a:r>
            <a:r>
              <a:rPr lang="sv-SE" b="1" dirty="0" err="1"/>
              <a:t>of</a:t>
            </a:r>
            <a:r>
              <a:rPr lang="sv-SE" b="1" dirty="0"/>
              <a:t> port </a:t>
            </a:r>
            <a:r>
              <a:rPr lang="sv-SE" b="1" dirty="0" err="1"/>
              <a:t>tube</a:t>
            </a:r>
            <a:r>
              <a:rPr lang="sv-SE" b="1" dirty="0"/>
              <a:t> ± 1 mm</a:t>
            </a:r>
          </a:p>
        </p:txBody>
      </p:sp>
      <p:sp>
        <p:nvSpPr>
          <p:cNvPr id="40" name="Rektangel 39">
            <a:extLst>
              <a:ext uri="{FF2B5EF4-FFF2-40B4-BE49-F238E27FC236}">
                <a16:creationId xmlns:a16="http://schemas.microsoft.com/office/drawing/2014/main" id="{6E7FDB08-1B1A-4A2E-A51C-7345CFA01B6C}"/>
              </a:ext>
            </a:extLst>
          </p:cNvPr>
          <p:cNvSpPr/>
          <p:nvPr/>
        </p:nvSpPr>
        <p:spPr>
          <a:xfrm>
            <a:off x="4709749" y="5279751"/>
            <a:ext cx="4634605" cy="556641"/>
          </a:xfrm>
          <a:prstGeom prst="rect">
            <a:avLst/>
          </a:prstGeom>
          <a:pattFill prst="pct5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41" name="Rektangel 40">
            <a:extLst>
              <a:ext uri="{FF2B5EF4-FFF2-40B4-BE49-F238E27FC236}">
                <a16:creationId xmlns:a16="http://schemas.microsoft.com/office/drawing/2014/main" id="{EC4E37D3-4822-48B4-8009-2D69B2DB9034}"/>
              </a:ext>
            </a:extLst>
          </p:cNvPr>
          <p:cNvSpPr/>
          <p:nvPr/>
        </p:nvSpPr>
        <p:spPr>
          <a:xfrm>
            <a:off x="4690742" y="4732169"/>
            <a:ext cx="4653611" cy="515853"/>
          </a:xfrm>
          <a:prstGeom prst="rect">
            <a:avLst/>
          </a:prstGeom>
          <a:pattFill prst="ltVert">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42" name="textruta 41">
            <a:extLst>
              <a:ext uri="{FF2B5EF4-FFF2-40B4-BE49-F238E27FC236}">
                <a16:creationId xmlns:a16="http://schemas.microsoft.com/office/drawing/2014/main" id="{7985A105-C63A-42A5-8E0D-2F00B161861D}"/>
              </a:ext>
            </a:extLst>
          </p:cNvPr>
          <p:cNvSpPr txBox="1"/>
          <p:nvPr/>
        </p:nvSpPr>
        <p:spPr>
          <a:xfrm>
            <a:off x="5142557" y="5227539"/>
            <a:ext cx="3342069" cy="369332"/>
          </a:xfrm>
          <a:prstGeom prst="rect">
            <a:avLst/>
          </a:prstGeom>
          <a:noFill/>
        </p:spPr>
        <p:txBody>
          <a:bodyPr wrap="none" rtlCol="0">
            <a:spAutoFit/>
          </a:bodyPr>
          <a:lstStyle/>
          <a:p>
            <a:r>
              <a:rPr lang="sv-SE" b="1" dirty="0" err="1"/>
              <a:t>Manufacturing</a:t>
            </a:r>
            <a:r>
              <a:rPr lang="sv-SE" b="1" dirty="0"/>
              <a:t> </a:t>
            </a:r>
            <a:r>
              <a:rPr lang="sv-SE" b="1" dirty="0" err="1"/>
              <a:t>of</a:t>
            </a:r>
            <a:r>
              <a:rPr lang="sv-SE" b="1" dirty="0"/>
              <a:t> </a:t>
            </a:r>
            <a:r>
              <a:rPr lang="sv-SE" b="1" dirty="0" err="1"/>
              <a:t>insert</a:t>
            </a:r>
            <a:r>
              <a:rPr lang="sv-SE" b="1" dirty="0"/>
              <a:t> ±0,5 mm</a:t>
            </a:r>
          </a:p>
        </p:txBody>
      </p:sp>
      <p:sp>
        <p:nvSpPr>
          <p:cNvPr id="43" name="textruta 42">
            <a:extLst>
              <a:ext uri="{FF2B5EF4-FFF2-40B4-BE49-F238E27FC236}">
                <a16:creationId xmlns:a16="http://schemas.microsoft.com/office/drawing/2014/main" id="{801FADA9-BEF5-4A22-BC73-212E06F370BE}"/>
              </a:ext>
            </a:extLst>
          </p:cNvPr>
          <p:cNvSpPr txBox="1"/>
          <p:nvPr/>
        </p:nvSpPr>
        <p:spPr>
          <a:xfrm>
            <a:off x="5964581" y="4785690"/>
            <a:ext cx="1939442" cy="369332"/>
          </a:xfrm>
          <a:prstGeom prst="rect">
            <a:avLst/>
          </a:prstGeom>
          <a:noFill/>
        </p:spPr>
        <p:txBody>
          <a:bodyPr wrap="none" rtlCol="0">
            <a:spAutoFit/>
          </a:bodyPr>
          <a:lstStyle/>
          <a:p>
            <a:r>
              <a:rPr lang="sv-SE" b="1" dirty="0" err="1"/>
              <a:t>Alignment</a:t>
            </a:r>
            <a:r>
              <a:rPr lang="sv-SE" b="1" dirty="0"/>
              <a:t> ± 1 mm</a:t>
            </a:r>
          </a:p>
        </p:txBody>
      </p:sp>
      <p:cxnSp>
        <p:nvCxnSpPr>
          <p:cNvPr id="14" name="Rak pilkoppling 13">
            <a:extLst>
              <a:ext uri="{FF2B5EF4-FFF2-40B4-BE49-F238E27FC236}">
                <a16:creationId xmlns:a16="http://schemas.microsoft.com/office/drawing/2014/main" id="{8A970C54-A5AD-4DC0-8FEE-936D906D5326}"/>
              </a:ext>
            </a:extLst>
          </p:cNvPr>
          <p:cNvCxnSpPr>
            <a:cxnSpLocks/>
          </p:cNvCxnSpPr>
          <p:nvPr/>
        </p:nvCxnSpPr>
        <p:spPr>
          <a:xfrm>
            <a:off x="4549916" y="2913145"/>
            <a:ext cx="19009" cy="27154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ruta 43">
            <a:extLst>
              <a:ext uri="{FF2B5EF4-FFF2-40B4-BE49-F238E27FC236}">
                <a16:creationId xmlns:a16="http://schemas.microsoft.com/office/drawing/2014/main" id="{DDF8AE2F-5F14-4E63-840A-27A4ABE2D507}"/>
              </a:ext>
            </a:extLst>
          </p:cNvPr>
          <p:cNvSpPr txBox="1"/>
          <p:nvPr/>
        </p:nvSpPr>
        <p:spPr>
          <a:xfrm>
            <a:off x="5118186" y="3812838"/>
            <a:ext cx="3000373" cy="369332"/>
          </a:xfrm>
          <a:prstGeom prst="rect">
            <a:avLst/>
          </a:prstGeom>
          <a:noFill/>
        </p:spPr>
        <p:txBody>
          <a:bodyPr wrap="none" rtlCol="0">
            <a:spAutoFit/>
          </a:bodyPr>
          <a:lstStyle/>
          <a:p>
            <a:r>
              <a:rPr lang="sv-SE" b="1" dirty="0"/>
              <a:t>Gap 2,5 mm </a:t>
            </a:r>
            <a:r>
              <a:rPr lang="sv-SE" b="1" dirty="0" err="1"/>
              <a:t>during</a:t>
            </a:r>
            <a:r>
              <a:rPr lang="sv-SE" b="1" dirty="0"/>
              <a:t> operation</a:t>
            </a:r>
          </a:p>
        </p:txBody>
      </p:sp>
      <p:sp>
        <p:nvSpPr>
          <p:cNvPr id="6" name="Frihandsfigur: Form 5">
            <a:extLst>
              <a:ext uri="{FF2B5EF4-FFF2-40B4-BE49-F238E27FC236}">
                <a16:creationId xmlns:a16="http://schemas.microsoft.com/office/drawing/2014/main" id="{A0947C66-6DCB-4CE1-9CEE-C7ACC6FFF37E}"/>
              </a:ext>
            </a:extLst>
          </p:cNvPr>
          <p:cNvSpPr/>
          <p:nvPr/>
        </p:nvSpPr>
        <p:spPr>
          <a:xfrm rot="16200000">
            <a:off x="6507776" y="3795674"/>
            <a:ext cx="968751" cy="4634604"/>
          </a:xfrm>
          <a:custGeom>
            <a:avLst/>
            <a:gdLst>
              <a:gd name="connsiteX0" fmla="*/ 183688 w 885947"/>
              <a:gd name="connsiteY0" fmla="*/ 43891 h 2392070"/>
              <a:gd name="connsiteX1" fmla="*/ 183688 w 885947"/>
              <a:gd name="connsiteY1" fmla="*/ 43891 h 2392070"/>
              <a:gd name="connsiteX2" fmla="*/ 198319 w 885947"/>
              <a:gd name="connsiteY2" fmla="*/ 351129 h 2392070"/>
              <a:gd name="connsiteX3" fmla="*/ 205634 w 885947"/>
              <a:gd name="connsiteY3" fmla="*/ 409651 h 2392070"/>
              <a:gd name="connsiteX4" fmla="*/ 220264 w 885947"/>
              <a:gd name="connsiteY4" fmla="*/ 468172 h 2392070"/>
              <a:gd name="connsiteX5" fmla="*/ 227579 w 885947"/>
              <a:gd name="connsiteY5" fmla="*/ 731520 h 2392070"/>
              <a:gd name="connsiteX6" fmla="*/ 234895 w 885947"/>
              <a:gd name="connsiteY6" fmla="*/ 760780 h 2392070"/>
              <a:gd name="connsiteX7" fmla="*/ 242210 w 885947"/>
              <a:gd name="connsiteY7" fmla="*/ 811987 h 2392070"/>
              <a:gd name="connsiteX8" fmla="*/ 249525 w 885947"/>
              <a:gd name="connsiteY8" fmla="*/ 855878 h 2392070"/>
              <a:gd name="connsiteX9" fmla="*/ 242210 w 885947"/>
              <a:gd name="connsiteY9" fmla="*/ 1016812 h 2392070"/>
              <a:gd name="connsiteX10" fmla="*/ 220264 w 885947"/>
              <a:gd name="connsiteY10" fmla="*/ 1082649 h 2392070"/>
              <a:gd name="connsiteX11" fmla="*/ 198319 w 885947"/>
              <a:gd name="connsiteY11" fmla="*/ 1163116 h 2392070"/>
              <a:gd name="connsiteX12" fmla="*/ 183688 w 885947"/>
              <a:gd name="connsiteY12" fmla="*/ 1192377 h 2392070"/>
              <a:gd name="connsiteX13" fmla="*/ 161743 w 885947"/>
              <a:gd name="connsiteY13" fmla="*/ 1250899 h 2392070"/>
              <a:gd name="connsiteX14" fmla="*/ 154427 w 885947"/>
              <a:gd name="connsiteY14" fmla="*/ 1272844 h 2392070"/>
              <a:gd name="connsiteX15" fmla="*/ 125167 w 885947"/>
              <a:gd name="connsiteY15" fmla="*/ 1316736 h 2392070"/>
              <a:gd name="connsiteX16" fmla="*/ 110536 w 885947"/>
              <a:gd name="connsiteY16" fmla="*/ 1360627 h 2392070"/>
              <a:gd name="connsiteX17" fmla="*/ 117851 w 885947"/>
              <a:gd name="connsiteY17" fmla="*/ 1463040 h 2392070"/>
              <a:gd name="connsiteX18" fmla="*/ 132482 w 885947"/>
              <a:gd name="connsiteY18" fmla="*/ 1514246 h 2392070"/>
              <a:gd name="connsiteX19" fmla="*/ 139797 w 885947"/>
              <a:gd name="connsiteY19" fmla="*/ 1543507 h 2392070"/>
              <a:gd name="connsiteX20" fmla="*/ 154427 w 885947"/>
              <a:gd name="connsiteY20" fmla="*/ 1594713 h 2392070"/>
              <a:gd name="connsiteX21" fmla="*/ 147112 w 885947"/>
              <a:gd name="connsiteY21" fmla="*/ 1704441 h 2392070"/>
              <a:gd name="connsiteX22" fmla="*/ 132482 w 885947"/>
              <a:gd name="connsiteY22" fmla="*/ 1755648 h 2392070"/>
              <a:gd name="connsiteX23" fmla="*/ 110536 w 885947"/>
              <a:gd name="connsiteY23" fmla="*/ 1828800 h 2392070"/>
              <a:gd name="connsiteX24" fmla="*/ 95906 w 885947"/>
              <a:gd name="connsiteY24" fmla="*/ 1880006 h 2392070"/>
              <a:gd name="connsiteX25" fmla="*/ 88591 w 885947"/>
              <a:gd name="connsiteY25" fmla="*/ 1901952 h 2392070"/>
              <a:gd name="connsiteX26" fmla="*/ 73960 w 885947"/>
              <a:gd name="connsiteY26" fmla="*/ 1923897 h 2392070"/>
              <a:gd name="connsiteX27" fmla="*/ 66645 w 885947"/>
              <a:gd name="connsiteY27" fmla="*/ 1953158 h 2392070"/>
              <a:gd name="connsiteX28" fmla="*/ 59330 w 885947"/>
              <a:gd name="connsiteY28" fmla="*/ 1989734 h 2392070"/>
              <a:gd name="connsiteX29" fmla="*/ 44699 w 885947"/>
              <a:gd name="connsiteY29" fmla="*/ 2018995 h 2392070"/>
              <a:gd name="connsiteX30" fmla="*/ 30069 w 885947"/>
              <a:gd name="connsiteY30" fmla="*/ 2070201 h 2392070"/>
              <a:gd name="connsiteX31" fmla="*/ 15439 w 885947"/>
              <a:gd name="connsiteY31" fmla="*/ 2092147 h 2392070"/>
              <a:gd name="connsiteX32" fmla="*/ 8123 w 885947"/>
              <a:gd name="connsiteY32" fmla="*/ 2128723 h 2392070"/>
              <a:gd name="connsiteX33" fmla="*/ 8123 w 885947"/>
              <a:gd name="connsiteY33" fmla="*/ 2179929 h 2392070"/>
              <a:gd name="connsiteX34" fmla="*/ 22754 w 885947"/>
              <a:gd name="connsiteY34" fmla="*/ 2194560 h 2392070"/>
              <a:gd name="connsiteX35" fmla="*/ 30069 w 885947"/>
              <a:gd name="connsiteY35" fmla="*/ 2216505 h 2392070"/>
              <a:gd name="connsiteX36" fmla="*/ 37384 w 885947"/>
              <a:gd name="connsiteY36" fmla="*/ 2245766 h 2392070"/>
              <a:gd name="connsiteX37" fmla="*/ 59330 w 885947"/>
              <a:gd name="connsiteY37" fmla="*/ 2260396 h 2392070"/>
              <a:gd name="connsiteX38" fmla="*/ 95906 w 885947"/>
              <a:gd name="connsiteY38" fmla="*/ 2311603 h 2392070"/>
              <a:gd name="connsiteX39" fmla="*/ 125167 w 885947"/>
              <a:gd name="connsiteY39" fmla="*/ 2355494 h 2392070"/>
              <a:gd name="connsiteX40" fmla="*/ 139797 w 885947"/>
              <a:gd name="connsiteY40" fmla="*/ 2392070 h 2392070"/>
              <a:gd name="connsiteX41" fmla="*/ 885947 w 885947"/>
              <a:gd name="connsiteY41" fmla="*/ 2392070 h 2392070"/>
              <a:gd name="connsiteX42" fmla="*/ 885947 w 885947"/>
              <a:gd name="connsiteY42" fmla="*/ 0 h 2392070"/>
              <a:gd name="connsiteX43" fmla="*/ 183688 w 885947"/>
              <a:gd name="connsiteY43" fmla="*/ 43891 h 239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5947" h="2392070">
                <a:moveTo>
                  <a:pt x="183688" y="43891"/>
                </a:moveTo>
                <a:lnTo>
                  <a:pt x="183688" y="43891"/>
                </a:lnTo>
                <a:cubicBezTo>
                  <a:pt x="187614" y="149894"/>
                  <a:pt x="189261" y="246963"/>
                  <a:pt x="198319" y="351129"/>
                </a:cubicBezTo>
                <a:cubicBezTo>
                  <a:pt x="200022" y="370714"/>
                  <a:pt x="202011" y="390329"/>
                  <a:pt x="205634" y="409651"/>
                </a:cubicBezTo>
                <a:cubicBezTo>
                  <a:pt x="209339" y="429414"/>
                  <a:pt x="220264" y="468172"/>
                  <a:pt x="220264" y="468172"/>
                </a:cubicBezTo>
                <a:cubicBezTo>
                  <a:pt x="222702" y="555955"/>
                  <a:pt x="223193" y="643813"/>
                  <a:pt x="227579" y="731520"/>
                </a:cubicBezTo>
                <a:cubicBezTo>
                  <a:pt x="228081" y="741561"/>
                  <a:pt x="233096" y="750889"/>
                  <a:pt x="234895" y="760780"/>
                </a:cubicBezTo>
                <a:cubicBezTo>
                  <a:pt x="237980" y="777744"/>
                  <a:pt x="239588" y="794945"/>
                  <a:pt x="242210" y="811987"/>
                </a:cubicBezTo>
                <a:cubicBezTo>
                  <a:pt x="244465" y="826647"/>
                  <a:pt x="247087" y="841248"/>
                  <a:pt x="249525" y="855878"/>
                </a:cubicBezTo>
                <a:cubicBezTo>
                  <a:pt x="247087" y="909523"/>
                  <a:pt x="246328" y="963270"/>
                  <a:pt x="242210" y="1016812"/>
                </a:cubicBezTo>
                <a:cubicBezTo>
                  <a:pt x="240320" y="1041376"/>
                  <a:pt x="227383" y="1059511"/>
                  <a:pt x="220264" y="1082649"/>
                </a:cubicBezTo>
                <a:cubicBezTo>
                  <a:pt x="216196" y="1095871"/>
                  <a:pt x="207225" y="1142335"/>
                  <a:pt x="198319" y="1163116"/>
                </a:cubicBezTo>
                <a:cubicBezTo>
                  <a:pt x="194023" y="1173139"/>
                  <a:pt x="188565" y="1182623"/>
                  <a:pt x="183688" y="1192377"/>
                </a:cubicBezTo>
                <a:cubicBezTo>
                  <a:pt x="170203" y="1246317"/>
                  <a:pt x="184692" y="1197352"/>
                  <a:pt x="161743" y="1250899"/>
                </a:cubicBezTo>
                <a:cubicBezTo>
                  <a:pt x="158706" y="1257986"/>
                  <a:pt x="158172" y="1266104"/>
                  <a:pt x="154427" y="1272844"/>
                </a:cubicBezTo>
                <a:cubicBezTo>
                  <a:pt x="145888" y="1288215"/>
                  <a:pt x="130728" y="1300055"/>
                  <a:pt x="125167" y="1316736"/>
                </a:cubicBezTo>
                <a:lnTo>
                  <a:pt x="110536" y="1360627"/>
                </a:lnTo>
                <a:cubicBezTo>
                  <a:pt x="112974" y="1394765"/>
                  <a:pt x="114071" y="1429025"/>
                  <a:pt x="117851" y="1463040"/>
                </a:cubicBezTo>
                <a:cubicBezTo>
                  <a:pt x="119929" y="1481741"/>
                  <a:pt x="127440" y="1496598"/>
                  <a:pt x="132482" y="1514246"/>
                </a:cubicBezTo>
                <a:cubicBezTo>
                  <a:pt x="135244" y="1523913"/>
                  <a:pt x="137035" y="1533840"/>
                  <a:pt x="139797" y="1543507"/>
                </a:cubicBezTo>
                <a:cubicBezTo>
                  <a:pt x="160786" y="1616969"/>
                  <a:pt x="131559" y="1503236"/>
                  <a:pt x="154427" y="1594713"/>
                </a:cubicBezTo>
                <a:cubicBezTo>
                  <a:pt x="151989" y="1631289"/>
                  <a:pt x="150949" y="1667985"/>
                  <a:pt x="147112" y="1704441"/>
                </a:cubicBezTo>
                <a:cubicBezTo>
                  <a:pt x="144624" y="1728075"/>
                  <a:pt x="137839" y="1734218"/>
                  <a:pt x="132482" y="1755648"/>
                </a:cubicBezTo>
                <a:cubicBezTo>
                  <a:pt x="112897" y="1833990"/>
                  <a:pt x="140024" y="1750169"/>
                  <a:pt x="110536" y="1828800"/>
                </a:cubicBezTo>
                <a:cubicBezTo>
                  <a:pt x="100014" y="1856859"/>
                  <a:pt x="105128" y="1847729"/>
                  <a:pt x="95906" y="1880006"/>
                </a:cubicBezTo>
                <a:cubicBezTo>
                  <a:pt x="93788" y="1887420"/>
                  <a:pt x="92040" y="1895055"/>
                  <a:pt x="88591" y="1901952"/>
                </a:cubicBezTo>
                <a:cubicBezTo>
                  <a:pt x="84659" y="1909816"/>
                  <a:pt x="78837" y="1916582"/>
                  <a:pt x="73960" y="1923897"/>
                </a:cubicBezTo>
                <a:cubicBezTo>
                  <a:pt x="71522" y="1933651"/>
                  <a:pt x="68826" y="1943344"/>
                  <a:pt x="66645" y="1953158"/>
                </a:cubicBezTo>
                <a:cubicBezTo>
                  <a:pt x="63948" y="1965295"/>
                  <a:pt x="63262" y="1977939"/>
                  <a:pt x="59330" y="1989734"/>
                </a:cubicBezTo>
                <a:cubicBezTo>
                  <a:pt x="55881" y="2000079"/>
                  <a:pt x="49576" y="2009241"/>
                  <a:pt x="44699" y="2018995"/>
                </a:cubicBezTo>
                <a:cubicBezTo>
                  <a:pt x="42355" y="2028371"/>
                  <a:pt x="35317" y="2059706"/>
                  <a:pt x="30069" y="2070201"/>
                </a:cubicBezTo>
                <a:cubicBezTo>
                  <a:pt x="26137" y="2078065"/>
                  <a:pt x="20316" y="2084832"/>
                  <a:pt x="15439" y="2092147"/>
                </a:cubicBezTo>
                <a:cubicBezTo>
                  <a:pt x="13000" y="2104339"/>
                  <a:pt x="11139" y="2116661"/>
                  <a:pt x="8123" y="2128723"/>
                </a:cubicBezTo>
                <a:cubicBezTo>
                  <a:pt x="1726" y="2154310"/>
                  <a:pt x="-6404" y="2150875"/>
                  <a:pt x="8123" y="2179929"/>
                </a:cubicBezTo>
                <a:cubicBezTo>
                  <a:pt x="11207" y="2186098"/>
                  <a:pt x="17877" y="2189683"/>
                  <a:pt x="22754" y="2194560"/>
                </a:cubicBezTo>
                <a:cubicBezTo>
                  <a:pt x="25192" y="2201875"/>
                  <a:pt x="27951" y="2209091"/>
                  <a:pt x="30069" y="2216505"/>
                </a:cubicBezTo>
                <a:cubicBezTo>
                  <a:pt x="32831" y="2226172"/>
                  <a:pt x="31807" y="2237401"/>
                  <a:pt x="37384" y="2245766"/>
                </a:cubicBezTo>
                <a:cubicBezTo>
                  <a:pt x="42261" y="2253081"/>
                  <a:pt x="52015" y="2255519"/>
                  <a:pt x="59330" y="2260396"/>
                </a:cubicBezTo>
                <a:cubicBezTo>
                  <a:pt x="73779" y="2303744"/>
                  <a:pt x="56234" y="2262013"/>
                  <a:pt x="95906" y="2311603"/>
                </a:cubicBezTo>
                <a:cubicBezTo>
                  <a:pt x="106890" y="2325333"/>
                  <a:pt x="125167" y="2355494"/>
                  <a:pt x="125167" y="2355494"/>
                </a:cubicBezTo>
                <a:cubicBezTo>
                  <a:pt x="134206" y="2382613"/>
                  <a:pt x="129034" y="2370543"/>
                  <a:pt x="139797" y="2392070"/>
                </a:cubicBezTo>
                <a:lnTo>
                  <a:pt x="885947" y="2392070"/>
                </a:lnTo>
                <a:lnTo>
                  <a:pt x="885947" y="0"/>
                </a:lnTo>
                <a:lnTo>
                  <a:pt x="183688" y="43891"/>
                </a:lnTo>
                <a:close/>
              </a:path>
            </a:pathLst>
          </a:cu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21" name="Pil: höger 20">
            <a:extLst>
              <a:ext uri="{FF2B5EF4-FFF2-40B4-BE49-F238E27FC236}">
                <a16:creationId xmlns:a16="http://schemas.microsoft.com/office/drawing/2014/main" id="{25695461-93D2-4F22-BA55-2E516A4B2A6C}"/>
              </a:ext>
            </a:extLst>
          </p:cNvPr>
          <p:cNvSpPr/>
          <p:nvPr/>
        </p:nvSpPr>
        <p:spPr>
          <a:xfrm rot="16200000">
            <a:off x="2411574" y="2057103"/>
            <a:ext cx="1152128" cy="1463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ihandsfigur: Form 4">
            <a:extLst>
              <a:ext uri="{FF2B5EF4-FFF2-40B4-BE49-F238E27FC236}">
                <a16:creationId xmlns:a16="http://schemas.microsoft.com/office/drawing/2014/main" id="{907F9AF8-846E-4286-88AC-24CBF5F87DF4}"/>
              </a:ext>
            </a:extLst>
          </p:cNvPr>
          <p:cNvSpPr/>
          <p:nvPr/>
        </p:nvSpPr>
        <p:spPr>
          <a:xfrm rot="5400000">
            <a:off x="6402978" y="25678"/>
            <a:ext cx="1140328" cy="4634604"/>
          </a:xfrm>
          <a:custGeom>
            <a:avLst/>
            <a:gdLst>
              <a:gd name="connsiteX0" fmla="*/ 183688 w 885947"/>
              <a:gd name="connsiteY0" fmla="*/ 43891 h 2392070"/>
              <a:gd name="connsiteX1" fmla="*/ 183688 w 885947"/>
              <a:gd name="connsiteY1" fmla="*/ 43891 h 2392070"/>
              <a:gd name="connsiteX2" fmla="*/ 198319 w 885947"/>
              <a:gd name="connsiteY2" fmla="*/ 351129 h 2392070"/>
              <a:gd name="connsiteX3" fmla="*/ 205634 w 885947"/>
              <a:gd name="connsiteY3" fmla="*/ 409651 h 2392070"/>
              <a:gd name="connsiteX4" fmla="*/ 220264 w 885947"/>
              <a:gd name="connsiteY4" fmla="*/ 468172 h 2392070"/>
              <a:gd name="connsiteX5" fmla="*/ 227579 w 885947"/>
              <a:gd name="connsiteY5" fmla="*/ 731520 h 2392070"/>
              <a:gd name="connsiteX6" fmla="*/ 234895 w 885947"/>
              <a:gd name="connsiteY6" fmla="*/ 760780 h 2392070"/>
              <a:gd name="connsiteX7" fmla="*/ 242210 w 885947"/>
              <a:gd name="connsiteY7" fmla="*/ 811987 h 2392070"/>
              <a:gd name="connsiteX8" fmla="*/ 249525 w 885947"/>
              <a:gd name="connsiteY8" fmla="*/ 855878 h 2392070"/>
              <a:gd name="connsiteX9" fmla="*/ 242210 w 885947"/>
              <a:gd name="connsiteY9" fmla="*/ 1016812 h 2392070"/>
              <a:gd name="connsiteX10" fmla="*/ 220264 w 885947"/>
              <a:gd name="connsiteY10" fmla="*/ 1082649 h 2392070"/>
              <a:gd name="connsiteX11" fmla="*/ 198319 w 885947"/>
              <a:gd name="connsiteY11" fmla="*/ 1163116 h 2392070"/>
              <a:gd name="connsiteX12" fmla="*/ 183688 w 885947"/>
              <a:gd name="connsiteY12" fmla="*/ 1192377 h 2392070"/>
              <a:gd name="connsiteX13" fmla="*/ 161743 w 885947"/>
              <a:gd name="connsiteY13" fmla="*/ 1250899 h 2392070"/>
              <a:gd name="connsiteX14" fmla="*/ 154427 w 885947"/>
              <a:gd name="connsiteY14" fmla="*/ 1272844 h 2392070"/>
              <a:gd name="connsiteX15" fmla="*/ 125167 w 885947"/>
              <a:gd name="connsiteY15" fmla="*/ 1316736 h 2392070"/>
              <a:gd name="connsiteX16" fmla="*/ 110536 w 885947"/>
              <a:gd name="connsiteY16" fmla="*/ 1360627 h 2392070"/>
              <a:gd name="connsiteX17" fmla="*/ 117851 w 885947"/>
              <a:gd name="connsiteY17" fmla="*/ 1463040 h 2392070"/>
              <a:gd name="connsiteX18" fmla="*/ 132482 w 885947"/>
              <a:gd name="connsiteY18" fmla="*/ 1514246 h 2392070"/>
              <a:gd name="connsiteX19" fmla="*/ 139797 w 885947"/>
              <a:gd name="connsiteY19" fmla="*/ 1543507 h 2392070"/>
              <a:gd name="connsiteX20" fmla="*/ 154427 w 885947"/>
              <a:gd name="connsiteY20" fmla="*/ 1594713 h 2392070"/>
              <a:gd name="connsiteX21" fmla="*/ 147112 w 885947"/>
              <a:gd name="connsiteY21" fmla="*/ 1704441 h 2392070"/>
              <a:gd name="connsiteX22" fmla="*/ 132482 w 885947"/>
              <a:gd name="connsiteY22" fmla="*/ 1755648 h 2392070"/>
              <a:gd name="connsiteX23" fmla="*/ 110536 w 885947"/>
              <a:gd name="connsiteY23" fmla="*/ 1828800 h 2392070"/>
              <a:gd name="connsiteX24" fmla="*/ 95906 w 885947"/>
              <a:gd name="connsiteY24" fmla="*/ 1880006 h 2392070"/>
              <a:gd name="connsiteX25" fmla="*/ 88591 w 885947"/>
              <a:gd name="connsiteY25" fmla="*/ 1901952 h 2392070"/>
              <a:gd name="connsiteX26" fmla="*/ 73960 w 885947"/>
              <a:gd name="connsiteY26" fmla="*/ 1923897 h 2392070"/>
              <a:gd name="connsiteX27" fmla="*/ 66645 w 885947"/>
              <a:gd name="connsiteY27" fmla="*/ 1953158 h 2392070"/>
              <a:gd name="connsiteX28" fmla="*/ 59330 w 885947"/>
              <a:gd name="connsiteY28" fmla="*/ 1989734 h 2392070"/>
              <a:gd name="connsiteX29" fmla="*/ 44699 w 885947"/>
              <a:gd name="connsiteY29" fmla="*/ 2018995 h 2392070"/>
              <a:gd name="connsiteX30" fmla="*/ 30069 w 885947"/>
              <a:gd name="connsiteY30" fmla="*/ 2070201 h 2392070"/>
              <a:gd name="connsiteX31" fmla="*/ 15439 w 885947"/>
              <a:gd name="connsiteY31" fmla="*/ 2092147 h 2392070"/>
              <a:gd name="connsiteX32" fmla="*/ 8123 w 885947"/>
              <a:gd name="connsiteY32" fmla="*/ 2128723 h 2392070"/>
              <a:gd name="connsiteX33" fmla="*/ 8123 w 885947"/>
              <a:gd name="connsiteY33" fmla="*/ 2179929 h 2392070"/>
              <a:gd name="connsiteX34" fmla="*/ 22754 w 885947"/>
              <a:gd name="connsiteY34" fmla="*/ 2194560 h 2392070"/>
              <a:gd name="connsiteX35" fmla="*/ 30069 w 885947"/>
              <a:gd name="connsiteY35" fmla="*/ 2216505 h 2392070"/>
              <a:gd name="connsiteX36" fmla="*/ 37384 w 885947"/>
              <a:gd name="connsiteY36" fmla="*/ 2245766 h 2392070"/>
              <a:gd name="connsiteX37" fmla="*/ 59330 w 885947"/>
              <a:gd name="connsiteY37" fmla="*/ 2260396 h 2392070"/>
              <a:gd name="connsiteX38" fmla="*/ 95906 w 885947"/>
              <a:gd name="connsiteY38" fmla="*/ 2311603 h 2392070"/>
              <a:gd name="connsiteX39" fmla="*/ 125167 w 885947"/>
              <a:gd name="connsiteY39" fmla="*/ 2355494 h 2392070"/>
              <a:gd name="connsiteX40" fmla="*/ 139797 w 885947"/>
              <a:gd name="connsiteY40" fmla="*/ 2392070 h 2392070"/>
              <a:gd name="connsiteX41" fmla="*/ 885947 w 885947"/>
              <a:gd name="connsiteY41" fmla="*/ 2392070 h 2392070"/>
              <a:gd name="connsiteX42" fmla="*/ 885947 w 885947"/>
              <a:gd name="connsiteY42" fmla="*/ 0 h 2392070"/>
              <a:gd name="connsiteX43" fmla="*/ 183688 w 885947"/>
              <a:gd name="connsiteY43" fmla="*/ 43891 h 239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5947" h="2392070">
                <a:moveTo>
                  <a:pt x="183688" y="43891"/>
                </a:moveTo>
                <a:lnTo>
                  <a:pt x="183688" y="43891"/>
                </a:lnTo>
                <a:cubicBezTo>
                  <a:pt x="187614" y="149894"/>
                  <a:pt x="189261" y="246963"/>
                  <a:pt x="198319" y="351129"/>
                </a:cubicBezTo>
                <a:cubicBezTo>
                  <a:pt x="200022" y="370714"/>
                  <a:pt x="202011" y="390329"/>
                  <a:pt x="205634" y="409651"/>
                </a:cubicBezTo>
                <a:cubicBezTo>
                  <a:pt x="209339" y="429414"/>
                  <a:pt x="220264" y="468172"/>
                  <a:pt x="220264" y="468172"/>
                </a:cubicBezTo>
                <a:cubicBezTo>
                  <a:pt x="222702" y="555955"/>
                  <a:pt x="223193" y="643813"/>
                  <a:pt x="227579" y="731520"/>
                </a:cubicBezTo>
                <a:cubicBezTo>
                  <a:pt x="228081" y="741561"/>
                  <a:pt x="233096" y="750889"/>
                  <a:pt x="234895" y="760780"/>
                </a:cubicBezTo>
                <a:cubicBezTo>
                  <a:pt x="237980" y="777744"/>
                  <a:pt x="239588" y="794945"/>
                  <a:pt x="242210" y="811987"/>
                </a:cubicBezTo>
                <a:cubicBezTo>
                  <a:pt x="244465" y="826647"/>
                  <a:pt x="247087" y="841248"/>
                  <a:pt x="249525" y="855878"/>
                </a:cubicBezTo>
                <a:cubicBezTo>
                  <a:pt x="247087" y="909523"/>
                  <a:pt x="246328" y="963270"/>
                  <a:pt x="242210" y="1016812"/>
                </a:cubicBezTo>
                <a:cubicBezTo>
                  <a:pt x="240320" y="1041376"/>
                  <a:pt x="227383" y="1059511"/>
                  <a:pt x="220264" y="1082649"/>
                </a:cubicBezTo>
                <a:cubicBezTo>
                  <a:pt x="216196" y="1095871"/>
                  <a:pt x="207225" y="1142335"/>
                  <a:pt x="198319" y="1163116"/>
                </a:cubicBezTo>
                <a:cubicBezTo>
                  <a:pt x="194023" y="1173139"/>
                  <a:pt x="188565" y="1182623"/>
                  <a:pt x="183688" y="1192377"/>
                </a:cubicBezTo>
                <a:cubicBezTo>
                  <a:pt x="170203" y="1246317"/>
                  <a:pt x="184692" y="1197352"/>
                  <a:pt x="161743" y="1250899"/>
                </a:cubicBezTo>
                <a:cubicBezTo>
                  <a:pt x="158706" y="1257986"/>
                  <a:pt x="158172" y="1266104"/>
                  <a:pt x="154427" y="1272844"/>
                </a:cubicBezTo>
                <a:cubicBezTo>
                  <a:pt x="145888" y="1288215"/>
                  <a:pt x="130728" y="1300055"/>
                  <a:pt x="125167" y="1316736"/>
                </a:cubicBezTo>
                <a:lnTo>
                  <a:pt x="110536" y="1360627"/>
                </a:lnTo>
                <a:cubicBezTo>
                  <a:pt x="112974" y="1394765"/>
                  <a:pt x="114071" y="1429025"/>
                  <a:pt x="117851" y="1463040"/>
                </a:cubicBezTo>
                <a:cubicBezTo>
                  <a:pt x="119929" y="1481741"/>
                  <a:pt x="127440" y="1496598"/>
                  <a:pt x="132482" y="1514246"/>
                </a:cubicBezTo>
                <a:cubicBezTo>
                  <a:pt x="135244" y="1523913"/>
                  <a:pt x="137035" y="1533840"/>
                  <a:pt x="139797" y="1543507"/>
                </a:cubicBezTo>
                <a:cubicBezTo>
                  <a:pt x="160786" y="1616969"/>
                  <a:pt x="131559" y="1503236"/>
                  <a:pt x="154427" y="1594713"/>
                </a:cubicBezTo>
                <a:cubicBezTo>
                  <a:pt x="151989" y="1631289"/>
                  <a:pt x="150949" y="1667985"/>
                  <a:pt x="147112" y="1704441"/>
                </a:cubicBezTo>
                <a:cubicBezTo>
                  <a:pt x="144624" y="1728075"/>
                  <a:pt x="137839" y="1734218"/>
                  <a:pt x="132482" y="1755648"/>
                </a:cubicBezTo>
                <a:cubicBezTo>
                  <a:pt x="112897" y="1833990"/>
                  <a:pt x="140024" y="1750169"/>
                  <a:pt x="110536" y="1828800"/>
                </a:cubicBezTo>
                <a:cubicBezTo>
                  <a:pt x="100014" y="1856859"/>
                  <a:pt x="105128" y="1847729"/>
                  <a:pt x="95906" y="1880006"/>
                </a:cubicBezTo>
                <a:cubicBezTo>
                  <a:pt x="93788" y="1887420"/>
                  <a:pt x="92040" y="1895055"/>
                  <a:pt x="88591" y="1901952"/>
                </a:cubicBezTo>
                <a:cubicBezTo>
                  <a:pt x="84659" y="1909816"/>
                  <a:pt x="78837" y="1916582"/>
                  <a:pt x="73960" y="1923897"/>
                </a:cubicBezTo>
                <a:cubicBezTo>
                  <a:pt x="71522" y="1933651"/>
                  <a:pt x="68826" y="1943344"/>
                  <a:pt x="66645" y="1953158"/>
                </a:cubicBezTo>
                <a:cubicBezTo>
                  <a:pt x="63948" y="1965295"/>
                  <a:pt x="63262" y="1977939"/>
                  <a:pt x="59330" y="1989734"/>
                </a:cubicBezTo>
                <a:cubicBezTo>
                  <a:pt x="55881" y="2000079"/>
                  <a:pt x="49576" y="2009241"/>
                  <a:pt x="44699" y="2018995"/>
                </a:cubicBezTo>
                <a:cubicBezTo>
                  <a:pt x="42355" y="2028371"/>
                  <a:pt x="35317" y="2059706"/>
                  <a:pt x="30069" y="2070201"/>
                </a:cubicBezTo>
                <a:cubicBezTo>
                  <a:pt x="26137" y="2078065"/>
                  <a:pt x="20316" y="2084832"/>
                  <a:pt x="15439" y="2092147"/>
                </a:cubicBezTo>
                <a:cubicBezTo>
                  <a:pt x="13000" y="2104339"/>
                  <a:pt x="11139" y="2116661"/>
                  <a:pt x="8123" y="2128723"/>
                </a:cubicBezTo>
                <a:cubicBezTo>
                  <a:pt x="1726" y="2154310"/>
                  <a:pt x="-6404" y="2150875"/>
                  <a:pt x="8123" y="2179929"/>
                </a:cubicBezTo>
                <a:cubicBezTo>
                  <a:pt x="11207" y="2186098"/>
                  <a:pt x="17877" y="2189683"/>
                  <a:pt x="22754" y="2194560"/>
                </a:cubicBezTo>
                <a:cubicBezTo>
                  <a:pt x="25192" y="2201875"/>
                  <a:pt x="27951" y="2209091"/>
                  <a:pt x="30069" y="2216505"/>
                </a:cubicBezTo>
                <a:cubicBezTo>
                  <a:pt x="32831" y="2226172"/>
                  <a:pt x="31807" y="2237401"/>
                  <a:pt x="37384" y="2245766"/>
                </a:cubicBezTo>
                <a:cubicBezTo>
                  <a:pt x="42261" y="2253081"/>
                  <a:pt x="52015" y="2255519"/>
                  <a:pt x="59330" y="2260396"/>
                </a:cubicBezTo>
                <a:cubicBezTo>
                  <a:pt x="73779" y="2303744"/>
                  <a:pt x="56234" y="2262013"/>
                  <a:pt x="95906" y="2311603"/>
                </a:cubicBezTo>
                <a:cubicBezTo>
                  <a:pt x="106890" y="2325333"/>
                  <a:pt x="125167" y="2355494"/>
                  <a:pt x="125167" y="2355494"/>
                </a:cubicBezTo>
                <a:cubicBezTo>
                  <a:pt x="134206" y="2382613"/>
                  <a:pt x="129034" y="2370543"/>
                  <a:pt x="139797" y="2392070"/>
                </a:cubicBezTo>
                <a:lnTo>
                  <a:pt x="885947" y="2392070"/>
                </a:lnTo>
                <a:lnTo>
                  <a:pt x="885947" y="0"/>
                </a:lnTo>
                <a:lnTo>
                  <a:pt x="183688" y="43891"/>
                </a:lnTo>
                <a:close/>
              </a:path>
            </a:pathLst>
          </a:cu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23" name="textruta 15">
            <a:extLst>
              <a:ext uri="{FF2B5EF4-FFF2-40B4-BE49-F238E27FC236}">
                <a16:creationId xmlns:a16="http://schemas.microsoft.com/office/drawing/2014/main" id="{EE74B0CD-4B4A-FE45-A607-B1FCECF8422F}"/>
              </a:ext>
            </a:extLst>
          </p:cNvPr>
          <p:cNvSpPr txBox="1"/>
          <p:nvPr/>
        </p:nvSpPr>
        <p:spPr>
          <a:xfrm rot="16200000">
            <a:off x="2870866" y="3864808"/>
            <a:ext cx="2211092" cy="369332"/>
          </a:xfrm>
          <a:prstGeom prst="rect">
            <a:avLst/>
          </a:prstGeom>
          <a:noFill/>
        </p:spPr>
        <p:txBody>
          <a:bodyPr wrap="square" rtlCol="0">
            <a:spAutoFit/>
          </a:bodyPr>
          <a:lstStyle/>
          <a:p>
            <a:r>
              <a:rPr lang="sv-SE" b="1" dirty="0" err="1"/>
              <a:t>Worst</a:t>
            </a:r>
            <a:r>
              <a:rPr lang="sv-SE" b="1" dirty="0"/>
              <a:t> </a:t>
            </a:r>
            <a:r>
              <a:rPr lang="sv-SE" b="1" dirty="0" err="1"/>
              <a:t>case</a:t>
            </a:r>
            <a:r>
              <a:rPr lang="sv-SE" b="1" dirty="0"/>
              <a:t>  6.5 mm</a:t>
            </a:r>
          </a:p>
        </p:txBody>
      </p:sp>
      <p:cxnSp>
        <p:nvCxnSpPr>
          <p:cNvPr id="24" name="Rak pilkoppling 13">
            <a:extLst>
              <a:ext uri="{FF2B5EF4-FFF2-40B4-BE49-F238E27FC236}">
                <a16:creationId xmlns:a16="http://schemas.microsoft.com/office/drawing/2014/main" id="{9EFE60FF-D04F-1B49-95F2-357CCE2D7A54}"/>
              </a:ext>
            </a:extLst>
          </p:cNvPr>
          <p:cNvCxnSpPr>
            <a:cxnSpLocks/>
          </p:cNvCxnSpPr>
          <p:nvPr/>
        </p:nvCxnSpPr>
        <p:spPr>
          <a:xfrm>
            <a:off x="4136877" y="2633831"/>
            <a:ext cx="0" cy="320256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DF575D26-D941-8E4B-B7B4-18FD66679E2B}"/>
              </a:ext>
            </a:extLst>
          </p:cNvPr>
          <p:cNvSpPr txBox="1">
            <a:spLocks/>
          </p:cNvSpPr>
          <p:nvPr/>
        </p:nvSpPr>
        <p:spPr>
          <a:xfrm>
            <a:off x="609600" y="346646"/>
            <a:ext cx="9518848" cy="562074"/>
          </a:xfrm>
          <a:prstGeom prst="rect">
            <a:avLst/>
          </a:prstGeom>
        </p:spPr>
        <p:txBody>
          <a:bodyPr vert="horz" lIns="91440" tIns="45720" rIns="91440" bIns="45720" rtlCol="0" anchor="ctr">
            <a:normAutofit lnSpcReduction="10000"/>
          </a:bodyPr>
          <a:lstStyle>
            <a:lvl1pPr algn="l" defTabSz="685800" rtl="0" eaLnBrk="1" latinLnBrk="0" hangingPunct="1">
              <a:spcBef>
                <a:spcPct val="0"/>
              </a:spcBef>
              <a:buNone/>
              <a:defRPr sz="2400" kern="1200" baseline="0">
                <a:solidFill>
                  <a:schemeClr val="bg1"/>
                </a:solidFill>
                <a:latin typeface="+mj-lt"/>
                <a:ea typeface="+mj-ea"/>
                <a:cs typeface="+mj-cs"/>
              </a:defRPr>
            </a:lvl1pPr>
          </a:lstStyle>
          <a:p>
            <a:r>
              <a:rPr lang="sv-SE" sz="3200" b="1" dirty="0"/>
              <a:t>Port Block – NBPI gap </a:t>
            </a:r>
            <a:r>
              <a:rPr lang="sv-SE" sz="3200" b="1" dirty="0" err="1"/>
              <a:t>during</a:t>
            </a:r>
            <a:r>
              <a:rPr lang="sv-SE" sz="3200" b="1" dirty="0"/>
              <a:t> Operation</a:t>
            </a:r>
            <a:endParaRPr lang="en-GB" sz="3200" b="1" dirty="0"/>
          </a:p>
        </p:txBody>
      </p:sp>
    </p:spTree>
    <p:extLst>
      <p:ext uri="{BB962C8B-B14F-4D97-AF65-F5344CB8AC3E}">
        <p14:creationId xmlns:p14="http://schemas.microsoft.com/office/powerpoint/2010/main" val="1813713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C73686-05F3-EF4E-BD9C-51CEE97F8140}"/>
              </a:ext>
            </a:extLst>
          </p:cNvPr>
          <p:cNvSpPr>
            <a:spLocks noGrp="1"/>
          </p:cNvSpPr>
          <p:nvPr>
            <p:ph sz="half" idx="1"/>
          </p:nvPr>
        </p:nvSpPr>
        <p:spPr/>
        <p:txBody>
          <a:bodyPr>
            <a:normAutofit/>
          </a:bodyPr>
          <a:lstStyle/>
          <a:p>
            <a:r>
              <a:rPr lang="en-GB" sz="1900" dirty="0"/>
              <a:t>Engaged contracted, kicked-off collaboration with Forschungszentrum Jülich for: </a:t>
            </a:r>
          </a:p>
          <a:p>
            <a:pPr lvl="1"/>
            <a:r>
              <a:rPr lang="en-GB" sz="1900" dirty="0"/>
              <a:t>Test Stands for NBPI and </a:t>
            </a:r>
            <a:r>
              <a:rPr lang="en-GB" sz="1900" b="1" dirty="0"/>
              <a:t>L</a:t>
            </a:r>
            <a:r>
              <a:rPr lang="en-GB" sz="1900" dirty="0"/>
              <a:t>ight </a:t>
            </a:r>
            <a:r>
              <a:rPr lang="en-GB" sz="1900" b="1" dirty="0"/>
              <a:t>S</a:t>
            </a:r>
            <a:r>
              <a:rPr lang="en-GB" sz="1900" dirty="0"/>
              <a:t>hutter </a:t>
            </a:r>
            <a:r>
              <a:rPr lang="en-GB" sz="1900" b="1" dirty="0"/>
              <a:t>S</a:t>
            </a:r>
            <a:r>
              <a:rPr lang="en-GB" sz="1900" dirty="0"/>
              <a:t>ystem</a:t>
            </a:r>
          </a:p>
          <a:p>
            <a:pPr lvl="1"/>
            <a:r>
              <a:rPr lang="en-GB" sz="1900" b="1" dirty="0"/>
              <a:t>N</a:t>
            </a:r>
            <a:r>
              <a:rPr lang="en-GB" sz="1900" dirty="0"/>
              <a:t>eutron </a:t>
            </a:r>
            <a:r>
              <a:rPr lang="en-GB" sz="1900" b="1" dirty="0"/>
              <a:t>B</a:t>
            </a:r>
            <a:r>
              <a:rPr lang="en-GB" sz="1900" dirty="0"/>
              <a:t>eam </a:t>
            </a:r>
            <a:r>
              <a:rPr lang="en-GB" sz="1900" b="1" dirty="0"/>
              <a:t>P</a:t>
            </a:r>
            <a:r>
              <a:rPr lang="en-GB" sz="1900" dirty="0"/>
              <a:t>ort </a:t>
            </a:r>
            <a:r>
              <a:rPr lang="en-GB" sz="1900" b="1" dirty="0"/>
              <a:t>I</a:t>
            </a:r>
            <a:r>
              <a:rPr lang="en-GB" sz="1900" dirty="0"/>
              <a:t>nsert</a:t>
            </a:r>
          </a:p>
          <a:p>
            <a:pPr lvl="1"/>
            <a:r>
              <a:rPr lang="en-GB" sz="1900" dirty="0"/>
              <a:t>Light Shutter System</a:t>
            </a:r>
          </a:p>
          <a:p>
            <a:pPr lvl="1"/>
            <a:r>
              <a:rPr lang="en-GB" sz="1900" dirty="0"/>
              <a:t>Insert Installation Tool  </a:t>
            </a:r>
          </a:p>
          <a:p>
            <a:r>
              <a:rPr lang="en-GB" sz="1900" dirty="0"/>
              <a:t>In collaboration with FZJ implemented significant value engineering improvements for the NBPIs.</a:t>
            </a:r>
          </a:p>
          <a:p>
            <a:r>
              <a:rPr lang="en-GB" sz="1900" dirty="0"/>
              <a:t>Agreed with NSS on handover method and schedule for delivery of </a:t>
            </a:r>
            <a:r>
              <a:rPr lang="en-GB" sz="1900" b="1" dirty="0"/>
              <a:t>N</a:t>
            </a:r>
            <a:r>
              <a:rPr lang="en-GB" sz="1900" dirty="0"/>
              <a:t>eutron </a:t>
            </a:r>
            <a:r>
              <a:rPr lang="en-GB" sz="1900" b="1" dirty="0"/>
              <a:t>B</a:t>
            </a:r>
            <a:r>
              <a:rPr lang="en-GB" sz="1900" dirty="0"/>
              <a:t>eam </a:t>
            </a:r>
            <a:r>
              <a:rPr lang="en-GB" sz="1900" b="1" dirty="0"/>
              <a:t>O</a:t>
            </a:r>
            <a:r>
              <a:rPr lang="en-GB" sz="1900" dirty="0"/>
              <a:t>ptics </a:t>
            </a:r>
            <a:r>
              <a:rPr lang="en-GB" sz="1900" b="1" dirty="0"/>
              <a:t>A</a:t>
            </a:r>
            <a:r>
              <a:rPr lang="en-GB" sz="1900" dirty="0"/>
              <a:t>ssemblies and corresponding standardized alignment features. </a:t>
            </a:r>
          </a:p>
          <a:p>
            <a:endParaRPr lang="en-GB" sz="1900" dirty="0"/>
          </a:p>
        </p:txBody>
      </p:sp>
      <p:sp>
        <p:nvSpPr>
          <p:cNvPr id="3" name="Content Placeholder 2">
            <a:extLst>
              <a:ext uri="{FF2B5EF4-FFF2-40B4-BE49-F238E27FC236}">
                <a16:creationId xmlns:a16="http://schemas.microsoft.com/office/drawing/2014/main" id="{830DC90F-AE97-9344-BE57-FBF59E201839}"/>
              </a:ext>
            </a:extLst>
          </p:cNvPr>
          <p:cNvSpPr>
            <a:spLocks noGrp="1"/>
          </p:cNvSpPr>
          <p:nvPr>
            <p:ph sz="half" idx="2"/>
          </p:nvPr>
        </p:nvSpPr>
        <p:spPr/>
        <p:txBody>
          <a:bodyPr>
            <a:normAutofit/>
          </a:bodyPr>
          <a:lstStyle/>
          <a:p>
            <a:r>
              <a:rPr lang="en-GB" sz="1900" dirty="0"/>
              <a:t>Contracted and initiated a study of motion control system for LSS and Beam Bridge Guide Optics alignment with a specialist company.</a:t>
            </a:r>
          </a:p>
          <a:p>
            <a:r>
              <a:rPr lang="en-GB" sz="1900" dirty="0"/>
              <a:t>PDR approved for NBPI Cooling system H20 &amp; He including released agreed interface with NSS.</a:t>
            </a:r>
          </a:p>
          <a:p>
            <a:r>
              <a:rPr lang="en-GB" sz="1900" dirty="0"/>
              <a:t>Completion of neutronic analysis of NBPI/Port block gaps allows value engineering of design to be implemented.</a:t>
            </a:r>
          </a:p>
          <a:p>
            <a:r>
              <a:rPr lang="en-GB" sz="1900" dirty="0"/>
              <a:t>Decided for removal of cooling system for Plugs (for ports not assigned to an instrument).</a:t>
            </a:r>
          </a:p>
          <a:p>
            <a:r>
              <a:rPr lang="en-GB" sz="1900" dirty="0"/>
              <a:t>Ordered  low cobalt SS raw material for NBPIs and NBPPs (~300Te@1.9M€) to secure schedule.</a:t>
            </a:r>
          </a:p>
          <a:p>
            <a:pPr marL="0" indent="0">
              <a:buNone/>
            </a:pPr>
            <a:endParaRPr lang="en-GB" sz="1900" dirty="0"/>
          </a:p>
          <a:p>
            <a:endParaRPr lang="en-GB" sz="1900" dirty="0"/>
          </a:p>
        </p:txBody>
      </p:sp>
      <p:sp>
        <p:nvSpPr>
          <p:cNvPr id="4" name="Slide Number Placeholder 3">
            <a:extLst>
              <a:ext uri="{FF2B5EF4-FFF2-40B4-BE49-F238E27FC236}">
                <a16:creationId xmlns:a16="http://schemas.microsoft.com/office/drawing/2014/main" id="{D39BC301-59D0-4E44-BA1E-14E3F85A20A8}"/>
              </a:ext>
            </a:extLst>
          </p:cNvPr>
          <p:cNvSpPr>
            <a:spLocks noGrp="1"/>
          </p:cNvSpPr>
          <p:nvPr>
            <p:ph type="sldNum" sz="quarter" idx="12"/>
          </p:nvPr>
        </p:nvSpPr>
        <p:spPr/>
        <p:txBody>
          <a:bodyPr/>
          <a:lstStyle/>
          <a:p>
            <a:fld id="{551115BC-487E-4422-894C-CB7CD3E79223}" type="slidenum">
              <a:rPr lang="en-GB" smtClean="0"/>
              <a:pPr/>
              <a:t>3</a:t>
            </a:fld>
            <a:endParaRPr lang="en-GB"/>
          </a:p>
        </p:txBody>
      </p:sp>
      <p:sp>
        <p:nvSpPr>
          <p:cNvPr id="5" name="Title 4">
            <a:extLst>
              <a:ext uri="{FF2B5EF4-FFF2-40B4-BE49-F238E27FC236}">
                <a16:creationId xmlns:a16="http://schemas.microsoft.com/office/drawing/2014/main" id="{61FEB2A1-ECDB-D740-B06A-5FA78B78C2D0}"/>
              </a:ext>
            </a:extLst>
          </p:cNvPr>
          <p:cNvSpPr>
            <a:spLocks noGrp="1"/>
          </p:cNvSpPr>
          <p:nvPr>
            <p:ph type="title"/>
          </p:nvPr>
        </p:nvSpPr>
        <p:spPr/>
        <p:txBody>
          <a:bodyPr/>
          <a:lstStyle/>
          <a:p>
            <a:r>
              <a:rPr lang="en-GB" dirty="0"/>
              <a:t>Recent Accomplishments NBEX project</a:t>
            </a:r>
          </a:p>
        </p:txBody>
      </p:sp>
    </p:spTree>
    <p:extLst>
      <p:ext uri="{BB962C8B-B14F-4D97-AF65-F5344CB8AC3E}">
        <p14:creationId xmlns:p14="http://schemas.microsoft.com/office/powerpoint/2010/main" val="1610377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EC8EF2-D2C9-884F-B685-BB66A2C0DDB7}"/>
              </a:ext>
            </a:extLst>
          </p:cNvPr>
          <p:cNvSpPr>
            <a:spLocks noGrp="1"/>
          </p:cNvSpPr>
          <p:nvPr>
            <p:ph type="title"/>
          </p:nvPr>
        </p:nvSpPr>
        <p:spPr/>
        <p:txBody>
          <a:bodyPr/>
          <a:lstStyle/>
          <a:p>
            <a:r>
              <a:rPr lang="sv-SE" dirty="0"/>
              <a:t>Gaps </a:t>
            </a:r>
            <a:r>
              <a:rPr lang="sv-SE" dirty="0" err="1"/>
              <a:t>compared</a:t>
            </a:r>
            <a:r>
              <a:rPr lang="sv-SE" dirty="0"/>
              <a:t> </a:t>
            </a:r>
            <a:r>
              <a:rPr lang="sv-SE" dirty="0" err="1"/>
              <a:t>with</a:t>
            </a:r>
            <a:r>
              <a:rPr lang="sv-SE" dirty="0"/>
              <a:t> Neutronic </a:t>
            </a:r>
            <a:r>
              <a:rPr lang="sv-SE" dirty="0" err="1"/>
              <a:t>model</a:t>
            </a:r>
            <a:endParaRPr lang="sv-SE" dirty="0"/>
          </a:p>
        </p:txBody>
      </p:sp>
      <p:pic>
        <p:nvPicPr>
          <p:cNvPr id="9" name="Content Placeholder 8">
            <a:extLst>
              <a:ext uri="{FF2B5EF4-FFF2-40B4-BE49-F238E27FC236}">
                <a16:creationId xmlns:a16="http://schemas.microsoft.com/office/drawing/2014/main" id="{9BAEC781-5C0B-294F-96A8-2A9D3DC72290}"/>
              </a:ext>
            </a:extLst>
          </p:cNvPr>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5951984" y="2361822"/>
            <a:ext cx="5973155" cy="3333515"/>
          </a:xfrm>
          <a:ln>
            <a:solidFill>
              <a:schemeClr val="tx1"/>
            </a:solidFill>
          </a:ln>
        </p:spPr>
      </p:pic>
      <p:sp>
        <p:nvSpPr>
          <p:cNvPr id="7" name="Content Placeholder 6">
            <a:extLst>
              <a:ext uri="{FF2B5EF4-FFF2-40B4-BE49-F238E27FC236}">
                <a16:creationId xmlns:a16="http://schemas.microsoft.com/office/drawing/2014/main" id="{AE576BBA-E7B2-5A4E-8F34-F5D8CA8FE36D}"/>
              </a:ext>
            </a:extLst>
          </p:cNvPr>
          <p:cNvSpPr>
            <a:spLocks noGrp="1"/>
          </p:cNvSpPr>
          <p:nvPr>
            <p:ph sz="half" idx="2"/>
          </p:nvPr>
        </p:nvSpPr>
        <p:spPr>
          <a:xfrm>
            <a:off x="479376" y="1700808"/>
            <a:ext cx="5384800" cy="4655545"/>
          </a:xfrm>
        </p:spPr>
        <p:txBody>
          <a:bodyPr>
            <a:normAutofit lnSpcReduction="10000"/>
          </a:bodyPr>
          <a:lstStyle/>
          <a:p>
            <a:r>
              <a:rPr lang="en-GB" dirty="0"/>
              <a:t>NBOA2NBPI 2&lt;Gap&lt;5mm, nominally 3,5mm</a:t>
            </a:r>
          </a:p>
          <a:p>
            <a:r>
              <a:rPr lang="en-GB" dirty="0"/>
              <a:t>NBPI2PortBlock 3,5&lt;Gap&lt;9,5, nominally 7mm</a:t>
            </a:r>
          </a:p>
          <a:p>
            <a:r>
              <a:rPr lang="en-GB" i="1" dirty="0"/>
              <a:t>PortBlock2Wedges 5&lt;Gap&lt;10 nominally 7,5*</a:t>
            </a:r>
          </a:p>
          <a:p>
            <a:endParaRPr lang="en-GB" dirty="0"/>
          </a:p>
          <a:p>
            <a:r>
              <a:rPr lang="en-GB" dirty="0"/>
              <a:t>Typically at approximately 70% of what was used in Alans analysis (5+10+10)</a:t>
            </a:r>
          </a:p>
        </p:txBody>
      </p:sp>
      <p:sp>
        <p:nvSpPr>
          <p:cNvPr id="4" name="Slide Number Placeholder 3">
            <a:extLst>
              <a:ext uri="{FF2B5EF4-FFF2-40B4-BE49-F238E27FC236}">
                <a16:creationId xmlns:a16="http://schemas.microsoft.com/office/drawing/2014/main" id="{EF9B080E-F58B-8D4D-821F-890C0F7CC433}"/>
              </a:ext>
            </a:extLst>
          </p:cNvPr>
          <p:cNvSpPr>
            <a:spLocks noGrp="1"/>
          </p:cNvSpPr>
          <p:nvPr>
            <p:ph type="sldNum" sz="quarter" idx="12"/>
          </p:nvPr>
        </p:nvSpPr>
        <p:spPr/>
        <p:txBody>
          <a:bodyPr/>
          <a:lstStyle/>
          <a:p>
            <a:fld id="{551115BC-487E-4422-894C-CB7CD3E79223}" type="slidenum">
              <a:rPr lang="en-GB" noProof="0" smtClean="0"/>
              <a:t>30</a:t>
            </a:fld>
            <a:endParaRPr lang="en-GB" noProof="0" dirty="0"/>
          </a:p>
        </p:txBody>
      </p:sp>
      <p:sp>
        <p:nvSpPr>
          <p:cNvPr id="10" name="TextBox 9">
            <a:extLst>
              <a:ext uri="{FF2B5EF4-FFF2-40B4-BE49-F238E27FC236}">
                <a16:creationId xmlns:a16="http://schemas.microsoft.com/office/drawing/2014/main" id="{889E5147-2273-F642-8250-C886CA5D5007}"/>
              </a:ext>
            </a:extLst>
          </p:cNvPr>
          <p:cNvSpPr txBox="1"/>
          <p:nvPr/>
        </p:nvSpPr>
        <p:spPr>
          <a:xfrm>
            <a:off x="5015880" y="6471901"/>
            <a:ext cx="6117716" cy="772198"/>
          </a:xfrm>
          <a:prstGeom prst="rect">
            <a:avLst/>
          </a:prstGeom>
        </p:spPr>
        <p:txBody>
          <a:bodyPr vert="horz" wrap="square" lIns="91440" tIns="45720" rIns="91440" bIns="45720" rtlCol="0" anchor="t">
            <a:normAutofit/>
          </a:bodyPr>
          <a:lstStyle/>
          <a:p>
            <a:pPr algn="l"/>
            <a:r>
              <a:rPr lang="sv-SE" sz="2000" i="1" dirty="0"/>
              <a:t>*not </a:t>
            </a:r>
            <a:r>
              <a:rPr lang="sv-SE" sz="2000" i="1" dirty="0" err="1"/>
              <a:t>confirmed</a:t>
            </a:r>
            <a:r>
              <a:rPr lang="sv-SE" sz="2000" i="1" dirty="0"/>
              <a:t> at the </a:t>
            </a:r>
            <a:r>
              <a:rPr lang="sv-SE" sz="2000" i="1" dirty="0" err="1"/>
              <a:t>time</a:t>
            </a:r>
            <a:r>
              <a:rPr lang="sv-SE" sz="2000" i="1" dirty="0"/>
              <a:t> </a:t>
            </a:r>
            <a:r>
              <a:rPr lang="sv-SE" sz="2000" i="1" dirty="0" err="1"/>
              <a:t>of</a:t>
            </a:r>
            <a:r>
              <a:rPr lang="sv-SE" sz="2000" i="1" dirty="0"/>
              <a:t> publishing presentation</a:t>
            </a:r>
          </a:p>
        </p:txBody>
      </p:sp>
    </p:spTree>
    <p:extLst>
      <p:ext uri="{BB962C8B-B14F-4D97-AF65-F5344CB8AC3E}">
        <p14:creationId xmlns:p14="http://schemas.microsoft.com/office/powerpoint/2010/main" val="4050898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06F6E-FF41-7F4A-8B82-FD5474C08C4A}"/>
              </a:ext>
            </a:extLst>
          </p:cNvPr>
          <p:cNvSpPr>
            <a:spLocks noGrp="1"/>
          </p:cNvSpPr>
          <p:nvPr>
            <p:ph type="ctrTitle"/>
          </p:nvPr>
        </p:nvSpPr>
        <p:spPr>
          <a:xfrm>
            <a:off x="-1752872" y="404664"/>
            <a:ext cx="10363200" cy="1470025"/>
          </a:xfrm>
        </p:spPr>
        <p:txBody>
          <a:bodyPr>
            <a:normAutofit/>
          </a:bodyPr>
          <a:lstStyle/>
          <a:p>
            <a:r>
              <a:rPr lang="en-GB" sz="3600" b="1" dirty="0"/>
              <a:t>NBOA Alignment features</a:t>
            </a:r>
          </a:p>
        </p:txBody>
      </p:sp>
      <p:sp>
        <p:nvSpPr>
          <p:cNvPr id="4" name="Slide Number Placeholder 3">
            <a:extLst>
              <a:ext uri="{FF2B5EF4-FFF2-40B4-BE49-F238E27FC236}">
                <a16:creationId xmlns:a16="http://schemas.microsoft.com/office/drawing/2014/main" id="{B56ECBC3-5E03-104F-99D6-D3C93DDD29B4}"/>
              </a:ext>
            </a:extLst>
          </p:cNvPr>
          <p:cNvSpPr>
            <a:spLocks noGrp="1"/>
          </p:cNvSpPr>
          <p:nvPr>
            <p:ph type="sldNum" sz="quarter" idx="12"/>
          </p:nvPr>
        </p:nvSpPr>
        <p:spPr/>
        <p:txBody>
          <a:bodyPr/>
          <a:lstStyle/>
          <a:p>
            <a:fld id="{551115BC-487E-4422-894C-CB7CD3E79223}" type="slidenum">
              <a:rPr lang="en-GB" noProof="0" smtClean="0"/>
              <a:t>31</a:t>
            </a:fld>
            <a:endParaRPr lang="en-GB" noProof="0"/>
          </a:p>
        </p:txBody>
      </p:sp>
      <p:pic>
        <p:nvPicPr>
          <p:cNvPr id="7" name="Bildobjekt 6">
            <a:extLst>
              <a:ext uri="{FF2B5EF4-FFF2-40B4-BE49-F238E27FC236}">
                <a16:creationId xmlns:a16="http://schemas.microsoft.com/office/drawing/2014/main" id="{315C06E8-49F3-2446-846B-564FADAB08D1}"/>
              </a:ext>
            </a:extLst>
          </p:cNvPr>
          <p:cNvPicPr>
            <a:picLocks/>
          </p:cNvPicPr>
          <p:nvPr/>
        </p:nvPicPr>
        <p:blipFill>
          <a:blip r:embed="rId2" cstate="print">
            <a:extLst>
              <a:ext uri="{28A0092B-C50C-407E-A947-70E740481C1C}">
                <a14:useLocalDpi xmlns:a14="http://schemas.microsoft.com/office/drawing/2010/main"/>
              </a:ext>
            </a:extLst>
          </a:blip>
          <a:srcRect/>
          <a:stretch>
            <a:fillRect/>
          </a:stretch>
        </p:blipFill>
        <p:spPr bwMode="auto">
          <a:xfrm>
            <a:off x="2423592" y="1874689"/>
            <a:ext cx="7176120" cy="4677714"/>
          </a:xfrm>
          <a:prstGeom prst="rect">
            <a:avLst/>
          </a:prstGeom>
          <a:noFill/>
          <a:ln>
            <a:noFill/>
          </a:ln>
        </p:spPr>
      </p:pic>
    </p:spTree>
    <p:extLst>
      <p:ext uri="{BB962C8B-B14F-4D97-AF65-F5344CB8AC3E}">
        <p14:creationId xmlns:p14="http://schemas.microsoft.com/office/powerpoint/2010/main" val="2441641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Bildobjekt 119">
            <a:extLst>
              <a:ext uri="{FF2B5EF4-FFF2-40B4-BE49-F238E27FC236}">
                <a16:creationId xmlns:a16="http://schemas.microsoft.com/office/drawing/2014/main" id="{1CBA434B-C050-124F-ABE4-E3D6F87644B1}"/>
              </a:ext>
            </a:extLst>
          </p:cNvPr>
          <p:cNvPicPr>
            <a:picLocks noGrp="1"/>
          </p:cNvPicPr>
          <p:nvPr>
            <p:ph sz="half" idx="2"/>
          </p:nvPr>
        </p:nvPicPr>
        <p:blipFill>
          <a:blip r:embed="rId2" cstate="print">
            <a:extLst>
              <a:ext uri="{28A0092B-C50C-407E-A947-70E740481C1C}">
                <a14:useLocalDpi xmlns:a14="http://schemas.microsoft.com/office/drawing/2010/main"/>
              </a:ext>
            </a:extLst>
          </a:blip>
          <a:stretch>
            <a:fillRect/>
          </a:stretch>
        </p:blipFill>
        <p:spPr bwMode="auto">
          <a:xfrm>
            <a:off x="6261402" y="1781175"/>
            <a:ext cx="5257195" cy="4344988"/>
          </a:xfrm>
          <a:prstGeom prst="rect">
            <a:avLst/>
          </a:prstGeom>
          <a:noFill/>
          <a:ln>
            <a:noFill/>
          </a:ln>
        </p:spPr>
      </p:pic>
      <p:sp>
        <p:nvSpPr>
          <p:cNvPr id="4" name="Slide Number Placeholder 3">
            <a:extLst>
              <a:ext uri="{FF2B5EF4-FFF2-40B4-BE49-F238E27FC236}">
                <a16:creationId xmlns:a16="http://schemas.microsoft.com/office/drawing/2014/main" id="{82673FAD-3753-0A48-AE49-4CAD6F4E5759}"/>
              </a:ext>
            </a:extLst>
          </p:cNvPr>
          <p:cNvSpPr>
            <a:spLocks noGrp="1"/>
          </p:cNvSpPr>
          <p:nvPr>
            <p:ph type="sldNum" sz="quarter" idx="12"/>
          </p:nvPr>
        </p:nvSpPr>
        <p:spPr/>
        <p:txBody>
          <a:bodyPr/>
          <a:lstStyle/>
          <a:p>
            <a:fld id="{551115BC-487E-4422-894C-CB7CD3E79223}" type="slidenum">
              <a:rPr lang="en-GB" smtClean="0"/>
              <a:pPr/>
              <a:t>32</a:t>
            </a:fld>
            <a:endParaRPr lang="en-GB"/>
          </a:p>
        </p:txBody>
      </p:sp>
      <p:sp>
        <p:nvSpPr>
          <p:cNvPr id="20" name="Title 19">
            <a:extLst>
              <a:ext uri="{FF2B5EF4-FFF2-40B4-BE49-F238E27FC236}">
                <a16:creationId xmlns:a16="http://schemas.microsoft.com/office/drawing/2014/main" id="{9DDB99D9-430F-9C46-9A06-ECB418E16447}"/>
              </a:ext>
            </a:extLst>
          </p:cNvPr>
          <p:cNvSpPr>
            <a:spLocks noGrp="1"/>
          </p:cNvSpPr>
          <p:nvPr>
            <p:ph type="title"/>
          </p:nvPr>
        </p:nvSpPr>
        <p:spPr/>
        <p:txBody>
          <a:bodyPr/>
          <a:lstStyle/>
          <a:p>
            <a:r>
              <a:rPr lang="sv-SE" dirty="0"/>
              <a:t>NBOA Integration</a:t>
            </a:r>
          </a:p>
        </p:txBody>
      </p:sp>
      <p:sp>
        <p:nvSpPr>
          <p:cNvPr id="22" name="Text Placeholder 21">
            <a:extLst>
              <a:ext uri="{FF2B5EF4-FFF2-40B4-BE49-F238E27FC236}">
                <a16:creationId xmlns:a16="http://schemas.microsoft.com/office/drawing/2014/main" id="{ED001809-6F16-F849-82A8-ACE2C4F0EC91}"/>
              </a:ext>
            </a:extLst>
          </p:cNvPr>
          <p:cNvSpPr>
            <a:spLocks noGrp="1"/>
          </p:cNvSpPr>
          <p:nvPr>
            <p:ph type="body" sz="quarter" idx="13"/>
          </p:nvPr>
        </p:nvSpPr>
        <p:spPr/>
        <p:txBody>
          <a:bodyPr/>
          <a:lstStyle/>
          <a:p>
            <a:r>
              <a:rPr lang="sv-SE" dirty="0"/>
              <a:t>LOKI </a:t>
            </a:r>
            <a:r>
              <a:rPr lang="sv-SE" dirty="0" err="1"/>
              <a:t>Prototype</a:t>
            </a:r>
            <a:endParaRPr lang="sv-SE" dirty="0"/>
          </a:p>
        </p:txBody>
      </p:sp>
      <p:pic>
        <p:nvPicPr>
          <p:cNvPr id="34" name="Content Placeholder 33">
            <a:extLst>
              <a:ext uri="{FF2B5EF4-FFF2-40B4-BE49-F238E27FC236}">
                <a16:creationId xmlns:a16="http://schemas.microsoft.com/office/drawing/2014/main" id="{30572017-AEF4-B942-B686-61B5F99FDCC4}"/>
              </a:ext>
            </a:extLst>
          </p:cNvPr>
          <p:cNvPicPr>
            <a:picLocks noGrp="1" noChangeAspect="1"/>
          </p:cNvPicPr>
          <p:nvPr>
            <p:ph sz="half" idx="1"/>
          </p:nvPr>
        </p:nvPicPr>
        <p:blipFill rotWithShape="1">
          <a:blip r:embed="rId3" cstate="hqprint">
            <a:extLst>
              <a:ext uri="{28A0092B-C50C-407E-A947-70E740481C1C}">
                <a14:useLocalDpi xmlns:a14="http://schemas.microsoft.com/office/drawing/2010/main"/>
              </a:ext>
            </a:extLst>
          </a:blip>
          <a:srcRect t="-602"/>
          <a:stretch/>
        </p:blipFill>
        <p:spPr>
          <a:xfrm>
            <a:off x="407369" y="1747311"/>
            <a:ext cx="5756552" cy="4387227"/>
          </a:xfrm>
        </p:spPr>
      </p:pic>
      <p:grpSp>
        <p:nvGrpSpPr>
          <p:cNvPr id="25" name="Group 24">
            <a:extLst>
              <a:ext uri="{FF2B5EF4-FFF2-40B4-BE49-F238E27FC236}">
                <a16:creationId xmlns:a16="http://schemas.microsoft.com/office/drawing/2014/main" id="{AF838343-DE75-6149-987B-B9B210D93AFA}"/>
              </a:ext>
            </a:extLst>
          </p:cNvPr>
          <p:cNvGrpSpPr/>
          <p:nvPr/>
        </p:nvGrpSpPr>
        <p:grpSpPr>
          <a:xfrm>
            <a:off x="7320136" y="2852936"/>
            <a:ext cx="4086858" cy="3211835"/>
            <a:chOff x="0" y="0"/>
            <a:chExt cx="4086970" cy="3212327"/>
          </a:xfrm>
        </p:grpSpPr>
        <p:sp>
          <p:nvSpPr>
            <p:cNvPr id="26" name="Textruta 2">
              <a:extLst>
                <a:ext uri="{FF2B5EF4-FFF2-40B4-BE49-F238E27FC236}">
                  <a16:creationId xmlns:a16="http://schemas.microsoft.com/office/drawing/2014/main" id="{E465407C-5995-F340-A351-EB9496210628}"/>
                </a:ext>
              </a:extLst>
            </p:cNvPr>
            <p:cNvSpPr txBox="1">
              <a:spLocks noChangeArrowheads="1"/>
            </p:cNvSpPr>
            <p:nvPr/>
          </p:nvSpPr>
          <p:spPr bwMode="auto">
            <a:xfrm>
              <a:off x="0" y="1940118"/>
              <a:ext cx="874395" cy="325755"/>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NBPI body</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27" name="Rak pilkoppling 121">
              <a:extLst>
                <a:ext uri="{FF2B5EF4-FFF2-40B4-BE49-F238E27FC236}">
                  <a16:creationId xmlns:a16="http://schemas.microsoft.com/office/drawing/2014/main" id="{8277F497-2A84-994D-8481-C4430205CB22}"/>
                </a:ext>
              </a:extLst>
            </p:cNvPr>
            <p:cNvCxnSpPr/>
            <p:nvPr/>
          </p:nvCxnSpPr>
          <p:spPr>
            <a:xfrm flipV="1">
              <a:off x="818984" y="1606164"/>
              <a:ext cx="604299" cy="469072"/>
            </a:xfrm>
            <a:prstGeom prst="straightConnector1">
              <a:avLst/>
            </a:prstGeom>
            <a:noFill/>
            <a:ln w="9525" cap="flat" cmpd="sng" algn="ctr">
              <a:solidFill>
                <a:sysClr val="windowText" lastClr="000000"/>
              </a:solidFill>
              <a:prstDash val="solid"/>
              <a:tailEnd type="triangle"/>
            </a:ln>
            <a:effectLst/>
          </p:spPr>
        </p:cxnSp>
        <p:sp>
          <p:nvSpPr>
            <p:cNvPr id="28" name="Textruta 2">
              <a:extLst>
                <a:ext uri="{FF2B5EF4-FFF2-40B4-BE49-F238E27FC236}">
                  <a16:creationId xmlns:a16="http://schemas.microsoft.com/office/drawing/2014/main" id="{A1863598-6F2D-CF41-B3C3-3D03A6DB3E84}"/>
                </a:ext>
              </a:extLst>
            </p:cNvPr>
            <p:cNvSpPr txBox="1">
              <a:spLocks noChangeArrowheads="1"/>
            </p:cNvSpPr>
            <p:nvPr/>
          </p:nvSpPr>
          <p:spPr bwMode="auto">
            <a:xfrm>
              <a:off x="2600076" y="0"/>
              <a:ext cx="1486894" cy="326003"/>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NBOA compartment</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29" name="Rak pilkoppling 123">
              <a:extLst>
                <a:ext uri="{FF2B5EF4-FFF2-40B4-BE49-F238E27FC236}">
                  <a16:creationId xmlns:a16="http://schemas.microsoft.com/office/drawing/2014/main" id="{2019BFF6-2ACA-4848-A780-53C2C73ACB3F}"/>
                </a:ext>
              </a:extLst>
            </p:cNvPr>
            <p:cNvCxnSpPr/>
            <p:nvPr/>
          </p:nvCxnSpPr>
          <p:spPr>
            <a:xfrm flipH="1">
              <a:off x="1956021" y="326004"/>
              <a:ext cx="818984" cy="724066"/>
            </a:xfrm>
            <a:prstGeom prst="straightConnector1">
              <a:avLst/>
            </a:prstGeom>
            <a:noFill/>
            <a:ln w="9525" cap="flat" cmpd="sng" algn="ctr">
              <a:solidFill>
                <a:sysClr val="windowText" lastClr="000000"/>
              </a:solidFill>
              <a:prstDash val="solid"/>
              <a:tailEnd type="triangle"/>
            </a:ln>
            <a:effectLst/>
          </p:spPr>
        </p:cxnSp>
        <p:sp>
          <p:nvSpPr>
            <p:cNvPr id="30" name="Textruta 2">
              <a:extLst>
                <a:ext uri="{FF2B5EF4-FFF2-40B4-BE49-F238E27FC236}">
                  <a16:creationId xmlns:a16="http://schemas.microsoft.com/office/drawing/2014/main" id="{88526052-4155-CA4C-A78B-97067BC97BA9}"/>
                </a:ext>
              </a:extLst>
            </p:cNvPr>
            <p:cNvSpPr txBox="1">
              <a:spLocks noChangeArrowheads="1"/>
            </p:cNvSpPr>
            <p:nvPr/>
          </p:nvSpPr>
          <p:spPr bwMode="auto">
            <a:xfrm>
              <a:off x="1598212" y="2528515"/>
              <a:ext cx="1001864" cy="683812"/>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a:ln>
                    <a:noFill/>
                  </a:ln>
                  <a:effectLst/>
                  <a:latin typeface="Calibri" panose="020F0502020204030204" pitchFamily="34" charset="0"/>
                  <a:ea typeface="Calibri" panose="020F0502020204030204" pitchFamily="34" charset="0"/>
                  <a:cs typeface="Times New Roman" pitchFamily="2" charset="0"/>
                </a:rPr>
                <a:t>Cavity for alignment features</a:t>
              </a:r>
              <a:endParaRPr lang="sv-SE" sz="1200">
                <a:effectLst/>
                <a:latin typeface="Calibri" panose="020F0502020204030204" pitchFamily="34" charset="0"/>
                <a:ea typeface="Calibri" panose="020F0502020204030204" pitchFamily="34" charset="0"/>
                <a:cs typeface="Times New Roman" pitchFamily="2" charset="0"/>
              </a:endParaRPr>
            </a:p>
          </p:txBody>
        </p:sp>
        <p:cxnSp>
          <p:nvCxnSpPr>
            <p:cNvPr id="31" name="Rak pilkoppling 125">
              <a:extLst>
                <a:ext uri="{FF2B5EF4-FFF2-40B4-BE49-F238E27FC236}">
                  <a16:creationId xmlns:a16="http://schemas.microsoft.com/office/drawing/2014/main" id="{6AE4D5FE-6670-5144-9307-5740EF3B8F4D}"/>
                </a:ext>
              </a:extLst>
            </p:cNvPr>
            <p:cNvCxnSpPr/>
            <p:nvPr/>
          </p:nvCxnSpPr>
          <p:spPr>
            <a:xfrm flipH="1" flipV="1">
              <a:off x="2027582" y="1622066"/>
              <a:ext cx="206734" cy="906449"/>
            </a:xfrm>
            <a:prstGeom prst="straightConnector1">
              <a:avLst/>
            </a:prstGeom>
            <a:noFill/>
            <a:ln w="9525" cap="flat" cmpd="sng" algn="ctr">
              <a:solidFill>
                <a:sysClr val="windowText" lastClr="000000"/>
              </a:solidFill>
              <a:prstDash val="solid"/>
              <a:tailEnd type="triangle"/>
            </a:ln>
            <a:effectLst/>
          </p:spPr>
        </p:cxnSp>
      </p:grpSp>
    </p:spTree>
    <p:extLst>
      <p:ext uri="{BB962C8B-B14F-4D97-AF65-F5344CB8AC3E}">
        <p14:creationId xmlns:p14="http://schemas.microsoft.com/office/powerpoint/2010/main" val="4068051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Bildobjekt 63">
            <a:extLst>
              <a:ext uri="{FF2B5EF4-FFF2-40B4-BE49-F238E27FC236}">
                <a16:creationId xmlns:a16="http://schemas.microsoft.com/office/drawing/2014/main" id="{A8E2756E-E65B-F144-8F42-0F9D1C70468A}"/>
              </a:ext>
            </a:extLst>
          </p:cNvPr>
          <p:cNvPicPr>
            <a:picLocks noGrp="1"/>
          </p:cNvPicPr>
          <p:nvPr>
            <p:ph sz="half" idx="1"/>
          </p:nvPr>
        </p:nvPicPr>
        <p:blipFill>
          <a:blip r:embed="rId2" cstate="print">
            <a:extLst>
              <a:ext uri="{28A0092B-C50C-407E-A947-70E740481C1C}">
                <a14:useLocalDpi xmlns:a14="http://schemas.microsoft.com/office/drawing/2010/main"/>
              </a:ext>
            </a:extLst>
          </a:blip>
          <a:srcRect/>
          <a:stretch>
            <a:fillRect/>
          </a:stretch>
        </p:blipFill>
        <p:spPr bwMode="auto">
          <a:xfrm>
            <a:off x="609600" y="2128001"/>
            <a:ext cx="5384800" cy="3651336"/>
          </a:xfrm>
          <a:prstGeom prst="rect">
            <a:avLst/>
          </a:prstGeom>
          <a:noFill/>
          <a:ln>
            <a:noFill/>
          </a:ln>
        </p:spPr>
      </p:pic>
      <p:sp>
        <p:nvSpPr>
          <p:cNvPr id="2" name="Slide Number Placeholder 1">
            <a:extLst>
              <a:ext uri="{FF2B5EF4-FFF2-40B4-BE49-F238E27FC236}">
                <a16:creationId xmlns:a16="http://schemas.microsoft.com/office/drawing/2014/main" id="{11BCDF7F-BE4A-B849-B3EE-8B7F53856C34}"/>
              </a:ext>
            </a:extLst>
          </p:cNvPr>
          <p:cNvSpPr>
            <a:spLocks noGrp="1"/>
          </p:cNvSpPr>
          <p:nvPr>
            <p:ph type="sldNum" sz="quarter" idx="12"/>
          </p:nvPr>
        </p:nvSpPr>
        <p:spPr/>
        <p:txBody>
          <a:bodyPr/>
          <a:lstStyle/>
          <a:p>
            <a:fld id="{551115BC-487E-4422-894C-CB7CD3E79223}" type="slidenum">
              <a:rPr lang="en-GB" noProof="0" smtClean="0"/>
              <a:t>33</a:t>
            </a:fld>
            <a:endParaRPr lang="en-GB" noProof="0" dirty="0"/>
          </a:p>
        </p:txBody>
      </p:sp>
      <p:sp>
        <p:nvSpPr>
          <p:cNvPr id="5" name="Title 4">
            <a:extLst>
              <a:ext uri="{FF2B5EF4-FFF2-40B4-BE49-F238E27FC236}">
                <a16:creationId xmlns:a16="http://schemas.microsoft.com/office/drawing/2014/main" id="{43BA3BD0-541B-C241-A590-E27CE2A57784}"/>
              </a:ext>
            </a:extLst>
          </p:cNvPr>
          <p:cNvSpPr>
            <a:spLocks noGrp="1"/>
          </p:cNvSpPr>
          <p:nvPr>
            <p:ph type="title"/>
          </p:nvPr>
        </p:nvSpPr>
        <p:spPr/>
        <p:txBody>
          <a:bodyPr/>
          <a:lstStyle/>
          <a:p>
            <a:r>
              <a:rPr lang="sv-SE" dirty="0"/>
              <a:t>NBOA Integration</a:t>
            </a:r>
          </a:p>
        </p:txBody>
      </p:sp>
      <p:sp>
        <p:nvSpPr>
          <p:cNvPr id="8" name="Text Placeholder 7">
            <a:extLst>
              <a:ext uri="{FF2B5EF4-FFF2-40B4-BE49-F238E27FC236}">
                <a16:creationId xmlns:a16="http://schemas.microsoft.com/office/drawing/2014/main" id="{5815AA5A-DDCC-434A-802C-20285AF3D364}"/>
              </a:ext>
            </a:extLst>
          </p:cNvPr>
          <p:cNvSpPr>
            <a:spLocks noGrp="1"/>
          </p:cNvSpPr>
          <p:nvPr>
            <p:ph type="body" sz="quarter" idx="13"/>
          </p:nvPr>
        </p:nvSpPr>
        <p:spPr/>
        <p:txBody>
          <a:bodyPr/>
          <a:lstStyle/>
          <a:p>
            <a:r>
              <a:rPr lang="sv-SE" dirty="0"/>
              <a:t>LOKI </a:t>
            </a:r>
            <a:r>
              <a:rPr lang="sv-SE" dirty="0" err="1"/>
              <a:t>Prototype</a:t>
            </a:r>
            <a:endParaRPr lang="sv-SE" dirty="0"/>
          </a:p>
        </p:txBody>
      </p:sp>
      <p:pic>
        <p:nvPicPr>
          <p:cNvPr id="9" name="Bildobjekt 85" descr="En bild som visar himmel&#10;&#10;Beskrivning genererad med hög exakthet">
            <a:extLst>
              <a:ext uri="{FF2B5EF4-FFF2-40B4-BE49-F238E27FC236}">
                <a16:creationId xmlns:a16="http://schemas.microsoft.com/office/drawing/2014/main" id="{E78BFDBF-F430-6B4C-AB92-F263CA495900}"/>
              </a:ext>
            </a:extLst>
          </p:cNvPr>
          <p:cNvPicPr>
            <a:picLocks noGrp="1"/>
          </p:cNvPicPr>
          <p:nvPr>
            <p:ph sz="half" idx="2"/>
          </p:nvPr>
        </p:nvPicPr>
        <p:blipFill rotWithShape="1">
          <a:blip r:embed="rId3" cstate="hqprint">
            <a:extLst>
              <a:ext uri="{28A0092B-C50C-407E-A947-70E740481C1C}">
                <a14:useLocalDpi xmlns:a14="http://schemas.microsoft.com/office/drawing/2010/main"/>
              </a:ext>
            </a:extLst>
          </a:blip>
          <a:srcRect/>
          <a:stretch/>
        </p:blipFill>
        <p:spPr bwMode="auto">
          <a:xfrm>
            <a:off x="6204375" y="1972884"/>
            <a:ext cx="5384800" cy="3982801"/>
          </a:xfrm>
          <a:prstGeom prst="rect">
            <a:avLst/>
          </a:prstGeom>
          <a:ln>
            <a:noFill/>
          </a:ln>
          <a:extLst>
            <a:ext uri="{53640926-AAD7-44D8-BBD7-CCE9431645EC}">
              <a14:shadowObscured xmlns:a14="http://schemas.microsoft.com/office/drawing/2010/main"/>
            </a:ext>
          </a:extLst>
        </p:spPr>
      </p:pic>
      <p:grpSp>
        <p:nvGrpSpPr>
          <p:cNvPr id="10" name="Group 9">
            <a:extLst>
              <a:ext uri="{FF2B5EF4-FFF2-40B4-BE49-F238E27FC236}">
                <a16:creationId xmlns:a16="http://schemas.microsoft.com/office/drawing/2014/main" id="{E436438A-0B20-A246-93D7-53048A519038}"/>
              </a:ext>
            </a:extLst>
          </p:cNvPr>
          <p:cNvGrpSpPr/>
          <p:nvPr/>
        </p:nvGrpSpPr>
        <p:grpSpPr>
          <a:xfrm>
            <a:off x="6122037" y="2132856"/>
            <a:ext cx="5007184" cy="3812213"/>
            <a:chOff x="0" y="0"/>
            <a:chExt cx="5528014" cy="4211329"/>
          </a:xfrm>
        </p:grpSpPr>
        <p:sp>
          <p:nvSpPr>
            <p:cNvPr id="11" name="Textruta 2">
              <a:extLst>
                <a:ext uri="{FF2B5EF4-FFF2-40B4-BE49-F238E27FC236}">
                  <a16:creationId xmlns:a16="http://schemas.microsoft.com/office/drawing/2014/main" id="{D80BFF68-FE85-984C-8EA1-C0563433AF85}"/>
                </a:ext>
              </a:extLst>
            </p:cNvPr>
            <p:cNvSpPr txBox="1">
              <a:spLocks noChangeArrowheads="1"/>
            </p:cNvSpPr>
            <p:nvPr/>
          </p:nvSpPr>
          <p:spPr bwMode="auto">
            <a:xfrm>
              <a:off x="3108960" y="1630018"/>
              <a:ext cx="708964" cy="278295"/>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GB" sz="1200" dirty="0">
                  <a:ln>
                    <a:noFill/>
                  </a:ln>
                  <a:effectLst/>
                  <a:latin typeface="Calibri" panose="020F0502020204030204" pitchFamily="34" charset="0"/>
                  <a:ea typeface="Calibri" panose="020F0502020204030204" pitchFamily="34" charset="0"/>
                  <a:cs typeface="Times New Roman" pitchFamily="2" charset="0"/>
                </a:rPr>
                <a:t>NBOA</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12" name="Rak pilkoppling 87">
              <a:extLst>
                <a:ext uri="{FF2B5EF4-FFF2-40B4-BE49-F238E27FC236}">
                  <a16:creationId xmlns:a16="http://schemas.microsoft.com/office/drawing/2014/main" id="{01CEF5B7-6A38-A54D-A123-5EC2F905E2F4}"/>
                </a:ext>
              </a:extLst>
            </p:cNvPr>
            <p:cNvCxnSpPr/>
            <p:nvPr/>
          </p:nvCxnSpPr>
          <p:spPr>
            <a:xfrm flipV="1">
              <a:off x="3403158" y="1343771"/>
              <a:ext cx="138989" cy="3511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ruta 2">
              <a:extLst>
                <a:ext uri="{FF2B5EF4-FFF2-40B4-BE49-F238E27FC236}">
                  <a16:creationId xmlns:a16="http://schemas.microsoft.com/office/drawing/2014/main" id="{A4F066C5-BE08-2343-A6D4-FBC66C90618A}"/>
                </a:ext>
              </a:extLst>
            </p:cNvPr>
            <p:cNvSpPr txBox="1">
              <a:spLocks noChangeArrowheads="1"/>
            </p:cNvSpPr>
            <p:nvPr/>
          </p:nvSpPr>
          <p:spPr bwMode="auto">
            <a:xfrm>
              <a:off x="3387597" y="413627"/>
              <a:ext cx="1806956" cy="277977"/>
            </a:xfrm>
            <a:prstGeom prst="rect">
              <a:avLst/>
            </a:prstGeom>
            <a:noFill/>
            <a:ln w="9525">
              <a:noFill/>
              <a:miter lim="800000"/>
              <a:headEnd/>
              <a:tailEnd/>
            </a:ln>
          </p:spPr>
          <p:txBody>
            <a:bodyPr rot="0" vert="horz" wrap="square" lIns="91440" tIns="45720" rIns="91440" bIns="45720" anchor="t" anchorCtr="0">
              <a:noAutofit/>
            </a:bodyPr>
            <a:lstStyle/>
            <a:p>
              <a:pPr algn="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NBOA Alignment feature</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14" name="Rak pilkoppling 89">
              <a:extLst>
                <a:ext uri="{FF2B5EF4-FFF2-40B4-BE49-F238E27FC236}">
                  <a16:creationId xmlns:a16="http://schemas.microsoft.com/office/drawing/2014/main" id="{4FBA9927-15D3-9D40-B479-14FAC96A5988}"/>
                </a:ext>
              </a:extLst>
            </p:cNvPr>
            <p:cNvCxnSpPr>
              <a:cxnSpLocks/>
            </p:cNvCxnSpPr>
            <p:nvPr/>
          </p:nvCxnSpPr>
          <p:spPr>
            <a:xfrm flipH="1">
              <a:off x="4184650" y="755374"/>
              <a:ext cx="308155" cy="318738"/>
            </a:xfrm>
            <a:prstGeom prst="straightConnector1">
              <a:avLst/>
            </a:prstGeom>
            <a:noFill/>
            <a:ln w="9525" cap="flat" cmpd="sng" algn="ctr">
              <a:solidFill>
                <a:sysClr val="windowText" lastClr="000000"/>
              </a:solidFill>
              <a:prstDash val="solid"/>
              <a:tailEnd type="triangle"/>
            </a:ln>
            <a:effectLst/>
          </p:spPr>
        </p:cxnSp>
        <p:sp>
          <p:nvSpPr>
            <p:cNvPr id="15" name="Textruta 2">
              <a:extLst>
                <a:ext uri="{FF2B5EF4-FFF2-40B4-BE49-F238E27FC236}">
                  <a16:creationId xmlns:a16="http://schemas.microsoft.com/office/drawing/2014/main" id="{13EB05C3-DBA3-064D-9C11-ACCBEFE5BC4C}"/>
                </a:ext>
              </a:extLst>
            </p:cNvPr>
            <p:cNvSpPr txBox="1">
              <a:spLocks noChangeArrowheads="1"/>
            </p:cNvSpPr>
            <p:nvPr/>
          </p:nvSpPr>
          <p:spPr bwMode="auto">
            <a:xfrm>
              <a:off x="3283888" y="0"/>
              <a:ext cx="534035" cy="263348"/>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Lid</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16" name="Rak pilkoppling 91">
              <a:extLst>
                <a:ext uri="{FF2B5EF4-FFF2-40B4-BE49-F238E27FC236}">
                  <a16:creationId xmlns:a16="http://schemas.microsoft.com/office/drawing/2014/main" id="{A7A0CCE0-133B-E643-9D2C-5B83B87445A1}"/>
                </a:ext>
              </a:extLst>
            </p:cNvPr>
            <p:cNvCxnSpPr/>
            <p:nvPr/>
          </p:nvCxnSpPr>
          <p:spPr>
            <a:xfrm flipH="1">
              <a:off x="3196424" y="166978"/>
              <a:ext cx="160985" cy="357988"/>
            </a:xfrm>
            <a:prstGeom prst="straightConnector1">
              <a:avLst/>
            </a:prstGeom>
            <a:noFill/>
            <a:ln w="9525" cap="flat" cmpd="sng" algn="ctr">
              <a:solidFill>
                <a:sysClr val="windowText" lastClr="000000"/>
              </a:solidFill>
              <a:prstDash val="solid"/>
              <a:tailEnd type="triangle"/>
            </a:ln>
            <a:effectLst/>
          </p:spPr>
        </p:cxnSp>
        <p:sp>
          <p:nvSpPr>
            <p:cNvPr id="17" name="Textruta 2">
              <a:extLst>
                <a:ext uri="{FF2B5EF4-FFF2-40B4-BE49-F238E27FC236}">
                  <a16:creationId xmlns:a16="http://schemas.microsoft.com/office/drawing/2014/main" id="{6BF246B3-E5A7-DC4C-8A3E-040D839A0CCC}"/>
                </a:ext>
              </a:extLst>
            </p:cNvPr>
            <p:cNvSpPr txBox="1">
              <a:spLocks noChangeArrowheads="1"/>
            </p:cNvSpPr>
            <p:nvPr/>
          </p:nvSpPr>
          <p:spPr bwMode="auto">
            <a:xfrm>
              <a:off x="1129085" y="79513"/>
              <a:ext cx="607161" cy="445770"/>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a:ln>
                    <a:noFill/>
                  </a:ln>
                  <a:effectLst/>
                  <a:latin typeface="Calibri" panose="020F0502020204030204" pitchFamily="34" charset="0"/>
                  <a:ea typeface="Calibri" panose="020F0502020204030204" pitchFamily="34" charset="0"/>
                  <a:cs typeface="Times New Roman" pitchFamily="2" charset="0"/>
                </a:rPr>
                <a:t>Filler block</a:t>
              </a:r>
              <a:endParaRPr lang="sv-SE" sz="1200">
                <a:effectLst/>
                <a:latin typeface="Calibri" panose="020F0502020204030204" pitchFamily="34" charset="0"/>
                <a:ea typeface="Calibri" panose="020F0502020204030204" pitchFamily="34" charset="0"/>
                <a:cs typeface="Times New Roman" pitchFamily="2" charset="0"/>
              </a:endParaRPr>
            </a:p>
          </p:txBody>
        </p:sp>
        <p:cxnSp>
          <p:nvCxnSpPr>
            <p:cNvPr id="18" name="Rak pilkoppling 96">
              <a:extLst>
                <a:ext uri="{FF2B5EF4-FFF2-40B4-BE49-F238E27FC236}">
                  <a16:creationId xmlns:a16="http://schemas.microsoft.com/office/drawing/2014/main" id="{D897529A-B575-BC46-AD08-2B9E07AB945A}"/>
                </a:ext>
              </a:extLst>
            </p:cNvPr>
            <p:cNvCxnSpPr/>
            <p:nvPr/>
          </p:nvCxnSpPr>
          <p:spPr>
            <a:xfrm>
              <a:off x="1510748" y="524787"/>
              <a:ext cx="321208" cy="549326"/>
            </a:xfrm>
            <a:prstGeom prst="straightConnector1">
              <a:avLst/>
            </a:prstGeom>
            <a:noFill/>
            <a:ln w="9525" cap="flat" cmpd="sng" algn="ctr">
              <a:solidFill>
                <a:sysClr val="windowText" lastClr="000000"/>
              </a:solidFill>
              <a:prstDash val="solid"/>
              <a:tailEnd type="triangle"/>
            </a:ln>
            <a:effectLst/>
          </p:spPr>
        </p:cxnSp>
        <p:sp>
          <p:nvSpPr>
            <p:cNvPr id="19" name="Textruta 2">
              <a:extLst>
                <a:ext uri="{FF2B5EF4-FFF2-40B4-BE49-F238E27FC236}">
                  <a16:creationId xmlns:a16="http://schemas.microsoft.com/office/drawing/2014/main" id="{88B5281D-0F34-1947-AC7F-804CB477D393}"/>
                </a:ext>
              </a:extLst>
            </p:cNvPr>
            <p:cNvSpPr txBox="1">
              <a:spLocks noChangeArrowheads="1"/>
            </p:cNvSpPr>
            <p:nvPr/>
          </p:nvSpPr>
          <p:spPr bwMode="auto">
            <a:xfrm>
              <a:off x="0" y="622910"/>
              <a:ext cx="1031265" cy="285293"/>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NBPI window</a:t>
              </a:r>
              <a:endParaRPr lang="sv-SE" sz="1200" dirty="0">
                <a:effectLst/>
                <a:latin typeface="Calibri" panose="020F0502020204030204" pitchFamily="34" charset="0"/>
                <a:ea typeface="Calibri" panose="020F0502020204030204" pitchFamily="34" charset="0"/>
                <a:cs typeface="Times New Roman" pitchFamily="2" charset="0"/>
              </a:endParaRPr>
            </a:p>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 </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20" name="Rak pilkoppling 98">
              <a:extLst>
                <a:ext uri="{FF2B5EF4-FFF2-40B4-BE49-F238E27FC236}">
                  <a16:creationId xmlns:a16="http://schemas.microsoft.com/office/drawing/2014/main" id="{A5030B26-D31A-174C-A782-45D59F0101E1}"/>
                </a:ext>
              </a:extLst>
            </p:cNvPr>
            <p:cNvCxnSpPr>
              <a:cxnSpLocks/>
            </p:cNvCxnSpPr>
            <p:nvPr/>
          </p:nvCxnSpPr>
          <p:spPr>
            <a:xfrm>
              <a:off x="338569" y="1074113"/>
              <a:ext cx="78308" cy="266034"/>
            </a:xfrm>
            <a:prstGeom prst="straightConnector1">
              <a:avLst/>
            </a:prstGeom>
            <a:noFill/>
            <a:ln w="9525" cap="flat" cmpd="sng" algn="ctr">
              <a:solidFill>
                <a:sysClr val="windowText" lastClr="000000"/>
              </a:solidFill>
              <a:prstDash val="solid"/>
              <a:tailEnd type="triangle"/>
            </a:ln>
            <a:effectLst/>
          </p:spPr>
        </p:cxnSp>
        <p:sp>
          <p:nvSpPr>
            <p:cNvPr id="21" name="Textruta 2">
              <a:extLst>
                <a:ext uri="{FF2B5EF4-FFF2-40B4-BE49-F238E27FC236}">
                  <a16:creationId xmlns:a16="http://schemas.microsoft.com/office/drawing/2014/main" id="{1CB70799-2F4A-494E-93A8-0156AC9A02D2}"/>
                </a:ext>
              </a:extLst>
            </p:cNvPr>
            <p:cNvSpPr txBox="1">
              <a:spLocks noChangeArrowheads="1"/>
            </p:cNvSpPr>
            <p:nvPr/>
          </p:nvSpPr>
          <p:spPr bwMode="auto">
            <a:xfrm>
              <a:off x="3824577" y="1908313"/>
              <a:ext cx="1177442" cy="445770"/>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a:ln>
                    <a:noFill/>
                  </a:ln>
                  <a:effectLst/>
                  <a:latin typeface="Calibri" panose="020F0502020204030204" pitchFamily="34" charset="0"/>
                  <a:ea typeface="Calibri" panose="020F0502020204030204" pitchFamily="34" charset="0"/>
                  <a:cs typeface="Times New Roman" pitchFamily="2" charset="0"/>
                </a:rPr>
                <a:t>NBPI window</a:t>
              </a:r>
              <a:endParaRPr lang="sv-SE" sz="1200">
                <a:effectLst/>
                <a:latin typeface="Calibri" panose="020F0502020204030204" pitchFamily="34" charset="0"/>
                <a:ea typeface="Calibri" panose="020F0502020204030204" pitchFamily="34" charset="0"/>
                <a:cs typeface="Times New Roman" pitchFamily="2" charset="0"/>
              </a:endParaRPr>
            </a:p>
          </p:txBody>
        </p:sp>
        <p:cxnSp>
          <p:nvCxnSpPr>
            <p:cNvPr id="22" name="Rak pilkoppling 102">
              <a:extLst>
                <a:ext uri="{FF2B5EF4-FFF2-40B4-BE49-F238E27FC236}">
                  <a16:creationId xmlns:a16="http://schemas.microsoft.com/office/drawing/2014/main" id="{8774652B-FFF9-3442-9D39-FF9C6EA8AC16}"/>
                </a:ext>
              </a:extLst>
            </p:cNvPr>
            <p:cNvCxnSpPr/>
            <p:nvPr/>
          </p:nvCxnSpPr>
          <p:spPr>
            <a:xfrm flipV="1">
              <a:off x="4818490" y="1550505"/>
              <a:ext cx="709524" cy="490118"/>
            </a:xfrm>
            <a:prstGeom prst="straightConnector1">
              <a:avLst/>
            </a:prstGeom>
            <a:noFill/>
            <a:ln w="9525" cap="flat" cmpd="sng" algn="ctr">
              <a:solidFill>
                <a:sysClr val="windowText" lastClr="000000"/>
              </a:solidFill>
              <a:prstDash val="solid"/>
              <a:tailEnd type="triangle"/>
            </a:ln>
            <a:effectLst/>
          </p:spPr>
        </p:cxnSp>
        <p:sp>
          <p:nvSpPr>
            <p:cNvPr id="23" name="Textruta 2">
              <a:extLst>
                <a:ext uri="{FF2B5EF4-FFF2-40B4-BE49-F238E27FC236}">
                  <a16:creationId xmlns:a16="http://schemas.microsoft.com/office/drawing/2014/main" id="{F43D35CA-C824-C948-B216-215934D03B09}"/>
                </a:ext>
              </a:extLst>
            </p:cNvPr>
            <p:cNvSpPr txBox="1">
              <a:spLocks noChangeArrowheads="1"/>
            </p:cNvSpPr>
            <p:nvPr/>
          </p:nvSpPr>
          <p:spPr bwMode="auto">
            <a:xfrm>
              <a:off x="1828800" y="3331597"/>
              <a:ext cx="958291" cy="329184"/>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a:ln>
                    <a:noFill/>
                  </a:ln>
                  <a:effectLst/>
                  <a:latin typeface="Calibri" panose="020F0502020204030204" pitchFamily="34" charset="0"/>
                  <a:ea typeface="Calibri" panose="020F0502020204030204" pitchFamily="34" charset="0"/>
                  <a:cs typeface="Times New Roman" pitchFamily="2" charset="0"/>
                </a:rPr>
                <a:t>NBPI body</a:t>
              </a:r>
              <a:endParaRPr lang="sv-SE" sz="1200">
                <a:effectLst/>
                <a:latin typeface="Calibri" panose="020F0502020204030204" pitchFamily="34" charset="0"/>
                <a:ea typeface="Calibri" panose="020F0502020204030204" pitchFamily="34" charset="0"/>
                <a:cs typeface="Times New Roman" pitchFamily="2" charset="0"/>
              </a:endParaRPr>
            </a:p>
          </p:txBody>
        </p:sp>
        <p:cxnSp>
          <p:nvCxnSpPr>
            <p:cNvPr id="24" name="Rak pilkoppling 104">
              <a:extLst>
                <a:ext uri="{FF2B5EF4-FFF2-40B4-BE49-F238E27FC236}">
                  <a16:creationId xmlns:a16="http://schemas.microsoft.com/office/drawing/2014/main" id="{77646650-DC66-F74D-8B3F-0CA48B304C38}"/>
                </a:ext>
              </a:extLst>
            </p:cNvPr>
            <p:cNvCxnSpPr/>
            <p:nvPr/>
          </p:nvCxnSpPr>
          <p:spPr>
            <a:xfrm flipV="1">
              <a:off x="2091193" y="2846567"/>
              <a:ext cx="226720" cy="490449"/>
            </a:xfrm>
            <a:prstGeom prst="straightConnector1">
              <a:avLst/>
            </a:prstGeom>
            <a:noFill/>
            <a:ln w="9525" cap="flat" cmpd="sng" algn="ctr">
              <a:solidFill>
                <a:sysClr val="windowText" lastClr="000000"/>
              </a:solidFill>
              <a:prstDash val="solid"/>
              <a:tailEnd type="triangle"/>
            </a:ln>
            <a:effectLst/>
          </p:spPr>
        </p:cxnSp>
        <p:sp>
          <p:nvSpPr>
            <p:cNvPr id="25" name="Textruta 2">
              <a:extLst>
                <a:ext uri="{FF2B5EF4-FFF2-40B4-BE49-F238E27FC236}">
                  <a16:creationId xmlns:a16="http://schemas.microsoft.com/office/drawing/2014/main" id="{E6960B8A-9E2B-7B43-B566-018C650BA06A}"/>
                </a:ext>
              </a:extLst>
            </p:cNvPr>
            <p:cNvSpPr txBox="1">
              <a:spLocks noChangeArrowheads="1"/>
            </p:cNvSpPr>
            <p:nvPr/>
          </p:nvSpPr>
          <p:spPr bwMode="auto">
            <a:xfrm>
              <a:off x="2934031" y="3904091"/>
              <a:ext cx="1814169" cy="307238"/>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a:ln>
                    <a:noFill/>
                  </a:ln>
                  <a:effectLst/>
                  <a:latin typeface="Calibri" panose="020F0502020204030204" pitchFamily="34" charset="0"/>
                  <a:ea typeface="Calibri" panose="020F0502020204030204" pitchFamily="34" charset="0"/>
                  <a:cs typeface="Times New Roman" pitchFamily="2" charset="0"/>
                </a:rPr>
                <a:t>NBPI Alignment feature</a:t>
              </a:r>
              <a:endParaRPr lang="sv-SE" sz="1200">
                <a:effectLst/>
                <a:latin typeface="Calibri" panose="020F0502020204030204" pitchFamily="34" charset="0"/>
                <a:ea typeface="Calibri" panose="020F0502020204030204" pitchFamily="34" charset="0"/>
                <a:cs typeface="Times New Roman" pitchFamily="2" charset="0"/>
              </a:endParaRPr>
            </a:p>
          </p:txBody>
        </p:sp>
        <p:cxnSp>
          <p:nvCxnSpPr>
            <p:cNvPr id="26" name="Rak pilkoppling 106">
              <a:extLst>
                <a:ext uri="{FF2B5EF4-FFF2-40B4-BE49-F238E27FC236}">
                  <a16:creationId xmlns:a16="http://schemas.microsoft.com/office/drawing/2014/main" id="{FA099F9F-2BA8-7541-ABB7-D95B2FF75C8E}"/>
                </a:ext>
              </a:extLst>
            </p:cNvPr>
            <p:cNvCxnSpPr/>
            <p:nvPr/>
          </p:nvCxnSpPr>
          <p:spPr>
            <a:xfrm flipV="1">
              <a:off x="3649648" y="3665552"/>
              <a:ext cx="168275" cy="117043"/>
            </a:xfrm>
            <a:prstGeom prst="straightConnector1">
              <a:avLst/>
            </a:prstGeom>
            <a:noFill/>
            <a:ln w="9525" cap="flat" cmpd="sng" algn="ctr">
              <a:solidFill>
                <a:sysClr val="windowText" lastClr="000000"/>
              </a:solidFill>
              <a:prstDash val="solid"/>
              <a:tailEnd type="triangle"/>
            </a:ln>
            <a:effectLst/>
          </p:spPr>
        </p:cxnSp>
        <p:sp>
          <p:nvSpPr>
            <p:cNvPr id="27" name="Textruta 2">
              <a:extLst>
                <a:ext uri="{FF2B5EF4-FFF2-40B4-BE49-F238E27FC236}">
                  <a16:creationId xmlns:a16="http://schemas.microsoft.com/office/drawing/2014/main" id="{73D25EF6-188F-614E-9C9B-CA9E8531563D}"/>
                </a:ext>
              </a:extLst>
            </p:cNvPr>
            <p:cNvSpPr txBox="1">
              <a:spLocks noChangeArrowheads="1"/>
            </p:cNvSpPr>
            <p:nvPr/>
          </p:nvSpPr>
          <p:spPr bwMode="auto">
            <a:xfrm>
              <a:off x="3975652" y="2934032"/>
              <a:ext cx="1279982" cy="328346"/>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a:ln>
                    <a:noFill/>
                  </a:ln>
                  <a:effectLst/>
                  <a:latin typeface="Calibri" panose="020F0502020204030204" pitchFamily="34" charset="0"/>
                  <a:ea typeface="Calibri" panose="020F0502020204030204" pitchFamily="34" charset="0"/>
                  <a:cs typeface="Times New Roman" pitchFamily="2" charset="0"/>
                </a:rPr>
                <a:t>Media connector</a:t>
              </a:r>
              <a:endParaRPr lang="sv-SE" sz="1200">
                <a:effectLst/>
                <a:latin typeface="Calibri" panose="020F0502020204030204" pitchFamily="34" charset="0"/>
                <a:ea typeface="Calibri" panose="020F0502020204030204" pitchFamily="34" charset="0"/>
                <a:cs typeface="Times New Roman" pitchFamily="2" charset="0"/>
              </a:endParaRPr>
            </a:p>
          </p:txBody>
        </p:sp>
        <p:cxnSp>
          <p:nvCxnSpPr>
            <p:cNvPr id="28" name="Rak pilkoppling 108">
              <a:extLst>
                <a:ext uri="{FF2B5EF4-FFF2-40B4-BE49-F238E27FC236}">
                  <a16:creationId xmlns:a16="http://schemas.microsoft.com/office/drawing/2014/main" id="{94C1D2C4-BA63-B24A-AFF7-23A5F4442F69}"/>
                </a:ext>
              </a:extLst>
            </p:cNvPr>
            <p:cNvCxnSpPr/>
            <p:nvPr/>
          </p:nvCxnSpPr>
          <p:spPr>
            <a:xfrm>
              <a:off x="4929808" y="3188473"/>
              <a:ext cx="358445" cy="519379"/>
            </a:xfrm>
            <a:prstGeom prst="straightConnector1">
              <a:avLst/>
            </a:prstGeom>
            <a:noFill/>
            <a:ln w="9525" cap="flat" cmpd="sng" algn="ctr">
              <a:solidFill>
                <a:sysClr val="windowText" lastClr="000000"/>
              </a:solidFill>
              <a:prstDash val="solid"/>
              <a:tailEnd type="triangle"/>
            </a:ln>
            <a:effectLst/>
          </p:spPr>
        </p:cxnSp>
        <p:sp>
          <p:nvSpPr>
            <p:cNvPr id="29" name="Textruta 2">
              <a:extLst>
                <a:ext uri="{FF2B5EF4-FFF2-40B4-BE49-F238E27FC236}">
                  <a16:creationId xmlns:a16="http://schemas.microsoft.com/office/drawing/2014/main" id="{E00F5DE7-D90E-9046-AA74-41ADC505C394}"/>
                </a:ext>
              </a:extLst>
            </p:cNvPr>
            <p:cNvSpPr txBox="1">
              <a:spLocks noChangeArrowheads="1"/>
            </p:cNvSpPr>
            <p:nvPr/>
          </p:nvSpPr>
          <p:spPr bwMode="auto">
            <a:xfrm>
              <a:off x="0" y="2464905"/>
              <a:ext cx="970971" cy="723568"/>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NBPI Alignment feature</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30" name="Rak pilkoppling 110">
              <a:extLst>
                <a:ext uri="{FF2B5EF4-FFF2-40B4-BE49-F238E27FC236}">
                  <a16:creationId xmlns:a16="http://schemas.microsoft.com/office/drawing/2014/main" id="{04A157EF-FF70-1E45-BC36-8DDA6A9AB670}"/>
                </a:ext>
              </a:extLst>
            </p:cNvPr>
            <p:cNvCxnSpPr>
              <a:cxnSpLocks/>
            </p:cNvCxnSpPr>
            <p:nvPr/>
          </p:nvCxnSpPr>
          <p:spPr>
            <a:xfrm flipV="1">
              <a:off x="500932" y="2464905"/>
              <a:ext cx="344801" cy="163417"/>
            </a:xfrm>
            <a:prstGeom prst="straightConnector1">
              <a:avLst/>
            </a:prstGeom>
            <a:noFill/>
            <a:ln w="9525" cap="flat" cmpd="sng" algn="ctr">
              <a:solidFill>
                <a:sysClr val="windowText" lastClr="000000"/>
              </a:solidFill>
              <a:prstDash val="solid"/>
              <a:tailEnd type="triangle"/>
            </a:ln>
            <a:effectLst/>
          </p:spPr>
        </p:cxnSp>
        <p:sp>
          <p:nvSpPr>
            <p:cNvPr id="31" name="Textruta 2">
              <a:extLst>
                <a:ext uri="{FF2B5EF4-FFF2-40B4-BE49-F238E27FC236}">
                  <a16:creationId xmlns:a16="http://schemas.microsoft.com/office/drawing/2014/main" id="{95702A27-2730-FB42-8C4E-467332512DA1}"/>
                </a:ext>
              </a:extLst>
            </p:cNvPr>
            <p:cNvSpPr txBox="1">
              <a:spLocks noChangeArrowheads="1"/>
            </p:cNvSpPr>
            <p:nvPr/>
          </p:nvSpPr>
          <p:spPr bwMode="auto">
            <a:xfrm>
              <a:off x="932299" y="3071005"/>
              <a:ext cx="833754" cy="621665"/>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Roller</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32" name="Rak pilkoppling 112">
              <a:extLst>
                <a:ext uri="{FF2B5EF4-FFF2-40B4-BE49-F238E27FC236}">
                  <a16:creationId xmlns:a16="http://schemas.microsoft.com/office/drawing/2014/main" id="{7F743661-B7B4-BC40-A611-4D322C016823}"/>
                </a:ext>
              </a:extLst>
            </p:cNvPr>
            <p:cNvCxnSpPr>
              <a:cxnSpLocks/>
            </p:cNvCxnSpPr>
            <p:nvPr/>
          </p:nvCxnSpPr>
          <p:spPr>
            <a:xfrm flipH="1" flipV="1">
              <a:off x="1008974" y="2552347"/>
              <a:ext cx="193812" cy="539444"/>
            </a:xfrm>
            <a:prstGeom prst="straightConnector1">
              <a:avLst/>
            </a:prstGeom>
            <a:noFill/>
            <a:ln w="9525" cap="flat" cmpd="sng" algn="ctr">
              <a:solidFill>
                <a:sysClr val="windowText" lastClr="000000"/>
              </a:solidFill>
              <a:prstDash val="solid"/>
              <a:tailEnd type="triangle"/>
            </a:ln>
            <a:effectLst/>
          </p:spPr>
        </p:cxnSp>
        <p:sp>
          <p:nvSpPr>
            <p:cNvPr id="33" name="Textruta 2">
              <a:extLst>
                <a:ext uri="{FF2B5EF4-FFF2-40B4-BE49-F238E27FC236}">
                  <a16:creationId xmlns:a16="http://schemas.microsoft.com/office/drawing/2014/main" id="{C2001CCB-9E15-A74F-B662-54908EE77F56}"/>
                </a:ext>
              </a:extLst>
            </p:cNvPr>
            <p:cNvSpPr txBox="1">
              <a:spLocks noChangeArrowheads="1"/>
            </p:cNvSpPr>
            <p:nvPr/>
          </p:nvSpPr>
          <p:spPr bwMode="auto">
            <a:xfrm>
              <a:off x="2822713" y="3593990"/>
              <a:ext cx="833755" cy="307238"/>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a:ln>
                    <a:noFill/>
                  </a:ln>
                  <a:effectLst/>
                  <a:latin typeface="Calibri" panose="020F0502020204030204" pitchFamily="34" charset="0"/>
                  <a:ea typeface="Calibri" panose="020F0502020204030204" pitchFamily="34" charset="0"/>
                  <a:cs typeface="Times New Roman" pitchFamily="2" charset="0"/>
                </a:rPr>
                <a:t>Roller</a:t>
              </a:r>
              <a:endParaRPr lang="sv-SE" sz="1200">
                <a:effectLst/>
                <a:latin typeface="Calibri" panose="020F0502020204030204" pitchFamily="34" charset="0"/>
                <a:ea typeface="Calibri" panose="020F0502020204030204" pitchFamily="34" charset="0"/>
                <a:cs typeface="Times New Roman" pitchFamily="2" charset="0"/>
              </a:endParaRPr>
            </a:p>
          </p:txBody>
        </p:sp>
        <p:cxnSp>
          <p:nvCxnSpPr>
            <p:cNvPr id="34" name="Rak pilkoppling 114">
              <a:extLst>
                <a:ext uri="{FF2B5EF4-FFF2-40B4-BE49-F238E27FC236}">
                  <a16:creationId xmlns:a16="http://schemas.microsoft.com/office/drawing/2014/main" id="{4288CE27-F8FE-F743-B589-89683606B7B7}"/>
                </a:ext>
              </a:extLst>
            </p:cNvPr>
            <p:cNvCxnSpPr/>
            <p:nvPr/>
          </p:nvCxnSpPr>
          <p:spPr>
            <a:xfrm flipV="1">
              <a:off x="3140765" y="3434964"/>
              <a:ext cx="401904" cy="201549"/>
            </a:xfrm>
            <a:prstGeom prst="straightConnector1">
              <a:avLst/>
            </a:prstGeom>
            <a:noFill/>
            <a:ln w="9525" cap="flat" cmpd="sng" algn="ctr">
              <a:solidFill>
                <a:sysClr val="windowText" lastClr="000000"/>
              </a:solidFill>
              <a:prstDash val="solid"/>
              <a:tailEnd type="triangle"/>
            </a:ln>
            <a:effectLst/>
          </p:spPr>
        </p:cxnSp>
      </p:grpSp>
      <p:sp>
        <p:nvSpPr>
          <p:cNvPr id="67" name="Textruta 2">
            <a:extLst>
              <a:ext uri="{FF2B5EF4-FFF2-40B4-BE49-F238E27FC236}">
                <a16:creationId xmlns:a16="http://schemas.microsoft.com/office/drawing/2014/main" id="{E6BCF1A5-E660-3442-94AD-46BDD2216072}"/>
              </a:ext>
            </a:extLst>
          </p:cNvPr>
          <p:cNvSpPr txBox="1">
            <a:spLocks noChangeArrowheads="1"/>
          </p:cNvSpPr>
          <p:nvPr/>
        </p:nvSpPr>
        <p:spPr bwMode="auto">
          <a:xfrm>
            <a:off x="4138312" y="2808954"/>
            <a:ext cx="612140" cy="262890"/>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NBOA</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68" name="Rak pilkoppling 71">
            <a:extLst>
              <a:ext uri="{FF2B5EF4-FFF2-40B4-BE49-F238E27FC236}">
                <a16:creationId xmlns:a16="http://schemas.microsoft.com/office/drawing/2014/main" id="{312A3997-77E6-4F4B-B148-72E3B15AAA6F}"/>
              </a:ext>
            </a:extLst>
          </p:cNvPr>
          <p:cNvCxnSpPr/>
          <p:nvPr/>
        </p:nvCxnSpPr>
        <p:spPr>
          <a:xfrm flipH="1">
            <a:off x="3688963" y="2950233"/>
            <a:ext cx="502285" cy="309880"/>
          </a:xfrm>
          <a:prstGeom prst="straightConnector1">
            <a:avLst/>
          </a:prstGeom>
          <a:noFill/>
          <a:ln w="9525" cap="flat" cmpd="sng" algn="ctr">
            <a:solidFill>
              <a:sysClr val="windowText" lastClr="000000"/>
            </a:solidFill>
            <a:prstDash val="solid"/>
            <a:tailEnd type="triangle"/>
          </a:ln>
          <a:effectLst/>
        </p:spPr>
      </p:cxnSp>
      <p:sp>
        <p:nvSpPr>
          <p:cNvPr id="69" name="Textruta 2">
            <a:extLst>
              <a:ext uri="{FF2B5EF4-FFF2-40B4-BE49-F238E27FC236}">
                <a16:creationId xmlns:a16="http://schemas.microsoft.com/office/drawing/2014/main" id="{6CD8B1DA-32CF-674E-968C-47D3779D1C26}"/>
              </a:ext>
            </a:extLst>
          </p:cNvPr>
          <p:cNvSpPr txBox="1">
            <a:spLocks noChangeArrowheads="1"/>
          </p:cNvSpPr>
          <p:nvPr/>
        </p:nvSpPr>
        <p:spPr bwMode="auto">
          <a:xfrm>
            <a:off x="1373886" y="2330431"/>
            <a:ext cx="930275" cy="476250"/>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Alignment feature lid</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70" name="Rak pilkoppling 73">
            <a:extLst>
              <a:ext uri="{FF2B5EF4-FFF2-40B4-BE49-F238E27FC236}">
                <a16:creationId xmlns:a16="http://schemas.microsoft.com/office/drawing/2014/main" id="{765B422E-45C5-3547-8C39-AB9EAD259320}"/>
              </a:ext>
            </a:extLst>
          </p:cNvPr>
          <p:cNvCxnSpPr>
            <a:cxnSpLocks/>
            <a:stCxn id="71" idx="1"/>
          </p:cNvCxnSpPr>
          <p:nvPr/>
        </p:nvCxnSpPr>
        <p:spPr>
          <a:xfrm flipH="1">
            <a:off x="946428" y="3303516"/>
            <a:ext cx="435070" cy="88731"/>
          </a:xfrm>
          <a:prstGeom prst="straightConnector1">
            <a:avLst/>
          </a:prstGeom>
          <a:noFill/>
          <a:ln w="9525" cap="flat" cmpd="sng" algn="ctr">
            <a:solidFill>
              <a:sysClr val="windowText" lastClr="000000"/>
            </a:solidFill>
            <a:prstDash val="solid"/>
            <a:tailEnd type="triangle"/>
          </a:ln>
          <a:effectLst/>
        </p:spPr>
      </p:cxnSp>
      <p:sp>
        <p:nvSpPr>
          <p:cNvPr id="71" name="Textruta 2">
            <a:extLst>
              <a:ext uri="{FF2B5EF4-FFF2-40B4-BE49-F238E27FC236}">
                <a16:creationId xmlns:a16="http://schemas.microsoft.com/office/drawing/2014/main" id="{815C5B7D-C6D0-2C48-B8D2-AAAF41E2F5C0}"/>
              </a:ext>
            </a:extLst>
          </p:cNvPr>
          <p:cNvSpPr txBox="1">
            <a:spLocks noChangeArrowheads="1"/>
          </p:cNvSpPr>
          <p:nvPr/>
        </p:nvSpPr>
        <p:spPr bwMode="auto">
          <a:xfrm>
            <a:off x="1381498" y="3176516"/>
            <a:ext cx="667385" cy="254000"/>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Gasket</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72" name="Rak pilkoppling 78">
            <a:extLst>
              <a:ext uri="{FF2B5EF4-FFF2-40B4-BE49-F238E27FC236}">
                <a16:creationId xmlns:a16="http://schemas.microsoft.com/office/drawing/2014/main" id="{B2B9801A-EEC6-EF45-A111-DAB500934762}"/>
              </a:ext>
            </a:extLst>
          </p:cNvPr>
          <p:cNvCxnSpPr/>
          <p:nvPr/>
        </p:nvCxnSpPr>
        <p:spPr>
          <a:xfrm flipH="1">
            <a:off x="902929" y="2528427"/>
            <a:ext cx="502285" cy="309880"/>
          </a:xfrm>
          <a:prstGeom prst="straightConnector1">
            <a:avLst/>
          </a:prstGeom>
          <a:noFill/>
          <a:ln w="9525" cap="flat" cmpd="sng" algn="ctr">
            <a:solidFill>
              <a:sysClr val="windowText" lastClr="000000"/>
            </a:solidFill>
            <a:prstDash val="solid"/>
            <a:tailEnd type="triangle"/>
          </a:ln>
          <a:effectLst/>
        </p:spPr>
      </p:cxnSp>
      <p:sp>
        <p:nvSpPr>
          <p:cNvPr id="73" name="Textruta 2">
            <a:extLst>
              <a:ext uri="{FF2B5EF4-FFF2-40B4-BE49-F238E27FC236}">
                <a16:creationId xmlns:a16="http://schemas.microsoft.com/office/drawing/2014/main" id="{2EFD5556-11E3-044B-BC53-8C3A627D701A}"/>
              </a:ext>
            </a:extLst>
          </p:cNvPr>
          <p:cNvSpPr txBox="1">
            <a:spLocks noChangeArrowheads="1"/>
          </p:cNvSpPr>
          <p:nvPr/>
        </p:nvSpPr>
        <p:spPr bwMode="auto">
          <a:xfrm>
            <a:off x="5030610" y="2362823"/>
            <a:ext cx="612140" cy="476250"/>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NBPI body</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74" name="Rak pilkoppling 80">
            <a:extLst>
              <a:ext uri="{FF2B5EF4-FFF2-40B4-BE49-F238E27FC236}">
                <a16:creationId xmlns:a16="http://schemas.microsoft.com/office/drawing/2014/main" id="{37693CF5-3E71-A946-93F4-7C4DCB726E7D}"/>
              </a:ext>
            </a:extLst>
          </p:cNvPr>
          <p:cNvCxnSpPr>
            <a:cxnSpLocks/>
          </p:cNvCxnSpPr>
          <p:nvPr/>
        </p:nvCxnSpPr>
        <p:spPr>
          <a:xfrm flipH="1">
            <a:off x="4879544" y="2518497"/>
            <a:ext cx="195520" cy="394559"/>
          </a:xfrm>
          <a:prstGeom prst="straightConnector1">
            <a:avLst/>
          </a:prstGeom>
          <a:noFill/>
          <a:ln w="9525" cap="flat" cmpd="sng" algn="ctr">
            <a:solidFill>
              <a:sysClr val="windowText" lastClr="000000"/>
            </a:solidFill>
            <a:prstDash val="solid"/>
            <a:tailEnd type="triangle"/>
          </a:ln>
          <a:effectLst/>
        </p:spPr>
      </p:cxnSp>
      <p:sp>
        <p:nvSpPr>
          <p:cNvPr id="75" name="Textruta 2">
            <a:extLst>
              <a:ext uri="{FF2B5EF4-FFF2-40B4-BE49-F238E27FC236}">
                <a16:creationId xmlns:a16="http://schemas.microsoft.com/office/drawing/2014/main" id="{3B780EC5-F718-4F4E-8900-8AED2A2407EB}"/>
              </a:ext>
            </a:extLst>
          </p:cNvPr>
          <p:cNvSpPr txBox="1">
            <a:spLocks noChangeArrowheads="1"/>
          </p:cNvSpPr>
          <p:nvPr/>
        </p:nvSpPr>
        <p:spPr bwMode="auto">
          <a:xfrm>
            <a:off x="1785539" y="3427095"/>
            <a:ext cx="930275" cy="651510"/>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Cavity for horizontal alignment</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76" name="Rak pilkoppling 82">
            <a:extLst>
              <a:ext uri="{FF2B5EF4-FFF2-40B4-BE49-F238E27FC236}">
                <a16:creationId xmlns:a16="http://schemas.microsoft.com/office/drawing/2014/main" id="{5B721BFB-41E2-344E-BEB7-470274A7E836}"/>
              </a:ext>
            </a:extLst>
          </p:cNvPr>
          <p:cNvCxnSpPr>
            <a:cxnSpLocks/>
          </p:cNvCxnSpPr>
          <p:nvPr/>
        </p:nvCxnSpPr>
        <p:spPr>
          <a:xfrm flipH="1">
            <a:off x="1531410" y="3964284"/>
            <a:ext cx="308785" cy="434678"/>
          </a:xfrm>
          <a:prstGeom prst="straightConnector1">
            <a:avLst/>
          </a:prstGeom>
          <a:noFill/>
          <a:ln w="9525" cap="flat" cmpd="sng" algn="ctr">
            <a:solidFill>
              <a:sysClr val="windowText" lastClr="000000"/>
            </a:solidFill>
            <a:prstDash val="solid"/>
            <a:tailEnd type="triangle"/>
          </a:ln>
          <a:effectLst/>
        </p:spPr>
      </p:cxnSp>
      <p:sp>
        <p:nvSpPr>
          <p:cNvPr id="77" name="Textruta 2">
            <a:extLst>
              <a:ext uri="{FF2B5EF4-FFF2-40B4-BE49-F238E27FC236}">
                <a16:creationId xmlns:a16="http://schemas.microsoft.com/office/drawing/2014/main" id="{B70FA901-A4E5-F34D-8E89-CD3236424038}"/>
              </a:ext>
            </a:extLst>
          </p:cNvPr>
          <p:cNvSpPr txBox="1">
            <a:spLocks noChangeArrowheads="1"/>
          </p:cNvSpPr>
          <p:nvPr/>
        </p:nvSpPr>
        <p:spPr bwMode="auto">
          <a:xfrm>
            <a:off x="1755530" y="5424447"/>
            <a:ext cx="1478915" cy="492760"/>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Cavity for vertical alignment</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78" name="Rak pilkoppling 84">
            <a:extLst>
              <a:ext uri="{FF2B5EF4-FFF2-40B4-BE49-F238E27FC236}">
                <a16:creationId xmlns:a16="http://schemas.microsoft.com/office/drawing/2014/main" id="{AB4B5D8E-CFCA-1B4A-91B3-A1C0F53A47E8}"/>
              </a:ext>
            </a:extLst>
          </p:cNvPr>
          <p:cNvCxnSpPr>
            <a:cxnSpLocks/>
          </p:cNvCxnSpPr>
          <p:nvPr/>
        </p:nvCxnSpPr>
        <p:spPr>
          <a:xfrm flipH="1" flipV="1">
            <a:off x="1748279" y="5218430"/>
            <a:ext cx="11061" cy="435888"/>
          </a:xfrm>
          <a:prstGeom prst="straightConnector1">
            <a:avLst/>
          </a:prstGeom>
          <a:noFill/>
          <a:ln w="9525" cap="flat" cmpd="sng" algn="ctr">
            <a:solidFill>
              <a:sysClr val="windowText" lastClr="000000"/>
            </a:solidFill>
            <a:prstDash val="solid"/>
            <a:tailEnd type="triangle"/>
          </a:ln>
          <a:effectLst/>
        </p:spPr>
      </p:cxnSp>
      <p:sp>
        <p:nvSpPr>
          <p:cNvPr id="79" name="Textruta 2">
            <a:extLst>
              <a:ext uri="{FF2B5EF4-FFF2-40B4-BE49-F238E27FC236}">
                <a16:creationId xmlns:a16="http://schemas.microsoft.com/office/drawing/2014/main" id="{B3CEC239-8649-EA46-B7E1-0916166045DC}"/>
              </a:ext>
            </a:extLst>
          </p:cNvPr>
          <p:cNvSpPr txBox="1">
            <a:spLocks noChangeArrowheads="1"/>
          </p:cNvSpPr>
          <p:nvPr/>
        </p:nvSpPr>
        <p:spPr bwMode="auto">
          <a:xfrm>
            <a:off x="4235387" y="3937837"/>
            <a:ext cx="612140" cy="294005"/>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Spring</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80" name="Rak pilkoppling 100">
            <a:extLst>
              <a:ext uri="{FF2B5EF4-FFF2-40B4-BE49-F238E27FC236}">
                <a16:creationId xmlns:a16="http://schemas.microsoft.com/office/drawing/2014/main" id="{95AF9697-034E-DE4C-8BC9-A2873B243365}"/>
              </a:ext>
            </a:extLst>
          </p:cNvPr>
          <p:cNvCxnSpPr/>
          <p:nvPr/>
        </p:nvCxnSpPr>
        <p:spPr>
          <a:xfrm flipH="1">
            <a:off x="4338347" y="4188402"/>
            <a:ext cx="136525" cy="262255"/>
          </a:xfrm>
          <a:prstGeom prst="straightConnector1">
            <a:avLst/>
          </a:prstGeom>
          <a:noFill/>
          <a:ln w="9525" cap="flat" cmpd="sng" algn="ctr">
            <a:solidFill>
              <a:sysClr val="windowText" lastClr="000000"/>
            </a:solidFill>
            <a:prstDash val="solid"/>
            <a:tailEnd type="triangle"/>
          </a:ln>
          <a:effectLst/>
        </p:spPr>
      </p:cxnSp>
      <p:sp>
        <p:nvSpPr>
          <p:cNvPr id="81" name="Textruta 2">
            <a:extLst>
              <a:ext uri="{FF2B5EF4-FFF2-40B4-BE49-F238E27FC236}">
                <a16:creationId xmlns:a16="http://schemas.microsoft.com/office/drawing/2014/main" id="{4A7C87B3-D1BE-7049-B8CA-83F7EAF04463}"/>
              </a:ext>
            </a:extLst>
          </p:cNvPr>
          <p:cNvSpPr txBox="1">
            <a:spLocks noChangeArrowheads="1"/>
          </p:cNvSpPr>
          <p:nvPr/>
        </p:nvSpPr>
        <p:spPr bwMode="auto">
          <a:xfrm>
            <a:off x="4525354" y="3184842"/>
            <a:ext cx="1104900" cy="484505"/>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Adjustment / locking device</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82" name="Rak pilkoppling 116">
            <a:extLst>
              <a:ext uri="{FF2B5EF4-FFF2-40B4-BE49-F238E27FC236}">
                <a16:creationId xmlns:a16="http://schemas.microsoft.com/office/drawing/2014/main" id="{38548598-4051-E34C-8A9C-FDF3FACE79CE}"/>
              </a:ext>
            </a:extLst>
          </p:cNvPr>
          <p:cNvCxnSpPr/>
          <p:nvPr/>
        </p:nvCxnSpPr>
        <p:spPr>
          <a:xfrm flipH="1">
            <a:off x="4862922" y="3617514"/>
            <a:ext cx="236855" cy="636270"/>
          </a:xfrm>
          <a:prstGeom prst="straightConnector1">
            <a:avLst/>
          </a:prstGeom>
          <a:noFill/>
          <a:ln w="9525" cap="flat" cmpd="sng" algn="ctr">
            <a:solidFill>
              <a:sysClr val="windowText" lastClr="000000"/>
            </a:solidFill>
            <a:prstDash val="solid"/>
            <a:tailEnd type="triangle"/>
          </a:ln>
          <a:effectLst/>
        </p:spPr>
      </p:cxnSp>
      <p:sp>
        <p:nvSpPr>
          <p:cNvPr id="83" name="Textruta 2">
            <a:extLst>
              <a:ext uri="{FF2B5EF4-FFF2-40B4-BE49-F238E27FC236}">
                <a16:creationId xmlns:a16="http://schemas.microsoft.com/office/drawing/2014/main" id="{A01528AA-4466-EA4E-A9CB-16859A00631D}"/>
              </a:ext>
            </a:extLst>
          </p:cNvPr>
          <p:cNvSpPr txBox="1">
            <a:spLocks noChangeArrowheads="1"/>
          </p:cNvSpPr>
          <p:nvPr/>
        </p:nvSpPr>
        <p:spPr bwMode="auto">
          <a:xfrm>
            <a:off x="4622089" y="5200558"/>
            <a:ext cx="1287780" cy="484505"/>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Threaded adjustment rod</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84" name="Rak pilkoppling 118">
            <a:extLst>
              <a:ext uri="{FF2B5EF4-FFF2-40B4-BE49-F238E27FC236}">
                <a16:creationId xmlns:a16="http://schemas.microsoft.com/office/drawing/2014/main" id="{B27FDB9F-2FF7-954B-9AF4-6C35E3872EAC}"/>
              </a:ext>
            </a:extLst>
          </p:cNvPr>
          <p:cNvCxnSpPr/>
          <p:nvPr/>
        </p:nvCxnSpPr>
        <p:spPr>
          <a:xfrm flipH="1" flipV="1">
            <a:off x="4635651" y="4528565"/>
            <a:ext cx="268605" cy="730885"/>
          </a:xfrm>
          <a:prstGeom prst="straightConnector1">
            <a:avLst/>
          </a:prstGeom>
          <a:noFill/>
          <a:ln w="9525" cap="flat" cmpd="sng" algn="ctr">
            <a:solidFill>
              <a:sysClr val="windowText" lastClr="000000"/>
            </a:solidFill>
            <a:prstDash val="solid"/>
            <a:tailEnd type="triangle"/>
          </a:ln>
          <a:effectLst/>
        </p:spPr>
      </p:cxnSp>
      <p:sp>
        <p:nvSpPr>
          <p:cNvPr id="85" name="Textruta 2">
            <a:extLst>
              <a:ext uri="{FF2B5EF4-FFF2-40B4-BE49-F238E27FC236}">
                <a16:creationId xmlns:a16="http://schemas.microsoft.com/office/drawing/2014/main" id="{CC437AC8-E1EF-D74B-8A66-A88B7EBB6B28}"/>
              </a:ext>
            </a:extLst>
          </p:cNvPr>
          <p:cNvSpPr txBox="1">
            <a:spLocks noChangeArrowheads="1"/>
          </p:cNvSpPr>
          <p:nvPr/>
        </p:nvSpPr>
        <p:spPr bwMode="auto">
          <a:xfrm>
            <a:off x="4078154" y="4855547"/>
            <a:ext cx="739140" cy="461010"/>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Spring retainer</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86" name="Rak pilkoppling 127">
            <a:extLst>
              <a:ext uri="{FF2B5EF4-FFF2-40B4-BE49-F238E27FC236}">
                <a16:creationId xmlns:a16="http://schemas.microsoft.com/office/drawing/2014/main" id="{3BE2797E-1D98-F34F-9F62-3849C24FE1EA}"/>
              </a:ext>
            </a:extLst>
          </p:cNvPr>
          <p:cNvCxnSpPr>
            <a:cxnSpLocks/>
          </p:cNvCxnSpPr>
          <p:nvPr/>
        </p:nvCxnSpPr>
        <p:spPr>
          <a:xfrm flipV="1">
            <a:off x="4298977" y="4657783"/>
            <a:ext cx="18596" cy="257435"/>
          </a:xfrm>
          <a:prstGeom prst="straightConnector1">
            <a:avLst/>
          </a:prstGeom>
          <a:noFill/>
          <a:ln w="9525" cap="flat" cmpd="sng" algn="ctr">
            <a:solidFill>
              <a:sysClr val="windowText" lastClr="000000"/>
            </a:solidFill>
            <a:prstDash val="solid"/>
            <a:tailEnd type="triangle"/>
          </a:ln>
          <a:effectLst/>
        </p:spPr>
      </p:cxnSp>
      <p:sp>
        <p:nvSpPr>
          <p:cNvPr id="87" name="Textruta 2">
            <a:extLst>
              <a:ext uri="{FF2B5EF4-FFF2-40B4-BE49-F238E27FC236}">
                <a16:creationId xmlns:a16="http://schemas.microsoft.com/office/drawing/2014/main" id="{42219350-33CC-A040-AD82-91774B37FFD9}"/>
              </a:ext>
            </a:extLst>
          </p:cNvPr>
          <p:cNvSpPr txBox="1">
            <a:spLocks noChangeArrowheads="1"/>
          </p:cNvSpPr>
          <p:nvPr/>
        </p:nvSpPr>
        <p:spPr bwMode="auto">
          <a:xfrm>
            <a:off x="3924424" y="3515141"/>
            <a:ext cx="739140" cy="309880"/>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Push rod</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88" name="Rak pilkoppling 129">
            <a:extLst>
              <a:ext uri="{FF2B5EF4-FFF2-40B4-BE49-F238E27FC236}">
                <a16:creationId xmlns:a16="http://schemas.microsoft.com/office/drawing/2014/main" id="{1222FD85-8599-1D4F-BF7D-743E524599AD}"/>
              </a:ext>
            </a:extLst>
          </p:cNvPr>
          <p:cNvCxnSpPr/>
          <p:nvPr/>
        </p:nvCxnSpPr>
        <p:spPr>
          <a:xfrm flipH="1">
            <a:off x="4029562" y="3745230"/>
            <a:ext cx="222250" cy="628650"/>
          </a:xfrm>
          <a:prstGeom prst="straightConnector1">
            <a:avLst/>
          </a:prstGeom>
          <a:noFill/>
          <a:ln w="9525" cap="flat" cmpd="sng" algn="ctr">
            <a:solidFill>
              <a:sysClr val="windowText" lastClr="000000"/>
            </a:solidFill>
            <a:prstDash val="solid"/>
            <a:tailEnd type="triangle"/>
          </a:ln>
          <a:effectLst/>
        </p:spPr>
      </p:cxnSp>
      <p:sp>
        <p:nvSpPr>
          <p:cNvPr id="89" name="Textruta 2">
            <a:extLst>
              <a:ext uri="{FF2B5EF4-FFF2-40B4-BE49-F238E27FC236}">
                <a16:creationId xmlns:a16="http://schemas.microsoft.com/office/drawing/2014/main" id="{6C5B6A9E-72DA-444A-9B63-668174727FDD}"/>
              </a:ext>
            </a:extLst>
          </p:cNvPr>
          <p:cNvSpPr txBox="1">
            <a:spLocks noChangeArrowheads="1"/>
          </p:cNvSpPr>
          <p:nvPr/>
        </p:nvSpPr>
        <p:spPr bwMode="auto">
          <a:xfrm>
            <a:off x="3124835" y="5503991"/>
            <a:ext cx="1581785" cy="326390"/>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Worm gear (vertical)</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90" name="Rak pilkoppling 132">
            <a:extLst>
              <a:ext uri="{FF2B5EF4-FFF2-40B4-BE49-F238E27FC236}">
                <a16:creationId xmlns:a16="http://schemas.microsoft.com/office/drawing/2014/main" id="{7197EDE6-4FB5-EB4A-B4DA-B51B91427721}"/>
              </a:ext>
            </a:extLst>
          </p:cNvPr>
          <p:cNvCxnSpPr>
            <a:cxnSpLocks/>
          </p:cNvCxnSpPr>
          <p:nvPr/>
        </p:nvCxnSpPr>
        <p:spPr>
          <a:xfrm flipH="1" flipV="1">
            <a:off x="3392559" y="5271393"/>
            <a:ext cx="89722" cy="285574"/>
          </a:xfrm>
          <a:prstGeom prst="straightConnector1">
            <a:avLst/>
          </a:prstGeom>
          <a:noFill/>
          <a:ln w="9525" cap="flat" cmpd="sng" algn="ctr">
            <a:solidFill>
              <a:sysClr val="windowText" lastClr="000000"/>
            </a:solidFill>
            <a:prstDash val="solid"/>
            <a:tailEnd type="triangle"/>
          </a:ln>
          <a:effectLst/>
        </p:spPr>
      </p:cxnSp>
    </p:spTree>
    <p:extLst>
      <p:ext uri="{BB962C8B-B14F-4D97-AF65-F5344CB8AC3E}">
        <p14:creationId xmlns:p14="http://schemas.microsoft.com/office/powerpoint/2010/main" val="3497302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3E27B3-DDA7-4E4B-B066-9DB7157B521B}"/>
              </a:ext>
            </a:extLst>
          </p:cNvPr>
          <p:cNvSpPr>
            <a:spLocks noGrp="1"/>
          </p:cNvSpPr>
          <p:nvPr>
            <p:ph type="sldNum" sz="quarter" idx="12"/>
          </p:nvPr>
        </p:nvSpPr>
        <p:spPr/>
        <p:txBody>
          <a:bodyPr/>
          <a:lstStyle/>
          <a:p>
            <a:fld id="{551115BC-487E-4422-894C-CB7CD3E79223}" type="slidenum">
              <a:rPr lang="en-GB" smtClean="0"/>
              <a:pPr/>
              <a:t>34</a:t>
            </a:fld>
            <a:endParaRPr lang="en-GB"/>
          </a:p>
        </p:txBody>
      </p:sp>
      <p:sp>
        <p:nvSpPr>
          <p:cNvPr id="5" name="Title 4">
            <a:extLst>
              <a:ext uri="{FF2B5EF4-FFF2-40B4-BE49-F238E27FC236}">
                <a16:creationId xmlns:a16="http://schemas.microsoft.com/office/drawing/2014/main" id="{943A1457-BEDD-5943-9F73-F052C03A9EC3}"/>
              </a:ext>
            </a:extLst>
          </p:cNvPr>
          <p:cNvSpPr>
            <a:spLocks noGrp="1"/>
          </p:cNvSpPr>
          <p:nvPr>
            <p:ph type="title"/>
          </p:nvPr>
        </p:nvSpPr>
        <p:spPr/>
        <p:txBody>
          <a:bodyPr/>
          <a:lstStyle/>
          <a:p>
            <a:r>
              <a:rPr lang="en-GB" dirty="0"/>
              <a:t>NBOA Design and alignment features</a:t>
            </a:r>
          </a:p>
        </p:txBody>
      </p:sp>
      <p:sp>
        <p:nvSpPr>
          <p:cNvPr id="6" name="Text Placeholder 5">
            <a:extLst>
              <a:ext uri="{FF2B5EF4-FFF2-40B4-BE49-F238E27FC236}">
                <a16:creationId xmlns:a16="http://schemas.microsoft.com/office/drawing/2014/main" id="{0DC42797-B92F-F849-9ADB-7FA122D96B24}"/>
              </a:ext>
            </a:extLst>
          </p:cNvPr>
          <p:cNvSpPr>
            <a:spLocks noGrp="1"/>
          </p:cNvSpPr>
          <p:nvPr>
            <p:ph type="body" sz="quarter" idx="13"/>
          </p:nvPr>
        </p:nvSpPr>
        <p:spPr/>
        <p:txBody>
          <a:bodyPr/>
          <a:lstStyle/>
          <a:p>
            <a:r>
              <a:rPr lang="en-GB" dirty="0"/>
              <a:t>LOKI Prototype</a:t>
            </a:r>
          </a:p>
        </p:txBody>
      </p:sp>
      <p:pic>
        <p:nvPicPr>
          <p:cNvPr id="7" name="Bildobjekt 6">
            <a:extLst>
              <a:ext uri="{FF2B5EF4-FFF2-40B4-BE49-F238E27FC236}">
                <a16:creationId xmlns:a16="http://schemas.microsoft.com/office/drawing/2014/main" id="{2AA35D9C-EF0E-AC42-8BAF-B35D71654448}"/>
              </a:ext>
            </a:extLst>
          </p:cNvPr>
          <p:cNvPicPr>
            <a:picLocks noGrp="1"/>
          </p:cNvPicPr>
          <p:nvPr>
            <p:ph sz="half" idx="1"/>
          </p:nvPr>
        </p:nvPicPr>
        <p:blipFill>
          <a:blip r:embed="rId2" cstate="print">
            <a:extLst>
              <a:ext uri="{28A0092B-C50C-407E-A947-70E740481C1C}">
                <a14:useLocalDpi xmlns:a14="http://schemas.microsoft.com/office/drawing/2010/main"/>
              </a:ext>
            </a:extLst>
          </a:blip>
          <a:srcRect/>
          <a:stretch>
            <a:fillRect/>
          </a:stretch>
        </p:blipFill>
        <p:spPr bwMode="auto">
          <a:xfrm>
            <a:off x="0" y="1388330"/>
            <a:ext cx="8328248" cy="5469670"/>
          </a:xfrm>
          <a:prstGeom prst="rect">
            <a:avLst/>
          </a:prstGeom>
          <a:noFill/>
          <a:ln>
            <a:noFill/>
          </a:ln>
        </p:spPr>
      </p:pic>
      <p:pic>
        <p:nvPicPr>
          <p:cNvPr id="8" name="Bildobjekt 62">
            <a:extLst>
              <a:ext uri="{FF2B5EF4-FFF2-40B4-BE49-F238E27FC236}">
                <a16:creationId xmlns:a16="http://schemas.microsoft.com/office/drawing/2014/main" id="{E7B9A673-A482-2344-8C47-1538F59CF910}"/>
              </a:ext>
            </a:extLst>
          </p:cNvPr>
          <p:cNvPicPr>
            <a:picLocks noGrp="1"/>
          </p:cNvPicPr>
          <p:nvPr>
            <p:ph sz="half" idx="2"/>
          </p:nvPr>
        </p:nvPicPr>
        <p:blipFill>
          <a:blip r:embed="rId3" cstate="print">
            <a:extLst>
              <a:ext uri="{28A0092B-C50C-407E-A947-70E740481C1C}">
                <a14:useLocalDpi xmlns:a14="http://schemas.microsoft.com/office/drawing/2010/main"/>
              </a:ext>
            </a:extLst>
          </a:blip>
          <a:srcRect/>
          <a:stretch>
            <a:fillRect/>
          </a:stretch>
        </p:blipFill>
        <p:spPr bwMode="auto">
          <a:xfrm>
            <a:off x="8328248" y="1388330"/>
            <a:ext cx="4176464" cy="5569062"/>
          </a:xfrm>
          <a:prstGeom prst="rect">
            <a:avLst/>
          </a:prstGeom>
          <a:noFill/>
          <a:ln>
            <a:noFill/>
          </a:ln>
        </p:spPr>
      </p:pic>
      <p:sp>
        <p:nvSpPr>
          <p:cNvPr id="2" name="TextBox 1">
            <a:extLst>
              <a:ext uri="{FF2B5EF4-FFF2-40B4-BE49-F238E27FC236}">
                <a16:creationId xmlns:a16="http://schemas.microsoft.com/office/drawing/2014/main" id="{B05B230A-C016-7246-8FB4-C629837F9851}"/>
              </a:ext>
            </a:extLst>
          </p:cNvPr>
          <p:cNvSpPr txBox="1"/>
          <p:nvPr/>
        </p:nvSpPr>
        <p:spPr>
          <a:xfrm>
            <a:off x="3215680" y="1539681"/>
            <a:ext cx="5015880" cy="3849291"/>
          </a:xfrm>
          <a:prstGeom prst="rect">
            <a:avLst/>
          </a:prstGeom>
        </p:spPr>
        <p:txBody>
          <a:bodyPr vert="horz" wrap="square" lIns="91440" tIns="45720" rIns="91440" bIns="45720" rtlCol="0" anchor="t">
            <a:normAutofit/>
          </a:bodyPr>
          <a:lstStyle/>
          <a:p>
            <a:pPr marL="342900" indent="-342900" algn="l">
              <a:buFont typeface="Arial" panose="020B0604020202020204" pitchFamily="34" charset="0"/>
              <a:buChar char="•"/>
            </a:pPr>
            <a:r>
              <a:rPr lang="en-GB" sz="2400" dirty="0"/>
              <a:t>6x Horizontal sideways adjustment</a:t>
            </a:r>
          </a:p>
          <a:p>
            <a:pPr marL="342900" indent="-342900" algn="l">
              <a:buFont typeface="Arial" panose="020B0604020202020204" pitchFamily="34" charset="0"/>
              <a:buChar char="•"/>
            </a:pPr>
            <a:r>
              <a:rPr lang="en-GB" sz="2400" dirty="0"/>
              <a:t>6x Vertical adjustment and fixation</a:t>
            </a:r>
          </a:p>
          <a:p>
            <a:pPr algn="l"/>
            <a:endParaRPr lang="en-GB" sz="2000" dirty="0"/>
          </a:p>
        </p:txBody>
      </p:sp>
      <p:sp>
        <p:nvSpPr>
          <p:cNvPr id="3" name="TextBox 2">
            <a:extLst>
              <a:ext uri="{FF2B5EF4-FFF2-40B4-BE49-F238E27FC236}">
                <a16:creationId xmlns:a16="http://schemas.microsoft.com/office/drawing/2014/main" id="{5FBC42EB-A4B5-2141-BCDB-5312CF90BA25}"/>
              </a:ext>
            </a:extLst>
          </p:cNvPr>
          <p:cNvSpPr txBox="1"/>
          <p:nvPr/>
        </p:nvSpPr>
        <p:spPr>
          <a:xfrm>
            <a:off x="-948267" y="5305778"/>
            <a:ext cx="0" cy="0"/>
          </a:xfrm>
          <a:prstGeom prst="rect">
            <a:avLst/>
          </a:prstGeom>
        </p:spPr>
        <p:txBody>
          <a:bodyPr vert="horz" wrap="none" lIns="91440" tIns="45720" rIns="91440" bIns="45720" rtlCol="0" anchor="t">
            <a:normAutofit fontScale="25000" lnSpcReduction="20000"/>
          </a:bodyPr>
          <a:lstStyle/>
          <a:p>
            <a:pPr algn="l"/>
            <a:endParaRPr lang="sv-SE" sz="2000" dirty="0"/>
          </a:p>
        </p:txBody>
      </p:sp>
    </p:spTree>
    <p:extLst>
      <p:ext uri="{BB962C8B-B14F-4D97-AF65-F5344CB8AC3E}">
        <p14:creationId xmlns:p14="http://schemas.microsoft.com/office/powerpoint/2010/main" val="3971963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sv-SE" dirty="0"/>
              <a:t>NBPI Alignment</a:t>
            </a:r>
            <a:endParaRPr lang="en-GB" dirty="0"/>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35</a:t>
            </a:fld>
            <a:endParaRPr lang="en-GB" noProof="0" dirty="0"/>
          </a:p>
        </p:txBody>
      </p:sp>
      <p:sp>
        <p:nvSpPr>
          <p:cNvPr id="5" name="Text Placeholder 4">
            <a:extLst>
              <a:ext uri="{FF2B5EF4-FFF2-40B4-BE49-F238E27FC236}">
                <a16:creationId xmlns:a16="http://schemas.microsoft.com/office/drawing/2014/main" id="{B3B9121C-D607-7542-93FF-48514E772843}"/>
              </a:ext>
            </a:extLst>
          </p:cNvPr>
          <p:cNvSpPr>
            <a:spLocks noGrp="1"/>
          </p:cNvSpPr>
          <p:nvPr>
            <p:ph type="body" sz="quarter" idx="13"/>
          </p:nvPr>
        </p:nvSpPr>
        <p:spPr/>
        <p:txBody>
          <a:bodyPr/>
          <a:lstStyle/>
          <a:p>
            <a:r>
              <a:rPr lang="sv-SE" dirty="0"/>
              <a:t>NBOA alignment features</a:t>
            </a:r>
            <a:endParaRPr lang="en-GB" dirty="0"/>
          </a:p>
        </p:txBody>
      </p:sp>
      <p:sp>
        <p:nvSpPr>
          <p:cNvPr id="7" name="Content Placeholder 6">
            <a:extLst>
              <a:ext uri="{FF2B5EF4-FFF2-40B4-BE49-F238E27FC236}">
                <a16:creationId xmlns:a16="http://schemas.microsoft.com/office/drawing/2014/main" id="{6B227800-BCD5-FA4E-9DBD-DEEC60B77AE2}"/>
              </a:ext>
            </a:extLst>
          </p:cNvPr>
          <p:cNvSpPr>
            <a:spLocks noGrp="1"/>
          </p:cNvSpPr>
          <p:nvPr>
            <p:ph idx="1"/>
          </p:nvPr>
        </p:nvSpPr>
        <p:spPr>
          <a:xfrm>
            <a:off x="609600" y="1484784"/>
            <a:ext cx="10972800" cy="4248472"/>
          </a:xfrm>
        </p:spPr>
        <p:txBody>
          <a:bodyPr/>
          <a:lstStyle/>
          <a:p>
            <a:pPr marL="0" indent="0">
              <a:buNone/>
            </a:pPr>
            <a:r>
              <a:rPr lang="en-GB" dirty="0"/>
              <a:t>Alignment features provided by NSS for NBOA adjustment, six on each side of the NBPI </a:t>
            </a:r>
          </a:p>
          <a:p>
            <a:pPr marL="0" indent="0">
              <a:buNone/>
            </a:pPr>
            <a:endParaRPr lang="en-GB" dirty="0"/>
          </a:p>
          <a:p>
            <a:endParaRPr lang="en-GB" dirty="0"/>
          </a:p>
        </p:txBody>
      </p:sp>
      <p:sp>
        <p:nvSpPr>
          <p:cNvPr id="37" name="TextBox 36">
            <a:extLst>
              <a:ext uri="{FF2B5EF4-FFF2-40B4-BE49-F238E27FC236}">
                <a16:creationId xmlns:a16="http://schemas.microsoft.com/office/drawing/2014/main" id="{A6A79A59-9DA2-9F4B-965D-05F562A8A589}"/>
              </a:ext>
            </a:extLst>
          </p:cNvPr>
          <p:cNvSpPr txBox="1"/>
          <p:nvPr/>
        </p:nvSpPr>
        <p:spPr>
          <a:xfrm>
            <a:off x="11615057" y="2960914"/>
            <a:ext cx="0" cy="0"/>
          </a:xfrm>
          <a:prstGeom prst="rect">
            <a:avLst/>
          </a:prstGeom>
        </p:spPr>
        <p:txBody>
          <a:bodyPr vert="horz" wrap="none" lIns="91440" tIns="45720" rIns="91440" bIns="45720" rtlCol="0" anchor="t">
            <a:normAutofit fontScale="25000" lnSpcReduction="20000"/>
          </a:bodyPr>
          <a:lstStyle/>
          <a:p>
            <a:pPr algn="l"/>
            <a:endParaRPr lang="en-GB" sz="2000" dirty="0"/>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0566" b="87462" l="9591" r="81191"/>
                    </a14:imgEffect>
                  </a14:imgLayer>
                </a14:imgProps>
              </a:ext>
              <a:ext uri="{28A0092B-C50C-407E-A947-70E740481C1C}">
                <a14:useLocalDpi xmlns:a14="http://schemas.microsoft.com/office/drawing/2010/main"/>
              </a:ext>
            </a:extLst>
          </a:blip>
          <a:srcRect l="9515" t="18380" r="18641" b="10621"/>
          <a:stretch/>
        </p:blipFill>
        <p:spPr>
          <a:xfrm flipH="1">
            <a:off x="21828" y="1800448"/>
            <a:ext cx="7226300" cy="3860800"/>
          </a:xfrm>
          <a:prstGeom prst="rect">
            <a:avLst/>
          </a:prstGeom>
        </p:spPr>
      </p:pic>
      <p:pic>
        <p:nvPicPr>
          <p:cNvPr id="6" name="Picture 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flipH="1">
            <a:off x="7525411" y="1844824"/>
            <a:ext cx="4619261" cy="3655139"/>
          </a:xfrm>
          <a:prstGeom prst="rect">
            <a:avLst/>
          </a:prstGeom>
        </p:spPr>
      </p:pic>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ackgroundRemoval t="9939" b="100000" l="9963" r="89996"/>
                    </a14:imgEffect>
                  </a14:imgLayer>
                </a14:imgProps>
              </a:ext>
              <a:ext uri="{28A0092B-C50C-407E-A947-70E740481C1C}">
                <a14:useLocalDpi xmlns:a14="http://schemas.microsoft.com/office/drawing/2010/main"/>
              </a:ext>
            </a:extLst>
          </a:blip>
          <a:stretch>
            <a:fillRect/>
          </a:stretch>
        </p:blipFill>
        <p:spPr>
          <a:xfrm>
            <a:off x="3614742" y="4404843"/>
            <a:ext cx="4464496" cy="2413618"/>
          </a:xfrm>
          <a:prstGeom prst="rect">
            <a:avLst/>
          </a:prstGeom>
        </p:spPr>
      </p:pic>
    </p:spTree>
    <p:extLst>
      <p:ext uri="{BB962C8B-B14F-4D97-AF65-F5344CB8AC3E}">
        <p14:creationId xmlns:p14="http://schemas.microsoft.com/office/powerpoint/2010/main" val="2719349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b="1" dirty="0">
                <a:solidFill>
                  <a:prstClr val="white"/>
                </a:solidFill>
              </a:rPr>
              <a:t>NBPI Alignment</a:t>
            </a:r>
            <a:br>
              <a:rPr lang="en-GB" dirty="0"/>
            </a:br>
            <a:r>
              <a:rPr lang="en-GB" dirty="0" err="1"/>
              <a:t>Portblock</a:t>
            </a:r>
            <a:r>
              <a:rPr lang="en-GB" dirty="0"/>
              <a:t> position alignment</a:t>
            </a:r>
          </a:p>
        </p:txBody>
      </p:sp>
      <p:sp>
        <p:nvSpPr>
          <p:cNvPr id="3" name="Content Placeholder 2"/>
          <p:cNvSpPr>
            <a:spLocks noGrp="1"/>
          </p:cNvSpPr>
          <p:nvPr>
            <p:ph idx="1"/>
          </p:nvPr>
        </p:nvSpPr>
        <p:spPr>
          <a:xfrm>
            <a:off x="609601" y="1600201"/>
            <a:ext cx="5130800" cy="1647202"/>
          </a:xfrm>
        </p:spPr>
        <p:txBody>
          <a:bodyPr>
            <a:normAutofit fontScale="92500" lnSpcReduction="20000"/>
          </a:bodyPr>
          <a:lstStyle/>
          <a:p>
            <a:r>
              <a:rPr lang="sv-SE" dirty="0"/>
              <a:t>NBPI rolls into port block</a:t>
            </a:r>
          </a:p>
          <a:p>
            <a:pPr lvl="1"/>
            <a:r>
              <a:rPr lang="sv-SE" dirty="0"/>
              <a:t>Port block guide rails light blue</a:t>
            </a:r>
          </a:p>
          <a:p>
            <a:r>
              <a:rPr lang="sv-SE" dirty="0"/>
              <a:t>NBPI alignment features interacts with port block alignment features</a:t>
            </a:r>
          </a:p>
          <a:p>
            <a:pPr lvl="1"/>
            <a:r>
              <a:rPr lang="sv-SE" dirty="0"/>
              <a:t>NBPI: Rear red, front orange</a:t>
            </a:r>
          </a:p>
          <a:p>
            <a:pPr lvl="1"/>
            <a:r>
              <a:rPr lang="sv-SE" dirty="0"/>
              <a:t>Port block: dark blue</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36</a:t>
            </a:fld>
            <a:endParaRPr lang="en-GB" noProof="0"/>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a:ext>
            </a:extLst>
          </a:blip>
          <a:srcRect l="14546" t="18526" r="4516" b="14104"/>
          <a:stretch/>
        </p:blipFill>
        <p:spPr>
          <a:xfrm>
            <a:off x="6079067" y="4423934"/>
            <a:ext cx="6096000" cy="2057400"/>
          </a:xfrm>
          <a:prstGeom prst="rect">
            <a:avLst/>
          </a:prstGeom>
          <a:ln>
            <a:solidFill>
              <a:schemeClr val="tx1"/>
            </a:solidFill>
          </a:ln>
        </p:spPr>
      </p:pic>
      <p:pic>
        <p:nvPicPr>
          <p:cNvPr id="36" name="Picture 35"/>
          <p:cNvPicPr>
            <a:picLocks noChangeAspect="1"/>
          </p:cNvPicPr>
          <p:nvPr/>
        </p:nvPicPr>
        <p:blipFill rotWithShape="1">
          <a:blip r:embed="rId4" cstate="print">
            <a:extLst>
              <a:ext uri="{28A0092B-C50C-407E-A947-70E740481C1C}">
                <a14:useLocalDpi xmlns:a14="http://schemas.microsoft.com/office/drawing/2010/main"/>
              </a:ext>
            </a:extLst>
          </a:blip>
          <a:srcRect l="28680" t="4790" r="-9408" b="27184"/>
          <a:stretch/>
        </p:blipFill>
        <p:spPr>
          <a:xfrm>
            <a:off x="6079067" y="4411234"/>
            <a:ext cx="6096000" cy="2082800"/>
          </a:xfrm>
          <a:prstGeom prst="rect">
            <a:avLst/>
          </a:prstGeom>
          <a:solidFill>
            <a:schemeClr val="bg1"/>
          </a:solidFill>
          <a:ln>
            <a:solidFill>
              <a:schemeClr val="tx1"/>
            </a:solidFill>
          </a:ln>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a:ext>
            </a:extLst>
          </a:blip>
          <a:srcRect l="14174" t="18370" r="4890" b="13428"/>
          <a:stretch/>
        </p:blipFill>
        <p:spPr>
          <a:xfrm>
            <a:off x="6079067" y="4411234"/>
            <a:ext cx="6095999" cy="2082800"/>
          </a:xfrm>
          <a:prstGeom prst="rect">
            <a:avLst/>
          </a:prstGeom>
          <a:ln>
            <a:solidFill>
              <a:schemeClr val="tx1"/>
            </a:solidFill>
          </a:ln>
        </p:spPr>
      </p:pic>
      <p:pic>
        <p:nvPicPr>
          <p:cNvPr id="35" name="Picture 34"/>
          <p:cNvPicPr>
            <a:picLocks noChangeAspect="1"/>
          </p:cNvPicPr>
          <p:nvPr/>
        </p:nvPicPr>
        <p:blipFill rotWithShape="1">
          <a:blip r:embed="rId6" cstate="hqprint">
            <a:extLst>
              <a:ext uri="{28A0092B-C50C-407E-A947-70E740481C1C}">
                <a14:useLocalDpi xmlns:a14="http://schemas.microsoft.com/office/drawing/2010/main"/>
              </a:ext>
            </a:extLst>
          </a:blip>
          <a:srcRect r="-10777"/>
          <a:stretch/>
        </p:blipFill>
        <p:spPr>
          <a:xfrm>
            <a:off x="6007430" y="4423934"/>
            <a:ext cx="6096001" cy="2082799"/>
          </a:xfrm>
          <a:prstGeom prst="rect">
            <a:avLst/>
          </a:prstGeom>
          <a:ln>
            <a:solidFill>
              <a:schemeClr val="tx1"/>
            </a:solidFill>
          </a:ln>
        </p:spPr>
      </p:pic>
      <p:sp>
        <p:nvSpPr>
          <p:cNvPr id="60" name="TextBox 59"/>
          <p:cNvSpPr txBox="1"/>
          <p:nvPr/>
        </p:nvSpPr>
        <p:spPr>
          <a:xfrm>
            <a:off x="5437506" y="1434178"/>
            <a:ext cx="3767455" cy="600164"/>
          </a:xfrm>
          <a:prstGeom prst="rect">
            <a:avLst/>
          </a:prstGeom>
          <a:noFill/>
        </p:spPr>
        <p:txBody>
          <a:bodyPr wrap="square" rtlCol="0">
            <a:spAutoFit/>
          </a:bodyPr>
          <a:lstStyle/>
          <a:p>
            <a:r>
              <a:rPr lang="sv-SE" sz="1100" dirty="0"/>
              <a:t>x-direction: along beamline</a:t>
            </a:r>
          </a:p>
          <a:p>
            <a:r>
              <a:rPr lang="sv-SE" sz="1100" dirty="0"/>
              <a:t>y-direction: horisontally normal to x-direction</a:t>
            </a:r>
            <a:br>
              <a:rPr lang="sv-SE" sz="1100" dirty="0"/>
            </a:br>
            <a:r>
              <a:rPr lang="sv-SE" sz="1100" dirty="0"/>
              <a:t>z-direction: vertical</a:t>
            </a:r>
          </a:p>
        </p:txBody>
      </p:sp>
      <p:grpSp>
        <p:nvGrpSpPr>
          <p:cNvPr id="84" name="Group 83"/>
          <p:cNvGrpSpPr/>
          <p:nvPr/>
        </p:nvGrpSpPr>
        <p:grpSpPr>
          <a:xfrm>
            <a:off x="263352" y="1671811"/>
            <a:ext cx="11695691" cy="4709517"/>
            <a:chOff x="6349" y="1632019"/>
            <a:chExt cx="9124951" cy="4778306"/>
          </a:xfrm>
        </p:grpSpPr>
        <p:grpSp>
          <p:nvGrpSpPr>
            <p:cNvPr id="65" name="Group 64"/>
            <p:cNvGrpSpPr/>
            <p:nvPr/>
          </p:nvGrpSpPr>
          <p:grpSpPr>
            <a:xfrm>
              <a:off x="6349" y="3566160"/>
              <a:ext cx="5486401" cy="2844165"/>
              <a:chOff x="6349" y="3566160"/>
              <a:chExt cx="5486401" cy="2844165"/>
            </a:xfrm>
          </p:grpSpPr>
          <p:grpSp>
            <p:nvGrpSpPr>
              <p:cNvPr id="44" name="Group 43"/>
              <p:cNvGrpSpPr/>
              <p:nvPr/>
            </p:nvGrpSpPr>
            <p:grpSpPr>
              <a:xfrm>
                <a:off x="6349" y="4530771"/>
                <a:ext cx="5486401" cy="1879554"/>
                <a:chOff x="-1" y="4530771"/>
                <a:chExt cx="5486401" cy="1879554"/>
              </a:xfrm>
            </p:grpSpPr>
            <p:grpSp>
              <p:nvGrpSpPr>
                <p:cNvPr id="34" name="Group 33"/>
                <p:cNvGrpSpPr/>
                <p:nvPr/>
              </p:nvGrpSpPr>
              <p:grpSpPr>
                <a:xfrm>
                  <a:off x="-1" y="4530771"/>
                  <a:ext cx="5486401" cy="1879554"/>
                  <a:chOff x="-1" y="4530771"/>
                  <a:chExt cx="5486401" cy="1879554"/>
                </a:xfrm>
              </p:grpSpPr>
              <p:pic>
                <p:nvPicPr>
                  <p:cNvPr id="31" name="Picture 3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 y="4530771"/>
                    <a:ext cx="3476632" cy="1879554"/>
                  </a:xfrm>
                  <a:prstGeom prst="rect">
                    <a:avLst/>
                  </a:prstGeom>
                  <a:ln>
                    <a:solidFill>
                      <a:schemeClr val="tx1"/>
                    </a:solidFill>
                  </a:ln>
                </p:spPr>
              </p:pic>
              <p:sp>
                <p:nvSpPr>
                  <p:cNvPr id="33" name="Rectangle 32"/>
                  <p:cNvSpPr/>
                  <p:nvPr/>
                </p:nvSpPr>
                <p:spPr>
                  <a:xfrm>
                    <a:off x="5019675" y="6057900"/>
                    <a:ext cx="466725" cy="35242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43" name="Group 42"/>
                <p:cNvGrpSpPr/>
                <p:nvPr/>
              </p:nvGrpSpPr>
              <p:grpSpPr>
                <a:xfrm>
                  <a:off x="3476631" y="4530771"/>
                  <a:ext cx="2009769" cy="1879554"/>
                  <a:chOff x="3476631" y="4530771"/>
                  <a:chExt cx="2009769" cy="1879554"/>
                </a:xfrm>
              </p:grpSpPr>
              <p:cxnSp>
                <p:nvCxnSpPr>
                  <p:cNvPr id="38" name="Straight Connector 37"/>
                  <p:cNvCxnSpPr/>
                  <p:nvPr/>
                </p:nvCxnSpPr>
                <p:spPr>
                  <a:xfrm flipH="1" flipV="1">
                    <a:off x="3476631" y="4530771"/>
                    <a:ext cx="2009769" cy="15271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3476631" y="5626100"/>
                    <a:ext cx="1543044" cy="431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3476631" y="6410325"/>
                    <a:ext cx="15430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4" name="Group 63"/>
              <p:cNvGrpSpPr/>
              <p:nvPr/>
            </p:nvGrpSpPr>
            <p:grpSpPr>
              <a:xfrm>
                <a:off x="800100" y="3566160"/>
                <a:ext cx="1303020" cy="1569720"/>
                <a:chOff x="800100" y="3566160"/>
                <a:chExt cx="1303020" cy="1569720"/>
              </a:xfrm>
            </p:grpSpPr>
            <p:sp>
              <p:nvSpPr>
                <p:cNvPr id="61" name="TextBox 60"/>
                <p:cNvSpPr txBox="1"/>
                <p:nvPr/>
              </p:nvSpPr>
              <p:spPr>
                <a:xfrm>
                  <a:off x="800100" y="3566160"/>
                  <a:ext cx="1303020" cy="461665"/>
                </a:xfrm>
                <a:prstGeom prst="rect">
                  <a:avLst/>
                </a:prstGeom>
                <a:noFill/>
                <a:ln>
                  <a:solidFill>
                    <a:schemeClr val="tx1"/>
                  </a:solidFill>
                </a:ln>
              </p:spPr>
              <p:txBody>
                <a:bodyPr wrap="square" rtlCol="0">
                  <a:spAutoFit/>
                </a:bodyPr>
                <a:lstStyle/>
                <a:p>
                  <a:r>
                    <a:rPr lang="sv-SE" sz="1200" dirty="0"/>
                    <a:t>Defines in y- &amp; z-direction</a:t>
                  </a:r>
                </a:p>
              </p:txBody>
            </p:sp>
            <p:cxnSp>
              <p:nvCxnSpPr>
                <p:cNvPr id="63" name="Straight Arrow Connector 62"/>
                <p:cNvCxnSpPr>
                  <a:stCxn id="61" idx="2"/>
                </p:cNvCxnSpPr>
                <p:nvPr/>
              </p:nvCxnSpPr>
              <p:spPr>
                <a:xfrm>
                  <a:off x="1451610" y="4027825"/>
                  <a:ext cx="346710" cy="11080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grpSp>
          <p:nvGrpSpPr>
            <p:cNvPr id="83" name="Group 82"/>
            <p:cNvGrpSpPr/>
            <p:nvPr/>
          </p:nvGrpSpPr>
          <p:grpSpPr>
            <a:xfrm>
              <a:off x="4224020" y="1632019"/>
              <a:ext cx="4907280" cy="4248081"/>
              <a:chOff x="4224020" y="1632019"/>
              <a:chExt cx="4907280" cy="4248081"/>
            </a:xfrm>
          </p:grpSpPr>
          <p:grpSp>
            <p:nvGrpSpPr>
              <p:cNvPr id="59" name="Group 58"/>
              <p:cNvGrpSpPr/>
              <p:nvPr/>
            </p:nvGrpSpPr>
            <p:grpSpPr>
              <a:xfrm>
                <a:off x="5657850" y="2059078"/>
                <a:ext cx="3473450" cy="3821022"/>
                <a:chOff x="5657850" y="2059078"/>
                <a:chExt cx="3473450" cy="3821022"/>
              </a:xfrm>
            </p:grpSpPr>
            <p:sp>
              <p:nvSpPr>
                <p:cNvPr id="45" name="Rectangle 44"/>
                <p:cNvSpPr/>
                <p:nvPr/>
              </p:nvSpPr>
              <p:spPr>
                <a:xfrm>
                  <a:off x="6464300" y="5664200"/>
                  <a:ext cx="381000" cy="2159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8" name="Group 57"/>
                <p:cNvGrpSpPr/>
                <p:nvPr/>
              </p:nvGrpSpPr>
              <p:grpSpPr>
                <a:xfrm>
                  <a:off x="5657850" y="2059078"/>
                  <a:ext cx="3473450" cy="3821022"/>
                  <a:chOff x="5657850" y="2059078"/>
                  <a:chExt cx="3473450" cy="3821022"/>
                </a:xfrm>
              </p:grpSpPr>
              <p:pic>
                <p:nvPicPr>
                  <p:cNvPr id="32" name="Picture 3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57850" y="2059078"/>
                    <a:ext cx="3467100" cy="1874401"/>
                  </a:xfrm>
                  <a:prstGeom prst="rect">
                    <a:avLst/>
                  </a:prstGeom>
                  <a:ln>
                    <a:solidFill>
                      <a:schemeClr val="tx1"/>
                    </a:solidFill>
                  </a:ln>
                </p:spPr>
              </p:pic>
              <p:grpSp>
                <p:nvGrpSpPr>
                  <p:cNvPr id="57" name="Group 56"/>
                  <p:cNvGrpSpPr/>
                  <p:nvPr/>
                </p:nvGrpSpPr>
                <p:grpSpPr>
                  <a:xfrm>
                    <a:off x="5657850" y="3933479"/>
                    <a:ext cx="3473450" cy="1946621"/>
                    <a:chOff x="5657850" y="3933479"/>
                    <a:chExt cx="3473450" cy="1946621"/>
                  </a:xfrm>
                </p:grpSpPr>
                <p:cxnSp>
                  <p:nvCxnSpPr>
                    <p:cNvPr id="47" name="Straight Connector 46"/>
                    <p:cNvCxnSpPr/>
                    <p:nvPr/>
                  </p:nvCxnSpPr>
                  <p:spPr>
                    <a:xfrm flipH="1" flipV="1">
                      <a:off x="6096000" y="3933479"/>
                      <a:ext cx="368300" cy="1730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5657850" y="3933479"/>
                      <a:ext cx="806450" cy="19466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845300" y="3933480"/>
                      <a:ext cx="1308100" cy="1730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6845300" y="3933479"/>
                      <a:ext cx="2286000" cy="19466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82" name="Group 81"/>
              <p:cNvGrpSpPr/>
              <p:nvPr/>
            </p:nvGrpSpPr>
            <p:grpSpPr>
              <a:xfrm>
                <a:off x="6738620" y="1632019"/>
                <a:ext cx="1871980" cy="1233101"/>
                <a:chOff x="6738620" y="1632019"/>
                <a:chExt cx="1871980" cy="1233101"/>
              </a:xfrm>
            </p:grpSpPr>
            <p:sp>
              <p:nvSpPr>
                <p:cNvPr id="66" name="TextBox 65"/>
                <p:cNvSpPr txBox="1"/>
                <p:nvPr/>
              </p:nvSpPr>
              <p:spPr>
                <a:xfrm>
                  <a:off x="6979920" y="1632019"/>
                  <a:ext cx="1630680" cy="276999"/>
                </a:xfrm>
                <a:prstGeom prst="rect">
                  <a:avLst/>
                </a:prstGeom>
                <a:noFill/>
                <a:ln>
                  <a:solidFill>
                    <a:schemeClr val="tx1"/>
                  </a:solidFill>
                </a:ln>
              </p:spPr>
              <p:txBody>
                <a:bodyPr wrap="square" rtlCol="0">
                  <a:spAutoFit/>
                </a:bodyPr>
                <a:lstStyle/>
                <a:p>
                  <a:r>
                    <a:rPr lang="sv-SE" sz="1200" dirty="0"/>
                    <a:t>Defines in z-direction</a:t>
                  </a:r>
                </a:p>
              </p:txBody>
            </p:sp>
            <p:cxnSp>
              <p:nvCxnSpPr>
                <p:cNvPr id="67" name="Straight Arrow Connector 66"/>
                <p:cNvCxnSpPr>
                  <a:stCxn id="66" idx="2"/>
                </p:cNvCxnSpPr>
                <p:nvPr/>
              </p:nvCxnSpPr>
              <p:spPr>
                <a:xfrm flipH="1">
                  <a:off x="6738620" y="1909018"/>
                  <a:ext cx="1056640" cy="84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66" idx="2"/>
                </p:cNvCxnSpPr>
                <p:nvPr/>
              </p:nvCxnSpPr>
              <p:spPr>
                <a:xfrm>
                  <a:off x="7795260" y="1909018"/>
                  <a:ext cx="419100" cy="9561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4224020" y="2945811"/>
                <a:ext cx="3042920" cy="461665"/>
                <a:chOff x="4224020" y="2945811"/>
                <a:chExt cx="3042920" cy="461665"/>
              </a:xfrm>
            </p:grpSpPr>
            <p:sp>
              <p:nvSpPr>
                <p:cNvPr id="77" name="TextBox 76"/>
                <p:cNvSpPr txBox="1"/>
                <p:nvPr/>
              </p:nvSpPr>
              <p:spPr>
                <a:xfrm>
                  <a:off x="4224020" y="2945811"/>
                  <a:ext cx="1303020" cy="461665"/>
                </a:xfrm>
                <a:prstGeom prst="rect">
                  <a:avLst/>
                </a:prstGeom>
                <a:noFill/>
                <a:ln>
                  <a:solidFill>
                    <a:schemeClr val="tx1"/>
                  </a:solidFill>
                </a:ln>
              </p:spPr>
              <p:txBody>
                <a:bodyPr wrap="square" rtlCol="0">
                  <a:spAutoFit/>
                </a:bodyPr>
                <a:lstStyle/>
                <a:p>
                  <a:r>
                    <a:rPr lang="sv-SE" sz="1200" dirty="0"/>
                    <a:t>Defines in x- &amp; y-direction</a:t>
                  </a:r>
                </a:p>
              </p:txBody>
            </p:sp>
            <p:cxnSp>
              <p:nvCxnSpPr>
                <p:cNvPr id="78" name="Straight Arrow Connector 77"/>
                <p:cNvCxnSpPr>
                  <a:stCxn id="77" idx="3"/>
                </p:cNvCxnSpPr>
                <p:nvPr/>
              </p:nvCxnSpPr>
              <p:spPr>
                <a:xfrm flipV="1">
                  <a:off x="5527040" y="2945811"/>
                  <a:ext cx="1739900" cy="2308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grpSp>
      <p:grpSp>
        <p:nvGrpSpPr>
          <p:cNvPr id="19" name="Group 18"/>
          <p:cNvGrpSpPr/>
          <p:nvPr/>
        </p:nvGrpSpPr>
        <p:grpSpPr>
          <a:xfrm>
            <a:off x="6181108" y="4496156"/>
            <a:ext cx="1531877" cy="639724"/>
            <a:chOff x="3124200" y="3030747"/>
            <a:chExt cx="1148908" cy="639724"/>
          </a:xfrm>
        </p:grpSpPr>
        <p:grpSp>
          <p:nvGrpSpPr>
            <p:cNvPr id="10" name="Group 9"/>
            <p:cNvGrpSpPr/>
            <p:nvPr/>
          </p:nvGrpSpPr>
          <p:grpSpPr>
            <a:xfrm>
              <a:off x="3344985" y="3207123"/>
              <a:ext cx="676095" cy="461665"/>
              <a:chOff x="3775945" y="3566160"/>
              <a:chExt cx="676095" cy="461665"/>
            </a:xfrm>
          </p:grpSpPr>
          <p:cxnSp>
            <p:nvCxnSpPr>
              <p:cNvPr id="6" name="Straight Arrow Connector 5"/>
              <p:cNvCxnSpPr/>
              <p:nvPr/>
            </p:nvCxnSpPr>
            <p:spPr>
              <a:xfrm flipV="1">
                <a:off x="4078129" y="3566160"/>
                <a:ext cx="0" cy="4616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4080512" y="3910758"/>
                <a:ext cx="371528" cy="1146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3775945" y="3796992"/>
                <a:ext cx="300786" cy="2275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3528060" y="3030747"/>
              <a:ext cx="350520" cy="246221"/>
            </a:xfrm>
            <a:prstGeom prst="rect">
              <a:avLst/>
            </a:prstGeom>
            <a:noFill/>
          </p:spPr>
          <p:txBody>
            <a:bodyPr wrap="square" rtlCol="0">
              <a:spAutoFit/>
            </a:bodyPr>
            <a:lstStyle/>
            <a:p>
              <a:r>
                <a:rPr lang="sv-SE" sz="1000" dirty="0"/>
                <a:t>z-</a:t>
              </a:r>
            </a:p>
          </p:txBody>
        </p:sp>
        <p:sp>
          <p:nvSpPr>
            <p:cNvPr id="62" name="TextBox 61"/>
            <p:cNvSpPr txBox="1"/>
            <p:nvPr/>
          </p:nvSpPr>
          <p:spPr>
            <a:xfrm>
              <a:off x="3922588" y="3424250"/>
              <a:ext cx="350520" cy="246221"/>
            </a:xfrm>
            <a:prstGeom prst="rect">
              <a:avLst/>
            </a:prstGeom>
            <a:noFill/>
          </p:spPr>
          <p:txBody>
            <a:bodyPr wrap="square" rtlCol="0">
              <a:spAutoFit/>
            </a:bodyPr>
            <a:lstStyle/>
            <a:p>
              <a:r>
                <a:rPr lang="sv-SE" sz="1000" dirty="0"/>
                <a:t>x-</a:t>
              </a:r>
            </a:p>
          </p:txBody>
        </p:sp>
        <p:sp>
          <p:nvSpPr>
            <p:cNvPr id="68" name="TextBox 67"/>
            <p:cNvSpPr txBox="1"/>
            <p:nvPr/>
          </p:nvSpPr>
          <p:spPr>
            <a:xfrm>
              <a:off x="3124200" y="3305067"/>
              <a:ext cx="350520" cy="246221"/>
            </a:xfrm>
            <a:prstGeom prst="rect">
              <a:avLst/>
            </a:prstGeom>
            <a:noFill/>
          </p:spPr>
          <p:txBody>
            <a:bodyPr wrap="square" rtlCol="0">
              <a:spAutoFit/>
            </a:bodyPr>
            <a:lstStyle/>
            <a:p>
              <a:r>
                <a:rPr lang="sv-SE" sz="1000" dirty="0"/>
                <a:t>y-</a:t>
              </a:r>
            </a:p>
          </p:txBody>
        </p:sp>
      </p:grpSp>
    </p:spTree>
    <p:extLst>
      <p:ext uri="{BB962C8B-B14F-4D97-AF65-F5344CB8AC3E}">
        <p14:creationId xmlns:p14="http://schemas.microsoft.com/office/powerpoint/2010/main" val="269698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68533" y="3897203"/>
            <a:ext cx="4572000" cy="1853804"/>
          </a:xfrm>
          <a:prstGeom prst="rect">
            <a:avLst/>
          </a:prstGeom>
        </p:spPr>
      </p:pic>
      <p:sp>
        <p:nvSpPr>
          <p:cNvPr id="2" name="Title 1"/>
          <p:cNvSpPr>
            <a:spLocks noGrp="1"/>
          </p:cNvSpPr>
          <p:nvPr>
            <p:ph type="title"/>
          </p:nvPr>
        </p:nvSpPr>
        <p:spPr/>
        <p:txBody>
          <a:bodyPr/>
          <a:lstStyle/>
          <a:p>
            <a:r>
              <a:rPr lang="sv-SE" sz="3200" b="1" dirty="0">
                <a:solidFill>
                  <a:prstClr val="white"/>
                </a:solidFill>
              </a:rPr>
              <a:t>NBPI Alignment</a:t>
            </a:r>
            <a:br>
              <a:rPr lang="en-GB" dirty="0">
                <a:solidFill>
                  <a:prstClr val="white"/>
                </a:solidFill>
              </a:rPr>
            </a:br>
            <a:r>
              <a:rPr lang="en-GB" dirty="0" err="1"/>
              <a:t>Portblock</a:t>
            </a:r>
            <a:r>
              <a:rPr lang="en-GB" dirty="0"/>
              <a:t> position alignment</a:t>
            </a:r>
            <a:endParaRPr lang="sv-SE" dirty="0"/>
          </a:p>
        </p:txBody>
      </p:sp>
      <p:sp>
        <p:nvSpPr>
          <p:cNvPr id="3" name="Content Placeholder 2"/>
          <p:cNvSpPr>
            <a:spLocks noGrp="1"/>
          </p:cNvSpPr>
          <p:nvPr>
            <p:ph idx="1"/>
          </p:nvPr>
        </p:nvSpPr>
        <p:spPr>
          <a:xfrm>
            <a:off x="609600" y="1600201"/>
            <a:ext cx="9902891" cy="2105025"/>
          </a:xfrm>
        </p:spPr>
        <p:txBody>
          <a:bodyPr>
            <a:normAutofit/>
          </a:bodyPr>
          <a:lstStyle/>
          <a:p>
            <a:r>
              <a:rPr lang="sv-SE" dirty="0"/>
              <a:t>NBPI lands on alignment features</a:t>
            </a:r>
          </a:p>
          <a:p>
            <a:pPr lvl="1"/>
            <a:r>
              <a:rPr lang="sv-SE" dirty="0"/>
              <a:t>Slope on guide rails</a:t>
            </a:r>
          </a:p>
          <a:p>
            <a:r>
              <a:rPr lang="sv-SE" dirty="0"/>
              <a:t>Slides the last mm’s into position guided by the port block alignment features</a:t>
            </a:r>
          </a:p>
          <a:p>
            <a:pPr lvl="1"/>
            <a:r>
              <a:rPr lang="sv-SE" dirty="0"/>
              <a:t>Nominal sliding length 21.5mm</a:t>
            </a:r>
          </a:p>
          <a:p>
            <a:pPr lvl="1"/>
            <a:r>
              <a:rPr lang="sv-SE" dirty="0"/>
              <a:t>Nominal vertical movement 1.5mm</a:t>
            </a:r>
          </a:p>
          <a:p>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37</a:t>
            </a:fld>
            <a:endParaRPr lang="en-GB" noProof="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9600" y="4012452"/>
            <a:ext cx="4870400" cy="197479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51600" y="3897204"/>
            <a:ext cx="4572000" cy="185380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9600" y="4005064"/>
            <a:ext cx="4870400" cy="1974795"/>
          </a:xfrm>
          <a:prstGeom prst="rect">
            <a:avLst/>
          </a:prstGeom>
        </p:spPr>
      </p:pic>
    </p:spTree>
    <p:extLst>
      <p:ext uri="{BB962C8B-B14F-4D97-AF65-F5344CB8AC3E}">
        <p14:creationId xmlns:p14="http://schemas.microsoft.com/office/powerpoint/2010/main" val="160135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sv-SE" dirty="0"/>
              <a:t>Manufacturing progress</a:t>
            </a:r>
            <a:endParaRPr lang="en-GB" dirty="0"/>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38</a:t>
            </a:fld>
            <a:endParaRPr lang="en-GB" noProof="0" dirty="0"/>
          </a:p>
        </p:txBody>
      </p:sp>
      <p:sp>
        <p:nvSpPr>
          <p:cNvPr id="5" name="Text Placeholder 4">
            <a:extLst>
              <a:ext uri="{FF2B5EF4-FFF2-40B4-BE49-F238E27FC236}">
                <a16:creationId xmlns:a16="http://schemas.microsoft.com/office/drawing/2014/main" id="{B3B9121C-D607-7542-93FF-48514E772843}"/>
              </a:ext>
            </a:extLst>
          </p:cNvPr>
          <p:cNvSpPr>
            <a:spLocks noGrp="1"/>
          </p:cNvSpPr>
          <p:nvPr>
            <p:ph type="body" sz="quarter" idx="13"/>
          </p:nvPr>
        </p:nvSpPr>
        <p:spPr/>
        <p:txBody>
          <a:bodyPr/>
          <a:lstStyle/>
          <a:p>
            <a:endParaRPr lang="en-GB" dirty="0"/>
          </a:p>
        </p:txBody>
      </p:sp>
      <p:sp>
        <p:nvSpPr>
          <p:cNvPr id="37" name="TextBox 36">
            <a:extLst>
              <a:ext uri="{FF2B5EF4-FFF2-40B4-BE49-F238E27FC236}">
                <a16:creationId xmlns:a16="http://schemas.microsoft.com/office/drawing/2014/main" id="{A6A79A59-9DA2-9F4B-965D-05F562A8A589}"/>
              </a:ext>
            </a:extLst>
          </p:cNvPr>
          <p:cNvSpPr txBox="1"/>
          <p:nvPr/>
        </p:nvSpPr>
        <p:spPr>
          <a:xfrm>
            <a:off x="11615057" y="2960914"/>
            <a:ext cx="0" cy="0"/>
          </a:xfrm>
          <a:prstGeom prst="rect">
            <a:avLst/>
          </a:prstGeom>
        </p:spPr>
        <p:txBody>
          <a:bodyPr vert="horz" wrap="none" lIns="91440" tIns="45720" rIns="91440" bIns="45720" rtlCol="0" anchor="t">
            <a:normAutofit fontScale="25000" lnSpcReduction="20000"/>
          </a:bodyPr>
          <a:lstStyle/>
          <a:p>
            <a:pPr algn="l"/>
            <a:endParaRPr lang="en-GB" sz="2000" dirty="0"/>
          </a:p>
        </p:txBody>
      </p:sp>
      <p:pic>
        <p:nvPicPr>
          <p:cNvPr id="8" name="Picture 7"/>
          <p:cNvPicPr/>
          <p:nvPr/>
        </p:nvPicPr>
        <p:blipFill>
          <a:blip r:embed="rId3" cstate="print">
            <a:extLst>
              <a:ext uri="{28A0092B-C50C-407E-A947-70E740481C1C}">
                <a14:useLocalDpi xmlns:a14="http://schemas.microsoft.com/office/drawing/2010/main"/>
              </a:ext>
            </a:extLst>
          </a:blip>
          <a:stretch>
            <a:fillRect/>
          </a:stretch>
        </p:blipFill>
        <p:spPr>
          <a:xfrm rot="10800000">
            <a:off x="47329" y="2850202"/>
            <a:ext cx="4608511" cy="3456637"/>
          </a:xfrm>
          <a:prstGeom prst="rect">
            <a:avLst/>
          </a:prstGeom>
        </p:spPr>
      </p:pic>
      <p:sp>
        <p:nvSpPr>
          <p:cNvPr id="7" name="Content Placeholder 2"/>
          <p:cNvSpPr>
            <a:spLocks noGrp="1"/>
          </p:cNvSpPr>
          <p:nvPr>
            <p:ph idx="1"/>
          </p:nvPr>
        </p:nvSpPr>
        <p:spPr>
          <a:xfrm>
            <a:off x="609600" y="1781000"/>
            <a:ext cx="4406280" cy="4345166"/>
          </a:xfrm>
        </p:spPr>
        <p:txBody>
          <a:bodyPr/>
          <a:lstStyle/>
          <a:p>
            <a:pPr marL="0" indent="0">
              <a:buNone/>
            </a:pPr>
            <a:r>
              <a:rPr lang="en-US" dirty="0"/>
              <a:t>Raw material for NBPI body and lid prototype delivered to FZJ ready for manufacturing</a:t>
            </a: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59896" y="1484784"/>
            <a:ext cx="2461250" cy="1848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a:xfrm>
            <a:off x="7785720" y="1556792"/>
            <a:ext cx="4406280" cy="4345166"/>
          </a:xfrm>
          <a:prstGeom prst="rect">
            <a:avLst/>
          </a:prstGeom>
        </p:spPr>
        <p:txBody>
          <a:bodyPr vert="horz" lIns="90000" tIns="45720" rIns="91440" bIns="4572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dirty="0"/>
              <a:t>NBPI windows and Gasket testing @ESS</a:t>
            </a:r>
          </a:p>
        </p:txBody>
      </p:sp>
      <p:pic>
        <p:nvPicPr>
          <p:cNvPr id="3" name="Picture 2"/>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164334" y="3729375"/>
            <a:ext cx="5557617" cy="2848371"/>
          </a:xfrm>
          <a:prstGeom prst="rect">
            <a:avLst/>
          </a:prstGeom>
        </p:spPr>
      </p:pic>
      <p:sp>
        <p:nvSpPr>
          <p:cNvPr id="12" name="Content Placeholder 2"/>
          <p:cNvSpPr txBox="1">
            <a:spLocks/>
          </p:cNvSpPr>
          <p:nvPr/>
        </p:nvSpPr>
        <p:spPr>
          <a:xfrm>
            <a:off x="7752184" y="3260298"/>
            <a:ext cx="4406280" cy="4345166"/>
          </a:xfrm>
          <a:prstGeom prst="rect">
            <a:avLst/>
          </a:prstGeom>
        </p:spPr>
        <p:txBody>
          <a:bodyPr vert="horz" lIns="90000" tIns="45720" rIns="91440" bIns="4572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dirty="0"/>
              <a:t>Test plate for NBPI windows</a:t>
            </a:r>
          </a:p>
        </p:txBody>
      </p:sp>
    </p:spTree>
    <p:extLst>
      <p:ext uri="{BB962C8B-B14F-4D97-AF65-F5344CB8AC3E}">
        <p14:creationId xmlns:p14="http://schemas.microsoft.com/office/powerpoint/2010/main" val="1962088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a:xfrm>
            <a:off x="609600" y="226240"/>
            <a:ext cx="9518848" cy="562074"/>
          </a:xfrm>
        </p:spPr>
        <p:txBody>
          <a:bodyPr/>
          <a:lstStyle/>
          <a:p>
            <a:r>
              <a:rPr lang="en-US" dirty="0"/>
              <a:t>PDR of NBPI Cooling and NBOA atmosphere performed</a:t>
            </a:r>
            <a:endParaRPr lang="en-GB" dirty="0"/>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a:xfrm>
            <a:off x="9192344" y="6549789"/>
            <a:ext cx="2844800" cy="365125"/>
          </a:xfrm>
        </p:spPr>
        <p:txBody>
          <a:bodyPr/>
          <a:lstStyle/>
          <a:p>
            <a:fld id="{551115BC-487E-4422-894C-CB7CD3E79223}" type="slidenum">
              <a:rPr lang="en-GB" noProof="0" smtClean="0"/>
              <a:t>39</a:t>
            </a:fld>
            <a:endParaRPr lang="en-GB" noProof="0" dirty="0"/>
          </a:p>
        </p:txBody>
      </p:sp>
      <p:sp>
        <p:nvSpPr>
          <p:cNvPr id="5" name="Text Placeholder 4">
            <a:extLst>
              <a:ext uri="{FF2B5EF4-FFF2-40B4-BE49-F238E27FC236}">
                <a16:creationId xmlns:a16="http://schemas.microsoft.com/office/drawing/2014/main" id="{B3B9121C-D607-7542-93FF-48514E772843}"/>
              </a:ext>
            </a:extLst>
          </p:cNvPr>
          <p:cNvSpPr>
            <a:spLocks noGrp="1"/>
          </p:cNvSpPr>
          <p:nvPr>
            <p:ph type="body" sz="quarter" idx="13"/>
          </p:nvPr>
        </p:nvSpPr>
        <p:spPr>
          <a:xfrm>
            <a:off x="629765" y="744691"/>
            <a:ext cx="9518848" cy="590550"/>
          </a:xfrm>
        </p:spPr>
        <p:txBody>
          <a:bodyPr/>
          <a:lstStyle/>
          <a:p>
            <a:r>
              <a:rPr lang="en-GB" dirty="0"/>
              <a:t>System Interfaces and Design</a:t>
            </a:r>
          </a:p>
        </p:txBody>
      </p:sp>
      <p:sp>
        <p:nvSpPr>
          <p:cNvPr id="8" name="TextBox 7"/>
          <p:cNvSpPr txBox="1"/>
          <p:nvPr/>
        </p:nvSpPr>
        <p:spPr>
          <a:xfrm>
            <a:off x="7054800" y="1494249"/>
            <a:ext cx="4608512" cy="384486"/>
          </a:xfrm>
          <a:prstGeom prst="rect">
            <a:avLst/>
          </a:prstGeom>
        </p:spPr>
        <p:txBody>
          <a:bodyPr vert="horz" wrap="none" lIns="91440" tIns="45720" rIns="91440" bIns="45720" rtlCol="0" anchor="t">
            <a:normAutofit lnSpcReduction="10000"/>
          </a:bodyPr>
          <a:lstStyle/>
          <a:p>
            <a:pPr algn="l"/>
            <a:r>
              <a:rPr lang="en-US" sz="2000" b="1" dirty="0"/>
              <a:t>Neutron Beam Port Inserts (NBPIs) 14  nos.</a:t>
            </a:r>
          </a:p>
        </p:txBody>
      </p:sp>
      <p:sp>
        <p:nvSpPr>
          <p:cNvPr id="10" name="TextBox 9"/>
          <p:cNvSpPr txBox="1"/>
          <p:nvPr/>
        </p:nvSpPr>
        <p:spPr>
          <a:xfrm>
            <a:off x="1055440" y="6165303"/>
            <a:ext cx="3816424" cy="384486"/>
          </a:xfrm>
          <a:prstGeom prst="rect">
            <a:avLst/>
          </a:prstGeom>
        </p:spPr>
        <p:txBody>
          <a:bodyPr vert="horz" wrap="none" lIns="91440" tIns="45720" rIns="91440" bIns="45720" rtlCol="0" anchor="t">
            <a:normAutofit lnSpcReduction="10000"/>
          </a:bodyPr>
          <a:lstStyle/>
          <a:p>
            <a:pPr algn="l"/>
            <a:endParaRPr lang="en-US" sz="2000" b="1" dirty="0"/>
          </a:p>
        </p:txBody>
      </p:sp>
      <p:grpSp>
        <p:nvGrpSpPr>
          <p:cNvPr id="17" name="Group 16"/>
          <p:cNvGrpSpPr/>
          <p:nvPr/>
        </p:nvGrpSpPr>
        <p:grpSpPr>
          <a:xfrm>
            <a:off x="5399990" y="1805983"/>
            <a:ext cx="7000270" cy="4959829"/>
            <a:chOff x="2848580" y="957175"/>
            <a:chExt cx="7000270" cy="4959829"/>
          </a:xfrm>
        </p:grpSpPr>
        <p:grpSp>
          <p:nvGrpSpPr>
            <p:cNvPr id="18" name="Group 17"/>
            <p:cNvGrpSpPr/>
            <p:nvPr/>
          </p:nvGrpSpPr>
          <p:grpSpPr>
            <a:xfrm>
              <a:off x="2848580" y="957175"/>
              <a:ext cx="7000270" cy="4959829"/>
              <a:chOff x="2848580" y="957175"/>
              <a:chExt cx="7000270" cy="4959829"/>
            </a:xfrm>
          </p:grpSpPr>
          <p:grpSp>
            <p:nvGrpSpPr>
              <p:cNvPr id="30" name="Group 29"/>
              <p:cNvGrpSpPr/>
              <p:nvPr/>
            </p:nvGrpSpPr>
            <p:grpSpPr>
              <a:xfrm>
                <a:off x="2848580" y="957175"/>
                <a:ext cx="7000270" cy="4959829"/>
                <a:chOff x="505430" y="-101555"/>
                <a:chExt cx="7000270" cy="4760158"/>
              </a:xfrm>
            </p:grpSpPr>
            <p:grpSp>
              <p:nvGrpSpPr>
                <p:cNvPr id="32" name="Group 31"/>
                <p:cNvGrpSpPr/>
                <p:nvPr/>
              </p:nvGrpSpPr>
              <p:grpSpPr>
                <a:xfrm>
                  <a:off x="505430" y="-101555"/>
                  <a:ext cx="7000270" cy="4760158"/>
                  <a:chOff x="505430" y="-101555"/>
                  <a:chExt cx="7000270" cy="4760158"/>
                </a:xfrm>
              </p:grpSpPr>
              <p:sp>
                <p:nvSpPr>
                  <p:cNvPr id="36" name="TextBox 53"/>
                  <p:cNvSpPr txBox="1"/>
                  <p:nvPr/>
                </p:nvSpPr>
                <p:spPr>
                  <a:xfrm>
                    <a:off x="2804160" y="0"/>
                    <a:ext cx="1341120" cy="25908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b="1">
                        <a:solidFill>
                          <a:sysClr val="windowText" lastClr="000000"/>
                        </a:solidFill>
                      </a:rPr>
                      <a:t>Monolith Port Tubes</a:t>
                    </a:r>
                  </a:p>
                </p:txBody>
              </p:sp>
              <p:grpSp>
                <p:nvGrpSpPr>
                  <p:cNvPr id="37" name="Group 36"/>
                  <p:cNvGrpSpPr/>
                  <p:nvPr/>
                </p:nvGrpSpPr>
                <p:grpSpPr>
                  <a:xfrm>
                    <a:off x="505430" y="-101555"/>
                    <a:ext cx="7000270" cy="4760158"/>
                    <a:chOff x="505430" y="-101555"/>
                    <a:chExt cx="7000270" cy="4760158"/>
                  </a:xfrm>
                </p:grpSpPr>
                <p:grpSp>
                  <p:nvGrpSpPr>
                    <p:cNvPr id="38" name="Group 37"/>
                    <p:cNvGrpSpPr/>
                    <p:nvPr/>
                  </p:nvGrpSpPr>
                  <p:grpSpPr>
                    <a:xfrm>
                      <a:off x="1074420" y="236220"/>
                      <a:ext cx="5036820" cy="4305301"/>
                      <a:chOff x="1074420" y="236220"/>
                      <a:chExt cx="5036820" cy="4122420"/>
                    </a:xfrm>
                  </p:grpSpPr>
                  <p:sp>
                    <p:nvSpPr>
                      <p:cNvPr id="52" name="Rectangle 51"/>
                      <p:cNvSpPr/>
                      <p:nvPr/>
                    </p:nvSpPr>
                    <p:spPr>
                      <a:xfrm>
                        <a:off x="1074420" y="548640"/>
                        <a:ext cx="4488180" cy="204978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53" name="Rectangle 52"/>
                      <p:cNvSpPr/>
                      <p:nvPr/>
                    </p:nvSpPr>
                    <p:spPr>
                      <a:xfrm>
                        <a:off x="1120140" y="640080"/>
                        <a:ext cx="4389120" cy="541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cxnSp>
                    <p:nvCxnSpPr>
                      <p:cNvPr id="54" name="Straight Connector 53"/>
                      <p:cNvCxnSpPr/>
                      <p:nvPr/>
                    </p:nvCxnSpPr>
                    <p:spPr>
                      <a:xfrm>
                        <a:off x="1371600" y="1995991"/>
                        <a:ext cx="0" cy="37383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5203060" y="1995991"/>
                        <a:ext cx="0" cy="290010"/>
                      </a:xfrm>
                      <a:prstGeom prst="line">
                        <a:avLst/>
                      </a:prstGeom>
                      <a:ln/>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5791200" y="2156460"/>
                        <a:ext cx="6858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57" name="Rectangle 56"/>
                      <p:cNvSpPr/>
                      <p:nvPr/>
                    </p:nvSpPr>
                    <p:spPr>
                      <a:xfrm>
                        <a:off x="5882640" y="236220"/>
                        <a:ext cx="228600" cy="310134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cxnSp>
                    <p:nvCxnSpPr>
                      <p:cNvPr id="58" name="Straight Connector 57"/>
                      <p:cNvCxnSpPr/>
                      <p:nvPr/>
                    </p:nvCxnSpPr>
                    <p:spPr>
                      <a:xfrm>
                        <a:off x="5935980" y="2369820"/>
                        <a:ext cx="0" cy="849148"/>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035040" y="2286000"/>
                        <a:ext cx="0" cy="980236"/>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1356360" y="2369820"/>
                        <a:ext cx="4579620" cy="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196840" y="2291638"/>
                        <a:ext cx="838200" cy="0"/>
                      </a:xfrm>
                      <a:prstGeom prst="line">
                        <a:avLst/>
                      </a:prstGeom>
                      <a:ln/>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5814060" y="2880360"/>
                        <a:ext cx="6858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cxnSp>
                    <p:nvCxnSpPr>
                      <p:cNvPr id="63" name="Straight Connector 62"/>
                      <p:cNvCxnSpPr/>
                      <p:nvPr/>
                    </p:nvCxnSpPr>
                    <p:spPr>
                      <a:xfrm>
                        <a:off x="1165860" y="281940"/>
                        <a:ext cx="4686300" cy="0"/>
                      </a:xfrm>
                      <a:prstGeom prst="line">
                        <a:avLst/>
                      </a:prstGeom>
                      <a:ln/>
                    </p:spPr>
                    <p:style>
                      <a:lnRef idx="3">
                        <a:schemeClr val="dk1"/>
                      </a:lnRef>
                      <a:fillRef idx="0">
                        <a:schemeClr val="dk1"/>
                      </a:fillRef>
                      <a:effectRef idx="2">
                        <a:schemeClr val="dk1"/>
                      </a:effectRef>
                      <a:fontRef idx="minor">
                        <a:schemeClr val="tx1"/>
                      </a:fontRef>
                    </p:style>
                  </p:cxnSp>
                  <p:cxnSp>
                    <p:nvCxnSpPr>
                      <p:cNvPr id="64" name="Straight Connector 63"/>
                      <p:cNvCxnSpPr/>
                      <p:nvPr/>
                    </p:nvCxnSpPr>
                    <p:spPr>
                      <a:xfrm>
                        <a:off x="1127760" y="2743200"/>
                        <a:ext cx="4732020" cy="0"/>
                      </a:xfrm>
                      <a:prstGeom prst="line">
                        <a:avLst/>
                      </a:prstGeom>
                      <a:ln/>
                    </p:spPr>
                    <p:style>
                      <a:lnRef idx="3">
                        <a:schemeClr val="dk1"/>
                      </a:lnRef>
                      <a:fillRef idx="0">
                        <a:schemeClr val="dk1"/>
                      </a:fillRef>
                      <a:effectRef idx="2">
                        <a:schemeClr val="dk1"/>
                      </a:effectRef>
                      <a:fontRef idx="minor">
                        <a:schemeClr val="tx1"/>
                      </a:fontRef>
                    </p:style>
                  </p:cxnSp>
                  <p:cxnSp>
                    <p:nvCxnSpPr>
                      <p:cNvPr id="65" name="Straight Connector 64"/>
                      <p:cNvCxnSpPr/>
                      <p:nvPr/>
                    </p:nvCxnSpPr>
                    <p:spPr>
                      <a:xfrm>
                        <a:off x="5090160" y="2992678"/>
                        <a:ext cx="815340" cy="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5486400" y="3129838"/>
                        <a:ext cx="586740" cy="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5090160" y="2992678"/>
                        <a:ext cx="0" cy="1365962"/>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5486400" y="3129838"/>
                        <a:ext cx="0" cy="1221183"/>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grpSp>
                    <p:nvGrpSpPr>
                      <p:cNvPr id="69" name="Group 68"/>
                      <p:cNvGrpSpPr/>
                      <p:nvPr/>
                    </p:nvGrpSpPr>
                    <p:grpSpPr>
                      <a:xfrm>
                        <a:off x="4998720" y="3680460"/>
                        <a:ext cx="175260" cy="281940"/>
                        <a:chOff x="4998720" y="3680460"/>
                        <a:chExt cx="175260" cy="281940"/>
                      </a:xfrm>
                      <a:solidFill>
                        <a:schemeClr val="bg1"/>
                      </a:solidFill>
                    </p:grpSpPr>
                    <p:sp>
                      <p:nvSpPr>
                        <p:cNvPr id="73" name="Isosceles Triangle 72"/>
                        <p:cNvSpPr/>
                        <p:nvPr/>
                      </p:nvSpPr>
                      <p:spPr>
                        <a:xfrm>
                          <a:off x="4998720" y="3825240"/>
                          <a:ext cx="175260" cy="137160"/>
                        </a:xfrm>
                        <a:prstGeom prst="triangle">
                          <a:avLst/>
                        </a:prstGeom>
                        <a:grp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74" name="Isosceles Triangle 73"/>
                        <p:cNvSpPr/>
                        <p:nvPr/>
                      </p:nvSpPr>
                      <p:spPr>
                        <a:xfrm rot="10800000">
                          <a:off x="4998720" y="3680460"/>
                          <a:ext cx="175260" cy="137160"/>
                        </a:xfrm>
                        <a:prstGeom prst="triangle">
                          <a:avLst/>
                        </a:prstGeom>
                        <a:grp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70" name="Group 69"/>
                      <p:cNvGrpSpPr/>
                      <p:nvPr/>
                    </p:nvGrpSpPr>
                    <p:grpSpPr>
                      <a:xfrm>
                        <a:off x="5394960" y="3695700"/>
                        <a:ext cx="175260" cy="281940"/>
                        <a:chOff x="5394960" y="3695700"/>
                        <a:chExt cx="175260" cy="281940"/>
                      </a:xfrm>
                      <a:solidFill>
                        <a:schemeClr val="bg1"/>
                      </a:solidFill>
                    </p:grpSpPr>
                    <p:sp>
                      <p:nvSpPr>
                        <p:cNvPr id="71" name="Isosceles Triangle 70"/>
                        <p:cNvSpPr/>
                        <p:nvPr/>
                      </p:nvSpPr>
                      <p:spPr>
                        <a:xfrm>
                          <a:off x="5394960" y="3840480"/>
                          <a:ext cx="175260" cy="137160"/>
                        </a:xfrm>
                        <a:prstGeom prst="triangle">
                          <a:avLst/>
                        </a:prstGeom>
                        <a:grp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72" name="Isosceles Triangle 71"/>
                        <p:cNvSpPr/>
                        <p:nvPr/>
                      </p:nvSpPr>
                      <p:spPr>
                        <a:xfrm rot="10800000">
                          <a:off x="5394960" y="3695700"/>
                          <a:ext cx="175260" cy="137160"/>
                        </a:xfrm>
                        <a:prstGeom prst="triangle">
                          <a:avLst/>
                        </a:prstGeom>
                        <a:grp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sp>
                  <p:nvSpPr>
                    <p:cNvPr id="39" name="TextBox 66"/>
                    <p:cNvSpPr txBox="1"/>
                    <p:nvPr/>
                  </p:nvSpPr>
                  <p:spPr>
                    <a:xfrm>
                      <a:off x="6073140" y="3649980"/>
                      <a:ext cx="1432560" cy="43434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b="1" dirty="0"/>
                        <a:t>Weld</a:t>
                      </a:r>
                      <a:r>
                        <a:rPr lang="en-US" sz="1100" b="1" baseline="0" dirty="0"/>
                        <a:t> connections to</a:t>
                      </a:r>
                    </a:p>
                    <a:p>
                      <a:r>
                        <a:rPr lang="en-US" sz="1100" b="1" baseline="0" dirty="0"/>
                        <a:t>NBW media flange </a:t>
                      </a:r>
                      <a:endParaRPr lang="en-US" sz="1100" b="1" dirty="0"/>
                    </a:p>
                  </p:txBody>
                </p:sp>
                <p:cxnSp>
                  <p:nvCxnSpPr>
                    <p:cNvPr id="40" name="Straight Connector 39"/>
                    <p:cNvCxnSpPr/>
                    <p:nvPr/>
                  </p:nvCxnSpPr>
                  <p:spPr>
                    <a:xfrm>
                      <a:off x="5692140" y="2895600"/>
                      <a:ext cx="15240" cy="1763003"/>
                    </a:xfrm>
                    <a:prstGeom prst="line">
                      <a:avLst/>
                    </a:prstGeom>
                    <a:ln w="28575" cap="flat" cmpd="sng" algn="ctr">
                      <a:solidFill>
                        <a:srgbClr val="FF0000"/>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Arrow Connector 40"/>
                    <p:cNvCxnSpPr>
                      <a:stCxn id="39" idx="1"/>
                    </p:cNvCxnSpPr>
                    <p:nvPr/>
                  </p:nvCxnSpPr>
                  <p:spPr>
                    <a:xfrm flipH="1" flipV="1">
                      <a:off x="5707380" y="3258205"/>
                      <a:ext cx="365760" cy="6089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431280" y="1455420"/>
                      <a:ext cx="441960" cy="24384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b="1">
                          <a:solidFill>
                            <a:sysClr val="windowText" lastClr="000000"/>
                          </a:solidFill>
                        </a:rPr>
                        <a:t>NBW</a:t>
                      </a:r>
                    </a:p>
                  </p:txBody>
                </p:sp>
                <p:sp>
                  <p:nvSpPr>
                    <p:cNvPr id="43" name="TextBox 47"/>
                    <p:cNvSpPr txBox="1"/>
                    <p:nvPr/>
                  </p:nvSpPr>
                  <p:spPr>
                    <a:xfrm>
                      <a:off x="610132" y="2932822"/>
                      <a:ext cx="1219200" cy="24384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b="1" dirty="0">
                          <a:solidFill>
                            <a:sysClr val="windowText" lastClr="000000"/>
                          </a:solidFill>
                        </a:rPr>
                        <a:t>NBOA</a:t>
                      </a:r>
                      <a:r>
                        <a:rPr lang="en-US" sz="1100" b="1" baseline="0" dirty="0">
                          <a:solidFill>
                            <a:sysClr val="windowText" lastClr="000000"/>
                          </a:solidFill>
                        </a:rPr>
                        <a:t> atmosphere</a:t>
                      </a:r>
                      <a:endParaRPr lang="en-US" sz="1100" b="1" dirty="0">
                        <a:solidFill>
                          <a:sysClr val="windowText" lastClr="000000"/>
                        </a:solidFill>
                      </a:endParaRPr>
                    </a:p>
                  </p:txBody>
                </p:sp>
                <p:sp>
                  <p:nvSpPr>
                    <p:cNvPr id="44" name="TextBox 50"/>
                    <p:cNvSpPr txBox="1"/>
                    <p:nvPr/>
                  </p:nvSpPr>
                  <p:spPr>
                    <a:xfrm>
                      <a:off x="3057591" y="1367691"/>
                      <a:ext cx="464820" cy="24384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b="1">
                          <a:solidFill>
                            <a:sysClr val="windowText" lastClr="000000"/>
                          </a:solidFill>
                        </a:rPr>
                        <a:t>NBPI</a:t>
                      </a:r>
                    </a:p>
                  </p:txBody>
                </p:sp>
                <p:sp>
                  <p:nvSpPr>
                    <p:cNvPr id="45" name="TextBox 52"/>
                    <p:cNvSpPr txBox="1"/>
                    <p:nvPr/>
                  </p:nvSpPr>
                  <p:spPr>
                    <a:xfrm>
                      <a:off x="2781300" y="2903220"/>
                      <a:ext cx="1341120" cy="25908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b="1" dirty="0">
                          <a:solidFill>
                            <a:sysClr val="windowText" lastClr="000000"/>
                          </a:solidFill>
                        </a:rPr>
                        <a:t>Monolith Port Tubes</a:t>
                      </a:r>
                    </a:p>
                  </p:txBody>
                </p:sp>
                <p:sp>
                  <p:nvSpPr>
                    <p:cNvPr id="46" name="TextBox 60"/>
                    <p:cNvSpPr txBox="1"/>
                    <p:nvPr/>
                  </p:nvSpPr>
                  <p:spPr>
                    <a:xfrm>
                      <a:off x="505430" y="-101555"/>
                      <a:ext cx="1021080" cy="44958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100" b="1" dirty="0">
                          <a:solidFill>
                            <a:sysClr val="windowText" lastClr="000000"/>
                          </a:solidFill>
                        </a:rPr>
                        <a:t>NBPI upstream</a:t>
                      </a:r>
                    </a:p>
                    <a:p>
                      <a:pPr algn="ctr"/>
                      <a:r>
                        <a:rPr lang="en-US" sz="1100" b="1" baseline="0" dirty="0">
                          <a:solidFill>
                            <a:sysClr val="windowText" lastClr="000000"/>
                          </a:solidFill>
                        </a:rPr>
                        <a:t>  window</a:t>
                      </a:r>
                      <a:endParaRPr lang="en-US" sz="1100" b="1" dirty="0">
                        <a:solidFill>
                          <a:sysClr val="windowText" lastClr="000000"/>
                        </a:solidFill>
                      </a:endParaRPr>
                    </a:p>
                  </p:txBody>
                </p:sp>
                <p:sp>
                  <p:nvSpPr>
                    <p:cNvPr id="47" name="TextBox 61"/>
                    <p:cNvSpPr txBox="1"/>
                    <p:nvPr/>
                  </p:nvSpPr>
                  <p:spPr>
                    <a:xfrm>
                      <a:off x="6240780" y="381000"/>
                      <a:ext cx="1120140" cy="44958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100" b="1">
                          <a:solidFill>
                            <a:sysClr val="windowText" lastClr="000000"/>
                          </a:solidFill>
                        </a:rPr>
                        <a:t>NBPI downstream</a:t>
                      </a:r>
                    </a:p>
                    <a:p>
                      <a:pPr algn="ctr"/>
                      <a:r>
                        <a:rPr lang="en-US" sz="1100" b="1" baseline="0">
                          <a:solidFill>
                            <a:sysClr val="windowText" lastClr="000000"/>
                          </a:solidFill>
                        </a:rPr>
                        <a:t>  window</a:t>
                      </a:r>
                      <a:endParaRPr lang="en-US" sz="1100" b="1">
                        <a:solidFill>
                          <a:sysClr val="windowText" lastClr="000000"/>
                        </a:solidFill>
                      </a:endParaRPr>
                    </a:p>
                  </p:txBody>
                </p:sp>
                <p:cxnSp>
                  <p:nvCxnSpPr>
                    <p:cNvPr id="48" name="Straight Arrow Connector 47"/>
                    <p:cNvCxnSpPr>
                      <a:stCxn id="42" idx="1"/>
                    </p:cNvCxnSpPr>
                    <p:nvPr/>
                  </p:nvCxnSpPr>
                  <p:spPr>
                    <a:xfrm flipH="1" flipV="1">
                      <a:off x="6019800" y="1455420"/>
                      <a:ext cx="411480" cy="1219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7" idx="1"/>
                    </p:cNvCxnSpPr>
                    <p:nvPr/>
                  </p:nvCxnSpPr>
                  <p:spPr>
                    <a:xfrm flipH="1">
                      <a:off x="5562600" y="605790"/>
                      <a:ext cx="678180" cy="3347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cxnSpLocks/>
                      <a:stCxn id="46" idx="2"/>
                    </p:cNvCxnSpPr>
                    <p:nvPr/>
                  </p:nvCxnSpPr>
                  <p:spPr>
                    <a:xfrm>
                      <a:off x="1015970" y="348025"/>
                      <a:ext cx="66072" cy="4501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36" idx="1"/>
                    </p:cNvCxnSpPr>
                    <p:nvPr/>
                  </p:nvCxnSpPr>
                  <p:spPr>
                    <a:xfrm flipH="1">
                      <a:off x="2141220" y="129540"/>
                      <a:ext cx="662940" cy="1491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3" name="TextBox 68"/>
                <p:cNvSpPr txBox="1"/>
                <p:nvPr/>
              </p:nvSpPr>
              <p:spPr>
                <a:xfrm>
                  <a:off x="3342537" y="3771900"/>
                  <a:ext cx="1564743" cy="43434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100" b="1" dirty="0"/>
                    <a:t>NBOA helium atmosphere</a:t>
                  </a:r>
                </a:p>
                <a:p>
                  <a:pPr algn="ctr"/>
                  <a:r>
                    <a:rPr lang="en-US" sz="1100" b="1" dirty="0"/>
                    <a:t>System1028</a:t>
                  </a:r>
                </a:p>
              </p:txBody>
            </p:sp>
            <p:cxnSp>
              <p:nvCxnSpPr>
                <p:cNvPr id="34" name="Straight Arrow Connector 33"/>
                <p:cNvCxnSpPr>
                  <a:stCxn id="33" idx="0"/>
                </p:cNvCxnSpPr>
                <p:nvPr/>
              </p:nvCxnSpPr>
              <p:spPr>
                <a:xfrm flipV="1">
                  <a:off x="4124909" y="3124991"/>
                  <a:ext cx="965251" cy="6469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3" idx="0"/>
                </p:cNvCxnSpPr>
                <p:nvPr/>
              </p:nvCxnSpPr>
              <p:spPr>
                <a:xfrm flipV="1">
                  <a:off x="4124909" y="3504990"/>
                  <a:ext cx="1384351" cy="2669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a:off x="3707656" y="3224048"/>
                <a:ext cx="3848100" cy="0"/>
              </a:xfrm>
              <a:prstGeom prst="line">
                <a:avLst/>
              </a:prstGeom>
              <a:ln/>
            </p:spPr>
            <p:style>
              <a:lnRef idx="2">
                <a:schemeClr val="accent1"/>
              </a:lnRef>
              <a:fillRef idx="0">
                <a:schemeClr val="accent1"/>
              </a:fillRef>
              <a:effectRef idx="1">
                <a:schemeClr val="accent1"/>
              </a:effectRef>
              <a:fontRef idx="minor">
                <a:schemeClr val="tx1"/>
              </a:fontRef>
            </p:style>
          </p:cxnSp>
        </p:grpSp>
        <p:cxnSp>
          <p:nvCxnSpPr>
            <p:cNvPr id="19" name="Straight Connector 18"/>
            <p:cNvCxnSpPr/>
            <p:nvPr/>
          </p:nvCxnSpPr>
          <p:spPr>
            <a:xfrm>
              <a:off x="3536984" y="2323522"/>
              <a:ext cx="0" cy="557756"/>
            </a:xfrm>
            <a:prstGeom prst="line">
              <a:avLst/>
            </a:prstGeom>
            <a:ln>
              <a:solidFill>
                <a:srgbClr val="7030A0"/>
              </a:solidFill>
            </a:ln>
          </p:spPr>
          <p:style>
            <a:lnRef idx="2">
              <a:schemeClr val="accent5"/>
            </a:lnRef>
            <a:fillRef idx="0">
              <a:schemeClr val="accent5"/>
            </a:fillRef>
            <a:effectRef idx="1">
              <a:schemeClr val="accent5"/>
            </a:effectRef>
            <a:fontRef idx="minor">
              <a:schemeClr val="tx1"/>
            </a:fontRef>
          </p:style>
        </p:cxnSp>
        <p:cxnSp>
          <p:nvCxnSpPr>
            <p:cNvPr id="20" name="Straight Connector 19"/>
            <p:cNvCxnSpPr/>
            <p:nvPr/>
          </p:nvCxnSpPr>
          <p:spPr>
            <a:xfrm>
              <a:off x="3536984" y="2881278"/>
              <a:ext cx="4073606" cy="0"/>
            </a:xfrm>
            <a:prstGeom prst="line">
              <a:avLst/>
            </a:prstGeom>
            <a:ln>
              <a:solidFill>
                <a:srgbClr val="7030A0"/>
              </a:solidFill>
            </a:ln>
          </p:spPr>
          <p:style>
            <a:lnRef idx="2">
              <a:schemeClr val="accent5"/>
            </a:lnRef>
            <a:fillRef idx="0">
              <a:schemeClr val="accent5"/>
            </a:fillRef>
            <a:effectRef idx="1">
              <a:schemeClr val="accent5"/>
            </a:effectRef>
            <a:fontRef idx="minor">
              <a:schemeClr val="tx1"/>
            </a:fontRef>
          </p:style>
        </p:cxnSp>
        <p:cxnSp>
          <p:nvCxnSpPr>
            <p:cNvPr id="21" name="Straight Connector 20"/>
            <p:cNvCxnSpPr/>
            <p:nvPr/>
          </p:nvCxnSpPr>
          <p:spPr>
            <a:xfrm>
              <a:off x="7738109" y="2337309"/>
              <a:ext cx="0" cy="1394936"/>
            </a:xfrm>
            <a:prstGeom prst="line">
              <a:avLst/>
            </a:prstGeom>
            <a:ln>
              <a:solidFill>
                <a:srgbClr val="7030A0"/>
              </a:solidFill>
            </a:ln>
          </p:spPr>
          <p:style>
            <a:lnRef idx="2">
              <a:schemeClr val="accent5"/>
            </a:lnRef>
            <a:fillRef idx="0">
              <a:schemeClr val="accent5"/>
            </a:fillRef>
            <a:effectRef idx="1">
              <a:schemeClr val="accent5"/>
            </a:effectRef>
            <a:fontRef idx="minor">
              <a:schemeClr val="tx1"/>
            </a:fontRef>
          </p:style>
        </p:cxnSp>
        <p:cxnSp>
          <p:nvCxnSpPr>
            <p:cNvPr id="22" name="Straight Connector 21"/>
            <p:cNvCxnSpPr/>
            <p:nvPr/>
          </p:nvCxnSpPr>
          <p:spPr>
            <a:xfrm>
              <a:off x="7610590" y="2881278"/>
              <a:ext cx="0" cy="944273"/>
            </a:xfrm>
            <a:prstGeom prst="line">
              <a:avLst/>
            </a:prstGeom>
            <a:ln>
              <a:solidFill>
                <a:srgbClr val="7030A0"/>
              </a:solidFill>
            </a:ln>
          </p:spPr>
          <p:style>
            <a:lnRef idx="2">
              <a:schemeClr val="accent5"/>
            </a:lnRef>
            <a:fillRef idx="0">
              <a:schemeClr val="accent5"/>
            </a:fillRef>
            <a:effectRef idx="1">
              <a:schemeClr val="accent5"/>
            </a:effectRef>
            <a:fontRef idx="minor">
              <a:schemeClr val="tx1"/>
            </a:fontRef>
          </p:style>
        </p:cxnSp>
        <p:cxnSp>
          <p:nvCxnSpPr>
            <p:cNvPr id="23" name="Straight Connector 22"/>
            <p:cNvCxnSpPr/>
            <p:nvPr/>
          </p:nvCxnSpPr>
          <p:spPr>
            <a:xfrm>
              <a:off x="7610590" y="3815991"/>
              <a:ext cx="645680" cy="0"/>
            </a:xfrm>
            <a:prstGeom prst="line">
              <a:avLst/>
            </a:prstGeom>
            <a:ln>
              <a:solidFill>
                <a:srgbClr val="7030A0"/>
              </a:solidFill>
            </a:ln>
          </p:spPr>
          <p:style>
            <a:lnRef idx="2">
              <a:schemeClr val="accent5"/>
            </a:lnRef>
            <a:fillRef idx="0">
              <a:schemeClr val="accent5"/>
            </a:fillRef>
            <a:effectRef idx="1">
              <a:schemeClr val="accent5"/>
            </a:effectRef>
            <a:fontRef idx="minor">
              <a:schemeClr val="tx1"/>
            </a:fontRef>
          </p:style>
        </p:cxnSp>
        <p:cxnSp>
          <p:nvCxnSpPr>
            <p:cNvPr id="24" name="Straight Connector 23"/>
            <p:cNvCxnSpPr/>
            <p:nvPr/>
          </p:nvCxnSpPr>
          <p:spPr>
            <a:xfrm>
              <a:off x="7738109" y="3732245"/>
              <a:ext cx="685801" cy="0"/>
            </a:xfrm>
            <a:prstGeom prst="line">
              <a:avLst/>
            </a:prstGeom>
            <a:ln>
              <a:solidFill>
                <a:srgbClr val="7030A0"/>
              </a:solidFill>
            </a:ln>
          </p:spPr>
          <p:style>
            <a:lnRef idx="2">
              <a:schemeClr val="accent5"/>
            </a:lnRef>
            <a:fillRef idx="0">
              <a:schemeClr val="accent5"/>
            </a:fillRef>
            <a:effectRef idx="1">
              <a:schemeClr val="accent5"/>
            </a:effectRef>
            <a:fontRef idx="minor">
              <a:schemeClr val="tx1"/>
            </a:fontRef>
          </p:style>
        </p:cxnSp>
        <p:cxnSp>
          <p:nvCxnSpPr>
            <p:cNvPr id="25" name="Straight Connector 24"/>
            <p:cNvCxnSpPr/>
            <p:nvPr/>
          </p:nvCxnSpPr>
          <p:spPr>
            <a:xfrm>
              <a:off x="8248650" y="3811229"/>
              <a:ext cx="0" cy="497384"/>
            </a:xfrm>
            <a:prstGeom prst="line">
              <a:avLst/>
            </a:prstGeom>
            <a:ln>
              <a:solidFill>
                <a:srgbClr val="7030A0"/>
              </a:solidFill>
            </a:ln>
          </p:spPr>
          <p:style>
            <a:lnRef idx="2">
              <a:schemeClr val="accent5"/>
            </a:lnRef>
            <a:fillRef idx="0">
              <a:schemeClr val="accent5"/>
            </a:fillRef>
            <a:effectRef idx="1">
              <a:schemeClr val="accent5"/>
            </a:effectRef>
            <a:fontRef idx="minor">
              <a:schemeClr val="tx1"/>
            </a:fontRef>
          </p:style>
        </p:cxnSp>
        <p:cxnSp>
          <p:nvCxnSpPr>
            <p:cNvPr id="26" name="Straight Connector 25"/>
            <p:cNvCxnSpPr/>
            <p:nvPr/>
          </p:nvCxnSpPr>
          <p:spPr>
            <a:xfrm>
              <a:off x="8418195" y="3732245"/>
              <a:ext cx="0" cy="725621"/>
            </a:xfrm>
            <a:prstGeom prst="line">
              <a:avLst/>
            </a:prstGeom>
            <a:ln>
              <a:solidFill>
                <a:srgbClr val="7030A0"/>
              </a:solidFill>
            </a:ln>
          </p:spPr>
          <p:style>
            <a:lnRef idx="2">
              <a:schemeClr val="accent5"/>
            </a:lnRef>
            <a:fillRef idx="0">
              <a:schemeClr val="accent5"/>
            </a:fillRef>
            <a:effectRef idx="1">
              <a:schemeClr val="accent5"/>
            </a:effectRef>
            <a:fontRef idx="minor">
              <a:schemeClr val="tx1"/>
            </a:fontRef>
          </p:style>
        </p:cxnSp>
        <p:cxnSp>
          <p:nvCxnSpPr>
            <p:cNvPr id="27" name="Straight Connector 26"/>
            <p:cNvCxnSpPr/>
            <p:nvPr/>
          </p:nvCxnSpPr>
          <p:spPr>
            <a:xfrm>
              <a:off x="6807646" y="4606290"/>
              <a:ext cx="1570544" cy="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807646" y="4554855"/>
              <a:ext cx="1471484"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9" name="TextBox 52"/>
            <p:cNvSpPr txBox="1"/>
            <p:nvPr/>
          </p:nvSpPr>
          <p:spPr>
            <a:xfrm>
              <a:off x="3951961" y="4445054"/>
              <a:ext cx="1693228" cy="269947"/>
            </a:xfrm>
            <a:prstGeom prst="rect">
              <a:avLst/>
            </a:prstGeom>
            <a:solidFill>
              <a:schemeClr val="bg1"/>
            </a:solidFill>
            <a:ln>
              <a:solidFill>
                <a:srgbClr val="7030A0"/>
              </a:solidFill>
            </a:ln>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b="1" dirty="0">
                  <a:solidFill>
                    <a:sysClr val="windowText" lastClr="000000"/>
                  </a:solidFill>
                </a:rPr>
                <a:t>Water</a:t>
              </a:r>
              <a:r>
                <a:rPr lang="en-US" sz="1100" b="1" dirty="0">
                  <a:solidFill>
                    <a:sysClr val="windowText" lastClr="000000"/>
                  </a:solidFill>
                </a:rPr>
                <a:t> lines - System 1026</a:t>
              </a:r>
            </a:p>
          </p:txBody>
        </p:sp>
      </p:grpSp>
      <p:cxnSp>
        <p:nvCxnSpPr>
          <p:cNvPr id="77" name="Straight Connector 76"/>
          <p:cNvCxnSpPr/>
          <p:nvPr/>
        </p:nvCxnSpPr>
        <p:spPr>
          <a:xfrm>
            <a:off x="8183116" y="5306674"/>
            <a:ext cx="1175940" cy="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8183116" y="5563809"/>
            <a:ext cx="1175940" cy="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9363631" y="5306674"/>
            <a:ext cx="0" cy="96989"/>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9359056" y="5455098"/>
            <a:ext cx="0" cy="96989"/>
          </a:xfrm>
          <a:prstGeom prst="line">
            <a:avLst/>
          </a:prstGeom>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rot="5400000">
            <a:off x="8498499" y="5162055"/>
            <a:ext cx="175260" cy="306799"/>
            <a:chOff x="3359696" y="5649594"/>
            <a:chExt cx="175260" cy="306799"/>
          </a:xfrm>
        </p:grpSpPr>
        <p:sp>
          <p:nvSpPr>
            <p:cNvPr id="81" name="Isosceles Triangle 80"/>
            <p:cNvSpPr/>
            <p:nvPr/>
          </p:nvSpPr>
          <p:spPr>
            <a:xfrm>
              <a:off x="3359696" y="5807139"/>
              <a:ext cx="175260" cy="149254"/>
            </a:xfrm>
            <a:prstGeom prst="triangle">
              <a:avLst/>
            </a:prstGeom>
            <a:solidFill>
              <a:schemeClr val="bg1"/>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82" name="Isosceles Triangle 81"/>
            <p:cNvSpPr/>
            <p:nvPr/>
          </p:nvSpPr>
          <p:spPr>
            <a:xfrm rot="10800000">
              <a:off x="3359696" y="5649594"/>
              <a:ext cx="175260" cy="149254"/>
            </a:xfrm>
            <a:prstGeom prst="triangle">
              <a:avLst/>
            </a:prstGeom>
            <a:solidFill>
              <a:schemeClr val="bg1"/>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83" name="Group 82"/>
          <p:cNvGrpSpPr/>
          <p:nvPr/>
        </p:nvGrpSpPr>
        <p:grpSpPr>
          <a:xfrm rot="5400000">
            <a:off x="8488318" y="5419080"/>
            <a:ext cx="175260" cy="306799"/>
            <a:chOff x="3359696" y="5649594"/>
            <a:chExt cx="175260" cy="306799"/>
          </a:xfrm>
        </p:grpSpPr>
        <p:sp>
          <p:nvSpPr>
            <p:cNvPr id="84" name="Isosceles Triangle 83"/>
            <p:cNvSpPr/>
            <p:nvPr/>
          </p:nvSpPr>
          <p:spPr>
            <a:xfrm>
              <a:off x="3359696" y="5807139"/>
              <a:ext cx="175260" cy="149254"/>
            </a:xfrm>
            <a:prstGeom prst="triangle">
              <a:avLst/>
            </a:prstGeom>
            <a:solidFill>
              <a:schemeClr val="bg1"/>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85" name="Isosceles Triangle 84"/>
            <p:cNvSpPr/>
            <p:nvPr/>
          </p:nvSpPr>
          <p:spPr>
            <a:xfrm rot="10800000">
              <a:off x="3359696" y="5649594"/>
              <a:ext cx="175260" cy="149254"/>
            </a:xfrm>
            <a:prstGeom prst="triangle">
              <a:avLst/>
            </a:prstGeom>
            <a:solidFill>
              <a:schemeClr val="bg1"/>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89" name="Rounded Rectangle 88"/>
          <p:cNvSpPr/>
          <p:nvPr/>
        </p:nvSpPr>
        <p:spPr>
          <a:xfrm>
            <a:off x="6151861" y="2711984"/>
            <a:ext cx="4076700" cy="36018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90" name="Straight Arrow Connector 89"/>
          <p:cNvCxnSpPr>
            <a:cxnSpLocks/>
            <a:stCxn id="43" idx="0"/>
          </p:cNvCxnSpPr>
          <p:nvPr/>
        </p:nvCxnSpPr>
        <p:spPr>
          <a:xfrm flipV="1">
            <a:off x="6114292" y="3030509"/>
            <a:ext cx="593828" cy="19371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50"/>
          <p:cNvSpPr txBox="1"/>
          <p:nvPr/>
        </p:nvSpPr>
        <p:spPr>
          <a:xfrm>
            <a:off x="7904459" y="2767318"/>
            <a:ext cx="512511" cy="254068"/>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b="1" dirty="0">
                <a:solidFill>
                  <a:sysClr val="windowText" lastClr="000000"/>
                </a:solidFill>
              </a:rPr>
              <a:t>NBOA</a:t>
            </a:r>
          </a:p>
        </p:txBody>
      </p:sp>
      <p:sp>
        <p:nvSpPr>
          <p:cNvPr id="94" name="Up Arrow 93"/>
          <p:cNvSpPr/>
          <p:nvPr/>
        </p:nvSpPr>
        <p:spPr>
          <a:xfrm>
            <a:off x="9893280" y="6392247"/>
            <a:ext cx="174184" cy="157747"/>
          </a:xfrm>
          <a:prstGeom prst="upArrow">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Up Arrow 94"/>
          <p:cNvSpPr/>
          <p:nvPr/>
        </p:nvSpPr>
        <p:spPr>
          <a:xfrm flipV="1">
            <a:off x="10290596" y="6424625"/>
            <a:ext cx="174184" cy="157747"/>
          </a:xfrm>
          <a:prstGeom prst="upArrow">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Up Arrow 95"/>
          <p:cNvSpPr/>
          <p:nvPr/>
        </p:nvSpPr>
        <p:spPr>
          <a:xfrm rot="16200000">
            <a:off x="7610261" y="3647519"/>
            <a:ext cx="174184" cy="157747"/>
          </a:xfrm>
          <a:prstGeom prst="upArrow">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Up Arrow 96"/>
          <p:cNvSpPr/>
          <p:nvPr/>
        </p:nvSpPr>
        <p:spPr>
          <a:xfrm rot="10800000">
            <a:off x="10200947" y="3383205"/>
            <a:ext cx="174184" cy="157747"/>
          </a:xfrm>
          <a:prstGeom prst="upArrow">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Up Arrow 97"/>
          <p:cNvSpPr/>
          <p:nvPr/>
        </p:nvSpPr>
        <p:spPr>
          <a:xfrm rot="16200000">
            <a:off x="8542404" y="4396653"/>
            <a:ext cx="174184" cy="157747"/>
          </a:xfrm>
          <a:prstGeom prst="upArrow">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Up Arrow 98"/>
          <p:cNvSpPr/>
          <p:nvPr/>
        </p:nvSpPr>
        <p:spPr>
          <a:xfrm rot="5400000" flipH="1">
            <a:off x="8569871" y="3996323"/>
            <a:ext cx="174184" cy="157747"/>
          </a:xfrm>
          <a:prstGeom prst="upArrow">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Up Arrow 99"/>
          <p:cNvSpPr/>
          <p:nvPr/>
        </p:nvSpPr>
        <p:spPr>
          <a:xfrm rot="5400000" flipH="1">
            <a:off x="8218772" y="5226684"/>
            <a:ext cx="174184" cy="157747"/>
          </a:xfrm>
          <a:prstGeom prst="upArrow">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Up Arrow 100"/>
          <p:cNvSpPr/>
          <p:nvPr/>
        </p:nvSpPr>
        <p:spPr>
          <a:xfrm rot="16200000">
            <a:off x="8209993" y="5479718"/>
            <a:ext cx="174184" cy="157747"/>
          </a:xfrm>
          <a:prstGeom prst="upArrow">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a:extLst>
              <a:ext uri="{FF2B5EF4-FFF2-40B4-BE49-F238E27FC236}">
                <a16:creationId xmlns:a16="http://schemas.microsoft.com/office/drawing/2014/main" id="{6B674259-1B6A-9249-9A05-6861546DDCC1}"/>
              </a:ext>
            </a:extLst>
          </p:cNvPr>
          <p:cNvPicPr>
            <a:picLocks noChangeAspect="1"/>
          </p:cNvPicPr>
          <p:nvPr/>
        </p:nvPicPr>
        <p:blipFill>
          <a:blip r:embed="rId3"/>
          <a:stretch>
            <a:fillRect/>
          </a:stretch>
        </p:blipFill>
        <p:spPr>
          <a:xfrm>
            <a:off x="-44270" y="2119036"/>
            <a:ext cx="6209119" cy="3952646"/>
          </a:xfrm>
          <a:prstGeom prst="rect">
            <a:avLst/>
          </a:prstGeom>
        </p:spPr>
      </p:pic>
    </p:spTree>
    <p:extLst>
      <p:ext uri="{BB962C8B-B14F-4D97-AF65-F5344CB8AC3E}">
        <p14:creationId xmlns:p14="http://schemas.microsoft.com/office/powerpoint/2010/main" val="1404118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70E3376-F42B-6C4C-BD14-B48E19FA0284}"/>
              </a:ext>
            </a:extLst>
          </p:cNvPr>
          <p:cNvSpPr/>
          <p:nvPr/>
        </p:nvSpPr>
        <p:spPr>
          <a:xfrm>
            <a:off x="8702015" y="1547703"/>
            <a:ext cx="1335516" cy="4338837"/>
          </a:xfrm>
          <a:prstGeom prst="rect">
            <a:avLst/>
          </a:prstGeom>
          <a:solidFill>
            <a:srgbClr val="0000FF">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ABB924C-7F3A-694D-A042-E32BF7690747}"/>
              </a:ext>
            </a:extLst>
          </p:cNvPr>
          <p:cNvSpPr>
            <a:spLocks noGrp="1"/>
          </p:cNvSpPr>
          <p:nvPr>
            <p:ph type="sldNum" sz="quarter" idx="12"/>
          </p:nvPr>
        </p:nvSpPr>
        <p:spPr>
          <a:xfrm>
            <a:off x="8737600" y="6453336"/>
            <a:ext cx="2844800" cy="365125"/>
          </a:xfrm>
        </p:spPr>
        <p:txBody>
          <a:bodyPr/>
          <a:lstStyle/>
          <a:p>
            <a:fld id="{551115BC-487E-4422-894C-CB7CD3E79223}" type="slidenum">
              <a:rPr lang="en-GB" smtClean="0"/>
              <a:pPr/>
              <a:t>4</a:t>
            </a:fld>
            <a:endParaRPr lang="en-GB"/>
          </a:p>
        </p:txBody>
      </p:sp>
      <p:sp>
        <p:nvSpPr>
          <p:cNvPr id="7" name="Title 6">
            <a:extLst>
              <a:ext uri="{FF2B5EF4-FFF2-40B4-BE49-F238E27FC236}">
                <a16:creationId xmlns:a16="http://schemas.microsoft.com/office/drawing/2014/main" id="{AC45B0BF-872B-D94F-A1D7-DFB811DCAEAF}"/>
              </a:ext>
            </a:extLst>
          </p:cNvPr>
          <p:cNvSpPr>
            <a:spLocks noGrp="1"/>
          </p:cNvSpPr>
          <p:nvPr>
            <p:ph type="title"/>
          </p:nvPr>
        </p:nvSpPr>
        <p:spPr/>
        <p:txBody>
          <a:bodyPr/>
          <a:lstStyle/>
          <a:p>
            <a:r>
              <a:rPr lang="sv-SE" dirty="0"/>
              <a:t>Schedule </a:t>
            </a:r>
            <a:r>
              <a:rPr lang="sv-SE" dirty="0" err="1"/>
              <a:t>Overview</a:t>
            </a:r>
            <a:endParaRPr lang="sv-SE" dirty="0"/>
          </a:p>
        </p:txBody>
      </p:sp>
      <p:sp>
        <p:nvSpPr>
          <p:cNvPr id="8" name="Text Placeholder 7">
            <a:extLst>
              <a:ext uri="{FF2B5EF4-FFF2-40B4-BE49-F238E27FC236}">
                <a16:creationId xmlns:a16="http://schemas.microsoft.com/office/drawing/2014/main" id="{136FBB96-5E15-9448-B500-F7461ED3A233}"/>
              </a:ext>
            </a:extLst>
          </p:cNvPr>
          <p:cNvSpPr>
            <a:spLocks noGrp="1"/>
          </p:cNvSpPr>
          <p:nvPr>
            <p:ph type="body" sz="quarter" idx="13"/>
          </p:nvPr>
        </p:nvSpPr>
        <p:spPr/>
        <p:txBody>
          <a:bodyPr/>
          <a:lstStyle/>
          <a:p>
            <a:endParaRPr lang="sv-SE" dirty="0"/>
          </a:p>
        </p:txBody>
      </p:sp>
      <p:sp>
        <p:nvSpPr>
          <p:cNvPr id="69" name="Rectangle 68">
            <a:extLst>
              <a:ext uri="{FF2B5EF4-FFF2-40B4-BE49-F238E27FC236}">
                <a16:creationId xmlns:a16="http://schemas.microsoft.com/office/drawing/2014/main" id="{B7368CD5-F29B-6D4A-A21F-B2D637009A73}"/>
              </a:ext>
            </a:extLst>
          </p:cNvPr>
          <p:cNvSpPr/>
          <p:nvPr/>
        </p:nvSpPr>
        <p:spPr>
          <a:xfrm>
            <a:off x="6019070" y="1563887"/>
            <a:ext cx="1335516" cy="4338837"/>
          </a:xfrm>
          <a:prstGeom prst="rect">
            <a:avLst/>
          </a:prstGeom>
          <a:solidFill>
            <a:srgbClr val="0000FF">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AF68983A-595C-8E48-AEFD-96C87C4D10D2}"/>
              </a:ext>
            </a:extLst>
          </p:cNvPr>
          <p:cNvSpPr txBox="1"/>
          <p:nvPr/>
        </p:nvSpPr>
        <p:spPr>
          <a:xfrm>
            <a:off x="5808711" y="2104400"/>
            <a:ext cx="1456762" cy="338554"/>
          </a:xfrm>
          <a:prstGeom prst="rect">
            <a:avLst/>
          </a:prstGeom>
          <a:noFill/>
        </p:spPr>
        <p:txBody>
          <a:bodyPr wrap="square" rtlCol="0">
            <a:spAutoFit/>
          </a:bodyPr>
          <a:lstStyle>
            <a:defPPr>
              <a:defRPr lang="en-US"/>
            </a:defPPr>
            <a:lvl1pPr>
              <a:defRPr>
                <a:solidFill>
                  <a:schemeClr val="accent1"/>
                </a:solidFill>
              </a:defRPr>
            </a:lvl1pPr>
          </a:lstStyle>
          <a:p>
            <a:r>
              <a:rPr lang="en-US" sz="1600" dirty="0"/>
              <a:t>Final Design</a:t>
            </a:r>
          </a:p>
        </p:txBody>
      </p:sp>
      <p:sp>
        <p:nvSpPr>
          <p:cNvPr id="71" name="TextBox 70">
            <a:extLst>
              <a:ext uri="{FF2B5EF4-FFF2-40B4-BE49-F238E27FC236}">
                <a16:creationId xmlns:a16="http://schemas.microsoft.com/office/drawing/2014/main" id="{6786DAE9-6779-3A44-9469-44F344F54025}"/>
              </a:ext>
            </a:extLst>
          </p:cNvPr>
          <p:cNvSpPr txBox="1"/>
          <p:nvPr/>
        </p:nvSpPr>
        <p:spPr>
          <a:xfrm>
            <a:off x="7300864" y="2142621"/>
            <a:ext cx="1186350" cy="338554"/>
          </a:xfrm>
          <a:prstGeom prst="rect">
            <a:avLst/>
          </a:prstGeom>
          <a:noFill/>
        </p:spPr>
        <p:txBody>
          <a:bodyPr wrap="none" rtlCol="0">
            <a:spAutoFit/>
          </a:bodyPr>
          <a:lstStyle/>
          <a:p>
            <a:r>
              <a:rPr lang="en-US" sz="1600" dirty="0">
                <a:solidFill>
                  <a:schemeClr val="accent1"/>
                </a:solidFill>
              </a:rPr>
              <a:t>Make</a:t>
            </a:r>
            <a:r>
              <a:rPr lang="en-US" sz="1600" dirty="0"/>
              <a:t> </a:t>
            </a:r>
            <a:r>
              <a:rPr lang="en-US" sz="1600" dirty="0">
                <a:solidFill>
                  <a:schemeClr val="accent1"/>
                </a:solidFill>
              </a:rPr>
              <a:t>Phase</a:t>
            </a:r>
          </a:p>
        </p:txBody>
      </p:sp>
      <p:sp>
        <p:nvSpPr>
          <p:cNvPr id="72" name="TextBox 71">
            <a:extLst>
              <a:ext uri="{FF2B5EF4-FFF2-40B4-BE49-F238E27FC236}">
                <a16:creationId xmlns:a16="http://schemas.microsoft.com/office/drawing/2014/main" id="{B10741E5-5367-C946-A589-D4C2D28DBAA8}"/>
              </a:ext>
            </a:extLst>
          </p:cNvPr>
          <p:cNvSpPr txBox="1"/>
          <p:nvPr/>
        </p:nvSpPr>
        <p:spPr>
          <a:xfrm>
            <a:off x="5977951" y="1563886"/>
            <a:ext cx="1338828" cy="492443"/>
          </a:xfrm>
          <a:prstGeom prst="rect">
            <a:avLst/>
          </a:prstGeom>
          <a:noFill/>
        </p:spPr>
        <p:txBody>
          <a:bodyPr wrap="none" rtlCol="0">
            <a:spAutoFit/>
          </a:bodyPr>
          <a:lstStyle/>
          <a:p>
            <a:pPr algn="ctr"/>
            <a:r>
              <a:rPr lang="en-US" sz="1400" dirty="0"/>
              <a:t>2019</a:t>
            </a:r>
          </a:p>
          <a:p>
            <a:pPr algn="ctr"/>
            <a:r>
              <a:rPr lang="en-US" sz="1200" dirty="0"/>
              <a:t>Q1    Q2    Q3    Q4</a:t>
            </a:r>
            <a:endParaRPr lang="en-US" sz="1400" dirty="0"/>
          </a:p>
        </p:txBody>
      </p:sp>
      <p:sp>
        <p:nvSpPr>
          <p:cNvPr id="74" name="Isosceles Triangle 29">
            <a:extLst>
              <a:ext uri="{FF2B5EF4-FFF2-40B4-BE49-F238E27FC236}">
                <a16:creationId xmlns:a16="http://schemas.microsoft.com/office/drawing/2014/main" id="{E754F50C-65BC-2B49-904B-44DD453660A7}"/>
              </a:ext>
            </a:extLst>
          </p:cNvPr>
          <p:cNvSpPr/>
          <p:nvPr/>
        </p:nvSpPr>
        <p:spPr>
          <a:xfrm>
            <a:off x="8158127" y="6482653"/>
            <a:ext cx="128946" cy="127000"/>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C8E7E1A7-5BE4-E545-A6CF-6509BD187A01}"/>
              </a:ext>
            </a:extLst>
          </p:cNvPr>
          <p:cNvSpPr txBox="1"/>
          <p:nvPr/>
        </p:nvSpPr>
        <p:spPr>
          <a:xfrm>
            <a:off x="8070380" y="6272976"/>
            <a:ext cx="823199" cy="600164"/>
          </a:xfrm>
          <a:prstGeom prst="rect">
            <a:avLst/>
          </a:prstGeom>
          <a:noFill/>
          <a:ln>
            <a:noFill/>
          </a:ln>
        </p:spPr>
        <p:txBody>
          <a:bodyPr wrap="square" rtlCol="0">
            <a:spAutoFit/>
          </a:bodyPr>
          <a:lstStyle/>
          <a:p>
            <a:pPr algn="ctr"/>
            <a:r>
              <a:rPr lang="en-US" sz="1100" dirty="0"/>
              <a:t>System Test Complete</a:t>
            </a:r>
            <a:endParaRPr lang="en-US" sz="1050" dirty="0"/>
          </a:p>
        </p:txBody>
      </p:sp>
      <p:sp>
        <p:nvSpPr>
          <p:cNvPr id="76" name="TextBox 75">
            <a:extLst>
              <a:ext uri="{FF2B5EF4-FFF2-40B4-BE49-F238E27FC236}">
                <a16:creationId xmlns:a16="http://schemas.microsoft.com/office/drawing/2014/main" id="{20EFA9B8-337F-5A42-A8CF-7A873FF234BC}"/>
              </a:ext>
            </a:extLst>
          </p:cNvPr>
          <p:cNvSpPr txBox="1"/>
          <p:nvPr/>
        </p:nvSpPr>
        <p:spPr>
          <a:xfrm>
            <a:off x="6793537" y="6255563"/>
            <a:ext cx="686406" cy="600164"/>
          </a:xfrm>
          <a:prstGeom prst="rect">
            <a:avLst/>
          </a:prstGeom>
          <a:noFill/>
        </p:spPr>
        <p:txBody>
          <a:bodyPr wrap="none" rtlCol="0">
            <a:spAutoFit/>
          </a:bodyPr>
          <a:lstStyle/>
          <a:p>
            <a:pPr algn="ctr"/>
            <a:r>
              <a:rPr lang="en-US" sz="1100"/>
              <a:t>Delivery </a:t>
            </a:r>
          </a:p>
          <a:p>
            <a:pPr algn="ctr"/>
            <a:r>
              <a:rPr lang="en-US" sz="1100"/>
              <a:t>To </a:t>
            </a:r>
          </a:p>
          <a:p>
            <a:pPr algn="ctr"/>
            <a:r>
              <a:rPr lang="en-US" sz="1100"/>
              <a:t>Site </a:t>
            </a:r>
          </a:p>
        </p:txBody>
      </p:sp>
      <p:sp>
        <p:nvSpPr>
          <p:cNvPr id="77" name="TextBox 76">
            <a:extLst>
              <a:ext uri="{FF2B5EF4-FFF2-40B4-BE49-F238E27FC236}">
                <a16:creationId xmlns:a16="http://schemas.microsoft.com/office/drawing/2014/main" id="{4992FBC0-130F-0A43-ACE1-7BCAAF489D2F}"/>
              </a:ext>
            </a:extLst>
          </p:cNvPr>
          <p:cNvSpPr txBox="1"/>
          <p:nvPr/>
        </p:nvSpPr>
        <p:spPr>
          <a:xfrm>
            <a:off x="6350043" y="6417444"/>
            <a:ext cx="423514" cy="261610"/>
          </a:xfrm>
          <a:prstGeom prst="rect">
            <a:avLst/>
          </a:prstGeom>
          <a:noFill/>
        </p:spPr>
        <p:txBody>
          <a:bodyPr wrap="none" rtlCol="0">
            <a:spAutoFit/>
          </a:bodyPr>
          <a:lstStyle/>
          <a:p>
            <a:r>
              <a:rPr lang="en-US" sz="1100"/>
              <a:t>CDR</a:t>
            </a:r>
          </a:p>
        </p:txBody>
      </p:sp>
      <p:sp>
        <p:nvSpPr>
          <p:cNvPr id="78" name="Isosceles Triangle 53">
            <a:extLst>
              <a:ext uri="{FF2B5EF4-FFF2-40B4-BE49-F238E27FC236}">
                <a16:creationId xmlns:a16="http://schemas.microsoft.com/office/drawing/2014/main" id="{2019DD48-08CE-4B40-9B52-B5E1F96D833F}"/>
              </a:ext>
            </a:extLst>
          </p:cNvPr>
          <p:cNvSpPr/>
          <p:nvPr/>
        </p:nvSpPr>
        <p:spPr>
          <a:xfrm>
            <a:off x="6253279" y="6484749"/>
            <a:ext cx="128946" cy="1270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35CDF0B1-BED6-824D-9CE9-0DE84772E05F}"/>
              </a:ext>
            </a:extLst>
          </p:cNvPr>
          <p:cNvSpPr txBox="1"/>
          <p:nvPr/>
        </p:nvSpPr>
        <p:spPr>
          <a:xfrm>
            <a:off x="5795610" y="6424840"/>
            <a:ext cx="420921" cy="261610"/>
          </a:xfrm>
          <a:prstGeom prst="rect">
            <a:avLst/>
          </a:prstGeom>
          <a:noFill/>
        </p:spPr>
        <p:txBody>
          <a:bodyPr wrap="none" rtlCol="0">
            <a:spAutoFit/>
          </a:bodyPr>
          <a:lstStyle/>
          <a:p>
            <a:r>
              <a:rPr lang="en-US" sz="1100"/>
              <a:t>PDR</a:t>
            </a:r>
          </a:p>
        </p:txBody>
      </p:sp>
      <p:sp>
        <p:nvSpPr>
          <p:cNvPr id="80" name="Isosceles Triangle 55">
            <a:extLst>
              <a:ext uri="{FF2B5EF4-FFF2-40B4-BE49-F238E27FC236}">
                <a16:creationId xmlns:a16="http://schemas.microsoft.com/office/drawing/2014/main" id="{BA3CC0E6-DF15-9349-9C72-DB765A3990A0}"/>
              </a:ext>
            </a:extLst>
          </p:cNvPr>
          <p:cNvSpPr/>
          <p:nvPr/>
        </p:nvSpPr>
        <p:spPr>
          <a:xfrm>
            <a:off x="5677419" y="6477325"/>
            <a:ext cx="128946" cy="127000"/>
          </a:xfrm>
          <a:prstGeom prst="triangle">
            <a:avLst/>
          </a:prstGeom>
          <a:solidFill>
            <a:srgbClr val="22F518"/>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67ED98B5-3BFE-2749-8FD5-D038EF5D28DB}"/>
              </a:ext>
            </a:extLst>
          </p:cNvPr>
          <p:cNvSpPr txBox="1"/>
          <p:nvPr/>
        </p:nvSpPr>
        <p:spPr>
          <a:xfrm>
            <a:off x="2195561" y="6568762"/>
            <a:ext cx="1619354" cy="261610"/>
          </a:xfrm>
          <a:prstGeom prst="rect">
            <a:avLst/>
          </a:prstGeom>
          <a:noFill/>
        </p:spPr>
        <p:txBody>
          <a:bodyPr wrap="none" rtlCol="0">
            <a:spAutoFit/>
          </a:bodyPr>
          <a:lstStyle/>
          <a:p>
            <a:r>
              <a:rPr lang="en-US" sz="1100" dirty="0"/>
              <a:t>Last updated 2019-04-05</a:t>
            </a:r>
          </a:p>
        </p:txBody>
      </p:sp>
      <p:sp>
        <p:nvSpPr>
          <p:cNvPr id="82" name="Isosceles Triangle 56">
            <a:extLst>
              <a:ext uri="{FF2B5EF4-FFF2-40B4-BE49-F238E27FC236}">
                <a16:creationId xmlns:a16="http://schemas.microsoft.com/office/drawing/2014/main" id="{7CA2E445-A85C-1649-B49F-5123BD0D5297}"/>
              </a:ext>
            </a:extLst>
          </p:cNvPr>
          <p:cNvSpPr/>
          <p:nvPr/>
        </p:nvSpPr>
        <p:spPr>
          <a:xfrm>
            <a:off x="6793577" y="6474130"/>
            <a:ext cx="128946" cy="127000"/>
          </a:xfrm>
          <a:prstGeom prst="triangle">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2BBCDFC0-4318-F949-B78A-74E93B2C367D}"/>
              </a:ext>
            </a:extLst>
          </p:cNvPr>
          <p:cNvSpPr txBox="1"/>
          <p:nvPr/>
        </p:nvSpPr>
        <p:spPr>
          <a:xfrm>
            <a:off x="7321662" y="1547576"/>
            <a:ext cx="1374095" cy="492443"/>
          </a:xfrm>
          <a:prstGeom prst="rect">
            <a:avLst/>
          </a:prstGeom>
          <a:noFill/>
        </p:spPr>
        <p:txBody>
          <a:bodyPr wrap="none" rtlCol="0">
            <a:spAutoFit/>
          </a:bodyPr>
          <a:lstStyle/>
          <a:p>
            <a:pPr algn="ctr"/>
            <a:r>
              <a:rPr lang="en-US" sz="1400" dirty="0"/>
              <a:t>2020</a:t>
            </a:r>
          </a:p>
          <a:p>
            <a:pPr algn="ctr"/>
            <a:r>
              <a:rPr lang="en-US" sz="1200" dirty="0"/>
              <a:t>Q1     Q2    Q3    Q4</a:t>
            </a:r>
            <a:endParaRPr lang="en-US" sz="1400" dirty="0"/>
          </a:p>
        </p:txBody>
      </p:sp>
      <p:sp>
        <p:nvSpPr>
          <p:cNvPr id="85" name="TextBox 84">
            <a:extLst>
              <a:ext uri="{FF2B5EF4-FFF2-40B4-BE49-F238E27FC236}">
                <a16:creationId xmlns:a16="http://schemas.microsoft.com/office/drawing/2014/main" id="{E1AE73DE-768C-BA4F-9144-0994FFE85A5C}"/>
              </a:ext>
            </a:extLst>
          </p:cNvPr>
          <p:cNvSpPr txBox="1"/>
          <p:nvPr/>
        </p:nvSpPr>
        <p:spPr>
          <a:xfrm>
            <a:off x="8566683" y="1530110"/>
            <a:ext cx="1561765" cy="492443"/>
          </a:xfrm>
          <a:prstGeom prst="rect">
            <a:avLst/>
          </a:prstGeom>
          <a:noFill/>
        </p:spPr>
        <p:txBody>
          <a:bodyPr wrap="square" rtlCol="0">
            <a:spAutoFit/>
          </a:bodyPr>
          <a:lstStyle/>
          <a:p>
            <a:pPr algn="ctr"/>
            <a:r>
              <a:rPr lang="en-US" sz="1400" dirty="0"/>
              <a:t>2021</a:t>
            </a:r>
          </a:p>
          <a:p>
            <a:pPr algn="ctr"/>
            <a:r>
              <a:rPr lang="en-US" sz="1200" dirty="0"/>
              <a:t>Q1    Q2    Q3    Q4</a:t>
            </a:r>
            <a:endParaRPr lang="en-US" sz="1400" dirty="0"/>
          </a:p>
        </p:txBody>
      </p:sp>
      <p:sp>
        <p:nvSpPr>
          <p:cNvPr id="86" name="TextBox 85">
            <a:extLst>
              <a:ext uri="{FF2B5EF4-FFF2-40B4-BE49-F238E27FC236}">
                <a16:creationId xmlns:a16="http://schemas.microsoft.com/office/drawing/2014/main" id="{B7BB2E39-D7FB-A744-90F1-FE9AFFE13455}"/>
              </a:ext>
            </a:extLst>
          </p:cNvPr>
          <p:cNvSpPr txBox="1"/>
          <p:nvPr/>
        </p:nvSpPr>
        <p:spPr>
          <a:xfrm>
            <a:off x="7354586" y="6246071"/>
            <a:ext cx="819455" cy="600164"/>
          </a:xfrm>
          <a:prstGeom prst="rect">
            <a:avLst/>
          </a:prstGeom>
          <a:noFill/>
        </p:spPr>
        <p:txBody>
          <a:bodyPr wrap="none" rtlCol="0">
            <a:spAutoFit/>
          </a:bodyPr>
          <a:lstStyle/>
          <a:p>
            <a:pPr algn="ctr"/>
            <a:r>
              <a:rPr lang="en-US" sz="1100"/>
              <a:t>Start </a:t>
            </a:r>
          </a:p>
          <a:p>
            <a:pPr algn="ctr"/>
            <a:r>
              <a:rPr lang="en-US" sz="1100"/>
              <a:t>of</a:t>
            </a:r>
          </a:p>
          <a:p>
            <a:pPr algn="ctr"/>
            <a:r>
              <a:rPr lang="en-US" sz="1100"/>
              <a:t>Installation</a:t>
            </a:r>
          </a:p>
        </p:txBody>
      </p:sp>
      <p:sp>
        <p:nvSpPr>
          <p:cNvPr id="87" name="Isosceles Triangle 29">
            <a:extLst>
              <a:ext uri="{FF2B5EF4-FFF2-40B4-BE49-F238E27FC236}">
                <a16:creationId xmlns:a16="http://schemas.microsoft.com/office/drawing/2014/main" id="{D64B850D-9D25-EA42-AE36-3A8538D601D3}"/>
              </a:ext>
            </a:extLst>
          </p:cNvPr>
          <p:cNvSpPr/>
          <p:nvPr/>
        </p:nvSpPr>
        <p:spPr>
          <a:xfrm>
            <a:off x="7435155" y="6482653"/>
            <a:ext cx="128946" cy="127000"/>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10769CFB-5453-A447-BE84-9767544B0A5B}"/>
              </a:ext>
            </a:extLst>
          </p:cNvPr>
          <p:cNvSpPr txBox="1"/>
          <p:nvPr/>
        </p:nvSpPr>
        <p:spPr>
          <a:xfrm>
            <a:off x="860997" y="2481175"/>
            <a:ext cx="2144241" cy="338554"/>
          </a:xfrm>
          <a:prstGeom prst="rect">
            <a:avLst/>
          </a:prstGeom>
          <a:noFill/>
        </p:spPr>
        <p:txBody>
          <a:bodyPr wrap="none" rtlCol="0">
            <a:spAutoFit/>
          </a:bodyPr>
          <a:lstStyle/>
          <a:p>
            <a:r>
              <a:rPr lang="sv-SE" sz="1600" b="1" dirty="0" err="1"/>
              <a:t>Prototype</a:t>
            </a:r>
            <a:r>
              <a:rPr lang="sv-SE" sz="1600" b="1" dirty="0"/>
              <a:t> &amp; Test </a:t>
            </a:r>
            <a:r>
              <a:rPr lang="sv-SE" sz="1600" b="1" dirty="0" err="1"/>
              <a:t>Stand</a:t>
            </a:r>
            <a:endParaRPr lang="sv-SE" sz="1600" b="1" dirty="0"/>
          </a:p>
        </p:txBody>
      </p:sp>
      <p:sp>
        <p:nvSpPr>
          <p:cNvPr id="89" name="TextBox 88">
            <a:extLst>
              <a:ext uri="{FF2B5EF4-FFF2-40B4-BE49-F238E27FC236}">
                <a16:creationId xmlns:a16="http://schemas.microsoft.com/office/drawing/2014/main" id="{18DAF2BA-F0F2-7740-A98F-0AB58E9C83AE}"/>
              </a:ext>
            </a:extLst>
          </p:cNvPr>
          <p:cNvSpPr txBox="1"/>
          <p:nvPr/>
        </p:nvSpPr>
        <p:spPr>
          <a:xfrm>
            <a:off x="1285317" y="3123797"/>
            <a:ext cx="3487558" cy="307777"/>
          </a:xfrm>
          <a:prstGeom prst="rect">
            <a:avLst/>
          </a:prstGeom>
          <a:noFill/>
        </p:spPr>
        <p:txBody>
          <a:bodyPr wrap="none" rtlCol="0">
            <a:spAutoFit/>
          </a:bodyPr>
          <a:lstStyle/>
          <a:p>
            <a:r>
              <a:rPr lang="en-US" sz="1400" b="1" dirty="0"/>
              <a:t>Light Shutter Prototype  / Vertical Test Stand</a:t>
            </a:r>
          </a:p>
        </p:txBody>
      </p:sp>
      <p:sp>
        <p:nvSpPr>
          <p:cNvPr id="90" name="Isosceles Triangle 26">
            <a:extLst>
              <a:ext uri="{FF2B5EF4-FFF2-40B4-BE49-F238E27FC236}">
                <a16:creationId xmlns:a16="http://schemas.microsoft.com/office/drawing/2014/main" id="{05AD1741-3DDA-B646-BB9D-B654286E7F2D}"/>
              </a:ext>
            </a:extLst>
          </p:cNvPr>
          <p:cNvSpPr/>
          <p:nvPr/>
        </p:nvSpPr>
        <p:spPr>
          <a:xfrm>
            <a:off x="6617255" y="3864081"/>
            <a:ext cx="128946" cy="14087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Isosceles Triangle 31">
            <a:extLst>
              <a:ext uri="{FF2B5EF4-FFF2-40B4-BE49-F238E27FC236}">
                <a16:creationId xmlns:a16="http://schemas.microsoft.com/office/drawing/2014/main" id="{CD08A670-2BC9-FF43-B606-9335138AB76E}"/>
              </a:ext>
            </a:extLst>
          </p:cNvPr>
          <p:cNvSpPr/>
          <p:nvPr/>
        </p:nvSpPr>
        <p:spPr>
          <a:xfrm>
            <a:off x="8719028" y="3870804"/>
            <a:ext cx="128946" cy="140878"/>
          </a:xfrm>
          <a:prstGeom prst="triangle">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573E14E6-54A9-AA4E-BED3-06EA87523D6E}"/>
              </a:ext>
            </a:extLst>
          </p:cNvPr>
          <p:cNvSpPr txBox="1"/>
          <p:nvPr/>
        </p:nvSpPr>
        <p:spPr>
          <a:xfrm>
            <a:off x="1276590" y="2793160"/>
            <a:ext cx="4615944" cy="307777"/>
          </a:xfrm>
          <a:prstGeom prst="rect">
            <a:avLst/>
          </a:prstGeom>
          <a:noFill/>
        </p:spPr>
        <p:txBody>
          <a:bodyPr wrap="none" rtlCol="0">
            <a:spAutoFit/>
          </a:bodyPr>
          <a:lstStyle/>
          <a:p>
            <a:r>
              <a:rPr lang="sv-SE" sz="1400" b="1" dirty="0"/>
              <a:t>Neutron </a:t>
            </a:r>
            <a:r>
              <a:rPr lang="sv-SE" sz="1400" b="1" dirty="0" err="1"/>
              <a:t>Beam</a:t>
            </a:r>
            <a:r>
              <a:rPr lang="sv-SE" sz="1400" b="1" dirty="0"/>
              <a:t> Port </a:t>
            </a:r>
            <a:r>
              <a:rPr lang="sv-SE" sz="1400" b="1" dirty="0" err="1"/>
              <a:t>Insert</a:t>
            </a:r>
            <a:r>
              <a:rPr lang="sv-SE" sz="1400" b="1" dirty="0"/>
              <a:t> </a:t>
            </a:r>
            <a:r>
              <a:rPr lang="sv-SE" sz="1400" b="1" dirty="0" err="1"/>
              <a:t>Prototype</a:t>
            </a:r>
            <a:r>
              <a:rPr lang="sv-SE" sz="1400" b="1" dirty="0"/>
              <a:t> / </a:t>
            </a:r>
            <a:r>
              <a:rPr lang="sv-SE" sz="1400" b="1" dirty="0" err="1"/>
              <a:t>Horizontal</a:t>
            </a:r>
            <a:r>
              <a:rPr lang="sv-SE" sz="1400" b="1" dirty="0"/>
              <a:t> Test </a:t>
            </a:r>
            <a:r>
              <a:rPr lang="sv-SE" sz="1400" b="1" dirty="0" err="1"/>
              <a:t>Stand</a:t>
            </a:r>
            <a:endParaRPr lang="sv-SE" sz="1400" b="1" dirty="0"/>
          </a:p>
        </p:txBody>
      </p:sp>
      <p:sp>
        <p:nvSpPr>
          <p:cNvPr id="93" name="Isosceles Triangle 41">
            <a:extLst>
              <a:ext uri="{FF2B5EF4-FFF2-40B4-BE49-F238E27FC236}">
                <a16:creationId xmlns:a16="http://schemas.microsoft.com/office/drawing/2014/main" id="{900D5BB0-CE18-9F4F-8DFC-E7662DA9651B}"/>
              </a:ext>
            </a:extLst>
          </p:cNvPr>
          <p:cNvSpPr/>
          <p:nvPr/>
        </p:nvSpPr>
        <p:spPr>
          <a:xfrm>
            <a:off x="6443966" y="2855220"/>
            <a:ext cx="160326" cy="14087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Isosceles Triangle 42">
            <a:extLst>
              <a:ext uri="{FF2B5EF4-FFF2-40B4-BE49-F238E27FC236}">
                <a16:creationId xmlns:a16="http://schemas.microsoft.com/office/drawing/2014/main" id="{5F35FF2A-EA5C-214F-B2CF-DCA9CDCDF7DF}"/>
              </a:ext>
            </a:extLst>
          </p:cNvPr>
          <p:cNvSpPr/>
          <p:nvPr/>
        </p:nvSpPr>
        <p:spPr>
          <a:xfrm>
            <a:off x="6845167" y="2863164"/>
            <a:ext cx="120008" cy="132934"/>
          </a:xfrm>
          <a:prstGeom prst="triangle">
            <a:avLst/>
          </a:prstGeom>
          <a:solidFill>
            <a:schemeClr val="tx1"/>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51672ED5-08B1-C04E-BC67-E7A0892D8ADD}"/>
              </a:ext>
            </a:extLst>
          </p:cNvPr>
          <p:cNvCxnSpPr>
            <a:cxnSpLocks/>
            <a:stCxn id="93" idx="4"/>
            <a:endCxn id="94" idx="2"/>
          </p:cNvCxnSpPr>
          <p:nvPr/>
        </p:nvCxnSpPr>
        <p:spPr>
          <a:xfrm>
            <a:off x="6604292" y="2996098"/>
            <a:ext cx="240875" cy="0"/>
          </a:xfrm>
          <a:prstGeom prst="line">
            <a:avLst/>
          </a:prstGeom>
          <a:ln w="635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96" name="Isosceles Triangle 50">
            <a:extLst>
              <a:ext uri="{FF2B5EF4-FFF2-40B4-BE49-F238E27FC236}">
                <a16:creationId xmlns:a16="http://schemas.microsoft.com/office/drawing/2014/main" id="{6FC99A66-6568-EB44-BD94-C47EDEFCB0EC}"/>
              </a:ext>
            </a:extLst>
          </p:cNvPr>
          <p:cNvSpPr/>
          <p:nvPr/>
        </p:nvSpPr>
        <p:spPr>
          <a:xfrm>
            <a:off x="8734470" y="4084256"/>
            <a:ext cx="128946" cy="140878"/>
          </a:xfrm>
          <a:prstGeom prst="triangle">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7" name="Isosceles Triangle 56">
            <a:extLst>
              <a:ext uri="{FF2B5EF4-FFF2-40B4-BE49-F238E27FC236}">
                <a16:creationId xmlns:a16="http://schemas.microsoft.com/office/drawing/2014/main" id="{C51DE252-9DE8-2A40-9974-A56560194934}"/>
              </a:ext>
            </a:extLst>
          </p:cNvPr>
          <p:cNvSpPr/>
          <p:nvPr/>
        </p:nvSpPr>
        <p:spPr>
          <a:xfrm>
            <a:off x="9391786" y="4719562"/>
            <a:ext cx="128946" cy="140878"/>
          </a:xfrm>
          <a:prstGeom prst="triangle">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7A004FEE-7FCD-C144-BB14-24FF44DD4A47}"/>
              </a:ext>
            </a:extLst>
          </p:cNvPr>
          <p:cNvCxnSpPr>
            <a:cxnSpLocks/>
            <a:stCxn id="90" idx="4"/>
            <a:endCxn id="91" idx="2"/>
          </p:cNvCxnSpPr>
          <p:nvPr/>
        </p:nvCxnSpPr>
        <p:spPr>
          <a:xfrm>
            <a:off x="6746201" y="4004959"/>
            <a:ext cx="1972827" cy="6723"/>
          </a:xfrm>
          <a:prstGeom prst="line">
            <a:avLst/>
          </a:prstGeom>
          <a:ln w="635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99" name="Isosceles Triangle 53">
            <a:extLst>
              <a:ext uri="{FF2B5EF4-FFF2-40B4-BE49-F238E27FC236}">
                <a16:creationId xmlns:a16="http://schemas.microsoft.com/office/drawing/2014/main" id="{621771CA-0328-D24F-9D7C-6FEBA4962EB6}"/>
              </a:ext>
            </a:extLst>
          </p:cNvPr>
          <p:cNvSpPr/>
          <p:nvPr/>
        </p:nvSpPr>
        <p:spPr>
          <a:xfrm>
            <a:off x="6864554" y="4075482"/>
            <a:ext cx="128946" cy="14087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0" name="Straight Connector 99">
            <a:extLst>
              <a:ext uri="{FF2B5EF4-FFF2-40B4-BE49-F238E27FC236}">
                <a16:creationId xmlns:a16="http://schemas.microsoft.com/office/drawing/2014/main" id="{DFD5976D-9C05-C041-8E0B-EEF927B49B99}"/>
              </a:ext>
            </a:extLst>
          </p:cNvPr>
          <p:cNvCxnSpPr>
            <a:stCxn id="99" idx="4"/>
            <a:endCxn id="96" idx="2"/>
          </p:cNvCxnSpPr>
          <p:nvPr/>
        </p:nvCxnSpPr>
        <p:spPr>
          <a:xfrm>
            <a:off x="6993500" y="4216360"/>
            <a:ext cx="1740970" cy="8774"/>
          </a:xfrm>
          <a:prstGeom prst="line">
            <a:avLst/>
          </a:prstGeom>
          <a:ln w="635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01" name="Isosceles Triangle 56">
            <a:extLst>
              <a:ext uri="{FF2B5EF4-FFF2-40B4-BE49-F238E27FC236}">
                <a16:creationId xmlns:a16="http://schemas.microsoft.com/office/drawing/2014/main" id="{843E07D6-9FCA-BD4A-B8EE-45B407E9276A}"/>
              </a:ext>
            </a:extLst>
          </p:cNvPr>
          <p:cNvSpPr/>
          <p:nvPr/>
        </p:nvSpPr>
        <p:spPr>
          <a:xfrm>
            <a:off x="8144076" y="4478795"/>
            <a:ext cx="128946" cy="140878"/>
          </a:xfrm>
          <a:prstGeom prst="triangle">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id="{2EDCD2AD-F07D-8247-8F2A-9DAB703080BB}"/>
              </a:ext>
            </a:extLst>
          </p:cNvPr>
          <p:cNvCxnSpPr>
            <a:stCxn id="103" idx="4"/>
            <a:endCxn id="101" idx="2"/>
          </p:cNvCxnSpPr>
          <p:nvPr/>
        </p:nvCxnSpPr>
        <p:spPr>
          <a:xfrm flipV="1">
            <a:off x="7049886" y="4619673"/>
            <a:ext cx="1094190" cy="6756"/>
          </a:xfrm>
          <a:prstGeom prst="line">
            <a:avLst/>
          </a:prstGeom>
          <a:ln w="635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03" name="Isosceles Triangle 53">
            <a:extLst>
              <a:ext uri="{FF2B5EF4-FFF2-40B4-BE49-F238E27FC236}">
                <a16:creationId xmlns:a16="http://schemas.microsoft.com/office/drawing/2014/main" id="{B63B8ACC-F14A-7549-8618-15A6BF5990AC}"/>
              </a:ext>
            </a:extLst>
          </p:cNvPr>
          <p:cNvSpPr/>
          <p:nvPr/>
        </p:nvSpPr>
        <p:spPr>
          <a:xfrm>
            <a:off x="6920940" y="4485551"/>
            <a:ext cx="128946" cy="14087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5AA59262-5BEF-4A47-A030-0B902FF09AD1}"/>
              </a:ext>
            </a:extLst>
          </p:cNvPr>
          <p:cNvSpPr txBox="1"/>
          <p:nvPr/>
        </p:nvSpPr>
        <p:spPr>
          <a:xfrm>
            <a:off x="899701" y="3516393"/>
            <a:ext cx="2653285" cy="830997"/>
          </a:xfrm>
          <a:prstGeom prst="rect">
            <a:avLst/>
          </a:prstGeom>
          <a:noFill/>
        </p:spPr>
        <p:txBody>
          <a:bodyPr wrap="square" rtlCol="0">
            <a:spAutoFit/>
          </a:bodyPr>
          <a:lstStyle/>
          <a:p>
            <a:r>
              <a:rPr lang="en-US" sz="1600" b="1" dirty="0"/>
              <a:t>Neutron Beam Ports</a:t>
            </a:r>
          </a:p>
          <a:p>
            <a:pPr indent="449263"/>
            <a:r>
              <a:rPr lang="en-US" sz="1600" b="1" dirty="0"/>
              <a:t>Inserts</a:t>
            </a:r>
          </a:p>
          <a:p>
            <a:pPr indent="449263"/>
            <a:r>
              <a:rPr lang="en-US" sz="1600" b="1" dirty="0"/>
              <a:t>Plugs</a:t>
            </a:r>
          </a:p>
        </p:txBody>
      </p:sp>
      <p:sp>
        <p:nvSpPr>
          <p:cNvPr id="106" name="TextBox 105">
            <a:extLst>
              <a:ext uri="{FF2B5EF4-FFF2-40B4-BE49-F238E27FC236}">
                <a16:creationId xmlns:a16="http://schemas.microsoft.com/office/drawing/2014/main" id="{1B9AAEF9-D975-6C42-9C06-FA41AE9866DE}"/>
              </a:ext>
            </a:extLst>
          </p:cNvPr>
          <p:cNvSpPr txBox="1"/>
          <p:nvPr/>
        </p:nvSpPr>
        <p:spPr>
          <a:xfrm>
            <a:off x="890724" y="4333637"/>
            <a:ext cx="2653285" cy="584775"/>
          </a:xfrm>
          <a:prstGeom prst="rect">
            <a:avLst/>
          </a:prstGeom>
          <a:noFill/>
        </p:spPr>
        <p:txBody>
          <a:bodyPr wrap="square" rtlCol="0">
            <a:spAutoFit/>
          </a:bodyPr>
          <a:lstStyle/>
          <a:p>
            <a:r>
              <a:rPr lang="en-US" sz="1600" b="1" dirty="0"/>
              <a:t>Light Shutter System</a:t>
            </a:r>
          </a:p>
          <a:p>
            <a:r>
              <a:rPr lang="en-US" sz="1600" b="1" dirty="0"/>
              <a:t>         Tools</a:t>
            </a:r>
          </a:p>
        </p:txBody>
      </p:sp>
      <p:sp>
        <p:nvSpPr>
          <p:cNvPr id="107" name="Isosceles Triangle 38">
            <a:extLst>
              <a:ext uri="{FF2B5EF4-FFF2-40B4-BE49-F238E27FC236}">
                <a16:creationId xmlns:a16="http://schemas.microsoft.com/office/drawing/2014/main" id="{1AE0F484-7323-5348-9AAB-459E74C74AFD}"/>
              </a:ext>
            </a:extLst>
          </p:cNvPr>
          <p:cNvSpPr/>
          <p:nvPr/>
        </p:nvSpPr>
        <p:spPr>
          <a:xfrm>
            <a:off x="7330875" y="4705492"/>
            <a:ext cx="160326" cy="14087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FF907C40-E995-CA41-9787-2710CC44E964}"/>
              </a:ext>
            </a:extLst>
          </p:cNvPr>
          <p:cNvCxnSpPr>
            <a:cxnSpLocks/>
            <a:stCxn id="107" idx="4"/>
            <a:endCxn id="97" idx="2"/>
          </p:cNvCxnSpPr>
          <p:nvPr/>
        </p:nvCxnSpPr>
        <p:spPr>
          <a:xfrm>
            <a:off x="7491201" y="4846370"/>
            <a:ext cx="1900585" cy="14070"/>
          </a:xfrm>
          <a:prstGeom prst="line">
            <a:avLst/>
          </a:prstGeom>
          <a:ln w="635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09" name="Isosceles Triangle 38">
            <a:extLst>
              <a:ext uri="{FF2B5EF4-FFF2-40B4-BE49-F238E27FC236}">
                <a16:creationId xmlns:a16="http://schemas.microsoft.com/office/drawing/2014/main" id="{CDF8A65E-4F67-FA4A-90FB-C9CF95BBB271}"/>
              </a:ext>
            </a:extLst>
          </p:cNvPr>
          <p:cNvSpPr/>
          <p:nvPr/>
        </p:nvSpPr>
        <p:spPr>
          <a:xfrm>
            <a:off x="7236467" y="5619723"/>
            <a:ext cx="143062" cy="160677"/>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Isosceles Triangle 55">
            <a:extLst>
              <a:ext uri="{FF2B5EF4-FFF2-40B4-BE49-F238E27FC236}">
                <a16:creationId xmlns:a16="http://schemas.microsoft.com/office/drawing/2014/main" id="{5DED3D18-A25A-0544-905E-CF1F8475DF1F}"/>
              </a:ext>
            </a:extLst>
          </p:cNvPr>
          <p:cNvSpPr/>
          <p:nvPr/>
        </p:nvSpPr>
        <p:spPr>
          <a:xfrm>
            <a:off x="6662384" y="5607906"/>
            <a:ext cx="128946" cy="140878"/>
          </a:xfrm>
          <a:prstGeom prst="triangle">
            <a:avLst/>
          </a:prstGeom>
          <a:solidFill>
            <a:srgbClr val="22F518"/>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p>
        </p:txBody>
      </p:sp>
      <p:sp>
        <p:nvSpPr>
          <p:cNvPr id="111" name="Isosceles Triangle 56">
            <a:extLst>
              <a:ext uri="{FF2B5EF4-FFF2-40B4-BE49-F238E27FC236}">
                <a16:creationId xmlns:a16="http://schemas.microsoft.com/office/drawing/2014/main" id="{025A5971-BEFE-9845-BFB5-2FF428D467C1}"/>
              </a:ext>
            </a:extLst>
          </p:cNvPr>
          <p:cNvSpPr/>
          <p:nvPr/>
        </p:nvSpPr>
        <p:spPr>
          <a:xfrm>
            <a:off x="9502563" y="5639522"/>
            <a:ext cx="128946" cy="140878"/>
          </a:xfrm>
          <a:prstGeom prst="triangle">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2" name="Isosceles Triangle 29">
            <a:extLst>
              <a:ext uri="{FF2B5EF4-FFF2-40B4-BE49-F238E27FC236}">
                <a16:creationId xmlns:a16="http://schemas.microsoft.com/office/drawing/2014/main" id="{41393DC2-3C6D-6C46-ACD3-677828AD125A}"/>
              </a:ext>
            </a:extLst>
          </p:cNvPr>
          <p:cNvSpPr/>
          <p:nvPr/>
        </p:nvSpPr>
        <p:spPr>
          <a:xfrm>
            <a:off x="8215782" y="4463777"/>
            <a:ext cx="128946" cy="154223"/>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Isosceles Triangle 29">
            <a:extLst>
              <a:ext uri="{FF2B5EF4-FFF2-40B4-BE49-F238E27FC236}">
                <a16:creationId xmlns:a16="http://schemas.microsoft.com/office/drawing/2014/main" id="{6C67EDE7-8025-4D41-84E4-2AAE76B44990}"/>
              </a:ext>
            </a:extLst>
          </p:cNvPr>
          <p:cNvSpPr/>
          <p:nvPr/>
        </p:nvSpPr>
        <p:spPr>
          <a:xfrm>
            <a:off x="8828025" y="4093141"/>
            <a:ext cx="128946" cy="140878"/>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Isosceles Triangle 29">
            <a:extLst>
              <a:ext uri="{FF2B5EF4-FFF2-40B4-BE49-F238E27FC236}">
                <a16:creationId xmlns:a16="http://schemas.microsoft.com/office/drawing/2014/main" id="{E836CED4-E7D0-A245-AE90-A8BF7C24C5AB}"/>
              </a:ext>
            </a:extLst>
          </p:cNvPr>
          <p:cNvSpPr/>
          <p:nvPr/>
        </p:nvSpPr>
        <p:spPr>
          <a:xfrm>
            <a:off x="9617440" y="5647730"/>
            <a:ext cx="128946" cy="140878"/>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480099EC-E44E-EB40-ACE3-45136DAD05EC}"/>
              </a:ext>
            </a:extLst>
          </p:cNvPr>
          <p:cNvSpPr txBox="1"/>
          <p:nvPr/>
        </p:nvSpPr>
        <p:spPr>
          <a:xfrm>
            <a:off x="899700" y="4945028"/>
            <a:ext cx="2653285" cy="584775"/>
          </a:xfrm>
          <a:prstGeom prst="rect">
            <a:avLst/>
          </a:prstGeom>
          <a:noFill/>
        </p:spPr>
        <p:txBody>
          <a:bodyPr wrap="square" rtlCol="0">
            <a:spAutoFit/>
          </a:bodyPr>
          <a:lstStyle/>
          <a:p>
            <a:r>
              <a:rPr lang="en-US" sz="1600" b="1" dirty="0"/>
              <a:t>Neutron Beam Windows</a:t>
            </a:r>
          </a:p>
          <a:p>
            <a:r>
              <a:rPr lang="en-US" sz="1600" b="1" dirty="0"/>
              <a:t>         Tools</a:t>
            </a:r>
          </a:p>
        </p:txBody>
      </p:sp>
      <p:sp>
        <p:nvSpPr>
          <p:cNvPr id="117" name="TextBox 116">
            <a:extLst>
              <a:ext uri="{FF2B5EF4-FFF2-40B4-BE49-F238E27FC236}">
                <a16:creationId xmlns:a16="http://schemas.microsoft.com/office/drawing/2014/main" id="{315DC334-9DAE-B543-8C00-B79EAF56A481}"/>
              </a:ext>
            </a:extLst>
          </p:cNvPr>
          <p:cNvSpPr txBox="1"/>
          <p:nvPr/>
        </p:nvSpPr>
        <p:spPr>
          <a:xfrm>
            <a:off x="874079" y="5544485"/>
            <a:ext cx="2653285" cy="338554"/>
          </a:xfrm>
          <a:prstGeom prst="rect">
            <a:avLst/>
          </a:prstGeom>
          <a:noFill/>
        </p:spPr>
        <p:txBody>
          <a:bodyPr wrap="square" rtlCol="0">
            <a:spAutoFit/>
          </a:bodyPr>
          <a:lstStyle/>
          <a:p>
            <a:r>
              <a:rPr lang="en-US" sz="1600" b="1" dirty="0"/>
              <a:t>Insert Extraction Tool (cask)</a:t>
            </a:r>
          </a:p>
        </p:txBody>
      </p:sp>
      <p:sp>
        <p:nvSpPr>
          <p:cNvPr id="122" name="Isosceles Triangle 56">
            <a:extLst>
              <a:ext uri="{FF2B5EF4-FFF2-40B4-BE49-F238E27FC236}">
                <a16:creationId xmlns:a16="http://schemas.microsoft.com/office/drawing/2014/main" id="{6F6DF08F-91E2-7E4F-99EA-CE41F4723C9D}"/>
              </a:ext>
            </a:extLst>
          </p:cNvPr>
          <p:cNvSpPr/>
          <p:nvPr/>
        </p:nvSpPr>
        <p:spPr>
          <a:xfrm>
            <a:off x="8459329" y="5042811"/>
            <a:ext cx="128946" cy="140878"/>
          </a:xfrm>
          <a:prstGeom prst="triangle">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3" name="Isosceles Triangle 38">
            <a:extLst>
              <a:ext uri="{FF2B5EF4-FFF2-40B4-BE49-F238E27FC236}">
                <a16:creationId xmlns:a16="http://schemas.microsoft.com/office/drawing/2014/main" id="{83A965B8-04DD-C744-A56B-8E39E979AB6D}"/>
              </a:ext>
            </a:extLst>
          </p:cNvPr>
          <p:cNvSpPr/>
          <p:nvPr/>
        </p:nvSpPr>
        <p:spPr>
          <a:xfrm>
            <a:off x="7140538" y="5053259"/>
            <a:ext cx="160326" cy="14087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83E9020A-4B33-0C40-A25A-7DE10F18EF7C}"/>
              </a:ext>
            </a:extLst>
          </p:cNvPr>
          <p:cNvCxnSpPr>
            <a:cxnSpLocks/>
            <a:stCxn id="123" idx="4"/>
            <a:endCxn id="122" idx="2"/>
          </p:cNvCxnSpPr>
          <p:nvPr/>
        </p:nvCxnSpPr>
        <p:spPr>
          <a:xfrm flipV="1">
            <a:off x="7300864" y="5183689"/>
            <a:ext cx="1158465" cy="10448"/>
          </a:xfrm>
          <a:prstGeom prst="line">
            <a:avLst/>
          </a:prstGeom>
          <a:ln w="635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25" name="Isosceles Triangle 29">
            <a:extLst>
              <a:ext uri="{FF2B5EF4-FFF2-40B4-BE49-F238E27FC236}">
                <a16:creationId xmlns:a16="http://schemas.microsoft.com/office/drawing/2014/main" id="{1012C061-4656-CC43-A52C-1E90940F257B}"/>
              </a:ext>
            </a:extLst>
          </p:cNvPr>
          <p:cNvSpPr/>
          <p:nvPr/>
        </p:nvSpPr>
        <p:spPr>
          <a:xfrm>
            <a:off x="8551391" y="5041110"/>
            <a:ext cx="128946" cy="140878"/>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6" name="Straight Connector 125">
            <a:extLst>
              <a:ext uri="{FF2B5EF4-FFF2-40B4-BE49-F238E27FC236}">
                <a16:creationId xmlns:a16="http://schemas.microsoft.com/office/drawing/2014/main" id="{F3E19A96-A283-8D49-84B9-B9E90A993F4D}"/>
              </a:ext>
            </a:extLst>
          </p:cNvPr>
          <p:cNvCxnSpPr>
            <a:cxnSpLocks/>
            <a:stCxn id="109" idx="4"/>
            <a:endCxn id="111" idx="2"/>
          </p:cNvCxnSpPr>
          <p:nvPr/>
        </p:nvCxnSpPr>
        <p:spPr>
          <a:xfrm>
            <a:off x="7379529" y="5780400"/>
            <a:ext cx="2123034" cy="0"/>
          </a:xfrm>
          <a:prstGeom prst="line">
            <a:avLst/>
          </a:prstGeom>
          <a:ln w="635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3EEB7109-B6AB-294C-8DCE-8206B8C93F5C}"/>
              </a:ext>
            </a:extLst>
          </p:cNvPr>
          <p:cNvSpPr txBox="1"/>
          <p:nvPr/>
        </p:nvSpPr>
        <p:spPr>
          <a:xfrm>
            <a:off x="8588275" y="2138653"/>
            <a:ext cx="1646285" cy="338554"/>
          </a:xfrm>
          <a:prstGeom prst="rect">
            <a:avLst/>
          </a:prstGeom>
          <a:noFill/>
        </p:spPr>
        <p:txBody>
          <a:bodyPr wrap="none" rtlCol="0">
            <a:spAutoFit/>
          </a:bodyPr>
          <a:lstStyle/>
          <a:p>
            <a:r>
              <a:rPr lang="en-US" sz="1600" dirty="0">
                <a:solidFill>
                  <a:schemeClr val="accent1"/>
                </a:solidFill>
              </a:rPr>
              <a:t>Installation</a:t>
            </a:r>
            <a:r>
              <a:rPr lang="en-US" sz="1600" dirty="0"/>
              <a:t> </a:t>
            </a:r>
            <a:r>
              <a:rPr lang="en-US" sz="1600" dirty="0">
                <a:solidFill>
                  <a:schemeClr val="accent1"/>
                </a:solidFill>
              </a:rPr>
              <a:t>Phase</a:t>
            </a:r>
          </a:p>
        </p:txBody>
      </p:sp>
      <p:sp>
        <p:nvSpPr>
          <p:cNvPr id="127" name="Isosceles Triangle 41">
            <a:extLst>
              <a:ext uri="{FF2B5EF4-FFF2-40B4-BE49-F238E27FC236}">
                <a16:creationId xmlns:a16="http://schemas.microsoft.com/office/drawing/2014/main" id="{86691AD6-8BF5-4443-A349-D29087F9CA13}"/>
              </a:ext>
            </a:extLst>
          </p:cNvPr>
          <p:cNvSpPr/>
          <p:nvPr/>
        </p:nvSpPr>
        <p:spPr>
          <a:xfrm>
            <a:off x="6432779" y="3229858"/>
            <a:ext cx="160326" cy="14087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Isosceles Triangle 42">
            <a:extLst>
              <a:ext uri="{FF2B5EF4-FFF2-40B4-BE49-F238E27FC236}">
                <a16:creationId xmlns:a16="http://schemas.microsoft.com/office/drawing/2014/main" id="{88DDA47E-D31B-F74A-AB25-D782CBC22804}"/>
              </a:ext>
            </a:extLst>
          </p:cNvPr>
          <p:cNvSpPr/>
          <p:nvPr/>
        </p:nvSpPr>
        <p:spPr>
          <a:xfrm>
            <a:off x="6844668" y="3243972"/>
            <a:ext cx="120008" cy="132934"/>
          </a:xfrm>
          <a:prstGeom prst="triangle">
            <a:avLst/>
          </a:prstGeom>
          <a:solidFill>
            <a:schemeClr val="tx1"/>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cxnSp>
        <p:nvCxnSpPr>
          <p:cNvPr id="129" name="Straight Connector 128">
            <a:extLst>
              <a:ext uri="{FF2B5EF4-FFF2-40B4-BE49-F238E27FC236}">
                <a16:creationId xmlns:a16="http://schemas.microsoft.com/office/drawing/2014/main" id="{8C7B6515-EFB2-5E49-BC76-75D937AE0006}"/>
              </a:ext>
            </a:extLst>
          </p:cNvPr>
          <p:cNvCxnSpPr>
            <a:cxnSpLocks/>
            <a:stCxn id="127" idx="4"/>
            <a:endCxn id="128" idx="2"/>
          </p:cNvCxnSpPr>
          <p:nvPr/>
        </p:nvCxnSpPr>
        <p:spPr>
          <a:xfrm>
            <a:off x="6593105" y="3370736"/>
            <a:ext cx="251563" cy="6170"/>
          </a:xfrm>
          <a:prstGeom prst="line">
            <a:avLst/>
          </a:prstGeom>
          <a:ln w="635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31" name="Isosceles Triangle 26">
            <a:extLst>
              <a:ext uri="{FF2B5EF4-FFF2-40B4-BE49-F238E27FC236}">
                <a16:creationId xmlns:a16="http://schemas.microsoft.com/office/drawing/2014/main" id="{BC4AE403-DDFA-934D-AB19-871E73376B44}"/>
              </a:ext>
            </a:extLst>
          </p:cNvPr>
          <p:cNvSpPr/>
          <p:nvPr/>
        </p:nvSpPr>
        <p:spPr>
          <a:xfrm>
            <a:off x="6765172" y="3864081"/>
            <a:ext cx="128946" cy="14087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Isosceles Triangle 26">
            <a:extLst>
              <a:ext uri="{FF2B5EF4-FFF2-40B4-BE49-F238E27FC236}">
                <a16:creationId xmlns:a16="http://schemas.microsoft.com/office/drawing/2014/main" id="{30737F0E-B0BA-8A48-8700-D6116E2C6F3F}"/>
              </a:ext>
            </a:extLst>
          </p:cNvPr>
          <p:cNvSpPr/>
          <p:nvPr/>
        </p:nvSpPr>
        <p:spPr>
          <a:xfrm>
            <a:off x="6886196" y="3864081"/>
            <a:ext cx="128946" cy="14087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Isosceles Triangle 26">
            <a:extLst>
              <a:ext uri="{FF2B5EF4-FFF2-40B4-BE49-F238E27FC236}">
                <a16:creationId xmlns:a16="http://schemas.microsoft.com/office/drawing/2014/main" id="{0932660A-B013-E046-B62F-3ED37CCB389B}"/>
              </a:ext>
            </a:extLst>
          </p:cNvPr>
          <p:cNvSpPr/>
          <p:nvPr/>
        </p:nvSpPr>
        <p:spPr>
          <a:xfrm>
            <a:off x="7007219" y="3864081"/>
            <a:ext cx="128946" cy="14087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Isosceles Triangle 26">
            <a:extLst>
              <a:ext uri="{FF2B5EF4-FFF2-40B4-BE49-F238E27FC236}">
                <a16:creationId xmlns:a16="http://schemas.microsoft.com/office/drawing/2014/main" id="{856114D1-B01D-F940-88DA-86BA88AE43BE}"/>
              </a:ext>
            </a:extLst>
          </p:cNvPr>
          <p:cNvSpPr/>
          <p:nvPr/>
        </p:nvSpPr>
        <p:spPr>
          <a:xfrm>
            <a:off x="7121519" y="3870804"/>
            <a:ext cx="128946" cy="14087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Isosceles Triangle 26">
            <a:extLst>
              <a:ext uri="{FF2B5EF4-FFF2-40B4-BE49-F238E27FC236}">
                <a16:creationId xmlns:a16="http://schemas.microsoft.com/office/drawing/2014/main" id="{92C16E87-1222-EE40-9F8D-46F61B9C4008}"/>
              </a:ext>
            </a:extLst>
          </p:cNvPr>
          <p:cNvSpPr/>
          <p:nvPr/>
        </p:nvSpPr>
        <p:spPr>
          <a:xfrm>
            <a:off x="7208925" y="3870804"/>
            <a:ext cx="128946" cy="14087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Isosceles Triangle 31">
            <a:extLst>
              <a:ext uri="{FF2B5EF4-FFF2-40B4-BE49-F238E27FC236}">
                <a16:creationId xmlns:a16="http://schemas.microsoft.com/office/drawing/2014/main" id="{9038EDC0-B974-6949-A48E-4F3BCE36C514}"/>
              </a:ext>
            </a:extLst>
          </p:cNvPr>
          <p:cNvSpPr/>
          <p:nvPr/>
        </p:nvSpPr>
        <p:spPr>
          <a:xfrm>
            <a:off x="8806434" y="3870804"/>
            <a:ext cx="128946" cy="140878"/>
          </a:xfrm>
          <a:prstGeom prst="triangle">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7" name="Isosceles Triangle 31">
            <a:extLst>
              <a:ext uri="{FF2B5EF4-FFF2-40B4-BE49-F238E27FC236}">
                <a16:creationId xmlns:a16="http://schemas.microsoft.com/office/drawing/2014/main" id="{E695739A-C30D-4D4E-9EDB-061158A518E5}"/>
              </a:ext>
            </a:extLst>
          </p:cNvPr>
          <p:cNvSpPr/>
          <p:nvPr/>
        </p:nvSpPr>
        <p:spPr>
          <a:xfrm>
            <a:off x="8920734" y="3870804"/>
            <a:ext cx="128946" cy="140878"/>
          </a:xfrm>
          <a:prstGeom prst="triangle">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8" name="Isosceles Triangle 31">
            <a:extLst>
              <a:ext uri="{FF2B5EF4-FFF2-40B4-BE49-F238E27FC236}">
                <a16:creationId xmlns:a16="http://schemas.microsoft.com/office/drawing/2014/main" id="{0E40D4C0-224A-CC4F-9CD8-569239964DCF}"/>
              </a:ext>
            </a:extLst>
          </p:cNvPr>
          <p:cNvSpPr/>
          <p:nvPr/>
        </p:nvSpPr>
        <p:spPr>
          <a:xfrm>
            <a:off x="9001417" y="3870804"/>
            <a:ext cx="128946" cy="140878"/>
          </a:xfrm>
          <a:prstGeom prst="triangle">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9" name="Isosceles Triangle 31">
            <a:extLst>
              <a:ext uri="{FF2B5EF4-FFF2-40B4-BE49-F238E27FC236}">
                <a16:creationId xmlns:a16="http://schemas.microsoft.com/office/drawing/2014/main" id="{FB4FDA6A-3716-E342-9B26-8DD69EEF72DB}"/>
              </a:ext>
            </a:extLst>
          </p:cNvPr>
          <p:cNvSpPr/>
          <p:nvPr/>
        </p:nvSpPr>
        <p:spPr>
          <a:xfrm>
            <a:off x="9101559" y="3870804"/>
            <a:ext cx="128946" cy="140878"/>
          </a:xfrm>
          <a:prstGeom prst="triangle">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3" name="Isosceles Triangle 29">
            <a:extLst>
              <a:ext uri="{FF2B5EF4-FFF2-40B4-BE49-F238E27FC236}">
                <a16:creationId xmlns:a16="http://schemas.microsoft.com/office/drawing/2014/main" id="{991222A9-38AF-0E47-931D-F9B880613B36}"/>
              </a:ext>
            </a:extLst>
          </p:cNvPr>
          <p:cNvSpPr/>
          <p:nvPr/>
        </p:nvSpPr>
        <p:spPr>
          <a:xfrm>
            <a:off x="8868855" y="3870804"/>
            <a:ext cx="128946" cy="140878"/>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Isosceles Triangle 56">
            <a:extLst>
              <a:ext uri="{FF2B5EF4-FFF2-40B4-BE49-F238E27FC236}">
                <a16:creationId xmlns:a16="http://schemas.microsoft.com/office/drawing/2014/main" id="{DA4092FA-E9A9-4645-9ACB-9E007D747B7D}"/>
              </a:ext>
            </a:extLst>
          </p:cNvPr>
          <p:cNvSpPr/>
          <p:nvPr/>
        </p:nvSpPr>
        <p:spPr>
          <a:xfrm>
            <a:off x="8830708" y="4471621"/>
            <a:ext cx="128946" cy="140878"/>
          </a:xfrm>
          <a:prstGeom prst="triangle">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45" name="Isosceles Triangle 29">
            <a:extLst>
              <a:ext uri="{FF2B5EF4-FFF2-40B4-BE49-F238E27FC236}">
                <a16:creationId xmlns:a16="http://schemas.microsoft.com/office/drawing/2014/main" id="{72854995-D6F6-6E40-8B2B-D1509C786A89}"/>
              </a:ext>
            </a:extLst>
          </p:cNvPr>
          <p:cNvSpPr/>
          <p:nvPr/>
        </p:nvSpPr>
        <p:spPr>
          <a:xfrm>
            <a:off x="8921752" y="4457054"/>
            <a:ext cx="128946" cy="154223"/>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Isosceles Triangle 29">
            <a:extLst>
              <a:ext uri="{FF2B5EF4-FFF2-40B4-BE49-F238E27FC236}">
                <a16:creationId xmlns:a16="http://schemas.microsoft.com/office/drawing/2014/main" id="{9D21BC25-85A9-7045-9BA4-293C51D1D3BF}"/>
              </a:ext>
            </a:extLst>
          </p:cNvPr>
          <p:cNvSpPr/>
          <p:nvPr/>
        </p:nvSpPr>
        <p:spPr>
          <a:xfrm>
            <a:off x="9502873" y="4719169"/>
            <a:ext cx="128946" cy="140878"/>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Isosceles Triangle 56">
            <a:extLst>
              <a:ext uri="{FF2B5EF4-FFF2-40B4-BE49-F238E27FC236}">
                <a16:creationId xmlns:a16="http://schemas.microsoft.com/office/drawing/2014/main" id="{2743F3AD-83C1-4643-A54B-B3B4633BE199}"/>
              </a:ext>
            </a:extLst>
          </p:cNvPr>
          <p:cNvSpPr/>
          <p:nvPr/>
        </p:nvSpPr>
        <p:spPr>
          <a:xfrm>
            <a:off x="9520884" y="5251601"/>
            <a:ext cx="128946" cy="140878"/>
          </a:xfrm>
          <a:prstGeom prst="triangle">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48" name="Isosceles Triangle 38">
            <a:extLst>
              <a:ext uri="{FF2B5EF4-FFF2-40B4-BE49-F238E27FC236}">
                <a16:creationId xmlns:a16="http://schemas.microsoft.com/office/drawing/2014/main" id="{DC2488C5-0030-964A-802E-39C450EBB9E4}"/>
              </a:ext>
            </a:extLst>
          </p:cNvPr>
          <p:cNvSpPr/>
          <p:nvPr/>
        </p:nvSpPr>
        <p:spPr>
          <a:xfrm>
            <a:off x="7459973" y="5237531"/>
            <a:ext cx="160326" cy="14087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9" name="Straight Connector 148">
            <a:extLst>
              <a:ext uri="{FF2B5EF4-FFF2-40B4-BE49-F238E27FC236}">
                <a16:creationId xmlns:a16="http://schemas.microsoft.com/office/drawing/2014/main" id="{F4F1324A-01CF-7340-A2FA-D07A2A16D889}"/>
              </a:ext>
            </a:extLst>
          </p:cNvPr>
          <p:cNvCxnSpPr>
            <a:cxnSpLocks/>
            <a:stCxn id="148" idx="4"/>
            <a:endCxn id="147" idx="2"/>
          </p:cNvCxnSpPr>
          <p:nvPr/>
        </p:nvCxnSpPr>
        <p:spPr>
          <a:xfrm>
            <a:off x="7620299" y="5378409"/>
            <a:ext cx="1900585" cy="14070"/>
          </a:xfrm>
          <a:prstGeom prst="line">
            <a:avLst/>
          </a:prstGeom>
          <a:ln w="635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50" name="Isosceles Triangle 29">
            <a:extLst>
              <a:ext uri="{FF2B5EF4-FFF2-40B4-BE49-F238E27FC236}">
                <a16:creationId xmlns:a16="http://schemas.microsoft.com/office/drawing/2014/main" id="{DB0585D0-9F05-9A4F-B933-100B5ADD6909}"/>
              </a:ext>
            </a:extLst>
          </p:cNvPr>
          <p:cNvSpPr/>
          <p:nvPr/>
        </p:nvSpPr>
        <p:spPr>
          <a:xfrm>
            <a:off x="9631971" y="5251208"/>
            <a:ext cx="128946" cy="140878"/>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Isosceles Triangle 26">
            <a:extLst>
              <a:ext uri="{FF2B5EF4-FFF2-40B4-BE49-F238E27FC236}">
                <a16:creationId xmlns:a16="http://schemas.microsoft.com/office/drawing/2014/main" id="{4472FB7D-EEDE-2644-8627-6DA1341B5CDA}"/>
              </a:ext>
            </a:extLst>
          </p:cNvPr>
          <p:cNvSpPr/>
          <p:nvPr/>
        </p:nvSpPr>
        <p:spPr>
          <a:xfrm>
            <a:off x="6513466" y="3864081"/>
            <a:ext cx="128946" cy="140878"/>
          </a:xfrm>
          <a:prstGeom prs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Isosceles Triangle 26">
            <a:extLst>
              <a:ext uri="{FF2B5EF4-FFF2-40B4-BE49-F238E27FC236}">
                <a16:creationId xmlns:a16="http://schemas.microsoft.com/office/drawing/2014/main" id="{C0036A0B-FDCB-1A46-AEDC-8C9E96D6CE0F}"/>
              </a:ext>
            </a:extLst>
          </p:cNvPr>
          <p:cNvSpPr/>
          <p:nvPr/>
        </p:nvSpPr>
        <p:spPr>
          <a:xfrm>
            <a:off x="6537092" y="4485146"/>
            <a:ext cx="128946" cy="140878"/>
          </a:xfrm>
          <a:prstGeom prs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33693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413" y="1549398"/>
            <a:ext cx="4580301" cy="5359414"/>
          </a:xfrm>
        </p:spPr>
        <p:txBody>
          <a:bodyPr/>
          <a:lstStyle/>
          <a:p>
            <a:r>
              <a:rPr lang="en-US" dirty="0"/>
              <a:t>Shared circumferential routing around the monolith vessel</a:t>
            </a:r>
          </a:p>
          <a:p>
            <a:r>
              <a:rPr lang="en-US" dirty="0"/>
              <a:t>System isolation valves placed in D02.115.4003 and the filter placed in D02.091.4003</a:t>
            </a:r>
          </a:p>
          <a:p>
            <a:r>
              <a:rPr lang="en-US" dirty="0"/>
              <a:t>Welded connection with the NBW media flange, Headers to feedlines</a:t>
            </a:r>
          </a:p>
          <a:p>
            <a:r>
              <a:rPr lang="en-US" dirty="0"/>
              <a:t>Induction bended pipes. </a:t>
            </a:r>
          </a:p>
          <a:p>
            <a:r>
              <a:rPr lang="en-US" dirty="0"/>
              <a:t>Valves and instrumentation are placed within space constraint of 400x300x140. Manual reach from floor level. </a:t>
            </a:r>
          </a:p>
          <a:p>
            <a:r>
              <a:rPr lang="en-US" dirty="0"/>
              <a:t>Preferred material for piping is 1.4404 for improved corrosion resistance. </a:t>
            </a:r>
          </a:p>
          <a:p>
            <a:endParaRPr lang="en-US" dirty="0"/>
          </a:p>
          <a:p>
            <a:endParaRPr lang="en-US" dirty="0"/>
          </a:p>
        </p:txBody>
      </p:sp>
      <p:sp>
        <p:nvSpPr>
          <p:cNvPr id="4" name="Slide Number Placeholder 3"/>
          <p:cNvSpPr>
            <a:spLocks noGrp="1"/>
          </p:cNvSpPr>
          <p:nvPr>
            <p:ph type="sldNum" sz="quarter" idx="12"/>
          </p:nvPr>
        </p:nvSpPr>
        <p:spPr>
          <a:xfrm>
            <a:off x="8809608" y="6453336"/>
            <a:ext cx="2844800" cy="365125"/>
          </a:xfrm>
        </p:spPr>
        <p:txBody>
          <a:bodyPr/>
          <a:lstStyle/>
          <a:p>
            <a:fld id="{551115BC-487E-4422-894C-CB7CD3E79223}" type="slidenum">
              <a:rPr lang="en-GB" smtClean="0"/>
              <a:pPr/>
              <a:t>40</a:t>
            </a:fld>
            <a:endParaRPr lang="en-GB" dirty="0"/>
          </a:p>
        </p:txBody>
      </p:sp>
      <p:pic>
        <p:nvPicPr>
          <p:cNvPr id="17" name="Picture 16"/>
          <p:cNvPicPr>
            <a:picLocks noChangeAspect="1"/>
          </p:cNvPicPr>
          <p:nvPr/>
        </p:nvPicPr>
        <p:blipFill>
          <a:blip r:embed="rId3"/>
          <a:stretch>
            <a:fillRect/>
          </a:stretch>
        </p:blipFill>
        <p:spPr>
          <a:xfrm>
            <a:off x="7176120" y="1478733"/>
            <a:ext cx="4968552" cy="5033599"/>
          </a:xfrm>
          <a:prstGeom prst="rect">
            <a:avLst/>
          </a:prstGeom>
        </p:spPr>
      </p:pic>
      <p:sp>
        <p:nvSpPr>
          <p:cNvPr id="38" name="TextBox 37"/>
          <p:cNvSpPr txBox="1"/>
          <p:nvPr/>
        </p:nvSpPr>
        <p:spPr>
          <a:xfrm>
            <a:off x="11136560" y="3068960"/>
            <a:ext cx="792088" cy="288032"/>
          </a:xfrm>
          <a:prstGeom prst="rect">
            <a:avLst/>
          </a:prstGeom>
        </p:spPr>
        <p:txBody>
          <a:bodyPr vert="horz" wrap="square" lIns="91440" tIns="45720" rIns="91440" bIns="45720" rtlCol="0" anchor="t">
            <a:noAutofit/>
          </a:bodyPr>
          <a:lstStyle/>
          <a:p>
            <a:pPr algn="l"/>
            <a:endParaRPr lang="en-US" sz="700" dirty="0"/>
          </a:p>
        </p:txBody>
      </p:sp>
      <p:sp>
        <p:nvSpPr>
          <p:cNvPr id="39" name="TextBox 38"/>
          <p:cNvSpPr txBox="1"/>
          <p:nvPr/>
        </p:nvSpPr>
        <p:spPr>
          <a:xfrm>
            <a:off x="11136560" y="2996952"/>
            <a:ext cx="936104" cy="216024"/>
          </a:xfrm>
          <a:prstGeom prst="rect">
            <a:avLst/>
          </a:prstGeom>
          <a:ln w="19050">
            <a:solidFill>
              <a:srgbClr val="FF0000"/>
            </a:solidFill>
          </a:ln>
        </p:spPr>
        <p:txBody>
          <a:bodyPr vert="horz" wrap="square" lIns="91440" tIns="45720" rIns="91440" bIns="45720" rtlCol="0" anchor="t">
            <a:normAutofit fontScale="40000" lnSpcReduction="20000"/>
          </a:bodyPr>
          <a:lstStyle/>
          <a:p>
            <a:pPr algn="l"/>
            <a:r>
              <a:rPr lang="en-US" sz="2000" dirty="0"/>
              <a:t>D02.091.4002</a:t>
            </a:r>
          </a:p>
        </p:txBody>
      </p:sp>
      <p:sp>
        <p:nvSpPr>
          <p:cNvPr id="40" name="TextBox 39"/>
          <p:cNvSpPr txBox="1"/>
          <p:nvPr/>
        </p:nvSpPr>
        <p:spPr>
          <a:xfrm>
            <a:off x="8292368" y="6430288"/>
            <a:ext cx="936104" cy="216024"/>
          </a:xfrm>
          <a:prstGeom prst="rect">
            <a:avLst/>
          </a:prstGeom>
          <a:ln w="19050">
            <a:solidFill>
              <a:srgbClr val="FF0000"/>
            </a:solidFill>
          </a:ln>
        </p:spPr>
        <p:txBody>
          <a:bodyPr vert="horz" wrap="square" lIns="91440" tIns="45720" rIns="91440" bIns="45720" rtlCol="0" anchor="t">
            <a:normAutofit fontScale="40000" lnSpcReduction="20000"/>
          </a:bodyPr>
          <a:lstStyle/>
          <a:p>
            <a:pPr algn="l"/>
            <a:r>
              <a:rPr lang="en-US" sz="2000" dirty="0"/>
              <a:t>D02.091.4004</a:t>
            </a:r>
          </a:p>
        </p:txBody>
      </p:sp>
      <p:sp>
        <p:nvSpPr>
          <p:cNvPr id="41" name="TextBox 40"/>
          <p:cNvSpPr txBox="1"/>
          <p:nvPr/>
        </p:nvSpPr>
        <p:spPr>
          <a:xfrm>
            <a:off x="8161696" y="3926550"/>
            <a:ext cx="936104" cy="216024"/>
          </a:xfrm>
          <a:prstGeom prst="rect">
            <a:avLst/>
          </a:prstGeom>
          <a:ln w="19050">
            <a:solidFill>
              <a:srgbClr val="FFC000"/>
            </a:solidFill>
          </a:ln>
        </p:spPr>
        <p:txBody>
          <a:bodyPr vert="horz" wrap="square" lIns="91440" tIns="45720" rIns="91440" bIns="45720" rtlCol="0" anchor="t">
            <a:normAutofit fontScale="40000" lnSpcReduction="20000"/>
          </a:bodyPr>
          <a:lstStyle/>
          <a:p>
            <a:pPr algn="l"/>
            <a:r>
              <a:rPr lang="en-US" sz="2000" dirty="0"/>
              <a:t>D02.091.4003</a:t>
            </a:r>
          </a:p>
        </p:txBody>
      </p:sp>
      <p:sp>
        <p:nvSpPr>
          <p:cNvPr id="42" name="TextBox 41"/>
          <p:cNvSpPr txBox="1"/>
          <p:nvPr/>
        </p:nvSpPr>
        <p:spPr>
          <a:xfrm>
            <a:off x="7622761" y="2708038"/>
            <a:ext cx="936104" cy="216024"/>
          </a:xfrm>
          <a:prstGeom prst="rect">
            <a:avLst/>
          </a:prstGeom>
          <a:ln w="19050">
            <a:solidFill>
              <a:srgbClr val="FF0000"/>
            </a:solidFill>
          </a:ln>
        </p:spPr>
        <p:txBody>
          <a:bodyPr vert="horz" wrap="square" lIns="91440" tIns="45720" rIns="91440" bIns="45720" rtlCol="0" anchor="t">
            <a:noAutofit/>
          </a:bodyPr>
          <a:lstStyle/>
          <a:p>
            <a:pPr algn="l"/>
            <a:r>
              <a:rPr lang="en-US" sz="1000" dirty="0"/>
              <a:t>D02.103.4003</a:t>
            </a:r>
          </a:p>
        </p:txBody>
      </p:sp>
      <p:sp>
        <p:nvSpPr>
          <p:cNvPr id="43" name="TextBox 42"/>
          <p:cNvSpPr txBox="1"/>
          <p:nvPr/>
        </p:nvSpPr>
        <p:spPr>
          <a:xfrm>
            <a:off x="8722750" y="1478733"/>
            <a:ext cx="936104" cy="216024"/>
          </a:xfrm>
          <a:prstGeom prst="rect">
            <a:avLst/>
          </a:prstGeom>
          <a:ln w="19050">
            <a:solidFill>
              <a:srgbClr val="FF0000"/>
            </a:solidFill>
          </a:ln>
        </p:spPr>
        <p:txBody>
          <a:bodyPr vert="horz" wrap="square" lIns="91440" tIns="45720" rIns="91440" bIns="45720" rtlCol="0" anchor="t">
            <a:normAutofit fontScale="40000" lnSpcReduction="20000"/>
          </a:bodyPr>
          <a:lstStyle/>
          <a:p>
            <a:pPr algn="l"/>
            <a:r>
              <a:rPr lang="en-US" sz="2000" dirty="0"/>
              <a:t>D02.115.4003</a:t>
            </a:r>
          </a:p>
        </p:txBody>
      </p:sp>
      <p:pic>
        <p:nvPicPr>
          <p:cNvPr id="34" name="Picture 33"/>
          <p:cNvPicPr>
            <a:picLocks noChangeAspect="1"/>
          </p:cNvPicPr>
          <p:nvPr/>
        </p:nvPicPr>
        <p:blipFill>
          <a:blip r:embed="rId4"/>
          <a:stretch>
            <a:fillRect/>
          </a:stretch>
        </p:blipFill>
        <p:spPr>
          <a:xfrm>
            <a:off x="5744879" y="1599015"/>
            <a:ext cx="1643908" cy="1599544"/>
          </a:xfrm>
          <a:prstGeom prst="rect">
            <a:avLst/>
          </a:prstGeom>
        </p:spPr>
      </p:pic>
      <p:pic>
        <p:nvPicPr>
          <p:cNvPr id="15" name="Picture 14">
            <a:extLst>
              <a:ext uri="{FF2B5EF4-FFF2-40B4-BE49-F238E27FC236}">
                <a16:creationId xmlns:a16="http://schemas.microsoft.com/office/drawing/2014/main" id="{1B2AB885-6EFD-A744-ACBE-ADEFBF5E86B1}"/>
              </a:ext>
            </a:extLst>
          </p:cNvPr>
          <p:cNvPicPr/>
          <p:nvPr/>
        </p:nvPicPr>
        <p:blipFill>
          <a:blip r:embed="rId5" cstate="hqprint">
            <a:extLst>
              <a:ext uri="{28A0092B-C50C-407E-A947-70E740481C1C}">
                <a14:useLocalDpi xmlns:a14="http://schemas.microsoft.com/office/drawing/2010/main"/>
              </a:ext>
            </a:extLst>
          </a:blip>
          <a:stretch>
            <a:fillRect/>
          </a:stretch>
        </p:blipFill>
        <p:spPr>
          <a:xfrm>
            <a:off x="4737715" y="3559895"/>
            <a:ext cx="2651072" cy="3237912"/>
          </a:xfrm>
          <a:prstGeom prst="rect">
            <a:avLst/>
          </a:prstGeom>
          <a:ln>
            <a:solidFill>
              <a:schemeClr val="tx1"/>
            </a:solidFill>
          </a:ln>
        </p:spPr>
      </p:pic>
      <p:sp>
        <p:nvSpPr>
          <p:cNvPr id="23" name="Title 1">
            <a:extLst>
              <a:ext uri="{FF2B5EF4-FFF2-40B4-BE49-F238E27FC236}">
                <a16:creationId xmlns:a16="http://schemas.microsoft.com/office/drawing/2014/main" id="{5CAD2564-92D1-BD49-BD1C-E2EF255FE83F}"/>
              </a:ext>
            </a:extLst>
          </p:cNvPr>
          <p:cNvSpPr>
            <a:spLocks noGrp="1"/>
          </p:cNvSpPr>
          <p:nvPr>
            <p:ph type="title"/>
          </p:nvPr>
        </p:nvSpPr>
        <p:spPr>
          <a:xfrm>
            <a:off x="603227" y="276179"/>
            <a:ext cx="9518848" cy="562074"/>
          </a:xfrm>
        </p:spPr>
        <p:txBody>
          <a:bodyPr/>
          <a:lstStyle/>
          <a:p>
            <a:r>
              <a:rPr lang="en-US" dirty="0"/>
              <a:t>PDR of NBPI Cooling and NBOA atmosphere performed</a:t>
            </a:r>
            <a:endParaRPr lang="en-GB" dirty="0"/>
          </a:p>
        </p:txBody>
      </p:sp>
      <p:sp>
        <p:nvSpPr>
          <p:cNvPr id="24" name="Text Placeholder 4">
            <a:extLst>
              <a:ext uri="{FF2B5EF4-FFF2-40B4-BE49-F238E27FC236}">
                <a16:creationId xmlns:a16="http://schemas.microsoft.com/office/drawing/2014/main" id="{FFC53750-536D-284E-88EB-793364EAE159}"/>
              </a:ext>
            </a:extLst>
          </p:cNvPr>
          <p:cNvSpPr>
            <a:spLocks noGrp="1"/>
          </p:cNvSpPr>
          <p:nvPr>
            <p:ph type="body" sz="quarter" idx="13"/>
          </p:nvPr>
        </p:nvSpPr>
        <p:spPr>
          <a:xfrm>
            <a:off x="623392" y="794630"/>
            <a:ext cx="9518848" cy="590550"/>
          </a:xfrm>
        </p:spPr>
        <p:txBody>
          <a:bodyPr/>
          <a:lstStyle/>
          <a:p>
            <a:r>
              <a:rPr lang="en-GB" dirty="0"/>
              <a:t>Mechanical Piping Design</a:t>
            </a:r>
          </a:p>
        </p:txBody>
      </p:sp>
    </p:spTree>
    <p:extLst>
      <p:ext uri="{BB962C8B-B14F-4D97-AF65-F5344CB8AC3E}">
        <p14:creationId xmlns:p14="http://schemas.microsoft.com/office/powerpoint/2010/main" val="1253149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120" descr="C:\Users\andersolsson\AppData\Roaming\Ansys\v190\preview.png">
            <a:extLst>
              <a:ext uri="{FF2B5EF4-FFF2-40B4-BE49-F238E27FC236}">
                <a16:creationId xmlns:a16="http://schemas.microsoft.com/office/drawing/2014/main" id="{40281DEA-ED90-1546-8640-8A38A19CB77E}"/>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4425908" y="4071842"/>
            <a:ext cx="3646512" cy="3689009"/>
          </a:xfrm>
          <a:prstGeom prst="rect">
            <a:avLst/>
          </a:prstGeom>
          <a:solidFill>
            <a:schemeClr val="accent1"/>
          </a:solidFill>
          <a:ln w="9525" cap="flat" cmpd="sng" algn="ctr">
            <a:noFill/>
            <a:prstDash val="solid"/>
            <a:round/>
            <a:headEnd type="none" w="med" len="med"/>
            <a:tailEnd type="none" w="med" len="med"/>
          </a:ln>
        </p:spPr>
      </p:pic>
      <p:sp>
        <p:nvSpPr>
          <p:cNvPr id="4" name="Slide Number Placeholder 3"/>
          <p:cNvSpPr>
            <a:spLocks noGrp="1"/>
          </p:cNvSpPr>
          <p:nvPr>
            <p:ph type="sldNum" sz="quarter" idx="12"/>
          </p:nvPr>
        </p:nvSpPr>
        <p:spPr>
          <a:xfrm>
            <a:off x="9234934" y="6503879"/>
            <a:ext cx="2844800" cy="365125"/>
          </a:xfrm>
        </p:spPr>
        <p:txBody>
          <a:bodyPr/>
          <a:lstStyle/>
          <a:p>
            <a:fld id="{551115BC-487E-4422-894C-CB7CD3E79223}" type="slidenum">
              <a:rPr lang="en-GB" smtClean="0"/>
              <a:pPr/>
              <a:t>41</a:t>
            </a:fld>
            <a:endParaRPr lang="en-GB"/>
          </a:p>
        </p:txBody>
      </p:sp>
      <p:grpSp>
        <p:nvGrpSpPr>
          <p:cNvPr id="54" name="Group 53"/>
          <p:cNvGrpSpPr/>
          <p:nvPr/>
        </p:nvGrpSpPr>
        <p:grpSpPr>
          <a:xfrm>
            <a:off x="5951984" y="1484784"/>
            <a:ext cx="5798820" cy="5238764"/>
            <a:chOff x="3417570" y="1309119"/>
            <a:chExt cx="5798820" cy="5238764"/>
          </a:xfrm>
        </p:grpSpPr>
        <p:grpSp>
          <p:nvGrpSpPr>
            <p:cNvPr id="55" name="Group 54"/>
            <p:cNvGrpSpPr/>
            <p:nvPr/>
          </p:nvGrpSpPr>
          <p:grpSpPr>
            <a:xfrm>
              <a:off x="3417570" y="1309119"/>
              <a:ext cx="5798820" cy="5238764"/>
              <a:chOff x="3417570" y="1309119"/>
              <a:chExt cx="5798820" cy="5238764"/>
            </a:xfrm>
          </p:grpSpPr>
          <p:grpSp>
            <p:nvGrpSpPr>
              <p:cNvPr id="61" name="Group 60"/>
              <p:cNvGrpSpPr/>
              <p:nvPr/>
            </p:nvGrpSpPr>
            <p:grpSpPr>
              <a:xfrm>
                <a:off x="3417570" y="1309119"/>
                <a:ext cx="5798820" cy="5238764"/>
                <a:chOff x="3417570" y="1309119"/>
                <a:chExt cx="5798820" cy="5238764"/>
              </a:xfrm>
            </p:grpSpPr>
            <p:grpSp>
              <p:nvGrpSpPr>
                <p:cNvPr id="73" name="Group 72"/>
                <p:cNvGrpSpPr/>
                <p:nvPr/>
              </p:nvGrpSpPr>
              <p:grpSpPr>
                <a:xfrm>
                  <a:off x="3417570" y="1309119"/>
                  <a:ext cx="5798820" cy="5238764"/>
                  <a:chOff x="1074420" y="236220"/>
                  <a:chExt cx="5798820" cy="5027864"/>
                </a:xfrm>
              </p:grpSpPr>
              <p:grpSp>
                <p:nvGrpSpPr>
                  <p:cNvPr id="75" name="Group 74"/>
                  <p:cNvGrpSpPr/>
                  <p:nvPr/>
                </p:nvGrpSpPr>
                <p:grpSpPr>
                  <a:xfrm>
                    <a:off x="1074420" y="236220"/>
                    <a:ext cx="5798820" cy="4340647"/>
                    <a:chOff x="1074420" y="236220"/>
                    <a:chExt cx="5798820" cy="4340647"/>
                  </a:xfrm>
                </p:grpSpPr>
                <p:grpSp>
                  <p:nvGrpSpPr>
                    <p:cNvPr id="79" name="Group 78"/>
                    <p:cNvGrpSpPr/>
                    <p:nvPr/>
                  </p:nvGrpSpPr>
                  <p:grpSpPr>
                    <a:xfrm>
                      <a:off x="1074420" y="236220"/>
                      <a:ext cx="5036820" cy="4305301"/>
                      <a:chOff x="1074420" y="236220"/>
                      <a:chExt cx="5036820" cy="4122420"/>
                    </a:xfrm>
                  </p:grpSpPr>
                  <p:sp>
                    <p:nvSpPr>
                      <p:cNvPr id="85" name="Rectangle 84"/>
                      <p:cNvSpPr/>
                      <p:nvPr/>
                    </p:nvSpPr>
                    <p:spPr>
                      <a:xfrm>
                        <a:off x="1074420" y="548640"/>
                        <a:ext cx="4488180" cy="204978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86" name="Rectangle 85"/>
                      <p:cNvSpPr/>
                      <p:nvPr/>
                    </p:nvSpPr>
                    <p:spPr>
                      <a:xfrm>
                        <a:off x="1120140" y="640080"/>
                        <a:ext cx="4389120" cy="5410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cxnSp>
                    <p:nvCxnSpPr>
                      <p:cNvPr id="87" name="Straight Connector 86"/>
                      <p:cNvCxnSpPr/>
                      <p:nvPr/>
                    </p:nvCxnSpPr>
                    <p:spPr>
                      <a:xfrm>
                        <a:off x="1371600" y="1995991"/>
                        <a:ext cx="0" cy="37383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5203060" y="1995991"/>
                        <a:ext cx="0" cy="290010"/>
                      </a:xfrm>
                      <a:prstGeom prst="line">
                        <a:avLst/>
                      </a:prstGeom>
                      <a:ln/>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5811520" y="2156460"/>
                        <a:ext cx="6858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90" name="Rectangle 89"/>
                      <p:cNvSpPr/>
                      <p:nvPr/>
                    </p:nvSpPr>
                    <p:spPr>
                      <a:xfrm>
                        <a:off x="5882640" y="236220"/>
                        <a:ext cx="228600" cy="310134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cxnSp>
                    <p:nvCxnSpPr>
                      <p:cNvPr id="91" name="Straight Connector 90"/>
                      <p:cNvCxnSpPr/>
                      <p:nvPr/>
                    </p:nvCxnSpPr>
                    <p:spPr>
                      <a:xfrm>
                        <a:off x="5935980" y="2369820"/>
                        <a:ext cx="0" cy="849148"/>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035040" y="2286000"/>
                        <a:ext cx="0" cy="980236"/>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1356360" y="2369820"/>
                        <a:ext cx="4579620" cy="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5196840" y="2291638"/>
                        <a:ext cx="838200" cy="0"/>
                      </a:xfrm>
                      <a:prstGeom prst="line">
                        <a:avLst/>
                      </a:prstGeom>
                      <a:ln/>
                    </p:spPr>
                    <p:style>
                      <a:lnRef idx="2">
                        <a:schemeClr val="accent1"/>
                      </a:lnRef>
                      <a:fillRef idx="0">
                        <a:schemeClr val="accent1"/>
                      </a:fillRef>
                      <a:effectRef idx="1">
                        <a:schemeClr val="accent1"/>
                      </a:effectRef>
                      <a:fontRef idx="minor">
                        <a:schemeClr val="tx1"/>
                      </a:fontRef>
                    </p:style>
                  </p:cxnSp>
                  <p:sp>
                    <p:nvSpPr>
                      <p:cNvPr id="95" name="Rectangle 94"/>
                      <p:cNvSpPr/>
                      <p:nvPr/>
                    </p:nvSpPr>
                    <p:spPr>
                      <a:xfrm>
                        <a:off x="5814060" y="2880360"/>
                        <a:ext cx="6858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cxnSp>
                    <p:nvCxnSpPr>
                      <p:cNvPr id="96" name="Straight Connector 95"/>
                      <p:cNvCxnSpPr/>
                      <p:nvPr/>
                    </p:nvCxnSpPr>
                    <p:spPr>
                      <a:xfrm>
                        <a:off x="1165860" y="281940"/>
                        <a:ext cx="4686300" cy="0"/>
                      </a:xfrm>
                      <a:prstGeom prst="line">
                        <a:avLst/>
                      </a:prstGeom>
                      <a:ln/>
                    </p:spPr>
                    <p:style>
                      <a:lnRef idx="3">
                        <a:schemeClr val="dk1"/>
                      </a:lnRef>
                      <a:fillRef idx="0">
                        <a:schemeClr val="dk1"/>
                      </a:fillRef>
                      <a:effectRef idx="2">
                        <a:schemeClr val="dk1"/>
                      </a:effectRef>
                      <a:fontRef idx="minor">
                        <a:schemeClr val="tx1"/>
                      </a:fontRef>
                    </p:style>
                  </p:cxnSp>
                  <p:cxnSp>
                    <p:nvCxnSpPr>
                      <p:cNvPr id="97" name="Straight Connector 96"/>
                      <p:cNvCxnSpPr/>
                      <p:nvPr/>
                    </p:nvCxnSpPr>
                    <p:spPr>
                      <a:xfrm>
                        <a:off x="1127760" y="2743200"/>
                        <a:ext cx="4732020" cy="0"/>
                      </a:xfrm>
                      <a:prstGeom prst="line">
                        <a:avLst/>
                      </a:prstGeom>
                      <a:ln/>
                    </p:spPr>
                    <p:style>
                      <a:lnRef idx="3">
                        <a:schemeClr val="dk1"/>
                      </a:lnRef>
                      <a:fillRef idx="0">
                        <a:schemeClr val="dk1"/>
                      </a:fillRef>
                      <a:effectRef idx="2">
                        <a:schemeClr val="dk1"/>
                      </a:effectRef>
                      <a:fontRef idx="minor">
                        <a:schemeClr val="tx1"/>
                      </a:fontRef>
                    </p:style>
                  </p:cxnSp>
                  <p:cxnSp>
                    <p:nvCxnSpPr>
                      <p:cNvPr id="98" name="Straight Connector 97"/>
                      <p:cNvCxnSpPr/>
                      <p:nvPr/>
                    </p:nvCxnSpPr>
                    <p:spPr>
                      <a:xfrm>
                        <a:off x="5090160" y="2992678"/>
                        <a:ext cx="815340" cy="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5486400" y="3129838"/>
                        <a:ext cx="586740" cy="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5090160" y="2992678"/>
                        <a:ext cx="0" cy="1365962"/>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5486400" y="3129838"/>
                        <a:ext cx="0" cy="1221183"/>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grpSp>
                    <p:nvGrpSpPr>
                      <p:cNvPr id="102" name="Group 101"/>
                      <p:cNvGrpSpPr/>
                      <p:nvPr/>
                    </p:nvGrpSpPr>
                    <p:grpSpPr>
                      <a:xfrm>
                        <a:off x="4998720" y="3680460"/>
                        <a:ext cx="175260" cy="281940"/>
                        <a:chOff x="4998720" y="3680460"/>
                        <a:chExt cx="175260" cy="281940"/>
                      </a:xfrm>
                      <a:solidFill>
                        <a:schemeClr val="bg1"/>
                      </a:solidFill>
                    </p:grpSpPr>
                    <p:sp>
                      <p:nvSpPr>
                        <p:cNvPr id="106" name="Isosceles Triangle 105"/>
                        <p:cNvSpPr/>
                        <p:nvPr/>
                      </p:nvSpPr>
                      <p:spPr>
                        <a:xfrm>
                          <a:off x="4998720" y="3825240"/>
                          <a:ext cx="175260" cy="137160"/>
                        </a:xfrm>
                        <a:prstGeom prst="triangle">
                          <a:avLst/>
                        </a:prstGeom>
                        <a:grp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fontScale="25000" lnSpcReduction="20000"/>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07" name="Isosceles Triangle 106"/>
                        <p:cNvSpPr/>
                        <p:nvPr/>
                      </p:nvSpPr>
                      <p:spPr>
                        <a:xfrm rot="10800000">
                          <a:off x="4998720" y="3680460"/>
                          <a:ext cx="175260" cy="137160"/>
                        </a:xfrm>
                        <a:prstGeom prst="triangle">
                          <a:avLst/>
                        </a:prstGeom>
                        <a:grp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fontScale="25000" lnSpcReduction="20000"/>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03" name="Group 102"/>
                      <p:cNvGrpSpPr/>
                      <p:nvPr/>
                    </p:nvGrpSpPr>
                    <p:grpSpPr>
                      <a:xfrm>
                        <a:off x="5394960" y="3695700"/>
                        <a:ext cx="175260" cy="281940"/>
                        <a:chOff x="5394960" y="3695700"/>
                        <a:chExt cx="175260" cy="281940"/>
                      </a:xfrm>
                      <a:solidFill>
                        <a:schemeClr val="bg1"/>
                      </a:solidFill>
                    </p:grpSpPr>
                    <p:sp>
                      <p:nvSpPr>
                        <p:cNvPr id="104" name="Isosceles Triangle 103"/>
                        <p:cNvSpPr/>
                        <p:nvPr/>
                      </p:nvSpPr>
                      <p:spPr>
                        <a:xfrm>
                          <a:off x="5394960" y="3840480"/>
                          <a:ext cx="175260" cy="137160"/>
                        </a:xfrm>
                        <a:prstGeom prst="triangle">
                          <a:avLst/>
                        </a:prstGeom>
                        <a:grp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fontScale="25000" lnSpcReduction="20000"/>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05" name="Isosceles Triangle 104"/>
                        <p:cNvSpPr/>
                        <p:nvPr/>
                      </p:nvSpPr>
                      <p:spPr>
                        <a:xfrm rot="10800000">
                          <a:off x="5394960" y="3695700"/>
                          <a:ext cx="175260" cy="137160"/>
                        </a:xfrm>
                        <a:prstGeom prst="triangle">
                          <a:avLst/>
                        </a:prstGeom>
                        <a:grp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fontScale="25000" lnSpcReduction="20000"/>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cxnSp>
                  <p:nvCxnSpPr>
                    <p:cNvPr id="80" name="Straight Connector 79"/>
                    <p:cNvCxnSpPr/>
                    <p:nvPr/>
                  </p:nvCxnSpPr>
                  <p:spPr>
                    <a:xfrm>
                      <a:off x="5692140" y="2895600"/>
                      <a:ext cx="15240" cy="1681267"/>
                    </a:xfrm>
                    <a:prstGeom prst="line">
                      <a:avLst/>
                    </a:prstGeom>
                    <a:ln w="28575" cap="flat" cmpd="sng" algn="ctr">
                      <a:solidFill>
                        <a:srgbClr val="FF0000"/>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1" name="TextBox 41"/>
                    <p:cNvSpPr txBox="1"/>
                    <p:nvPr/>
                  </p:nvSpPr>
                  <p:spPr>
                    <a:xfrm>
                      <a:off x="6431280" y="1455420"/>
                      <a:ext cx="441960" cy="24384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t">
                      <a:normAutofit lnSpcReduction="10000"/>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b="1">
                          <a:solidFill>
                            <a:sysClr val="windowText" lastClr="000000"/>
                          </a:solidFill>
                        </a:rPr>
                        <a:t>NBW</a:t>
                      </a:r>
                    </a:p>
                  </p:txBody>
                </p:sp>
                <p:sp>
                  <p:nvSpPr>
                    <p:cNvPr id="82" name="TextBox 47"/>
                    <p:cNvSpPr txBox="1"/>
                    <p:nvPr/>
                  </p:nvSpPr>
                  <p:spPr>
                    <a:xfrm>
                      <a:off x="2712720" y="830580"/>
                      <a:ext cx="1219200" cy="24384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t">
                      <a:normAutofit lnSpcReduction="10000"/>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b="1" dirty="0">
                          <a:solidFill>
                            <a:sysClr val="windowText" lastClr="000000"/>
                          </a:solidFill>
                        </a:rPr>
                        <a:t>NBOA</a:t>
                      </a:r>
                      <a:r>
                        <a:rPr lang="en-US" sz="1100" b="1" baseline="0" dirty="0">
                          <a:solidFill>
                            <a:sysClr val="windowText" lastClr="000000"/>
                          </a:solidFill>
                        </a:rPr>
                        <a:t> atmosphere</a:t>
                      </a:r>
                      <a:endParaRPr lang="en-US" sz="1100" b="1" dirty="0">
                        <a:solidFill>
                          <a:sysClr val="windowText" lastClr="000000"/>
                        </a:solidFill>
                      </a:endParaRPr>
                    </a:p>
                  </p:txBody>
                </p:sp>
                <p:sp>
                  <p:nvSpPr>
                    <p:cNvPr id="83" name="TextBox 50"/>
                    <p:cNvSpPr txBox="1"/>
                    <p:nvPr/>
                  </p:nvSpPr>
                  <p:spPr>
                    <a:xfrm>
                      <a:off x="3057591" y="1367691"/>
                      <a:ext cx="464820" cy="24384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t">
                      <a:normAutofit lnSpcReduction="10000"/>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b="1">
                          <a:solidFill>
                            <a:sysClr val="windowText" lastClr="000000"/>
                          </a:solidFill>
                        </a:rPr>
                        <a:t>NBPI</a:t>
                      </a:r>
                    </a:p>
                  </p:txBody>
                </p:sp>
                <p:cxnSp>
                  <p:nvCxnSpPr>
                    <p:cNvPr id="84" name="Straight Arrow Connector 83"/>
                    <p:cNvCxnSpPr>
                      <a:stCxn id="81" idx="1"/>
                    </p:cNvCxnSpPr>
                    <p:nvPr/>
                  </p:nvCxnSpPr>
                  <p:spPr>
                    <a:xfrm flipH="1" flipV="1">
                      <a:off x="6019800" y="1455420"/>
                      <a:ext cx="411480" cy="1219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6" name="TextBox 68"/>
                  <p:cNvSpPr txBox="1"/>
                  <p:nvPr/>
                </p:nvSpPr>
                <p:spPr>
                  <a:xfrm>
                    <a:off x="4448810" y="4829744"/>
                    <a:ext cx="1624331" cy="43434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t">
                    <a:norm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100" b="1" dirty="0">
                        <a:solidFill>
                          <a:srgbClr val="7030A0"/>
                        </a:solidFill>
                      </a:rPr>
                      <a:t>NBOA Helium Atmosphere</a:t>
                    </a:r>
                  </a:p>
                  <a:p>
                    <a:pPr algn="ctr"/>
                    <a:r>
                      <a:rPr lang="en-US" sz="1100" b="1" dirty="0">
                        <a:solidFill>
                          <a:srgbClr val="7030A0"/>
                        </a:solidFill>
                      </a:rPr>
                      <a:t>System 1028</a:t>
                    </a:r>
                  </a:p>
                </p:txBody>
              </p:sp>
              <p:cxnSp>
                <p:nvCxnSpPr>
                  <p:cNvPr id="77" name="Straight Arrow Connector 76"/>
                  <p:cNvCxnSpPr>
                    <a:stCxn id="76" idx="0"/>
                  </p:cNvCxnSpPr>
                  <p:nvPr/>
                </p:nvCxnSpPr>
                <p:spPr>
                  <a:xfrm flipH="1" flipV="1">
                    <a:off x="5102226" y="4245334"/>
                    <a:ext cx="158749" cy="5844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76" idx="0"/>
                  </p:cNvCxnSpPr>
                  <p:nvPr/>
                </p:nvCxnSpPr>
                <p:spPr>
                  <a:xfrm flipV="1">
                    <a:off x="5260975" y="4245334"/>
                    <a:ext cx="205739" cy="5844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4" name="Straight Connector 73"/>
                <p:cNvCxnSpPr/>
                <p:nvPr/>
              </p:nvCxnSpPr>
              <p:spPr>
                <a:xfrm>
                  <a:off x="3707656" y="3224048"/>
                  <a:ext cx="3848100" cy="0"/>
                </a:xfrm>
                <a:prstGeom prst="line">
                  <a:avLst/>
                </a:prstGeom>
                <a:ln/>
              </p:spPr>
              <p:style>
                <a:lnRef idx="2">
                  <a:schemeClr val="accent1"/>
                </a:lnRef>
                <a:fillRef idx="0">
                  <a:schemeClr val="accent1"/>
                </a:fillRef>
                <a:effectRef idx="1">
                  <a:schemeClr val="accent1"/>
                </a:effectRef>
                <a:fontRef idx="minor">
                  <a:schemeClr val="tx1"/>
                </a:fontRef>
              </p:style>
            </p:cxnSp>
          </p:grpSp>
          <p:cxnSp>
            <p:nvCxnSpPr>
              <p:cNvPr id="62" name="Straight Connector 61"/>
              <p:cNvCxnSpPr/>
              <p:nvPr/>
            </p:nvCxnSpPr>
            <p:spPr>
              <a:xfrm>
                <a:off x="3536984" y="2323522"/>
                <a:ext cx="0" cy="557756"/>
              </a:xfrm>
              <a:prstGeom prst="line">
                <a:avLst/>
              </a:prstGeom>
              <a:ln>
                <a:solidFill>
                  <a:srgbClr val="7030A0"/>
                </a:solidFill>
              </a:ln>
            </p:spPr>
            <p:style>
              <a:lnRef idx="2">
                <a:schemeClr val="accent5"/>
              </a:lnRef>
              <a:fillRef idx="0">
                <a:schemeClr val="accent5"/>
              </a:fillRef>
              <a:effectRef idx="1">
                <a:schemeClr val="accent5"/>
              </a:effectRef>
              <a:fontRef idx="minor">
                <a:schemeClr val="tx1"/>
              </a:fontRef>
            </p:style>
          </p:cxnSp>
          <p:cxnSp>
            <p:nvCxnSpPr>
              <p:cNvPr id="63" name="Straight Connector 62"/>
              <p:cNvCxnSpPr/>
              <p:nvPr/>
            </p:nvCxnSpPr>
            <p:spPr>
              <a:xfrm>
                <a:off x="3536984" y="2881278"/>
                <a:ext cx="4073606" cy="0"/>
              </a:xfrm>
              <a:prstGeom prst="line">
                <a:avLst/>
              </a:prstGeom>
              <a:ln>
                <a:solidFill>
                  <a:srgbClr val="7030A0"/>
                </a:solidFill>
              </a:ln>
            </p:spPr>
            <p:style>
              <a:lnRef idx="2">
                <a:schemeClr val="accent5"/>
              </a:lnRef>
              <a:fillRef idx="0">
                <a:schemeClr val="accent5"/>
              </a:fillRef>
              <a:effectRef idx="1">
                <a:schemeClr val="accent5"/>
              </a:effectRef>
              <a:fontRef idx="minor">
                <a:schemeClr val="tx1"/>
              </a:fontRef>
            </p:style>
          </p:cxnSp>
          <p:cxnSp>
            <p:nvCxnSpPr>
              <p:cNvPr id="64" name="Straight Connector 63"/>
              <p:cNvCxnSpPr/>
              <p:nvPr/>
            </p:nvCxnSpPr>
            <p:spPr>
              <a:xfrm>
                <a:off x="7738109" y="2337309"/>
                <a:ext cx="0" cy="1394936"/>
              </a:xfrm>
              <a:prstGeom prst="line">
                <a:avLst/>
              </a:prstGeom>
              <a:ln>
                <a:solidFill>
                  <a:srgbClr val="7030A0"/>
                </a:solidFill>
              </a:ln>
            </p:spPr>
            <p:style>
              <a:lnRef idx="2">
                <a:schemeClr val="accent5"/>
              </a:lnRef>
              <a:fillRef idx="0">
                <a:schemeClr val="accent5"/>
              </a:fillRef>
              <a:effectRef idx="1">
                <a:schemeClr val="accent5"/>
              </a:effectRef>
              <a:fontRef idx="minor">
                <a:schemeClr val="tx1"/>
              </a:fontRef>
            </p:style>
          </p:cxnSp>
          <p:cxnSp>
            <p:nvCxnSpPr>
              <p:cNvPr id="65" name="Straight Connector 64"/>
              <p:cNvCxnSpPr/>
              <p:nvPr/>
            </p:nvCxnSpPr>
            <p:spPr>
              <a:xfrm>
                <a:off x="7610590" y="2881278"/>
                <a:ext cx="0" cy="944273"/>
              </a:xfrm>
              <a:prstGeom prst="line">
                <a:avLst/>
              </a:prstGeom>
              <a:ln>
                <a:solidFill>
                  <a:srgbClr val="7030A0"/>
                </a:solidFill>
              </a:ln>
            </p:spPr>
            <p:style>
              <a:lnRef idx="2">
                <a:schemeClr val="accent5"/>
              </a:lnRef>
              <a:fillRef idx="0">
                <a:schemeClr val="accent5"/>
              </a:fillRef>
              <a:effectRef idx="1">
                <a:schemeClr val="accent5"/>
              </a:effectRef>
              <a:fontRef idx="minor">
                <a:schemeClr val="tx1"/>
              </a:fontRef>
            </p:style>
          </p:cxnSp>
          <p:cxnSp>
            <p:nvCxnSpPr>
              <p:cNvPr id="66" name="Straight Connector 65"/>
              <p:cNvCxnSpPr/>
              <p:nvPr/>
            </p:nvCxnSpPr>
            <p:spPr>
              <a:xfrm>
                <a:off x="7610590" y="3815991"/>
                <a:ext cx="645680" cy="0"/>
              </a:xfrm>
              <a:prstGeom prst="line">
                <a:avLst/>
              </a:prstGeom>
              <a:ln>
                <a:solidFill>
                  <a:srgbClr val="7030A0"/>
                </a:solidFill>
              </a:ln>
            </p:spPr>
            <p:style>
              <a:lnRef idx="2">
                <a:schemeClr val="accent5"/>
              </a:lnRef>
              <a:fillRef idx="0">
                <a:schemeClr val="accent5"/>
              </a:fillRef>
              <a:effectRef idx="1">
                <a:schemeClr val="accent5"/>
              </a:effectRef>
              <a:fontRef idx="minor">
                <a:schemeClr val="tx1"/>
              </a:fontRef>
            </p:style>
          </p:cxnSp>
          <p:cxnSp>
            <p:nvCxnSpPr>
              <p:cNvPr id="67" name="Straight Connector 66"/>
              <p:cNvCxnSpPr/>
              <p:nvPr/>
            </p:nvCxnSpPr>
            <p:spPr>
              <a:xfrm>
                <a:off x="7738109" y="3732245"/>
                <a:ext cx="685801" cy="0"/>
              </a:xfrm>
              <a:prstGeom prst="line">
                <a:avLst/>
              </a:prstGeom>
              <a:ln>
                <a:solidFill>
                  <a:srgbClr val="7030A0"/>
                </a:solidFill>
              </a:ln>
            </p:spPr>
            <p:style>
              <a:lnRef idx="2">
                <a:schemeClr val="accent5"/>
              </a:lnRef>
              <a:fillRef idx="0">
                <a:schemeClr val="accent5"/>
              </a:fillRef>
              <a:effectRef idx="1">
                <a:schemeClr val="accent5"/>
              </a:effectRef>
              <a:fontRef idx="minor">
                <a:schemeClr val="tx1"/>
              </a:fontRef>
            </p:style>
          </p:cxnSp>
          <p:cxnSp>
            <p:nvCxnSpPr>
              <p:cNvPr id="68" name="Straight Connector 67"/>
              <p:cNvCxnSpPr/>
              <p:nvPr/>
            </p:nvCxnSpPr>
            <p:spPr>
              <a:xfrm>
                <a:off x="8248650" y="3818849"/>
                <a:ext cx="0" cy="497384"/>
              </a:xfrm>
              <a:prstGeom prst="line">
                <a:avLst/>
              </a:prstGeom>
              <a:ln>
                <a:solidFill>
                  <a:srgbClr val="7030A0"/>
                </a:solidFill>
              </a:ln>
            </p:spPr>
            <p:style>
              <a:lnRef idx="2">
                <a:schemeClr val="accent5"/>
              </a:lnRef>
              <a:fillRef idx="0">
                <a:schemeClr val="accent5"/>
              </a:fillRef>
              <a:effectRef idx="1">
                <a:schemeClr val="accent5"/>
              </a:effectRef>
              <a:fontRef idx="minor">
                <a:schemeClr val="tx1"/>
              </a:fontRef>
            </p:style>
          </p:cxnSp>
          <p:cxnSp>
            <p:nvCxnSpPr>
              <p:cNvPr id="69" name="Straight Connector 68"/>
              <p:cNvCxnSpPr/>
              <p:nvPr/>
            </p:nvCxnSpPr>
            <p:spPr>
              <a:xfrm>
                <a:off x="8418195" y="3732245"/>
                <a:ext cx="0" cy="725621"/>
              </a:xfrm>
              <a:prstGeom prst="line">
                <a:avLst/>
              </a:prstGeom>
              <a:ln>
                <a:solidFill>
                  <a:srgbClr val="7030A0"/>
                </a:solidFill>
              </a:ln>
            </p:spPr>
            <p:style>
              <a:lnRef idx="2">
                <a:schemeClr val="accent5"/>
              </a:lnRef>
              <a:fillRef idx="0">
                <a:schemeClr val="accent5"/>
              </a:fillRef>
              <a:effectRef idx="1">
                <a:schemeClr val="accent5"/>
              </a:effectRef>
              <a:fontRef idx="minor">
                <a:schemeClr val="tx1"/>
              </a:fontRef>
            </p:style>
          </p:cxnSp>
          <p:cxnSp>
            <p:nvCxnSpPr>
              <p:cNvPr id="70" name="Straight Connector 69"/>
              <p:cNvCxnSpPr/>
              <p:nvPr/>
            </p:nvCxnSpPr>
            <p:spPr>
              <a:xfrm>
                <a:off x="7113268" y="4606290"/>
                <a:ext cx="1273178" cy="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465570" y="4554855"/>
                <a:ext cx="1813560" cy="0"/>
              </a:xfrm>
              <a:prstGeom prst="line">
                <a:avLst/>
              </a:prstGeom>
              <a:ln/>
            </p:spPr>
            <p:style>
              <a:lnRef idx="2">
                <a:schemeClr val="accent1"/>
              </a:lnRef>
              <a:fillRef idx="0">
                <a:schemeClr val="accent1"/>
              </a:fillRef>
              <a:effectRef idx="1">
                <a:schemeClr val="accent1"/>
              </a:effectRef>
              <a:fontRef idx="minor">
                <a:schemeClr val="tx1"/>
              </a:fontRef>
            </p:style>
          </p:cxnSp>
          <p:sp>
            <p:nvSpPr>
              <p:cNvPr id="72" name="TextBox 52"/>
              <p:cNvSpPr txBox="1"/>
              <p:nvPr/>
            </p:nvSpPr>
            <p:spPr>
              <a:xfrm>
                <a:off x="3613556" y="4505155"/>
                <a:ext cx="1693228" cy="269948"/>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tx1"/>
              </a:fontRef>
            </p:style>
            <p:txBody>
              <a:bodyPr wrap="none" rtlCol="0" anchor="t">
                <a:norm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b="1" dirty="0">
                    <a:solidFill>
                      <a:srgbClr val="00B0F0"/>
                    </a:solidFill>
                  </a:rPr>
                  <a:t>Water</a:t>
                </a:r>
                <a:r>
                  <a:rPr lang="en-US" sz="1100" b="1" dirty="0">
                    <a:solidFill>
                      <a:srgbClr val="00B0F0"/>
                    </a:solidFill>
                  </a:rPr>
                  <a:t> lines - System 1026</a:t>
                </a:r>
              </a:p>
            </p:txBody>
          </p:sp>
        </p:grpSp>
        <mc:AlternateContent xmlns:mc="http://schemas.openxmlformats.org/markup-compatibility/2006" xmlns:a14="http://schemas.microsoft.com/office/drawing/2010/main">
          <mc:Choice Requires="a14">
            <p:sp>
              <p:nvSpPr>
                <p:cNvPr id="56" name="TextBox 50"/>
                <p:cNvSpPr txBox="1"/>
                <p:nvPr/>
              </p:nvSpPr>
              <p:spPr>
                <a:xfrm>
                  <a:off x="6416040" y="5598404"/>
                  <a:ext cx="986790" cy="445485"/>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t">
                  <a:normAutofit lnSpcReduction="10000"/>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Sup>
                          <m:sSubSupPr>
                            <m:ctrlPr>
                              <a:rPr lang="en-SE" sz="1100" b="1" i="1" smtClean="0">
                                <a:solidFill>
                                  <a:srgbClr val="7030A0"/>
                                </a:solidFill>
                                <a:latin typeface="Cambria Math" panose="02040503050406030204" pitchFamily="18" charset="0"/>
                              </a:rPr>
                            </m:ctrlPr>
                          </m:sSubSupPr>
                          <m:e>
                            <m:r>
                              <a:rPr lang="en-US" sz="1100" b="1" i="1" smtClean="0">
                                <a:solidFill>
                                  <a:srgbClr val="7030A0"/>
                                </a:solidFill>
                                <a:latin typeface="Cambria Math" panose="02040503050406030204" pitchFamily="18" charset="0"/>
                              </a:rPr>
                              <m:t>𝑻</m:t>
                            </m:r>
                          </m:e>
                          <m:sub>
                            <m:r>
                              <a:rPr lang="en-US" sz="1100" b="1" i="1" smtClean="0">
                                <a:solidFill>
                                  <a:srgbClr val="7030A0"/>
                                </a:solidFill>
                                <a:latin typeface="Cambria Math" panose="02040503050406030204" pitchFamily="18" charset="0"/>
                              </a:rPr>
                              <m:t>𝒊𝒏</m:t>
                            </m:r>
                          </m:sub>
                          <m:sup>
                            <m:r>
                              <a:rPr lang="en-US" sz="1100" b="1" i="1" smtClean="0">
                                <a:solidFill>
                                  <a:srgbClr val="7030A0"/>
                                </a:solidFill>
                                <a:latin typeface="Cambria Math" panose="02040503050406030204" pitchFamily="18" charset="0"/>
                              </a:rPr>
                              <m:t>𝑯𝒆</m:t>
                            </m:r>
                          </m:sup>
                        </m:sSubSup>
                        <m:r>
                          <a:rPr lang="en-US" sz="1100" b="1" i="1" smtClean="0">
                            <a:solidFill>
                              <a:sysClr val="windowText" lastClr="000000"/>
                            </a:solidFill>
                            <a:latin typeface="Cambria Math" panose="02040503050406030204" pitchFamily="18" charset="0"/>
                          </a:rPr>
                          <m:t>=</m:t>
                        </m:r>
                        <m:r>
                          <a:rPr lang="en-US" sz="1100" b="1" i="1" smtClean="0">
                            <a:solidFill>
                              <a:sysClr val="windowText" lastClr="000000"/>
                            </a:solidFill>
                            <a:latin typeface="Cambria Math" panose="02040503050406030204" pitchFamily="18" charset="0"/>
                          </a:rPr>
                          <m:t>𝟑𝟎</m:t>
                        </m:r>
                        <m:r>
                          <a:rPr lang="en-SE" sz="1100" b="1" i="1" smtClean="0">
                            <a:solidFill>
                              <a:sysClr val="windowText" lastClr="000000"/>
                            </a:solidFill>
                            <a:latin typeface="Cambria Math" panose="02040503050406030204" pitchFamily="18" charset="0"/>
                          </a:rPr>
                          <m:t>°</m:t>
                        </m:r>
                        <m:r>
                          <a:rPr lang="en-US" sz="1100" b="1" i="1" smtClean="0">
                            <a:solidFill>
                              <a:sysClr val="windowText" lastClr="000000"/>
                            </a:solidFill>
                            <a:latin typeface="Cambria Math" panose="02040503050406030204" pitchFamily="18" charset="0"/>
                          </a:rPr>
                          <m:t>𝑪</m:t>
                        </m:r>
                      </m:oMath>
                    </m:oMathPara>
                  </a14:m>
                  <a:endParaRPr lang="en-US" sz="1100" b="1" i="1" dirty="0">
                    <a:solidFill>
                      <a:sysClr val="windowText" lastClr="000000"/>
                    </a:solidFill>
                    <a:latin typeface="Cambria Math" panose="02040503050406030204" pitchFamily="18" charset="0"/>
                  </a:endParaRPr>
                </a:p>
                <a:p>
                  <a14:m>
                    <m:oMath xmlns:m="http://schemas.openxmlformats.org/officeDocument/2006/math">
                      <m:sSubSup>
                        <m:sSubSupPr>
                          <m:ctrlPr>
                            <a:rPr lang="en-SE" b="1" i="1">
                              <a:solidFill>
                                <a:srgbClr val="7030A0"/>
                              </a:solidFill>
                              <a:latin typeface="Cambria Math" panose="02040503050406030204" pitchFamily="18" charset="0"/>
                            </a:rPr>
                          </m:ctrlPr>
                        </m:sSubSupPr>
                        <m:e>
                          <m:r>
                            <a:rPr lang="en-US" b="1" i="1" smtClean="0">
                              <a:solidFill>
                                <a:srgbClr val="7030A0"/>
                              </a:solidFill>
                              <a:latin typeface="Cambria Math" panose="02040503050406030204" pitchFamily="18" charset="0"/>
                            </a:rPr>
                            <m:t>𝑷</m:t>
                          </m:r>
                        </m:e>
                        <m:sub>
                          <m:r>
                            <a:rPr lang="en-US" b="1" i="1">
                              <a:solidFill>
                                <a:srgbClr val="7030A0"/>
                              </a:solidFill>
                              <a:latin typeface="Cambria Math" panose="02040503050406030204" pitchFamily="18" charset="0"/>
                            </a:rPr>
                            <m:t>𝒊𝒏</m:t>
                          </m:r>
                        </m:sub>
                        <m:sup>
                          <m:r>
                            <a:rPr lang="en-US" b="1" i="1">
                              <a:solidFill>
                                <a:srgbClr val="7030A0"/>
                              </a:solidFill>
                              <a:latin typeface="Cambria Math" panose="02040503050406030204" pitchFamily="18" charset="0"/>
                            </a:rPr>
                            <m:t>𝑯𝒆</m:t>
                          </m:r>
                        </m:sup>
                      </m:sSubSup>
                      <m:r>
                        <a:rPr lang="en-US" b="1" i="1">
                          <a:solidFill>
                            <a:sysClr val="windowText" lastClr="000000"/>
                          </a:solidFill>
                          <a:latin typeface="Cambria Math" panose="02040503050406030204" pitchFamily="18" charset="0"/>
                        </a:rPr>
                        <m:t>=</m:t>
                      </m:r>
                    </m:oMath>
                  </a14:m>
                  <a:r>
                    <a:rPr lang="en-US" sz="1100" b="1" dirty="0">
                      <a:solidFill>
                        <a:sysClr val="windowText" lastClr="000000"/>
                      </a:solidFill>
                      <a:latin typeface="Cambria Math" panose="02040503050406030204" pitchFamily="18" charset="0"/>
                    </a:rPr>
                    <a:t>1.2 bar</a:t>
                  </a:r>
                  <a14:m>
                    <m:oMath xmlns:m="http://schemas.openxmlformats.org/officeDocument/2006/math">
                      <m:r>
                        <a:rPr lang="en-US" sz="1100" b="1" i="1" smtClean="0">
                          <a:solidFill>
                            <a:sysClr val="windowText" lastClr="000000"/>
                          </a:solidFill>
                          <a:latin typeface="Cambria Math" panose="02040503050406030204" pitchFamily="18" charset="0"/>
                        </a:rPr>
                        <m:t> </m:t>
                      </m:r>
                    </m:oMath>
                  </a14:m>
                  <a:endParaRPr lang="en-US" sz="1100" b="1" dirty="0">
                    <a:solidFill>
                      <a:sysClr val="windowText" lastClr="000000"/>
                    </a:solidFill>
                  </a:endParaRPr>
                </a:p>
              </p:txBody>
            </p:sp>
          </mc:Choice>
          <mc:Fallback xmlns="">
            <p:sp>
              <p:nvSpPr>
                <p:cNvPr id="56" name="TextBox 50"/>
                <p:cNvSpPr txBox="1">
                  <a:spLocks noRot="1" noChangeAspect="1" noMove="1" noResize="1" noEditPoints="1" noAdjustHandles="1" noChangeArrowheads="1" noChangeShapeType="1" noTextEdit="1"/>
                </p:cNvSpPr>
                <p:nvPr/>
              </p:nvSpPr>
              <p:spPr>
                <a:xfrm>
                  <a:off x="6416040" y="5598404"/>
                  <a:ext cx="986790" cy="445485"/>
                </a:xfrm>
                <a:prstGeom prst="rect">
                  <a:avLst/>
                </a:prstGeom>
                <a:blipFill>
                  <a:blip r:embed="rId3"/>
                  <a:stretch>
                    <a:fillRect b="-4000"/>
                  </a:stretch>
                </a:blipFill>
                <a:ln>
                  <a:solidFill>
                    <a:sysClr val="windowText" lastClr="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0"/>
                <p:cNvSpPr txBox="1"/>
                <p:nvPr/>
              </p:nvSpPr>
              <p:spPr>
                <a:xfrm>
                  <a:off x="7852410" y="5628683"/>
                  <a:ext cx="1215390" cy="449398"/>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t">
                  <a:norm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Sup>
                          <m:sSubSupPr>
                            <m:ctrlPr>
                              <a:rPr lang="en-SE" sz="1100" b="1" i="1" smtClean="0">
                                <a:solidFill>
                                  <a:srgbClr val="7030A0"/>
                                </a:solidFill>
                                <a:latin typeface="Cambria Math" panose="02040503050406030204" pitchFamily="18" charset="0"/>
                              </a:rPr>
                            </m:ctrlPr>
                          </m:sSubSupPr>
                          <m:e>
                            <m:r>
                              <a:rPr lang="en-US" sz="1100" b="1" i="1" smtClean="0">
                                <a:solidFill>
                                  <a:srgbClr val="7030A0"/>
                                </a:solidFill>
                                <a:latin typeface="Cambria Math" panose="02040503050406030204" pitchFamily="18" charset="0"/>
                              </a:rPr>
                              <m:t>𝑻</m:t>
                            </m:r>
                          </m:e>
                          <m:sub>
                            <m:r>
                              <a:rPr lang="en-US" sz="1100" b="1" i="1" smtClean="0">
                                <a:solidFill>
                                  <a:srgbClr val="7030A0"/>
                                </a:solidFill>
                                <a:latin typeface="Cambria Math" panose="02040503050406030204" pitchFamily="18" charset="0"/>
                              </a:rPr>
                              <m:t>𝒐𝒖𝒕</m:t>
                            </m:r>
                          </m:sub>
                          <m:sup>
                            <m:r>
                              <a:rPr lang="en-US" sz="1100" b="1" i="1" smtClean="0">
                                <a:solidFill>
                                  <a:srgbClr val="7030A0"/>
                                </a:solidFill>
                                <a:latin typeface="Cambria Math" panose="02040503050406030204" pitchFamily="18" charset="0"/>
                              </a:rPr>
                              <m:t>𝑯𝒆</m:t>
                            </m:r>
                          </m:sup>
                        </m:sSubSup>
                        <m:r>
                          <a:rPr lang="en-US" sz="1100" b="1" i="1" smtClean="0">
                            <a:solidFill>
                              <a:sysClr val="windowText" lastClr="000000"/>
                            </a:solidFill>
                            <a:latin typeface="Cambria Math" panose="02040503050406030204" pitchFamily="18" charset="0"/>
                          </a:rPr>
                          <m:t>=</m:t>
                        </m:r>
                        <m:r>
                          <a:rPr lang="en-US" sz="1100" b="1" i="1" smtClean="0">
                            <a:solidFill>
                              <a:schemeClr val="accent6">
                                <a:lumMod val="75000"/>
                              </a:schemeClr>
                            </a:solidFill>
                            <a:latin typeface="Cambria Math" panose="02040503050406030204" pitchFamily="18" charset="0"/>
                          </a:rPr>
                          <m:t>𝟒𝟓</m:t>
                        </m:r>
                        <m:r>
                          <a:rPr lang="en-SE" sz="1100" b="1" i="1" smtClean="0">
                            <a:solidFill>
                              <a:schemeClr val="accent6">
                                <a:lumMod val="75000"/>
                              </a:schemeClr>
                            </a:solidFill>
                            <a:latin typeface="Cambria Math" panose="02040503050406030204" pitchFamily="18" charset="0"/>
                          </a:rPr>
                          <m:t>°</m:t>
                        </m:r>
                        <m:r>
                          <a:rPr lang="en-US" sz="1100" b="1" i="1" smtClean="0">
                            <a:solidFill>
                              <a:schemeClr val="accent6">
                                <a:lumMod val="75000"/>
                              </a:schemeClr>
                            </a:solidFill>
                            <a:latin typeface="Cambria Math" panose="02040503050406030204" pitchFamily="18" charset="0"/>
                          </a:rPr>
                          <m:t>𝑪</m:t>
                        </m:r>
                      </m:oMath>
                    </m:oMathPara>
                  </a14:m>
                  <a:endParaRPr lang="en-US" sz="1100" b="1" i="1" dirty="0">
                    <a:solidFill>
                      <a:sysClr val="windowText" lastClr="00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Sup>
                          <m:sSubSupPr>
                            <m:ctrlPr>
                              <a:rPr lang="en-SE" b="1" i="1">
                                <a:solidFill>
                                  <a:srgbClr val="7030A0"/>
                                </a:solidFill>
                                <a:latin typeface="Cambria Math" panose="02040503050406030204" pitchFamily="18" charset="0"/>
                              </a:rPr>
                            </m:ctrlPr>
                          </m:sSubSupPr>
                          <m:e>
                            <m:r>
                              <a:rPr lang="en-US" b="1" i="1" smtClean="0">
                                <a:solidFill>
                                  <a:srgbClr val="7030A0"/>
                                </a:solidFill>
                                <a:latin typeface="Cambria Math" panose="02040503050406030204" pitchFamily="18" charset="0"/>
                              </a:rPr>
                              <m:t>𝑷</m:t>
                            </m:r>
                          </m:e>
                          <m:sub>
                            <m:r>
                              <a:rPr lang="en-US" b="1" i="1">
                                <a:solidFill>
                                  <a:srgbClr val="7030A0"/>
                                </a:solidFill>
                                <a:latin typeface="Cambria Math" panose="02040503050406030204" pitchFamily="18" charset="0"/>
                              </a:rPr>
                              <m:t>𝒐𝒖𝒕</m:t>
                            </m:r>
                          </m:sub>
                          <m:sup>
                            <m:r>
                              <a:rPr lang="en-US" b="1" i="1">
                                <a:solidFill>
                                  <a:srgbClr val="7030A0"/>
                                </a:solidFill>
                                <a:latin typeface="Cambria Math" panose="02040503050406030204" pitchFamily="18" charset="0"/>
                              </a:rPr>
                              <m:t>𝑯𝒆</m:t>
                            </m:r>
                          </m:sup>
                        </m:sSubSup>
                        <m:r>
                          <a:rPr lang="en-US" b="1" i="1">
                            <a:solidFill>
                              <a:sysClr val="windowText" lastClr="000000"/>
                            </a:solidFill>
                            <a:latin typeface="Cambria Math" panose="02040503050406030204" pitchFamily="18" charset="0"/>
                          </a:rPr>
                          <m:t>=</m:t>
                        </m:r>
                        <m:r>
                          <a:rPr lang="en-US" b="1" i="1" smtClean="0">
                            <a:solidFill>
                              <a:sysClr val="windowText" lastClr="000000"/>
                            </a:solidFill>
                            <a:latin typeface="Cambria Math" panose="02040503050406030204" pitchFamily="18" charset="0"/>
                          </a:rPr>
                          <m:t>𝟏</m:t>
                        </m:r>
                        <m:r>
                          <a:rPr lang="en-US" b="1" i="1" smtClean="0">
                            <a:solidFill>
                              <a:sysClr val="windowText" lastClr="000000"/>
                            </a:solidFill>
                            <a:latin typeface="Cambria Math" panose="02040503050406030204" pitchFamily="18" charset="0"/>
                          </a:rPr>
                          <m:t>.</m:t>
                        </m:r>
                        <m:r>
                          <a:rPr lang="en-US" b="1" i="1" smtClean="0">
                            <a:solidFill>
                              <a:sysClr val="windowText" lastClr="000000"/>
                            </a:solidFill>
                            <a:latin typeface="Cambria Math" panose="02040503050406030204" pitchFamily="18" charset="0"/>
                          </a:rPr>
                          <m:t>𝟏𝟏</m:t>
                        </m:r>
                        <m:r>
                          <a:rPr lang="en-US" b="1" i="1" smtClean="0">
                            <a:solidFill>
                              <a:sysClr val="windowText" lastClr="000000"/>
                            </a:solidFill>
                            <a:latin typeface="Cambria Math" panose="02040503050406030204" pitchFamily="18" charset="0"/>
                          </a:rPr>
                          <m:t> </m:t>
                        </m:r>
                        <m:r>
                          <a:rPr lang="en-US" b="1" i="1" smtClean="0">
                            <a:solidFill>
                              <a:sysClr val="windowText" lastClr="000000"/>
                            </a:solidFill>
                            <a:latin typeface="Cambria Math" panose="02040503050406030204" pitchFamily="18" charset="0"/>
                          </a:rPr>
                          <m:t>𝒃𝒂𝒓</m:t>
                        </m:r>
                        <m:r>
                          <a:rPr lang="en-US" sz="1100" b="1" i="1" smtClean="0">
                            <a:solidFill>
                              <a:sysClr val="windowText" lastClr="000000"/>
                            </a:solidFill>
                            <a:latin typeface="Cambria Math" panose="02040503050406030204" pitchFamily="18" charset="0"/>
                          </a:rPr>
                          <m:t> </m:t>
                        </m:r>
                      </m:oMath>
                    </m:oMathPara>
                  </a14:m>
                  <a:endParaRPr lang="en-US" sz="1100" b="1" dirty="0">
                    <a:solidFill>
                      <a:sysClr val="windowText" lastClr="000000"/>
                    </a:solidFill>
                  </a:endParaRPr>
                </a:p>
              </p:txBody>
            </p:sp>
          </mc:Choice>
          <mc:Fallback xmlns="">
            <p:sp>
              <p:nvSpPr>
                <p:cNvPr id="57" name="TextBox 50"/>
                <p:cNvSpPr txBox="1">
                  <a:spLocks noRot="1" noChangeAspect="1" noMove="1" noResize="1" noEditPoints="1" noAdjustHandles="1" noChangeArrowheads="1" noChangeShapeType="1" noTextEdit="1"/>
                </p:cNvSpPr>
                <p:nvPr/>
              </p:nvSpPr>
              <p:spPr>
                <a:xfrm>
                  <a:off x="7852410" y="5628683"/>
                  <a:ext cx="1215390" cy="449398"/>
                </a:xfrm>
                <a:prstGeom prst="rect">
                  <a:avLst/>
                </a:prstGeom>
                <a:blipFill>
                  <a:blip r:embed="rId4"/>
                  <a:stretch>
                    <a:fillRect/>
                  </a:stretch>
                </a:blipFill>
                <a:ln>
                  <a:solidFill>
                    <a:sysClr val="windowText" lastClr="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0"/>
                <p:cNvSpPr txBox="1"/>
                <p:nvPr/>
              </p:nvSpPr>
              <p:spPr>
                <a:xfrm>
                  <a:off x="5390603" y="4403883"/>
                  <a:ext cx="1181647" cy="438138"/>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t">
                  <a:norm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SE" sz="1100" b="1" i="1" smtClean="0">
                                <a:solidFill>
                                  <a:srgbClr val="00B0F0"/>
                                </a:solidFill>
                                <a:latin typeface="Cambria Math" panose="02040503050406030204" pitchFamily="18" charset="0"/>
                              </a:rPr>
                            </m:ctrlPr>
                          </m:sSubPr>
                          <m:e>
                            <m:r>
                              <a:rPr lang="en-US" b="1" i="1">
                                <a:solidFill>
                                  <a:srgbClr val="00B0F0"/>
                                </a:solidFill>
                                <a:latin typeface="Cambria Math" panose="02040503050406030204" pitchFamily="18" charset="0"/>
                              </a:rPr>
                              <m:t>𝑻</m:t>
                            </m:r>
                          </m:e>
                          <m:sub>
                            <m:r>
                              <a:rPr lang="en-US" sz="1100" b="1" i="1" smtClean="0">
                                <a:solidFill>
                                  <a:srgbClr val="00B0F0"/>
                                </a:solidFill>
                                <a:latin typeface="Cambria Math" panose="02040503050406030204" pitchFamily="18" charset="0"/>
                              </a:rPr>
                              <m:t>𝒊𝒏</m:t>
                            </m:r>
                          </m:sub>
                        </m:sSub>
                        <m:r>
                          <a:rPr lang="en-US" sz="1100" b="1" i="1" smtClean="0">
                            <a:solidFill>
                              <a:sysClr val="windowText" lastClr="000000"/>
                            </a:solidFill>
                            <a:latin typeface="Cambria Math" panose="02040503050406030204" pitchFamily="18" charset="0"/>
                          </a:rPr>
                          <m:t>=</m:t>
                        </m:r>
                        <m:r>
                          <a:rPr lang="en-US" sz="1100" b="1" i="1" smtClean="0">
                            <a:solidFill>
                              <a:sysClr val="windowText" lastClr="000000"/>
                            </a:solidFill>
                            <a:latin typeface="Cambria Math" panose="02040503050406030204" pitchFamily="18" charset="0"/>
                          </a:rPr>
                          <m:t>𝟑𝟓</m:t>
                        </m:r>
                        <m:r>
                          <a:rPr lang="en-SE" sz="1100" b="1" i="1" smtClean="0">
                            <a:solidFill>
                              <a:sysClr val="windowText" lastClr="000000"/>
                            </a:solidFill>
                            <a:latin typeface="Cambria Math" panose="02040503050406030204" pitchFamily="18" charset="0"/>
                          </a:rPr>
                          <m:t>°</m:t>
                        </m:r>
                        <m:r>
                          <a:rPr lang="en-US" sz="1100" b="1" i="1" smtClean="0">
                            <a:solidFill>
                              <a:sysClr val="windowText" lastClr="000000"/>
                            </a:solidFill>
                            <a:latin typeface="Cambria Math" panose="02040503050406030204" pitchFamily="18" charset="0"/>
                          </a:rPr>
                          <m:t>𝑪</m:t>
                        </m:r>
                      </m:oMath>
                    </m:oMathPara>
                  </a14:m>
                  <a:endParaRPr lang="en-US" sz="1100" b="1" i="1" dirty="0">
                    <a:solidFill>
                      <a:sysClr val="windowText" lastClr="00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SE" b="1" i="1" smtClean="0">
                                <a:solidFill>
                                  <a:sysClr val="windowText" lastClr="000000"/>
                                </a:solidFill>
                                <a:latin typeface="Cambria Math" panose="02040503050406030204" pitchFamily="18" charset="0"/>
                              </a:rPr>
                            </m:ctrlPr>
                          </m:sSubPr>
                          <m:e>
                            <m:r>
                              <a:rPr lang="en-US" b="1" i="1">
                                <a:solidFill>
                                  <a:srgbClr val="00B0F0"/>
                                </a:solidFill>
                                <a:latin typeface="Cambria Math" panose="02040503050406030204" pitchFamily="18" charset="0"/>
                              </a:rPr>
                              <m:t>𝑷</m:t>
                            </m:r>
                          </m:e>
                          <m:sub>
                            <m:r>
                              <a:rPr lang="en-US" b="1" i="1">
                                <a:solidFill>
                                  <a:srgbClr val="00B0F0"/>
                                </a:solidFill>
                                <a:latin typeface="Cambria Math" panose="02040503050406030204" pitchFamily="18" charset="0"/>
                              </a:rPr>
                              <m:t>𝒊𝒏</m:t>
                            </m:r>
                          </m:sub>
                        </m:sSub>
                        <m:r>
                          <a:rPr lang="en-US" b="1" i="1">
                            <a:solidFill>
                              <a:sysClr val="windowText" lastClr="000000"/>
                            </a:solidFill>
                            <a:latin typeface="Cambria Math" panose="02040503050406030204" pitchFamily="18" charset="0"/>
                          </a:rPr>
                          <m:t>=</m:t>
                        </m:r>
                        <m:r>
                          <a:rPr lang="en-US" b="1" i="1" smtClean="0">
                            <a:solidFill>
                              <a:sysClr val="windowText" lastClr="000000"/>
                            </a:solidFill>
                            <a:latin typeface="Cambria Math" panose="02040503050406030204" pitchFamily="18" charset="0"/>
                          </a:rPr>
                          <m:t>𝟑</m:t>
                        </m:r>
                        <m:r>
                          <a:rPr lang="en-US" b="1" i="1" smtClean="0">
                            <a:solidFill>
                              <a:sysClr val="windowText" lastClr="000000"/>
                            </a:solidFill>
                            <a:latin typeface="Cambria Math" panose="02040503050406030204" pitchFamily="18" charset="0"/>
                          </a:rPr>
                          <m:t>.</m:t>
                        </m:r>
                        <m:r>
                          <a:rPr lang="en-US" b="1" i="1" smtClean="0">
                            <a:solidFill>
                              <a:sysClr val="windowText" lastClr="000000"/>
                            </a:solidFill>
                            <a:latin typeface="Cambria Math" panose="02040503050406030204" pitchFamily="18" charset="0"/>
                          </a:rPr>
                          <m:t>𝟖</m:t>
                        </m:r>
                        <m:r>
                          <a:rPr lang="en-US" b="1" i="1" smtClean="0">
                            <a:solidFill>
                              <a:sysClr val="windowText" lastClr="000000"/>
                            </a:solidFill>
                            <a:latin typeface="Cambria Math" panose="02040503050406030204" pitchFamily="18" charset="0"/>
                          </a:rPr>
                          <m:t> </m:t>
                        </m:r>
                        <m:r>
                          <a:rPr lang="en-US" b="1" i="1" smtClean="0">
                            <a:solidFill>
                              <a:sysClr val="windowText" lastClr="000000"/>
                            </a:solidFill>
                            <a:latin typeface="Cambria Math" panose="02040503050406030204" pitchFamily="18" charset="0"/>
                          </a:rPr>
                          <m:t>𝒃𝒂𝒓</m:t>
                        </m:r>
                      </m:oMath>
                    </m:oMathPara>
                  </a14:m>
                  <a:endParaRPr lang="en-US" sz="1100" b="1" dirty="0">
                    <a:solidFill>
                      <a:sysClr val="windowText" lastClr="000000"/>
                    </a:solidFill>
                  </a:endParaRPr>
                </a:p>
              </p:txBody>
            </p:sp>
          </mc:Choice>
          <mc:Fallback xmlns="">
            <p:sp>
              <p:nvSpPr>
                <p:cNvPr id="58" name="TextBox 50"/>
                <p:cNvSpPr txBox="1">
                  <a:spLocks noRot="1" noChangeAspect="1" noMove="1" noResize="1" noEditPoints="1" noAdjustHandles="1" noChangeArrowheads="1" noChangeShapeType="1" noTextEdit="1"/>
                </p:cNvSpPr>
                <p:nvPr/>
              </p:nvSpPr>
              <p:spPr>
                <a:xfrm>
                  <a:off x="5390603" y="4403883"/>
                  <a:ext cx="1181647" cy="438138"/>
                </a:xfrm>
                <a:prstGeom prst="rect">
                  <a:avLst/>
                </a:prstGeom>
                <a:blipFill>
                  <a:blip r:embed="rId5"/>
                  <a:stretch>
                    <a:fillRect/>
                  </a:stretch>
                </a:blipFill>
                <a:ln>
                  <a:solidFill>
                    <a:sysClr val="windowText" lastClr="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0"/>
                <p:cNvSpPr txBox="1"/>
                <p:nvPr/>
              </p:nvSpPr>
              <p:spPr>
                <a:xfrm>
                  <a:off x="6000750" y="4875789"/>
                  <a:ext cx="1219199" cy="474261"/>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t">
                  <a:norm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SE" b="1" i="1" smtClean="0">
                                <a:solidFill>
                                  <a:srgbClr val="00B0F0"/>
                                </a:solidFill>
                                <a:latin typeface="Cambria Math" panose="02040503050406030204" pitchFamily="18" charset="0"/>
                              </a:rPr>
                            </m:ctrlPr>
                          </m:sSubPr>
                          <m:e>
                            <m:r>
                              <a:rPr lang="en-US" b="1" i="1">
                                <a:solidFill>
                                  <a:srgbClr val="00B0F0"/>
                                </a:solidFill>
                                <a:latin typeface="Cambria Math" panose="02040503050406030204" pitchFamily="18" charset="0"/>
                              </a:rPr>
                              <m:t>𝑻</m:t>
                            </m:r>
                          </m:e>
                          <m:sub>
                            <m:r>
                              <a:rPr lang="en-US" b="1" i="1" smtClean="0">
                                <a:solidFill>
                                  <a:srgbClr val="00B0F0"/>
                                </a:solidFill>
                                <a:latin typeface="Cambria Math" panose="02040503050406030204" pitchFamily="18" charset="0"/>
                              </a:rPr>
                              <m:t>𝒐𝒖𝒕</m:t>
                            </m:r>
                          </m:sub>
                        </m:sSub>
                        <m:r>
                          <a:rPr lang="en-US" sz="1100" b="1" i="1" smtClean="0">
                            <a:solidFill>
                              <a:sysClr val="windowText" lastClr="000000"/>
                            </a:solidFill>
                            <a:latin typeface="Cambria Math" panose="02040503050406030204" pitchFamily="18" charset="0"/>
                          </a:rPr>
                          <m:t>=</m:t>
                        </m:r>
                        <m:r>
                          <a:rPr lang="en-US" sz="1100" b="1" i="1" smtClean="0">
                            <a:solidFill>
                              <a:sysClr val="windowText" lastClr="000000"/>
                            </a:solidFill>
                            <a:latin typeface="Cambria Math" panose="02040503050406030204" pitchFamily="18" charset="0"/>
                          </a:rPr>
                          <m:t>𝟑𝟕</m:t>
                        </m:r>
                        <m:r>
                          <a:rPr lang="en-SE" sz="1100" b="1" i="1" smtClean="0">
                            <a:solidFill>
                              <a:sysClr val="windowText" lastClr="000000"/>
                            </a:solidFill>
                            <a:latin typeface="Cambria Math" panose="02040503050406030204" pitchFamily="18" charset="0"/>
                          </a:rPr>
                          <m:t>°</m:t>
                        </m:r>
                        <m:r>
                          <a:rPr lang="en-US" sz="1100" b="1" i="1" smtClean="0">
                            <a:solidFill>
                              <a:sysClr val="windowText" lastClr="000000"/>
                            </a:solidFill>
                            <a:latin typeface="Cambria Math" panose="02040503050406030204" pitchFamily="18" charset="0"/>
                          </a:rPr>
                          <m:t>𝑪</m:t>
                        </m:r>
                      </m:oMath>
                    </m:oMathPara>
                  </a14:m>
                  <a:endParaRPr lang="en-US" sz="1100" b="1" i="1" dirty="0">
                    <a:solidFill>
                      <a:sysClr val="windowText" lastClr="00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SE" b="1" i="1">
                                <a:solidFill>
                                  <a:srgbClr val="00B0F0"/>
                                </a:solidFill>
                                <a:latin typeface="Cambria Math" panose="02040503050406030204" pitchFamily="18" charset="0"/>
                              </a:rPr>
                            </m:ctrlPr>
                          </m:sSubPr>
                          <m:e>
                            <m:r>
                              <a:rPr lang="en-US" b="1" i="1" smtClean="0">
                                <a:solidFill>
                                  <a:srgbClr val="00B0F0"/>
                                </a:solidFill>
                                <a:latin typeface="Cambria Math" panose="02040503050406030204" pitchFamily="18" charset="0"/>
                              </a:rPr>
                              <m:t>𝑷</m:t>
                            </m:r>
                          </m:e>
                          <m:sub>
                            <m:r>
                              <a:rPr lang="en-US" b="1" i="1">
                                <a:solidFill>
                                  <a:srgbClr val="00B0F0"/>
                                </a:solidFill>
                                <a:latin typeface="Cambria Math" panose="02040503050406030204" pitchFamily="18" charset="0"/>
                              </a:rPr>
                              <m:t>𝒐𝒖𝒕</m:t>
                            </m:r>
                          </m:sub>
                        </m:sSub>
                        <m:r>
                          <a:rPr lang="en-US" b="1" i="1">
                            <a:solidFill>
                              <a:sysClr val="windowText" lastClr="000000"/>
                            </a:solidFill>
                            <a:latin typeface="Cambria Math" panose="02040503050406030204" pitchFamily="18" charset="0"/>
                          </a:rPr>
                          <m:t>=</m:t>
                        </m:r>
                        <m:r>
                          <a:rPr lang="en-US" b="1" i="1" smtClean="0">
                            <a:solidFill>
                              <a:sysClr val="windowText" lastClr="000000"/>
                            </a:solidFill>
                            <a:latin typeface="Cambria Math" panose="02040503050406030204" pitchFamily="18" charset="0"/>
                          </a:rPr>
                          <m:t>𝟑</m:t>
                        </m:r>
                        <m:r>
                          <a:rPr lang="en-US" b="1" i="1" smtClean="0">
                            <a:solidFill>
                              <a:sysClr val="windowText" lastClr="000000"/>
                            </a:solidFill>
                            <a:latin typeface="Cambria Math" panose="02040503050406030204" pitchFamily="18" charset="0"/>
                          </a:rPr>
                          <m:t>.</m:t>
                        </m:r>
                        <m:r>
                          <a:rPr lang="en-US" b="1" i="1" smtClean="0">
                            <a:solidFill>
                              <a:sysClr val="windowText" lastClr="000000"/>
                            </a:solidFill>
                            <a:latin typeface="Cambria Math" panose="02040503050406030204" pitchFamily="18" charset="0"/>
                          </a:rPr>
                          <m:t>𝟐</m:t>
                        </m:r>
                        <m:r>
                          <a:rPr lang="en-US" b="1" i="1" smtClean="0">
                            <a:solidFill>
                              <a:sysClr val="windowText" lastClr="000000"/>
                            </a:solidFill>
                            <a:latin typeface="Cambria Math" panose="02040503050406030204" pitchFamily="18" charset="0"/>
                          </a:rPr>
                          <m:t> </m:t>
                        </m:r>
                        <m:r>
                          <a:rPr lang="en-US" b="1" i="1" smtClean="0">
                            <a:solidFill>
                              <a:sysClr val="windowText" lastClr="000000"/>
                            </a:solidFill>
                            <a:latin typeface="Cambria Math" panose="02040503050406030204" pitchFamily="18" charset="0"/>
                          </a:rPr>
                          <m:t>𝒃𝒂𝒓</m:t>
                        </m:r>
                        <m:r>
                          <a:rPr lang="en-US" sz="1100" b="1" i="1" smtClean="0">
                            <a:solidFill>
                              <a:sysClr val="windowText" lastClr="000000"/>
                            </a:solidFill>
                            <a:latin typeface="Cambria Math" panose="02040503050406030204" pitchFamily="18" charset="0"/>
                          </a:rPr>
                          <m:t> </m:t>
                        </m:r>
                      </m:oMath>
                    </m:oMathPara>
                  </a14:m>
                  <a:endParaRPr lang="en-US" sz="1100" b="1" dirty="0">
                    <a:solidFill>
                      <a:sysClr val="windowText" lastClr="000000"/>
                    </a:solidFill>
                  </a:endParaRPr>
                </a:p>
              </p:txBody>
            </p:sp>
          </mc:Choice>
          <mc:Fallback xmlns="">
            <p:sp>
              <p:nvSpPr>
                <p:cNvPr id="59" name="TextBox 50"/>
                <p:cNvSpPr txBox="1">
                  <a:spLocks noRot="1" noChangeAspect="1" noMove="1" noResize="1" noEditPoints="1" noAdjustHandles="1" noChangeArrowheads="1" noChangeShapeType="1" noTextEdit="1"/>
                </p:cNvSpPr>
                <p:nvPr/>
              </p:nvSpPr>
              <p:spPr>
                <a:xfrm>
                  <a:off x="6000750" y="4875789"/>
                  <a:ext cx="1219199" cy="474261"/>
                </a:xfrm>
                <a:prstGeom prst="rect">
                  <a:avLst/>
                </a:prstGeom>
                <a:blipFill>
                  <a:blip r:embed="rId6"/>
                  <a:stretch>
                    <a:fillRect/>
                  </a:stretch>
                </a:blipFill>
                <a:ln>
                  <a:solidFill>
                    <a:sysClr val="windowText" lastClr="000000"/>
                  </a:solidFill>
                </a:ln>
              </p:spPr>
              <p:txBody>
                <a:bodyPr/>
                <a:lstStyle/>
                <a:p>
                  <a:r>
                    <a:rPr lang="en-US">
                      <a:noFill/>
                    </a:rPr>
                    <a:t> </a:t>
                  </a:r>
                </a:p>
              </p:txBody>
            </p:sp>
          </mc:Fallback>
        </mc:AlternateContent>
        <p:cxnSp>
          <p:nvCxnSpPr>
            <p:cNvPr id="60" name="Straight Arrow Connector 59"/>
            <p:cNvCxnSpPr>
              <a:endCxn id="59" idx="0"/>
            </p:cNvCxnSpPr>
            <p:nvPr/>
          </p:nvCxnSpPr>
          <p:spPr>
            <a:xfrm flipH="1">
              <a:off x="6610350" y="4606290"/>
              <a:ext cx="502918" cy="2694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8" name="TextBox 76"/>
          <p:cNvSpPr txBox="1"/>
          <p:nvPr/>
        </p:nvSpPr>
        <p:spPr>
          <a:xfrm>
            <a:off x="11291634" y="4703358"/>
            <a:ext cx="601980" cy="31242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400" b="1" dirty="0">
                <a:solidFill>
                  <a:sysClr val="windowText" lastClr="000000"/>
                </a:solidFill>
              </a:rPr>
              <a:t>18,19</a:t>
            </a:r>
            <a:endParaRPr lang="en-US" sz="1100" b="1" dirty="0">
              <a:solidFill>
                <a:sysClr val="windowText" lastClr="000000"/>
              </a:solidFill>
            </a:endParaRPr>
          </a:p>
        </p:txBody>
      </p:sp>
      <p:cxnSp>
        <p:nvCxnSpPr>
          <p:cNvPr id="109" name="Straight Arrow Connector 108"/>
          <p:cNvCxnSpPr>
            <a:stCxn id="108" idx="1"/>
            <a:endCxn id="95" idx="3"/>
          </p:cNvCxnSpPr>
          <p:nvPr/>
        </p:nvCxnSpPr>
        <p:spPr>
          <a:xfrm flipH="1" flipV="1">
            <a:off x="10760204" y="4610813"/>
            <a:ext cx="531430" cy="2487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79"/>
          <p:cNvSpPr txBox="1"/>
          <p:nvPr/>
        </p:nvSpPr>
        <p:spPr>
          <a:xfrm>
            <a:off x="11524934" y="3366011"/>
            <a:ext cx="571500" cy="28194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400" b="1" dirty="0">
                <a:solidFill>
                  <a:sysClr val="windowText" lastClr="000000"/>
                </a:solidFill>
              </a:rPr>
              <a:t>16,17</a:t>
            </a:r>
          </a:p>
        </p:txBody>
      </p:sp>
      <p:sp>
        <p:nvSpPr>
          <p:cNvPr id="111" name="TextBox 81"/>
          <p:cNvSpPr txBox="1"/>
          <p:nvPr/>
        </p:nvSpPr>
        <p:spPr>
          <a:xfrm>
            <a:off x="8575235" y="2643464"/>
            <a:ext cx="617220" cy="27432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indent="0" algn="ctr"/>
            <a:r>
              <a:rPr lang="en-US" sz="1400" b="1" dirty="0">
                <a:solidFill>
                  <a:sysClr val="windowText" lastClr="000000"/>
                </a:solidFill>
              </a:rPr>
              <a:t>6</a:t>
            </a:r>
            <a:r>
              <a:rPr lang="en-US" sz="1400" b="1" dirty="0">
                <a:solidFill>
                  <a:sysClr val="windowText" lastClr="000000"/>
                </a:solidFill>
                <a:latin typeface="+mn-lt"/>
                <a:ea typeface="+mn-ea"/>
                <a:cs typeface="+mn-cs"/>
              </a:rPr>
              <a:t>x2=12</a:t>
            </a:r>
          </a:p>
        </p:txBody>
      </p:sp>
      <p:sp>
        <p:nvSpPr>
          <p:cNvPr id="112" name="TextBox 83"/>
          <p:cNvSpPr txBox="1"/>
          <p:nvPr/>
        </p:nvSpPr>
        <p:spPr>
          <a:xfrm>
            <a:off x="5523927" y="2280199"/>
            <a:ext cx="289560" cy="27432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400" b="1">
                <a:solidFill>
                  <a:sysClr val="windowText" lastClr="000000"/>
                </a:solidFill>
              </a:rPr>
              <a:t>1</a:t>
            </a:r>
            <a:endParaRPr lang="en-US" sz="1100" b="1">
              <a:solidFill>
                <a:sysClr val="windowText" lastClr="000000"/>
              </a:solidFill>
            </a:endParaRPr>
          </a:p>
        </p:txBody>
      </p:sp>
      <p:sp>
        <p:nvSpPr>
          <p:cNvPr id="113" name="TextBox 84"/>
          <p:cNvSpPr txBox="1"/>
          <p:nvPr/>
        </p:nvSpPr>
        <p:spPr>
          <a:xfrm>
            <a:off x="11071287" y="1510579"/>
            <a:ext cx="259080" cy="25908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400" b="1">
                <a:solidFill>
                  <a:sysClr val="windowText" lastClr="000000"/>
                </a:solidFill>
              </a:rPr>
              <a:t>3</a:t>
            </a:r>
          </a:p>
        </p:txBody>
      </p:sp>
      <p:cxnSp>
        <p:nvCxnSpPr>
          <p:cNvPr id="114" name="Straight Arrow Connector 113"/>
          <p:cNvCxnSpPr>
            <a:stCxn id="110" idx="1"/>
            <a:endCxn id="89" idx="3"/>
          </p:cNvCxnSpPr>
          <p:nvPr/>
        </p:nvCxnSpPr>
        <p:spPr>
          <a:xfrm flipH="1">
            <a:off x="10757664" y="3506981"/>
            <a:ext cx="767270" cy="3161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stCxn id="113" idx="1"/>
            <a:endCxn id="86" idx="3"/>
          </p:cNvCxnSpPr>
          <p:nvPr/>
        </p:nvCxnSpPr>
        <p:spPr>
          <a:xfrm flipH="1">
            <a:off x="10386824" y="1640119"/>
            <a:ext cx="684463" cy="5784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112" idx="0"/>
          </p:cNvCxnSpPr>
          <p:nvPr/>
        </p:nvCxnSpPr>
        <p:spPr>
          <a:xfrm flipV="1">
            <a:off x="5668707" y="2104075"/>
            <a:ext cx="283277" cy="1761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7" name="TextBox 112"/>
          <p:cNvSpPr txBox="1"/>
          <p:nvPr/>
        </p:nvSpPr>
        <p:spPr>
          <a:xfrm>
            <a:off x="7870887" y="1563919"/>
            <a:ext cx="289560" cy="27432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400" b="1" dirty="0">
                <a:solidFill>
                  <a:sysClr val="windowText" lastClr="000000"/>
                </a:solidFill>
              </a:rPr>
              <a:t>2</a:t>
            </a:r>
            <a:endParaRPr lang="en-US" sz="1100" b="1" dirty="0">
              <a:solidFill>
                <a:sysClr val="windowText" lastClr="000000"/>
              </a:solidFill>
            </a:endParaRPr>
          </a:p>
        </p:txBody>
      </p:sp>
      <p:sp>
        <p:nvSpPr>
          <p:cNvPr id="118" name="Content Placeholder 6"/>
          <p:cNvSpPr txBox="1">
            <a:spLocks/>
          </p:cNvSpPr>
          <p:nvPr/>
        </p:nvSpPr>
        <p:spPr>
          <a:xfrm>
            <a:off x="280736" y="1534535"/>
            <a:ext cx="4038491" cy="4969344"/>
          </a:xfrm>
          <a:prstGeom prst="rect">
            <a:avLst/>
          </a:prstGeom>
        </p:spPr>
        <p:txBody>
          <a:bodyPr vert="horz" lIns="90000" tIns="45720" rIns="91440" bIns="45720" rtlCol="0">
            <a:noAutofit/>
          </a:bodyPr>
          <a:lstStyle>
            <a:lvl1pPr marL="257175" indent="-257175" algn="l" defTabSz="514350" rtl="0" eaLnBrk="1" latinLnBrk="0" hangingPunct="1">
              <a:spcBef>
                <a:spcPct val="20000"/>
              </a:spcBef>
              <a:buFont typeface="Arial" panose="020B0604020202020204" pitchFamily="34" charset="0"/>
              <a:buChar char="•"/>
              <a:defRPr sz="1575" kern="1200" baseline="0">
                <a:solidFill>
                  <a:schemeClr val="tx1"/>
                </a:solidFill>
                <a:latin typeface="+mn-lt"/>
                <a:ea typeface="+mn-ea"/>
                <a:cs typeface="+mn-cs"/>
              </a:defRPr>
            </a:lvl1pPr>
            <a:lvl2pPr marL="417910" indent="-160735" algn="l" defTabSz="51435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2pPr>
            <a:lvl3pPr marL="642938" indent="-128588" algn="l" defTabSz="514350" rtl="0" eaLnBrk="1" latinLnBrk="0" hangingPunct="1">
              <a:spcBef>
                <a:spcPct val="20000"/>
              </a:spcBef>
              <a:buFont typeface="Arial" panose="020B0604020202020204" pitchFamily="34" charset="0"/>
              <a:buChar char="•"/>
              <a:defRPr sz="1125" kern="1200" baseline="0">
                <a:solidFill>
                  <a:schemeClr val="tx1"/>
                </a:solidFill>
                <a:latin typeface="+mn-lt"/>
                <a:ea typeface="+mn-ea"/>
                <a:cs typeface="+mn-cs"/>
              </a:defRPr>
            </a:lvl3pPr>
            <a:lvl4pPr marL="900113" indent="-128588" algn="l" defTabSz="514350" rtl="0" eaLnBrk="1" latinLnBrk="0" hangingPunct="1">
              <a:spcBef>
                <a:spcPct val="20000"/>
              </a:spcBef>
              <a:buFont typeface="Arial" panose="020B0604020202020204" pitchFamily="34" charset="0"/>
              <a:buChar char="–"/>
              <a:defRPr sz="1013" kern="1200" baseline="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marL="342900" indent="-342900">
              <a:buFont typeface="+mj-lt"/>
              <a:buAutoNum type="arabicPeriod"/>
            </a:pPr>
            <a:r>
              <a:rPr lang="en-US" sz="1600" dirty="0"/>
              <a:t>Leakage points in the NBPI-NBW path = </a:t>
            </a:r>
            <a:r>
              <a:rPr lang="en-US" sz="1600" dirty="0">
                <a:solidFill>
                  <a:srgbClr val="C00000"/>
                </a:solidFill>
              </a:rPr>
              <a:t>19</a:t>
            </a:r>
          </a:p>
          <a:p>
            <a:pPr marL="268288" lvl="1" indent="0">
              <a:buNone/>
              <a:tabLst>
                <a:tab pos="447675" algn="l"/>
              </a:tabLst>
            </a:pPr>
            <a:r>
              <a:rPr lang="en-US" sz="1375" dirty="0"/>
              <a:t>As per ESS-0057844 Monolith Vacuum Handbook</a:t>
            </a:r>
          </a:p>
          <a:p>
            <a:pPr marL="268288" lvl="1" indent="0">
              <a:buNone/>
              <a:tabLst>
                <a:tab pos="447675" algn="l"/>
              </a:tabLst>
            </a:pPr>
            <a:endParaRPr lang="en-US" sz="1375" dirty="0"/>
          </a:p>
          <a:p>
            <a:pPr marL="342900" indent="-342900">
              <a:buFont typeface="+mj-lt"/>
              <a:buAutoNum type="arabicPeriod"/>
            </a:pPr>
            <a:endParaRPr lang="en-US" sz="1600" dirty="0"/>
          </a:p>
          <a:p>
            <a:pPr marL="342900" indent="-342900">
              <a:buFont typeface="+mj-lt"/>
              <a:buAutoNum type="arabicPeriod"/>
            </a:pPr>
            <a:endParaRPr lang="en-US" sz="1600" dirty="0"/>
          </a:p>
          <a:p>
            <a:pPr marL="342900" indent="-342900">
              <a:buFont typeface="+mj-lt"/>
              <a:buAutoNum type="arabicPeriod"/>
            </a:pPr>
            <a:endParaRPr lang="en-US" sz="1600" dirty="0"/>
          </a:p>
          <a:p>
            <a:pPr marL="342900" indent="-342900">
              <a:buFont typeface="+mj-lt"/>
              <a:buAutoNum type="arabicPeriod"/>
            </a:pPr>
            <a:endParaRPr lang="en-US" sz="1600" dirty="0"/>
          </a:p>
          <a:p>
            <a:pPr marL="342900" indent="-342900">
              <a:buFont typeface="+mj-lt"/>
              <a:buAutoNum type="arabicPeriod"/>
            </a:pPr>
            <a:endParaRPr lang="en-US" sz="1600" dirty="0"/>
          </a:p>
          <a:p>
            <a:pPr marL="0" indent="0">
              <a:buNone/>
            </a:pPr>
            <a:endParaRPr lang="en-US" sz="1600" dirty="0"/>
          </a:p>
          <a:p>
            <a:pPr marL="503238" lvl="1" indent="-234950">
              <a:buFont typeface="Arial" panose="020B0604020202020204" pitchFamily="34" charset="0"/>
              <a:buChar char="•"/>
            </a:pPr>
            <a:r>
              <a:rPr lang="en-US" sz="1375" dirty="0"/>
              <a:t>Continuous sweep flow rate = 3 mg/s</a:t>
            </a:r>
          </a:p>
          <a:p>
            <a:pPr marL="342900" indent="-342900">
              <a:buFont typeface="+mj-lt"/>
              <a:buAutoNum type="arabicPeriod"/>
            </a:pPr>
            <a:r>
              <a:rPr lang="en-US" sz="1600" dirty="0"/>
              <a:t>In-direct measurement of NBOA temperature possible in continuous sweep. </a:t>
            </a:r>
          </a:p>
          <a:p>
            <a:pPr marL="342900" indent="-342900">
              <a:buFont typeface="+mj-lt"/>
              <a:buAutoNum type="arabicPeriod"/>
            </a:pPr>
            <a:r>
              <a:rPr lang="en-US" sz="1600" dirty="0"/>
              <a:t>NBPI windows exposed to relatively constant pressure. </a:t>
            </a:r>
          </a:p>
          <a:p>
            <a:pPr marL="342900" indent="-342900">
              <a:buFont typeface="+mj-lt"/>
              <a:buAutoNum type="arabicPeriod"/>
            </a:pPr>
            <a:r>
              <a:rPr lang="en-US" sz="1600" dirty="0"/>
              <a:t>Disadvantages: Higher operating cost (6 days ~61 days for a 50L 200 bar cylinder)</a:t>
            </a:r>
          </a:p>
          <a:p>
            <a:pPr marL="0" indent="0">
              <a:buNone/>
            </a:pPr>
            <a:endParaRPr lang="en-US" sz="1600" dirty="0"/>
          </a:p>
          <a:p>
            <a:endParaRPr lang="en-US" sz="1600" dirty="0"/>
          </a:p>
          <a:p>
            <a:endParaRPr lang="en-US" sz="1600" dirty="0"/>
          </a:p>
          <a:p>
            <a:endParaRPr lang="en-US" sz="1600" dirty="0"/>
          </a:p>
          <a:p>
            <a:endParaRPr lang="en-US" sz="1600" dirty="0"/>
          </a:p>
          <a:p>
            <a:pPr marL="0" indent="0">
              <a:buNone/>
            </a:pPr>
            <a:r>
              <a:rPr lang="en-US" sz="1600" dirty="0"/>
              <a:t> </a:t>
            </a:r>
          </a:p>
          <a:p>
            <a:endParaRPr lang="en-US" sz="1600" dirty="0"/>
          </a:p>
          <a:p>
            <a:endParaRPr lang="en-US" sz="1600" dirty="0"/>
          </a:p>
          <a:p>
            <a:endParaRPr lang="en-US" sz="1600" dirty="0"/>
          </a:p>
        </p:txBody>
      </p:sp>
      <p:graphicFrame>
        <p:nvGraphicFramePr>
          <p:cNvPr id="10" name="Table 9"/>
          <p:cNvGraphicFramePr>
            <a:graphicFrameLocks noGrp="1"/>
          </p:cNvGraphicFramePr>
          <p:nvPr>
            <p:extLst/>
          </p:nvPr>
        </p:nvGraphicFramePr>
        <p:xfrm>
          <a:off x="637909" y="2156891"/>
          <a:ext cx="4739068" cy="1925320"/>
        </p:xfrm>
        <a:graphic>
          <a:graphicData uri="http://schemas.openxmlformats.org/drawingml/2006/table">
            <a:tbl>
              <a:tblPr firstRow="1" bandRow="1">
                <a:tableStyleId>{5940675A-B579-460E-94D1-54222C63F5DA}</a:tableStyleId>
              </a:tblPr>
              <a:tblGrid>
                <a:gridCol w="1539578">
                  <a:extLst>
                    <a:ext uri="{9D8B030D-6E8A-4147-A177-3AD203B41FA5}">
                      <a16:colId xmlns:a16="http://schemas.microsoft.com/office/drawing/2014/main" val="3128166391"/>
                    </a:ext>
                  </a:extLst>
                </a:gridCol>
                <a:gridCol w="1584176">
                  <a:extLst>
                    <a:ext uri="{9D8B030D-6E8A-4147-A177-3AD203B41FA5}">
                      <a16:colId xmlns:a16="http://schemas.microsoft.com/office/drawing/2014/main" val="367224777"/>
                    </a:ext>
                  </a:extLst>
                </a:gridCol>
                <a:gridCol w="1615314">
                  <a:extLst>
                    <a:ext uri="{9D8B030D-6E8A-4147-A177-3AD203B41FA5}">
                      <a16:colId xmlns:a16="http://schemas.microsoft.com/office/drawing/2014/main" val="3547038214"/>
                    </a:ext>
                  </a:extLst>
                </a:gridCol>
              </a:tblGrid>
              <a:tr h="370840">
                <a:tc>
                  <a:txBody>
                    <a:bodyPr/>
                    <a:lstStyle/>
                    <a:p>
                      <a:endParaRPr lang="en-US" sz="1400" dirty="0"/>
                    </a:p>
                  </a:txBody>
                  <a:tcPr/>
                </a:tc>
                <a:tc>
                  <a:txBody>
                    <a:bodyPr/>
                    <a:lstStyle/>
                    <a:p>
                      <a:r>
                        <a:rPr lang="en-US" sz="1400" b="1" dirty="0"/>
                        <a:t>High Vacuum</a:t>
                      </a:r>
                    </a:p>
                  </a:txBody>
                  <a:tcPr/>
                </a:tc>
                <a:tc>
                  <a:txBody>
                    <a:bodyPr/>
                    <a:lstStyle/>
                    <a:p>
                      <a:r>
                        <a:rPr lang="en-US" sz="1400" b="1" dirty="0"/>
                        <a:t>Rough Vacuum</a:t>
                      </a:r>
                    </a:p>
                  </a:txBody>
                  <a:tcPr/>
                </a:tc>
                <a:extLst>
                  <a:ext uri="{0D108BD9-81ED-4DB2-BD59-A6C34878D82A}">
                    <a16:rowId xmlns:a16="http://schemas.microsoft.com/office/drawing/2014/main" val="1936921380"/>
                  </a:ext>
                </a:extLst>
              </a:tr>
              <a:tr h="370840">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1400" dirty="0"/>
                        <a:t>Allowable</a:t>
                      </a:r>
                      <a:r>
                        <a:rPr lang="en-US" sz="1400" baseline="0" dirty="0"/>
                        <a:t> leakage rate</a:t>
                      </a:r>
                      <a:endParaRPr lang="en-US" sz="1400" dirty="0"/>
                    </a:p>
                  </a:txBody>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1400" dirty="0">
                          <a:solidFill>
                            <a:srgbClr val="C00000"/>
                          </a:solidFill>
                        </a:rPr>
                        <a:t>&gt;10</a:t>
                      </a:r>
                      <a:r>
                        <a:rPr lang="en-US" sz="1400" baseline="30000" dirty="0">
                          <a:solidFill>
                            <a:srgbClr val="C00000"/>
                          </a:solidFill>
                        </a:rPr>
                        <a:t>-5</a:t>
                      </a:r>
                      <a:r>
                        <a:rPr lang="en-US" sz="1400" baseline="0" dirty="0">
                          <a:solidFill>
                            <a:srgbClr val="C00000"/>
                          </a:solidFill>
                        </a:rPr>
                        <a:t> </a:t>
                      </a:r>
                      <a:r>
                        <a:rPr lang="en-US" sz="1400" baseline="0" dirty="0"/>
                        <a:t>Pa.m</a:t>
                      </a:r>
                      <a:r>
                        <a:rPr lang="en-US" sz="1400" baseline="30000" dirty="0"/>
                        <a:t>3</a:t>
                      </a:r>
                      <a:r>
                        <a:rPr lang="en-US" sz="1400" baseline="0" dirty="0"/>
                        <a:t>/s</a:t>
                      </a:r>
                      <a:endParaRPr lang="en-US" sz="1400" dirty="0"/>
                    </a:p>
                  </a:txBody>
                  <a:tcPr/>
                </a:tc>
                <a:tc>
                  <a:txBody>
                    <a:bodyPr/>
                    <a:lstStyle/>
                    <a:p>
                      <a:r>
                        <a:rPr lang="en-US" sz="1400" dirty="0">
                          <a:solidFill>
                            <a:srgbClr val="C00000"/>
                          </a:solidFill>
                        </a:rPr>
                        <a:t>&gt;10</a:t>
                      </a:r>
                      <a:r>
                        <a:rPr lang="en-US" sz="1400" baseline="30000" dirty="0">
                          <a:solidFill>
                            <a:srgbClr val="C00000"/>
                          </a:solidFill>
                        </a:rPr>
                        <a:t>-3</a:t>
                      </a:r>
                      <a:r>
                        <a:rPr lang="en-US" sz="1400" baseline="0" dirty="0">
                          <a:solidFill>
                            <a:srgbClr val="C00000"/>
                          </a:solidFill>
                        </a:rPr>
                        <a:t> </a:t>
                      </a:r>
                      <a:r>
                        <a:rPr lang="en-US" sz="1400" baseline="0" dirty="0"/>
                        <a:t>Pa.m</a:t>
                      </a:r>
                      <a:r>
                        <a:rPr lang="en-US" sz="1400" baseline="30000" dirty="0"/>
                        <a:t>3</a:t>
                      </a:r>
                      <a:r>
                        <a:rPr lang="en-US" sz="1400" baseline="0" dirty="0"/>
                        <a:t>/s</a:t>
                      </a:r>
                      <a:endParaRPr lang="en-US" sz="1400" dirty="0"/>
                    </a:p>
                  </a:txBody>
                  <a:tcPr/>
                </a:tc>
                <a:extLst>
                  <a:ext uri="{0D108BD9-81ED-4DB2-BD59-A6C34878D82A}">
                    <a16:rowId xmlns:a16="http://schemas.microsoft.com/office/drawing/2014/main" val="2474448495"/>
                  </a:ext>
                </a:extLst>
              </a:tr>
              <a:tr h="370840">
                <a:tc>
                  <a:txBody>
                    <a:bodyPr/>
                    <a:lstStyle/>
                    <a:p>
                      <a:r>
                        <a:rPr lang="en-US" sz="1400" dirty="0"/>
                        <a:t>Over-pressure</a:t>
                      </a:r>
                      <a:r>
                        <a:rPr lang="en-US" sz="1400" baseline="0" dirty="0"/>
                        <a:t> loss time (0.2 bar)</a:t>
                      </a:r>
                      <a:endParaRPr lang="en-US" sz="1400" dirty="0"/>
                    </a:p>
                  </a:txBody>
                  <a:tcPr/>
                </a:tc>
                <a:tc>
                  <a:txBody>
                    <a:bodyPr/>
                    <a:lstStyle/>
                    <a:p>
                      <a:r>
                        <a:rPr lang="en-US" sz="1400" b="1" dirty="0"/>
                        <a:t>≈ 3 days</a:t>
                      </a:r>
                    </a:p>
                  </a:txBody>
                  <a:tcPr/>
                </a:tc>
                <a:tc>
                  <a:txBody>
                    <a:bodyPr/>
                    <a:lstStyle/>
                    <a:p>
                      <a:r>
                        <a:rPr lang="en-US" sz="1400" b="1" dirty="0"/>
                        <a:t>≈ 43 </a:t>
                      </a:r>
                      <a:r>
                        <a:rPr lang="en-US" sz="1400" b="1" dirty="0" err="1"/>
                        <a:t>mins</a:t>
                      </a:r>
                      <a:endParaRPr lang="en-US" sz="1400" b="1" dirty="0"/>
                    </a:p>
                  </a:txBody>
                  <a:tcPr/>
                </a:tc>
                <a:extLst>
                  <a:ext uri="{0D108BD9-81ED-4DB2-BD59-A6C34878D82A}">
                    <a16:rowId xmlns:a16="http://schemas.microsoft.com/office/drawing/2014/main" val="1762565791"/>
                  </a:ext>
                </a:extLst>
              </a:tr>
              <a:tr h="370840">
                <a:tc>
                  <a:txBody>
                    <a:bodyPr/>
                    <a:lstStyle/>
                    <a:p>
                      <a:r>
                        <a:rPr lang="en-US" sz="1400" dirty="0"/>
                        <a:t>Compensation He feed-in</a:t>
                      </a:r>
                      <a:r>
                        <a:rPr lang="en-US" sz="1400" baseline="0" dirty="0"/>
                        <a:t> rate</a:t>
                      </a:r>
                      <a:endParaRPr lang="en-US" sz="1400" dirty="0"/>
                    </a:p>
                  </a:txBody>
                  <a:tcPr/>
                </a:tc>
                <a:tc>
                  <a:txBody>
                    <a:bodyPr/>
                    <a:lstStyle/>
                    <a:p>
                      <a:r>
                        <a:rPr lang="en-US" sz="1400" dirty="0"/>
                        <a:t>≈ 0.0042 mg/s</a:t>
                      </a:r>
                    </a:p>
                  </a:txBody>
                  <a:tcPr/>
                </a:tc>
                <a:tc>
                  <a:txBody>
                    <a:bodyPr/>
                    <a:lstStyle/>
                    <a:p>
                      <a:r>
                        <a:rPr lang="en-US" sz="1400" dirty="0"/>
                        <a:t>≈ 0.42 mg/s</a:t>
                      </a:r>
                    </a:p>
                  </a:txBody>
                  <a:tcPr/>
                </a:tc>
                <a:extLst>
                  <a:ext uri="{0D108BD9-81ED-4DB2-BD59-A6C34878D82A}">
                    <a16:rowId xmlns:a16="http://schemas.microsoft.com/office/drawing/2014/main" val="3982128452"/>
                  </a:ext>
                </a:extLst>
              </a:tr>
            </a:tbl>
          </a:graphicData>
        </a:graphic>
      </p:graphicFrame>
      <p:sp>
        <p:nvSpPr>
          <p:cNvPr id="119" name="Title 1">
            <a:extLst>
              <a:ext uri="{FF2B5EF4-FFF2-40B4-BE49-F238E27FC236}">
                <a16:creationId xmlns:a16="http://schemas.microsoft.com/office/drawing/2014/main" id="{11D58DBC-6512-7E45-A049-6B5ED7806ECD}"/>
              </a:ext>
            </a:extLst>
          </p:cNvPr>
          <p:cNvSpPr txBox="1">
            <a:spLocks/>
          </p:cNvSpPr>
          <p:nvPr/>
        </p:nvSpPr>
        <p:spPr>
          <a:xfrm>
            <a:off x="609600" y="226240"/>
            <a:ext cx="9518848" cy="562074"/>
          </a:xfrm>
          <a:prstGeom prst="rect">
            <a:avLst/>
          </a:prstGeom>
        </p:spPr>
        <p:txBody>
          <a:bodyPr vert="horz" lIns="90000" tIns="45720" rIns="91440" bIns="45720" rtlCol="0" anchor="b">
            <a:noAutofit/>
          </a:bodyPr>
          <a:lstStyle>
            <a:lvl1pPr algn="l" defTabSz="685800" rtl="0" eaLnBrk="1" latinLnBrk="0" hangingPunct="1">
              <a:spcBef>
                <a:spcPct val="0"/>
              </a:spcBef>
              <a:buNone/>
              <a:defRPr sz="3200" b="1" kern="1200" baseline="0">
                <a:solidFill>
                  <a:schemeClr val="bg1"/>
                </a:solidFill>
                <a:latin typeface="+mj-lt"/>
                <a:ea typeface="+mj-ea"/>
                <a:cs typeface="+mj-cs"/>
              </a:defRPr>
            </a:lvl1pPr>
          </a:lstStyle>
          <a:p>
            <a:r>
              <a:rPr lang="en-US"/>
              <a:t>PDR of NBPI Cooling and NBOA atmosphere performed</a:t>
            </a:r>
            <a:endParaRPr lang="en-GB" dirty="0"/>
          </a:p>
        </p:txBody>
      </p:sp>
      <p:sp>
        <p:nvSpPr>
          <p:cNvPr id="120" name="Text Placeholder 4">
            <a:extLst>
              <a:ext uri="{FF2B5EF4-FFF2-40B4-BE49-F238E27FC236}">
                <a16:creationId xmlns:a16="http://schemas.microsoft.com/office/drawing/2014/main" id="{8AB7943B-E381-1040-8B3E-7595B43C3D3C}"/>
              </a:ext>
            </a:extLst>
          </p:cNvPr>
          <p:cNvSpPr>
            <a:spLocks noGrp="1"/>
          </p:cNvSpPr>
          <p:nvPr>
            <p:ph type="body" sz="quarter" idx="13"/>
          </p:nvPr>
        </p:nvSpPr>
        <p:spPr>
          <a:xfrm>
            <a:off x="629765" y="744691"/>
            <a:ext cx="9518848" cy="590550"/>
          </a:xfrm>
        </p:spPr>
        <p:txBody>
          <a:bodyPr/>
          <a:lstStyle/>
          <a:p>
            <a:r>
              <a:rPr lang="en-GB" dirty="0"/>
              <a:t>Sweeping Helium or Stagnant</a:t>
            </a:r>
          </a:p>
        </p:txBody>
      </p:sp>
    </p:spTree>
    <p:extLst>
      <p:ext uri="{BB962C8B-B14F-4D97-AF65-F5344CB8AC3E}">
        <p14:creationId xmlns:p14="http://schemas.microsoft.com/office/powerpoint/2010/main" val="1897823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NBPI design going forward</a:t>
            </a:r>
          </a:p>
        </p:txBody>
      </p:sp>
      <p:sp>
        <p:nvSpPr>
          <p:cNvPr id="3" name="Content Placeholder 2"/>
          <p:cNvSpPr>
            <a:spLocks noGrp="1"/>
          </p:cNvSpPr>
          <p:nvPr>
            <p:ph idx="1"/>
          </p:nvPr>
        </p:nvSpPr>
        <p:spPr>
          <a:xfrm>
            <a:off x="609600" y="1781000"/>
            <a:ext cx="5126360" cy="4345166"/>
          </a:xfrm>
        </p:spPr>
        <p:txBody>
          <a:bodyPr/>
          <a:lstStyle/>
          <a:p>
            <a:r>
              <a:rPr lang="en-US" sz="2800" dirty="0"/>
              <a:t>Perform Generic CDR preparing for individual mini CDRs</a:t>
            </a:r>
          </a:p>
          <a:p>
            <a:r>
              <a:rPr lang="en-US" sz="2800" dirty="0"/>
              <a:t>Learn from prototype manufacturing</a:t>
            </a:r>
          </a:p>
          <a:p>
            <a:r>
              <a:rPr lang="en-US" sz="2800" dirty="0"/>
              <a:t>Start detail design of real NBPIs</a:t>
            </a:r>
          </a:p>
          <a:p>
            <a:r>
              <a:rPr lang="en-US" sz="2800" dirty="0"/>
              <a:t>Contract 16NBPI’s design and manufacturing</a:t>
            </a:r>
          </a:p>
          <a:p>
            <a:endParaRPr lang="en-US" dirty="0">
              <a:solidFill>
                <a:srgbClr val="FF0000"/>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smtClean="0"/>
              <a:pPr/>
              <a:t>42</a:t>
            </a:fld>
            <a:endParaRPr lang="en-GB" dirty="0"/>
          </a:p>
        </p:txBody>
      </p:sp>
      <p:sp>
        <p:nvSpPr>
          <p:cNvPr id="5" name="Text Placeholder 4"/>
          <p:cNvSpPr>
            <a:spLocks noGrp="1"/>
          </p:cNvSpPr>
          <p:nvPr>
            <p:ph type="body" sz="quarter" idx="13"/>
          </p:nvPr>
        </p:nvSpPr>
        <p:spPr/>
        <p:txBody>
          <a:bodyPr/>
          <a:lstStyle/>
          <a:p>
            <a:endParaRPr lang="en-US" dirty="0"/>
          </a:p>
        </p:txBody>
      </p:sp>
      <p:pic>
        <p:nvPicPr>
          <p:cNvPr id="7" name="Content Placeholder 33">
            <a:extLst>
              <a:ext uri="{FF2B5EF4-FFF2-40B4-BE49-F238E27FC236}">
                <a16:creationId xmlns:a16="http://schemas.microsoft.com/office/drawing/2014/main" id="{472F1102-7BA8-EB47-A416-92E3EB64AA6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602"/>
          <a:stretch/>
        </p:blipFill>
        <p:spPr>
          <a:xfrm>
            <a:off x="6023992" y="1839464"/>
            <a:ext cx="5756552" cy="4387227"/>
          </a:xfrm>
          <a:prstGeom prst="rect">
            <a:avLst/>
          </a:prstGeom>
        </p:spPr>
      </p:pic>
    </p:spTree>
    <p:extLst>
      <p:ext uri="{BB962C8B-B14F-4D97-AF65-F5344CB8AC3E}">
        <p14:creationId xmlns:p14="http://schemas.microsoft.com/office/powerpoint/2010/main" val="34147140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5681C9-4BDC-6349-92C2-9BD290ADBB7F}"/>
              </a:ext>
            </a:extLst>
          </p:cNvPr>
          <p:cNvSpPr>
            <a:spLocks noGrp="1"/>
          </p:cNvSpPr>
          <p:nvPr>
            <p:ph type="ctrTitle"/>
          </p:nvPr>
        </p:nvSpPr>
        <p:spPr>
          <a:xfrm>
            <a:off x="-1392832" y="1484784"/>
            <a:ext cx="10363200" cy="1470025"/>
          </a:xfrm>
        </p:spPr>
        <p:txBody>
          <a:bodyPr/>
          <a:lstStyle/>
          <a:p>
            <a:r>
              <a:rPr lang="en-GB" b="1" dirty="0"/>
              <a:t>Neutron Beam Port Plugs</a:t>
            </a:r>
          </a:p>
        </p:txBody>
      </p:sp>
      <p:sp>
        <p:nvSpPr>
          <p:cNvPr id="7" name="Subtitle 6">
            <a:extLst>
              <a:ext uri="{FF2B5EF4-FFF2-40B4-BE49-F238E27FC236}">
                <a16:creationId xmlns:a16="http://schemas.microsoft.com/office/drawing/2014/main" id="{EEC73D14-57E9-BA48-A9D7-3A14EE660C46}"/>
              </a:ext>
            </a:extLst>
          </p:cNvPr>
          <p:cNvSpPr>
            <a:spLocks noGrp="1"/>
          </p:cNvSpPr>
          <p:nvPr>
            <p:ph type="subTitle" idx="1"/>
          </p:nvPr>
        </p:nvSpPr>
        <p:spPr>
          <a:xfrm>
            <a:off x="2135560" y="3212976"/>
            <a:ext cx="8534400" cy="1752600"/>
          </a:xfrm>
        </p:spPr>
        <p:txBody>
          <a:bodyPr>
            <a:normAutofit fontScale="92500" lnSpcReduction="20000"/>
          </a:bodyPr>
          <a:lstStyle/>
          <a:p>
            <a:pPr marL="342900" indent="-342900" algn="l">
              <a:buFont typeface="Arial" panose="020B0604020202020204" pitchFamily="34" charset="0"/>
              <a:buChar char="•"/>
            </a:pPr>
            <a:r>
              <a:rPr lang="en-GB" dirty="0"/>
              <a:t>Not prioritized recently</a:t>
            </a:r>
          </a:p>
          <a:p>
            <a:pPr marL="342900" indent="-342900" algn="l">
              <a:buFont typeface="Arial" panose="020B0604020202020204" pitchFamily="34" charset="0"/>
              <a:buChar char="•"/>
            </a:pPr>
            <a:r>
              <a:rPr lang="en-GB" dirty="0"/>
              <a:t>Value engineering opportunities have come up as part of NBPI development that has been caught and assessed to be implemented</a:t>
            </a:r>
          </a:p>
          <a:p>
            <a:pPr marL="342900" indent="-342900" algn="l">
              <a:buFont typeface="Arial" panose="020B0604020202020204" pitchFamily="34" charset="0"/>
              <a:buChar char="•"/>
            </a:pPr>
            <a:r>
              <a:rPr lang="en-GB" dirty="0"/>
              <a:t>Detail design will start after summer</a:t>
            </a:r>
          </a:p>
          <a:p>
            <a:pPr marL="342900" indent="-342900" algn="l">
              <a:buFont typeface="Arial" panose="020B0604020202020204" pitchFamily="34" charset="0"/>
              <a:buChar char="•"/>
            </a:pPr>
            <a:r>
              <a:rPr lang="en-GB" dirty="0"/>
              <a:t>Raw material already procured</a:t>
            </a:r>
          </a:p>
          <a:p>
            <a:pPr marL="342900" indent="-342900" algn="l">
              <a:buFont typeface="Arial" panose="020B0604020202020204" pitchFamily="34" charset="0"/>
              <a:buChar char="•"/>
            </a:pPr>
            <a:r>
              <a:rPr lang="en-GB" dirty="0"/>
              <a:t>Planned as open call for tender</a:t>
            </a:r>
          </a:p>
        </p:txBody>
      </p:sp>
      <p:sp>
        <p:nvSpPr>
          <p:cNvPr id="4" name="Slide Number Placeholder 3">
            <a:extLst>
              <a:ext uri="{FF2B5EF4-FFF2-40B4-BE49-F238E27FC236}">
                <a16:creationId xmlns:a16="http://schemas.microsoft.com/office/drawing/2014/main" id="{5299BCFA-57D0-5343-9ED8-D56C1C4E48F2}"/>
              </a:ext>
            </a:extLst>
          </p:cNvPr>
          <p:cNvSpPr>
            <a:spLocks noGrp="1"/>
          </p:cNvSpPr>
          <p:nvPr>
            <p:ph type="sldNum" sz="quarter" idx="12"/>
          </p:nvPr>
        </p:nvSpPr>
        <p:spPr/>
        <p:txBody>
          <a:bodyPr/>
          <a:lstStyle/>
          <a:p>
            <a:fld id="{551115BC-487E-4422-894C-CB7CD3E79223}" type="slidenum">
              <a:rPr lang="en-GB" smtClean="0"/>
              <a:pPr/>
              <a:t>43</a:t>
            </a:fld>
            <a:endParaRPr lang="en-GB"/>
          </a:p>
        </p:txBody>
      </p:sp>
    </p:spTree>
    <p:extLst>
      <p:ext uri="{BB962C8B-B14F-4D97-AF65-F5344CB8AC3E}">
        <p14:creationId xmlns:p14="http://schemas.microsoft.com/office/powerpoint/2010/main" val="27195517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Users\andersolsson\AppData\Roaming\Ansys\v190\preview.png">
            <a:extLst>
              <a:ext uri="{FF2B5EF4-FFF2-40B4-BE49-F238E27FC236}">
                <a16:creationId xmlns:a16="http://schemas.microsoft.com/office/drawing/2014/main" id="{42E95387-F3B0-1343-8622-43259BBA04B9}"/>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7612380" y="1462745"/>
            <a:ext cx="4579620" cy="3687445"/>
          </a:xfrm>
          <a:prstGeom prst="rect">
            <a:avLst/>
          </a:prstGeom>
          <a:solidFill>
            <a:schemeClr val="accent1"/>
          </a:solidFill>
          <a:ln w="9525" cap="flat" cmpd="sng" algn="ctr">
            <a:noFill/>
            <a:prstDash val="solid"/>
            <a:round/>
            <a:headEnd type="none" w="med" len="med"/>
            <a:tailEnd type="none" w="med" len="med"/>
          </a:ln>
        </p:spPr>
      </p:pic>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GB" dirty="0"/>
              <a:t>Port Plugs - Value Engineering	</a:t>
            </a:r>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44</a:t>
            </a:fld>
            <a:endParaRPr lang="en-GB" noProof="0" dirty="0"/>
          </a:p>
        </p:txBody>
      </p:sp>
      <p:sp>
        <p:nvSpPr>
          <p:cNvPr id="5" name="Text Placeholder 4">
            <a:extLst>
              <a:ext uri="{FF2B5EF4-FFF2-40B4-BE49-F238E27FC236}">
                <a16:creationId xmlns:a16="http://schemas.microsoft.com/office/drawing/2014/main" id="{B3B9121C-D607-7542-93FF-48514E772843}"/>
              </a:ext>
            </a:extLst>
          </p:cNvPr>
          <p:cNvSpPr>
            <a:spLocks noGrp="1"/>
          </p:cNvSpPr>
          <p:nvPr>
            <p:ph type="body" sz="quarter" idx="13"/>
          </p:nvPr>
        </p:nvSpPr>
        <p:spPr/>
        <p:txBody>
          <a:bodyPr/>
          <a:lstStyle/>
          <a:p>
            <a:r>
              <a:rPr lang="en-GB" b="1" i="1" dirty="0"/>
              <a:t>Could the cooling be removed entirely?</a:t>
            </a:r>
          </a:p>
        </p:txBody>
      </p:sp>
      <p:sp>
        <p:nvSpPr>
          <p:cNvPr id="8" name="TextBox 7">
            <a:extLst>
              <a:ext uri="{FF2B5EF4-FFF2-40B4-BE49-F238E27FC236}">
                <a16:creationId xmlns:a16="http://schemas.microsoft.com/office/drawing/2014/main" id="{0CC57C38-DF7E-B74F-80E8-6E3D465CE1CB}"/>
              </a:ext>
            </a:extLst>
          </p:cNvPr>
          <p:cNvSpPr txBox="1"/>
          <p:nvPr/>
        </p:nvSpPr>
        <p:spPr>
          <a:xfrm>
            <a:off x="192161" y="1686742"/>
            <a:ext cx="5184576" cy="4752528"/>
          </a:xfrm>
          <a:prstGeom prst="rect">
            <a:avLst/>
          </a:prstGeom>
        </p:spPr>
        <p:txBody>
          <a:bodyPr vert="horz" wrap="square" lIns="91440" tIns="45720" rIns="91440" bIns="45720" rtlCol="0" anchor="t">
            <a:normAutofit fontScale="92500" lnSpcReduction="20000"/>
          </a:bodyPr>
          <a:lstStyle/>
          <a:p>
            <a:pPr algn="l"/>
            <a:r>
              <a:rPr lang="en-GB" sz="2000" dirty="0">
                <a:solidFill>
                  <a:srgbClr val="FF0000"/>
                </a:solidFill>
              </a:rPr>
              <a:t>Consequence</a:t>
            </a:r>
          </a:p>
          <a:p>
            <a:pPr algn="l"/>
            <a:r>
              <a:rPr lang="en-GB" sz="2000" dirty="0"/>
              <a:t>Surface temperature of front of NBPP </a:t>
            </a:r>
            <a:r>
              <a:rPr lang="en-GB" sz="2000"/>
              <a:t>∼220</a:t>
            </a:r>
            <a:r>
              <a:rPr lang="en-GB" sz="2000" dirty="0"/>
              <a:t>°C (surrounded only by NBPPs)</a:t>
            </a:r>
          </a:p>
          <a:p>
            <a:pPr algn="l"/>
            <a:endParaRPr lang="en-GB" sz="2000" dirty="0"/>
          </a:p>
          <a:p>
            <a:pPr algn="l"/>
            <a:r>
              <a:rPr lang="en-GB" sz="2000" dirty="0">
                <a:solidFill>
                  <a:srgbClr val="00B050"/>
                </a:solidFill>
              </a:rPr>
              <a:t>Gains</a:t>
            </a:r>
          </a:p>
          <a:p>
            <a:r>
              <a:rPr lang="en-GB" sz="2000" dirty="0"/>
              <a:t>Valves and instrumentation can be removed from the cooling system of 26 NBPPs and potentially 2 NBPI (reduced by 2/3)</a:t>
            </a:r>
          </a:p>
          <a:p>
            <a:endParaRPr lang="en-GB" sz="2000" dirty="0"/>
          </a:p>
          <a:p>
            <a:r>
              <a:rPr lang="en-GB" sz="2000" dirty="0"/>
              <a:t>Deep hole drilling of cooling channels can be removed on 26 (28)  NBPI/NBPPs, cutting both manufacturing and lead time</a:t>
            </a:r>
          </a:p>
          <a:p>
            <a:endParaRPr lang="en-GB" sz="2000" dirty="0"/>
          </a:p>
          <a:p>
            <a:r>
              <a:rPr lang="en-GB" sz="2000" dirty="0"/>
              <a:t>Media connector on NBPI/NBPP can be removed on 26 (28) instances</a:t>
            </a:r>
          </a:p>
          <a:p>
            <a:r>
              <a:rPr lang="en-GB" sz="2000" dirty="0"/>
              <a:t>Handling of plug in Active Cell can be simplified. No need to drain and dry, cutting can be initiated, risk for leaks in the monolith is reduced</a:t>
            </a:r>
          </a:p>
          <a:p>
            <a:pPr algn="l"/>
            <a:endParaRPr lang="sv-SE" sz="2000" dirty="0"/>
          </a:p>
          <a:p>
            <a:pPr algn="l"/>
            <a:endParaRPr lang="sv-SE" sz="2000" dirty="0"/>
          </a:p>
        </p:txBody>
      </p:sp>
      <p:sp>
        <p:nvSpPr>
          <p:cNvPr id="37" name="TextBox 36">
            <a:extLst>
              <a:ext uri="{FF2B5EF4-FFF2-40B4-BE49-F238E27FC236}">
                <a16:creationId xmlns:a16="http://schemas.microsoft.com/office/drawing/2014/main" id="{A6A79A59-9DA2-9F4B-965D-05F562A8A589}"/>
              </a:ext>
            </a:extLst>
          </p:cNvPr>
          <p:cNvSpPr txBox="1"/>
          <p:nvPr/>
        </p:nvSpPr>
        <p:spPr>
          <a:xfrm>
            <a:off x="11615057" y="2960914"/>
            <a:ext cx="0" cy="0"/>
          </a:xfrm>
          <a:prstGeom prst="rect">
            <a:avLst/>
          </a:prstGeom>
        </p:spPr>
        <p:txBody>
          <a:bodyPr vert="horz" wrap="none" lIns="91440" tIns="45720" rIns="91440" bIns="45720" rtlCol="0" anchor="t">
            <a:normAutofit fontScale="25000" lnSpcReduction="20000"/>
          </a:bodyPr>
          <a:lstStyle/>
          <a:p>
            <a:pPr algn="l"/>
            <a:endParaRPr lang="en-GB" sz="2000" dirty="0"/>
          </a:p>
        </p:txBody>
      </p:sp>
      <p:pic>
        <p:nvPicPr>
          <p:cNvPr id="11" name="Picture 10">
            <a:extLst>
              <a:ext uri="{FF2B5EF4-FFF2-40B4-BE49-F238E27FC236}">
                <a16:creationId xmlns:a16="http://schemas.microsoft.com/office/drawing/2014/main" id="{EA0EB325-747D-6349-BDD6-D610BA302E44}"/>
              </a:ext>
            </a:extLst>
          </p:cNvPr>
          <p:cNvPicPr>
            <a:picLocks noChangeAspect="1"/>
          </p:cNvPicPr>
          <p:nvPr/>
        </p:nvPicPr>
        <p:blipFill>
          <a:blip r:embed="rId4"/>
          <a:stretch>
            <a:fillRect/>
          </a:stretch>
        </p:blipFill>
        <p:spPr>
          <a:xfrm>
            <a:off x="5735960" y="3789040"/>
            <a:ext cx="5321672" cy="4524348"/>
          </a:xfrm>
          <a:prstGeom prst="rect">
            <a:avLst/>
          </a:prstGeom>
        </p:spPr>
      </p:pic>
    </p:spTree>
    <p:extLst>
      <p:ext uri="{BB962C8B-B14F-4D97-AF65-F5344CB8AC3E}">
        <p14:creationId xmlns:p14="http://schemas.microsoft.com/office/powerpoint/2010/main" val="12237316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extLst>
              <a:ext uri="{28A0092B-C50C-407E-A947-70E740481C1C}">
                <a14:useLocalDpi xmlns:a14="http://schemas.microsoft.com/office/drawing/2010/main"/>
              </a:ext>
            </a:extLst>
          </a:blip>
          <a:srcRect l="26186" r="13561"/>
          <a:stretch/>
        </p:blipFill>
        <p:spPr>
          <a:xfrm flipH="1">
            <a:off x="761219" y="2021743"/>
            <a:ext cx="3750606" cy="3025712"/>
          </a:xfrm>
          <a:prstGeom prst="rect">
            <a:avLst/>
          </a:prstGeom>
        </p:spPr>
      </p:pic>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GB" dirty="0"/>
              <a:t>Value Engineering of Neutron Beam Port Plugs	</a:t>
            </a:r>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45</a:t>
            </a:fld>
            <a:endParaRPr lang="en-GB" noProof="0" dirty="0"/>
          </a:p>
        </p:txBody>
      </p:sp>
      <p:sp>
        <p:nvSpPr>
          <p:cNvPr id="5" name="Text Placeholder 4">
            <a:extLst>
              <a:ext uri="{FF2B5EF4-FFF2-40B4-BE49-F238E27FC236}">
                <a16:creationId xmlns:a16="http://schemas.microsoft.com/office/drawing/2014/main" id="{B3B9121C-D607-7542-93FF-48514E772843}"/>
              </a:ext>
            </a:extLst>
          </p:cNvPr>
          <p:cNvSpPr>
            <a:spLocks noGrp="1"/>
          </p:cNvSpPr>
          <p:nvPr>
            <p:ph type="body" sz="quarter" idx="13"/>
          </p:nvPr>
        </p:nvSpPr>
        <p:spPr/>
        <p:txBody>
          <a:bodyPr/>
          <a:lstStyle/>
          <a:p>
            <a:r>
              <a:rPr lang="sv-SE" dirty="0"/>
              <a:t>Proposal to remove cooling</a:t>
            </a:r>
            <a:endParaRPr lang="en-GB" dirty="0"/>
          </a:p>
        </p:txBody>
      </p:sp>
      <p:sp>
        <p:nvSpPr>
          <p:cNvPr id="7" name="Content Placeholder 6">
            <a:extLst>
              <a:ext uri="{FF2B5EF4-FFF2-40B4-BE49-F238E27FC236}">
                <a16:creationId xmlns:a16="http://schemas.microsoft.com/office/drawing/2014/main" id="{6B227800-BCD5-FA4E-9DBD-DEEC60B77AE2}"/>
              </a:ext>
            </a:extLst>
          </p:cNvPr>
          <p:cNvSpPr>
            <a:spLocks noGrp="1"/>
          </p:cNvSpPr>
          <p:nvPr>
            <p:ph idx="1"/>
          </p:nvPr>
        </p:nvSpPr>
        <p:spPr>
          <a:xfrm>
            <a:off x="609600" y="1484784"/>
            <a:ext cx="11391056" cy="550355"/>
          </a:xfrm>
        </p:spPr>
        <p:txBody>
          <a:bodyPr/>
          <a:lstStyle/>
          <a:p>
            <a:pPr marL="0" indent="0">
              <a:buNone/>
            </a:pPr>
            <a:r>
              <a:rPr lang="en-GB" dirty="0"/>
              <a:t>Potential to cut cost and manufacturing time if the cooling for the Neutron Beam Port Plugs is removed.</a:t>
            </a:r>
          </a:p>
          <a:p>
            <a:endParaRPr lang="en-GB" dirty="0"/>
          </a:p>
        </p:txBody>
      </p:sp>
      <p:sp>
        <p:nvSpPr>
          <p:cNvPr id="8" name="TextBox 7">
            <a:extLst>
              <a:ext uri="{FF2B5EF4-FFF2-40B4-BE49-F238E27FC236}">
                <a16:creationId xmlns:a16="http://schemas.microsoft.com/office/drawing/2014/main" id="{0CC57C38-DF7E-B74F-80E8-6E3D465CE1CB}"/>
              </a:ext>
            </a:extLst>
          </p:cNvPr>
          <p:cNvSpPr txBox="1"/>
          <p:nvPr/>
        </p:nvSpPr>
        <p:spPr>
          <a:xfrm>
            <a:off x="7441456" y="2131594"/>
            <a:ext cx="4559200" cy="4321742"/>
          </a:xfrm>
          <a:prstGeom prst="rect">
            <a:avLst/>
          </a:prstGeom>
        </p:spPr>
        <p:txBody>
          <a:bodyPr vert="horz" wrap="square" lIns="91440" tIns="45720" rIns="91440" bIns="45720" rtlCol="0" anchor="t">
            <a:normAutofit/>
          </a:bodyPr>
          <a:lstStyle/>
          <a:p>
            <a:pPr algn="l"/>
            <a:endParaRPr lang="en-GB" sz="2000" dirty="0"/>
          </a:p>
        </p:txBody>
      </p:sp>
      <p:sp>
        <p:nvSpPr>
          <p:cNvPr id="6" name="TextBox 5">
            <a:extLst>
              <a:ext uri="{FF2B5EF4-FFF2-40B4-BE49-F238E27FC236}">
                <a16:creationId xmlns:a16="http://schemas.microsoft.com/office/drawing/2014/main" id="{32190A57-E4E4-744F-96F7-908C66B0BED2}"/>
              </a:ext>
            </a:extLst>
          </p:cNvPr>
          <p:cNvSpPr txBox="1"/>
          <p:nvPr/>
        </p:nvSpPr>
        <p:spPr>
          <a:xfrm>
            <a:off x="3980064" y="2131594"/>
            <a:ext cx="2016224" cy="720080"/>
          </a:xfrm>
          <a:prstGeom prst="rect">
            <a:avLst/>
          </a:prstGeom>
        </p:spPr>
        <p:txBody>
          <a:bodyPr vert="horz" wrap="square" lIns="91440" tIns="45720" rIns="91440" bIns="45720" rtlCol="0" anchor="t">
            <a:normAutofit fontScale="85000" lnSpcReduction="10000"/>
          </a:bodyPr>
          <a:lstStyle/>
          <a:p>
            <a:pPr algn="l"/>
            <a:r>
              <a:rPr lang="en-GB" sz="2000" dirty="0"/>
              <a:t>Suggest removal of cooling channels</a:t>
            </a:r>
          </a:p>
        </p:txBody>
      </p:sp>
      <p:cxnSp>
        <p:nvCxnSpPr>
          <p:cNvPr id="26" name="Straight Arrow Connector 25">
            <a:extLst>
              <a:ext uri="{FF2B5EF4-FFF2-40B4-BE49-F238E27FC236}">
                <a16:creationId xmlns:a16="http://schemas.microsoft.com/office/drawing/2014/main" id="{F396A7A4-105A-4C47-8881-B708963426CC}"/>
              </a:ext>
            </a:extLst>
          </p:cNvPr>
          <p:cNvCxnSpPr>
            <a:cxnSpLocks/>
          </p:cNvCxnSpPr>
          <p:nvPr/>
        </p:nvCxnSpPr>
        <p:spPr>
          <a:xfrm flipH="1">
            <a:off x="2279576" y="2851674"/>
            <a:ext cx="2708600" cy="411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B787CDA-655E-264A-BCBE-7372B0ADE043}"/>
              </a:ext>
            </a:extLst>
          </p:cNvPr>
          <p:cNvCxnSpPr>
            <a:cxnSpLocks/>
          </p:cNvCxnSpPr>
          <p:nvPr/>
        </p:nvCxnSpPr>
        <p:spPr>
          <a:xfrm flipH="1">
            <a:off x="3784730" y="2851674"/>
            <a:ext cx="1203446" cy="1440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8B85F49-2353-8340-941A-4B1698F7CE24}"/>
              </a:ext>
            </a:extLst>
          </p:cNvPr>
          <p:cNvCxnSpPr>
            <a:cxnSpLocks/>
            <a:stCxn id="33" idx="1"/>
          </p:cNvCxnSpPr>
          <p:nvPr/>
        </p:nvCxnSpPr>
        <p:spPr>
          <a:xfrm flipH="1" flipV="1">
            <a:off x="4151784" y="4683223"/>
            <a:ext cx="750353" cy="1169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7AFE79A-3F0C-B046-819D-1F1BD3FEA220}"/>
              </a:ext>
            </a:extLst>
          </p:cNvPr>
          <p:cNvSpPr txBox="1"/>
          <p:nvPr/>
        </p:nvSpPr>
        <p:spPr>
          <a:xfrm>
            <a:off x="4902137" y="5493119"/>
            <a:ext cx="2150190" cy="720080"/>
          </a:xfrm>
          <a:prstGeom prst="rect">
            <a:avLst/>
          </a:prstGeom>
        </p:spPr>
        <p:txBody>
          <a:bodyPr vert="horz" wrap="square" lIns="91440" tIns="45720" rIns="91440" bIns="45720" rtlCol="0" anchor="t">
            <a:normAutofit fontScale="85000" lnSpcReduction="20000"/>
          </a:bodyPr>
          <a:lstStyle/>
          <a:p>
            <a:pPr algn="l"/>
            <a:r>
              <a:rPr lang="en-GB" sz="2000" dirty="0"/>
              <a:t>The media connector of the NBPP would no longer be needed</a:t>
            </a:r>
          </a:p>
        </p:txBody>
      </p:sp>
      <p:sp>
        <p:nvSpPr>
          <p:cNvPr id="37" name="TextBox 36">
            <a:extLst>
              <a:ext uri="{FF2B5EF4-FFF2-40B4-BE49-F238E27FC236}">
                <a16:creationId xmlns:a16="http://schemas.microsoft.com/office/drawing/2014/main" id="{A6A79A59-9DA2-9F4B-965D-05F562A8A589}"/>
              </a:ext>
            </a:extLst>
          </p:cNvPr>
          <p:cNvSpPr txBox="1"/>
          <p:nvPr/>
        </p:nvSpPr>
        <p:spPr>
          <a:xfrm>
            <a:off x="11615057" y="2960914"/>
            <a:ext cx="0" cy="0"/>
          </a:xfrm>
          <a:prstGeom prst="rect">
            <a:avLst/>
          </a:prstGeom>
        </p:spPr>
        <p:txBody>
          <a:bodyPr vert="horz" wrap="none" lIns="91440" tIns="45720" rIns="91440" bIns="45720" rtlCol="0" anchor="t">
            <a:normAutofit fontScale="25000" lnSpcReduction="20000"/>
          </a:bodyPr>
          <a:lstStyle/>
          <a:p>
            <a:pPr algn="l"/>
            <a:endParaRPr lang="en-GB" sz="20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77232" y="2233355"/>
            <a:ext cx="5549487" cy="2059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48128" y="4530823"/>
            <a:ext cx="1512168" cy="225925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32304" y="4561622"/>
            <a:ext cx="1163894" cy="2251754"/>
          </a:xfrm>
          <a:prstGeom prst="rect">
            <a:avLst/>
          </a:prstGeom>
        </p:spPr>
      </p:pic>
      <p:pic>
        <p:nvPicPr>
          <p:cNvPr id="22" name="Platshållare för innehåll 5">
            <a:extLst>
              <a:ext uri="{FF2B5EF4-FFF2-40B4-BE49-F238E27FC236}">
                <a16:creationId xmlns:a16="http://schemas.microsoft.com/office/drawing/2014/main" id="{CCBCFFD2-4A8F-4B4C-8B5D-AC3B3B71CB3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47528" y="4834245"/>
            <a:ext cx="1440160" cy="2037827"/>
          </a:xfrm>
          <a:prstGeom prst="rect">
            <a:avLst/>
          </a:prstGeom>
        </p:spPr>
      </p:pic>
      <p:cxnSp>
        <p:nvCxnSpPr>
          <p:cNvPr id="23" name="Straight Arrow Connector 22">
            <a:extLst>
              <a:ext uri="{FF2B5EF4-FFF2-40B4-BE49-F238E27FC236}">
                <a16:creationId xmlns:a16="http://schemas.microsoft.com/office/drawing/2014/main" id="{C8B85F49-2353-8340-941A-4B1698F7CE24}"/>
              </a:ext>
            </a:extLst>
          </p:cNvPr>
          <p:cNvCxnSpPr>
            <a:cxnSpLocks/>
            <a:stCxn id="33" idx="1"/>
          </p:cNvCxnSpPr>
          <p:nvPr/>
        </p:nvCxnSpPr>
        <p:spPr>
          <a:xfrm flipH="1">
            <a:off x="2567609" y="5853159"/>
            <a:ext cx="2334528" cy="240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B787CDA-655E-264A-BCBE-7372B0ADE043}"/>
              </a:ext>
            </a:extLst>
          </p:cNvPr>
          <p:cNvCxnSpPr>
            <a:cxnSpLocks/>
            <a:stCxn id="6" idx="2"/>
          </p:cNvCxnSpPr>
          <p:nvPr/>
        </p:nvCxnSpPr>
        <p:spPr>
          <a:xfrm>
            <a:off x="4988176" y="2851674"/>
            <a:ext cx="1899912" cy="505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7AFE79A-3F0C-B046-819D-1F1BD3FEA220}"/>
              </a:ext>
            </a:extLst>
          </p:cNvPr>
          <p:cNvSpPr txBox="1"/>
          <p:nvPr/>
        </p:nvSpPr>
        <p:spPr>
          <a:xfrm>
            <a:off x="5195900" y="4170783"/>
            <a:ext cx="2150190" cy="720080"/>
          </a:xfrm>
          <a:prstGeom prst="rect">
            <a:avLst/>
          </a:prstGeom>
        </p:spPr>
        <p:txBody>
          <a:bodyPr vert="horz" wrap="square" lIns="91440" tIns="45720" rIns="91440" bIns="45720" rtlCol="0" anchor="t">
            <a:normAutofit fontScale="85000" lnSpcReduction="20000"/>
          </a:bodyPr>
          <a:lstStyle/>
          <a:p>
            <a:pPr algn="l"/>
            <a:r>
              <a:rPr lang="en-GB" sz="2000" dirty="0"/>
              <a:t>The valve box for the NBPP is no longer needed</a:t>
            </a:r>
          </a:p>
        </p:txBody>
      </p:sp>
      <p:cxnSp>
        <p:nvCxnSpPr>
          <p:cNvPr id="32" name="Straight Arrow Connector 31">
            <a:extLst>
              <a:ext uri="{FF2B5EF4-FFF2-40B4-BE49-F238E27FC236}">
                <a16:creationId xmlns:a16="http://schemas.microsoft.com/office/drawing/2014/main" id="{2B787CDA-655E-264A-BCBE-7372B0ADE043}"/>
              </a:ext>
            </a:extLst>
          </p:cNvPr>
          <p:cNvCxnSpPr>
            <a:cxnSpLocks/>
            <a:stCxn id="31" idx="2"/>
          </p:cNvCxnSpPr>
          <p:nvPr/>
        </p:nvCxnSpPr>
        <p:spPr>
          <a:xfrm>
            <a:off x="6270995" y="4890863"/>
            <a:ext cx="1481189" cy="962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7AFE79A-3F0C-B046-819D-1F1BD3FEA220}"/>
              </a:ext>
            </a:extLst>
          </p:cNvPr>
          <p:cNvSpPr txBox="1"/>
          <p:nvPr/>
        </p:nvSpPr>
        <p:spPr>
          <a:xfrm>
            <a:off x="10200456" y="4683223"/>
            <a:ext cx="1800200" cy="720080"/>
          </a:xfrm>
          <a:prstGeom prst="rect">
            <a:avLst/>
          </a:prstGeom>
        </p:spPr>
        <p:txBody>
          <a:bodyPr vert="horz" wrap="square" lIns="91440" tIns="45720" rIns="91440" bIns="45720" rtlCol="0" anchor="t">
            <a:normAutofit fontScale="85000" lnSpcReduction="20000"/>
          </a:bodyPr>
          <a:lstStyle/>
          <a:p>
            <a:pPr algn="l"/>
            <a:r>
              <a:rPr lang="en-GB" sz="2000" dirty="0"/>
              <a:t>Piping would remain for future NBPI installations</a:t>
            </a:r>
          </a:p>
        </p:txBody>
      </p:sp>
      <p:cxnSp>
        <p:nvCxnSpPr>
          <p:cNvPr id="34" name="Straight Arrow Connector 33">
            <a:extLst>
              <a:ext uri="{FF2B5EF4-FFF2-40B4-BE49-F238E27FC236}">
                <a16:creationId xmlns:a16="http://schemas.microsoft.com/office/drawing/2014/main" id="{C8B85F49-2353-8340-941A-4B1698F7CE24}"/>
              </a:ext>
            </a:extLst>
          </p:cNvPr>
          <p:cNvCxnSpPr>
            <a:cxnSpLocks/>
          </p:cNvCxnSpPr>
          <p:nvPr/>
        </p:nvCxnSpPr>
        <p:spPr>
          <a:xfrm flipH="1">
            <a:off x="9754584" y="5043263"/>
            <a:ext cx="445872" cy="316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06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65F099-8430-F649-B6F2-1CAB2104E222}"/>
              </a:ext>
            </a:extLst>
          </p:cNvPr>
          <p:cNvSpPr>
            <a:spLocks noGrp="1"/>
          </p:cNvSpPr>
          <p:nvPr>
            <p:ph type="ctrTitle"/>
          </p:nvPr>
        </p:nvSpPr>
        <p:spPr>
          <a:xfrm>
            <a:off x="-2472952" y="828896"/>
            <a:ext cx="10363200" cy="1470025"/>
          </a:xfrm>
        </p:spPr>
        <p:txBody>
          <a:bodyPr>
            <a:normAutofit/>
          </a:bodyPr>
          <a:lstStyle/>
          <a:p>
            <a:r>
              <a:rPr lang="en-GB" sz="3600" b="1" dirty="0"/>
              <a:t>Light Shutter System</a:t>
            </a:r>
          </a:p>
        </p:txBody>
      </p:sp>
      <p:sp>
        <p:nvSpPr>
          <p:cNvPr id="4" name="Slide Number Placeholder 3">
            <a:extLst>
              <a:ext uri="{FF2B5EF4-FFF2-40B4-BE49-F238E27FC236}">
                <a16:creationId xmlns:a16="http://schemas.microsoft.com/office/drawing/2014/main" id="{1AA7610A-ED75-0F42-9C8E-872BB248E57A}"/>
              </a:ext>
            </a:extLst>
          </p:cNvPr>
          <p:cNvSpPr>
            <a:spLocks noGrp="1"/>
          </p:cNvSpPr>
          <p:nvPr>
            <p:ph type="sldNum" sz="quarter" idx="12"/>
          </p:nvPr>
        </p:nvSpPr>
        <p:spPr/>
        <p:txBody>
          <a:bodyPr/>
          <a:lstStyle/>
          <a:p>
            <a:fld id="{551115BC-487E-4422-894C-CB7CD3E79223}" type="slidenum">
              <a:rPr lang="en-GB" smtClean="0"/>
              <a:pPr/>
              <a:t>46</a:t>
            </a:fld>
            <a:endParaRPr lang="en-GB"/>
          </a:p>
        </p:txBody>
      </p:sp>
      <p:grpSp>
        <p:nvGrpSpPr>
          <p:cNvPr id="8" name="Group 7">
            <a:extLst>
              <a:ext uri="{FF2B5EF4-FFF2-40B4-BE49-F238E27FC236}">
                <a16:creationId xmlns:a16="http://schemas.microsoft.com/office/drawing/2014/main" id="{A54222CC-6384-3549-A289-6B5449F011C5}"/>
              </a:ext>
            </a:extLst>
          </p:cNvPr>
          <p:cNvGrpSpPr/>
          <p:nvPr/>
        </p:nvGrpSpPr>
        <p:grpSpPr>
          <a:xfrm>
            <a:off x="1343472" y="2517324"/>
            <a:ext cx="5040560" cy="3792965"/>
            <a:chOff x="1" y="0"/>
            <a:chExt cx="3413002" cy="2854325"/>
          </a:xfrm>
        </p:grpSpPr>
        <p:pic>
          <p:nvPicPr>
            <p:cNvPr id="9" name="Picture 8">
              <a:extLst>
                <a:ext uri="{FF2B5EF4-FFF2-40B4-BE49-F238E27FC236}">
                  <a16:creationId xmlns:a16="http://schemas.microsoft.com/office/drawing/2014/main" id="{CCC7B43E-6C1F-E346-B492-C857B23CE52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1" y="0"/>
              <a:ext cx="3413002" cy="2854325"/>
            </a:xfrm>
            <a:prstGeom prst="rect">
              <a:avLst/>
            </a:prstGeom>
            <a:noFill/>
            <a:ln>
              <a:noFill/>
            </a:ln>
          </p:spPr>
        </p:pic>
        <p:sp>
          <p:nvSpPr>
            <p:cNvPr id="10" name="Text Box 562">
              <a:extLst>
                <a:ext uri="{FF2B5EF4-FFF2-40B4-BE49-F238E27FC236}">
                  <a16:creationId xmlns:a16="http://schemas.microsoft.com/office/drawing/2014/main" id="{26529CE6-9186-4E49-84B0-085DED922D65}"/>
                </a:ext>
              </a:extLst>
            </p:cNvPr>
            <p:cNvSpPr txBox="1">
              <a:spLocks noChangeArrowheads="1"/>
            </p:cNvSpPr>
            <p:nvPr/>
          </p:nvSpPr>
          <p:spPr bwMode="auto">
            <a:xfrm>
              <a:off x="1684810" y="415048"/>
              <a:ext cx="384588" cy="197984"/>
            </a:xfrm>
            <a:prstGeom prst="rect">
              <a:avLst/>
            </a:prstGeom>
            <a:solidFill>
              <a:schemeClr val="lt1">
                <a:lumMod val="100000"/>
                <a:lumOff val="0"/>
              </a:schemeClr>
            </a:solidFill>
            <a:ln w="6350">
              <a:solidFill>
                <a:srgbClr val="000000"/>
              </a:solidFill>
              <a:miter lim="800000"/>
              <a:headEnd/>
              <a:tailEnd/>
            </a:ln>
            <a:effectLst>
              <a:outerShdw blurRad="50800" dist="38100" dir="2700000" algn="tl" rotWithShape="0">
                <a:prstClr val="black">
                  <a:alpha val="40000"/>
                </a:prstClr>
              </a:outerShdw>
            </a:effectLst>
          </p:spPr>
          <p:txBody>
            <a:bodyPr rot="0" vert="horz" wrap="square" lIns="18000" tIns="18000" rIns="18000" bIns="18000" anchor="ctr" anchorCtr="0" upright="1">
              <a:noAutofit/>
            </a:bodyPr>
            <a:lstStyle/>
            <a:p>
              <a:pPr algn="ctr"/>
              <a:r>
                <a:rPr lang="en-US" sz="1000" dirty="0">
                  <a:latin typeface="Calibri" panose="020F0502020204030204" pitchFamily="34" charset="0"/>
                  <a:ea typeface="Calibri" panose="020F0502020204030204" pitchFamily="34" charset="0"/>
                  <a:cs typeface="Times New Roman" panose="02020603050405020304" pitchFamily="18" charset="0"/>
                </a:rPr>
                <a:t>LSS </a:t>
              </a:r>
              <a:endParaRPr lang="sv-SE" sz="11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DC517EE2-6135-2B4C-B335-D4A1282911CE}"/>
                </a:ext>
              </a:extLst>
            </p:cNvPr>
            <p:cNvCxnSpPr>
              <a:cxnSpLocks noChangeShapeType="1"/>
              <a:stCxn id="10" idx="2"/>
            </p:cNvCxnSpPr>
            <p:nvPr/>
          </p:nvCxnSpPr>
          <p:spPr bwMode="auto">
            <a:xfrm>
              <a:off x="1877104" y="613032"/>
              <a:ext cx="95738" cy="296147"/>
            </a:xfrm>
            <a:prstGeom prst="straightConnector1">
              <a:avLst/>
            </a:prstGeom>
            <a:solidFill>
              <a:schemeClr val="lt1">
                <a:lumMod val="100000"/>
                <a:lumOff val="0"/>
              </a:schemeClr>
            </a:solidFill>
            <a:ln w="6350">
              <a:solidFill>
                <a:srgbClr val="000000"/>
              </a:solidFill>
              <a:miter lim="800000"/>
              <a:headEnd/>
              <a:tailEnd type="stealth"/>
            </a:ln>
            <a:effectLst>
              <a:outerShdw blurRad="50800" dist="38100" dir="2700000" algn="tl" rotWithShape="0">
                <a:prstClr val="black">
                  <a:alpha val="40000"/>
                </a:prstClr>
              </a:outerShdw>
            </a:effectLst>
            <a:extLst/>
          </p:spPr>
        </p:cxnSp>
      </p:grpSp>
      <p:pic>
        <p:nvPicPr>
          <p:cNvPr id="13" name="Picture 12">
            <a:extLst>
              <a:ext uri="{FF2B5EF4-FFF2-40B4-BE49-F238E27FC236}">
                <a16:creationId xmlns:a16="http://schemas.microsoft.com/office/drawing/2014/main" id="{B7688B8A-8D77-C949-9758-40E356E8139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44072" y="1533573"/>
            <a:ext cx="2528849" cy="4776716"/>
          </a:xfrm>
          <a:prstGeom prst="rect">
            <a:avLst/>
          </a:prstGeom>
        </p:spPr>
      </p:pic>
    </p:spTree>
    <p:extLst>
      <p:ext uri="{BB962C8B-B14F-4D97-AF65-F5344CB8AC3E}">
        <p14:creationId xmlns:p14="http://schemas.microsoft.com/office/powerpoint/2010/main" val="36093848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170433" y="1767095"/>
            <a:ext cx="4277495" cy="4574090"/>
          </a:xfrm>
        </p:spPr>
        <p:txBody>
          <a:bodyPr>
            <a:noAutofit/>
          </a:bodyPr>
          <a:lstStyle/>
          <a:p>
            <a:pPr marL="57150" indent="0">
              <a:buNone/>
            </a:pPr>
            <a:r>
              <a:rPr lang="en-US" sz="2000" dirty="0"/>
              <a:t>Functions:</a:t>
            </a:r>
          </a:p>
          <a:p>
            <a:pPr lvl="0"/>
            <a:r>
              <a:rPr lang="en-GB" sz="2000" dirty="0"/>
              <a:t>Protect the bunker from radiation during shutdown by positioning the Gamma Beam Shutter (GBS) in front of the Port Block opening.</a:t>
            </a:r>
            <a:endParaRPr lang="sv-SE" sz="2000" dirty="0"/>
          </a:p>
          <a:p>
            <a:pPr lvl="0"/>
            <a:r>
              <a:rPr lang="en-GB" sz="2000" dirty="0"/>
              <a:t>Highly accurate re-position of the Optical Assembly (BBGOA) accommodated in the Bridge Beam Guide (BBG) during start-up. </a:t>
            </a:r>
            <a:endParaRPr lang="sv-SE" sz="2000" dirty="0"/>
          </a:p>
          <a:p>
            <a:pPr lvl="0"/>
            <a:r>
              <a:rPr lang="en-GB" sz="2000" dirty="0"/>
              <a:t>Facilitate the handling tools for the Neutron Beam Window via the LSS frame.</a:t>
            </a:r>
            <a:endParaRPr lang="sv-SE" sz="2000" dirty="0"/>
          </a:p>
        </p:txBody>
      </p:sp>
      <p:pic>
        <p:nvPicPr>
          <p:cNvPr id="12" name="Picture 11">
            <a:extLst>
              <a:ext uri="{FF2B5EF4-FFF2-40B4-BE49-F238E27FC236}">
                <a16:creationId xmlns:a16="http://schemas.microsoft.com/office/drawing/2014/main" id="{DB6179E8-180B-406B-9D30-269449E9364F}"/>
              </a:ext>
            </a:extLst>
          </p:cNvPr>
          <p:cNvPicPr/>
          <p:nvPr/>
        </p:nvPicPr>
        <p:blipFill>
          <a:blip r:embed="rId3"/>
          <a:stretch>
            <a:fillRect/>
          </a:stretch>
        </p:blipFill>
        <p:spPr>
          <a:xfrm>
            <a:off x="6168008" y="1904357"/>
            <a:ext cx="4781550" cy="4458970"/>
          </a:xfrm>
          <a:prstGeom prst="rect">
            <a:avLst/>
          </a:prstGeom>
        </p:spPr>
      </p:pic>
      <p:sp>
        <p:nvSpPr>
          <p:cNvPr id="11" name="Rectangle 10">
            <a:extLst>
              <a:ext uri="{FF2B5EF4-FFF2-40B4-BE49-F238E27FC236}">
                <a16:creationId xmlns:a16="http://schemas.microsoft.com/office/drawing/2014/main" id="{4B574840-455B-48E1-9EEA-A83D168C97C7}"/>
              </a:ext>
            </a:extLst>
          </p:cNvPr>
          <p:cNvSpPr/>
          <p:nvPr/>
        </p:nvSpPr>
        <p:spPr>
          <a:xfrm>
            <a:off x="7320136" y="3688722"/>
            <a:ext cx="576064" cy="216024"/>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b="1" dirty="0">
                <a:solidFill>
                  <a:schemeClr val="tx1"/>
                </a:solidFill>
              </a:rPr>
              <a:t>BBGOA</a:t>
            </a:r>
          </a:p>
        </p:txBody>
      </p:sp>
      <p:cxnSp>
        <p:nvCxnSpPr>
          <p:cNvPr id="16" name="Straight Arrow Connector 15">
            <a:extLst>
              <a:ext uri="{FF2B5EF4-FFF2-40B4-BE49-F238E27FC236}">
                <a16:creationId xmlns:a16="http://schemas.microsoft.com/office/drawing/2014/main" id="{958852DE-3B0B-42BD-B58B-3D5369C4CCAD}"/>
              </a:ext>
            </a:extLst>
          </p:cNvPr>
          <p:cNvCxnSpPr>
            <a:cxnSpLocks/>
            <a:stCxn id="11" idx="1"/>
          </p:cNvCxnSpPr>
          <p:nvPr/>
        </p:nvCxnSpPr>
        <p:spPr>
          <a:xfrm flipH="1" flipV="1">
            <a:off x="6528048" y="3544706"/>
            <a:ext cx="792088" cy="2520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6C67273C-605D-4728-B8F3-BB00BE8F052A}"/>
              </a:ext>
            </a:extLst>
          </p:cNvPr>
          <p:cNvSpPr/>
          <p:nvPr/>
        </p:nvSpPr>
        <p:spPr>
          <a:xfrm>
            <a:off x="9768408" y="4025830"/>
            <a:ext cx="576064" cy="216024"/>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b="1" dirty="0">
                <a:solidFill>
                  <a:schemeClr val="tx1"/>
                </a:solidFill>
              </a:rPr>
              <a:t>BBGOA</a:t>
            </a:r>
          </a:p>
        </p:txBody>
      </p:sp>
      <p:cxnSp>
        <p:nvCxnSpPr>
          <p:cNvPr id="19" name="Straight Arrow Connector 18">
            <a:extLst>
              <a:ext uri="{FF2B5EF4-FFF2-40B4-BE49-F238E27FC236}">
                <a16:creationId xmlns:a16="http://schemas.microsoft.com/office/drawing/2014/main" id="{0548C54D-19DB-4A7D-982E-16B211C88225}"/>
              </a:ext>
            </a:extLst>
          </p:cNvPr>
          <p:cNvCxnSpPr>
            <a:cxnSpLocks/>
            <a:stCxn id="18" idx="1"/>
          </p:cNvCxnSpPr>
          <p:nvPr/>
        </p:nvCxnSpPr>
        <p:spPr>
          <a:xfrm flipH="1" flipV="1">
            <a:off x="8976320" y="4048762"/>
            <a:ext cx="792088" cy="850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itle 1">
            <a:extLst>
              <a:ext uri="{FF2B5EF4-FFF2-40B4-BE49-F238E27FC236}">
                <a16:creationId xmlns:a16="http://schemas.microsoft.com/office/drawing/2014/main" id="{4376DF3C-C789-624F-8EB8-6341A357042B}"/>
              </a:ext>
            </a:extLst>
          </p:cNvPr>
          <p:cNvSpPr>
            <a:spLocks noGrp="1"/>
          </p:cNvSpPr>
          <p:nvPr>
            <p:ph type="title"/>
          </p:nvPr>
        </p:nvSpPr>
        <p:spPr>
          <a:xfrm>
            <a:off x="609600" y="346646"/>
            <a:ext cx="9518848" cy="562074"/>
          </a:xfrm>
        </p:spPr>
        <p:txBody>
          <a:bodyPr>
            <a:normAutofit fontScale="90000"/>
          </a:bodyPr>
          <a:lstStyle/>
          <a:p>
            <a:r>
              <a:rPr lang="en-GB" sz="3200" b="1" dirty="0"/>
              <a:t>Light Shutter System</a:t>
            </a:r>
            <a:r>
              <a:rPr lang="en-GB" sz="3200" dirty="0"/>
              <a:t>	</a:t>
            </a:r>
          </a:p>
        </p:txBody>
      </p:sp>
      <p:sp>
        <p:nvSpPr>
          <p:cNvPr id="10" name="Text Placeholder 4">
            <a:extLst>
              <a:ext uri="{FF2B5EF4-FFF2-40B4-BE49-F238E27FC236}">
                <a16:creationId xmlns:a16="http://schemas.microsoft.com/office/drawing/2014/main" id="{EF094724-663E-6040-8B7E-C1B68EA848E1}"/>
              </a:ext>
            </a:extLst>
          </p:cNvPr>
          <p:cNvSpPr txBox="1">
            <a:spLocks/>
          </p:cNvSpPr>
          <p:nvPr/>
        </p:nvSpPr>
        <p:spPr>
          <a:xfrm>
            <a:off x="609600" y="797780"/>
            <a:ext cx="9518848" cy="590550"/>
          </a:xfrm>
          <a:prstGeom prst="rect">
            <a:avLst/>
          </a:prstGeom>
        </p:spPr>
        <p:txBody>
          <a:bodyPr/>
          <a:lst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dirty="0">
                <a:solidFill>
                  <a:schemeClr val="bg1"/>
                </a:solidFill>
              </a:rPr>
              <a:t>Introduction</a:t>
            </a:r>
          </a:p>
        </p:txBody>
      </p:sp>
    </p:spTree>
    <p:extLst>
      <p:ext uri="{BB962C8B-B14F-4D97-AF65-F5344CB8AC3E}">
        <p14:creationId xmlns:p14="http://schemas.microsoft.com/office/powerpoint/2010/main" val="91136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580332" y="2122331"/>
            <a:ext cx="4723904" cy="4038600"/>
          </a:xfrm>
        </p:spPr>
        <p:txBody>
          <a:bodyPr>
            <a:noAutofit/>
          </a:bodyPr>
          <a:lstStyle/>
          <a:p>
            <a:pPr marL="57150" indent="0">
              <a:buNone/>
            </a:pPr>
            <a:r>
              <a:rPr lang="en-US" sz="2000" dirty="0"/>
              <a:t>Major components:</a:t>
            </a:r>
          </a:p>
          <a:p>
            <a:pPr lvl="0"/>
            <a:r>
              <a:rPr lang="sv-SE" sz="2000" b="1" dirty="0"/>
              <a:t>G</a:t>
            </a:r>
            <a:r>
              <a:rPr lang="sv-SE" sz="2000" dirty="0"/>
              <a:t>amma </a:t>
            </a:r>
            <a:r>
              <a:rPr lang="sv-SE" sz="2000" b="1" dirty="0"/>
              <a:t>B</a:t>
            </a:r>
            <a:r>
              <a:rPr lang="sv-SE" sz="2000" dirty="0"/>
              <a:t>eam </a:t>
            </a:r>
            <a:r>
              <a:rPr lang="sv-SE" sz="2000" b="1" dirty="0"/>
              <a:t>S</a:t>
            </a:r>
            <a:r>
              <a:rPr lang="sv-SE" sz="2000" dirty="0"/>
              <a:t>hutter (</a:t>
            </a:r>
            <a:r>
              <a:rPr lang="sv-SE" sz="2000" b="1" dirty="0"/>
              <a:t>GBS</a:t>
            </a:r>
            <a:r>
              <a:rPr lang="sv-SE" sz="2000" dirty="0"/>
              <a:t>)</a:t>
            </a:r>
          </a:p>
          <a:p>
            <a:pPr lvl="0"/>
            <a:r>
              <a:rPr lang="sv-SE" sz="2000" b="1" dirty="0"/>
              <a:t>B</a:t>
            </a:r>
            <a:r>
              <a:rPr lang="sv-SE" sz="2000" dirty="0"/>
              <a:t>ridge </a:t>
            </a:r>
            <a:r>
              <a:rPr lang="sv-SE" sz="2000" b="1" dirty="0"/>
              <a:t>B</a:t>
            </a:r>
            <a:r>
              <a:rPr lang="sv-SE" sz="2000" dirty="0"/>
              <a:t>eam </a:t>
            </a:r>
            <a:r>
              <a:rPr lang="sv-SE" sz="2000" b="1" dirty="0"/>
              <a:t>G</a:t>
            </a:r>
            <a:r>
              <a:rPr lang="sv-SE" sz="2000" dirty="0"/>
              <a:t>uide (</a:t>
            </a:r>
            <a:r>
              <a:rPr lang="sv-SE" sz="2000" b="1" dirty="0"/>
              <a:t>BBG</a:t>
            </a:r>
            <a:r>
              <a:rPr lang="sv-SE" sz="2000" dirty="0"/>
              <a:t>)</a:t>
            </a:r>
          </a:p>
          <a:p>
            <a:pPr lvl="0"/>
            <a:r>
              <a:rPr lang="en-GB" sz="2000" b="1" dirty="0"/>
              <a:t>O</a:t>
            </a:r>
            <a:r>
              <a:rPr lang="en-GB" sz="2000" dirty="0"/>
              <a:t>ptics </a:t>
            </a:r>
            <a:r>
              <a:rPr lang="en-GB" sz="2000" b="1" dirty="0"/>
              <a:t>A</a:t>
            </a:r>
            <a:r>
              <a:rPr lang="en-GB" sz="2000" dirty="0"/>
              <a:t>ssembly (BBG</a:t>
            </a:r>
            <a:r>
              <a:rPr lang="en-GB" sz="2000" b="1" dirty="0"/>
              <a:t>OA</a:t>
            </a:r>
            <a:r>
              <a:rPr lang="en-GB" sz="2000" dirty="0"/>
              <a:t>)</a:t>
            </a:r>
          </a:p>
          <a:p>
            <a:pPr lvl="0"/>
            <a:r>
              <a:rPr lang="en-GB" sz="2000" dirty="0"/>
              <a:t>LSS Frame</a:t>
            </a:r>
          </a:p>
          <a:p>
            <a:pPr lvl="0"/>
            <a:r>
              <a:rPr lang="en-GB" sz="2000" b="1" dirty="0"/>
              <a:t>F</a:t>
            </a:r>
            <a:r>
              <a:rPr lang="en-GB" sz="2000" dirty="0"/>
              <a:t>loor </a:t>
            </a:r>
            <a:r>
              <a:rPr lang="en-GB" sz="2000" b="1" dirty="0"/>
              <a:t>F</a:t>
            </a:r>
            <a:r>
              <a:rPr lang="en-GB" sz="2000" dirty="0"/>
              <a:t>iller </a:t>
            </a:r>
            <a:r>
              <a:rPr lang="en-GB" sz="2000" b="1" dirty="0"/>
              <a:t>B</a:t>
            </a:r>
            <a:r>
              <a:rPr lang="en-GB" sz="2000" dirty="0"/>
              <a:t>lock (</a:t>
            </a:r>
            <a:r>
              <a:rPr lang="en-GB" sz="2000" b="1" dirty="0"/>
              <a:t>FFB</a:t>
            </a:r>
            <a:r>
              <a:rPr lang="en-GB" sz="2000" dirty="0"/>
              <a:t>)</a:t>
            </a:r>
          </a:p>
          <a:p>
            <a:pPr lvl="0"/>
            <a:r>
              <a:rPr lang="en-GB" sz="2000" dirty="0"/>
              <a:t>Actuator</a:t>
            </a:r>
          </a:p>
          <a:p>
            <a:pPr lvl="0"/>
            <a:r>
              <a:rPr lang="en-GB" sz="2000" dirty="0"/>
              <a:t>Switch Bar</a:t>
            </a:r>
            <a:endParaRPr lang="sv-SE" sz="2000" dirty="0"/>
          </a:p>
        </p:txBody>
      </p:sp>
      <p:pic>
        <p:nvPicPr>
          <p:cNvPr id="37" name="Picture 36">
            <a:extLst>
              <a:ext uri="{FF2B5EF4-FFF2-40B4-BE49-F238E27FC236}">
                <a16:creationId xmlns:a16="http://schemas.microsoft.com/office/drawing/2014/main" id="{3BF5E1A1-2B0B-40E9-B2B7-EF39306A9AB9}"/>
              </a:ext>
            </a:extLst>
          </p:cNvPr>
          <p:cNvPicPr/>
          <p:nvPr/>
        </p:nvPicPr>
        <p:blipFill rotWithShape="1">
          <a:blip r:embed="rId3" cstate="hqprint">
            <a:extLst>
              <a:ext uri="{28A0092B-C50C-407E-A947-70E740481C1C}">
                <a14:useLocalDpi xmlns:a14="http://schemas.microsoft.com/office/drawing/2010/main"/>
              </a:ext>
            </a:extLst>
          </a:blip>
          <a:srcRect/>
          <a:stretch/>
        </p:blipFill>
        <p:spPr>
          <a:xfrm>
            <a:off x="7320137" y="1564470"/>
            <a:ext cx="1066463" cy="5154323"/>
          </a:xfrm>
          <a:prstGeom prst="rect">
            <a:avLst/>
          </a:prstGeom>
        </p:spPr>
      </p:pic>
      <p:sp>
        <p:nvSpPr>
          <p:cNvPr id="39" name="Rectangle 38">
            <a:extLst>
              <a:ext uri="{FF2B5EF4-FFF2-40B4-BE49-F238E27FC236}">
                <a16:creationId xmlns:a16="http://schemas.microsoft.com/office/drawing/2014/main" id="{09082607-94B7-41F4-82C4-FBFFFCE47848}"/>
              </a:ext>
            </a:extLst>
          </p:cNvPr>
          <p:cNvSpPr/>
          <p:nvPr/>
        </p:nvSpPr>
        <p:spPr>
          <a:xfrm>
            <a:off x="8386599" y="3118742"/>
            <a:ext cx="576064" cy="216024"/>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b="1" dirty="0">
                <a:solidFill>
                  <a:schemeClr val="tx1"/>
                </a:solidFill>
              </a:rPr>
              <a:t>BBGOA</a:t>
            </a:r>
          </a:p>
        </p:txBody>
      </p:sp>
      <p:cxnSp>
        <p:nvCxnSpPr>
          <p:cNvPr id="40" name="Straight Arrow Connector 39">
            <a:extLst>
              <a:ext uri="{FF2B5EF4-FFF2-40B4-BE49-F238E27FC236}">
                <a16:creationId xmlns:a16="http://schemas.microsoft.com/office/drawing/2014/main" id="{4BCB7DF7-9D64-458D-8620-396D4FCF5F84}"/>
              </a:ext>
            </a:extLst>
          </p:cNvPr>
          <p:cNvCxnSpPr>
            <a:cxnSpLocks/>
            <a:stCxn id="39" idx="1"/>
          </p:cNvCxnSpPr>
          <p:nvPr/>
        </p:nvCxnSpPr>
        <p:spPr>
          <a:xfrm flipH="1" flipV="1">
            <a:off x="7752185" y="3049994"/>
            <a:ext cx="634415" cy="1767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1" name="Rectangle 40">
            <a:extLst>
              <a:ext uri="{FF2B5EF4-FFF2-40B4-BE49-F238E27FC236}">
                <a16:creationId xmlns:a16="http://schemas.microsoft.com/office/drawing/2014/main" id="{A2DF25D5-3D80-4AFA-AD36-86B45E4008F1}"/>
              </a:ext>
            </a:extLst>
          </p:cNvPr>
          <p:cNvSpPr/>
          <p:nvPr/>
        </p:nvSpPr>
        <p:spPr>
          <a:xfrm>
            <a:off x="8386599" y="1915187"/>
            <a:ext cx="576064" cy="216024"/>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b="1" dirty="0">
                <a:solidFill>
                  <a:schemeClr val="tx1"/>
                </a:solidFill>
              </a:rPr>
              <a:t>GBS</a:t>
            </a:r>
          </a:p>
        </p:txBody>
      </p:sp>
      <p:sp>
        <p:nvSpPr>
          <p:cNvPr id="43" name="Rectangle 42">
            <a:extLst>
              <a:ext uri="{FF2B5EF4-FFF2-40B4-BE49-F238E27FC236}">
                <a16:creationId xmlns:a16="http://schemas.microsoft.com/office/drawing/2014/main" id="{2AFE4263-F55B-4AA3-8453-35FBD81EE5D1}"/>
              </a:ext>
            </a:extLst>
          </p:cNvPr>
          <p:cNvSpPr/>
          <p:nvPr/>
        </p:nvSpPr>
        <p:spPr>
          <a:xfrm>
            <a:off x="8386599" y="3547532"/>
            <a:ext cx="576064" cy="216024"/>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b="1" dirty="0">
                <a:solidFill>
                  <a:schemeClr val="tx1"/>
                </a:solidFill>
              </a:rPr>
              <a:t>BBG</a:t>
            </a:r>
          </a:p>
        </p:txBody>
      </p:sp>
      <p:sp>
        <p:nvSpPr>
          <p:cNvPr id="46" name="Rectangle 45">
            <a:extLst>
              <a:ext uri="{FF2B5EF4-FFF2-40B4-BE49-F238E27FC236}">
                <a16:creationId xmlns:a16="http://schemas.microsoft.com/office/drawing/2014/main" id="{16FCFBE6-3D1B-4295-A2E1-A8B32FB4A3BB}"/>
              </a:ext>
            </a:extLst>
          </p:cNvPr>
          <p:cNvSpPr/>
          <p:nvPr/>
        </p:nvSpPr>
        <p:spPr>
          <a:xfrm>
            <a:off x="8386599" y="4403909"/>
            <a:ext cx="576064" cy="216024"/>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b="1" dirty="0">
                <a:solidFill>
                  <a:schemeClr val="tx1"/>
                </a:solidFill>
              </a:rPr>
              <a:t>FFB</a:t>
            </a:r>
          </a:p>
        </p:txBody>
      </p:sp>
      <p:cxnSp>
        <p:nvCxnSpPr>
          <p:cNvPr id="47" name="Straight Arrow Connector 46">
            <a:extLst>
              <a:ext uri="{FF2B5EF4-FFF2-40B4-BE49-F238E27FC236}">
                <a16:creationId xmlns:a16="http://schemas.microsoft.com/office/drawing/2014/main" id="{0AD1585A-03D8-4114-B11B-999381B35B81}"/>
              </a:ext>
            </a:extLst>
          </p:cNvPr>
          <p:cNvCxnSpPr>
            <a:cxnSpLocks/>
            <a:stCxn id="46" idx="1"/>
          </p:cNvCxnSpPr>
          <p:nvPr/>
        </p:nvCxnSpPr>
        <p:spPr>
          <a:xfrm flipH="1">
            <a:off x="7824193" y="4511921"/>
            <a:ext cx="562407" cy="1620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0" name="Rectangle 49">
            <a:extLst>
              <a:ext uri="{FF2B5EF4-FFF2-40B4-BE49-F238E27FC236}">
                <a16:creationId xmlns:a16="http://schemas.microsoft.com/office/drawing/2014/main" id="{08C1891E-385F-45F8-BEBA-9CEE54319659}"/>
              </a:ext>
            </a:extLst>
          </p:cNvPr>
          <p:cNvSpPr/>
          <p:nvPr/>
        </p:nvSpPr>
        <p:spPr>
          <a:xfrm>
            <a:off x="8386599" y="3961148"/>
            <a:ext cx="733736" cy="216024"/>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b="1" dirty="0">
                <a:solidFill>
                  <a:schemeClr val="tx1"/>
                </a:solidFill>
              </a:rPr>
              <a:t>LSS Frame</a:t>
            </a:r>
          </a:p>
        </p:txBody>
      </p:sp>
      <p:cxnSp>
        <p:nvCxnSpPr>
          <p:cNvPr id="51" name="Straight Arrow Connector 50">
            <a:extLst>
              <a:ext uri="{FF2B5EF4-FFF2-40B4-BE49-F238E27FC236}">
                <a16:creationId xmlns:a16="http://schemas.microsoft.com/office/drawing/2014/main" id="{7EB1048B-4702-4215-A89F-08BA0BEFB06F}"/>
              </a:ext>
            </a:extLst>
          </p:cNvPr>
          <p:cNvCxnSpPr>
            <a:cxnSpLocks/>
            <a:stCxn id="50" idx="1"/>
          </p:cNvCxnSpPr>
          <p:nvPr/>
        </p:nvCxnSpPr>
        <p:spPr>
          <a:xfrm flipH="1">
            <a:off x="8184233" y="4069160"/>
            <a:ext cx="202367" cy="108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 name="Rectangle 51">
            <a:extLst>
              <a:ext uri="{FF2B5EF4-FFF2-40B4-BE49-F238E27FC236}">
                <a16:creationId xmlns:a16="http://schemas.microsoft.com/office/drawing/2014/main" id="{FF29B74D-2217-43D7-8BC3-ADFD3285C758}"/>
              </a:ext>
            </a:extLst>
          </p:cNvPr>
          <p:cNvSpPr/>
          <p:nvPr/>
        </p:nvSpPr>
        <p:spPr>
          <a:xfrm>
            <a:off x="8386599" y="5462339"/>
            <a:ext cx="733737" cy="216024"/>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b="1" dirty="0">
                <a:solidFill>
                  <a:schemeClr val="tx1"/>
                </a:solidFill>
              </a:rPr>
              <a:t>Actuator</a:t>
            </a:r>
          </a:p>
        </p:txBody>
      </p:sp>
      <p:cxnSp>
        <p:nvCxnSpPr>
          <p:cNvPr id="53" name="Straight Arrow Connector 52">
            <a:extLst>
              <a:ext uri="{FF2B5EF4-FFF2-40B4-BE49-F238E27FC236}">
                <a16:creationId xmlns:a16="http://schemas.microsoft.com/office/drawing/2014/main" id="{542585A4-C4A9-482E-9278-92C2424C5B68}"/>
              </a:ext>
            </a:extLst>
          </p:cNvPr>
          <p:cNvCxnSpPr>
            <a:cxnSpLocks/>
            <a:stCxn id="52" idx="1"/>
          </p:cNvCxnSpPr>
          <p:nvPr/>
        </p:nvCxnSpPr>
        <p:spPr>
          <a:xfrm flipH="1">
            <a:off x="7896200" y="5570351"/>
            <a:ext cx="490398" cy="2892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8" name="Rectangle 57">
            <a:extLst>
              <a:ext uri="{FF2B5EF4-FFF2-40B4-BE49-F238E27FC236}">
                <a16:creationId xmlns:a16="http://schemas.microsoft.com/office/drawing/2014/main" id="{E6EDBA06-9395-4336-A39A-BB4AE3EDB711}"/>
              </a:ext>
            </a:extLst>
          </p:cNvPr>
          <p:cNvSpPr/>
          <p:nvPr/>
        </p:nvSpPr>
        <p:spPr>
          <a:xfrm>
            <a:off x="8380359" y="6132264"/>
            <a:ext cx="803131" cy="216024"/>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b="1" dirty="0">
                <a:solidFill>
                  <a:schemeClr val="tx1"/>
                </a:solidFill>
              </a:rPr>
              <a:t>Switch Bar</a:t>
            </a:r>
          </a:p>
        </p:txBody>
      </p:sp>
      <p:cxnSp>
        <p:nvCxnSpPr>
          <p:cNvPr id="59" name="Straight Arrow Connector 58">
            <a:extLst>
              <a:ext uri="{FF2B5EF4-FFF2-40B4-BE49-F238E27FC236}">
                <a16:creationId xmlns:a16="http://schemas.microsoft.com/office/drawing/2014/main" id="{C11CC2A0-D802-44E2-A399-9A612BD2A8D3}"/>
              </a:ext>
            </a:extLst>
          </p:cNvPr>
          <p:cNvCxnSpPr>
            <a:cxnSpLocks/>
            <a:stCxn id="58" idx="1"/>
          </p:cNvCxnSpPr>
          <p:nvPr/>
        </p:nvCxnSpPr>
        <p:spPr>
          <a:xfrm flipH="1">
            <a:off x="7752184" y="6240276"/>
            <a:ext cx="62817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itle 1">
            <a:extLst>
              <a:ext uri="{FF2B5EF4-FFF2-40B4-BE49-F238E27FC236}">
                <a16:creationId xmlns:a16="http://schemas.microsoft.com/office/drawing/2014/main" id="{19D344F1-D147-0341-9ADE-E4BFB7F68BF7}"/>
              </a:ext>
            </a:extLst>
          </p:cNvPr>
          <p:cNvSpPr>
            <a:spLocks noGrp="1"/>
          </p:cNvSpPr>
          <p:nvPr>
            <p:ph type="title"/>
          </p:nvPr>
        </p:nvSpPr>
        <p:spPr>
          <a:xfrm>
            <a:off x="609600" y="346646"/>
            <a:ext cx="9518848" cy="562074"/>
          </a:xfrm>
        </p:spPr>
        <p:txBody>
          <a:bodyPr>
            <a:noAutofit/>
          </a:bodyPr>
          <a:lstStyle/>
          <a:p>
            <a:r>
              <a:rPr lang="en-GB" sz="3200" b="1" dirty="0"/>
              <a:t>Light Shutter System</a:t>
            </a:r>
            <a:r>
              <a:rPr lang="en-GB" sz="3200" dirty="0"/>
              <a:t>	</a:t>
            </a:r>
          </a:p>
        </p:txBody>
      </p:sp>
      <p:sp>
        <p:nvSpPr>
          <p:cNvPr id="28" name="Text Placeholder 4">
            <a:extLst>
              <a:ext uri="{FF2B5EF4-FFF2-40B4-BE49-F238E27FC236}">
                <a16:creationId xmlns:a16="http://schemas.microsoft.com/office/drawing/2014/main" id="{443905D0-062C-244B-923E-5E9AEF11C2A8}"/>
              </a:ext>
            </a:extLst>
          </p:cNvPr>
          <p:cNvSpPr txBox="1">
            <a:spLocks/>
          </p:cNvSpPr>
          <p:nvPr/>
        </p:nvSpPr>
        <p:spPr>
          <a:xfrm>
            <a:off x="609600" y="797780"/>
            <a:ext cx="9518848" cy="590550"/>
          </a:xfrm>
          <a:prstGeom prst="rect">
            <a:avLst/>
          </a:prstGeom>
        </p:spPr>
        <p:txBody>
          <a:bodyPr/>
          <a:lst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dirty="0">
                <a:solidFill>
                  <a:schemeClr val="bg1"/>
                </a:solidFill>
              </a:rPr>
              <a:t>Introduction</a:t>
            </a:r>
          </a:p>
        </p:txBody>
      </p:sp>
    </p:spTree>
    <p:extLst>
      <p:ext uri="{BB962C8B-B14F-4D97-AF65-F5344CB8AC3E}">
        <p14:creationId xmlns:p14="http://schemas.microsoft.com/office/powerpoint/2010/main" val="21266022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343472" y="2183436"/>
            <a:ext cx="4811976" cy="4038600"/>
          </a:xfrm>
        </p:spPr>
        <p:txBody>
          <a:bodyPr>
            <a:noAutofit/>
          </a:bodyPr>
          <a:lstStyle/>
          <a:p>
            <a:pPr marL="57150" indent="0">
              <a:buNone/>
            </a:pPr>
            <a:r>
              <a:rPr lang="en-GB" sz="2000" dirty="0"/>
              <a:t>BBGOA</a:t>
            </a:r>
          </a:p>
          <a:p>
            <a:pPr marL="0" indent="0">
              <a:buNone/>
            </a:pPr>
            <a:r>
              <a:rPr lang="en-GB" sz="2000" dirty="0"/>
              <a:t>Inside each BBG is an Optical Assembly (OA) operating as a part of the Neutron Beam Guide.</a:t>
            </a:r>
          </a:p>
          <a:p>
            <a:pPr marL="0" indent="0">
              <a:buNone/>
            </a:pPr>
            <a:r>
              <a:rPr lang="en-GB" sz="2000" dirty="0"/>
              <a:t>There are two principal different OA, fixed and switchable (2/3 positions).</a:t>
            </a:r>
          </a:p>
          <a:p>
            <a:pPr marL="0" indent="0">
              <a:buNone/>
            </a:pPr>
            <a:r>
              <a:rPr lang="en-GB" sz="2000" dirty="0"/>
              <a:t>This means that the LSS has to not only handling re-position but also the switching function, with high repeatable positioning accuracy.</a:t>
            </a:r>
          </a:p>
        </p:txBody>
      </p:sp>
      <p:pic>
        <p:nvPicPr>
          <p:cNvPr id="40" name="Picture 39">
            <a:extLst>
              <a:ext uri="{FF2B5EF4-FFF2-40B4-BE49-F238E27FC236}">
                <a16:creationId xmlns:a16="http://schemas.microsoft.com/office/drawing/2014/main" id="{BFC41990-0286-4134-8C0C-1F5AE99B96A2}"/>
              </a:ext>
            </a:extLst>
          </p:cNvPr>
          <p:cNvPicPr>
            <a:picLocks noChangeAspect="1"/>
          </p:cNvPicPr>
          <p:nvPr/>
        </p:nvPicPr>
        <p:blipFill>
          <a:blip r:embed="rId3"/>
          <a:stretch>
            <a:fillRect/>
          </a:stretch>
        </p:blipFill>
        <p:spPr>
          <a:xfrm>
            <a:off x="6600057" y="1744569"/>
            <a:ext cx="4340475" cy="2458167"/>
          </a:xfrm>
          <a:prstGeom prst="rect">
            <a:avLst/>
          </a:prstGeom>
        </p:spPr>
      </p:pic>
      <p:pic>
        <p:nvPicPr>
          <p:cNvPr id="41" name="Picture 40">
            <a:extLst>
              <a:ext uri="{FF2B5EF4-FFF2-40B4-BE49-F238E27FC236}">
                <a16:creationId xmlns:a16="http://schemas.microsoft.com/office/drawing/2014/main" id="{91B7AE3C-D3CF-499D-AB99-C5098294E8AE}"/>
              </a:ext>
            </a:extLst>
          </p:cNvPr>
          <p:cNvPicPr>
            <a:picLocks noChangeAspect="1"/>
          </p:cNvPicPr>
          <p:nvPr/>
        </p:nvPicPr>
        <p:blipFill>
          <a:blip r:embed="rId4"/>
          <a:stretch>
            <a:fillRect/>
          </a:stretch>
        </p:blipFill>
        <p:spPr>
          <a:xfrm>
            <a:off x="6600056" y="4140741"/>
            <a:ext cx="4340475" cy="2515500"/>
          </a:xfrm>
          <a:prstGeom prst="rect">
            <a:avLst/>
          </a:prstGeom>
        </p:spPr>
      </p:pic>
      <p:sp>
        <p:nvSpPr>
          <p:cNvPr id="10" name="Title 1">
            <a:extLst>
              <a:ext uri="{FF2B5EF4-FFF2-40B4-BE49-F238E27FC236}">
                <a16:creationId xmlns:a16="http://schemas.microsoft.com/office/drawing/2014/main" id="{47B9B7A2-394D-B14E-B4E7-BC3A2E8BA3ED}"/>
              </a:ext>
            </a:extLst>
          </p:cNvPr>
          <p:cNvSpPr>
            <a:spLocks noGrp="1"/>
          </p:cNvSpPr>
          <p:nvPr>
            <p:ph type="title"/>
          </p:nvPr>
        </p:nvSpPr>
        <p:spPr>
          <a:xfrm>
            <a:off x="609600" y="346646"/>
            <a:ext cx="9518848" cy="562074"/>
          </a:xfrm>
        </p:spPr>
        <p:txBody>
          <a:bodyPr>
            <a:noAutofit/>
          </a:bodyPr>
          <a:lstStyle/>
          <a:p>
            <a:r>
              <a:rPr lang="en-GB" sz="3200" b="1" dirty="0"/>
              <a:t>Light Shutter System</a:t>
            </a:r>
            <a:r>
              <a:rPr lang="en-GB" sz="3200" dirty="0"/>
              <a:t>	</a:t>
            </a:r>
          </a:p>
        </p:txBody>
      </p:sp>
      <p:sp>
        <p:nvSpPr>
          <p:cNvPr id="11" name="Text Placeholder 4">
            <a:extLst>
              <a:ext uri="{FF2B5EF4-FFF2-40B4-BE49-F238E27FC236}">
                <a16:creationId xmlns:a16="http://schemas.microsoft.com/office/drawing/2014/main" id="{C6AC0623-3AA9-E44D-8049-326E7FD42FC8}"/>
              </a:ext>
            </a:extLst>
          </p:cNvPr>
          <p:cNvSpPr txBox="1">
            <a:spLocks/>
          </p:cNvSpPr>
          <p:nvPr/>
        </p:nvSpPr>
        <p:spPr>
          <a:xfrm>
            <a:off x="609600" y="797780"/>
            <a:ext cx="9518848" cy="590550"/>
          </a:xfrm>
          <a:prstGeom prst="rect">
            <a:avLst/>
          </a:prstGeom>
        </p:spPr>
        <p:txBody>
          <a:bodyPr/>
          <a:lst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dirty="0">
                <a:solidFill>
                  <a:schemeClr val="bg1"/>
                </a:solidFill>
              </a:rPr>
              <a:t>Introduction</a:t>
            </a:r>
          </a:p>
        </p:txBody>
      </p:sp>
    </p:spTree>
    <p:extLst>
      <p:ext uri="{BB962C8B-B14F-4D97-AF65-F5344CB8AC3E}">
        <p14:creationId xmlns:p14="http://schemas.microsoft.com/office/powerpoint/2010/main" val="1292923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69F35C-FE66-AB4F-B4B1-5D3DC1D36625}"/>
              </a:ext>
            </a:extLst>
          </p:cNvPr>
          <p:cNvSpPr>
            <a:spLocks noGrp="1"/>
          </p:cNvSpPr>
          <p:nvPr>
            <p:ph type="ctrTitle"/>
          </p:nvPr>
        </p:nvSpPr>
        <p:spPr>
          <a:xfrm>
            <a:off x="-1032792" y="566719"/>
            <a:ext cx="10363200" cy="1470025"/>
          </a:xfrm>
        </p:spPr>
        <p:txBody>
          <a:bodyPr>
            <a:normAutofit/>
          </a:bodyPr>
          <a:lstStyle/>
          <a:p>
            <a:r>
              <a:rPr lang="sv-SE" sz="3600" b="1" dirty="0"/>
              <a:t>NBPI - NBOA Integration</a:t>
            </a:r>
          </a:p>
        </p:txBody>
      </p:sp>
      <p:sp>
        <p:nvSpPr>
          <p:cNvPr id="2" name="Slide Number Placeholder 1">
            <a:extLst>
              <a:ext uri="{FF2B5EF4-FFF2-40B4-BE49-F238E27FC236}">
                <a16:creationId xmlns:a16="http://schemas.microsoft.com/office/drawing/2014/main" id="{BA214E6B-211C-FA47-95BF-9C331028E906}"/>
              </a:ext>
            </a:extLst>
          </p:cNvPr>
          <p:cNvSpPr>
            <a:spLocks noGrp="1"/>
          </p:cNvSpPr>
          <p:nvPr>
            <p:ph type="sldNum" sz="quarter" idx="12"/>
          </p:nvPr>
        </p:nvSpPr>
        <p:spPr/>
        <p:txBody>
          <a:bodyPr/>
          <a:lstStyle/>
          <a:p>
            <a:fld id="{551115BC-487E-4422-894C-CB7CD3E79223}" type="slidenum">
              <a:rPr lang="en-GB" noProof="0" smtClean="0"/>
              <a:t>5</a:t>
            </a:fld>
            <a:endParaRPr lang="en-GB" noProof="0" dirty="0"/>
          </a:p>
        </p:txBody>
      </p:sp>
      <p:pic>
        <p:nvPicPr>
          <p:cNvPr id="7" name="Bildobjekt 119">
            <a:extLst>
              <a:ext uri="{FF2B5EF4-FFF2-40B4-BE49-F238E27FC236}">
                <a16:creationId xmlns:a16="http://schemas.microsoft.com/office/drawing/2014/main" id="{6E3EC189-E80D-0E43-9F96-975BB194E4C2}"/>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bwMode="auto">
          <a:xfrm>
            <a:off x="6485786" y="2036744"/>
            <a:ext cx="5257195" cy="4344988"/>
          </a:xfrm>
          <a:prstGeom prst="rect">
            <a:avLst/>
          </a:prstGeom>
          <a:noFill/>
          <a:ln>
            <a:noFill/>
          </a:ln>
        </p:spPr>
      </p:pic>
      <p:pic>
        <p:nvPicPr>
          <p:cNvPr id="8" name="Content Placeholder 33">
            <a:extLst>
              <a:ext uri="{FF2B5EF4-FFF2-40B4-BE49-F238E27FC236}">
                <a16:creationId xmlns:a16="http://schemas.microsoft.com/office/drawing/2014/main" id="{72E53F22-B00D-864F-B58C-38C63C81450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602"/>
          <a:stretch/>
        </p:blipFill>
        <p:spPr>
          <a:xfrm>
            <a:off x="631753" y="2002880"/>
            <a:ext cx="5756552" cy="4387227"/>
          </a:xfrm>
          <a:prstGeom prst="rect">
            <a:avLst/>
          </a:prstGeom>
        </p:spPr>
      </p:pic>
      <p:grpSp>
        <p:nvGrpSpPr>
          <p:cNvPr id="9" name="Group 8">
            <a:extLst>
              <a:ext uri="{FF2B5EF4-FFF2-40B4-BE49-F238E27FC236}">
                <a16:creationId xmlns:a16="http://schemas.microsoft.com/office/drawing/2014/main" id="{BF292F4B-DBE6-8446-816C-D2D814252261}"/>
              </a:ext>
            </a:extLst>
          </p:cNvPr>
          <p:cNvGrpSpPr/>
          <p:nvPr/>
        </p:nvGrpSpPr>
        <p:grpSpPr>
          <a:xfrm>
            <a:off x="7536160" y="3068960"/>
            <a:ext cx="4086858" cy="3211835"/>
            <a:chOff x="0" y="0"/>
            <a:chExt cx="4086970" cy="3212327"/>
          </a:xfrm>
        </p:grpSpPr>
        <p:sp>
          <p:nvSpPr>
            <p:cNvPr id="10" name="Textruta 2">
              <a:extLst>
                <a:ext uri="{FF2B5EF4-FFF2-40B4-BE49-F238E27FC236}">
                  <a16:creationId xmlns:a16="http://schemas.microsoft.com/office/drawing/2014/main" id="{75D2AFCF-6B2E-3244-846B-D9C06B71AA4C}"/>
                </a:ext>
              </a:extLst>
            </p:cNvPr>
            <p:cNvSpPr txBox="1">
              <a:spLocks noChangeArrowheads="1"/>
            </p:cNvSpPr>
            <p:nvPr/>
          </p:nvSpPr>
          <p:spPr bwMode="auto">
            <a:xfrm>
              <a:off x="0" y="1940118"/>
              <a:ext cx="874395" cy="325755"/>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NBPI body</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11" name="Rak pilkoppling 121">
              <a:extLst>
                <a:ext uri="{FF2B5EF4-FFF2-40B4-BE49-F238E27FC236}">
                  <a16:creationId xmlns:a16="http://schemas.microsoft.com/office/drawing/2014/main" id="{3D78AF95-F6EF-124B-9184-68F38BC399D5}"/>
                </a:ext>
              </a:extLst>
            </p:cNvPr>
            <p:cNvCxnSpPr/>
            <p:nvPr/>
          </p:nvCxnSpPr>
          <p:spPr>
            <a:xfrm flipV="1">
              <a:off x="818984" y="1606164"/>
              <a:ext cx="604299" cy="469072"/>
            </a:xfrm>
            <a:prstGeom prst="straightConnector1">
              <a:avLst/>
            </a:prstGeom>
            <a:noFill/>
            <a:ln w="9525" cap="flat" cmpd="sng" algn="ctr">
              <a:solidFill>
                <a:sysClr val="windowText" lastClr="000000"/>
              </a:solidFill>
              <a:prstDash val="solid"/>
              <a:tailEnd type="triangle"/>
            </a:ln>
            <a:effectLst/>
          </p:spPr>
        </p:cxnSp>
        <p:sp>
          <p:nvSpPr>
            <p:cNvPr id="12" name="Textruta 2">
              <a:extLst>
                <a:ext uri="{FF2B5EF4-FFF2-40B4-BE49-F238E27FC236}">
                  <a16:creationId xmlns:a16="http://schemas.microsoft.com/office/drawing/2014/main" id="{42944EF1-1737-8342-BCF1-AAD0579456DC}"/>
                </a:ext>
              </a:extLst>
            </p:cNvPr>
            <p:cNvSpPr txBox="1">
              <a:spLocks noChangeArrowheads="1"/>
            </p:cNvSpPr>
            <p:nvPr/>
          </p:nvSpPr>
          <p:spPr bwMode="auto">
            <a:xfrm>
              <a:off x="2600076" y="0"/>
              <a:ext cx="1486894" cy="326003"/>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dirty="0">
                  <a:ln>
                    <a:noFill/>
                  </a:ln>
                  <a:effectLst/>
                  <a:latin typeface="Calibri" panose="020F0502020204030204" pitchFamily="34" charset="0"/>
                  <a:ea typeface="Calibri" panose="020F0502020204030204" pitchFamily="34" charset="0"/>
                  <a:cs typeface="Times New Roman" pitchFamily="2" charset="0"/>
                </a:rPr>
                <a:t>NBOA compartment</a:t>
              </a:r>
              <a:endParaRPr lang="sv-SE" sz="1200" dirty="0">
                <a:effectLst/>
                <a:latin typeface="Calibri" panose="020F0502020204030204" pitchFamily="34" charset="0"/>
                <a:ea typeface="Calibri" panose="020F0502020204030204" pitchFamily="34" charset="0"/>
                <a:cs typeface="Times New Roman" pitchFamily="2" charset="0"/>
              </a:endParaRPr>
            </a:p>
          </p:txBody>
        </p:sp>
        <p:cxnSp>
          <p:nvCxnSpPr>
            <p:cNvPr id="13" name="Rak pilkoppling 123">
              <a:extLst>
                <a:ext uri="{FF2B5EF4-FFF2-40B4-BE49-F238E27FC236}">
                  <a16:creationId xmlns:a16="http://schemas.microsoft.com/office/drawing/2014/main" id="{BAECD0C8-6F24-1148-B676-BDAC8B2F0D73}"/>
                </a:ext>
              </a:extLst>
            </p:cNvPr>
            <p:cNvCxnSpPr/>
            <p:nvPr/>
          </p:nvCxnSpPr>
          <p:spPr>
            <a:xfrm flipH="1">
              <a:off x="1956021" y="326004"/>
              <a:ext cx="818984" cy="724066"/>
            </a:xfrm>
            <a:prstGeom prst="straightConnector1">
              <a:avLst/>
            </a:prstGeom>
            <a:noFill/>
            <a:ln w="9525" cap="flat" cmpd="sng" algn="ctr">
              <a:solidFill>
                <a:sysClr val="windowText" lastClr="000000"/>
              </a:solidFill>
              <a:prstDash val="solid"/>
              <a:tailEnd type="triangle"/>
            </a:ln>
            <a:effectLst/>
          </p:spPr>
        </p:cxnSp>
        <p:sp>
          <p:nvSpPr>
            <p:cNvPr id="14" name="Textruta 2">
              <a:extLst>
                <a:ext uri="{FF2B5EF4-FFF2-40B4-BE49-F238E27FC236}">
                  <a16:creationId xmlns:a16="http://schemas.microsoft.com/office/drawing/2014/main" id="{02688380-A5D9-8F42-90BE-3B16277B07DC}"/>
                </a:ext>
              </a:extLst>
            </p:cNvPr>
            <p:cNvSpPr txBox="1">
              <a:spLocks noChangeArrowheads="1"/>
            </p:cNvSpPr>
            <p:nvPr/>
          </p:nvSpPr>
          <p:spPr bwMode="auto">
            <a:xfrm>
              <a:off x="1598212" y="2528515"/>
              <a:ext cx="1001864" cy="683812"/>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1200"/>
                </a:spcAft>
              </a:pPr>
              <a:r>
                <a:rPr lang="en-US" sz="1200">
                  <a:ln>
                    <a:noFill/>
                  </a:ln>
                  <a:effectLst/>
                  <a:latin typeface="Calibri" panose="020F0502020204030204" pitchFamily="34" charset="0"/>
                  <a:ea typeface="Calibri" panose="020F0502020204030204" pitchFamily="34" charset="0"/>
                  <a:cs typeface="Times New Roman" pitchFamily="2" charset="0"/>
                </a:rPr>
                <a:t>Cavity for alignment features</a:t>
              </a:r>
              <a:endParaRPr lang="sv-SE" sz="1200">
                <a:effectLst/>
                <a:latin typeface="Calibri" panose="020F0502020204030204" pitchFamily="34" charset="0"/>
                <a:ea typeface="Calibri" panose="020F0502020204030204" pitchFamily="34" charset="0"/>
                <a:cs typeface="Times New Roman" pitchFamily="2" charset="0"/>
              </a:endParaRPr>
            </a:p>
          </p:txBody>
        </p:sp>
        <p:cxnSp>
          <p:nvCxnSpPr>
            <p:cNvPr id="15" name="Rak pilkoppling 125">
              <a:extLst>
                <a:ext uri="{FF2B5EF4-FFF2-40B4-BE49-F238E27FC236}">
                  <a16:creationId xmlns:a16="http://schemas.microsoft.com/office/drawing/2014/main" id="{21630171-9ADB-D240-A55E-BB3CDF738118}"/>
                </a:ext>
              </a:extLst>
            </p:cNvPr>
            <p:cNvCxnSpPr/>
            <p:nvPr/>
          </p:nvCxnSpPr>
          <p:spPr>
            <a:xfrm flipH="1" flipV="1">
              <a:off x="2027582" y="1622066"/>
              <a:ext cx="206734" cy="906449"/>
            </a:xfrm>
            <a:prstGeom prst="straightConnector1">
              <a:avLst/>
            </a:prstGeom>
            <a:noFill/>
            <a:ln w="9525" cap="flat" cmpd="sng" algn="ctr">
              <a:solidFill>
                <a:sysClr val="windowText" lastClr="000000"/>
              </a:solidFill>
              <a:prstDash val="solid"/>
              <a:tailEnd type="triangle"/>
            </a:ln>
            <a:effectLst/>
          </p:spPr>
        </p:cxnSp>
      </p:grpSp>
    </p:spTree>
    <p:extLst>
      <p:ext uri="{BB962C8B-B14F-4D97-AF65-F5344CB8AC3E}">
        <p14:creationId xmlns:p14="http://schemas.microsoft.com/office/powerpoint/2010/main" val="6779099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541124" y="1528574"/>
            <a:ext cx="4705047" cy="1900426"/>
          </a:xfrm>
        </p:spPr>
        <p:txBody>
          <a:bodyPr>
            <a:noAutofit/>
          </a:bodyPr>
          <a:lstStyle/>
          <a:p>
            <a:pPr marL="57150" indent="0">
              <a:buNone/>
            </a:pPr>
            <a:r>
              <a:rPr lang="en-US" sz="2000" dirty="0"/>
              <a:t>Aligning, the major challenge</a:t>
            </a:r>
          </a:p>
          <a:p>
            <a:pPr marL="57150" indent="0">
              <a:buNone/>
            </a:pPr>
            <a:r>
              <a:rPr lang="sv-SE" sz="2000" dirty="0" err="1"/>
              <a:t>Aligning</a:t>
            </a:r>
            <a:r>
              <a:rPr lang="sv-SE" sz="2000" dirty="0"/>
              <a:t> in 5DoF (Z-led not </a:t>
            </a:r>
            <a:r>
              <a:rPr lang="sv-SE" sz="2000" dirty="0" err="1"/>
              <a:t>constrained</a:t>
            </a:r>
            <a:r>
              <a:rPr lang="sv-SE" sz="2000" dirty="0"/>
              <a:t>) </a:t>
            </a:r>
            <a:r>
              <a:rPr lang="sv-SE" sz="2000" dirty="0" err="1"/>
              <a:t>will</a:t>
            </a:r>
            <a:r>
              <a:rPr lang="sv-SE" sz="2000" dirty="0"/>
              <a:t> be </a:t>
            </a:r>
            <a:r>
              <a:rPr lang="sv-SE" sz="2000" dirty="0" err="1"/>
              <a:t>done</a:t>
            </a:r>
            <a:r>
              <a:rPr lang="sv-SE" sz="2000" dirty="0"/>
              <a:t> by </a:t>
            </a:r>
            <a:r>
              <a:rPr lang="sv-SE" sz="2000" dirty="0" err="1"/>
              <a:t>constraining</a:t>
            </a:r>
            <a:r>
              <a:rPr lang="sv-SE" sz="2000" dirty="0"/>
              <a:t> the BBG </a:t>
            </a:r>
            <a:r>
              <a:rPr lang="sv-SE" sz="2000" dirty="0" err="1"/>
              <a:t>with</a:t>
            </a:r>
            <a:r>
              <a:rPr lang="sv-SE" sz="2000" dirty="0"/>
              <a:t> 2 </a:t>
            </a:r>
            <a:r>
              <a:rPr lang="sv-SE" sz="2000" dirty="0" err="1"/>
              <a:t>guiding</a:t>
            </a:r>
            <a:r>
              <a:rPr lang="sv-SE" sz="2000" dirty="0"/>
              <a:t> </a:t>
            </a:r>
            <a:r>
              <a:rPr lang="sv-SE" sz="2000" dirty="0" err="1"/>
              <a:t>rails</a:t>
            </a:r>
            <a:r>
              <a:rPr lang="sv-SE" sz="2000" dirty="0"/>
              <a:t> </a:t>
            </a:r>
            <a:r>
              <a:rPr lang="sv-SE" sz="2000" dirty="0" err="1"/>
              <a:t>combined</a:t>
            </a:r>
            <a:r>
              <a:rPr lang="sv-SE" sz="2000" dirty="0"/>
              <a:t> </a:t>
            </a:r>
            <a:r>
              <a:rPr lang="sv-SE" sz="2000" dirty="0" err="1"/>
              <a:t>with</a:t>
            </a:r>
            <a:r>
              <a:rPr lang="sv-SE" sz="2000" dirty="0"/>
              <a:t> 1+2 roller </a:t>
            </a:r>
            <a:r>
              <a:rPr lang="sv-SE" sz="2000" dirty="0" err="1"/>
              <a:t>cartridges</a:t>
            </a:r>
            <a:r>
              <a:rPr lang="sv-SE" sz="2000" dirty="0"/>
              <a:t>.</a:t>
            </a:r>
          </a:p>
          <a:p>
            <a:pPr marL="57150" indent="0">
              <a:buNone/>
            </a:pPr>
            <a:endParaRPr lang="en-US" sz="2400" dirty="0"/>
          </a:p>
        </p:txBody>
      </p:sp>
      <p:pic>
        <p:nvPicPr>
          <p:cNvPr id="4" name="Picture 3">
            <a:extLst>
              <a:ext uri="{FF2B5EF4-FFF2-40B4-BE49-F238E27FC236}">
                <a16:creationId xmlns:a16="http://schemas.microsoft.com/office/drawing/2014/main" id="{EEC837A4-570D-44C7-9740-F81688CBFA5F}"/>
              </a:ext>
            </a:extLst>
          </p:cNvPr>
          <p:cNvPicPr>
            <a:picLocks noChangeAspect="1"/>
          </p:cNvPicPr>
          <p:nvPr/>
        </p:nvPicPr>
        <p:blipFill>
          <a:blip r:embed="rId3"/>
          <a:stretch>
            <a:fillRect/>
          </a:stretch>
        </p:blipFill>
        <p:spPr>
          <a:xfrm>
            <a:off x="6312024" y="2097863"/>
            <a:ext cx="5169294" cy="4725144"/>
          </a:xfrm>
          <a:prstGeom prst="rect">
            <a:avLst/>
          </a:prstGeom>
        </p:spPr>
      </p:pic>
      <p:pic>
        <p:nvPicPr>
          <p:cNvPr id="7" name="Picture 6">
            <a:extLst>
              <a:ext uri="{FF2B5EF4-FFF2-40B4-BE49-F238E27FC236}">
                <a16:creationId xmlns:a16="http://schemas.microsoft.com/office/drawing/2014/main" id="{904779CB-4697-4196-8FF8-9D9DC117ED8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79243" y="1528574"/>
            <a:ext cx="2176461" cy="1627773"/>
          </a:xfrm>
          <a:prstGeom prst="rect">
            <a:avLst/>
          </a:prstGeom>
        </p:spPr>
      </p:pic>
      <p:pic>
        <p:nvPicPr>
          <p:cNvPr id="8" name="Picture 7">
            <a:extLst>
              <a:ext uri="{FF2B5EF4-FFF2-40B4-BE49-F238E27FC236}">
                <a16:creationId xmlns:a16="http://schemas.microsoft.com/office/drawing/2014/main" id="{855263E5-3E00-47B0-B8B2-451A79008A96}"/>
              </a:ext>
            </a:extLst>
          </p:cNvPr>
          <p:cNvPicPr>
            <a:picLocks noChangeAspect="1"/>
          </p:cNvPicPr>
          <p:nvPr/>
        </p:nvPicPr>
        <p:blipFill>
          <a:blip r:embed="rId5"/>
          <a:stretch>
            <a:fillRect/>
          </a:stretch>
        </p:blipFill>
        <p:spPr>
          <a:xfrm>
            <a:off x="2667815" y="3573016"/>
            <a:ext cx="2305787" cy="2062870"/>
          </a:xfrm>
          <a:prstGeom prst="rect">
            <a:avLst/>
          </a:prstGeom>
        </p:spPr>
      </p:pic>
      <p:pic>
        <p:nvPicPr>
          <p:cNvPr id="17" name="Picture 16">
            <a:extLst>
              <a:ext uri="{FF2B5EF4-FFF2-40B4-BE49-F238E27FC236}">
                <a16:creationId xmlns:a16="http://schemas.microsoft.com/office/drawing/2014/main" id="{7C7C27E7-0994-4692-9F54-F73DC051D31E}"/>
              </a:ext>
            </a:extLst>
          </p:cNvPr>
          <p:cNvPicPr>
            <a:picLocks noChangeAspect="1"/>
          </p:cNvPicPr>
          <p:nvPr/>
        </p:nvPicPr>
        <p:blipFill>
          <a:blip r:embed="rId6"/>
          <a:stretch>
            <a:fillRect/>
          </a:stretch>
        </p:blipFill>
        <p:spPr>
          <a:xfrm>
            <a:off x="3160340" y="4827345"/>
            <a:ext cx="2700945" cy="1808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itle 1">
            <a:extLst>
              <a:ext uri="{FF2B5EF4-FFF2-40B4-BE49-F238E27FC236}">
                <a16:creationId xmlns:a16="http://schemas.microsoft.com/office/drawing/2014/main" id="{54F796E9-86D6-DF42-B145-5362A455B920}"/>
              </a:ext>
            </a:extLst>
          </p:cNvPr>
          <p:cNvSpPr txBox="1">
            <a:spLocks/>
          </p:cNvSpPr>
          <p:nvPr/>
        </p:nvSpPr>
        <p:spPr>
          <a:xfrm>
            <a:off x="609600" y="346646"/>
            <a:ext cx="9518848" cy="562074"/>
          </a:xfrm>
          <a:prstGeom prst="rect">
            <a:avLst/>
          </a:prstGeom>
        </p:spPr>
        <p:txBody>
          <a:bodyPr vert="horz" lIns="91440" tIns="45720" rIns="91440" bIns="45720" rtlCol="0" anchor="ctr">
            <a:noAutofit/>
          </a:bodyPr>
          <a:lstStyle>
            <a:lvl1pPr algn="l" defTabSz="685800" rtl="0" eaLnBrk="1" latinLnBrk="0" hangingPunct="1">
              <a:spcBef>
                <a:spcPct val="0"/>
              </a:spcBef>
              <a:buNone/>
              <a:defRPr sz="2400" kern="1200" baseline="0">
                <a:solidFill>
                  <a:schemeClr val="bg1"/>
                </a:solidFill>
                <a:latin typeface="+mj-lt"/>
                <a:ea typeface="+mj-ea"/>
                <a:cs typeface="+mj-cs"/>
              </a:defRPr>
            </a:lvl1pPr>
          </a:lstStyle>
          <a:p>
            <a:r>
              <a:rPr lang="en-GB" sz="3200" b="1" dirty="0"/>
              <a:t>Light Shutter System</a:t>
            </a:r>
            <a:r>
              <a:rPr lang="en-GB" sz="3200" dirty="0"/>
              <a:t>	</a:t>
            </a:r>
          </a:p>
        </p:txBody>
      </p:sp>
      <p:sp>
        <p:nvSpPr>
          <p:cNvPr id="14" name="Text Placeholder 4">
            <a:extLst>
              <a:ext uri="{FF2B5EF4-FFF2-40B4-BE49-F238E27FC236}">
                <a16:creationId xmlns:a16="http://schemas.microsoft.com/office/drawing/2014/main" id="{0C2C0E7C-EA26-A74B-8ED1-8EE71EED9368}"/>
              </a:ext>
            </a:extLst>
          </p:cNvPr>
          <p:cNvSpPr txBox="1">
            <a:spLocks/>
          </p:cNvSpPr>
          <p:nvPr/>
        </p:nvSpPr>
        <p:spPr>
          <a:xfrm>
            <a:off x="609600" y="797780"/>
            <a:ext cx="9518848" cy="590550"/>
          </a:xfrm>
          <a:prstGeom prst="rect">
            <a:avLst/>
          </a:prstGeom>
        </p:spPr>
        <p:txBody>
          <a:bodyPr/>
          <a:lst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dirty="0">
                <a:solidFill>
                  <a:schemeClr val="bg1"/>
                </a:solidFill>
              </a:rPr>
              <a:t>Alignment</a:t>
            </a:r>
          </a:p>
        </p:txBody>
      </p:sp>
    </p:spTree>
    <p:extLst>
      <p:ext uri="{BB962C8B-B14F-4D97-AF65-F5344CB8AC3E}">
        <p14:creationId xmlns:p14="http://schemas.microsoft.com/office/powerpoint/2010/main" val="42176845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22D1CF7E-CB7A-4516-9679-38D2A83CD30F}"/>
              </a:ext>
            </a:extLst>
          </p:cNvPr>
          <p:cNvSpPr>
            <a:spLocks noGrp="1"/>
          </p:cNvSpPr>
          <p:nvPr>
            <p:ph sz="half" idx="1"/>
          </p:nvPr>
        </p:nvSpPr>
        <p:spPr>
          <a:xfrm>
            <a:off x="512998" y="1685567"/>
            <a:ext cx="6264696" cy="5445224"/>
          </a:xfrm>
        </p:spPr>
        <p:txBody>
          <a:bodyPr>
            <a:noAutofit/>
          </a:bodyPr>
          <a:lstStyle/>
          <a:p>
            <a:pPr marL="57150" indent="0">
              <a:buNone/>
            </a:pPr>
            <a:r>
              <a:rPr lang="en-US" sz="2000" dirty="0"/>
              <a:t>Aligning, the major challenge</a:t>
            </a:r>
          </a:p>
          <a:p>
            <a:pPr marL="0" indent="0">
              <a:buNone/>
            </a:pPr>
            <a:r>
              <a:rPr lang="sv-SE" sz="1800" dirty="0"/>
              <a:t>For aligning in Z-led (vertical) we are pursuing two different approaches with the same set of LSS components:</a:t>
            </a:r>
          </a:p>
          <a:p>
            <a:pPr marL="457200" indent="-457200">
              <a:buAutoNum type="arabicPeriod"/>
            </a:pPr>
            <a:r>
              <a:rPr lang="sv-SE" sz="1800" dirty="0"/>
              <a:t>During installation measuring, adjusting and setting a fix z-point on a switch bar with switches located below the concrete floor in a lower radiation zone with a switch rod sticking through connected to the BBG.</a:t>
            </a:r>
            <a:br>
              <a:rPr lang="sv-SE" sz="1800" dirty="0"/>
            </a:br>
            <a:r>
              <a:rPr lang="sv-SE" sz="1800" dirty="0"/>
              <a:t>The accuracy will rely on repeatability combined with calibration.</a:t>
            </a:r>
          </a:p>
          <a:p>
            <a:pPr marL="457200" indent="-457200">
              <a:buAutoNum type="arabicPeriod"/>
            </a:pPr>
            <a:r>
              <a:rPr lang="sv-SE" sz="1800" dirty="0"/>
              <a:t>During start up measuring the quality of the neutron beam with sensor located by the instrument in predefined set of positions and from the resulting curve position the BBG in the sweet spot.</a:t>
            </a:r>
            <a:br>
              <a:rPr lang="sv-SE" sz="1800" dirty="0"/>
            </a:br>
            <a:r>
              <a:rPr lang="sv-SE" sz="1800" dirty="0"/>
              <a:t>The accuracy will relay on active measuring and resolution.</a:t>
            </a:r>
          </a:p>
          <a:p>
            <a:pPr marL="0" indent="0">
              <a:buNone/>
            </a:pPr>
            <a:endParaRPr lang="sv-SE" sz="2000" dirty="0"/>
          </a:p>
        </p:txBody>
      </p:sp>
      <p:pic>
        <p:nvPicPr>
          <p:cNvPr id="27" name="Picture 26">
            <a:extLst>
              <a:ext uri="{FF2B5EF4-FFF2-40B4-BE49-F238E27FC236}">
                <a16:creationId xmlns:a16="http://schemas.microsoft.com/office/drawing/2014/main" id="{3004935A-1A78-43B9-AF24-4E899C10B73F}"/>
              </a:ext>
            </a:extLst>
          </p:cNvPr>
          <p:cNvPicPr>
            <a:picLocks noChangeAspect="1"/>
          </p:cNvPicPr>
          <p:nvPr/>
        </p:nvPicPr>
        <p:blipFill>
          <a:blip r:embed="rId3"/>
          <a:stretch>
            <a:fillRect/>
          </a:stretch>
        </p:blipFill>
        <p:spPr>
          <a:xfrm>
            <a:off x="7030516" y="1811634"/>
            <a:ext cx="1438623" cy="4779939"/>
          </a:xfrm>
          <a:prstGeom prst="rect">
            <a:avLst/>
          </a:prstGeom>
        </p:spPr>
      </p:pic>
      <p:sp>
        <p:nvSpPr>
          <p:cNvPr id="31" name="TextBox 30">
            <a:extLst>
              <a:ext uri="{FF2B5EF4-FFF2-40B4-BE49-F238E27FC236}">
                <a16:creationId xmlns:a16="http://schemas.microsoft.com/office/drawing/2014/main" id="{8072DDE2-3D81-49FB-9415-87A9B02F15A9}"/>
              </a:ext>
            </a:extLst>
          </p:cNvPr>
          <p:cNvSpPr txBox="1"/>
          <p:nvPr/>
        </p:nvSpPr>
        <p:spPr>
          <a:xfrm>
            <a:off x="8809677" y="2440053"/>
            <a:ext cx="1081095" cy="307777"/>
          </a:xfrm>
          <a:prstGeom prst="rect">
            <a:avLst/>
          </a:prstGeom>
          <a:solidFill>
            <a:srgbClr val="FFC000"/>
          </a:solidFill>
          <a:ln>
            <a:solidFill>
              <a:schemeClr val="tx1"/>
            </a:solidFill>
          </a:ln>
        </p:spPr>
        <p:txBody>
          <a:bodyPr wrap="square" rtlCol="0">
            <a:spAutoFit/>
          </a:bodyPr>
          <a:lstStyle/>
          <a:p>
            <a:r>
              <a:rPr lang="sv-SE" sz="1400" b="1" dirty="0"/>
              <a:t>Switch Rod</a:t>
            </a:r>
            <a:endParaRPr lang="en-US" sz="1400" dirty="0"/>
          </a:p>
        </p:txBody>
      </p:sp>
      <p:sp>
        <p:nvSpPr>
          <p:cNvPr id="34" name="TextBox 33">
            <a:extLst>
              <a:ext uri="{FF2B5EF4-FFF2-40B4-BE49-F238E27FC236}">
                <a16:creationId xmlns:a16="http://schemas.microsoft.com/office/drawing/2014/main" id="{D3BCC6F5-3521-495F-8D2C-5A4882B1852E}"/>
              </a:ext>
            </a:extLst>
          </p:cNvPr>
          <p:cNvSpPr txBox="1"/>
          <p:nvPr/>
        </p:nvSpPr>
        <p:spPr>
          <a:xfrm>
            <a:off x="8809677" y="2895463"/>
            <a:ext cx="913281" cy="307777"/>
          </a:xfrm>
          <a:prstGeom prst="rect">
            <a:avLst/>
          </a:prstGeom>
          <a:solidFill>
            <a:srgbClr val="FFC000"/>
          </a:solidFill>
          <a:ln>
            <a:solidFill>
              <a:schemeClr val="tx1"/>
            </a:solidFill>
          </a:ln>
        </p:spPr>
        <p:txBody>
          <a:bodyPr wrap="square" rtlCol="0">
            <a:spAutoFit/>
          </a:bodyPr>
          <a:lstStyle/>
          <a:p>
            <a:r>
              <a:rPr lang="sv-SE" sz="1400" b="1"/>
              <a:t>Actuator</a:t>
            </a:r>
            <a:endParaRPr lang="en-US" sz="1400" dirty="0"/>
          </a:p>
        </p:txBody>
      </p:sp>
      <p:cxnSp>
        <p:nvCxnSpPr>
          <p:cNvPr id="35" name="Straight Arrow Connector 34">
            <a:extLst>
              <a:ext uri="{FF2B5EF4-FFF2-40B4-BE49-F238E27FC236}">
                <a16:creationId xmlns:a16="http://schemas.microsoft.com/office/drawing/2014/main" id="{5A0A8652-2314-4BA9-A45B-F8609E9ABCFB}"/>
              </a:ext>
            </a:extLst>
          </p:cNvPr>
          <p:cNvCxnSpPr>
            <a:cxnSpLocks/>
            <a:stCxn id="31" idx="1"/>
          </p:cNvCxnSpPr>
          <p:nvPr/>
        </p:nvCxnSpPr>
        <p:spPr>
          <a:xfrm flipH="1">
            <a:off x="7536160" y="2593941"/>
            <a:ext cx="1273516" cy="219680"/>
          </a:xfrm>
          <a:prstGeom prst="straightConnector1">
            <a:avLst/>
          </a:prstGeom>
          <a:ln w="12700">
            <a:solidFill>
              <a:schemeClr val="tx1"/>
            </a:solidFill>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43B28B5-ED65-4203-93CD-880E37C9D9BA}"/>
              </a:ext>
            </a:extLst>
          </p:cNvPr>
          <p:cNvCxnSpPr>
            <a:cxnSpLocks/>
            <a:stCxn id="34" idx="1"/>
          </p:cNvCxnSpPr>
          <p:nvPr/>
        </p:nvCxnSpPr>
        <p:spPr>
          <a:xfrm flipH="1">
            <a:off x="7824192" y="3049352"/>
            <a:ext cx="985484" cy="215927"/>
          </a:xfrm>
          <a:prstGeom prst="straightConnector1">
            <a:avLst/>
          </a:prstGeom>
          <a:ln w="12700">
            <a:solidFill>
              <a:schemeClr val="tx1"/>
            </a:solidFill>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8E7C554-F98E-45D3-B5BC-D11767097CED}"/>
              </a:ext>
            </a:extLst>
          </p:cNvPr>
          <p:cNvCxnSpPr>
            <a:cxnSpLocks/>
            <a:stCxn id="38" idx="1"/>
          </p:cNvCxnSpPr>
          <p:nvPr/>
        </p:nvCxnSpPr>
        <p:spPr>
          <a:xfrm flipH="1">
            <a:off x="7680177" y="5732015"/>
            <a:ext cx="1132823" cy="235084"/>
          </a:xfrm>
          <a:prstGeom prst="straightConnector1">
            <a:avLst/>
          </a:prstGeom>
          <a:ln w="12700">
            <a:solidFill>
              <a:schemeClr val="tx1"/>
            </a:solidFill>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CA7F17D-3A14-4FF7-ACCF-BE13C22E32B9}"/>
              </a:ext>
            </a:extLst>
          </p:cNvPr>
          <p:cNvSpPr txBox="1"/>
          <p:nvPr/>
        </p:nvSpPr>
        <p:spPr>
          <a:xfrm>
            <a:off x="8813000" y="5578127"/>
            <a:ext cx="1081095" cy="307777"/>
          </a:xfrm>
          <a:prstGeom prst="rect">
            <a:avLst/>
          </a:prstGeom>
          <a:solidFill>
            <a:srgbClr val="FFC000"/>
          </a:solidFill>
          <a:ln>
            <a:solidFill>
              <a:schemeClr val="tx1"/>
            </a:solidFill>
          </a:ln>
        </p:spPr>
        <p:txBody>
          <a:bodyPr wrap="square" rtlCol="0">
            <a:spAutoFit/>
          </a:bodyPr>
          <a:lstStyle/>
          <a:p>
            <a:r>
              <a:rPr lang="sv-SE" sz="1400" b="1"/>
              <a:t>Switch Bar</a:t>
            </a:r>
            <a:endParaRPr lang="en-US" sz="1400" dirty="0"/>
          </a:p>
        </p:txBody>
      </p:sp>
      <p:sp>
        <p:nvSpPr>
          <p:cNvPr id="44" name="TextBox 43">
            <a:extLst>
              <a:ext uri="{FF2B5EF4-FFF2-40B4-BE49-F238E27FC236}">
                <a16:creationId xmlns:a16="http://schemas.microsoft.com/office/drawing/2014/main" id="{1583C3CB-6AC5-4ED9-AAF6-E1E7D13FBE11}"/>
              </a:ext>
            </a:extLst>
          </p:cNvPr>
          <p:cNvSpPr txBox="1"/>
          <p:nvPr/>
        </p:nvSpPr>
        <p:spPr>
          <a:xfrm>
            <a:off x="8850602" y="3884959"/>
            <a:ext cx="1349854" cy="523220"/>
          </a:xfrm>
          <a:prstGeom prst="rect">
            <a:avLst/>
          </a:prstGeom>
          <a:solidFill>
            <a:srgbClr val="FFC000"/>
          </a:solidFill>
          <a:ln>
            <a:solidFill>
              <a:schemeClr val="tx1"/>
            </a:solidFill>
          </a:ln>
        </p:spPr>
        <p:txBody>
          <a:bodyPr wrap="square" rtlCol="0">
            <a:spAutoFit/>
          </a:bodyPr>
          <a:lstStyle/>
          <a:p>
            <a:r>
              <a:rPr lang="sv-SE" sz="1400" b="1" dirty="0"/>
              <a:t>Concrete floor</a:t>
            </a:r>
          </a:p>
          <a:p>
            <a:r>
              <a:rPr lang="sv-SE" sz="1400" b="1" dirty="0"/>
              <a:t>level</a:t>
            </a:r>
            <a:endParaRPr lang="en-US" sz="1400" dirty="0"/>
          </a:p>
        </p:txBody>
      </p:sp>
      <p:cxnSp>
        <p:nvCxnSpPr>
          <p:cNvPr id="46" name="Straight Arrow Connector 45">
            <a:extLst>
              <a:ext uri="{FF2B5EF4-FFF2-40B4-BE49-F238E27FC236}">
                <a16:creationId xmlns:a16="http://schemas.microsoft.com/office/drawing/2014/main" id="{57305920-85A3-4231-918C-70B12B7203E2}"/>
              </a:ext>
            </a:extLst>
          </p:cNvPr>
          <p:cNvCxnSpPr/>
          <p:nvPr/>
        </p:nvCxnSpPr>
        <p:spPr>
          <a:xfrm>
            <a:off x="8616280" y="3501008"/>
            <a:ext cx="0" cy="1296144"/>
          </a:xfrm>
          <a:prstGeom prst="straightConnector1">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2" name="TextBox 51">
            <a:extLst>
              <a:ext uri="{FF2B5EF4-FFF2-40B4-BE49-F238E27FC236}">
                <a16:creationId xmlns:a16="http://schemas.microsoft.com/office/drawing/2014/main" id="{AAF89145-FBA1-41D0-B45D-C01A155038F4}"/>
              </a:ext>
            </a:extLst>
          </p:cNvPr>
          <p:cNvSpPr txBox="1"/>
          <p:nvPr/>
        </p:nvSpPr>
        <p:spPr>
          <a:xfrm>
            <a:off x="8813000" y="1833721"/>
            <a:ext cx="1171433" cy="523220"/>
          </a:xfrm>
          <a:prstGeom prst="rect">
            <a:avLst/>
          </a:prstGeom>
          <a:solidFill>
            <a:srgbClr val="FFC000"/>
          </a:solidFill>
          <a:ln>
            <a:solidFill>
              <a:schemeClr val="tx1"/>
            </a:solidFill>
          </a:ln>
        </p:spPr>
        <p:txBody>
          <a:bodyPr wrap="square" rtlCol="0">
            <a:spAutoFit/>
          </a:bodyPr>
          <a:lstStyle/>
          <a:p>
            <a:r>
              <a:rPr lang="sv-SE" sz="1400" b="1" dirty="0"/>
              <a:t>Connection point to BBG</a:t>
            </a:r>
            <a:endParaRPr lang="en-US" sz="1400" dirty="0"/>
          </a:p>
        </p:txBody>
      </p:sp>
      <p:cxnSp>
        <p:nvCxnSpPr>
          <p:cNvPr id="53" name="Straight Arrow Connector 52">
            <a:extLst>
              <a:ext uri="{FF2B5EF4-FFF2-40B4-BE49-F238E27FC236}">
                <a16:creationId xmlns:a16="http://schemas.microsoft.com/office/drawing/2014/main" id="{C1A990CE-8300-4FCC-93B4-2AFBB19809C1}"/>
              </a:ext>
            </a:extLst>
          </p:cNvPr>
          <p:cNvCxnSpPr>
            <a:cxnSpLocks/>
            <a:stCxn id="52" idx="1"/>
          </p:cNvCxnSpPr>
          <p:nvPr/>
        </p:nvCxnSpPr>
        <p:spPr>
          <a:xfrm flipH="1" flipV="1">
            <a:off x="7536161" y="1916833"/>
            <a:ext cx="1276839" cy="178499"/>
          </a:xfrm>
          <a:prstGeom prst="straightConnector1">
            <a:avLst/>
          </a:prstGeom>
          <a:ln w="12700">
            <a:solidFill>
              <a:schemeClr val="tx1"/>
            </a:solidFill>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D5E98CF5-D221-2546-A667-51E79AF173C8}"/>
              </a:ext>
            </a:extLst>
          </p:cNvPr>
          <p:cNvSpPr>
            <a:spLocks noGrp="1"/>
          </p:cNvSpPr>
          <p:nvPr>
            <p:ph type="title"/>
          </p:nvPr>
        </p:nvSpPr>
        <p:spPr>
          <a:xfrm>
            <a:off x="609600" y="346646"/>
            <a:ext cx="9518848" cy="562074"/>
          </a:xfrm>
        </p:spPr>
        <p:txBody>
          <a:bodyPr>
            <a:noAutofit/>
          </a:bodyPr>
          <a:lstStyle/>
          <a:p>
            <a:r>
              <a:rPr lang="en-GB" sz="3200" b="1" dirty="0"/>
              <a:t>Light Shutter System</a:t>
            </a:r>
            <a:r>
              <a:rPr lang="en-GB" sz="3200" dirty="0"/>
              <a:t>	</a:t>
            </a:r>
          </a:p>
        </p:txBody>
      </p:sp>
      <p:sp>
        <p:nvSpPr>
          <p:cNvPr id="20" name="Text Placeholder 4">
            <a:extLst>
              <a:ext uri="{FF2B5EF4-FFF2-40B4-BE49-F238E27FC236}">
                <a16:creationId xmlns:a16="http://schemas.microsoft.com/office/drawing/2014/main" id="{29BA69C7-19F8-9F40-8500-E56C0BEAB26F}"/>
              </a:ext>
            </a:extLst>
          </p:cNvPr>
          <p:cNvSpPr txBox="1">
            <a:spLocks/>
          </p:cNvSpPr>
          <p:nvPr/>
        </p:nvSpPr>
        <p:spPr>
          <a:xfrm>
            <a:off x="609600" y="797780"/>
            <a:ext cx="9518848" cy="590550"/>
          </a:xfrm>
          <a:prstGeom prst="rect">
            <a:avLst/>
          </a:prstGeom>
        </p:spPr>
        <p:txBody>
          <a:bodyPr/>
          <a:lst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dirty="0">
                <a:solidFill>
                  <a:schemeClr val="bg1"/>
                </a:solidFill>
              </a:rPr>
              <a:t>Alignment</a:t>
            </a:r>
          </a:p>
        </p:txBody>
      </p:sp>
    </p:spTree>
    <p:extLst>
      <p:ext uri="{BB962C8B-B14F-4D97-AF65-F5344CB8AC3E}">
        <p14:creationId xmlns:p14="http://schemas.microsoft.com/office/powerpoint/2010/main" val="1354424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29C4AD7-EA5D-4DDF-81BF-9E0DA5021600}"/>
              </a:ext>
            </a:extLst>
          </p:cNvPr>
          <p:cNvPicPr/>
          <p:nvPr/>
        </p:nvPicPr>
        <p:blipFill>
          <a:blip r:embed="rId3"/>
          <a:stretch>
            <a:fillRect/>
          </a:stretch>
        </p:blipFill>
        <p:spPr>
          <a:xfrm>
            <a:off x="5519936" y="1556792"/>
            <a:ext cx="5929146" cy="4536504"/>
          </a:xfrm>
          <a:prstGeom prst="rect">
            <a:avLst/>
          </a:prstGeom>
        </p:spPr>
      </p:pic>
      <p:sp>
        <p:nvSpPr>
          <p:cNvPr id="2" name="Rectangle 20">
            <a:extLst>
              <a:ext uri="{FF2B5EF4-FFF2-40B4-BE49-F238E27FC236}">
                <a16:creationId xmlns:a16="http://schemas.microsoft.com/office/drawing/2014/main" id="{F4EF52FA-BFB6-4C36-938C-3F2844F118E2}"/>
              </a:ext>
            </a:extLst>
          </p:cNvPr>
          <p:cNvSpPr>
            <a:spLocks noChangeArrowheads="1"/>
          </p:cNvSpPr>
          <p:nvPr/>
        </p:nvSpPr>
        <p:spPr bwMode="auto">
          <a:xfrm>
            <a:off x="5116831" y="253683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10" name="Title 1">
            <a:extLst>
              <a:ext uri="{FF2B5EF4-FFF2-40B4-BE49-F238E27FC236}">
                <a16:creationId xmlns:a16="http://schemas.microsoft.com/office/drawing/2014/main" id="{1899A469-6CBE-E448-B30D-5546D679C8BF}"/>
              </a:ext>
            </a:extLst>
          </p:cNvPr>
          <p:cNvSpPr>
            <a:spLocks noGrp="1"/>
          </p:cNvSpPr>
          <p:nvPr>
            <p:ph type="title"/>
          </p:nvPr>
        </p:nvSpPr>
        <p:spPr>
          <a:xfrm>
            <a:off x="609600" y="346646"/>
            <a:ext cx="9518848" cy="562074"/>
          </a:xfrm>
        </p:spPr>
        <p:txBody>
          <a:bodyPr>
            <a:noAutofit/>
          </a:bodyPr>
          <a:lstStyle/>
          <a:p>
            <a:r>
              <a:rPr lang="en-GB" sz="3200" b="1" dirty="0"/>
              <a:t>Light Shutter System</a:t>
            </a:r>
            <a:r>
              <a:rPr lang="en-GB" sz="3200" dirty="0"/>
              <a:t>	</a:t>
            </a:r>
          </a:p>
        </p:txBody>
      </p:sp>
      <p:sp>
        <p:nvSpPr>
          <p:cNvPr id="11" name="Text Placeholder 4">
            <a:extLst>
              <a:ext uri="{FF2B5EF4-FFF2-40B4-BE49-F238E27FC236}">
                <a16:creationId xmlns:a16="http://schemas.microsoft.com/office/drawing/2014/main" id="{DC498F0F-32FD-8941-94FB-DBBF07A65E6F}"/>
              </a:ext>
            </a:extLst>
          </p:cNvPr>
          <p:cNvSpPr txBox="1">
            <a:spLocks/>
          </p:cNvSpPr>
          <p:nvPr/>
        </p:nvSpPr>
        <p:spPr>
          <a:xfrm>
            <a:off x="609600" y="797780"/>
            <a:ext cx="9518848" cy="590550"/>
          </a:xfrm>
          <a:prstGeom prst="rect">
            <a:avLst/>
          </a:prstGeom>
        </p:spPr>
        <p:txBody>
          <a:bodyPr/>
          <a:lst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dirty="0">
                <a:solidFill>
                  <a:schemeClr val="bg1"/>
                </a:solidFill>
              </a:rPr>
              <a:t>Alignment</a:t>
            </a:r>
          </a:p>
        </p:txBody>
      </p:sp>
      <p:sp>
        <p:nvSpPr>
          <p:cNvPr id="9" name="TextBox 8">
            <a:extLst>
              <a:ext uri="{FF2B5EF4-FFF2-40B4-BE49-F238E27FC236}">
                <a16:creationId xmlns:a16="http://schemas.microsoft.com/office/drawing/2014/main" id="{116E694B-A98F-8A4D-8BB5-28057AEC2BAB}"/>
              </a:ext>
            </a:extLst>
          </p:cNvPr>
          <p:cNvSpPr txBox="1"/>
          <p:nvPr/>
        </p:nvSpPr>
        <p:spPr>
          <a:xfrm>
            <a:off x="461572" y="1916832"/>
            <a:ext cx="5706436" cy="4176464"/>
          </a:xfrm>
          <a:prstGeom prst="rect">
            <a:avLst/>
          </a:prstGeom>
        </p:spPr>
        <p:txBody>
          <a:bodyPr vert="horz" wrap="square" lIns="91440" tIns="45720" rIns="91440" bIns="45720" rtlCol="0" anchor="t">
            <a:normAutofit lnSpcReduction="10000"/>
          </a:bodyPr>
          <a:lstStyle/>
          <a:p>
            <a:pPr marL="342900" indent="-342900" algn="l">
              <a:buFont typeface="Arial" panose="020B0604020202020204" pitchFamily="34" charset="0"/>
              <a:buChar char="•"/>
            </a:pPr>
            <a:r>
              <a:rPr lang="en-GB" sz="2000" dirty="0"/>
              <a:t>Repeatable vertical position of BBGOA: </a:t>
            </a:r>
          </a:p>
          <a:p>
            <a:r>
              <a:rPr lang="en-GB" sz="2000" dirty="0"/>
              <a:t>Requested Alignment from NSS:	   50microns</a:t>
            </a:r>
          </a:p>
          <a:p>
            <a:r>
              <a:rPr lang="en-GB" sz="2000" dirty="0"/>
              <a:t>Suggested by TD: 		   	   500microns</a:t>
            </a:r>
          </a:p>
          <a:p>
            <a:pPr algn="l"/>
            <a:endParaRPr lang="en-GB" sz="2000" dirty="0"/>
          </a:p>
          <a:p>
            <a:pPr marL="342900" indent="-342900">
              <a:buFont typeface="Arial" panose="020B0604020202020204" pitchFamily="34" charset="0"/>
              <a:buChar char="•"/>
            </a:pPr>
            <a:r>
              <a:rPr lang="en-GB" sz="2000" dirty="0"/>
              <a:t>Agreement with NSS that the instruments shall scan by use of moving the LSS to calibrate position of BBGOA. </a:t>
            </a:r>
          </a:p>
          <a:p>
            <a:endParaRPr lang="en-GB" sz="2000" dirty="0"/>
          </a:p>
          <a:p>
            <a:r>
              <a:rPr lang="en-GB" sz="2000" dirty="0"/>
              <a:t>Concept study with local automation company for improved understanding of alignment limitations ongoing.</a:t>
            </a:r>
          </a:p>
          <a:p>
            <a:endParaRPr lang="en-GB" sz="2000" dirty="0"/>
          </a:p>
          <a:p>
            <a:r>
              <a:rPr lang="en-GB" sz="2000" dirty="0"/>
              <a:t>Prototype of actuator and shutter system will enable better understanding and further detailing</a:t>
            </a:r>
          </a:p>
          <a:p>
            <a:pPr marL="342900" indent="-342900" algn="l">
              <a:buFont typeface="Arial" panose="020B0604020202020204" pitchFamily="34" charset="0"/>
              <a:buChar char="•"/>
            </a:pPr>
            <a:endParaRPr lang="en-GB" sz="2000" dirty="0"/>
          </a:p>
        </p:txBody>
      </p:sp>
    </p:spTree>
    <p:extLst>
      <p:ext uri="{BB962C8B-B14F-4D97-AF65-F5344CB8AC3E}">
        <p14:creationId xmlns:p14="http://schemas.microsoft.com/office/powerpoint/2010/main" val="1569142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C65412-85EB-D642-A949-72B0DDBF9E03}"/>
              </a:ext>
            </a:extLst>
          </p:cNvPr>
          <p:cNvSpPr>
            <a:spLocks noGrp="1"/>
          </p:cNvSpPr>
          <p:nvPr>
            <p:ph type="ctrTitle"/>
          </p:nvPr>
        </p:nvSpPr>
        <p:spPr/>
        <p:txBody>
          <a:bodyPr/>
          <a:lstStyle/>
          <a:p>
            <a:r>
              <a:rPr lang="sv-SE" dirty="0" err="1"/>
              <a:t>Thank</a:t>
            </a:r>
            <a:r>
              <a:rPr lang="sv-SE" dirty="0"/>
              <a:t> </a:t>
            </a:r>
            <a:r>
              <a:rPr lang="sv-SE" dirty="0" err="1"/>
              <a:t>you</a:t>
            </a:r>
            <a:r>
              <a:rPr lang="sv-SE" dirty="0"/>
              <a:t>!</a:t>
            </a:r>
          </a:p>
        </p:txBody>
      </p:sp>
      <p:sp>
        <p:nvSpPr>
          <p:cNvPr id="5" name="Slide Number Placeholder 4">
            <a:extLst>
              <a:ext uri="{FF2B5EF4-FFF2-40B4-BE49-F238E27FC236}">
                <a16:creationId xmlns:a16="http://schemas.microsoft.com/office/drawing/2014/main" id="{16F7395E-EDB9-634B-975A-70D2587C3C40}"/>
              </a:ext>
            </a:extLst>
          </p:cNvPr>
          <p:cNvSpPr>
            <a:spLocks noGrp="1"/>
          </p:cNvSpPr>
          <p:nvPr>
            <p:ph type="sldNum" sz="quarter" idx="12"/>
          </p:nvPr>
        </p:nvSpPr>
        <p:spPr/>
        <p:txBody>
          <a:bodyPr/>
          <a:lstStyle/>
          <a:p>
            <a:fld id="{551115BC-487E-4422-894C-CB7CD3E79223}" type="slidenum">
              <a:rPr lang="en-GB" noProof="0" smtClean="0"/>
              <a:t>53</a:t>
            </a:fld>
            <a:endParaRPr lang="en-GB" noProof="0"/>
          </a:p>
        </p:txBody>
      </p:sp>
    </p:spTree>
    <p:extLst>
      <p:ext uri="{BB962C8B-B14F-4D97-AF65-F5344CB8AC3E}">
        <p14:creationId xmlns:p14="http://schemas.microsoft.com/office/powerpoint/2010/main" val="3995004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298A5B-D059-8844-A279-5E0129F94538}"/>
              </a:ext>
            </a:extLst>
          </p:cNvPr>
          <p:cNvGrpSpPr/>
          <p:nvPr/>
        </p:nvGrpSpPr>
        <p:grpSpPr>
          <a:xfrm>
            <a:off x="551384" y="1606634"/>
            <a:ext cx="10945215" cy="5169885"/>
            <a:chOff x="551384" y="1606634"/>
            <a:chExt cx="10945215" cy="5169885"/>
          </a:xfrm>
        </p:grpSpPr>
        <p:sp>
          <p:nvSpPr>
            <p:cNvPr id="5" name="Rectangle 4">
              <a:extLst>
                <a:ext uri="{FF2B5EF4-FFF2-40B4-BE49-F238E27FC236}">
                  <a16:creationId xmlns:a16="http://schemas.microsoft.com/office/drawing/2014/main" id="{E2EE787C-D8BB-7B49-A5C8-F633CDD73B57}"/>
                </a:ext>
              </a:extLst>
            </p:cNvPr>
            <p:cNvSpPr/>
            <p:nvPr/>
          </p:nvSpPr>
          <p:spPr>
            <a:xfrm>
              <a:off x="551384" y="2122356"/>
              <a:ext cx="2313297" cy="9576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NBOA Design from Guide vendor</a:t>
              </a:r>
            </a:p>
          </p:txBody>
        </p:sp>
        <p:sp>
          <p:nvSpPr>
            <p:cNvPr id="6" name="Rectangle 5">
              <a:extLst>
                <a:ext uri="{FF2B5EF4-FFF2-40B4-BE49-F238E27FC236}">
                  <a16:creationId xmlns:a16="http://schemas.microsoft.com/office/drawing/2014/main" id="{52A390D6-481C-5B4C-B232-2C7C1768F06F}"/>
                </a:ext>
              </a:extLst>
            </p:cNvPr>
            <p:cNvSpPr/>
            <p:nvPr/>
          </p:nvSpPr>
          <p:spPr>
            <a:xfrm>
              <a:off x="3635781" y="2122356"/>
              <a:ext cx="1209614" cy="957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NSS Check</a:t>
              </a:r>
            </a:p>
          </p:txBody>
        </p:sp>
        <p:sp>
          <p:nvSpPr>
            <p:cNvPr id="7" name="Rectangle 6">
              <a:extLst>
                <a:ext uri="{FF2B5EF4-FFF2-40B4-BE49-F238E27FC236}">
                  <a16:creationId xmlns:a16="http://schemas.microsoft.com/office/drawing/2014/main" id="{3745FAE4-0497-5F43-8CC6-D0B8F5AC5849}"/>
                </a:ext>
              </a:extLst>
            </p:cNvPr>
            <p:cNvSpPr/>
            <p:nvPr/>
          </p:nvSpPr>
          <p:spPr>
            <a:xfrm>
              <a:off x="5616495" y="2122356"/>
              <a:ext cx="1209614" cy="9576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NBEX Check</a:t>
              </a:r>
            </a:p>
            <a:p>
              <a:pPr algn="ctr"/>
              <a:r>
                <a:rPr lang="en-GB" sz="1400" dirty="0"/>
                <a:t>(geometrical interface)</a:t>
              </a:r>
            </a:p>
          </p:txBody>
        </p:sp>
        <p:sp>
          <p:nvSpPr>
            <p:cNvPr id="8" name="Rectangle 7">
              <a:extLst>
                <a:ext uri="{FF2B5EF4-FFF2-40B4-BE49-F238E27FC236}">
                  <a16:creationId xmlns:a16="http://schemas.microsoft.com/office/drawing/2014/main" id="{9E5198AD-5FF9-6C4A-B7F1-65658E182378}"/>
                </a:ext>
              </a:extLst>
            </p:cNvPr>
            <p:cNvSpPr/>
            <p:nvPr/>
          </p:nvSpPr>
          <p:spPr>
            <a:xfrm>
              <a:off x="7887912" y="2122356"/>
              <a:ext cx="1520456" cy="9576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FZJ Check</a:t>
              </a:r>
            </a:p>
            <a:p>
              <a:pPr algn="ctr"/>
              <a:r>
                <a:rPr lang="en-GB" sz="1400" dirty="0"/>
                <a:t>(NBOA geometry manufacturability)</a:t>
              </a:r>
            </a:p>
          </p:txBody>
        </p:sp>
        <p:sp>
          <p:nvSpPr>
            <p:cNvPr id="9" name="Oval 8">
              <a:extLst>
                <a:ext uri="{FF2B5EF4-FFF2-40B4-BE49-F238E27FC236}">
                  <a16:creationId xmlns:a16="http://schemas.microsoft.com/office/drawing/2014/main" id="{4AD13B2A-D743-7D4B-BA52-596E9CFC09B5}"/>
                </a:ext>
              </a:extLst>
            </p:cNvPr>
            <p:cNvSpPr/>
            <p:nvPr/>
          </p:nvSpPr>
          <p:spPr>
            <a:xfrm>
              <a:off x="5616495" y="5295615"/>
              <a:ext cx="1209614" cy="95768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CDR</a:t>
              </a:r>
            </a:p>
          </p:txBody>
        </p:sp>
        <p:sp>
          <p:nvSpPr>
            <p:cNvPr id="10" name="Preparation 9">
              <a:extLst>
                <a:ext uri="{FF2B5EF4-FFF2-40B4-BE49-F238E27FC236}">
                  <a16:creationId xmlns:a16="http://schemas.microsoft.com/office/drawing/2014/main" id="{6A482346-03DF-844D-9A8A-0C8CF8CF2C77}"/>
                </a:ext>
              </a:extLst>
            </p:cNvPr>
            <p:cNvSpPr/>
            <p:nvPr/>
          </p:nvSpPr>
          <p:spPr>
            <a:xfrm>
              <a:off x="5104070" y="3645561"/>
              <a:ext cx="2073098" cy="957686"/>
            </a:xfrm>
            <a:prstGeom prst="flowChartPreparati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400" dirty="0"/>
                <a:t>Instrument Specific ICD-R sheet </a:t>
              </a:r>
            </a:p>
            <a:p>
              <a:pPr algn="ctr"/>
              <a:r>
                <a:rPr lang="en-GB" sz="1400" dirty="0"/>
                <a:t>(ESS-0238333)</a:t>
              </a:r>
            </a:p>
          </p:txBody>
        </p:sp>
        <p:sp>
          <p:nvSpPr>
            <p:cNvPr id="15" name="TextBox 14">
              <a:extLst>
                <a:ext uri="{FF2B5EF4-FFF2-40B4-BE49-F238E27FC236}">
                  <a16:creationId xmlns:a16="http://schemas.microsoft.com/office/drawing/2014/main" id="{B34C3E70-6E93-1543-89EA-33685CDA27FE}"/>
                </a:ext>
              </a:extLst>
            </p:cNvPr>
            <p:cNvSpPr txBox="1"/>
            <p:nvPr/>
          </p:nvSpPr>
          <p:spPr>
            <a:xfrm>
              <a:off x="8982162" y="5157192"/>
              <a:ext cx="2514437" cy="1169551"/>
            </a:xfrm>
            <a:prstGeom prst="rect">
              <a:avLst/>
            </a:prstGeom>
            <a:noFill/>
            <a:ln>
              <a:solidFill>
                <a:schemeClr val="tx1"/>
              </a:solidFill>
            </a:ln>
          </p:spPr>
          <p:txBody>
            <a:bodyPr wrap="square" rtlCol="0">
              <a:spAutoFit/>
            </a:bodyPr>
            <a:lstStyle/>
            <a:p>
              <a:r>
                <a:rPr lang="en-GB" sz="1400" dirty="0">
                  <a:solidFill>
                    <a:schemeClr val="accent2">
                      <a:lumMod val="75000"/>
                    </a:schemeClr>
                  </a:solidFill>
                </a:rPr>
                <a:t>Instrument teams/Guide vendors</a:t>
              </a:r>
            </a:p>
            <a:p>
              <a:r>
                <a:rPr lang="en-GB" sz="1400" dirty="0">
                  <a:solidFill>
                    <a:schemeClr val="accent1"/>
                  </a:solidFill>
                </a:rPr>
                <a:t>NSS</a:t>
              </a:r>
            </a:p>
            <a:p>
              <a:r>
                <a:rPr lang="en-GB" sz="1400" dirty="0">
                  <a:solidFill>
                    <a:srgbClr val="92D050"/>
                  </a:solidFill>
                </a:rPr>
                <a:t>NBEX</a:t>
              </a:r>
            </a:p>
            <a:p>
              <a:r>
                <a:rPr lang="en-GB" sz="1400" dirty="0"/>
                <a:t>FZJ (NBPI Design Owner)</a:t>
              </a:r>
            </a:p>
          </p:txBody>
        </p:sp>
        <p:sp>
          <p:nvSpPr>
            <p:cNvPr id="16" name="Oval 15">
              <a:extLst>
                <a:ext uri="{FF2B5EF4-FFF2-40B4-BE49-F238E27FC236}">
                  <a16:creationId xmlns:a16="http://schemas.microsoft.com/office/drawing/2014/main" id="{E1170E5C-E38C-7746-92B1-F95F07297FCF}"/>
                </a:ext>
              </a:extLst>
            </p:cNvPr>
            <p:cNvSpPr/>
            <p:nvPr/>
          </p:nvSpPr>
          <p:spPr>
            <a:xfrm>
              <a:off x="1103225" y="5250545"/>
              <a:ext cx="1209614" cy="957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TG3</a:t>
              </a:r>
            </a:p>
          </p:txBody>
        </p:sp>
        <p:cxnSp>
          <p:nvCxnSpPr>
            <p:cNvPr id="18" name="Straight Arrow Connector 17">
              <a:extLst>
                <a:ext uri="{FF2B5EF4-FFF2-40B4-BE49-F238E27FC236}">
                  <a16:creationId xmlns:a16="http://schemas.microsoft.com/office/drawing/2014/main" id="{275F3A4B-B32D-5045-A9C9-7D80AC7070E5}"/>
                </a:ext>
              </a:extLst>
            </p:cNvPr>
            <p:cNvCxnSpPr>
              <a:stCxn id="5" idx="3"/>
              <a:endCxn id="6" idx="1"/>
            </p:cNvCxnSpPr>
            <p:nvPr/>
          </p:nvCxnSpPr>
          <p:spPr>
            <a:xfrm>
              <a:off x="2864681" y="2601198"/>
              <a:ext cx="7711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F2FEE70A-6B6B-3C43-A32E-AD33C596DD2F}"/>
                </a:ext>
              </a:extLst>
            </p:cNvPr>
            <p:cNvCxnSpPr>
              <a:cxnSpLocks/>
              <a:stCxn id="6" idx="3"/>
              <a:endCxn id="7" idx="1"/>
            </p:cNvCxnSpPr>
            <p:nvPr/>
          </p:nvCxnSpPr>
          <p:spPr>
            <a:xfrm>
              <a:off x="4845395" y="2601198"/>
              <a:ext cx="7711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F2AACC8-F572-494C-B8E6-4BF4D9BA9077}"/>
                </a:ext>
              </a:extLst>
            </p:cNvPr>
            <p:cNvCxnSpPr>
              <a:cxnSpLocks/>
              <a:stCxn id="7" idx="3"/>
              <a:endCxn id="8" idx="1"/>
            </p:cNvCxnSpPr>
            <p:nvPr/>
          </p:nvCxnSpPr>
          <p:spPr>
            <a:xfrm>
              <a:off x="6826109" y="2601199"/>
              <a:ext cx="1061803"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0" name="Elbow Connector 29">
              <a:extLst>
                <a:ext uri="{FF2B5EF4-FFF2-40B4-BE49-F238E27FC236}">
                  <a16:creationId xmlns:a16="http://schemas.microsoft.com/office/drawing/2014/main" id="{AB13C0DB-33A6-7D4D-98F8-F98DE280A88B}"/>
                </a:ext>
              </a:extLst>
            </p:cNvPr>
            <p:cNvCxnSpPr>
              <a:cxnSpLocks/>
              <a:stCxn id="8" idx="2"/>
            </p:cNvCxnSpPr>
            <p:nvPr/>
          </p:nvCxnSpPr>
          <p:spPr>
            <a:xfrm rot="5400000">
              <a:off x="7390475" y="2866739"/>
              <a:ext cx="1044363" cy="1470968"/>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32" name="Elbow Connector 31">
              <a:extLst>
                <a:ext uri="{FF2B5EF4-FFF2-40B4-BE49-F238E27FC236}">
                  <a16:creationId xmlns:a16="http://schemas.microsoft.com/office/drawing/2014/main" id="{CA3BE77F-0090-DC41-912C-9289A0A68C8E}"/>
                </a:ext>
              </a:extLst>
            </p:cNvPr>
            <p:cNvCxnSpPr>
              <a:cxnSpLocks/>
              <a:stCxn id="6" idx="2"/>
              <a:endCxn id="9" idx="2"/>
            </p:cNvCxnSpPr>
            <p:nvPr/>
          </p:nvCxnSpPr>
          <p:spPr>
            <a:xfrm rot="16200000" flipH="1">
              <a:off x="3581333" y="3739295"/>
              <a:ext cx="2694416" cy="137590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D60D33E9-7524-8C46-ABAF-C8B8322F49D3}"/>
                </a:ext>
              </a:extLst>
            </p:cNvPr>
            <p:cNvCxnSpPr>
              <a:cxnSpLocks/>
              <a:stCxn id="6" idx="2"/>
              <a:endCxn id="10" idx="1"/>
            </p:cNvCxnSpPr>
            <p:nvPr/>
          </p:nvCxnSpPr>
          <p:spPr>
            <a:xfrm rot="16200000" flipH="1">
              <a:off x="4150148" y="3170482"/>
              <a:ext cx="1044363" cy="86348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8CA5721-97D8-4C47-AE9D-918A67893F1D}"/>
                </a:ext>
              </a:extLst>
            </p:cNvPr>
            <p:cNvCxnSpPr>
              <a:endCxn id="9" idx="0"/>
            </p:cNvCxnSpPr>
            <p:nvPr/>
          </p:nvCxnSpPr>
          <p:spPr>
            <a:xfrm>
              <a:off x="6221301" y="4603247"/>
              <a:ext cx="1" cy="69236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8" name="Elbow Connector 47">
              <a:extLst>
                <a:ext uri="{FF2B5EF4-FFF2-40B4-BE49-F238E27FC236}">
                  <a16:creationId xmlns:a16="http://schemas.microsoft.com/office/drawing/2014/main" id="{6045E26C-2A57-9E47-BBC3-FFD5B09BEBC0}"/>
                </a:ext>
              </a:extLst>
            </p:cNvPr>
            <p:cNvCxnSpPr>
              <a:cxnSpLocks/>
            </p:cNvCxnSpPr>
            <p:nvPr/>
          </p:nvCxnSpPr>
          <p:spPr>
            <a:xfrm rot="10800000" flipV="1">
              <a:off x="1708032" y="4848864"/>
              <a:ext cx="4513269" cy="401680"/>
            </a:xfrm>
            <a:prstGeom prst="bentConnector2">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50" name="Straight Arrow Connector 49">
              <a:extLst>
                <a:ext uri="{FF2B5EF4-FFF2-40B4-BE49-F238E27FC236}">
                  <a16:creationId xmlns:a16="http://schemas.microsoft.com/office/drawing/2014/main" id="{B19A72FD-3F4B-8D4B-BE14-4F5AEE40C5A9}"/>
                </a:ext>
              </a:extLst>
            </p:cNvPr>
            <p:cNvCxnSpPr>
              <a:cxnSpLocks/>
              <a:stCxn id="7" idx="2"/>
            </p:cNvCxnSpPr>
            <p:nvPr/>
          </p:nvCxnSpPr>
          <p:spPr>
            <a:xfrm flipH="1">
              <a:off x="6221301" y="3080041"/>
              <a:ext cx="1" cy="565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5092F3C-7DE9-9548-9A48-C72BAE079D15}"/>
                </a:ext>
              </a:extLst>
            </p:cNvPr>
            <p:cNvSpPr txBox="1"/>
            <p:nvPr/>
          </p:nvSpPr>
          <p:spPr>
            <a:xfrm>
              <a:off x="827303" y="6208230"/>
              <a:ext cx="1761455" cy="523220"/>
            </a:xfrm>
            <a:prstGeom prst="rect">
              <a:avLst/>
            </a:prstGeom>
            <a:noFill/>
          </p:spPr>
          <p:txBody>
            <a:bodyPr wrap="square" rtlCol="0">
              <a:spAutoFit/>
            </a:bodyPr>
            <a:lstStyle/>
            <a:p>
              <a:pPr algn="ctr"/>
              <a:r>
                <a:rPr lang="en-GB" sz="1400" dirty="0">
                  <a:solidFill>
                    <a:schemeClr val="accent1"/>
                  </a:solidFill>
                </a:rPr>
                <a:t>Approved for NBOA manufacturing</a:t>
              </a:r>
            </a:p>
          </p:txBody>
        </p:sp>
        <p:cxnSp>
          <p:nvCxnSpPr>
            <p:cNvPr id="58" name="Elbow Connector 57">
              <a:extLst>
                <a:ext uri="{FF2B5EF4-FFF2-40B4-BE49-F238E27FC236}">
                  <a16:creationId xmlns:a16="http://schemas.microsoft.com/office/drawing/2014/main" id="{98728ED0-3445-5144-94AC-BFB85EA36E79}"/>
                </a:ext>
              </a:extLst>
            </p:cNvPr>
            <p:cNvCxnSpPr>
              <a:cxnSpLocks/>
              <a:stCxn id="8" idx="2"/>
              <a:endCxn id="9" idx="6"/>
            </p:cNvCxnSpPr>
            <p:nvPr/>
          </p:nvCxnSpPr>
          <p:spPr>
            <a:xfrm rot="5400000">
              <a:off x="6389917" y="3516235"/>
              <a:ext cx="2694416" cy="1822031"/>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94D2CD77-8FA5-2044-8E5B-754FF6A8F975}"/>
                </a:ext>
              </a:extLst>
            </p:cNvPr>
            <p:cNvSpPr txBox="1"/>
            <p:nvPr/>
          </p:nvSpPr>
          <p:spPr>
            <a:xfrm>
              <a:off x="5300566" y="6253299"/>
              <a:ext cx="2019514" cy="523220"/>
            </a:xfrm>
            <a:prstGeom prst="rect">
              <a:avLst/>
            </a:prstGeom>
            <a:noFill/>
          </p:spPr>
          <p:txBody>
            <a:bodyPr wrap="square" rtlCol="0">
              <a:spAutoFit/>
            </a:bodyPr>
            <a:lstStyle/>
            <a:p>
              <a:pPr algn="ctr"/>
              <a:r>
                <a:rPr lang="en-GB" sz="1400" dirty="0">
                  <a:solidFill>
                    <a:schemeClr val="accent6"/>
                  </a:solidFill>
                </a:rPr>
                <a:t>Approved for NBPI manufacturing</a:t>
              </a:r>
            </a:p>
          </p:txBody>
        </p:sp>
        <p:cxnSp>
          <p:nvCxnSpPr>
            <p:cNvPr id="67" name="Elbow Connector 66">
              <a:extLst>
                <a:ext uri="{FF2B5EF4-FFF2-40B4-BE49-F238E27FC236}">
                  <a16:creationId xmlns:a16="http://schemas.microsoft.com/office/drawing/2014/main" id="{119B61F7-902A-984F-9F94-8CC493E96220}"/>
                </a:ext>
              </a:extLst>
            </p:cNvPr>
            <p:cNvCxnSpPr>
              <a:endCxn id="7" idx="0"/>
            </p:cNvCxnSpPr>
            <p:nvPr/>
          </p:nvCxnSpPr>
          <p:spPr>
            <a:xfrm rot="10800000">
              <a:off x="6221302" y="2122356"/>
              <a:ext cx="2304674" cy="10218"/>
            </a:xfrm>
            <a:prstGeom prst="bentConnector4">
              <a:avLst>
                <a:gd name="adj1" fmla="val -931"/>
                <a:gd name="adj2" fmla="val 5145906"/>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Elbow Connector 71">
              <a:extLst>
                <a:ext uri="{FF2B5EF4-FFF2-40B4-BE49-F238E27FC236}">
                  <a16:creationId xmlns:a16="http://schemas.microsoft.com/office/drawing/2014/main" id="{8B2E03EC-587A-C742-BFBB-180B8AD66402}"/>
                </a:ext>
              </a:extLst>
            </p:cNvPr>
            <p:cNvCxnSpPr>
              <a:cxnSpLocks/>
              <a:endCxn id="6" idx="0"/>
            </p:cNvCxnSpPr>
            <p:nvPr/>
          </p:nvCxnSpPr>
          <p:spPr>
            <a:xfrm rot="10800000">
              <a:off x="4240589" y="2122356"/>
              <a:ext cx="1805186" cy="10221"/>
            </a:xfrm>
            <a:prstGeom prst="bentConnector4">
              <a:avLst>
                <a:gd name="adj1" fmla="val -230"/>
                <a:gd name="adj2" fmla="val 5085704"/>
              </a:avLst>
            </a:prstGeom>
            <a:ln>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6" name="Elbow Connector 75">
              <a:extLst>
                <a:ext uri="{FF2B5EF4-FFF2-40B4-BE49-F238E27FC236}">
                  <a16:creationId xmlns:a16="http://schemas.microsoft.com/office/drawing/2014/main" id="{276F2763-4EC4-874A-9F87-21FCEE925BE1}"/>
                </a:ext>
              </a:extLst>
            </p:cNvPr>
            <p:cNvCxnSpPr>
              <a:cxnSpLocks/>
            </p:cNvCxnSpPr>
            <p:nvPr/>
          </p:nvCxnSpPr>
          <p:spPr>
            <a:xfrm rot="10800000">
              <a:off x="2313148" y="2125324"/>
              <a:ext cx="1805186" cy="10221"/>
            </a:xfrm>
            <a:prstGeom prst="bentConnector4">
              <a:avLst>
                <a:gd name="adj1" fmla="val -230"/>
                <a:gd name="adj2" fmla="val 5085704"/>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5170A1AA-10C5-DF4B-AC35-EF54AB9CF09A}"/>
                </a:ext>
              </a:extLst>
            </p:cNvPr>
            <p:cNvSpPr txBox="1"/>
            <p:nvPr/>
          </p:nvSpPr>
          <p:spPr>
            <a:xfrm>
              <a:off x="2954792" y="2345940"/>
              <a:ext cx="1061803" cy="247631"/>
            </a:xfrm>
            <a:prstGeom prst="rect">
              <a:avLst/>
            </a:prstGeom>
            <a:noFill/>
          </p:spPr>
          <p:txBody>
            <a:bodyPr wrap="square" rtlCol="0">
              <a:spAutoFit/>
            </a:bodyPr>
            <a:lstStyle/>
            <a:p>
              <a:r>
                <a:rPr lang="en-GB" sz="1400" dirty="0">
                  <a:solidFill>
                    <a:schemeClr val="accent2"/>
                  </a:solidFill>
                </a:rPr>
                <a:t>CAD</a:t>
              </a:r>
            </a:p>
          </p:txBody>
        </p:sp>
        <p:sp>
          <p:nvSpPr>
            <p:cNvPr id="78" name="TextBox 77">
              <a:extLst>
                <a:ext uri="{FF2B5EF4-FFF2-40B4-BE49-F238E27FC236}">
                  <a16:creationId xmlns:a16="http://schemas.microsoft.com/office/drawing/2014/main" id="{34FABAEA-8220-C741-9105-8E43E6D518E5}"/>
                </a:ext>
              </a:extLst>
            </p:cNvPr>
            <p:cNvSpPr txBox="1"/>
            <p:nvPr/>
          </p:nvSpPr>
          <p:spPr>
            <a:xfrm>
              <a:off x="4855590" y="2308497"/>
              <a:ext cx="1061803" cy="769441"/>
            </a:xfrm>
            <a:prstGeom prst="rect">
              <a:avLst/>
            </a:prstGeom>
            <a:noFill/>
          </p:spPr>
          <p:txBody>
            <a:bodyPr wrap="square" rtlCol="0">
              <a:spAutoFit/>
            </a:bodyPr>
            <a:lstStyle/>
            <a:p>
              <a:r>
                <a:rPr lang="en-GB" sz="1100" dirty="0">
                  <a:solidFill>
                    <a:schemeClr val="accent1"/>
                  </a:solidFill>
                </a:rPr>
                <a:t>ESS CAD</a:t>
              </a:r>
            </a:p>
            <a:p>
              <a:endParaRPr lang="en-GB" sz="1100" dirty="0">
                <a:solidFill>
                  <a:schemeClr val="accent1"/>
                </a:solidFill>
              </a:endParaRPr>
            </a:p>
            <a:p>
              <a:r>
                <a:rPr lang="en-GB" sz="1100" dirty="0">
                  <a:solidFill>
                    <a:schemeClr val="accent1"/>
                  </a:solidFill>
                </a:rPr>
                <a:t>Released</a:t>
              </a:r>
            </a:p>
            <a:p>
              <a:r>
                <a:rPr lang="en-GB" sz="1100" dirty="0">
                  <a:solidFill>
                    <a:schemeClr val="accent1"/>
                  </a:solidFill>
                </a:rPr>
                <a:t>TCS/BPCS</a:t>
              </a:r>
              <a:endParaRPr lang="en-GB" sz="1400" dirty="0">
                <a:solidFill>
                  <a:schemeClr val="accent1"/>
                </a:solidFill>
              </a:endParaRPr>
            </a:p>
          </p:txBody>
        </p:sp>
        <p:sp>
          <p:nvSpPr>
            <p:cNvPr id="79" name="TextBox 78">
              <a:extLst>
                <a:ext uri="{FF2B5EF4-FFF2-40B4-BE49-F238E27FC236}">
                  <a16:creationId xmlns:a16="http://schemas.microsoft.com/office/drawing/2014/main" id="{5DD06911-007C-4541-976F-DF9F09BA986E}"/>
                </a:ext>
              </a:extLst>
            </p:cNvPr>
            <p:cNvSpPr txBox="1"/>
            <p:nvPr/>
          </p:nvSpPr>
          <p:spPr>
            <a:xfrm>
              <a:off x="6900013" y="2312350"/>
              <a:ext cx="1061803" cy="769441"/>
            </a:xfrm>
            <a:prstGeom prst="rect">
              <a:avLst/>
            </a:prstGeom>
            <a:noFill/>
          </p:spPr>
          <p:txBody>
            <a:bodyPr wrap="square" rtlCol="0">
              <a:spAutoFit/>
            </a:bodyPr>
            <a:lstStyle/>
            <a:p>
              <a:r>
                <a:rPr lang="en-GB" sz="1100" dirty="0">
                  <a:solidFill>
                    <a:schemeClr val="accent6"/>
                  </a:solidFill>
                </a:rPr>
                <a:t>ESS CAD</a:t>
              </a:r>
            </a:p>
            <a:p>
              <a:endParaRPr lang="en-GB" sz="1100" dirty="0">
                <a:solidFill>
                  <a:schemeClr val="accent6"/>
                </a:solidFill>
              </a:endParaRPr>
            </a:p>
            <a:p>
              <a:r>
                <a:rPr lang="en-GB" sz="1100" dirty="0">
                  <a:solidFill>
                    <a:schemeClr val="accent6"/>
                  </a:solidFill>
                </a:rPr>
                <a:t>Released</a:t>
              </a:r>
            </a:p>
            <a:p>
              <a:r>
                <a:rPr lang="en-GB" sz="1100" dirty="0">
                  <a:solidFill>
                    <a:schemeClr val="accent6"/>
                  </a:solidFill>
                </a:rPr>
                <a:t>TCS/BPCS</a:t>
              </a:r>
            </a:p>
          </p:txBody>
        </p:sp>
        <p:sp>
          <p:nvSpPr>
            <p:cNvPr id="84" name="TextBox 83">
              <a:extLst>
                <a:ext uri="{FF2B5EF4-FFF2-40B4-BE49-F238E27FC236}">
                  <a16:creationId xmlns:a16="http://schemas.microsoft.com/office/drawing/2014/main" id="{ACDA0413-15AC-F249-BC26-E485DB154A5D}"/>
                </a:ext>
              </a:extLst>
            </p:cNvPr>
            <p:cNvSpPr txBox="1"/>
            <p:nvPr/>
          </p:nvSpPr>
          <p:spPr>
            <a:xfrm>
              <a:off x="8613433" y="3453645"/>
              <a:ext cx="335457" cy="297156"/>
            </a:xfrm>
            <a:prstGeom prst="rect">
              <a:avLst/>
            </a:prstGeom>
            <a:noFill/>
          </p:spPr>
          <p:txBody>
            <a:bodyPr wrap="none" rtlCol="0">
              <a:spAutoFit/>
            </a:bodyPr>
            <a:lstStyle/>
            <a:p>
              <a:r>
                <a:rPr lang="en-GB" dirty="0"/>
                <a:t>✓</a:t>
              </a:r>
            </a:p>
          </p:txBody>
        </p:sp>
        <p:sp>
          <p:nvSpPr>
            <p:cNvPr id="86" name="TextBox 85">
              <a:extLst>
                <a:ext uri="{FF2B5EF4-FFF2-40B4-BE49-F238E27FC236}">
                  <a16:creationId xmlns:a16="http://schemas.microsoft.com/office/drawing/2014/main" id="{2F0FE653-8048-9B49-AD83-E6EF6BD9FCA8}"/>
                </a:ext>
              </a:extLst>
            </p:cNvPr>
            <p:cNvSpPr txBox="1"/>
            <p:nvPr/>
          </p:nvSpPr>
          <p:spPr>
            <a:xfrm>
              <a:off x="7100607" y="1609209"/>
              <a:ext cx="350487" cy="297156"/>
            </a:xfrm>
            <a:prstGeom prst="rect">
              <a:avLst/>
            </a:prstGeom>
            <a:noFill/>
          </p:spPr>
          <p:txBody>
            <a:bodyPr wrap="none" rtlCol="0">
              <a:spAutoFit/>
            </a:bodyPr>
            <a:lstStyle/>
            <a:p>
              <a:r>
                <a:rPr lang="en-GB" dirty="0"/>
                <a:t>✗</a:t>
              </a:r>
            </a:p>
          </p:txBody>
        </p:sp>
        <p:sp>
          <p:nvSpPr>
            <p:cNvPr id="87" name="TextBox 86">
              <a:extLst>
                <a:ext uri="{FF2B5EF4-FFF2-40B4-BE49-F238E27FC236}">
                  <a16:creationId xmlns:a16="http://schemas.microsoft.com/office/drawing/2014/main" id="{91A2EA76-6A22-2044-8C2D-617EA0EA8D72}"/>
                </a:ext>
              </a:extLst>
            </p:cNvPr>
            <p:cNvSpPr txBox="1"/>
            <p:nvPr/>
          </p:nvSpPr>
          <p:spPr>
            <a:xfrm>
              <a:off x="4967938" y="1609209"/>
              <a:ext cx="350487" cy="297156"/>
            </a:xfrm>
            <a:prstGeom prst="rect">
              <a:avLst/>
            </a:prstGeom>
            <a:noFill/>
          </p:spPr>
          <p:txBody>
            <a:bodyPr wrap="none" rtlCol="0">
              <a:spAutoFit/>
            </a:bodyPr>
            <a:lstStyle/>
            <a:p>
              <a:r>
                <a:rPr lang="en-GB" dirty="0">
                  <a:solidFill>
                    <a:schemeClr val="accent6"/>
                  </a:solidFill>
                </a:rPr>
                <a:t>✗</a:t>
              </a:r>
            </a:p>
          </p:txBody>
        </p:sp>
        <p:sp>
          <p:nvSpPr>
            <p:cNvPr id="88" name="TextBox 87">
              <a:extLst>
                <a:ext uri="{FF2B5EF4-FFF2-40B4-BE49-F238E27FC236}">
                  <a16:creationId xmlns:a16="http://schemas.microsoft.com/office/drawing/2014/main" id="{06B17256-7345-9A44-B85A-B1F8C48A75C0}"/>
                </a:ext>
              </a:extLst>
            </p:cNvPr>
            <p:cNvSpPr txBox="1"/>
            <p:nvPr/>
          </p:nvSpPr>
          <p:spPr>
            <a:xfrm>
              <a:off x="3040497" y="1606634"/>
              <a:ext cx="350487" cy="297156"/>
            </a:xfrm>
            <a:prstGeom prst="rect">
              <a:avLst/>
            </a:prstGeom>
            <a:noFill/>
          </p:spPr>
          <p:txBody>
            <a:bodyPr wrap="none" rtlCol="0">
              <a:spAutoFit/>
            </a:bodyPr>
            <a:lstStyle/>
            <a:p>
              <a:r>
                <a:rPr lang="en-GB" dirty="0">
                  <a:solidFill>
                    <a:schemeClr val="accent1"/>
                  </a:solidFill>
                </a:rPr>
                <a:t>✗</a:t>
              </a:r>
            </a:p>
          </p:txBody>
        </p:sp>
        <p:sp>
          <p:nvSpPr>
            <p:cNvPr id="89" name="TextBox 88">
              <a:extLst>
                <a:ext uri="{FF2B5EF4-FFF2-40B4-BE49-F238E27FC236}">
                  <a16:creationId xmlns:a16="http://schemas.microsoft.com/office/drawing/2014/main" id="{624F15BB-134B-6345-A6B7-FB7D93EF26B7}"/>
                </a:ext>
              </a:extLst>
            </p:cNvPr>
            <p:cNvSpPr txBox="1"/>
            <p:nvPr/>
          </p:nvSpPr>
          <p:spPr>
            <a:xfrm>
              <a:off x="6204023" y="3220902"/>
              <a:ext cx="335457" cy="297156"/>
            </a:xfrm>
            <a:prstGeom prst="rect">
              <a:avLst/>
            </a:prstGeom>
            <a:noFill/>
          </p:spPr>
          <p:txBody>
            <a:bodyPr wrap="none" rtlCol="0">
              <a:spAutoFit/>
            </a:bodyPr>
            <a:lstStyle/>
            <a:p>
              <a:r>
                <a:rPr lang="en-GB" dirty="0">
                  <a:solidFill>
                    <a:schemeClr val="accent6"/>
                  </a:solidFill>
                </a:rPr>
                <a:t>✓</a:t>
              </a:r>
            </a:p>
          </p:txBody>
        </p:sp>
        <p:sp>
          <p:nvSpPr>
            <p:cNvPr id="90" name="TextBox 89">
              <a:extLst>
                <a:ext uri="{FF2B5EF4-FFF2-40B4-BE49-F238E27FC236}">
                  <a16:creationId xmlns:a16="http://schemas.microsoft.com/office/drawing/2014/main" id="{471B071E-A84B-C94F-8A2A-76E5DED4FF2C}"/>
                </a:ext>
              </a:extLst>
            </p:cNvPr>
            <p:cNvSpPr txBox="1"/>
            <p:nvPr/>
          </p:nvSpPr>
          <p:spPr>
            <a:xfrm>
              <a:off x="4520133" y="3827248"/>
              <a:ext cx="335457" cy="297156"/>
            </a:xfrm>
            <a:prstGeom prst="rect">
              <a:avLst/>
            </a:prstGeom>
            <a:noFill/>
          </p:spPr>
          <p:txBody>
            <a:bodyPr wrap="none" rtlCol="0">
              <a:spAutoFit/>
            </a:bodyPr>
            <a:lstStyle/>
            <a:p>
              <a:r>
                <a:rPr lang="en-GB" dirty="0">
                  <a:solidFill>
                    <a:schemeClr val="accent1"/>
                  </a:solidFill>
                </a:rPr>
                <a:t>✓</a:t>
              </a:r>
            </a:p>
          </p:txBody>
        </p:sp>
      </p:grpSp>
      <p:sp>
        <p:nvSpPr>
          <p:cNvPr id="40" name="Title 1">
            <a:extLst>
              <a:ext uri="{FF2B5EF4-FFF2-40B4-BE49-F238E27FC236}">
                <a16:creationId xmlns:a16="http://schemas.microsoft.com/office/drawing/2014/main" id="{D1734874-9A74-F443-9BE0-7C0171A8ECD7}"/>
              </a:ext>
            </a:extLst>
          </p:cNvPr>
          <p:cNvSpPr>
            <a:spLocks noGrp="1"/>
          </p:cNvSpPr>
          <p:nvPr>
            <p:ph type="title"/>
          </p:nvPr>
        </p:nvSpPr>
        <p:spPr>
          <a:xfrm>
            <a:off x="609600" y="346646"/>
            <a:ext cx="9518848" cy="562074"/>
          </a:xfrm>
        </p:spPr>
        <p:txBody>
          <a:bodyPr/>
          <a:lstStyle/>
          <a:p>
            <a:r>
              <a:rPr lang="en-GB" dirty="0"/>
              <a:t>NBOA-NBPI Integration review path</a:t>
            </a:r>
          </a:p>
        </p:txBody>
      </p:sp>
    </p:spTree>
    <p:extLst>
      <p:ext uri="{BB962C8B-B14F-4D97-AF65-F5344CB8AC3E}">
        <p14:creationId xmlns:p14="http://schemas.microsoft.com/office/powerpoint/2010/main" val="1261419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GB" dirty="0"/>
              <a:t>NBOA NBPI Status</a:t>
            </a:r>
          </a:p>
        </p:txBody>
      </p:sp>
      <p:graphicFrame>
        <p:nvGraphicFramePr>
          <p:cNvPr id="6" name="Content Placeholder 5">
            <a:extLst>
              <a:ext uri="{FF2B5EF4-FFF2-40B4-BE49-F238E27FC236}">
                <a16:creationId xmlns:a16="http://schemas.microsoft.com/office/drawing/2014/main" id="{02423BD8-5D48-5544-99BA-098B245526CD}"/>
              </a:ext>
            </a:extLst>
          </p:cNvPr>
          <p:cNvGraphicFramePr>
            <a:graphicFrameLocks noGrp="1"/>
          </p:cNvGraphicFramePr>
          <p:nvPr>
            <p:ph idx="1"/>
            <p:extLst>
              <p:ext uri="{D42A27DB-BD31-4B8C-83A1-F6EECF244321}">
                <p14:modId xmlns:p14="http://schemas.microsoft.com/office/powerpoint/2010/main" val="453252740"/>
              </p:ext>
            </p:extLst>
          </p:nvPr>
        </p:nvGraphicFramePr>
        <p:xfrm>
          <a:off x="0" y="1412776"/>
          <a:ext cx="12192000" cy="5445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7</a:t>
            </a:fld>
            <a:endParaRPr lang="en-GB" noProof="0"/>
          </a:p>
        </p:txBody>
      </p:sp>
      <p:sp>
        <p:nvSpPr>
          <p:cNvPr id="5" name="Text Placeholder 4">
            <a:extLst>
              <a:ext uri="{FF2B5EF4-FFF2-40B4-BE49-F238E27FC236}">
                <a16:creationId xmlns:a16="http://schemas.microsoft.com/office/drawing/2014/main" id="{B3B9121C-D607-7542-93FF-48514E772843}"/>
              </a:ext>
            </a:extLst>
          </p:cNvPr>
          <p:cNvSpPr>
            <a:spLocks noGrp="1"/>
          </p:cNvSpPr>
          <p:nvPr>
            <p:ph type="body" sz="quarter" idx="13"/>
          </p:nvPr>
        </p:nvSpPr>
        <p:spPr/>
        <p:txBody>
          <a:bodyPr/>
          <a:lstStyle/>
          <a:p>
            <a:r>
              <a:rPr lang="en-GB" i="1" dirty="0"/>
              <a:t>2019-04-09</a:t>
            </a:r>
            <a:r>
              <a:rPr lang="en-GB" dirty="0"/>
              <a:t> </a:t>
            </a:r>
            <a:r>
              <a:rPr lang="en-GB" i="1" dirty="0"/>
              <a:t>(updated after distribution to TAC committee)</a:t>
            </a:r>
          </a:p>
        </p:txBody>
      </p:sp>
    </p:spTree>
    <p:extLst>
      <p:ext uri="{BB962C8B-B14F-4D97-AF65-F5344CB8AC3E}">
        <p14:creationId xmlns:p14="http://schemas.microsoft.com/office/powerpoint/2010/main" val="91600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A1B53C-F9F4-2C49-B360-95C8065AA635}"/>
              </a:ext>
            </a:extLst>
          </p:cNvPr>
          <p:cNvSpPr>
            <a:spLocks noGrp="1"/>
          </p:cNvSpPr>
          <p:nvPr>
            <p:ph sz="half" idx="1"/>
          </p:nvPr>
        </p:nvSpPr>
        <p:spPr>
          <a:xfrm>
            <a:off x="583531" y="1703907"/>
            <a:ext cx="5384800" cy="4744344"/>
          </a:xfrm>
        </p:spPr>
        <p:txBody>
          <a:bodyPr>
            <a:normAutofit/>
          </a:bodyPr>
          <a:lstStyle/>
          <a:p>
            <a:r>
              <a:rPr lang="en-GB" dirty="0"/>
              <a:t>Get to know the manufacturing limitations better:</a:t>
            </a:r>
          </a:p>
          <a:p>
            <a:pPr lvl="1"/>
            <a:r>
              <a:rPr lang="en-GB" dirty="0"/>
              <a:t>Verify achievable tolerances for machining of such a big piece</a:t>
            </a:r>
          </a:p>
          <a:p>
            <a:pPr lvl="1"/>
            <a:r>
              <a:rPr lang="en-GB" dirty="0"/>
              <a:t>Test cost effective and optimal seal solutions</a:t>
            </a:r>
          </a:p>
          <a:p>
            <a:pPr lvl="1"/>
            <a:r>
              <a:rPr lang="en-GB" dirty="0"/>
              <a:t>Deep channel machining limitations (vibrations in tools)</a:t>
            </a:r>
          </a:p>
          <a:p>
            <a:pPr lvl="1"/>
            <a:r>
              <a:rPr lang="en-GB" dirty="0"/>
              <a:t>Test manufacturer capability and quality</a:t>
            </a:r>
          </a:p>
          <a:p>
            <a:pPr lvl="1"/>
            <a:r>
              <a:rPr lang="en-GB" dirty="0"/>
              <a:t>Develop opportunities for value engineering</a:t>
            </a:r>
          </a:p>
          <a:p>
            <a:r>
              <a:rPr lang="en-GB" dirty="0"/>
              <a:t>Simplifications/limitations of prototype:</a:t>
            </a:r>
          </a:p>
          <a:p>
            <a:pPr lvl="1"/>
            <a:r>
              <a:rPr lang="en-GB" dirty="0"/>
              <a:t>Normal cobalt level 316L</a:t>
            </a:r>
          </a:p>
          <a:p>
            <a:pPr lvl="1"/>
            <a:r>
              <a:rPr lang="en-GB" dirty="0"/>
              <a:t>No alignment features of NBOAs (however these can be added later)as they were note developed at the time</a:t>
            </a:r>
          </a:p>
          <a:p>
            <a:pPr lvl="1"/>
            <a:endParaRPr lang="en-GB" dirty="0"/>
          </a:p>
          <a:p>
            <a:pPr lvl="1"/>
            <a:endParaRPr lang="en-GB" dirty="0"/>
          </a:p>
        </p:txBody>
      </p:sp>
      <p:sp>
        <p:nvSpPr>
          <p:cNvPr id="4" name="Slide Number Placeholder 3">
            <a:extLst>
              <a:ext uri="{FF2B5EF4-FFF2-40B4-BE49-F238E27FC236}">
                <a16:creationId xmlns:a16="http://schemas.microsoft.com/office/drawing/2014/main" id="{141557A9-3DC5-6D4A-B283-85CA5FCE2FE5}"/>
              </a:ext>
            </a:extLst>
          </p:cNvPr>
          <p:cNvSpPr>
            <a:spLocks noGrp="1"/>
          </p:cNvSpPr>
          <p:nvPr>
            <p:ph type="sldNum" sz="quarter" idx="12"/>
          </p:nvPr>
        </p:nvSpPr>
        <p:spPr/>
        <p:txBody>
          <a:bodyPr/>
          <a:lstStyle/>
          <a:p>
            <a:fld id="{551115BC-487E-4422-894C-CB7CD3E79223}" type="slidenum">
              <a:rPr lang="en-GB" smtClean="0"/>
              <a:pPr/>
              <a:t>8</a:t>
            </a:fld>
            <a:endParaRPr lang="en-GB"/>
          </a:p>
        </p:txBody>
      </p:sp>
      <p:sp>
        <p:nvSpPr>
          <p:cNvPr id="2" name="Title 1">
            <a:extLst>
              <a:ext uri="{FF2B5EF4-FFF2-40B4-BE49-F238E27FC236}">
                <a16:creationId xmlns:a16="http://schemas.microsoft.com/office/drawing/2014/main" id="{C196A37F-E44C-3E40-A5D5-D6B92E2D8D75}"/>
              </a:ext>
            </a:extLst>
          </p:cNvPr>
          <p:cNvSpPr>
            <a:spLocks noGrp="1"/>
          </p:cNvSpPr>
          <p:nvPr>
            <p:ph type="title"/>
          </p:nvPr>
        </p:nvSpPr>
        <p:spPr/>
        <p:txBody>
          <a:bodyPr/>
          <a:lstStyle/>
          <a:p>
            <a:r>
              <a:rPr lang="en-GB" dirty="0"/>
              <a:t>NBPI Prototype	</a:t>
            </a:r>
          </a:p>
        </p:txBody>
      </p:sp>
      <p:sp>
        <p:nvSpPr>
          <p:cNvPr id="5" name="Text Placeholder 4">
            <a:extLst>
              <a:ext uri="{FF2B5EF4-FFF2-40B4-BE49-F238E27FC236}">
                <a16:creationId xmlns:a16="http://schemas.microsoft.com/office/drawing/2014/main" id="{954DA621-77E2-DF46-9A77-9D9292042A06}"/>
              </a:ext>
            </a:extLst>
          </p:cNvPr>
          <p:cNvSpPr>
            <a:spLocks noGrp="1"/>
          </p:cNvSpPr>
          <p:nvPr>
            <p:ph type="body" sz="quarter" idx="13"/>
          </p:nvPr>
        </p:nvSpPr>
        <p:spPr/>
        <p:txBody>
          <a:bodyPr/>
          <a:lstStyle/>
          <a:p>
            <a:r>
              <a:rPr lang="en-GB" dirty="0"/>
              <a:t>Based on LOKI</a:t>
            </a:r>
            <a:r>
              <a:rPr lang="sv-SE" dirty="0"/>
              <a:t>	</a:t>
            </a:r>
          </a:p>
        </p:txBody>
      </p:sp>
      <p:pic>
        <p:nvPicPr>
          <p:cNvPr id="38" name="Content Placeholder 37">
            <a:extLst>
              <a:ext uri="{FF2B5EF4-FFF2-40B4-BE49-F238E27FC236}">
                <a16:creationId xmlns:a16="http://schemas.microsoft.com/office/drawing/2014/main" id="{F9CF1637-A251-A04E-A7A9-63031166BE44}"/>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l="40859" t="2342" r="23572" b="10724"/>
          <a:stretch/>
        </p:blipFill>
        <p:spPr>
          <a:xfrm>
            <a:off x="6240016" y="1460338"/>
            <a:ext cx="5136633" cy="5353038"/>
          </a:xfrm>
          <a:prstGeom prst="rect">
            <a:avLst/>
          </a:prstGeom>
        </p:spPr>
      </p:pic>
    </p:spTree>
    <p:extLst>
      <p:ext uri="{BB962C8B-B14F-4D97-AF65-F5344CB8AC3E}">
        <p14:creationId xmlns:p14="http://schemas.microsoft.com/office/powerpoint/2010/main" val="170822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5472564" y="1628800"/>
            <a:ext cx="6466807" cy="5400600"/>
            <a:chOff x="2544839" y="1484784"/>
            <a:chExt cx="6466807" cy="540060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l="40859" r="23572"/>
            <a:stretch/>
          </p:blipFill>
          <p:spPr>
            <a:xfrm>
              <a:off x="3863752" y="1564294"/>
              <a:ext cx="3500834" cy="5321090"/>
            </a:xfrm>
            <a:prstGeom prst="rect">
              <a:avLst/>
            </a:prstGeom>
          </p:spPr>
        </p:pic>
        <p:sp>
          <p:nvSpPr>
            <p:cNvPr id="3" name="TextBox 2"/>
            <p:cNvSpPr txBox="1"/>
            <p:nvPr/>
          </p:nvSpPr>
          <p:spPr>
            <a:xfrm>
              <a:off x="7464152" y="1484784"/>
              <a:ext cx="1368152" cy="360040"/>
            </a:xfrm>
            <a:prstGeom prst="rect">
              <a:avLst/>
            </a:prstGeom>
          </p:spPr>
          <p:txBody>
            <a:bodyPr vert="horz" wrap="none" lIns="91440" tIns="45720" rIns="91440" bIns="45720" rtlCol="0" anchor="t">
              <a:normAutofit/>
            </a:bodyPr>
            <a:lstStyle/>
            <a:p>
              <a:pPr algn="l"/>
              <a:r>
                <a:rPr lang="sv-SE" sz="1600" dirty="0"/>
                <a:t>NBPI Lid</a:t>
              </a:r>
              <a:endParaRPr lang="en-GB" sz="1600" dirty="0"/>
            </a:p>
          </p:txBody>
        </p:sp>
        <p:sp>
          <p:nvSpPr>
            <p:cNvPr id="9" name="TextBox 8"/>
            <p:cNvSpPr txBox="1"/>
            <p:nvPr/>
          </p:nvSpPr>
          <p:spPr>
            <a:xfrm>
              <a:off x="7448021" y="1832984"/>
              <a:ext cx="1368152" cy="360040"/>
            </a:xfrm>
            <a:prstGeom prst="rect">
              <a:avLst/>
            </a:prstGeom>
          </p:spPr>
          <p:txBody>
            <a:bodyPr vert="horz" wrap="none" lIns="91440" tIns="45720" rIns="91440" bIns="45720" rtlCol="0" anchor="t">
              <a:normAutofit/>
            </a:bodyPr>
            <a:lstStyle/>
            <a:p>
              <a:pPr algn="l"/>
              <a:r>
                <a:rPr lang="sv-SE" sz="1600" dirty="0"/>
                <a:t>Al </a:t>
              </a:r>
              <a:r>
                <a:rPr lang="sv-SE" sz="1600" dirty="0" err="1"/>
                <a:t>gasket</a:t>
              </a:r>
              <a:endParaRPr lang="en-GB" sz="1600" dirty="0"/>
            </a:p>
          </p:txBody>
        </p:sp>
        <p:sp>
          <p:nvSpPr>
            <p:cNvPr id="11" name="TextBox 10"/>
            <p:cNvSpPr txBox="1"/>
            <p:nvPr/>
          </p:nvSpPr>
          <p:spPr>
            <a:xfrm>
              <a:off x="7472809" y="2684246"/>
              <a:ext cx="1368152" cy="360040"/>
            </a:xfrm>
            <a:prstGeom prst="rect">
              <a:avLst/>
            </a:prstGeom>
          </p:spPr>
          <p:txBody>
            <a:bodyPr vert="horz" wrap="none" lIns="91440" tIns="45720" rIns="91440" bIns="45720" rtlCol="0" anchor="t">
              <a:normAutofit/>
            </a:bodyPr>
            <a:lstStyle/>
            <a:p>
              <a:pPr algn="l"/>
              <a:r>
                <a:rPr lang="sv-SE" sz="1600" dirty="0"/>
                <a:t>NBOA geometry</a:t>
              </a:r>
              <a:endParaRPr lang="en-GB" sz="1600" dirty="0"/>
            </a:p>
          </p:txBody>
        </p:sp>
        <p:sp>
          <p:nvSpPr>
            <p:cNvPr id="12" name="TextBox 11"/>
            <p:cNvSpPr txBox="1"/>
            <p:nvPr/>
          </p:nvSpPr>
          <p:spPr>
            <a:xfrm>
              <a:off x="7480506" y="2221402"/>
              <a:ext cx="1368152" cy="486889"/>
            </a:xfrm>
            <a:prstGeom prst="rect">
              <a:avLst/>
            </a:prstGeom>
          </p:spPr>
          <p:txBody>
            <a:bodyPr vert="horz" wrap="none" lIns="91440" tIns="45720" rIns="91440" bIns="45720" rtlCol="0" anchor="t">
              <a:normAutofit fontScale="92500" lnSpcReduction="20000"/>
            </a:bodyPr>
            <a:lstStyle/>
            <a:p>
              <a:pPr algn="l"/>
              <a:r>
                <a:rPr lang="sv-SE" sz="1600" dirty="0"/>
                <a:t>NBOA </a:t>
              </a:r>
              <a:r>
                <a:rPr lang="sv-SE" sz="1600" dirty="0" err="1"/>
                <a:t>void</a:t>
              </a:r>
              <a:r>
                <a:rPr lang="sv-SE" sz="1600" dirty="0"/>
                <a:t> </a:t>
              </a:r>
            </a:p>
            <a:p>
              <a:pPr algn="l"/>
              <a:r>
                <a:rPr lang="sv-SE" sz="1600" dirty="0" err="1"/>
                <a:t>Backfilling</a:t>
              </a:r>
              <a:endParaRPr lang="en-GB" sz="1600" dirty="0"/>
            </a:p>
          </p:txBody>
        </p:sp>
        <p:sp>
          <p:nvSpPr>
            <p:cNvPr id="13" name="TextBox 12"/>
            <p:cNvSpPr txBox="1"/>
            <p:nvPr/>
          </p:nvSpPr>
          <p:spPr>
            <a:xfrm>
              <a:off x="7472809" y="2984588"/>
              <a:ext cx="1368152" cy="360040"/>
            </a:xfrm>
            <a:prstGeom prst="rect">
              <a:avLst/>
            </a:prstGeom>
          </p:spPr>
          <p:txBody>
            <a:bodyPr vert="horz" wrap="none" lIns="91440" tIns="45720" rIns="91440" bIns="45720" rtlCol="0" anchor="t">
              <a:normAutofit/>
            </a:bodyPr>
            <a:lstStyle/>
            <a:p>
              <a:pPr algn="l"/>
              <a:r>
                <a:rPr lang="sv-SE" sz="1600" dirty="0" err="1"/>
                <a:t>Backfilling</a:t>
              </a:r>
              <a:endParaRPr lang="en-GB" sz="1600" dirty="0"/>
            </a:p>
          </p:txBody>
        </p:sp>
        <p:sp>
          <p:nvSpPr>
            <p:cNvPr id="14" name="TextBox 13"/>
            <p:cNvSpPr txBox="1"/>
            <p:nvPr/>
          </p:nvSpPr>
          <p:spPr>
            <a:xfrm>
              <a:off x="7518620" y="3302369"/>
              <a:ext cx="1368152" cy="360040"/>
            </a:xfrm>
            <a:prstGeom prst="rect">
              <a:avLst/>
            </a:prstGeom>
          </p:spPr>
          <p:txBody>
            <a:bodyPr vert="horz" wrap="none" lIns="91440" tIns="45720" rIns="91440" bIns="45720" rtlCol="0" anchor="t">
              <a:normAutofit/>
            </a:bodyPr>
            <a:lstStyle/>
            <a:p>
              <a:pPr algn="l"/>
              <a:r>
                <a:rPr lang="sv-SE" sz="1600" dirty="0"/>
                <a:t>NBPI body</a:t>
              </a:r>
              <a:endParaRPr lang="en-GB" sz="1600" dirty="0"/>
            </a:p>
          </p:txBody>
        </p:sp>
        <p:sp>
          <p:nvSpPr>
            <p:cNvPr id="15" name="TextBox 14"/>
            <p:cNvSpPr txBox="1"/>
            <p:nvPr/>
          </p:nvSpPr>
          <p:spPr>
            <a:xfrm>
              <a:off x="7643494" y="4822429"/>
              <a:ext cx="1368152" cy="360040"/>
            </a:xfrm>
            <a:prstGeom prst="rect">
              <a:avLst/>
            </a:prstGeom>
          </p:spPr>
          <p:txBody>
            <a:bodyPr vert="horz" wrap="none" lIns="91440" tIns="45720" rIns="91440" bIns="45720" rtlCol="0" anchor="t">
              <a:normAutofit/>
            </a:bodyPr>
            <a:lstStyle/>
            <a:p>
              <a:pPr algn="l"/>
              <a:r>
                <a:rPr lang="sv-SE" sz="1600" dirty="0"/>
                <a:t>Cooling pipes</a:t>
              </a:r>
              <a:endParaRPr lang="en-GB" sz="1600" dirty="0"/>
            </a:p>
          </p:txBody>
        </p:sp>
        <p:sp>
          <p:nvSpPr>
            <p:cNvPr id="16" name="TextBox 15"/>
            <p:cNvSpPr txBox="1"/>
            <p:nvPr/>
          </p:nvSpPr>
          <p:spPr>
            <a:xfrm>
              <a:off x="2544839" y="5445224"/>
              <a:ext cx="1553185" cy="360040"/>
            </a:xfrm>
            <a:prstGeom prst="rect">
              <a:avLst/>
            </a:prstGeom>
          </p:spPr>
          <p:txBody>
            <a:bodyPr vert="horz" wrap="none" lIns="91440" tIns="45720" rIns="91440" bIns="45720" rtlCol="0" anchor="t">
              <a:normAutofit/>
            </a:bodyPr>
            <a:lstStyle/>
            <a:p>
              <a:pPr algn="l"/>
              <a:r>
                <a:rPr lang="sv-SE" sz="1600" dirty="0"/>
                <a:t>Media connector</a:t>
              </a:r>
              <a:endParaRPr lang="en-GB" sz="1600" dirty="0"/>
            </a:p>
          </p:txBody>
        </p:sp>
        <p:sp>
          <p:nvSpPr>
            <p:cNvPr id="17" name="TextBox 16"/>
            <p:cNvSpPr txBox="1"/>
            <p:nvPr/>
          </p:nvSpPr>
          <p:spPr>
            <a:xfrm>
              <a:off x="6414447" y="5949280"/>
              <a:ext cx="1368152" cy="360040"/>
            </a:xfrm>
            <a:prstGeom prst="rect">
              <a:avLst/>
            </a:prstGeom>
          </p:spPr>
          <p:txBody>
            <a:bodyPr vert="horz" wrap="none" lIns="91440" tIns="45720" rIns="91440" bIns="45720" rtlCol="0" anchor="t">
              <a:normAutofit/>
            </a:bodyPr>
            <a:lstStyle/>
            <a:p>
              <a:pPr algn="l"/>
              <a:r>
                <a:rPr lang="sv-SE" sz="1600" dirty="0"/>
                <a:t>Piping Backfilling</a:t>
              </a:r>
              <a:endParaRPr lang="en-GB" sz="1600" dirty="0"/>
            </a:p>
          </p:txBody>
        </p:sp>
        <p:sp>
          <p:nvSpPr>
            <p:cNvPr id="18" name="TextBox 17"/>
            <p:cNvSpPr txBox="1"/>
            <p:nvPr/>
          </p:nvSpPr>
          <p:spPr>
            <a:xfrm>
              <a:off x="7604420" y="4549219"/>
              <a:ext cx="1368152" cy="360040"/>
            </a:xfrm>
            <a:prstGeom prst="rect">
              <a:avLst/>
            </a:prstGeom>
          </p:spPr>
          <p:txBody>
            <a:bodyPr vert="horz" wrap="none" lIns="91440" tIns="45720" rIns="91440" bIns="45720" rtlCol="0" anchor="t">
              <a:normAutofit/>
            </a:bodyPr>
            <a:lstStyle/>
            <a:p>
              <a:pPr algn="l"/>
              <a:r>
                <a:rPr lang="sv-SE" sz="1600" dirty="0"/>
                <a:t>Wheels</a:t>
              </a:r>
              <a:endParaRPr lang="en-GB" sz="1600" dirty="0"/>
            </a:p>
          </p:txBody>
        </p:sp>
        <p:sp>
          <p:nvSpPr>
            <p:cNvPr id="19" name="TextBox 18"/>
            <p:cNvSpPr txBox="1"/>
            <p:nvPr/>
          </p:nvSpPr>
          <p:spPr>
            <a:xfrm>
              <a:off x="2628188" y="3492619"/>
              <a:ext cx="1314173" cy="492521"/>
            </a:xfrm>
            <a:prstGeom prst="rect">
              <a:avLst/>
            </a:prstGeom>
          </p:spPr>
          <p:txBody>
            <a:bodyPr vert="horz" wrap="none" lIns="91440" tIns="45720" rIns="91440" bIns="45720" rtlCol="0" anchor="t">
              <a:normAutofit fontScale="92500" lnSpcReduction="20000"/>
            </a:bodyPr>
            <a:lstStyle/>
            <a:p>
              <a:pPr algn="l"/>
              <a:r>
                <a:rPr lang="sv-SE" sz="1600" dirty="0"/>
                <a:t>NBPI </a:t>
              </a:r>
              <a:r>
                <a:rPr lang="sv-SE" sz="1600" dirty="0" err="1"/>
                <a:t>window</a:t>
              </a:r>
              <a:r>
                <a:rPr lang="sv-SE" sz="1600" dirty="0"/>
                <a:t> </a:t>
              </a:r>
            </a:p>
            <a:p>
              <a:pPr algn="l"/>
              <a:r>
                <a:rPr lang="sv-SE" sz="1600" dirty="0" err="1"/>
                <a:t>gasket</a:t>
              </a:r>
              <a:endParaRPr lang="en-GB" sz="1600" dirty="0"/>
            </a:p>
          </p:txBody>
        </p:sp>
        <p:sp>
          <p:nvSpPr>
            <p:cNvPr id="20" name="TextBox 19"/>
            <p:cNvSpPr txBox="1"/>
            <p:nvPr/>
          </p:nvSpPr>
          <p:spPr>
            <a:xfrm>
              <a:off x="2628188" y="4125101"/>
              <a:ext cx="1188132" cy="360040"/>
            </a:xfrm>
            <a:prstGeom prst="rect">
              <a:avLst/>
            </a:prstGeom>
          </p:spPr>
          <p:txBody>
            <a:bodyPr vert="horz" wrap="none" lIns="91440" tIns="45720" rIns="91440" bIns="45720" rtlCol="0" anchor="t">
              <a:normAutofit/>
            </a:bodyPr>
            <a:lstStyle/>
            <a:p>
              <a:pPr algn="l"/>
              <a:r>
                <a:rPr lang="sv-SE" sz="1600" dirty="0"/>
                <a:t>NBPI window</a:t>
              </a:r>
              <a:endParaRPr lang="en-GB" sz="1600" dirty="0"/>
            </a:p>
          </p:txBody>
        </p:sp>
        <p:cxnSp>
          <p:nvCxnSpPr>
            <p:cNvPr id="21" name="Straight Arrow Connector 20"/>
            <p:cNvCxnSpPr/>
            <p:nvPr/>
          </p:nvCxnSpPr>
          <p:spPr>
            <a:xfrm flipH="1">
              <a:off x="6888088" y="1664804"/>
              <a:ext cx="576064" cy="108012"/>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3" name="Straight Arrow Connector 22"/>
            <p:cNvCxnSpPr>
              <a:cxnSpLocks/>
              <a:stCxn id="9" idx="1"/>
            </p:cNvCxnSpPr>
            <p:nvPr/>
          </p:nvCxnSpPr>
          <p:spPr>
            <a:xfrm flipH="1">
              <a:off x="6888088" y="2013004"/>
              <a:ext cx="559933" cy="104072"/>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5" name="Straight Arrow Connector 24"/>
            <p:cNvCxnSpPr>
              <a:cxnSpLocks/>
              <a:stCxn id="12" idx="1"/>
            </p:cNvCxnSpPr>
            <p:nvPr/>
          </p:nvCxnSpPr>
          <p:spPr>
            <a:xfrm flipH="1">
              <a:off x="6816080" y="2464847"/>
              <a:ext cx="664426" cy="32086"/>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7" name="Straight Arrow Connector 26"/>
            <p:cNvCxnSpPr>
              <a:cxnSpLocks/>
              <a:stCxn id="11" idx="1"/>
            </p:cNvCxnSpPr>
            <p:nvPr/>
          </p:nvCxnSpPr>
          <p:spPr>
            <a:xfrm flipH="1">
              <a:off x="6888088" y="2864266"/>
              <a:ext cx="584721" cy="55258"/>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9" name="Straight Arrow Connector 28"/>
            <p:cNvCxnSpPr>
              <a:cxnSpLocks/>
              <a:stCxn id="13" idx="1"/>
            </p:cNvCxnSpPr>
            <p:nvPr/>
          </p:nvCxnSpPr>
          <p:spPr>
            <a:xfrm flipH="1">
              <a:off x="7276478" y="3164608"/>
              <a:ext cx="196331" cy="65753"/>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1" name="Straight Arrow Connector 30"/>
            <p:cNvCxnSpPr>
              <a:cxnSpLocks/>
              <a:stCxn id="14" idx="1"/>
            </p:cNvCxnSpPr>
            <p:nvPr/>
          </p:nvCxnSpPr>
          <p:spPr>
            <a:xfrm flipH="1">
              <a:off x="6816080" y="3482389"/>
              <a:ext cx="702540" cy="252645"/>
            </a:xfrm>
            <a:prstGeom prst="straightConnector1">
              <a:avLst/>
            </a:prstGeom>
            <a:ln>
              <a:tailEnd type="oval"/>
            </a:ln>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7597572" y="3637462"/>
              <a:ext cx="1368152" cy="623650"/>
            </a:xfrm>
            <a:prstGeom prst="rect">
              <a:avLst/>
            </a:prstGeom>
          </p:spPr>
          <p:txBody>
            <a:bodyPr vert="horz" wrap="none" lIns="91440" tIns="45720" rIns="91440" bIns="45720" rtlCol="0" anchor="t">
              <a:normAutofit/>
            </a:bodyPr>
            <a:lstStyle/>
            <a:p>
              <a:pPr algn="l"/>
              <a:r>
                <a:rPr lang="sv-SE" sz="1600" dirty="0"/>
                <a:t>Machined grooves </a:t>
              </a:r>
            </a:p>
            <a:p>
              <a:pPr algn="l"/>
              <a:r>
                <a:rPr lang="sv-SE" sz="1600" dirty="0"/>
                <a:t>with welded lids</a:t>
              </a:r>
              <a:endParaRPr lang="en-GB" sz="1600" dirty="0"/>
            </a:p>
          </p:txBody>
        </p:sp>
        <p:cxnSp>
          <p:nvCxnSpPr>
            <p:cNvPr id="34" name="Straight Arrow Connector 33"/>
            <p:cNvCxnSpPr>
              <a:cxnSpLocks/>
              <a:stCxn id="33" idx="1"/>
            </p:cNvCxnSpPr>
            <p:nvPr/>
          </p:nvCxnSpPr>
          <p:spPr>
            <a:xfrm flipH="1" flipV="1">
              <a:off x="6654524" y="3939162"/>
              <a:ext cx="943048" cy="10125"/>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9" name="Straight Arrow Connector 38"/>
            <p:cNvCxnSpPr>
              <a:cxnSpLocks/>
              <a:stCxn id="18" idx="1"/>
            </p:cNvCxnSpPr>
            <p:nvPr/>
          </p:nvCxnSpPr>
          <p:spPr>
            <a:xfrm flipH="1" flipV="1">
              <a:off x="6219219" y="4364218"/>
              <a:ext cx="1385201" cy="365021"/>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1" name="Straight Arrow Connector 40"/>
            <p:cNvCxnSpPr>
              <a:cxnSpLocks/>
              <a:stCxn id="19" idx="3"/>
            </p:cNvCxnSpPr>
            <p:nvPr/>
          </p:nvCxnSpPr>
          <p:spPr>
            <a:xfrm>
              <a:off x="3942361" y="3738880"/>
              <a:ext cx="155663" cy="1332322"/>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5" name="Straight Arrow Connector 44"/>
            <p:cNvCxnSpPr>
              <a:cxnSpLocks/>
              <a:stCxn id="20" idx="3"/>
            </p:cNvCxnSpPr>
            <p:nvPr/>
          </p:nvCxnSpPr>
          <p:spPr>
            <a:xfrm>
              <a:off x="3816320" y="4305121"/>
              <a:ext cx="126041" cy="788068"/>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9" name="Straight Arrow Connector 48"/>
            <p:cNvCxnSpPr>
              <a:cxnSpLocks/>
              <a:stCxn id="15" idx="1"/>
            </p:cNvCxnSpPr>
            <p:nvPr/>
          </p:nvCxnSpPr>
          <p:spPr>
            <a:xfrm flipH="1" flipV="1">
              <a:off x="6063556" y="4711162"/>
              <a:ext cx="1579938" cy="291287"/>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1" name="Straight Arrow Connector 50"/>
            <p:cNvCxnSpPr>
              <a:stCxn id="17" idx="1"/>
            </p:cNvCxnSpPr>
            <p:nvPr/>
          </p:nvCxnSpPr>
          <p:spPr>
            <a:xfrm flipH="1" flipV="1">
              <a:off x="6219219" y="5265204"/>
              <a:ext cx="195228" cy="864096"/>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3" name="Straight Arrow Connector 52"/>
            <p:cNvCxnSpPr>
              <a:stCxn id="17" idx="1"/>
            </p:cNvCxnSpPr>
            <p:nvPr/>
          </p:nvCxnSpPr>
          <p:spPr>
            <a:xfrm flipH="1" flipV="1">
              <a:off x="6023992" y="5445224"/>
              <a:ext cx="390455" cy="684076"/>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5" name="Straight Arrow Connector 54"/>
            <p:cNvCxnSpPr>
              <a:stCxn id="17" idx="1"/>
            </p:cNvCxnSpPr>
            <p:nvPr/>
          </p:nvCxnSpPr>
          <p:spPr>
            <a:xfrm flipH="1" flipV="1">
              <a:off x="5087888" y="5679250"/>
              <a:ext cx="1326559" cy="45005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p:nvCxnSpPr>
          <p:spPr>
            <a:xfrm flipH="1">
              <a:off x="4799856" y="6129300"/>
              <a:ext cx="1614592" cy="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9" name="Straight Arrow Connector 58"/>
            <p:cNvCxnSpPr>
              <a:cxnSpLocks/>
              <a:stCxn id="16" idx="3"/>
            </p:cNvCxnSpPr>
            <p:nvPr/>
          </p:nvCxnSpPr>
          <p:spPr>
            <a:xfrm>
              <a:off x="4098024" y="5625244"/>
              <a:ext cx="251297" cy="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grpSp>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GB" dirty="0"/>
              <a:t>Value Engineering of NBPI</a:t>
            </a:r>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9</a:t>
            </a:fld>
            <a:endParaRPr lang="en-GB" noProof="0" dirty="0"/>
          </a:p>
        </p:txBody>
      </p:sp>
      <p:sp>
        <p:nvSpPr>
          <p:cNvPr id="5" name="Text Placeholder 4">
            <a:extLst>
              <a:ext uri="{FF2B5EF4-FFF2-40B4-BE49-F238E27FC236}">
                <a16:creationId xmlns:a16="http://schemas.microsoft.com/office/drawing/2014/main" id="{B3B9121C-D607-7542-93FF-48514E772843}"/>
              </a:ext>
            </a:extLst>
          </p:cNvPr>
          <p:cNvSpPr>
            <a:spLocks noGrp="1"/>
          </p:cNvSpPr>
          <p:nvPr>
            <p:ph type="body" sz="quarter" idx="13"/>
          </p:nvPr>
        </p:nvSpPr>
        <p:spPr/>
        <p:txBody>
          <a:bodyPr/>
          <a:lstStyle/>
          <a:p>
            <a:r>
              <a:rPr lang="en-GB" dirty="0"/>
              <a:t>Based on LOKI  - </a:t>
            </a:r>
            <a:r>
              <a:rPr lang="en-GB" b="1" u="sng" dirty="0"/>
              <a:t>BEFORE</a:t>
            </a:r>
          </a:p>
        </p:txBody>
      </p:sp>
      <p:sp>
        <p:nvSpPr>
          <p:cNvPr id="37" name="TextBox 36">
            <a:extLst>
              <a:ext uri="{FF2B5EF4-FFF2-40B4-BE49-F238E27FC236}">
                <a16:creationId xmlns:a16="http://schemas.microsoft.com/office/drawing/2014/main" id="{A6A79A59-9DA2-9F4B-965D-05F562A8A589}"/>
              </a:ext>
            </a:extLst>
          </p:cNvPr>
          <p:cNvSpPr txBox="1"/>
          <p:nvPr/>
        </p:nvSpPr>
        <p:spPr>
          <a:xfrm>
            <a:off x="11615057" y="2960914"/>
            <a:ext cx="0" cy="0"/>
          </a:xfrm>
          <a:prstGeom prst="rect">
            <a:avLst/>
          </a:prstGeom>
        </p:spPr>
        <p:txBody>
          <a:bodyPr vert="horz" wrap="none" lIns="91440" tIns="45720" rIns="91440" bIns="45720" rtlCol="0" anchor="t">
            <a:normAutofit fontScale="25000" lnSpcReduction="20000"/>
          </a:bodyPr>
          <a:lstStyle/>
          <a:p>
            <a:pPr algn="l"/>
            <a:endParaRPr lang="en-GB" sz="1600" dirty="0"/>
          </a:p>
        </p:txBody>
      </p:sp>
      <p:sp>
        <p:nvSpPr>
          <p:cNvPr id="7" name="Content Placeholder 6">
            <a:extLst>
              <a:ext uri="{FF2B5EF4-FFF2-40B4-BE49-F238E27FC236}">
                <a16:creationId xmlns:a16="http://schemas.microsoft.com/office/drawing/2014/main" id="{6B227800-BCD5-FA4E-9DBD-DEEC60B77AE2}"/>
              </a:ext>
            </a:extLst>
          </p:cNvPr>
          <p:cNvSpPr>
            <a:spLocks noGrp="1"/>
          </p:cNvSpPr>
          <p:nvPr>
            <p:ph idx="1"/>
          </p:nvPr>
        </p:nvSpPr>
        <p:spPr>
          <a:xfrm>
            <a:off x="289553" y="1689421"/>
            <a:ext cx="5250229" cy="4835923"/>
          </a:xfrm>
        </p:spPr>
        <p:txBody>
          <a:bodyPr/>
          <a:lstStyle/>
          <a:p>
            <a:pPr marL="0" indent="0">
              <a:buNone/>
            </a:pPr>
            <a:r>
              <a:rPr lang="en-GB" sz="2000" dirty="0"/>
              <a:t>Identified challenges to address in the development work:</a:t>
            </a:r>
          </a:p>
          <a:p>
            <a:r>
              <a:rPr lang="en-GB" sz="2000" dirty="0"/>
              <a:t>Many complex design elements and shapes</a:t>
            </a:r>
          </a:p>
          <a:p>
            <a:r>
              <a:rPr lang="en-GB" sz="2000" dirty="0"/>
              <a:t>Water cooling in pipes and machined groves with welded lids, requiring a lot of backfilling to limit neutron streaming paths</a:t>
            </a:r>
          </a:p>
          <a:p>
            <a:r>
              <a:rPr lang="en-GB" sz="2000" dirty="0"/>
              <a:t>Top sealing soft aluminium gasket placed between seal ridge on lid and body</a:t>
            </a:r>
          </a:p>
          <a:p>
            <a:r>
              <a:rPr lang="en-GB" sz="2000" dirty="0"/>
              <a:t>Very complex contour for NBOA shapes</a:t>
            </a:r>
          </a:p>
          <a:p>
            <a:endParaRPr lang="sv-SE" sz="2000" dirty="0"/>
          </a:p>
        </p:txBody>
      </p:sp>
      <p:sp>
        <p:nvSpPr>
          <p:cNvPr id="52" name="TextBox 51"/>
          <p:cNvSpPr txBox="1"/>
          <p:nvPr/>
        </p:nvSpPr>
        <p:spPr>
          <a:xfrm>
            <a:off x="407368" y="3077344"/>
            <a:ext cx="3384376" cy="3231976"/>
          </a:xfrm>
          <a:prstGeom prst="rect">
            <a:avLst/>
          </a:prstGeom>
        </p:spPr>
        <p:txBody>
          <a:bodyPr vert="horz" wrap="square" lIns="91440" tIns="45720" rIns="91440" bIns="45720" rtlCol="0" anchor="t">
            <a:normAutofit/>
          </a:bodyPr>
          <a:lstStyle/>
          <a:p>
            <a:pPr algn="l"/>
            <a:endParaRPr lang="en-GB" sz="2000" dirty="0"/>
          </a:p>
        </p:txBody>
      </p:sp>
      <p:pic>
        <p:nvPicPr>
          <p:cNvPr id="10" name="Picture 9">
            <a:extLst>
              <a:ext uri="{FF2B5EF4-FFF2-40B4-BE49-F238E27FC236}">
                <a16:creationId xmlns:a16="http://schemas.microsoft.com/office/drawing/2014/main" id="{52A956C8-4F10-6947-96CB-93A7B4EF978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787998" y="4966445"/>
            <a:ext cx="1763508" cy="1090981"/>
          </a:xfrm>
          <a:prstGeom prst="rect">
            <a:avLst/>
          </a:prstGeom>
        </p:spPr>
      </p:pic>
    </p:spTree>
    <p:extLst>
      <p:ext uri="{BB962C8B-B14F-4D97-AF65-F5344CB8AC3E}">
        <p14:creationId xmlns:p14="http://schemas.microsoft.com/office/powerpoint/2010/main" val="40484281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Presentation5" id="{837FB91F-CDC5-4BC6-A162-22F8370E1EC4}" vid="{C4EAEFBE-156F-4FEE-9F2B-BE5A854A00D8}"/>
    </a:ext>
  </a:extLst>
</a:theme>
</file>

<file path=ppt/theme/theme2.xml><?xml version="1.0" encoding="utf-8"?>
<a:theme xmlns:a="http://schemas.openxmlformats.org/drawingml/2006/main" name="2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837FB91F-CDC5-4BC6-A162-22F8370E1EC4}" vid="{76958EC4-F568-4D68-98B3-6BA4183AD24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4622F3C-06D0-404A-87DF-A51A15014E0E}">
  <we:reference id="fa000000002" version="1.0.0.0" store="en-us" storeType="FirstParty"/>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Office-tema</Template>
  <TotalTime>2891</TotalTime>
  <Words>2869</Words>
  <Application>Microsoft Macintosh PowerPoint</Application>
  <PresentationFormat>Widescreen</PresentationFormat>
  <Paragraphs>680</Paragraphs>
  <Slides>53</Slides>
  <Notes>21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53</vt:i4>
      </vt:variant>
    </vt:vector>
  </HeadingPairs>
  <TitlesOfParts>
    <vt:vector size="62" baseType="lpstr">
      <vt:lpstr>Arial</vt:lpstr>
      <vt:lpstr>Calibri</vt:lpstr>
      <vt:lpstr>Calibri Light</vt:lpstr>
      <vt:lpstr>Cambria Math</vt:lpstr>
      <vt:lpstr>Futura Bk Book</vt:lpstr>
      <vt:lpstr>Times New Roman</vt:lpstr>
      <vt:lpstr>Office-tema</vt:lpstr>
      <vt:lpstr>2_Anpassad formgivning</vt:lpstr>
      <vt:lpstr>Office Theme</vt:lpstr>
      <vt:lpstr>Neutron Beam Port Inserts and Optics, design and interface Target to NSS</vt:lpstr>
      <vt:lpstr>Talk Outline</vt:lpstr>
      <vt:lpstr>Recent Accomplishments NBEX project</vt:lpstr>
      <vt:lpstr>Schedule Overview</vt:lpstr>
      <vt:lpstr>NBPI - NBOA Integration</vt:lpstr>
      <vt:lpstr>NBOA-NBPI Integration review path</vt:lpstr>
      <vt:lpstr>NBOA NBPI Status</vt:lpstr>
      <vt:lpstr>NBPI Prototype </vt:lpstr>
      <vt:lpstr>Value Engineering of NBPI</vt:lpstr>
      <vt:lpstr>Value Engineering of NBPI</vt:lpstr>
      <vt:lpstr>Value Engineering of NBPI</vt:lpstr>
      <vt:lpstr>Value Engineering of NBPI</vt:lpstr>
      <vt:lpstr>Value Engineering of NBPI</vt:lpstr>
      <vt:lpstr>Value Engineering of NBPI</vt:lpstr>
      <vt:lpstr>Value Engineering of NBPI</vt:lpstr>
      <vt:lpstr>NBPI / NBOA  NEUTRONIC ANALYSIS  Value Engineering Opportunities  The following slides are cut from Alan Takibayev’s presentation which has been attached to the indico page for reference.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Value Engineering of NBPI</vt:lpstr>
      <vt:lpstr> </vt:lpstr>
      <vt:lpstr>Interface on sides during operation</vt:lpstr>
      <vt:lpstr>PowerPoint Presentation</vt:lpstr>
      <vt:lpstr>PowerPoint Presentation</vt:lpstr>
      <vt:lpstr>Gaps compared with Neutronic model</vt:lpstr>
      <vt:lpstr>NBOA Alignment features</vt:lpstr>
      <vt:lpstr>NBOA Integration</vt:lpstr>
      <vt:lpstr>NBOA Integration</vt:lpstr>
      <vt:lpstr>NBOA Design and alignment features</vt:lpstr>
      <vt:lpstr>NBPI Alignment</vt:lpstr>
      <vt:lpstr>NBPI Alignment Portblock position alignment</vt:lpstr>
      <vt:lpstr>NBPI Alignment Portblock position alignment</vt:lpstr>
      <vt:lpstr>Manufacturing progress</vt:lpstr>
      <vt:lpstr>PDR of NBPI Cooling and NBOA atmosphere performed</vt:lpstr>
      <vt:lpstr>PDR of NBPI Cooling and NBOA atmosphere performed</vt:lpstr>
      <vt:lpstr>PowerPoint Presentation</vt:lpstr>
      <vt:lpstr>NBPI design going forward</vt:lpstr>
      <vt:lpstr>Neutron Beam Port Plugs</vt:lpstr>
      <vt:lpstr>Port Plugs - Value Engineering </vt:lpstr>
      <vt:lpstr>Value Engineering of Neutron Beam Port Plugs </vt:lpstr>
      <vt:lpstr>Light Shutter System</vt:lpstr>
      <vt:lpstr>Light Shutter System </vt:lpstr>
      <vt:lpstr>Light Shutter System </vt:lpstr>
      <vt:lpstr>Light Shutter System </vt:lpstr>
      <vt:lpstr>PowerPoint Presentation</vt:lpstr>
      <vt:lpstr>Light Shutter System </vt:lpstr>
      <vt:lpstr>Light Shutter System </vt:lpstr>
      <vt:lpstr>Thank you!</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NBOA and Port Inserts, design, tolerances, interface with NSS</dc:title>
  <dc:creator>Daniel Lyngh</dc:creator>
  <cp:lastModifiedBy>Daniel Lyngh</cp:lastModifiedBy>
  <cp:revision>51</cp:revision>
  <cp:lastPrinted>2019-04-05T16:15:02Z</cp:lastPrinted>
  <dcterms:created xsi:type="dcterms:W3CDTF">2019-04-03T12:01:08Z</dcterms:created>
  <dcterms:modified xsi:type="dcterms:W3CDTF">2019-04-10T08:57:23Z</dcterms:modified>
</cp:coreProperties>
</file>