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8" r:id="rId2"/>
    <p:sldId id="278" r:id="rId3"/>
    <p:sldId id="283" r:id="rId4"/>
    <p:sldId id="280" r:id="rId5"/>
    <p:sldId id="284" r:id="rId6"/>
    <p:sldId id="286" r:id="rId7"/>
    <p:sldId id="287" r:id="rId8"/>
    <p:sldId id="282" r:id="rId9"/>
    <p:sldId id="285" r:id="rId10"/>
    <p:sldId id="293" r:id="rId11"/>
    <p:sldId id="291" r:id="rId12"/>
    <p:sldId id="296" r:id="rId13"/>
    <p:sldId id="292" r:id="rId14"/>
    <p:sldId id="268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  <a:srgbClr val="059ED6"/>
    <a:srgbClr val="FFCD2F"/>
    <a:srgbClr val="F6D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89835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4"/>
    </p:cViewPr>
  </p:sorterViewPr>
  <p:notesViewPr>
    <p:cSldViewPr>
      <p:cViewPr varScale="1">
        <p:scale>
          <a:sx n="51" d="100"/>
          <a:sy n="51" d="100"/>
        </p:scale>
        <p:origin x="183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EB2F2-6B88-40DF-B55F-66C41DE7AF3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4259B3-CE75-4A49-B1C1-9E309789AB1F}">
      <dgm:prSet/>
      <dgm:spPr/>
      <dgm:t>
        <a:bodyPr/>
        <a:lstStyle/>
        <a:p>
          <a:r>
            <a:rPr lang="en-GB" dirty="0"/>
            <a:t>parent CIDLs and sub-CIDLs</a:t>
          </a:r>
        </a:p>
      </dgm:t>
    </dgm:pt>
    <dgm:pt modelId="{8A16FFF7-51B9-49D1-A870-2780AFBAD04E}" type="parTrans" cxnId="{015CDEEB-3A8F-4756-8103-66BC4EE8E17F}">
      <dgm:prSet/>
      <dgm:spPr/>
      <dgm:t>
        <a:bodyPr/>
        <a:lstStyle/>
        <a:p>
          <a:endParaRPr lang="en-GB"/>
        </a:p>
      </dgm:t>
    </dgm:pt>
    <dgm:pt modelId="{CBAD2634-8A25-48A6-8974-1E27FD27D2F0}" type="sibTrans" cxnId="{015CDEEB-3A8F-4756-8103-66BC4EE8E17F}">
      <dgm:prSet/>
      <dgm:spPr/>
      <dgm:t>
        <a:bodyPr/>
        <a:lstStyle/>
        <a:p>
          <a:endParaRPr lang="en-GB"/>
        </a:p>
      </dgm:t>
    </dgm:pt>
    <dgm:pt modelId="{11F48E9B-01DF-449D-B791-5D39F7D6B774}">
      <dgm:prSet/>
      <dgm:spPr/>
      <dgm:t>
        <a:bodyPr/>
        <a:lstStyle/>
        <a:p>
          <a:r>
            <a:rPr lang="en-GB" dirty="0"/>
            <a:t>documentation, reports, HW components and SW</a:t>
          </a:r>
        </a:p>
      </dgm:t>
    </dgm:pt>
    <dgm:pt modelId="{F383BF51-37AE-4C88-8801-976F916FAD57}" type="parTrans" cxnId="{5C437774-1BAD-40CB-B723-0CFC95A2A461}">
      <dgm:prSet/>
      <dgm:spPr/>
      <dgm:t>
        <a:bodyPr/>
        <a:lstStyle/>
        <a:p>
          <a:endParaRPr lang="en-GB"/>
        </a:p>
      </dgm:t>
    </dgm:pt>
    <dgm:pt modelId="{E278C3E7-AE69-43AB-B184-2D99D1AC3F46}" type="sibTrans" cxnId="{5C437774-1BAD-40CB-B723-0CFC95A2A461}">
      <dgm:prSet/>
      <dgm:spPr/>
      <dgm:t>
        <a:bodyPr/>
        <a:lstStyle/>
        <a:p>
          <a:endParaRPr lang="en-GB"/>
        </a:p>
      </dgm:t>
    </dgm:pt>
    <dgm:pt modelId="{89B2A319-BD4B-4D3E-BA35-EBB964357DA5}">
      <dgm:prSet/>
      <dgm:spPr/>
      <dgm:t>
        <a:bodyPr/>
        <a:lstStyle/>
        <a:p>
          <a:r>
            <a:rPr lang="en-GB" dirty="0"/>
            <a:t>Models and data for HW and SW authoring tools, uploaded to CHESS</a:t>
          </a:r>
        </a:p>
      </dgm:t>
    </dgm:pt>
    <dgm:pt modelId="{8CD3D8B6-400C-425F-A3B1-86ACC79948AB}" type="parTrans" cxnId="{6A0D8FA9-7CEC-4505-9D1C-77FD2B053E50}">
      <dgm:prSet/>
      <dgm:spPr/>
      <dgm:t>
        <a:bodyPr/>
        <a:lstStyle/>
        <a:p>
          <a:endParaRPr lang="en-GB"/>
        </a:p>
      </dgm:t>
    </dgm:pt>
    <dgm:pt modelId="{9EFC93E5-9189-4037-A161-5F76D4FC0ADA}" type="sibTrans" cxnId="{6A0D8FA9-7CEC-4505-9D1C-77FD2B053E50}">
      <dgm:prSet/>
      <dgm:spPr/>
      <dgm:t>
        <a:bodyPr/>
        <a:lstStyle/>
        <a:p>
          <a:endParaRPr lang="en-GB"/>
        </a:p>
      </dgm:t>
    </dgm:pt>
    <dgm:pt modelId="{947EA0C2-2E9A-4547-929D-3FEA92F045AE}">
      <dgm:prSet/>
      <dgm:spPr/>
      <dgm:t>
        <a:bodyPr/>
        <a:lstStyle/>
        <a:p>
          <a:r>
            <a:rPr lang="en-GB"/>
            <a:t>Version numbers</a:t>
          </a:r>
        </a:p>
      </dgm:t>
    </dgm:pt>
    <dgm:pt modelId="{A99DE8DB-8B95-42B2-AE3A-9908C92D83C2}" type="parTrans" cxnId="{A59F1914-84B4-4683-A15C-B948E0F30AFD}">
      <dgm:prSet/>
      <dgm:spPr/>
      <dgm:t>
        <a:bodyPr/>
        <a:lstStyle/>
        <a:p>
          <a:endParaRPr lang="en-GB"/>
        </a:p>
      </dgm:t>
    </dgm:pt>
    <dgm:pt modelId="{84257D99-222A-4976-AE4A-13633BEF84DF}" type="sibTrans" cxnId="{A59F1914-84B4-4683-A15C-B948E0F30AFD}">
      <dgm:prSet/>
      <dgm:spPr/>
      <dgm:t>
        <a:bodyPr/>
        <a:lstStyle/>
        <a:p>
          <a:endParaRPr lang="en-GB"/>
        </a:p>
      </dgm:t>
    </dgm:pt>
    <dgm:pt modelId="{1BA26079-7A15-46A6-9044-AF0F327F9169}">
      <dgm:prSet/>
      <dgm:spPr/>
      <dgm:t>
        <a:bodyPr/>
        <a:lstStyle/>
        <a:p>
          <a:r>
            <a:rPr lang="en-GB"/>
            <a:t>Toolboxes, libraries, compilers, firmware</a:t>
          </a:r>
        </a:p>
      </dgm:t>
    </dgm:pt>
    <dgm:pt modelId="{59251C2A-2BE0-42B8-8EE6-31C1FCE555E9}" type="parTrans" cxnId="{B3B9C8AD-983F-4D6D-92FD-A5896FE14560}">
      <dgm:prSet/>
      <dgm:spPr/>
      <dgm:t>
        <a:bodyPr/>
        <a:lstStyle/>
        <a:p>
          <a:endParaRPr lang="en-GB"/>
        </a:p>
      </dgm:t>
    </dgm:pt>
    <dgm:pt modelId="{8358DFE1-B9E5-4481-9595-EA05CDEE9243}" type="sibTrans" cxnId="{B3B9C8AD-983F-4D6D-92FD-A5896FE14560}">
      <dgm:prSet/>
      <dgm:spPr/>
      <dgm:t>
        <a:bodyPr/>
        <a:lstStyle/>
        <a:p>
          <a:endParaRPr lang="en-GB"/>
        </a:p>
      </dgm:t>
    </dgm:pt>
    <dgm:pt modelId="{4885CD8C-C698-4A4F-BB87-74900E3F083D}">
      <dgm:prSet/>
      <dgm:spPr/>
      <dgm:t>
        <a:bodyPr/>
        <a:lstStyle/>
        <a:p>
          <a:r>
            <a:rPr lang="en-GB"/>
            <a:t>Checksum for safety program for each PLC</a:t>
          </a:r>
        </a:p>
      </dgm:t>
    </dgm:pt>
    <dgm:pt modelId="{4ABC6CEB-966D-47E7-B47F-93A8BF065133}" type="parTrans" cxnId="{14C67613-8905-447E-91EC-654539CE3DC6}">
      <dgm:prSet/>
      <dgm:spPr/>
      <dgm:t>
        <a:bodyPr/>
        <a:lstStyle/>
        <a:p>
          <a:endParaRPr lang="en-GB"/>
        </a:p>
      </dgm:t>
    </dgm:pt>
    <dgm:pt modelId="{1115E9D2-C303-4755-A90B-B0FA3CBB9D42}" type="sibTrans" cxnId="{14C67613-8905-447E-91EC-654539CE3DC6}">
      <dgm:prSet/>
      <dgm:spPr/>
      <dgm:t>
        <a:bodyPr/>
        <a:lstStyle/>
        <a:p>
          <a:endParaRPr lang="en-GB"/>
        </a:p>
      </dgm:t>
    </dgm:pt>
    <dgm:pt modelId="{A572D875-41C0-4874-86FD-718A6F4D838F}">
      <dgm:prSet/>
      <dgm:spPr/>
      <dgm:t>
        <a:bodyPr/>
        <a:lstStyle/>
        <a:p>
          <a:r>
            <a:rPr lang="en-GB"/>
            <a:t>Which software and version installed on each PLC</a:t>
          </a:r>
        </a:p>
      </dgm:t>
    </dgm:pt>
    <dgm:pt modelId="{FCB1AC12-62F1-4CFE-8DC6-9DED4B8F74BD}" type="parTrans" cxnId="{092E8A4A-C9F3-4C6D-A4FB-E026B2479A2D}">
      <dgm:prSet/>
      <dgm:spPr/>
      <dgm:t>
        <a:bodyPr/>
        <a:lstStyle/>
        <a:p>
          <a:endParaRPr lang="en-GB"/>
        </a:p>
      </dgm:t>
    </dgm:pt>
    <dgm:pt modelId="{EAFF92D3-71C3-4B6A-BF17-658E7E359E2E}" type="sibTrans" cxnId="{092E8A4A-C9F3-4C6D-A4FB-E026B2479A2D}">
      <dgm:prSet/>
      <dgm:spPr/>
      <dgm:t>
        <a:bodyPr/>
        <a:lstStyle/>
        <a:p>
          <a:endParaRPr lang="en-GB"/>
        </a:p>
      </dgm:t>
    </dgm:pt>
    <dgm:pt modelId="{F8C88D1E-8DC9-4AB7-9BC3-9E0B45823F2B}">
      <dgm:prSet/>
      <dgm:spPr/>
      <dgm:t>
        <a:bodyPr/>
        <a:lstStyle/>
        <a:p>
          <a:r>
            <a:rPr lang="en-GB"/>
            <a:t>Safety related settings</a:t>
          </a:r>
        </a:p>
      </dgm:t>
    </dgm:pt>
    <dgm:pt modelId="{E70D8760-7D9A-42BA-849A-6890CC3D8A20}" type="parTrans" cxnId="{0EE09BD1-22F9-4156-99BA-45F33026D570}">
      <dgm:prSet/>
      <dgm:spPr/>
      <dgm:t>
        <a:bodyPr/>
        <a:lstStyle/>
        <a:p>
          <a:endParaRPr lang="en-GB"/>
        </a:p>
      </dgm:t>
    </dgm:pt>
    <dgm:pt modelId="{6777D795-9E1F-4357-900E-B1EF2F784C75}" type="sibTrans" cxnId="{0EE09BD1-22F9-4156-99BA-45F33026D570}">
      <dgm:prSet/>
      <dgm:spPr/>
      <dgm:t>
        <a:bodyPr/>
        <a:lstStyle/>
        <a:p>
          <a:endParaRPr lang="en-GB"/>
        </a:p>
      </dgm:t>
    </dgm:pt>
    <dgm:pt modelId="{468AB367-228A-45D3-83E8-370F7531827F}">
      <dgm:prSet/>
      <dgm:spPr/>
      <dgm:t>
        <a:bodyPr/>
        <a:lstStyle/>
        <a:p>
          <a:r>
            <a:rPr lang="en-GB"/>
            <a:t>Safety program parameters</a:t>
          </a:r>
        </a:p>
      </dgm:t>
    </dgm:pt>
    <dgm:pt modelId="{BFBB35CB-2CBB-4F99-A14B-D19BC1417A75}" type="parTrans" cxnId="{5853ED52-D8EB-40E6-A5B0-A719BEBFCFDB}">
      <dgm:prSet/>
      <dgm:spPr/>
      <dgm:t>
        <a:bodyPr/>
        <a:lstStyle/>
        <a:p>
          <a:endParaRPr lang="en-GB"/>
        </a:p>
      </dgm:t>
    </dgm:pt>
    <dgm:pt modelId="{4F55B894-22DE-4B68-98E7-7865629A26C1}" type="sibTrans" cxnId="{5853ED52-D8EB-40E6-A5B0-A719BEBFCFDB}">
      <dgm:prSet/>
      <dgm:spPr/>
      <dgm:t>
        <a:bodyPr/>
        <a:lstStyle/>
        <a:p>
          <a:endParaRPr lang="en-GB"/>
        </a:p>
      </dgm:t>
    </dgm:pt>
    <dgm:pt modelId="{96BFF7A8-D830-4189-8E2A-602C2469F0E8}" type="pres">
      <dgm:prSet presAssocID="{44AEB2F2-6B88-40DF-B55F-66C41DE7AF3E}" presName="Name0" presStyleCnt="0">
        <dgm:presLayoutVars>
          <dgm:dir/>
        </dgm:presLayoutVars>
      </dgm:prSet>
      <dgm:spPr/>
    </dgm:pt>
    <dgm:pt modelId="{07CD700D-0AC4-43F2-B77C-60810884C85D}" type="pres">
      <dgm:prSet presAssocID="{6E4259B3-CE75-4A49-B1C1-9E309789AB1F}" presName="noChildren" presStyleCnt="0"/>
      <dgm:spPr/>
    </dgm:pt>
    <dgm:pt modelId="{45CFCB48-1435-44E2-BA63-7FA3C0DA920A}" type="pres">
      <dgm:prSet presAssocID="{6E4259B3-CE75-4A49-B1C1-9E309789AB1F}" presName="gap" presStyleCnt="0"/>
      <dgm:spPr/>
    </dgm:pt>
    <dgm:pt modelId="{B7F59BCB-4533-4838-92FE-5CF55B82B271}" type="pres">
      <dgm:prSet presAssocID="{6E4259B3-CE75-4A49-B1C1-9E309789AB1F}" presName="medCircle2" presStyleLbl="vennNode1" presStyleIdx="0" presStyleCnt="9"/>
      <dgm:spPr>
        <a:solidFill>
          <a:srgbClr val="059ED6">
            <a:alpha val="30000"/>
          </a:srgbClr>
        </a:solidFill>
      </dgm:spPr>
    </dgm:pt>
    <dgm:pt modelId="{ABE7FD5C-7FF4-46CE-8AE2-4E545AF6EB02}" type="pres">
      <dgm:prSet presAssocID="{6E4259B3-CE75-4A49-B1C1-9E309789AB1F}" presName="txLvlOnly1" presStyleLbl="revTx" presStyleIdx="0" presStyleCnt="9"/>
      <dgm:spPr/>
    </dgm:pt>
    <dgm:pt modelId="{7CD23392-3DDE-478F-9FE8-825097FD9DE9}" type="pres">
      <dgm:prSet presAssocID="{11F48E9B-01DF-449D-B791-5D39F7D6B774}" presName="noChildren" presStyleCnt="0"/>
      <dgm:spPr/>
    </dgm:pt>
    <dgm:pt modelId="{70E254E4-9798-4E5C-BF15-C6B24FA4126E}" type="pres">
      <dgm:prSet presAssocID="{11F48E9B-01DF-449D-B791-5D39F7D6B774}" presName="gap" presStyleCnt="0"/>
      <dgm:spPr/>
    </dgm:pt>
    <dgm:pt modelId="{23957097-2369-4258-8E52-7C337B523F86}" type="pres">
      <dgm:prSet presAssocID="{11F48E9B-01DF-449D-B791-5D39F7D6B774}" presName="medCircle2" presStyleLbl="vennNode1" presStyleIdx="1" presStyleCnt="9"/>
      <dgm:spPr>
        <a:solidFill>
          <a:srgbClr val="059ED6">
            <a:alpha val="30000"/>
          </a:srgbClr>
        </a:solidFill>
      </dgm:spPr>
    </dgm:pt>
    <dgm:pt modelId="{65BC6F55-7DFD-4D22-A5A2-998784D5FC43}" type="pres">
      <dgm:prSet presAssocID="{11F48E9B-01DF-449D-B791-5D39F7D6B774}" presName="txLvlOnly1" presStyleLbl="revTx" presStyleIdx="1" presStyleCnt="9"/>
      <dgm:spPr/>
    </dgm:pt>
    <dgm:pt modelId="{C63541A7-0D01-417E-97D0-DDCE661FF111}" type="pres">
      <dgm:prSet presAssocID="{89B2A319-BD4B-4D3E-BA35-EBB964357DA5}" presName="noChildren" presStyleCnt="0"/>
      <dgm:spPr/>
    </dgm:pt>
    <dgm:pt modelId="{0A1DE262-1285-41ED-8B8F-97EFBF154BF8}" type="pres">
      <dgm:prSet presAssocID="{89B2A319-BD4B-4D3E-BA35-EBB964357DA5}" presName="gap" presStyleCnt="0"/>
      <dgm:spPr/>
    </dgm:pt>
    <dgm:pt modelId="{E1663D29-5211-4DE8-982F-73F36E843E8E}" type="pres">
      <dgm:prSet presAssocID="{89B2A319-BD4B-4D3E-BA35-EBB964357DA5}" presName="medCircle2" presStyleLbl="vennNode1" presStyleIdx="2" presStyleCnt="9"/>
      <dgm:spPr>
        <a:solidFill>
          <a:srgbClr val="059ED6">
            <a:alpha val="30000"/>
          </a:srgbClr>
        </a:solidFill>
      </dgm:spPr>
    </dgm:pt>
    <dgm:pt modelId="{13D1F462-1A00-417C-BBCC-1DE6A4582374}" type="pres">
      <dgm:prSet presAssocID="{89B2A319-BD4B-4D3E-BA35-EBB964357DA5}" presName="txLvlOnly1" presStyleLbl="revTx" presStyleIdx="2" presStyleCnt="9"/>
      <dgm:spPr/>
    </dgm:pt>
    <dgm:pt modelId="{1B91CBC7-0507-4F06-BBCA-81BAD2ABE9A4}" type="pres">
      <dgm:prSet presAssocID="{947EA0C2-2E9A-4547-929D-3FEA92F045AE}" presName="noChildren" presStyleCnt="0"/>
      <dgm:spPr/>
    </dgm:pt>
    <dgm:pt modelId="{C6AC4E4C-24D4-4BF5-B3E8-9065E714F57D}" type="pres">
      <dgm:prSet presAssocID="{947EA0C2-2E9A-4547-929D-3FEA92F045AE}" presName="gap" presStyleCnt="0"/>
      <dgm:spPr/>
    </dgm:pt>
    <dgm:pt modelId="{43BD97F1-1108-44BF-9191-CA6C67DAE452}" type="pres">
      <dgm:prSet presAssocID="{947EA0C2-2E9A-4547-929D-3FEA92F045AE}" presName="medCircle2" presStyleLbl="vennNode1" presStyleIdx="3" presStyleCnt="9"/>
      <dgm:spPr>
        <a:solidFill>
          <a:srgbClr val="059ED6">
            <a:alpha val="30000"/>
          </a:srgbClr>
        </a:solidFill>
      </dgm:spPr>
    </dgm:pt>
    <dgm:pt modelId="{16A03A82-45EC-42E8-A808-B0E2BAC80DB6}" type="pres">
      <dgm:prSet presAssocID="{947EA0C2-2E9A-4547-929D-3FEA92F045AE}" presName="txLvlOnly1" presStyleLbl="revTx" presStyleIdx="3" presStyleCnt="9"/>
      <dgm:spPr/>
    </dgm:pt>
    <dgm:pt modelId="{A3F0A4E4-F19D-44BA-BC86-65998CC9151E}" type="pres">
      <dgm:prSet presAssocID="{1BA26079-7A15-46A6-9044-AF0F327F9169}" presName="noChildren" presStyleCnt="0"/>
      <dgm:spPr/>
    </dgm:pt>
    <dgm:pt modelId="{2E705D73-5673-43DB-879E-31E8E2AF6F2F}" type="pres">
      <dgm:prSet presAssocID="{1BA26079-7A15-46A6-9044-AF0F327F9169}" presName="gap" presStyleCnt="0"/>
      <dgm:spPr/>
    </dgm:pt>
    <dgm:pt modelId="{A52C13C6-62CA-4352-889B-0BDB2B1E2FA6}" type="pres">
      <dgm:prSet presAssocID="{1BA26079-7A15-46A6-9044-AF0F327F9169}" presName="medCircle2" presStyleLbl="vennNode1" presStyleIdx="4" presStyleCnt="9"/>
      <dgm:spPr>
        <a:solidFill>
          <a:srgbClr val="059ED6">
            <a:alpha val="30000"/>
          </a:srgbClr>
        </a:solidFill>
      </dgm:spPr>
    </dgm:pt>
    <dgm:pt modelId="{EB576A4B-BD10-4DBE-A523-00AB3F09D5D2}" type="pres">
      <dgm:prSet presAssocID="{1BA26079-7A15-46A6-9044-AF0F327F9169}" presName="txLvlOnly1" presStyleLbl="revTx" presStyleIdx="4" presStyleCnt="9"/>
      <dgm:spPr/>
    </dgm:pt>
    <dgm:pt modelId="{C0D26830-BEEE-4F9C-9E49-B6C0882C12BF}" type="pres">
      <dgm:prSet presAssocID="{4885CD8C-C698-4A4F-BB87-74900E3F083D}" presName="noChildren" presStyleCnt="0"/>
      <dgm:spPr/>
    </dgm:pt>
    <dgm:pt modelId="{8A68FABC-0E90-4B04-B3CD-7D9D21199CBE}" type="pres">
      <dgm:prSet presAssocID="{4885CD8C-C698-4A4F-BB87-74900E3F083D}" presName="gap" presStyleCnt="0"/>
      <dgm:spPr/>
    </dgm:pt>
    <dgm:pt modelId="{C6267EE8-B1B4-460F-855D-8A96E04AB8DC}" type="pres">
      <dgm:prSet presAssocID="{4885CD8C-C698-4A4F-BB87-74900E3F083D}" presName="medCircle2" presStyleLbl="vennNode1" presStyleIdx="5" presStyleCnt="9"/>
      <dgm:spPr>
        <a:solidFill>
          <a:srgbClr val="059ED6">
            <a:alpha val="30000"/>
          </a:srgbClr>
        </a:solidFill>
      </dgm:spPr>
    </dgm:pt>
    <dgm:pt modelId="{C49E8174-FDA1-4850-87B0-663DA3AD5AA3}" type="pres">
      <dgm:prSet presAssocID="{4885CD8C-C698-4A4F-BB87-74900E3F083D}" presName="txLvlOnly1" presStyleLbl="revTx" presStyleIdx="5" presStyleCnt="9"/>
      <dgm:spPr/>
    </dgm:pt>
    <dgm:pt modelId="{5D20D558-C050-466C-9909-96E6CD081E6E}" type="pres">
      <dgm:prSet presAssocID="{A572D875-41C0-4874-86FD-718A6F4D838F}" presName="noChildren" presStyleCnt="0"/>
      <dgm:spPr/>
    </dgm:pt>
    <dgm:pt modelId="{CE34A7F3-33FF-4263-8802-E37429E9711B}" type="pres">
      <dgm:prSet presAssocID="{A572D875-41C0-4874-86FD-718A6F4D838F}" presName="gap" presStyleCnt="0"/>
      <dgm:spPr/>
    </dgm:pt>
    <dgm:pt modelId="{8C87E249-78D3-4110-A9DA-A15FFD40BFD7}" type="pres">
      <dgm:prSet presAssocID="{A572D875-41C0-4874-86FD-718A6F4D838F}" presName="medCircle2" presStyleLbl="vennNode1" presStyleIdx="6" presStyleCnt="9"/>
      <dgm:spPr>
        <a:solidFill>
          <a:srgbClr val="059ED6">
            <a:alpha val="30000"/>
          </a:srgbClr>
        </a:solidFill>
      </dgm:spPr>
    </dgm:pt>
    <dgm:pt modelId="{B8C432EC-AC80-45A4-8F86-25FECED1B373}" type="pres">
      <dgm:prSet presAssocID="{A572D875-41C0-4874-86FD-718A6F4D838F}" presName="txLvlOnly1" presStyleLbl="revTx" presStyleIdx="6" presStyleCnt="9"/>
      <dgm:spPr/>
    </dgm:pt>
    <dgm:pt modelId="{C9C1AF9F-8046-4373-883B-72D8145F48EE}" type="pres">
      <dgm:prSet presAssocID="{F8C88D1E-8DC9-4AB7-9BC3-9E0B45823F2B}" presName="noChildren" presStyleCnt="0"/>
      <dgm:spPr/>
    </dgm:pt>
    <dgm:pt modelId="{117E0C73-F833-4A1A-8819-59D7EAAADBBA}" type="pres">
      <dgm:prSet presAssocID="{F8C88D1E-8DC9-4AB7-9BC3-9E0B45823F2B}" presName="gap" presStyleCnt="0"/>
      <dgm:spPr/>
    </dgm:pt>
    <dgm:pt modelId="{A0B2B71F-B029-4B59-9A78-C568FECE5FC8}" type="pres">
      <dgm:prSet presAssocID="{F8C88D1E-8DC9-4AB7-9BC3-9E0B45823F2B}" presName="medCircle2" presStyleLbl="vennNode1" presStyleIdx="7" presStyleCnt="9"/>
      <dgm:spPr>
        <a:solidFill>
          <a:srgbClr val="059ED6">
            <a:alpha val="30000"/>
          </a:srgbClr>
        </a:solidFill>
      </dgm:spPr>
    </dgm:pt>
    <dgm:pt modelId="{2F8FCB9D-B823-405F-9016-FB0F13197EF3}" type="pres">
      <dgm:prSet presAssocID="{F8C88D1E-8DC9-4AB7-9BC3-9E0B45823F2B}" presName="txLvlOnly1" presStyleLbl="revTx" presStyleIdx="7" presStyleCnt="9"/>
      <dgm:spPr/>
    </dgm:pt>
    <dgm:pt modelId="{504DDCAA-B464-4F85-9A81-8C89FAAA99F2}" type="pres">
      <dgm:prSet presAssocID="{468AB367-228A-45D3-83E8-370F7531827F}" presName="noChildren" presStyleCnt="0"/>
      <dgm:spPr/>
    </dgm:pt>
    <dgm:pt modelId="{22637B58-7461-44FA-9C7B-757EAA513F5A}" type="pres">
      <dgm:prSet presAssocID="{468AB367-228A-45D3-83E8-370F7531827F}" presName="gap" presStyleCnt="0"/>
      <dgm:spPr/>
    </dgm:pt>
    <dgm:pt modelId="{9834E9CD-096A-4ACE-A1B5-9C676FD9B7F5}" type="pres">
      <dgm:prSet presAssocID="{468AB367-228A-45D3-83E8-370F7531827F}" presName="medCircle2" presStyleLbl="vennNode1" presStyleIdx="8" presStyleCnt="9"/>
      <dgm:spPr>
        <a:solidFill>
          <a:srgbClr val="059ED6">
            <a:alpha val="30000"/>
          </a:srgbClr>
        </a:solidFill>
      </dgm:spPr>
    </dgm:pt>
    <dgm:pt modelId="{FBC82F06-9DD2-4FAC-9AD7-0CD4117D2A9D}" type="pres">
      <dgm:prSet presAssocID="{468AB367-228A-45D3-83E8-370F7531827F}" presName="txLvlOnly1" presStyleLbl="revTx" presStyleIdx="8" presStyleCnt="9"/>
      <dgm:spPr/>
    </dgm:pt>
  </dgm:ptLst>
  <dgm:cxnLst>
    <dgm:cxn modelId="{D026830B-3361-4814-B652-411080933CCB}" type="presOf" srcId="{468AB367-228A-45D3-83E8-370F7531827F}" destId="{FBC82F06-9DD2-4FAC-9AD7-0CD4117D2A9D}" srcOrd="0" destOrd="0" presId="urn:microsoft.com/office/officeart/2008/layout/VerticalCircleList"/>
    <dgm:cxn modelId="{313DAA12-0D07-486C-BE5F-445A90B879E0}" type="presOf" srcId="{947EA0C2-2E9A-4547-929D-3FEA92F045AE}" destId="{16A03A82-45EC-42E8-A808-B0E2BAC80DB6}" srcOrd="0" destOrd="0" presId="urn:microsoft.com/office/officeart/2008/layout/VerticalCircleList"/>
    <dgm:cxn modelId="{14C67613-8905-447E-91EC-654539CE3DC6}" srcId="{44AEB2F2-6B88-40DF-B55F-66C41DE7AF3E}" destId="{4885CD8C-C698-4A4F-BB87-74900E3F083D}" srcOrd="5" destOrd="0" parTransId="{4ABC6CEB-966D-47E7-B47F-93A8BF065133}" sibTransId="{1115E9D2-C303-4755-A90B-B0FA3CBB9D42}"/>
    <dgm:cxn modelId="{A59F1914-84B4-4683-A15C-B948E0F30AFD}" srcId="{44AEB2F2-6B88-40DF-B55F-66C41DE7AF3E}" destId="{947EA0C2-2E9A-4547-929D-3FEA92F045AE}" srcOrd="3" destOrd="0" parTransId="{A99DE8DB-8B95-42B2-AE3A-9908C92D83C2}" sibTransId="{84257D99-222A-4976-AE4A-13633BEF84DF}"/>
    <dgm:cxn modelId="{092E8A4A-C9F3-4C6D-A4FB-E026B2479A2D}" srcId="{44AEB2F2-6B88-40DF-B55F-66C41DE7AF3E}" destId="{A572D875-41C0-4874-86FD-718A6F4D838F}" srcOrd="6" destOrd="0" parTransId="{FCB1AC12-62F1-4CFE-8DC6-9DED4B8F74BD}" sibTransId="{EAFF92D3-71C3-4B6A-BF17-658E7E359E2E}"/>
    <dgm:cxn modelId="{5853ED52-D8EB-40E6-A5B0-A719BEBFCFDB}" srcId="{44AEB2F2-6B88-40DF-B55F-66C41DE7AF3E}" destId="{468AB367-228A-45D3-83E8-370F7531827F}" srcOrd="8" destOrd="0" parTransId="{BFBB35CB-2CBB-4F99-A14B-D19BC1417A75}" sibTransId="{4F55B894-22DE-4B68-98E7-7865629A26C1}"/>
    <dgm:cxn modelId="{3232E653-233F-4F7A-BED5-0C8DED5E7E66}" type="presOf" srcId="{44AEB2F2-6B88-40DF-B55F-66C41DE7AF3E}" destId="{96BFF7A8-D830-4189-8E2A-602C2469F0E8}" srcOrd="0" destOrd="0" presId="urn:microsoft.com/office/officeart/2008/layout/VerticalCircleList"/>
    <dgm:cxn modelId="{5C437774-1BAD-40CB-B723-0CFC95A2A461}" srcId="{44AEB2F2-6B88-40DF-B55F-66C41DE7AF3E}" destId="{11F48E9B-01DF-449D-B791-5D39F7D6B774}" srcOrd="1" destOrd="0" parTransId="{F383BF51-37AE-4C88-8801-976F916FAD57}" sibTransId="{E278C3E7-AE69-43AB-B184-2D99D1AC3F46}"/>
    <dgm:cxn modelId="{779C7258-5D1E-458E-A283-ADBE0F1A9692}" type="presOf" srcId="{1BA26079-7A15-46A6-9044-AF0F327F9169}" destId="{EB576A4B-BD10-4DBE-A523-00AB3F09D5D2}" srcOrd="0" destOrd="0" presId="urn:microsoft.com/office/officeart/2008/layout/VerticalCircleList"/>
    <dgm:cxn modelId="{2BBD277D-F440-4F09-A72C-4FD14D5B17D0}" type="presOf" srcId="{6E4259B3-CE75-4A49-B1C1-9E309789AB1F}" destId="{ABE7FD5C-7FF4-46CE-8AE2-4E545AF6EB02}" srcOrd="0" destOrd="0" presId="urn:microsoft.com/office/officeart/2008/layout/VerticalCircleList"/>
    <dgm:cxn modelId="{BB32C389-BF27-4087-9CBA-52ED29E48441}" type="presOf" srcId="{A572D875-41C0-4874-86FD-718A6F4D838F}" destId="{B8C432EC-AC80-45A4-8F86-25FECED1B373}" srcOrd="0" destOrd="0" presId="urn:microsoft.com/office/officeart/2008/layout/VerticalCircleList"/>
    <dgm:cxn modelId="{C8EF5B8B-0144-4CAC-8F61-1298DDB6F814}" type="presOf" srcId="{89B2A319-BD4B-4D3E-BA35-EBB964357DA5}" destId="{13D1F462-1A00-417C-BBCC-1DE6A4582374}" srcOrd="0" destOrd="0" presId="urn:microsoft.com/office/officeart/2008/layout/VerticalCircleList"/>
    <dgm:cxn modelId="{6A0D8FA9-7CEC-4505-9D1C-77FD2B053E50}" srcId="{44AEB2F2-6B88-40DF-B55F-66C41DE7AF3E}" destId="{89B2A319-BD4B-4D3E-BA35-EBB964357DA5}" srcOrd="2" destOrd="0" parTransId="{8CD3D8B6-400C-425F-A3B1-86ACC79948AB}" sibTransId="{9EFC93E5-9189-4037-A161-5F76D4FC0ADA}"/>
    <dgm:cxn modelId="{B3B9C8AD-983F-4D6D-92FD-A5896FE14560}" srcId="{44AEB2F2-6B88-40DF-B55F-66C41DE7AF3E}" destId="{1BA26079-7A15-46A6-9044-AF0F327F9169}" srcOrd="4" destOrd="0" parTransId="{59251C2A-2BE0-42B8-8EE6-31C1FCE555E9}" sibTransId="{8358DFE1-B9E5-4481-9595-EA05CDEE9243}"/>
    <dgm:cxn modelId="{0EE09BD1-22F9-4156-99BA-45F33026D570}" srcId="{44AEB2F2-6B88-40DF-B55F-66C41DE7AF3E}" destId="{F8C88D1E-8DC9-4AB7-9BC3-9E0B45823F2B}" srcOrd="7" destOrd="0" parTransId="{E70D8760-7D9A-42BA-849A-6890CC3D8A20}" sibTransId="{6777D795-9E1F-4357-900E-B1EF2F784C75}"/>
    <dgm:cxn modelId="{9251B8DD-B98E-481D-834D-56B1064BA492}" type="presOf" srcId="{11F48E9B-01DF-449D-B791-5D39F7D6B774}" destId="{65BC6F55-7DFD-4D22-A5A2-998784D5FC43}" srcOrd="0" destOrd="0" presId="urn:microsoft.com/office/officeart/2008/layout/VerticalCircleList"/>
    <dgm:cxn modelId="{96203AE9-539F-468D-95E7-BFA54512DB95}" type="presOf" srcId="{4885CD8C-C698-4A4F-BB87-74900E3F083D}" destId="{C49E8174-FDA1-4850-87B0-663DA3AD5AA3}" srcOrd="0" destOrd="0" presId="urn:microsoft.com/office/officeart/2008/layout/VerticalCircleList"/>
    <dgm:cxn modelId="{015CDEEB-3A8F-4756-8103-66BC4EE8E17F}" srcId="{44AEB2F2-6B88-40DF-B55F-66C41DE7AF3E}" destId="{6E4259B3-CE75-4A49-B1C1-9E309789AB1F}" srcOrd="0" destOrd="0" parTransId="{8A16FFF7-51B9-49D1-A870-2780AFBAD04E}" sibTransId="{CBAD2634-8A25-48A6-8974-1E27FD27D2F0}"/>
    <dgm:cxn modelId="{50FA10F3-7D24-42D4-83F5-4096D0F719C6}" type="presOf" srcId="{F8C88D1E-8DC9-4AB7-9BC3-9E0B45823F2B}" destId="{2F8FCB9D-B823-405F-9016-FB0F13197EF3}" srcOrd="0" destOrd="0" presId="urn:microsoft.com/office/officeart/2008/layout/VerticalCircleList"/>
    <dgm:cxn modelId="{1E144EED-17B3-4E70-8AAA-772C112DD069}" type="presParOf" srcId="{96BFF7A8-D830-4189-8E2A-602C2469F0E8}" destId="{07CD700D-0AC4-43F2-B77C-60810884C85D}" srcOrd="0" destOrd="0" presId="urn:microsoft.com/office/officeart/2008/layout/VerticalCircleList"/>
    <dgm:cxn modelId="{1372FC79-6863-4CEF-892F-90C561E440B8}" type="presParOf" srcId="{07CD700D-0AC4-43F2-B77C-60810884C85D}" destId="{45CFCB48-1435-44E2-BA63-7FA3C0DA920A}" srcOrd="0" destOrd="0" presId="urn:microsoft.com/office/officeart/2008/layout/VerticalCircleList"/>
    <dgm:cxn modelId="{C558226E-E04D-40A5-89F0-7AC47EAB382F}" type="presParOf" srcId="{07CD700D-0AC4-43F2-B77C-60810884C85D}" destId="{B7F59BCB-4533-4838-92FE-5CF55B82B271}" srcOrd="1" destOrd="0" presId="urn:microsoft.com/office/officeart/2008/layout/VerticalCircleList"/>
    <dgm:cxn modelId="{3C4D88C6-4AE3-4F6A-B943-FC7BB8E6A773}" type="presParOf" srcId="{07CD700D-0AC4-43F2-B77C-60810884C85D}" destId="{ABE7FD5C-7FF4-46CE-8AE2-4E545AF6EB02}" srcOrd="2" destOrd="0" presId="urn:microsoft.com/office/officeart/2008/layout/VerticalCircleList"/>
    <dgm:cxn modelId="{757CCE08-839E-4782-84AD-293C63970B37}" type="presParOf" srcId="{96BFF7A8-D830-4189-8E2A-602C2469F0E8}" destId="{7CD23392-3DDE-478F-9FE8-825097FD9DE9}" srcOrd="1" destOrd="0" presId="urn:microsoft.com/office/officeart/2008/layout/VerticalCircleList"/>
    <dgm:cxn modelId="{D546486D-307E-4DDD-9CB8-CEFBAC4DDBC1}" type="presParOf" srcId="{7CD23392-3DDE-478F-9FE8-825097FD9DE9}" destId="{70E254E4-9798-4E5C-BF15-C6B24FA4126E}" srcOrd="0" destOrd="0" presId="urn:microsoft.com/office/officeart/2008/layout/VerticalCircleList"/>
    <dgm:cxn modelId="{37D74BF8-C4ED-481A-9E3F-22BF89E4AAD6}" type="presParOf" srcId="{7CD23392-3DDE-478F-9FE8-825097FD9DE9}" destId="{23957097-2369-4258-8E52-7C337B523F86}" srcOrd="1" destOrd="0" presId="urn:microsoft.com/office/officeart/2008/layout/VerticalCircleList"/>
    <dgm:cxn modelId="{9D8193F3-B201-4159-BB62-18E5EADA0489}" type="presParOf" srcId="{7CD23392-3DDE-478F-9FE8-825097FD9DE9}" destId="{65BC6F55-7DFD-4D22-A5A2-998784D5FC43}" srcOrd="2" destOrd="0" presId="urn:microsoft.com/office/officeart/2008/layout/VerticalCircleList"/>
    <dgm:cxn modelId="{42817D93-CAFE-4284-A37F-D19A9293156D}" type="presParOf" srcId="{96BFF7A8-D830-4189-8E2A-602C2469F0E8}" destId="{C63541A7-0D01-417E-97D0-DDCE661FF111}" srcOrd="2" destOrd="0" presId="urn:microsoft.com/office/officeart/2008/layout/VerticalCircleList"/>
    <dgm:cxn modelId="{69F8BBC3-CE56-44BF-AD1A-4B15DCD040D6}" type="presParOf" srcId="{C63541A7-0D01-417E-97D0-DDCE661FF111}" destId="{0A1DE262-1285-41ED-8B8F-97EFBF154BF8}" srcOrd="0" destOrd="0" presId="urn:microsoft.com/office/officeart/2008/layout/VerticalCircleList"/>
    <dgm:cxn modelId="{688F6FB6-40B0-4766-8775-12238FA367BA}" type="presParOf" srcId="{C63541A7-0D01-417E-97D0-DDCE661FF111}" destId="{E1663D29-5211-4DE8-982F-73F36E843E8E}" srcOrd="1" destOrd="0" presId="urn:microsoft.com/office/officeart/2008/layout/VerticalCircleList"/>
    <dgm:cxn modelId="{E005B770-955A-4C4D-B5F4-872EA6BD0C56}" type="presParOf" srcId="{C63541A7-0D01-417E-97D0-DDCE661FF111}" destId="{13D1F462-1A00-417C-BBCC-1DE6A4582374}" srcOrd="2" destOrd="0" presId="urn:microsoft.com/office/officeart/2008/layout/VerticalCircleList"/>
    <dgm:cxn modelId="{197C35E1-A4C2-4E62-A513-253FBBA9DB18}" type="presParOf" srcId="{96BFF7A8-D830-4189-8E2A-602C2469F0E8}" destId="{1B91CBC7-0507-4F06-BBCA-81BAD2ABE9A4}" srcOrd="3" destOrd="0" presId="urn:microsoft.com/office/officeart/2008/layout/VerticalCircleList"/>
    <dgm:cxn modelId="{9DC425C9-E14C-4D29-BAF9-FE760EA7B4EC}" type="presParOf" srcId="{1B91CBC7-0507-4F06-BBCA-81BAD2ABE9A4}" destId="{C6AC4E4C-24D4-4BF5-B3E8-9065E714F57D}" srcOrd="0" destOrd="0" presId="urn:microsoft.com/office/officeart/2008/layout/VerticalCircleList"/>
    <dgm:cxn modelId="{0330A05D-3A78-4D1B-B5B6-C1160098B9FF}" type="presParOf" srcId="{1B91CBC7-0507-4F06-BBCA-81BAD2ABE9A4}" destId="{43BD97F1-1108-44BF-9191-CA6C67DAE452}" srcOrd="1" destOrd="0" presId="urn:microsoft.com/office/officeart/2008/layout/VerticalCircleList"/>
    <dgm:cxn modelId="{E0BA0FE1-0A08-448D-B8D3-B8A730F3E52A}" type="presParOf" srcId="{1B91CBC7-0507-4F06-BBCA-81BAD2ABE9A4}" destId="{16A03A82-45EC-42E8-A808-B0E2BAC80DB6}" srcOrd="2" destOrd="0" presId="urn:microsoft.com/office/officeart/2008/layout/VerticalCircleList"/>
    <dgm:cxn modelId="{13BC21D3-8F6C-438E-8C64-D65060B69599}" type="presParOf" srcId="{96BFF7A8-D830-4189-8E2A-602C2469F0E8}" destId="{A3F0A4E4-F19D-44BA-BC86-65998CC9151E}" srcOrd="4" destOrd="0" presId="urn:microsoft.com/office/officeart/2008/layout/VerticalCircleList"/>
    <dgm:cxn modelId="{4C96CCDE-6147-4B12-8C54-C35DEF973FC6}" type="presParOf" srcId="{A3F0A4E4-F19D-44BA-BC86-65998CC9151E}" destId="{2E705D73-5673-43DB-879E-31E8E2AF6F2F}" srcOrd="0" destOrd="0" presId="urn:microsoft.com/office/officeart/2008/layout/VerticalCircleList"/>
    <dgm:cxn modelId="{78260BBD-8683-4319-8D86-BCDC3B6D1D07}" type="presParOf" srcId="{A3F0A4E4-F19D-44BA-BC86-65998CC9151E}" destId="{A52C13C6-62CA-4352-889B-0BDB2B1E2FA6}" srcOrd="1" destOrd="0" presId="urn:microsoft.com/office/officeart/2008/layout/VerticalCircleList"/>
    <dgm:cxn modelId="{99EE960F-69C4-479D-AE6F-908DAB6AAE66}" type="presParOf" srcId="{A3F0A4E4-F19D-44BA-BC86-65998CC9151E}" destId="{EB576A4B-BD10-4DBE-A523-00AB3F09D5D2}" srcOrd="2" destOrd="0" presId="urn:microsoft.com/office/officeart/2008/layout/VerticalCircleList"/>
    <dgm:cxn modelId="{4A81EDCF-0B52-45B4-AD35-171914E74055}" type="presParOf" srcId="{96BFF7A8-D830-4189-8E2A-602C2469F0E8}" destId="{C0D26830-BEEE-4F9C-9E49-B6C0882C12BF}" srcOrd="5" destOrd="0" presId="urn:microsoft.com/office/officeart/2008/layout/VerticalCircleList"/>
    <dgm:cxn modelId="{CEF98C3A-670D-47B9-9E14-8B3F344000C3}" type="presParOf" srcId="{C0D26830-BEEE-4F9C-9E49-B6C0882C12BF}" destId="{8A68FABC-0E90-4B04-B3CD-7D9D21199CBE}" srcOrd="0" destOrd="0" presId="urn:microsoft.com/office/officeart/2008/layout/VerticalCircleList"/>
    <dgm:cxn modelId="{AEA5B598-2DDC-48BF-A34D-7E3E1D474B5E}" type="presParOf" srcId="{C0D26830-BEEE-4F9C-9E49-B6C0882C12BF}" destId="{C6267EE8-B1B4-460F-855D-8A96E04AB8DC}" srcOrd="1" destOrd="0" presId="urn:microsoft.com/office/officeart/2008/layout/VerticalCircleList"/>
    <dgm:cxn modelId="{56546075-C4AD-498D-8115-7339416D2732}" type="presParOf" srcId="{C0D26830-BEEE-4F9C-9E49-B6C0882C12BF}" destId="{C49E8174-FDA1-4850-87B0-663DA3AD5AA3}" srcOrd="2" destOrd="0" presId="urn:microsoft.com/office/officeart/2008/layout/VerticalCircleList"/>
    <dgm:cxn modelId="{B282A352-E222-45C6-B6B6-19426CA54FE9}" type="presParOf" srcId="{96BFF7A8-D830-4189-8E2A-602C2469F0E8}" destId="{5D20D558-C050-466C-9909-96E6CD081E6E}" srcOrd="6" destOrd="0" presId="urn:microsoft.com/office/officeart/2008/layout/VerticalCircleList"/>
    <dgm:cxn modelId="{B5F7CF3D-3C4E-4C41-85A8-797D4C5C47AE}" type="presParOf" srcId="{5D20D558-C050-466C-9909-96E6CD081E6E}" destId="{CE34A7F3-33FF-4263-8802-E37429E9711B}" srcOrd="0" destOrd="0" presId="urn:microsoft.com/office/officeart/2008/layout/VerticalCircleList"/>
    <dgm:cxn modelId="{54DFE11C-757F-4B28-9A68-ED7CE47C2012}" type="presParOf" srcId="{5D20D558-C050-466C-9909-96E6CD081E6E}" destId="{8C87E249-78D3-4110-A9DA-A15FFD40BFD7}" srcOrd="1" destOrd="0" presId="urn:microsoft.com/office/officeart/2008/layout/VerticalCircleList"/>
    <dgm:cxn modelId="{CBE2D59D-F928-463E-90C6-C8E4523486A9}" type="presParOf" srcId="{5D20D558-C050-466C-9909-96E6CD081E6E}" destId="{B8C432EC-AC80-45A4-8F86-25FECED1B373}" srcOrd="2" destOrd="0" presId="urn:microsoft.com/office/officeart/2008/layout/VerticalCircleList"/>
    <dgm:cxn modelId="{4CFB8C40-9BB3-4592-B3DC-DA8D45297F80}" type="presParOf" srcId="{96BFF7A8-D830-4189-8E2A-602C2469F0E8}" destId="{C9C1AF9F-8046-4373-883B-72D8145F48EE}" srcOrd="7" destOrd="0" presId="urn:microsoft.com/office/officeart/2008/layout/VerticalCircleList"/>
    <dgm:cxn modelId="{021E61FE-FD79-49A9-8DF6-8FD6B1BA6AFB}" type="presParOf" srcId="{C9C1AF9F-8046-4373-883B-72D8145F48EE}" destId="{117E0C73-F833-4A1A-8819-59D7EAAADBBA}" srcOrd="0" destOrd="0" presId="urn:microsoft.com/office/officeart/2008/layout/VerticalCircleList"/>
    <dgm:cxn modelId="{EFC88695-0B1B-41B0-BF3F-17CF99C42A22}" type="presParOf" srcId="{C9C1AF9F-8046-4373-883B-72D8145F48EE}" destId="{A0B2B71F-B029-4B59-9A78-C568FECE5FC8}" srcOrd="1" destOrd="0" presId="urn:microsoft.com/office/officeart/2008/layout/VerticalCircleList"/>
    <dgm:cxn modelId="{8446F25F-7F02-477E-B32D-F2175EC72D3E}" type="presParOf" srcId="{C9C1AF9F-8046-4373-883B-72D8145F48EE}" destId="{2F8FCB9D-B823-405F-9016-FB0F13197EF3}" srcOrd="2" destOrd="0" presId="urn:microsoft.com/office/officeart/2008/layout/VerticalCircleList"/>
    <dgm:cxn modelId="{1DE8527A-8C5F-4073-AA48-1CA7AEAAD560}" type="presParOf" srcId="{96BFF7A8-D830-4189-8E2A-602C2469F0E8}" destId="{504DDCAA-B464-4F85-9A81-8C89FAAA99F2}" srcOrd="8" destOrd="0" presId="urn:microsoft.com/office/officeart/2008/layout/VerticalCircleList"/>
    <dgm:cxn modelId="{639FC2E2-DD88-40C0-B274-8E578DD19705}" type="presParOf" srcId="{504DDCAA-B464-4F85-9A81-8C89FAAA99F2}" destId="{22637B58-7461-44FA-9C7B-757EAA513F5A}" srcOrd="0" destOrd="0" presId="urn:microsoft.com/office/officeart/2008/layout/VerticalCircleList"/>
    <dgm:cxn modelId="{E9733EF5-321C-4AFD-B04E-6B1AF3F3AAC4}" type="presParOf" srcId="{504DDCAA-B464-4F85-9A81-8C89FAAA99F2}" destId="{9834E9CD-096A-4ACE-A1B5-9C676FD9B7F5}" srcOrd="1" destOrd="0" presId="urn:microsoft.com/office/officeart/2008/layout/VerticalCircleList"/>
    <dgm:cxn modelId="{720A7E91-241B-4F87-AF1D-B005AA266914}" type="presParOf" srcId="{504DDCAA-B464-4F85-9A81-8C89FAAA99F2}" destId="{FBC82F06-9DD2-4FAC-9AD7-0CD4117D2A9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B982C-497F-4B1D-8480-2A55B304EA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CC4A6F-606E-44D5-823C-F1FD0F2979B9}">
      <dgm:prSet custT="1"/>
      <dgm:spPr>
        <a:solidFill>
          <a:srgbClr val="059ED6"/>
        </a:solidFill>
        <a:ln>
          <a:solidFill>
            <a:srgbClr val="059ED6"/>
          </a:solidFill>
        </a:ln>
      </dgm:spPr>
      <dgm:t>
        <a:bodyPr/>
        <a:lstStyle/>
        <a:p>
          <a:r>
            <a:rPr lang="en-GB" sz="1700" b="1" spc="0" baseline="0" dirty="0">
              <a:effectLst/>
            </a:rPr>
            <a:t>CI </a:t>
          </a:r>
          <a:r>
            <a:rPr lang="en-GB" sz="2000" b="1" spc="0" baseline="0" dirty="0">
              <a:effectLst/>
            </a:rPr>
            <a:t>owner</a:t>
          </a:r>
          <a:endParaRPr lang="en-GB" sz="1700" b="1" spc="0" dirty="0">
            <a:effectLst/>
          </a:endParaRPr>
        </a:p>
      </dgm:t>
    </dgm:pt>
    <dgm:pt modelId="{C3C9ABB1-8D38-44D5-BF3E-981AEB2C57BC}" type="parTrans" cxnId="{46AFA0F6-7AD6-4242-BE92-5B713450A6D1}">
      <dgm:prSet/>
      <dgm:spPr/>
      <dgm:t>
        <a:bodyPr/>
        <a:lstStyle/>
        <a:p>
          <a:endParaRPr lang="en-GB"/>
        </a:p>
      </dgm:t>
    </dgm:pt>
    <dgm:pt modelId="{AADD3F12-BE41-423E-B14D-7116CA3CB72F}" type="sibTrans" cxnId="{46AFA0F6-7AD6-4242-BE92-5B713450A6D1}">
      <dgm:prSet/>
      <dgm:spPr/>
      <dgm:t>
        <a:bodyPr/>
        <a:lstStyle/>
        <a:p>
          <a:endParaRPr lang="en-GB"/>
        </a:p>
      </dgm:t>
    </dgm:pt>
    <dgm:pt modelId="{4336079A-3090-4FFC-80B0-3E27A8AB70A8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/>
            <a:t>CIDLs</a:t>
          </a:r>
          <a:endParaRPr lang="en-GB"/>
        </a:p>
      </dgm:t>
    </dgm:pt>
    <dgm:pt modelId="{00FFCE55-4BD9-4E6D-B21F-727AA2D6F834}" type="parTrans" cxnId="{CF00923C-C496-419D-A3C5-899EDFC2756D}">
      <dgm:prSet/>
      <dgm:spPr/>
      <dgm:t>
        <a:bodyPr/>
        <a:lstStyle/>
        <a:p>
          <a:endParaRPr lang="en-GB"/>
        </a:p>
      </dgm:t>
    </dgm:pt>
    <dgm:pt modelId="{A30B4D74-A8B4-49F2-A798-2A502EC0BF2F}" type="sibTrans" cxnId="{CF00923C-C496-419D-A3C5-899EDFC2756D}">
      <dgm:prSet/>
      <dgm:spPr/>
      <dgm:t>
        <a:bodyPr/>
        <a:lstStyle/>
        <a:p>
          <a:endParaRPr lang="en-GB"/>
        </a:p>
      </dgm:t>
    </dgm:pt>
    <dgm:pt modelId="{03BB2E58-8F96-472B-AF14-3C33F6617098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 dirty="0"/>
            <a:t>Establish, review, approve</a:t>
          </a:r>
          <a:endParaRPr lang="en-GB" dirty="0"/>
        </a:p>
      </dgm:t>
    </dgm:pt>
    <dgm:pt modelId="{A321793E-C4F5-44C6-8040-C6CB3A7F6042}" type="parTrans" cxnId="{21340F90-C14A-4099-AC14-CAE383AD3AA7}">
      <dgm:prSet/>
      <dgm:spPr/>
      <dgm:t>
        <a:bodyPr/>
        <a:lstStyle/>
        <a:p>
          <a:endParaRPr lang="en-GB"/>
        </a:p>
      </dgm:t>
    </dgm:pt>
    <dgm:pt modelId="{C7F92FB9-7B4B-4858-AF61-CF7BE745CA9F}" type="sibTrans" cxnId="{21340F90-C14A-4099-AC14-CAE383AD3AA7}">
      <dgm:prSet/>
      <dgm:spPr/>
      <dgm:t>
        <a:bodyPr/>
        <a:lstStyle/>
        <a:p>
          <a:endParaRPr lang="en-GB"/>
        </a:p>
      </dgm:t>
    </dgm:pt>
    <dgm:pt modelId="{F2D3BD5E-B5E5-4A89-8BEF-402FD9228AEA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 dirty="0"/>
            <a:t>Create new sub-CIDLs</a:t>
          </a:r>
          <a:endParaRPr lang="en-GB" dirty="0"/>
        </a:p>
      </dgm:t>
    </dgm:pt>
    <dgm:pt modelId="{3AECD8EF-61A9-4D1E-BDF0-C4299C1D1127}" type="parTrans" cxnId="{123B7CE9-B747-4DE3-83FC-432DFB19AE1F}">
      <dgm:prSet/>
      <dgm:spPr/>
      <dgm:t>
        <a:bodyPr/>
        <a:lstStyle/>
        <a:p>
          <a:endParaRPr lang="en-GB"/>
        </a:p>
      </dgm:t>
    </dgm:pt>
    <dgm:pt modelId="{1F610F87-41D9-4D1E-BA94-B26201134DDE}" type="sibTrans" cxnId="{123B7CE9-B747-4DE3-83FC-432DFB19AE1F}">
      <dgm:prSet/>
      <dgm:spPr/>
      <dgm:t>
        <a:bodyPr/>
        <a:lstStyle/>
        <a:p>
          <a:endParaRPr lang="en-GB"/>
        </a:p>
      </dgm:t>
    </dgm:pt>
    <dgm:pt modelId="{2C515969-1057-4483-9F76-1ABB131B0BEB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/>
            <a:t>Updating</a:t>
          </a:r>
          <a:endParaRPr lang="en-GB"/>
        </a:p>
      </dgm:t>
    </dgm:pt>
    <dgm:pt modelId="{A7B4CE21-4510-41C6-8E86-E642C1980E6D}" type="parTrans" cxnId="{05526E8B-01D6-4CEC-A39F-9AA713DBC732}">
      <dgm:prSet/>
      <dgm:spPr/>
      <dgm:t>
        <a:bodyPr/>
        <a:lstStyle/>
        <a:p>
          <a:endParaRPr lang="en-GB"/>
        </a:p>
      </dgm:t>
    </dgm:pt>
    <dgm:pt modelId="{DE67850E-EADE-4787-ABB3-D2F8A5979849}" type="sibTrans" cxnId="{05526E8B-01D6-4CEC-A39F-9AA713DBC732}">
      <dgm:prSet/>
      <dgm:spPr/>
      <dgm:t>
        <a:bodyPr/>
        <a:lstStyle/>
        <a:p>
          <a:endParaRPr lang="en-GB"/>
        </a:p>
      </dgm:t>
    </dgm:pt>
    <dgm:pt modelId="{5A9770C2-B149-4C7D-8D63-245A2F10006A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/>
            <a:t>Maintaining information</a:t>
          </a:r>
          <a:endParaRPr lang="en-GB"/>
        </a:p>
      </dgm:t>
    </dgm:pt>
    <dgm:pt modelId="{E43F2D51-68B3-4BFD-839A-FBBB8EBA0BCF}" type="parTrans" cxnId="{1695952A-B162-454E-B7EE-CBAE60847B65}">
      <dgm:prSet/>
      <dgm:spPr/>
      <dgm:t>
        <a:bodyPr/>
        <a:lstStyle/>
        <a:p>
          <a:endParaRPr lang="en-GB"/>
        </a:p>
      </dgm:t>
    </dgm:pt>
    <dgm:pt modelId="{66BFE241-6B83-4561-AFF4-BF13AD684937}" type="sibTrans" cxnId="{1695952A-B162-454E-B7EE-CBAE60847B65}">
      <dgm:prSet/>
      <dgm:spPr/>
      <dgm:t>
        <a:bodyPr/>
        <a:lstStyle/>
        <a:p>
          <a:endParaRPr lang="en-GB"/>
        </a:p>
      </dgm:t>
    </dgm:pt>
    <dgm:pt modelId="{C4EC0891-3D2B-40B9-A692-C8A5DE7C6B58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/>
            <a:t>Ensuring change control is carried out properly</a:t>
          </a:r>
          <a:endParaRPr lang="en-GB"/>
        </a:p>
      </dgm:t>
    </dgm:pt>
    <dgm:pt modelId="{339222E7-57EB-4EF4-B9BD-0EB683A3B531}" type="parTrans" cxnId="{B6480D99-64FF-414E-ADEF-2D2E5B1281AF}">
      <dgm:prSet/>
      <dgm:spPr/>
      <dgm:t>
        <a:bodyPr/>
        <a:lstStyle/>
        <a:p>
          <a:endParaRPr lang="en-GB"/>
        </a:p>
      </dgm:t>
    </dgm:pt>
    <dgm:pt modelId="{CBAD3931-EEF0-4B35-B801-50C19EA62831}" type="sibTrans" cxnId="{B6480D99-64FF-414E-ADEF-2D2E5B1281AF}">
      <dgm:prSet/>
      <dgm:spPr/>
      <dgm:t>
        <a:bodyPr/>
        <a:lstStyle/>
        <a:p>
          <a:endParaRPr lang="en-GB"/>
        </a:p>
      </dgm:t>
    </dgm:pt>
    <dgm:pt modelId="{91912614-2CCC-4360-836E-A93DA25C3BF4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/>
            <a:t>Accountable for CIDLs being accurate and up-to-date</a:t>
          </a:r>
          <a:endParaRPr lang="en-GB"/>
        </a:p>
      </dgm:t>
    </dgm:pt>
    <dgm:pt modelId="{F6A93900-8E1A-43A9-83D4-08F6B633F586}" type="parTrans" cxnId="{E3059C96-1A54-4345-A7ED-8033C3E0202D}">
      <dgm:prSet/>
      <dgm:spPr/>
      <dgm:t>
        <a:bodyPr/>
        <a:lstStyle/>
        <a:p>
          <a:endParaRPr lang="en-GB"/>
        </a:p>
      </dgm:t>
    </dgm:pt>
    <dgm:pt modelId="{51FE3D15-BAD5-42D2-9A5B-22D94FD45B7C}" type="sibTrans" cxnId="{E3059C96-1A54-4345-A7ED-8033C3E0202D}">
      <dgm:prSet/>
      <dgm:spPr/>
      <dgm:t>
        <a:bodyPr/>
        <a:lstStyle/>
        <a:p>
          <a:endParaRPr lang="en-GB"/>
        </a:p>
      </dgm:t>
    </dgm:pt>
    <dgm:pt modelId="{DB91C22B-4421-48C4-97EE-94A4472B9E79}">
      <dgm:prSet custT="1"/>
      <dgm:spPr>
        <a:solidFill>
          <a:srgbClr val="059ED6"/>
        </a:solidFill>
        <a:ln>
          <a:solidFill>
            <a:srgbClr val="059ED6"/>
          </a:solidFill>
        </a:ln>
      </dgm:spPr>
      <dgm:t>
        <a:bodyPr/>
        <a:lstStyle/>
        <a:p>
          <a:r>
            <a:rPr lang="en-GB" sz="2000" b="1" baseline="0">
              <a:effectLst/>
            </a:rPr>
            <a:t>SCCB</a:t>
          </a:r>
          <a:endParaRPr lang="en-GB" sz="2000" b="1">
            <a:effectLst/>
          </a:endParaRPr>
        </a:p>
      </dgm:t>
    </dgm:pt>
    <dgm:pt modelId="{9B4D1472-49DE-46DD-B9C9-D5F965B5091C}" type="parTrans" cxnId="{D02D8B60-F83A-4E00-AF9F-B828DDB702E0}">
      <dgm:prSet/>
      <dgm:spPr/>
      <dgm:t>
        <a:bodyPr/>
        <a:lstStyle/>
        <a:p>
          <a:endParaRPr lang="en-GB"/>
        </a:p>
      </dgm:t>
    </dgm:pt>
    <dgm:pt modelId="{2EB6FF2F-86E7-4EFB-8A29-8DAA3311C430}" type="sibTrans" cxnId="{D02D8B60-F83A-4E00-AF9F-B828DDB702E0}">
      <dgm:prSet/>
      <dgm:spPr/>
      <dgm:t>
        <a:bodyPr/>
        <a:lstStyle/>
        <a:p>
          <a:endParaRPr lang="en-GB"/>
        </a:p>
      </dgm:t>
    </dgm:pt>
    <dgm:pt modelId="{730859F4-4B1E-47D5-8859-FC02D8C96E5C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/>
            <a:t>Configuration control board for safety critical systems</a:t>
          </a:r>
          <a:endParaRPr lang="en-GB"/>
        </a:p>
      </dgm:t>
    </dgm:pt>
    <dgm:pt modelId="{4EF89923-A473-456E-8638-F24C20609941}" type="parTrans" cxnId="{E6F8AA6D-6E93-4E08-BD83-FE3ED2DFD09E}">
      <dgm:prSet/>
      <dgm:spPr/>
      <dgm:t>
        <a:bodyPr/>
        <a:lstStyle/>
        <a:p>
          <a:endParaRPr lang="en-GB"/>
        </a:p>
      </dgm:t>
    </dgm:pt>
    <dgm:pt modelId="{087D40DA-1A20-4FD2-A19A-E2EE7EEC86A6}" type="sibTrans" cxnId="{E6F8AA6D-6E93-4E08-BD83-FE3ED2DFD09E}">
      <dgm:prSet/>
      <dgm:spPr/>
      <dgm:t>
        <a:bodyPr/>
        <a:lstStyle/>
        <a:p>
          <a:endParaRPr lang="en-GB"/>
        </a:p>
      </dgm:t>
    </dgm:pt>
    <dgm:pt modelId="{021BDF04-DD88-4332-AFAD-E69B9513D4AE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 dirty="0"/>
            <a:t>Making decisions on proposed changes in the safety critical system configuration</a:t>
          </a:r>
          <a:endParaRPr lang="en-GB" dirty="0"/>
        </a:p>
      </dgm:t>
    </dgm:pt>
    <dgm:pt modelId="{A3A9A520-E5E7-4697-AB4C-E6DB397CB3EA}" type="parTrans" cxnId="{8E380157-37C8-4067-A74A-CB1017A86A14}">
      <dgm:prSet/>
      <dgm:spPr/>
      <dgm:t>
        <a:bodyPr/>
        <a:lstStyle/>
        <a:p>
          <a:endParaRPr lang="en-GB"/>
        </a:p>
      </dgm:t>
    </dgm:pt>
    <dgm:pt modelId="{903F5B04-B46D-4DBE-A9D2-6A026FCC440F}" type="sibTrans" cxnId="{8E380157-37C8-4067-A74A-CB1017A86A14}">
      <dgm:prSet/>
      <dgm:spPr/>
      <dgm:t>
        <a:bodyPr/>
        <a:lstStyle/>
        <a:p>
          <a:endParaRPr lang="en-GB"/>
        </a:p>
      </dgm:t>
    </dgm:pt>
    <dgm:pt modelId="{0DE88B7F-8A80-48E6-B2E9-0BDD869BCC1E}">
      <dgm:prSet custT="1"/>
      <dgm:spPr>
        <a:solidFill>
          <a:srgbClr val="059ED6"/>
        </a:solidFill>
        <a:ln>
          <a:solidFill>
            <a:srgbClr val="059ED6"/>
          </a:solidFill>
        </a:ln>
      </dgm:spPr>
      <dgm:t>
        <a:bodyPr/>
        <a:lstStyle/>
        <a:p>
          <a:r>
            <a:rPr lang="en-GB" sz="2000" b="1" baseline="0">
              <a:effectLst/>
            </a:rPr>
            <a:t>FCCB</a:t>
          </a:r>
          <a:endParaRPr lang="en-GB" sz="2000" b="1">
            <a:effectLst/>
          </a:endParaRPr>
        </a:p>
      </dgm:t>
    </dgm:pt>
    <dgm:pt modelId="{E138A56C-BB15-4FF0-9407-27F2D5FD7437}" type="parTrans" cxnId="{3A900356-97B5-410E-9D30-F03364D45143}">
      <dgm:prSet/>
      <dgm:spPr/>
      <dgm:t>
        <a:bodyPr/>
        <a:lstStyle/>
        <a:p>
          <a:endParaRPr lang="en-GB"/>
        </a:p>
      </dgm:t>
    </dgm:pt>
    <dgm:pt modelId="{B6604082-38E8-46FC-AA87-25369AEE6AD9}" type="sibTrans" cxnId="{3A900356-97B5-410E-9D30-F03364D45143}">
      <dgm:prSet/>
      <dgm:spPr/>
      <dgm:t>
        <a:bodyPr/>
        <a:lstStyle/>
        <a:p>
          <a:endParaRPr lang="en-GB"/>
        </a:p>
      </dgm:t>
    </dgm:pt>
    <dgm:pt modelId="{89AE6D49-C30F-4329-8460-825040737DF8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 dirty="0"/>
            <a:t>ESS </a:t>
          </a:r>
          <a:r>
            <a:rPr lang="en-GB" i="1" baseline="0" dirty="0"/>
            <a:t>facility-wide</a:t>
          </a:r>
          <a:r>
            <a:rPr lang="en-GB" baseline="0" dirty="0"/>
            <a:t> configuration control board</a:t>
          </a:r>
          <a:endParaRPr lang="en-GB" dirty="0"/>
        </a:p>
      </dgm:t>
    </dgm:pt>
    <dgm:pt modelId="{E1FCB7C0-2959-462E-AB02-EC1279471F05}" type="parTrans" cxnId="{590F8B0C-A057-428B-8302-219E52267F0C}">
      <dgm:prSet/>
      <dgm:spPr/>
      <dgm:t>
        <a:bodyPr/>
        <a:lstStyle/>
        <a:p>
          <a:endParaRPr lang="en-GB"/>
        </a:p>
      </dgm:t>
    </dgm:pt>
    <dgm:pt modelId="{D9101BDC-A59E-4024-9372-759B13D3CD77}" type="sibTrans" cxnId="{590F8B0C-A057-428B-8302-219E52267F0C}">
      <dgm:prSet/>
      <dgm:spPr/>
      <dgm:t>
        <a:bodyPr/>
        <a:lstStyle/>
        <a:p>
          <a:endParaRPr lang="en-GB"/>
        </a:p>
      </dgm:t>
    </dgm:pt>
    <dgm:pt modelId="{008DC67D-8B40-42D0-8F7B-4E9AC0BB997C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 dirty="0"/>
            <a:t>Involved in decision making within change control for safety-critical systems</a:t>
          </a:r>
          <a:endParaRPr lang="en-GB" dirty="0"/>
        </a:p>
      </dgm:t>
    </dgm:pt>
    <dgm:pt modelId="{5786134C-A4A9-48D5-A1E2-721AA09780B9}" type="parTrans" cxnId="{71858FF4-E142-4400-B1D6-DBFA1CED047F}">
      <dgm:prSet/>
      <dgm:spPr/>
      <dgm:t>
        <a:bodyPr/>
        <a:lstStyle/>
        <a:p>
          <a:endParaRPr lang="en-GB"/>
        </a:p>
      </dgm:t>
    </dgm:pt>
    <dgm:pt modelId="{8F0E0BA4-66D7-4D3B-BAF7-BAFB2EA05EB3}" type="sibTrans" cxnId="{71858FF4-E142-4400-B1D6-DBFA1CED047F}">
      <dgm:prSet/>
      <dgm:spPr/>
      <dgm:t>
        <a:bodyPr/>
        <a:lstStyle/>
        <a:p>
          <a:endParaRPr lang="en-GB"/>
        </a:p>
      </dgm:t>
    </dgm:pt>
    <dgm:pt modelId="{D2C06B7F-DD48-4927-95B6-AD5AEC33738E}">
      <dgm:prSet/>
      <dgm:spPr>
        <a:solidFill>
          <a:srgbClr val="059ED6">
            <a:alpha val="30000"/>
          </a:srgbClr>
        </a:solidFill>
        <a:ln>
          <a:solidFill>
            <a:srgbClr val="059ED6">
              <a:alpha val="30000"/>
            </a:srgbClr>
          </a:solidFill>
        </a:ln>
      </dgm:spPr>
      <dgm:t>
        <a:bodyPr/>
        <a:lstStyle/>
        <a:p>
          <a:r>
            <a:rPr lang="en-GB" baseline="0" dirty="0"/>
            <a:t>Managing baselines</a:t>
          </a:r>
          <a:endParaRPr lang="en-GB" dirty="0"/>
        </a:p>
      </dgm:t>
    </dgm:pt>
    <dgm:pt modelId="{66B53E30-69FB-47CD-822B-FD2A531E00A0}" type="parTrans" cxnId="{8E68E182-3014-4F4A-A2E8-B5AEA999E847}">
      <dgm:prSet/>
      <dgm:spPr/>
      <dgm:t>
        <a:bodyPr/>
        <a:lstStyle/>
        <a:p>
          <a:endParaRPr lang="en-GB"/>
        </a:p>
      </dgm:t>
    </dgm:pt>
    <dgm:pt modelId="{5BB5E6FA-CFF7-44D3-BEC3-A8803A54E80D}" type="sibTrans" cxnId="{8E68E182-3014-4F4A-A2E8-B5AEA999E847}">
      <dgm:prSet/>
      <dgm:spPr/>
      <dgm:t>
        <a:bodyPr/>
        <a:lstStyle/>
        <a:p>
          <a:endParaRPr lang="en-GB"/>
        </a:p>
      </dgm:t>
    </dgm:pt>
    <dgm:pt modelId="{477843D4-9A4D-411F-85FA-C0893511C1C6}" type="pres">
      <dgm:prSet presAssocID="{25DB982C-497F-4B1D-8480-2A55B304EAFA}" presName="Name0" presStyleCnt="0">
        <dgm:presLayoutVars>
          <dgm:dir/>
          <dgm:animLvl val="lvl"/>
          <dgm:resizeHandles val="exact"/>
        </dgm:presLayoutVars>
      </dgm:prSet>
      <dgm:spPr/>
    </dgm:pt>
    <dgm:pt modelId="{E3ECE85E-6EE0-4CD3-AC3F-D17C897F4804}" type="pres">
      <dgm:prSet presAssocID="{30CC4A6F-606E-44D5-823C-F1FD0F2979B9}" presName="composite" presStyleCnt="0"/>
      <dgm:spPr/>
    </dgm:pt>
    <dgm:pt modelId="{8B4B7AFA-6DB7-4262-BFEB-61E15DA7FEEF}" type="pres">
      <dgm:prSet presAssocID="{30CC4A6F-606E-44D5-823C-F1FD0F2979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D02160-88EC-4FFF-83BA-E4745107C950}" type="pres">
      <dgm:prSet presAssocID="{30CC4A6F-606E-44D5-823C-F1FD0F2979B9}" presName="desTx" presStyleLbl="alignAccFollowNode1" presStyleIdx="0" presStyleCnt="3">
        <dgm:presLayoutVars>
          <dgm:bulletEnabled val="1"/>
        </dgm:presLayoutVars>
      </dgm:prSet>
      <dgm:spPr/>
    </dgm:pt>
    <dgm:pt modelId="{AE73493F-ADE7-4474-A4BA-A0273256837F}" type="pres">
      <dgm:prSet presAssocID="{AADD3F12-BE41-423E-B14D-7116CA3CB72F}" presName="space" presStyleCnt="0"/>
      <dgm:spPr/>
    </dgm:pt>
    <dgm:pt modelId="{1982CADC-E37E-4282-8A20-7A1764C4FCE9}" type="pres">
      <dgm:prSet presAssocID="{DB91C22B-4421-48C4-97EE-94A4472B9E79}" presName="composite" presStyleCnt="0"/>
      <dgm:spPr/>
    </dgm:pt>
    <dgm:pt modelId="{4C601100-A0AE-4555-B2F7-5CBB2161160F}" type="pres">
      <dgm:prSet presAssocID="{DB91C22B-4421-48C4-97EE-94A4472B9E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3FD62A-F758-4234-868F-81064DD5D666}" type="pres">
      <dgm:prSet presAssocID="{DB91C22B-4421-48C4-97EE-94A4472B9E79}" presName="desTx" presStyleLbl="alignAccFollowNode1" presStyleIdx="1" presStyleCnt="3">
        <dgm:presLayoutVars>
          <dgm:bulletEnabled val="1"/>
        </dgm:presLayoutVars>
      </dgm:prSet>
      <dgm:spPr/>
    </dgm:pt>
    <dgm:pt modelId="{D765A457-2825-4AE9-BD2B-5258CE92D758}" type="pres">
      <dgm:prSet presAssocID="{2EB6FF2F-86E7-4EFB-8A29-8DAA3311C430}" presName="space" presStyleCnt="0"/>
      <dgm:spPr/>
    </dgm:pt>
    <dgm:pt modelId="{0BDC483A-8FF2-4F22-BD93-6F6738D523B0}" type="pres">
      <dgm:prSet presAssocID="{0DE88B7F-8A80-48E6-B2E9-0BDD869BCC1E}" presName="composite" presStyleCnt="0"/>
      <dgm:spPr/>
    </dgm:pt>
    <dgm:pt modelId="{30DCE1CE-188B-4487-9A5A-23A430296BF3}" type="pres">
      <dgm:prSet presAssocID="{0DE88B7F-8A80-48E6-B2E9-0BDD869BCC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D4AE57-0850-42BC-9EA4-CBE2175556EA}" type="pres">
      <dgm:prSet presAssocID="{0DE88B7F-8A80-48E6-B2E9-0BDD869BCC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90F8B0C-A057-428B-8302-219E52267F0C}" srcId="{0DE88B7F-8A80-48E6-B2E9-0BDD869BCC1E}" destId="{89AE6D49-C30F-4329-8460-825040737DF8}" srcOrd="0" destOrd="0" parTransId="{E1FCB7C0-2959-462E-AB02-EC1279471F05}" sibTransId="{D9101BDC-A59E-4024-9372-759B13D3CD77}"/>
    <dgm:cxn modelId="{1695952A-B162-454E-B7EE-CBAE60847B65}" srcId="{4336079A-3090-4FFC-80B0-3E27A8AB70A8}" destId="{5A9770C2-B149-4C7D-8D63-245A2F10006A}" srcOrd="3" destOrd="0" parTransId="{E43F2D51-68B3-4BFD-839A-FBBB8EBA0BCF}" sibTransId="{66BFE241-6B83-4561-AFF4-BF13AD684937}"/>
    <dgm:cxn modelId="{CF00923C-C496-419D-A3C5-899EDFC2756D}" srcId="{30CC4A6F-606E-44D5-823C-F1FD0F2979B9}" destId="{4336079A-3090-4FFC-80B0-3E27A8AB70A8}" srcOrd="0" destOrd="0" parTransId="{00FFCE55-4BD9-4E6D-B21F-727AA2D6F834}" sibTransId="{A30B4D74-A8B4-49F2-A798-2A502EC0BF2F}"/>
    <dgm:cxn modelId="{D02D8B60-F83A-4E00-AF9F-B828DDB702E0}" srcId="{25DB982C-497F-4B1D-8480-2A55B304EAFA}" destId="{DB91C22B-4421-48C4-97EE-94A4472B9E79}" srcOrd="1" destOrd="0" parTransId="{9B4D1472-49DE-46DD-B9C9-D5F965B5091C}" sibTransId="{2EB6FF2F-86E7-4EFB-8A29-8DAA3311C430}"/>
    <dgm:cxn modelId="{211CF963-4A10-4300-82A9-6EC8F5C74DB7}" type="presOf" srcId="{008DC67D-8B40-42D0-8F7B-4E9AC0BB997C}" destId="{8CD4AE57-0850-42BC-9EA4-CBE2175556EA}" srcOrd="0" destOrd="1" presId="urn:microsoft.com/office/officeart/2005/8/layout/hList1"/>
    <dgm:cxn modelId="{97264A4D-8A4A-42BA-B9E4-75B410654681}" type="presOf" srcId="{25DB982C-497F-4B1D-8480-2A55B304EAFA}" destId="{477843D4-9A4D-411F-85FA-C0893511C1C6}" srcOrd="0" destOrd="0" presId="urn:microsoft.com/office/officeart/2005/8/layout/hList1"/>
    <dgm:cxn modelId="{E6F8AA6D-6E93-4E08-BD83-FE3ED2DFD09E}" srcId="{DB91C22B-4421-48C4-97EE-94A4472B9E79}" destId="{730859F4-4B1E-47D5-8859-FC02D8C96E5C}" srcOrd="0" destOrd="0" parTransId="{4EF89923-A473-456E-8638-F24C20609941}" sibTransId="{087D40DA-1A20-4FD2-A19A-E2EE7EEC86A6}"/>
    <dgm:cxn modelId="{B3F8AF4D-7C43-4BB8-AC02-E25F5CE3DE4A}" type="presOf" srcId="{C4EC0891-3D2B-40B9-A692-C8A5DE7C6B58}" destId="{E9D02160-88EC-4FFF-83BA-E4745107C950}" srcOrd="0" destOrd="5" presId="urn:microsoft.com/office/officeart/2005/8/layout/hList1"/>
    <dgm:cxn modelId="{10DAA74F-62E0-44F9-8B66-EA4AD13D52A5}" type="presOf" srcId="{91912614-2CCC-4360-836E-A93DA25C3BF4}" destId="{E9D02160-88EC-4FFF-83BA-E4745107C950}" srcOrd="0" destOrd="6" presId="urn:microsoft.com/office/officeart/2005/8/layout/hList1"/>
    <dgm:cxn modelId="{3183A251-D09D-48FE-805F-015E21F395AF}" type="presOf" srcId="{2C515969-1057-4483-9F76-1ABB131B0BEB}" destId="{E9D02160-88EC-4FFF-83BA-E4745107C950}" srcOrd="0" destOrd="3" presId="urn:microsoft.com/office/officeart/2005/8/layout/hList1"/>
    <dgm:cxn modelId="{3A900356-97B5-410E-9D30-F03364D45143}" srcId="{25DB982C-497F-4B1D-8480-2A55B304EAFA}" destId="{0DE88B7F-8A80-48E6-B2E9-0BDD869BCC1E}" srcOrd="2" destOrd="0" parTransId="{E138A56C-BB15-4FF0-9407-27F2D5FD7437}" sibTransId="{B6604082-38E8-46FC-AA87-25369AEE6AD9}"/>
    <dgm:cxn modelId="{8E380157-37C8-4067-A74A-CB1017A86A14}" srcId="{DB91C22B-4421-48C4-97EE-94A4472B9E79}" destId="{021BDF04-DD88-4332-AFAD-E69B9513D4AE}" srcOrd="1" destOrd="0" parTransId="{A3A9A520-E5E7-4697-AB4C-E6DB397CB3EA}" sibTransId="{903F5B04-B46D-4DBE-A9D2-6A026FCC440F}"/>
    <dgm:cxn modelId="{AAF5A177-9A6C-4600-A23E-CF057C3F0715}" type="presOf" srcId="{03BB2E58-8F96-472B-AF14-3C33F6617098}" destId="{E9D02160-88EC-4FFF-83BA-E4745107C950}" srcOrd="0" destOrd="1" presId="urn:microsoft.com/office/officeart/2005/8/layout/hList1"/>
    <dgm:cxn modelId="{4D64AA57-39AB-4D30-B01D-34777C23B425}" type="presOf" srcId="{4336079A-3090-4FFC-80B0-3E27A8AB70A8}" destId="{E9D02160-88EC-4FFF-83BA-E4745107C950}" srcOrd="0" destOrd="0" presId="urn:microsoft.com/office/officeart/2005/8/layout/hList1"/>
    <dgm:cxn modelId="{8E68E182-3014-4F4A-A2E8-B5AEA999E847}" srcId="{0DE88B7F-8A80-48E6-B2E9-0BDD869BCC1E}" destId="{D2C06B7F-DD48-4927-95B6-AD5AEC33738E}" srcOrd="2" destOrd="0" parTransId="{66B53E30-69FB-47CD-822B-FD2A531E00A0}" sibTransId="{5BB5E6FA-CFF7-44D3-BEC3-A8803A54E80D}"/>
    <dgm:cxn modelId="{D4CA4785-ED07-4592-873F-9FB3581723AC}" type="presOf" srcId="{F2D3BD5E-B5E5-4A89-8BEF-402FD9228AEA}" destId="{E9D02160-88EC-4FFF-83BA-E4745107C950}" srcOrd="0" destOrd="2" presId="urn:microsoft.com/office/officeart/2005/8/layout/hList1"/>
    <dgm:cxn modelId="{E13FF589-AE24-4990-B93A-E63F8EE3887A}" type="presOf" srcId="{D2C06B7F-DD48-4927-95B6-AD5AEC33738E}" destId="{8CD4AE57-0850-42BC-9EA4-CBE2175556EA}" srcOrd="0" destOrd="2" presId="urn:microsoft.com/office/officeart/2005/8/layout/hList1"/>
    <dgm:cxn modelId="{05526E8B-01D6-4CEC-A39F-9AA713DBC732}" srcId="{4336079A-3090-4FFC-80B0-3E27A8AB70A8}" destId="{2C515969-1057-4483-9F76-1ABB131B0BEB}" srcOrd="2" destOrd="0" parTransId="{A7B4CE21-4510-41C6-8E86-E642C1980E6D}" sibTransId="{DE67850E-EADE-4787-ABB3-D2F8A5979849}"/>
    <dgm:cxn modelId="{21340F90-C14A-4099-AC14-CAE383AD3AA7}" srcId="{4336079A-3090-4FFC-80B0-3E27A8AB70A8}" destId="{03BB2E58-8F96-472B-AF14-3C33F6617098}" srcOrd="0" destOrd="0" parTransId="{A321793E-C4F5-44C6-8040-C6CB3A7F6042}" sibTransId="{C7F92FB9-7B4B-4858-AF61-CF7BE745CA9F}"/>
    <dgm:cxn modelId="{E3059C96-1A54-4345-A7ED-8033C3E0202D}" srcId="{30CC4A6F-606E-44D5-823C-F1FD0F2979B9}" destId="{91912614-2CCC-4360-836E-A93DA25C3BF4}" srcOrd="2" destOrd="0" parTransId="{F6A93900-8E1A-43A9-83D4-08F6B633F586}" sibTransId="{51FE3D15-BAD5-42D2-9A5B-22D94FD45B7C}"/>
    <dgm:cxn modelId="{B6480D99-64FF-414E-ADEF-2D2E5B1281AF}" srcId="{30CC4A6F-606E-44D5-823C-F1FD0F2979B9}" destId="{C4EC0891-3D2B-40B9-A692-C8A5DE7C6B58}" srcOrd="1" destOrd="0" parTransId="{339222E7-57EB-4EF4-B9BD-0EB683A3B531}" sibTransId="{CBAD3931-EEF0-4B35-B801-50C19EA62831}"/>
    <dgm:cxn modelId="{A667BDC2-8410-4F2B-80B1-58E8B413177E}" type="presOf" srcId="{89AE6D49-C30F-4329-8460-825040737DF8}" destId="{8CD4AE57-0850-42BC-9EA4-CBE2175556EA}" srcOrd="0" destOrd="0" presId="urn:microsoft.com/office/officeart/2005/8/layout/hList1"/>
    <dgm:cxn modelId="{85A572C4-2FF2-4AA6-9F5C-B0369D3D0535}" type="presOf" srcId="{30CC4A6F-606E-44D5-823C-F1FD0F2979B9}" destId="{8B4B7AFA-6DB7-4262-BFEB-61E15DA7FEEF}" srcOrd="0" destOrd="0" presId="urn:microsoft.com/office/officeart/2005/8/layout/hList1"/>
    <dgm:cxn modelId="{E221C1C7-1D96-42C6-8C7C-3FCDA3B4FB7E}" type="presOf" srcId="{5A9770C2-B149-4C7D-8D63-245A2F10006A}" destId="{E9D02160-88EC-4FFF-83BA-E4745107C950}" srcOrd="0" destOrd="4" presId="urn:microsoft.com/office/officeart/2005/8/layout/hList1"/>
    <dgm:cxn modelId="{24DF4FD2-3BEC-489A-B24A-BC37CD7C7DD7}" type="presOf" srcId="{730859F4-4B1E-47D5-8859-FC02D8C96E5C}" destId="{5C3FD62A-F758-4234-868F-81064DD5D666}" srcOrd="0" destOrd="0" presId="urn:microsoft.com/office/officeart/2005/8/layout/hList1"/>
    <dgm:cxn modelId="{75F4ACD7-95DD-4857-9462-1D95C9DF9151}" type="presOf" srcId="{0DE88B7F-8A80-48E6-B2E9-0BDD869BCC1E}" destId="{30DCE1CE-188B-4487-9A5A-23A430296BF3}" srcOrd="0" destOrd="0" presId="urn:microsoft.com/office/officeart/2005/8/layout/hList1"/>
    <dgm:cxn modelId="{E714DEE2-79A2-4B79-988D-9CA7039B8BF3}" type="presOf" srcId="{021BDF04-DD88-4332-AFAD-E69B9513D4AE}" destId="{5C3FD62A-F758-4234-868F-81064DD5D666}" srcOrd="0" destOrd="1" presId="urn:microsoft.com/office/officeart/2005/8/layout/hList1"/>
    <dgm:cxn modelId="{123B7CE9-B747-4DE3-83FC-432DFB19AE1F}" srcId="{4336079A-3090-4FFC-80B0-3E27A8AB70A8}" destId="{F2D3BD5E-B5E5-4A89-8BEF-402FD9228AEA}" srcOrd="1" destOrd="0" parTransId="{3AECD8EF-61A9-4D1E-BDF0-C4299C1D1127}" sibTransId="{1F610F87-41D9-4D1E-BA94-B26201134DDE}"/>
    <dgm:cxn modelId="{A9D65EEE-479E-4A00-A615-C77CF2B897CE}" type="presOf" srcId="{DB91C22B-4421-48C4-97EE-94A4472B9E79}" destId="{4C601100-A0AE-4555-B2F7-5CBB2161160F}" srcOrd="0" destOrd="0" presId="urn:microsoft.com/office/officeart/2005/8/layout/hList1"/>
    <dgm:cxn modelId="{71858FF4-E142-4400-B1D6-DBFA1CED047F}" srcId="{0DE88B7F-8A80-48E6-B2E9-0BDD869BCC1E}" destId="{008DC67D-8B40-42D0-8F7B-4E9AC0BB997C}" srcOrd="1" destOrd="0" parTransId="{5786134C-A4A9-48D5-A1E2-721AA09780B9}" sibTransId="{8F0E0BA4-66D7-4D3B-BAF7-BAFB2EA05EB3}"/>
    <dgm:cxn modelId="{46AFA0F6-7AD6-4242-BE92-5B713450A6D1}" srcId="{25DB982C-497F-4B1D-8480-2A55B304EAFA}" destId="{30CC4A6F-606E-44D5-823C-F1FD0F2979B9}" srcOrd="0" destOrd="0" parTransId="{C3C9ABB1-8D38-44D5-BF3E-981AEB2C57BC}" sibTransId="{AADD3F12-BE41-423E-B14D-7116CA3CB72F}"/>
    <dgm:cxn modelId="{7688F349-7986-4B7E-B366-C00FE631E8FD}" type="presParOf" srcId="{477843D4-9A4D-411F-85FA-C0893511C1C6}" destId="{E3ECE85E-6EE0-4CD3-AC3F-D17C897F4804}" srcOrd="0" destOrd="0" presId="urn:microsoft.com/office/officeart/2005/8/layout/hList1"/>
    <dgm:cxn modelId="{6897CF9A-A852-4B53-AD00-9293BC02B740}" type="presParOf" srcId="{E3ECE85E-6EE0-4CD3-AC3F-D17C897F4804}" destId="{8B4B7AFA-6DB7-4262-BFEB-61E15DA7FEEF}" srcOrd="0" destOrd="0" presId="urn:microsoft.com/office/officeart/2005/8/layout/hList1"/>
    <dgm:cxn modelId="{E423FBF7-CF6A-4DBC-AA29-BF9277A5D148}" type="presParOf" srcId="{E3ECE85E-6EE0-4CD3-AC3F-D17C897F4804}" destId="{E9D02160-88EC-4FFF-83BA-E4745107C950}" srcOrd="1" destOrd="0" presId="urn:microsoft.com/office/officeart/2005/8/layout/hList1"/>
    <dgm:cxn modelId="{AEE0FB35-DFE8-499B-AA15-0AFE599C8C18}" type="presParOf" srcId="{477843D4-9A4D-411F-85FA-C0893511C1C6}" destId="{AE73493F-ADE7-4474-A4BA-A0273256837F}" srcOrd="1" destOrd="0" presId="urn:microsoft.com/office/officeart/2005/8/layout/hList1"/>
    <dgm:cxn modelId="{3B4F70E6-EB23-44F6-8204-A6068A2A78DF}" type="presParOf" srcId="{477843D4-9A4D-411F-85FA-C0893511C1C6}" destId="{1982CADC-E37E-4282-8A20-7A1764C4FCE9}" srcOrd="2" destOrd="0" presId="urn:microsoft.com/office/officeart/2005/8/layout/hList1"/>
    <dgm:cxn modelId="{93682F08-5CFE-425D-BE0E-7F5C6077B530}" type="presParOf" srcId="{1982CADC-E37E-4282-8A20-7A1764C4FCE9}" destId="{4C601100-A0AE-4555-B2F7-5CBB2161160F}" srcOrd="0" destOrd="0" presId="urn:microsoft.com/office/officeart/2005/8/layout/hList1"/>
    <dgm:cxn modelId="{9472B7AD-8511-4BC3-AD4F-79E28CF7FF1C}" type="presParOf" srcId="{1982CADC-E37E-4282-8A20-7A1764C4FCE9}" destId="{5C3FD62A-F758-4234-868F-81064DD5D666}" srcOrd="1" destOrd="0" presId="urn:microsoft.com/office/officeart/2005/8/layout/hList1"/>
    <dgm:cxn modelId="{E248BCBE-913D-4CAB-BD8D-BD85508F6C48}" type="presParOf" srcId="{477843D4-9A4D-411F-85FA-C0893511C1C6}" destId="{D765A457-2825-4AE9-BD2B-5258CE92D758}" srcOrd="3" destOrd="0" presId="urn:microsoft.com/office/officeart/2005/8/layout/hList1"/>
    <dgm:cxn modelId="{A466A69C-90FE-45A8-A36B-5EF618C613BB}" type="presParOf" srcId="{477843D4-9A4D-411F-85FA-C0893511C1C6}" destId="{0BDC483A-8FF2-4F22-BD93-6F6738D523B0}" srcOrd="4" destOrd="0" presId="urn:microsoft.com/office/officeart/2005/8/layout/hList1"/>
    <dgm:cxn modelId="{3637C3D0-B8CF-40E3-B2AF-A0D8C87EAA9B}" type="presParOf" srcId="{0BDC483A-8FF2-4F22-BD93-6F6738D523B0}" destId="{30DCE1CE-188B-4487-9A5A-23A430296BF3}" srcOrd="0" destOrd="0" presId="urn:microsoft.com/office/officeart/2005/8/layout/hList1"/>
    <dgm:cxn modelId="{89A50B5E-51A9-45C7-ADF2-59B6C12D650A}" type="presParOf" srcId="{0BDC483A-8FF2-4F22-BD93-6F6738D523B0}" destId="{8CD4AE57-0850-42BC-9EA4-CBE2175556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9BCB-4533-4838-92FE-5CF55B82B271}">
      <dsp:nvSpPr>
        <dsp:cNvPr id="0" name=""/>
        <dsp:cNvSpPr/>
      </dsp:nvSpPr>
      <dsp:spPr>
        <a:xfrm>
          <a:off x="272028" y="396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E7FD5C-7FF4-46CE-8AE2-4E545AF6EB02}">
      <dsp:nvSpPr>
        <dsp:cNvPr id="0" name=""/>
        <dsp:cNvSpPr/>
      </dsp:nvSpPr>
      <dsp:spPr>
        <a:xfrm>
          <a:off x="533309" y="396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parent CIDLs and sub-CIDLs</a:t>
          </a:r>
        </a:p>
      </dsp:txBody>
      <dsp:txXfrm>
        <a:off x="533309" y="396"/>
        <a:ext cx="2788059" cy="522562"/>
      </dsp:txXfrm>
    </dsp:sp>
    <dsp:sp modelId="{23957097-2369-4258-8E52-7C337B523F86}">
      <dsp:nvSpPr>
        <dsp:cNvPr id="0" name=""/>
        <dsp:cNvSpPr/>
      </dsp:nvSpPr>
      <dsp:spPr>
        <a:xfrm>
          <a:off x="272028" y="522958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BC6F55-7DFD-4D22-A5A2-998784D5FC43}">
      <dsp:nvSpPr>
        <dsp:cNvPr id="0" name=""/>
        <dsp:cNvSpPr/>
      </dsp:nvSpPr>
      <dsp:spPr>
        <a:xfrm>
          <a:off x="533309" y="522958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documentation, reports, HW components and SW</a:t>
          </a:r>
        </a:p>
      </dsp:txBody>
      <dsp:txXfrm>
        <a:off x="533309" y="522958"/>
        <a:ext cx="2788059" cy="522562"/>
      </dsp:txXfrm>
    </dsp:sp>
    <dsp:sp modelId="{E1663D29-5211-4DE8-982F-73F36E843E8E}">
      <dsp:nvSpPr>
        <dsp:cNvPr id="0" name=""/>
        <dsp:cNvSpPr/>
      </dsp:nvSpPr>
      <dsp:spPr>
        <a:xfrm>
          <a:off x="272028" y="1045520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D1F462-1A00-417C-BBCC-1DE6A4582374}">
      <dsp:nvSpPr>
        <dsp:cNvPr id="0" name=""/>
        <dsp:cNvSpPr/>
      </dsp:nvSpPr>
      <dsp:spPr>
        <a:xfrm>
          <a:off x="533309" y="1045520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Models and data for HW and SW authoring tools, uploaded to CHESS</a:t>
          </a:r>
        </a:p>
      </dsp:txBody>
      <dsp:txXfrm>
        <a:off x="533309" y="1045520"/>
        <a:ext cx="2788059" cy="522562"/>
      </dsp:txXfrm>
    </dsp:sp>
    <dsp:sp modelId="{43BD97F1-1108-44BF-9191-CA6C67DAE452}">
      <dsp:nvSpPr>
        <dsp:cNvPr id="0" name=""/>
        <dsp:cNvSpPr/>
      </dsp:nvSpPr>
      <dsp:spPr>
        <a:xfrm>
          <a:off x="272028" y="1568082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A03A82-45EC-42E8-A808-B0E2BAC80DB6}">
      <dsp:nvSpPr>
        <dsp:cNvPr id="0" name=""/>
        <dsp:cNvSpPr/>
      </dsp:nvSpPr>
      <dsp:spPr>
        <a:xfrm>
          <a:off x="533309" y="1568082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Version numbers</a:t>
          </a:r>
        </a:p>
      </dsp:txBody>
      <dsp:txXfrm>
        <a:off x="533309" y="1568082"/>
        <a:ext cx="2788059" cy="522562"/>
      </dsp:txXfrm>
    </dsp:sp>
    <dsp:sp modelId="{A52C13C6-62CA-4352-889B-0BDB2B1E2FA6}">
      <dsp:nvSpPr>
        <dsp:cNvPr id="0" name=""/>
        <dsp:cNvSpPr/>
      </dsp:nvSpPr>
      <dsp:spPr>
        <a:xfrm>
          <a:off x="272028" y="2090644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576A4B-BD10-4DBE-A523-00AB3F09D5D2}">
      <dsp:nvSpPr>
        <dsp:cNvPr id="0" name=""/>
        <dsp:cNvSpPr/>
      </dsp:nvSpPr>
      <dsp:spPr>
        <a:xfrm>
          <a:off x="533309" y="2090644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Toolboxes, libraries, compilers, firmware</a:t>
          </a:r>
        </a:p>
      </dsp:txBody>
      <dsp:txXfrm>
        <a:off x="533309" y="2090644"/>
        <a:ext cx="2788059" cy="522562"/>
      </dsp:txXfrm>
    </dsp:sp>
    <dsp:sp modelId="{C6267EE8-B1B4-460F-855D-8A96E04AB8DC}">
      <dsp:nvSpPr>
        <dsp:cNvPr id="0" name=""/>
        <dsp:cNvSpPr/>
      </dsp:nvSpPr>
      <dsp:spPr>
        <a:xfrm>
          <a:off x="272028" y="2613207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9E8174-FDA1-4850-87B0-663DA3AD5AA3}">
      <dsp:nvSpPr>
        <dsp:cNvPr id="0" name=""/>
        <dsp:cNvSpPr/>
      </dsp:nvSpPr>
      <dsp:spPr>
        <a:xfrm>
          <a:off x="533309" y="2613207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Checksum for safety program for each PLC</a:t>
          </a:r>
        </a:p>
      </dsp:txBody>
      <dsp:txXfrm>
        <a:off x="533309" y="2613207"/>
        <a:ext cx="2788059" cy="522562"/>
      </dsp:txXfrm>
    </dsp:sp>
    <dsp:sp modelId="{8C87E249-78D3-4110-A9DA-A15FFD40BFD7}">
      <dsp:nvSpPr>
        <dsp:cNvPr id="0" name=""/>
        <dsp:cNvSpPr/>
      </dsp:nvSpPr>
      <dsp:spPr>
        <a:xfrm>
          <a:off x="272028" y="3135769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C432EC-AC80-45A4-8F86-25FECED1B373}">
      <dsp:nvSpPr>
        <dsp:cNvPr id="0" name=""/>
        <dsp:cNvSpPr/>
      </dsp:nvSpPr>
      <dsp:spPr>
        <a:xfrm>
          <a:off x="533309" y="3135769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Which software and version installed on each PLC</a:t>
          </a:r>
        </a:p>
      </dsp:txBody>
      <dsp:txXfrm>
        <a:off x="533309" y="3135769"/>
        <a:ext cx="2788059" cy="522562"/>
      </dsp:txXfrm>
    </dsp:sp>
    <dsp:sp modelId="{A0B2B71F-B029-4B59-9A78-C568FECE5FC8}">
      <dsp:nvSpPr>
        <dsp:cNvPr id="0" name=""/>
        <dsp:cNvSpPr/>
      </dsp:nvSpPr>
      <dsp:spPr>
        <a:xfrm>
          <a:off x="272028" y="3658331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8FCB9D-B823-405F-9016-FB0F13197EF3}">
      <dsp:nvSpPr>
        <dsp:cNvPr id="0" name=""/>
        <dsp:cNvSpPr/>
      </dsp:nvSpPr>
      <dsp:spPr>
        <a:xfrm>
          <a:off x="533309" y="3658331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Safety related settings</a:t>
          </a:r>
        </a:p>
      </dsp:txBody>
      <dsp:txXfrm>
        <a:off x="533309" y="3658331"/>
        <a:ext cx="2788059" cy="522562"/>
      </dsp:txXfrm>
    </dsp:sp>
    <dsp:sp modelId="{9834E9CD-096A-4ACE-A1B5-9C676FD9B7F5}">
      <dsp:nvSpPr>
        <dsp:cNvPr id="0" name=""/>
        <dsp:cNvSpPr/>
      </dsp:nvSpPr>
      <dsp:spPr>
        <a:xfrm>
          <a:off x="272028" y="4180893"/>
          <a:ext cx="522562" cy="522562"/>
        </a:xfrm>
        <a:prstGeom prst="ellipse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C82F06-9DD2-4FAC-9AD7-0CD4117D2A9D}">
      <dsp:nvSpPr>
        <dsp:cNvPr id="0" name=""/>
        <dsp:cNvSpPr/>
      </dsp:nvSpPr>
      <dsp:spPr>
        <a:xfrm>
          <a:off x="533309" y="4180893"/>
          <a:ext cx="2788059" cy="5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Safety program parameters</a:t>
          </a:r>
        </a:p>
      </dsp:txBody>
      <dsp:txXfrm>
        <a:off x="533309" y="4180893"/>
        <a:ext cx="2788059" cy="52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7AFA-6DB7-4262-BFEB-61E15DA7FEEF}">
      <dsp:nvSpPr>
        <dsp:cNvPr id="0" name=""/>
        <dsp:cNvSpPr/>
      </dsp:nvSpPr>
      <dsp:spPr>
        <a:xfrm>
          <a:off x="2571" y="338241"/>
          <a:ext cx="2507456" cy="489600"/>
        </a:xfrm>
        <a:prstGeom prst="rect">
          <a:avLst/>
        </a:prstGeom>
        <a:solidFill>
          <a:srgbClr val="059ED6"/>
        </a:solidFill>
        <a:ln w="25400" cap="flat" cmpd="sng" algn="ctr">
          <a:solidFill>
            <a:srgbClr val="059E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spc="0" baseline="0" dirty="0">
              <a:effectLst/>
            </a:rPr>
            <a:t>CI </a:t>
          </a:r>
          <a:r>
            <a:rPr lang="en-GB" sz="2000" b="1" kern="1200" spc="0" baseline="0" dirty="0">
              <a:effectLst/>
            </a:rPr>
            <a:t>owner</a:t>
          </a:r>
          <a:endParaRPr lang="en-GB" sz="1700" b="1" kern="1200" spc="0" dirty="0">
            <a:effectLst/>
          </a:endParaRPr>
        </a:p>
      </dsp:txBody>
      <dsp:txXfrm>
        <a:off x="2571" y="338241"/>
        <a:ext cx="2507456" cy="489600"/>
      </dsp:txXfrm>
    </dsp:sp>
    <dsp:sp modelId="{E9D02160-88EC-4FFF-83BA-E4745107C950}">
      <dsp:nvSpPr>
        <dsp:cNvPr id="0" name=""/>
        <dsp:cNvSpPr/>
      </dsp:nvSpPr>
      <dsp:spPr>
        <a:xfrm>
          <a:off x="2571" y="827841"/>
          <a:ext cx="2507456" cy="3359880"/>
        </a:xfrm>
        <a:prstGeom prst="rect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rgbClr val="059ED6">
              <a:alpha val="3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CIDLs</a:t>
          </a:r>
          <a:endParaRPr lang="en-GB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Establish, review, approve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Create new sub-CIDLs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Updating</a:t>
          </a:r>
          <a:endParaRPr lang="en-GB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Maintaining information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Ensuring change control is carried out properly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Accountable for CIDLs being accurate and up-to-date</a:t>
          </a:r>
          <a:endParaRPr lang="en-GB" sz="1700" kern="1200"/>
        </a:p>
      </dsp:txBody>
      <dsp:txXfrm>
        <a:off x="2571" y="827841"/>
        <a:ext cx="2507456" cy="3359880"/>
      </dsp:txXfrm>
    </dsp:sp>
    <dsp:sp modelId="{4C601100-A0AE-4555-B2F7-5CBB2161160F}">
      <dsp:nvSpPr>
        <dsp:cNvPr id="0" name=""/>
        <dsp:cNvSpPr/>
      </dsp:nvSpPr>
      <dsp:spPr>
        <a:xfrm>
          <a:off x="2861071" y="338241"/>
          <a:ext cx="2507456" cy="489600"/>
        </a:xfrm>
        <a:prstGeom prst="rect">
          <a:avLst/>
        </a:prstGeom>
        <a:solidFill>
          <a:srgbClr val="059ED6"/>
        </a:solidFill>
        <a:ln w="25400" cap="flat" cmpd="sng" algn="ctr">
          <a:solidFill>
            <a:srgbClr val="059E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baseline="0">
              <a:effectLst/>
            </a:rPr>
            <a:t>SCCB</a:t>
          </a:r>
          <a:endParaRPr lang="en-GB" sz="2000" b="1" kern="1200">
            <a:effectLst/>
          </a:endParaRPr>
        </a:p>
      </dsp:txBody>
      <dsp:txXfrm>
        <a:off x="2861071" y="338241"/>
        <a:ext cx="2507456" cy="489600"/>
      </dsp:txXfrm>
    </dsp:sp>
    <dsp:sp modelId="{5C3FD62A-F758-4234-868F-81064DD5D666}">
      <dsp:nvSpPr>
        <dsp:cNvPr id="0" name=""/>
        <dsp:cNvSpPr/>
      </dsp:nvSpPr>
      <dsp:spPr>
        <a:xfrm>
          <a:off x="2861071" y="827841"/>
          <a:ext cx="2507456" cy="3359880"/>
        </a:xfrm>
        <a:prstGeom prst="rect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rgbClr val="059ED6">
              <a:alpha val="3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Configuration control board for safety critical systems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Making decisions on proposed changes in the safety critical system configuration</a:t>
          </a:r>
          <a:endParaRPr lang="en-GB" sz="1700" kern="1200" dirty="0"/>
        </a:p>
      </dsp:txBody>
      <dsp:txXfrm>
        <a:off x="2861071" y="827841"/>
        <a:ext cx="2507456" cy="3359880"/>
      </dsp:txXfrm>
    </dsp:sp>
    <dsp:sp modelId="{30DCE1CE-188B-4487-9A5A-23A430296BF3}">
      <dsp:nvSpPr>
        <dsp:cNvPr id="0" name=""/>
        <dsp:cNvSpPr/>
      </dsp:nvSpPr>
      <dsp:spPr>
        <a:xfrm>
          <a:off x="5719571" y="338241"/>
          <a:ext cx="2507456" cy="489600"/>
        </a:xfrm>
        <a:prstGeom prst="rect">
          <a:avLst/>
        </a:prstGeom>
        <a:solidFill>
          <a:srgbClr val="059ED6"/>
        </a:solidFill>
        <a:ln w="25400" cap="flat" cmpd="sng" algn="ctr">
          <a:solidFill>
            <a:srgbClr val="059E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baseline="0">
              <a:effectLst/>
            </a:rPr>
            <a:t>FCCB</a:t>
          </a:r>
          <a:endParaRPr lang="en-GB" sz="2000" b="1" kern="1200">
            <a:effectLst/>
          </a:endParaRPr>
        </a:p>
      </dsp:txBody>
      <dsp:txXfrm>
        <a:off x="5719571" y="338241"/>
        <a:ext cx="2507456" cy="489600"/>
      </dsp:txXfrm>
    </dsp:sp>
    <dsp:sp modelId="{8CD4AE57-0850-42BC-9EA4-CBE2175556EA}">
      <dsp:nvSpPr>
        <dsp:cNvPr id="0" name=""/>
        <dsp:cNvSpPr/>
      </dsp:nvSpPr>
      <dsp:spPr>
        <a:xfrm>
          <a:off x="5719571" y="827841"/>
          <a:ext cx="2507456" cy="3359880"/>
        </a:xfrm>
        <a:prstGeom prst="rect">
          <a:avLst/>
        </a:prstGeom>
        <a:solidFill>
          <a:srgbClr val="059ED6">
            <a:alpha val="30000"/>
          </a:srgbClr>
        </a:solidFill>
        <a:ln w="25400" cap="flat" cmpd="sng" algn="ctr">
          <a:solidFill>
            <a:srgbClr val="059ED6">
              <a:alpha val="3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ESS </a:t>
          </a:r>
          <a:r>
            <a:rPr lang="en-GB" sz="1700" i="1" kern="1200" baseline="0" dirty="0"/>
            <a:t>facility-wide</a:t>
          </a:r>
          <a:r>
            <a:rPr lang="en-GB" sz="1700" kern="1200" baseline="0" dirty="0"/>
            <a:t> configuration control board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Involved in decision making within change control for safety-critical systems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Managing baselines</a:t>
          </a:r>
          <a:endParaRPr lang="en-GB" sz="1700" kern="1200" dirty="0"/>
        </a:p>
      </dsp:txBody>
      <dsp:txXfrm>
        <a:off x="5719571" y="827841"/>
        <a:ext cx="2507456" cy="335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DE8400-0E22-4B20-BB03-97BDFD26B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C1E4F-EC34-4A7A-A519-4050ED3336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8646-430F-4BCC-94D4-CC94B8A5838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B1461-3B8B-4142-BE8E-39925A28E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988EB-1331-4A27-9188-29062AAFEE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CC90-BF2A-4EA7-A113-BEFF441CE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0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46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Mayer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background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  <a:r>
              <a:rPr lang="sv-SE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53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28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22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2019-02-11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2019-02-11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Configuration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625624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Meike Rönn</a:t>
            </a:r>
          </a:p>
          <a:p>
            <a:r>
              <a:rPr lang="en-GB" sz="1800" dirty="0">
                <a:solidFill>
                  <a:schemeClr val="bg1"/>
                </a:solidFill>
              </a:rPr>
              <a:t>Technical Documentation Specialist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2916" y="5949280"/>
            <a:ext cx="4374232" cy="5232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sv-SE" sz="1400" dirty="0">
                <a:solidFill>
                  <a:srgbClr val="FFFFFF"/>
                </a:solidFill>
              </a:rPr>
              <a:t>ESS/ICS/PS</a:t>
            </a:r>
          </a:p>
          <a:p>
            <a:pPr algn="ctr"/>
            <a:r>
              <a:rPr lang="sv-SE" sz="1400" dirty="0">
                <a:solidFill>
                  <a:srgbClr val="FFFFFF"/>
                </a:solidFill>
              </a:rPr>
              <a:t>2019-02-11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32656"/>
            <a:ext cx="6768752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TS2 PSS Preliminary Design Review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392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709BAE-3AA3-4DEB-97CC-684FFF601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" y="1988840"/>
            <a:ext cx="8847787" cy="377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D2731-CB27-487C-A7A3-0CD95BB9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sv-SE" dirty="0"/>
              <a:t>Configuration Identification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F1DB1-A2AF-4582-9BBA-BDB3E13F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5064D5-6249-42B8-8115-18DC64FB113A}"/>
              </a:ext>
            </a:extLst>
          </p:cNvPr>
          <p:cNvSpPr>
            <a:spLocks noChangeAspect="1"/>
          </p:cNvSpPr>
          <p:nvPr/>
        </p:nvSpPr>
        <p:spPr>
          <a:xfrm>
            <a:off x="1511660" y="3495098"/>
            <a:ext cx="252028" cy="2520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356F6E-7989-4DBD-8CBD-C9DADEF617F1}"/>
              </a:ext>
            </a:extLst>
          </p:cNvPr>
          <p:cNvSpPr>
            <a:spLocks noChangeAspect="1"/>
          </p:cNvSpPr>
          <p:nvPr/>
        </p:nvSpPr>
        <p:spPr>
          <a:xfrm>
            <a:off x="630000" y="4206110"/>
            <a:ext cx="252028" cy="2520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04D769-8860-4C02-A43A-BB512DE29FAE}"/>
              </a:ext>
            </a:extLst>
          </p:cNvPr>
          <p:cNvSpPr>
            <a:spLocks noChangeAspect="1"/>
          </p:cNvSpPr>
          <p:nvPr/>
        </p:nvSpPr>
        <p:spPr>
          <a:xfrm>
            <a:off x="1526176" y="4206110"/>
            <a:ext cx="252028" cy="2520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FFE47B-422D-4672-9EC1-E6F9E18C4051}"/>
              </a:ext>
            </a:extLst>
          </p:cNvPr>
          <p:cNvSpPr>
            <a:spLocks noChangeAspect="1"/>
          </p:cNvSpPr>
          <p:nvPr/>
        </p:nvSpPr>
        <p:spPr>
          <a:xfrm>
            <a:off x="1007604" y="4827246"/>
            <a:ext cx="252028" cy="2520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75D20D-6453-458A-9502-23C18326657C}"/>
              </a:ext>
            </a:extLst>
          </p:cNvPr>
          <p:cNvSpPr>
            <a:spLocks noChangeAspect="1"/>
          </p:cNvSpPr>
          <p:nvPr/>
        </p:nvSpPr>
        <p:spPr>
          <a:xfrm>
            <a:off x="2087724" y="4863250"/>
            <a:ext cx="252028" cy="2520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183F0-FCE4-44DE-A198-69FD7138FC6F}"/>
              </a:ext>
            </a:extLst>
          </p:cNvPr>
          <p:cNvSpPr txBox="1"/>
          <p:nvPr/>
        </p:nvSpPr>
        <p:spPr>
          <a:xfrm>
            <a:off x="193764" y="1575010"/>
            <a:ext cx="643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PSS CI breakdown: PSS system, hardware / software, safety-related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01E0B-ECF8-49FA-820E-EE5FCBED0FF4}"/>
              </a:ext>
            </a:extLst>
          </p:cNvPr>
          <p:cNvSpPr txBox="1"/>
          <p:nvPr/>
        </p:nvSpPr>
        <p:spPr>
          <a:xfrm>
            <a:off x="193764" y="5987018"/>
            <a:ext cx="334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Note: CI owner can create sub-CIs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0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E35AA-172F-4227-831C-D56EAADE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CC4FF-A275-46B6-9328-55D5F67ADA8B}"/>
              </a:ext>
            </a:extLst>
          </p:cNvPr>
          <p:cNvSpPr txBox="1">
            <a:spLocks/>
          </p:cNvSpPr>
          <p:nvPr/>
        </p:nvSpPr>
        <p:spPr>
          <a:xfrm>
            <a:off x="457200" y="2736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Configuration Identification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EB7B-67A3-4C01-A958-85F841D6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Each CI added to a configuration baseline </a:t>
            </a:r>
            <a:r>
              <a:rPr lang="sv-SE" sz="1800" dirty="0">
                <a:sym typeface="Wingdings" panose="05000000000000000000" pitchFamily="2" charset="2"/>
              </a:rPr>
              <a:t> </a:t>
            </a:r>
            <a:r>
              <a:rPr lang="sv-SE" sz="1800" dirty="0"/>
              <a:t>Configuration baselines: ESS facility-level</a:t>
            </a:r>
          </a:p>
          <a:p>
            <a:pPr marL="0" indent="0">
              <a:buNone/>
            </a:pPr>
            <a:r>
              <a:rPr lang="sv-SE" sz="1800" dirty="0"/>
              <a:t>Update baseline: CI owner sends CIDL(s) to FCCB</a:t>
            </a:r>
          </a:p>
          <a:p>
            <a:pPr marL="0" indent="0">
              <a:buNone/>
            </a:pPr>
            <a:r>
              <a:rPr lang="sv-SE" sz="1800" dirty="0"/>
              <a:t>CIDLs during TS2 PSS development updated as follows:</a:t>
            </a:r>
          </a:p>
          <a:p>
            <a:pPr marL="0" indent="0">
              <a:buNone/>
            </a:pPr>
            <a:endParaRPr lang="sv-SE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B1ECB-7B46-435B-823B-F4ACBF4AA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96643"/>
            <a:ext cx="689981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6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22D8-8D75-49E3-827C-A9FB8135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Change Control Procedure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C9751-0317-48E5-81F6-9AE9220F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4C1CA-16E3-4C8C-906A-8E3165AAF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556792"/>
            <a:ext cx="9000000" cy="421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BF512-A7AC-46C6-BB9D-31F53F33C86A}"/>
              </a:ext>
            </a:extLst>
          </p:cNvPr>
          <p:cNvSpPr txBox="1"/>
          <p:nvPr/>
        </p:nvSpPr>
        <p:spPr>
          <a:xfrm>
            <a:off x="455983" y="5960155"/>
            <a:ext cx="562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CR and design solution approved </a:t>
            </a:r>
            <a:r>
              <a:rPr lang="sv-SE" dirty="0">
                <a:sym typeface="Wingdings" panose="05000000000000000000" pitchFamily="2" charset="2"/>
              </a:rPr>
              <a:t> CIDL(s) to be updated</a:t>
            </a:r>
          </a:p>
          <a:p>
            <a:r>
              <a:rPr lang="sv-SE" dirty="0">
                <a:sym typeface="Wingdings" panose="05000000000000000000" pitchFamily="2" charset="2"/>
              </a:rPr>
              <a:t>CIDL forwarded to FCCB for baseline update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8A25B-CB28-4CBE-83B7-EC5CE901CB10}"/>
              </a:ext>
            </a:extLst>
          </p:cNvPr>
          <p:cNvSpPr/>
          <p:nvPr/>
        </p:nvSpPr>
        <p:spPr>
          <a:xfrm>
            <a:off x="503704" y="1556792"/>
            <a:ext cx="1368000" cy="421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76348F-D653-4DDB-B61F-B441161587DF}"/>
              </a:ext>
            </a:extLst>
          </p:cNvPr>
          <p:cNvSpPr/>
          <p:nvPr/>
        </p:nvSpPr>
        <p:spPr>
          <a:xfrm>
            <a:off x="1871704" y="1556792"/>
            <a:ext cx="1368000" cy="421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5AC8BF-E483-4819-9B83-CB8547073550}"/>
              </a:ext>
            </a:extLst>
          </p:cNvPr>
          <p:cNvSpPr/>
          <p:nvPr/>
        </p:nvSpPr>
        <p:spPr>
          <a:xfrm>
            <a:off x="3239704" y="1556792"/>
            <a:ext cx="1908000" cy="421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766B3-A1E2-494C-B7C1-22A57992F81A}"/>
              </a:ext>
            </a:extLst>
          </p:cNvPr>
          <p:cNvSpPr/>
          <p:nvPr/>
        </p:nvSpPr>
        <p:spPr>
          <a:xfrm>
            <a:off x="5147704" y="1556792"/>
            <a:ext cx="1404000" cy="421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7DB1A-6A1F-4103-9654-51425B352386}"/>
              </a:ext>
            </a:extLst>
          </p:cNvPr>
          <p:cNvSpPr/>
          <p:nvPr/>
        </p:nvSpPr>
        <p:spPr>
          <a:xfrm>
            <a:off x="7236296" y="1556792"/>
            <a:ext cx="1368000" cy="421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7843-0454-4E47-80CD-8DFCEE61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Accounting and Audits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BCA4-6036-4CB4-8D4B-9843CCC8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Status accounting: </a:t>
            </a:r>
          </a:p>
          <a:p>
            <a:pPr lvl="1"/>
            <a:r>
              <a:rPr lang="sv-SE" dirty="0"/>
              <a:t>Sources: CIDLs, Configuration Baseline Plan (ESS facility), change logs, CR forms, CCB meeting protocols</a:t>
            </a:r>
          </a:p>
          <a:p>
            <a:r>
              <a:rPr lang="sv-SE" dirty="0"/>
              <a:t>Functional configuration audits</a:t>
            </a:r>
          </a:p>
          <a:p>
            <a:pPr lvl="1"/>
            <a:r>
              <a:rPr lang="sv-SE" dirty="0"/>
              <a:t>In conjunction with system reviews</a:t>
            </a:r>
          </a:p>
          <a:p>
            <a:pPr lvl="1"/>
            <a:r>
              <a:rPr lang="en-US" dirty="0"/>
              <a:t>Examining functional characteristics of the CI, verifying it meets the specified requirements</a:t>
            </a:r>
            <a:endParaRPr lang="sv-SE" dirty="0"/>
          </a:p>
          <a:p>
            <a:r>
              <a:rPr lang="sv-SE" dirty="0"/>
              <a:t>Physical configuration audits</a:t>
            </a:r>
          </a:p>
          <a:p>
            <a:pPr lvl="1"/>
            <a:r>
              <a:rPr lang="sv-SE" dirty="0"/>
              <a:t>Formal examination verifying CI has achieved the physical characteristics specified in its configuration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628F0-533F-41D8-9FF1-49F79572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9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  <a:r>
              <a:rPr lang="sv-SE" noProof="0"/>
              <a:t>?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9752" y="1815408"/>
            <a:ext cx="4488160" cy="596179"/>
          </a:xfrm>
          <a:solidFill>
            <a:srgbClr val="FFCD2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Thank you for your attention!</a:t>
            </a:r>
          </a:p>
        </p:txBody>
      </p:sp>
      <p:pic>
        <p:nvPicPr>
          <p:cNvPr id="2052" name="Picture 4" descr="Image result for questions funny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1955910" cy="33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Contents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/>
          <a:lstStyle/>
          <a:p>
            <a:r>
              <a:rPr lang="en-GB" dirty="0"/>
              <a:t>Chronicle </a:t>
            </a:r>
          </a:p>
          <a:p>
            <a:r>
              <a:rPr lang="en-GB" dirty="0"/>
              <a:t>Introduction</a:t>
            </a:r>
          </a:p>
          <a:p>
            <a:r>
              <a:rPr lang="sv-SE" dirty="0"/>
              <a:t>Purpose</a:t>
            </a:r>
          </a:p>
          <a:p>
            <a:r>
              <a:rPr lang="sv-SE" dirty="0"/>
              <a:t>Configuration Item and CIDL</a:t>
            </a:r>
          </a:p>
          <a:p>
            <a:r>
              <a:rPr lang="sv-SE" dirty="0"/>
              <a:t>Roles</a:t>
            </a:r>
          </a:p>
          <a:p>
            <a:r>
              <a:rPr lang="sv-SE" dirty="0"/>
              <a:t>CM activities</a:t>
            </a:r>
          </a:p>
          <a:p>
            <a:pPr lvl="1"/>
            <a:r>
              <a:rPr lang="sv-SE" dirty="0"/>
              <a:t>Identification</a:t>
            </a:r>
          </a:p>
          <a:p>
            <a:pPr lvl="1"/>
            <a:r>
              <a:rPr lang="sv-SE" dirty="0"/>
              <a:t>Configuration control</a:t>
            </a:r>
          </a:p>
          <a:p>
            <a:r>
              <a:rPr lang="sv-SE" dirty="0"/>
              <a:t>Status accounting and audits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C714BDA-F110-4964-80F9-41B866607DC2}"/>
              </a:ext>
            </a:extLst>
          </p:cNvPr>
          <p:cNvSpPr/>
          <p:nvPr/>
        </p:nvSpPr>
        <p:spPr>
          <a:xfrm>
            <a:off x="457200" y="2432400"/>
            <a:ext cx="8075240" cy="1002601"/>
          </a:xfrm>
          <a:prstGeom prst="rect">
            <a:avLst/>
          </a:prstGeom>
          <a:solidFill>
            <a:srgbClr val="059ED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405BC-E14C-4E77-827B-36C0B10D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Chronicle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BDC14-4400-4021-9D95-2395B579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DE1CDB-19F2-4803-877C-9D30751BC608}"/>
              </a:ext>
            </a:extLst>
          </p:cNvPr>
          <p:cNvGrpSpPr/>
          <p:nvPr/>
        </p:nvGrpSpPr>
        <p:grpSpPr>
          <a:xfrm>
            <a:off x="382508" y="2348880"/>
            <a:ext cx="8378983" cy="3574320"/>
            <a:chOff x="457200" y="2514046"/>
            <a:chExt cx="8378983" cy="35743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3F6EE8-E931-4BD6-9E5C-F0AD9DAD2D57}"/>
                </a:ext>
              </a:extLst>
            </p:cNvPr>
            <p:cNvGrpSpPr/>
            <p:nvPr/>
          </p:nvGrpSpPr>
          <p:grpSpPr>
            <a:xfrm>
              <a:off x="457200" y="2514046"/>
              <a:ext cx="8378983" cy="1728192"/>
              <a:chOff x="457200" y="2514046"/>
              <a:chExt cx="8378983" cy="1728192"/>
            </a:xfrm>
          </p:grpSpPr>
          <p:sp>
            <p:nvSpPr>
              <p:cNvPr id="9" name="Arrow: Notched Right 8">
                <a:extLst>
                  <a:ext uri="{FF2B5EF4-FFF2-40B4-BE49-F238E27FC236}">
                    <a16:creationId xmlns:a16="http://schemas.microsoft.com/office/drawing/2014/main" id="{96555000-F57C-4518-952B-F84EB454D7F0}"/>
                  </a:ext>
                </a:extLst>
              </p:cNvPr>
              <p:cNvSpPr/>
              <p:nvPr/>
            </p:nvSpPr>
            <p:spPr>
              <a:xfrm>
                <a:off x="457200" y="3670446"/>
                <a:ext cx="8229600" cy="571792"/>
              </a:xfrm>
              <a:prstGeom prst="notchedRightArrow">
                <a:avLst/>
              </a:prstGeom>
              <a:solidFill>
                <a:srgbClr val="059ED6">
                  <a:alpha val="50000"/>
                </a:srgb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DECD5E9-079D-4E2D-82E3-68C998B85AA2}"/>
                  </a:ext>
                </a:extLst>
              </p:cNvPr>
              <p:cNvSpPr/>
              <p:nvPr/>
            </p:nvSpPr>
            <p:spPr>
              <a:xfrm>
                <a:off x="899592" y="2619466"/>
                <a:ext cx="2386905" cy="983111"/>
              </a:xfrm>
              <a:custGeom>
                <a:avLst/>
                <a:gdLst>
                  <a:gd name="connsiteX0" fmla="*/ 0 w 2386905"/>
                  <a:gd name="connsiteY0" fmla="*/ 0 h 983111"/>
                  <a:gd name="connsiteX1" fmla="*/ 2386905 w 2386905"/>
                  <a:gd name="connsiteY1" fmla="*/ 0 h 983111"/>
                  <a:gd name="connsiteX2" fmla="*/ 2386905 w 2386905"/>
                  <a:gd name="connsiteY2" fmla="*/ 983111 h 983111"/>
                  <a:gd name="connsiteX3" fmla="*/ 0 w 2386905"/>
                  <a:gd name="connsiteY3" fmla="*/ 983111 h 983111"/>
                  <a:gd name="connsiteX4" fmla="*/ 0 w 2386905"/>
                  <a:gd name="connsiteY4" fmla="*/ 0 h 98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905" h="983111">
                    <a:moveTo>
                      <a:pt x="0" y="0"/>
                    </a:moveTo>
                    <a:lnTo>
                      <a:pt x="2386905" y="0"/>
                    </a:lnTo>
                    <a:lnTo>
                      <a:pt x="2386905" y="983111"/>
                    </a:lnTo>
                    <a:lnTo>
                      <a:pt x="0" y="9831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b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baseline="0" dirty="0"/>
                  <a:t>Configuration Management (CM) Plan for PSS released</a:t>
                </a:r>
                <a:endParaRPr lang="en-GB" sz="1600" kern="12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40A95BF-343E-4752-B6D7-D17B5264B6B1}"/>
                  </a:ext>
                </a:extLst>
              </p:cNvPr>
              <p:cNvSpPr/>
              <p:nvPr/>
            </p:nvSpPr>
            <p:spPr>
              <a:xfrm>
                <a:off x="899592" y="3717638"/>
                <a:ext cx="452596" cy="452596"/>
              </a:xfrm>
              <a:prstGeom prst="ellipse">
                <a:avLst/>
              </a:prstGeom>
              <a:solidFill>
                <a:srgbClr val="059ED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CA6F9C1-BB42-4545-AE7C-8E5E254636DF}"/>
                  </a:ext>
                </a:extLst>
              </p:cNvPr>
              <p:cNvSpPr/>
              <p:nvPr/>
            </p:nvSpPr>
            <p:spPr>
              <a:xfrm>
                <a:off x="3275856" y="3111400"/>
                <a:ext cx="2386905" cy="536924"/>
              </a:xfrm>
              <a:custGeom>
                <a:avLst/>
                <a:gdLst>
                  <a:gd name="connsiteX0" fmla="*/ 0 w 2386905"/>
                  <a:gd name="connsiteY0" fmla="*/ 0 h 536924"/>
                  <a:gd name="connsiteX1" fmla="*/ 2386905 w 2386905"/>
                  <a:gd name="connsiteY1" fmla="*/ 0 h 536924"/>
                  <a:gd name="connsiteX2" fmla="*/ 2386905 w 2386905"/>
                  <a:gd name="connsiteY2" fmla="*/ 536924 h 536924"/>
                  <a:gd name="connsiteX3" fmla="*/ 0 w 2386905"/>
                  <a:gd name="connsiteY3" fmla="*/ 536924 h 536924"/>
                  <a:gd name="connsiteX4" fmla="*/ 0 w 2386905"/>
                  <a:gd name="connsiteY4" fmla="*/ 0 h 53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905" h="536924">
                    <a:moveTo>
                      <a:pt x="0" y="0"/>
                    </a:moveTo>
                    <a:lnTo>
                      <a:pt x="2386905" y="0"/>
                    </a:lnTo>
                    <a:lnTo>
                      <a:pt x="2386905" y="536924"/>
                    </a:lnTo>
                    <a:lnTo>
                      <a:pt x="0" y="5369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baseline="0" dirty="0"/>
                  <a:t>Working group</a:t>
                </a:r>
                <a:endParaRPr lang="en-GB" sz="1600" kern="12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CC62B1-2CD7-43BC-A710-C6EEFBAB4724}"/>
                  </a:ext>
                </a:extLst>
              </p:cNvPr>
              <p:cNvSpPr/>
              <p:nvPr/>
            </p:nvSpPr>
            <p:spPr>
              <a:xfrm>
                <a:off x="3923929" y="3741485"/>
                <a:ext cx="452596" cy="452596"/>
              </a:xfrm>
              <a:prstGeom prst="ellipse">
                <a:avLst/>
              </a:prstGeom>
              <a:solidFill>
                <a:srgbClr val="0094C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90148FD-78F3-4482-BF8F-8EA402F4C19E}"/>
                  </a:ext>
                </a:extLst>
              </p:cNvPr>
              <p:cNvSpPr/>
              <p:nvPr/>
            </p:nvSpPr>
            <p:spPr>
              <a:xfrm>
                <a:off x="6449278" y="2514046"/>
                <a:ext cx="2386905" cy="1123525"/>
              </a:xfrm>
              <a:custGeom>
                <a:avLst/>
                <a:gdLst>
                  <a:gd name="connsiteX0" fmla="*/ 0 w 2386905"/>
                  <a:gd name="connsiteY0" fmla="*/ 0 h 1123525"/>
                  <a:gd name="connsiteX1" fmla="*/ 2386905 w 2386905"/>
                  <a:gd name="connsiteY1" fmla="*/ 0 h 1123525"/>
                  <a:gd name="connsiteX2" fmla="*/ 2386905 w 2386905"/>
                  <a:gd name="connsiteY2" fmla="*/ 1123525 h 1123525"/>
                  <a:gd name="connsiteX3" fmla="*/ 0 w 2386905"/>
                  <a:gd name="connsiteY3" fmla="*/ 1123525 h 1123525"/>
                  <a:gd name="connsiteX4" fmla="*/ 0 w 2386905"/>
                  <a:gd name="connsiteY4" fmla="*/ 0 h 112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905" h="1123525">
                    <a:moveTo>
                      <a:pt x="0" y="0"/>
                    </a:moveTo>
                    <a:lnTo>
                      <a:pt x="2386905" y="0"/>
                    </a:lnTo>
                    <a:lnTo>
                      <a:pt x="2386905" y="1123525"/>
                    </a:lnTo>
                    <a:lnTo>
                      <a:pt x="0" y="112352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b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baseline="0" dirty="0"/>
                  <a:t>Development of ESS facility-wide CM, within WoW Area Manage Configuration</a:t>
                </a:r>
                <a:endParaRPr lang="en-GB" sz="1600" kern="120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45D8356-2540-45BF-AE09-F68A56D8B70E}"/>
                  </a:ext>
                </a:extLst>
              </p:cNvPr>
              <p:cNvSpPr/>
              <p:nvPr/>
            </p:nvSpPr>
            <p:spPr>
              <a:xfrm>
                <a:off x="6444206" y="3730732"/>
                <a:ext cx="452596" cy="452596"/>
              </a:xfrm>
              <a:prstGeom prst="ellipse">
                <a:avLst/>
              </a:prstGeom>
              <a:solidFill>
                <a:srgbClr val="059ED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0CF929-7054-4FC7-9D64-606DD183EBAA}"/>
                </a:ext>
              </a:extLst>
            </p:cNvPr>
            <p:cNvSpPr txBox="1"/>
            <p:nvPr/>
          </p:nvSpPr>
          <p:spPr>
            <a:xfrm>
              <a:off x="903851" y="4279849"/>
              <a:ext cx="20522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Problem: not integrated with the rest of ESS facility</a:t>
              </a:r>
            </a:p>
            <a:p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FD3956-491F-4BAE-992C-C72B4F96A834}"/>
                </a:ext>
              </a:extLst>
            </p:cNvPr>
            <p:cNvSpPr txBox="1"/>
            <p:nvPr/>
          </p:nvSpPr>
          <p:spPr>
            <a:xfrm>
              <a:off x="3779912" y="4272484"/>
              <a:ext cx="23069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Integrate with comparable systems, develop </a:t>
              </a:r>
              <a:r>
                <a:rPr lang="en-US" sz="1600" dirty="0"/>
                <a:t> high-level CM Plan for HW/SW for safety critical systems </a:t>
              </a:r>
              <a:r>
                <a:rPr lang="en-US" sz="1600" dirty="0">
                  <a:sym typeface="Wingdings" panose="05000000000000000000" pitchFamily="2" charset="2"/>
                </a:rPr>
                <a:t></a:t>
              </a:r>
              <a:r>
                <a:rPr lang="en-US" sz="1600" dirty="0"/>
                <a:t> PSS &amp; TSS</a:t>
              </a:r>
              <a:endParaRPr lang="en-GB" sz="1600" dirty="0"/>
            </a:p>
            <a:p>
              <a:endParaRPr lang="en-GB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1B42DF-0F2A-443D-9CFC-A3B2109E52CB}"/>
                </a:ext>
              </a:extLst>
            </p:cNvPr>
            <p:cNvSpPr txBox="1"/>
            <p:nvPr/>
          </p:nvSpPr>
          <p:spPr>
            <a:xfrm>
              <a:off x="6553200" y="4275529"/>
              <a:ext cx="20539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CM plan for safety critical systems integrated into development of facility-wide CM</a:t>
              </a:r>
            </a:p>
            <a:p>
              <a:endParaRPr lang="en-GB" sz="16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CF74122-683A-486C-B40F-848B1B8D330A}"/>
              </a:ext>
            </a:extLst>
          </p:cNvPr>
          <p:cNvSpPr txBox="1"/>
          <p:nvPr/>
        </p:nvSpPr>
        <p:spPr>
          <a:xfrm>
            <a:off x="7084680" y="3601514"/>
            <a:ext cx="6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8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Introduction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A2B68-9958-471F-8414-0FE91D1AA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9" t="25407" r="16254" b="16616"/>
          <a:stretch/>
        </p:blipFill>
        <p:spPr>
          <a:xfrm>
            <a:off x="755576" y="3193900"/>
            <a:ext cx="2952328" cy="699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1DDA8-8F12-4B49-B070-BE2056C8B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3" t="15586" r="18573" b="7585"/>
          <a:stretch/>
        </p:blipFill>
        <p:spPr>
          <a:xfrm>
            <a:off x="2317044" y="1778558"/>
            <a:ext cx="3077876" cy="78634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1E2A4E4-9713-4E53-805E-508C7BAA31D8}"/>
              </a:ext>
            </a:extLst>
          </p:cNvPr>
          <p:cNvSpPr/>
          <p:nvPr/>
        </p:nvSpPr>
        <p:spPr>
          <a:xfrm>
            <a:off x="2955888" y="2610544"/>
            <a:ext cx="144000" cy="465444"/>
          </a:xfrm>
          <a:prstGeom prst="down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31AA7-966F-4CC3-9333-47903CEE2779}"/>
              </a:ext>
            </a:extLst>
          </p:cNvPr>
          <p:cNvGrpSpPr/>
          <p:nvPr/>
        </p:nvGrpSpPr>
        <p:grpSpPr>
          <a:xfrm>
            <a:off x="6202006" y="1681158"/>
            <a:ext cx="2718264" cy="2447647"/>
            <a:chOff x="6228184" y="1593024"/>
            <a:chExt cx="2718264" cy="24476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D22073-F72F-445D-814C-5C91188D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8184" y="1690424"/>
              <a:ext cx="1584176" cy="23502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9CA511-188F-4018-9F9C-F5EDF0F68887}"/>
                </a:ext>
              </a:extLst>
            </p:cNvPr>
            <p:cNvSpPr txBox="1"/>
            <p:nvPr/>
          </p:nvSpPr>
          <p:spPr>
            <a:xfrm>
              <a:off x="7833130" y="1593024"/>
              <a:ext cx="1113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0094CA"/>
                  </a:solidFill>
                </a:rPr>
                <a:t>IEC 61511</a:t>
              </a:r>
              <a:endParaRPr lang="en-GB" dirty="0">
                <a:solidFill>
                  <a:srgbClr val="0094CA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B0EDB4-7BE3-4E29-A90A-0314B00B4969}"/>
              </a:ext>
            </a:extLst>
          </p:cNvPr>
          <p:cNvSpPr txBox="1"/>
          <p:nvPr/>
        </p:nvSpPr>
        <p:spPr>
          <a:xfrm>
            <a:off x="529355" y="4907559"/>
            <a:ext cx="8219109" cy="523220"/>
          </a:xfrm>
          <a:prstGeom prst="rect">
            <a:avLst/>
          </a:prstGeom>
          <a:solidFill>
            <a:srgbClr val="059ED6"/>
          </a:solidFill>
          <a:ln w="25400">
            <a:solidFill>
              <a:srgbClr val="0094CA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Management for Safety Critical Systems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D02DF29-B478-4A50-AAAC-11912E1D3D52}"/>
              </a:ext>
            </a:extLst>
          </p:cNvPr>
          <p:cNvSpPr/>
          <p:nvPr/>
        </p:nvSpPr>
        <p:spPr>
          <a:xfrm>
            <a:off x="2339752" y="4026016"/>
            <a:ext cx="144016" cy="792000"/>
          </a:xfrm>
          <a:prstGeom prst="down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79DCD26-6061-49BF-8BB4-6FBA9BB9B923}"/>
              </a:ext>
            </a:extLst>
          </p:cNvPr>
          <p:cNvSpPr/>
          <p:nvPr/>
        </p:nvSpPr>
        <p:spPr>
          <a:xfrm>
            <a:off x="6732240" y="4234985"/>
            <a:ext cx="144000" cy="540000"/>
          </a:xfrm>
          <a:prstGeom prst="down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21BA2F1-2297-4F9E-9B33-133E4507B0CF}"/>
              </a:ext>
            </a:extLst>
          </p:cNvPr>
          <p:cNvSpPr/>
          <p:nvPr/>
        </p:nvSpPr>
        <p:spPr>
          <a:xfrm>
            <a:off x="4572000" y="2610544"/>
            <a:ext cx="144016" cy="2196000"/>
          </a:xfrm>
          <a:prstGeom prst="down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4420D4-4347-43D0-A82B-A4171DCDFF90}"/>
              </a:ext>
            </a:extLst>
          </p:cNvPr>
          <p:cNvSpPr/>
          <p:nvPr/>
        </p:nvSpPr>
        <p:spPr>
          <a:xfrm>
            <a:off x="251520" y="1556792"/>
            <a:ext cx="5256584" cy="2678193"/>
          </a:xfrm>
          <a:prstGeom prst="rect">
            <a:avLst/>
          </a:prstGeom>
          <a:noFill/>
          <a:ln>
            <a:solidFill>
              <a:srgbClr val="0094C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C0719-83B0-4190-9DEE-09DDACF00812}"/>
              </a:ext>
            </a:extLst>
          </p:cNvPr>
          <p:cNvSpPr txBox="1"/>
          <p:nvPr/>
        </p:nvSpPr>
        <p:spPr>
          <a:xfrm>
            <a:off x="288420" y="1596098"/>
            <a:ext cx="1546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94CA"/>
                </a:solidFill>
              </a:rPr>
              <a:t>ESS facility CM</a:t>
            </a:r>
          </a:p>
          <a:p>
            <a:r>
              <a:rPr lang="sv-SE" dirty="0">
                <a:solidFill>
                  <a:srgbClr val="0094CA"/>
                </a:solidFill>
              </a:rPr>
              <a:t>development</a:t>
            </a:r>
            <a:endParaRPr lang="en-GB" dirty="0">
              <a:solidFill>
                <a:srgbClr val="0094CA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6AC10C-808A-4874-B423-C323F4FCD106}"/>
              </a:ext>
            </a:extLst>
          </p:cNvPr>
          <p:cNvSpPr/>
          <p:nvPr/>
        </p:nvSpPr>
        <p:spPr>
          <a:xfrm>
            <a:off x="5151922" y="5993541"/>
            <a:ext cx="1800200" cy="652835"/>
          </a:xfrm>
          <a:prstGeom prst="roundRect">
            <a:avLst>
              <a:gd name="adj" fmla="val 10000"/>
            </a:avLst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Personnel Safety Systems (PSS)</a:t>
            </a:r>
          </a:p>
          <a:p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4115C3-8DB5-494C-A0A3-E2186C405D3B}"/>
              </a:ext>
            </a:extLst>
          </p:cNvPr>
          <p:cNvSpPr/>
          <p:nvPr/>
        </p:nvSpPr>
        <p:spPr>
          <a:xfrm>
            <a:off x="7185592" y="5993541"/>
            <a:ext cx="1617943" cy="638970"/>
          </a:xfrm>
          <a:prstGeom prst="roundRect">
            <a:avLst>
              <a:gd name="adj" fmla="val 10000"/>
            </a:avLst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Safety Systems (TSS)</a:t>
            </a:r>
          </a:p>
          <a:p>
            <a:endParaRPr lang="en-GB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9EB41F-8D45-4B47-AF1B-F408EDBED43B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052022" y="5447559"/>
            <a:ext cx="501178" cy="5459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93A9D1-61FA-4B6C-B7F6-164171DB47C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6952122" y="5447559"/>
            <a:ext cx="1042442" cy="5459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9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83EDF6-A97C-4977-8FE8-65A3D2C087CE}"/>
              </a:ext>
            </a:extLst>
          </p:cNvPr>
          <p:cNvSpPr/>
          <p:nvPr/>
        </p:nvSpPr>
        <p:spPr>
          <a:xfrm>
            <a:off x="827584" y="5301208"/>
            <a:ext cx="7128792" cy="720080"/>
          </a:xfrm>
          <a:prstGeom prst="rect">
            <a:avLst/>
          </a:prstGeom>
          <a:solidFill>
            <a:srgbClr val="059ED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4B7C1-640D-42EC-8EF3-C85C73F12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HW and SW to be under CM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identified &amp; documented</a:t>
            </a:r>
          </a:p>
          <a:p>
            <a:r>
              <a:rPr lang="en-GB" dirty="0"/>
              <a:t>All items under CM named &amp; versioned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unique identifier</a:t>
            </a:r>
          </a:p>
          <a:p>
            <a:r>
              <a:rPr lang="en-GB" dirty="0"/>
              <a:t>CM relevant information for these items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identified and controlled</a:t>
            </a:r>
          </a:p>
          <a:p>
            <a:r>
              <a:rPr lang="en-GB" dirty="0"/>
              <a:t>Changes to items and baselines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controlled and evaluated</a:t>
            </a:r>
          </a:p>
          <a:p>
            <a:r>
              <a:rPr lang="en-GB" dirty="0"/>
              <a:t>Only approved changes are implemented</a:t>
            </a:r>
          </a:p>
          <a:p>
            <a:r>
              <a:rPr lang="en-GB" dirty="0"/>
              <a:t>The status of all items can be tracked</a:t>
            </a:r>
          </a:p>
          <a:p>
            <a:r>
              <a:rPr lang="en-GB" dirty="0"/>
              <a:t>The Safety Critical System maintains safety integrity, despite of any changes made to them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6A900-2CB6-4F26-BB55-6C123E82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Purpose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9BE4-FF53-4597-A10E-4CD4B968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435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88DD-10CC-4AA4-A61D-41C09B2A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Configuration Item (CI)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FA6F-E1C4-4F32-994D-14D2D8A3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1600200"/>
            <a:ext cx="2952328" cy="4756150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CI: collection of HW and SW systems &amp; components</a:t>
            </a:r>
            <a:endParaRPr lang="sv-SE" sz="2000" dirty="0">
              <a:sym typeface="Wingdings" panose="05000000000000000000" pitchFamily="2" charset="2"/>
            </a:endParaRPr>
          </a:p>
          <a:p>
            <a:r>
              <a:rPr lang="sv-SE" sz="2000" dirty="0">
                <a:sym typeface="Wingdings" panose="05000000000000000000" pitchFamily="2" charset="2"/>
              </a:rPr>
              <a:t>Grouping: criteria such as functionality, physical systems, safety risk, interfaces,...</a:t>
            </a:r>
          </a:p>
          <a:p>
            <a:r>
              <a:rPr lang="sv-SE" sz="2000" dirty="0">
                <a:sym typeface="Wingdings" panose="05000000000000000000" pitchFamily="2" charset="2"/>
              </a:rPr>
              <a:t>Follow FBS structure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r>
              <a:rPr lang="sv-SE" sz="2000" dirty="0">
                <a:sym typeface="Wingdings" panose="05000000000000000000" pitchFamily="2" charset="2"/>
              </a:rPr>
              <a:t>Each CI: Configuration Item Documentation List</a:t>
            </a:r>
          </a:p>
          <a:p>
            <a:pPr lvl="1"/>
            <a:r>
              <a:rPr lang="sv-SE" sz="1600" dirty="0">
                <a:sym typeface="Wingdings" panose="05000000000000000000" pitchFamily="2" charset="2"/>
              </a:rPr>
              <a:t>All information related to the CIs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ECF74-60FE-46DB-AAEB-EA2B4894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F420B-2FEE-44FB-B212-33B9AFFF3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4" y="1448621"/>
            <a:ext cx="4478086" cy="5227722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FCCC7A20-A687-4609-931A-B121C1AD6D2D}"/>
              </a:ext>
            </a:extLst>
          </p:cNvPr>
          <p:cNvSpPr/>
          <p:nvPr/>
        </p:nvSpPr>
        <p:spPr>
          <a:xfrm>
            <a:off x="3923928" y="1484784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3731D1-1B20-49B9-BAEA-1905CB0B59E8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915816" y="1628784"/>
            <a:ext cx="1008112" cy="7202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ave 11">
            <a:extLst>
              <a:ext uri="{FF2B5EF4-FFF2-40B4-BE49-F238E27FC236}">
                <a16:creationId xmlns:a16="http://schemas.microsoft.com/office/drawing/2014/main" id="{EE2AE156-DB2B-4924-9CE0-6D089FBF4816}"/>
              </a:ext>
            </a:extLst>
          </p:cNvPr>
          <p:cNvSpPr/>
          <p:nvPr/>
        </p:nvSpPr>
        <p:spPr>
          <a:xfrm>
            <a:off x="251520" y="1700808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C5F16F-C587-4649-B147-E919C3D59703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27520" y="1844808"/>
            <a:ext cx="720144" cy="32405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Wave 16">
            <a:extLst>
              <a:ext uri="{FF2B5EF4-FFF2-40B4-BE49-F238E27FC236}">
                <a16:creationId xmlns:a16="http://schemas.microsoft.com/office/drawing/2014/main" id="{818DFFDA-3633-4D8D-9611-8343A7D3E603}"/>
              </a:ext>
            </a:extLst>
          </p:cNvPr>
          <p:cNvSpPr/>
          <p:nvPr/>
        </p:nvSpPr>
        <p:spPr>
          <a:xfrm>
            <a:off x="4176076" y="2024864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62801B-6A38-4B5C-8CCA-EC3D821D8C55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707904" y="2168864"/>
            <a:ext cx="468172" cy="3599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Wave 20">
            <a:extLst>
              <a:ext uri="{FF2B5EF4-FFF2-40B4-BE49-F238E27FC236}">
                <a16:creationId xmlns:a16="http://schemas.microsoft.com/office/drawing/2014/main" id="{8A8E6A7A-C0BD-4294-87BC-1D2EF8F36D44}"/>
              </a:ext>
            </a:extLst>
          </p:cNvPr>
          <p:cNvSpPr/>
          <p:nvPr/>
        </p:nvSpPr>
        <p:spPr>
          <a:xfrm>
            <a:off x="41612" y="2271978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C3138-9BBF-4703-A9F0-99C6F27477C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329612" y="2536417"/>
            <a:ext cx="209908" cy="24451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Wave 25">
            <a:extLst>
              <a:ext uri="{FF2B5EF4-FFF2-40B4-BE49-F238E27FC236}">
                <a16:creationId xmlns:a16="http://schemas.microsoft.com/office/drawing/2014/main" id="{A219DF70-4AC4-4F9D-A5DA-40D587526427}"/>
              </a:ext>
            </a:extLst>
          </p:cNvPr>
          <p:cNvSpPr/>
          <p:nvPr/>
        </p:nvSpPr>
        <p:spPr>
          <a:xfrm>
            <a:off x="35560" y="5229200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16EEEE-F04E-4749-A64C-F344E873049E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23560" y="4086860"/>
            <a:ext cx="215960" cy="11659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Wave 31">
            <a:extLst>
              <a:ext uri="{FF2B5EF4-FFF2-40B4-BE49-F238E27FC236}">
                <a16:creationId xmlns:a16="http://schemas.microsoft.com/office/drawing/2014/main" id="{42CD489F-2F6F-4278-A20D-9D1BF9ED427F}"/>
              </a:ext>
            </a:extLst>
          </p:cNvPr>
          <p:cNvSpPr/>
          <p:nvPr/>
        </p:nvSpPr>
        <p:spPr>
          <a:xfrm>
            <a:off x="1871780" y="4619626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E0DEE9-8E9C-4BFB-BBA0-BBA873AF210B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159780" y="4220640"/>
            <a:ext cx="0" cy="42254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Wave 35">
            <a:extLst>
              <a:ext uri="{FF2B5EF4-FFF2-40B4-BE49-F238E27FC236}">
                <a16:creationId xmlns:a16="http://schemas.microsoft.com/office/drawing/2014/main" id="{2666E621-D7C1-4D66-A20A-3C1044DA3E47}"/>
              </a:ext>
            </a:extLst>
          </p:cNvPr>
          <p:cNvSpPr/>
          <p:nvPr/>
        </p:nvSpPr>
        <p:spPr>
          <a:xfrm>
            <a:off x="3021422" y="4669810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4276A0-34FE-4C45-BB1B-24E87A616B90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3309422" y="4386640"/>
            <a:ext cx="85366" cy="30673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Wave 39">
            <a:extLst>
              <a:ext uri="{FF2B5EF4-FFF2-40B4-BE49-F238E27FC236}">
                <a16:creationId xmlns:a16="http://schemas.microsoft.com/office/drawing/2014/main" id="{C6746E8E-F58E-493D-8F9A-66EB34852EC7}"/>
              </a:ext>
            </a:extLst>
          </p:cNvPr>
          <p:cNvSpPr/>
          <p:nvPr/>
        </p:nvSpPr>
        <p:spPr>
          <a:xfrm>
            <a:off x="5056382" y="2658672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A98A6F-7AA7-471A-9291-257CC435BD07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4824882" y="2923111"/>
            <a:ext cx="519500" cy="43388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954A66-EF5E-4093-BD03-61E478578E2D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810503" y="4086860"/>
            <a:ext cx="481609" cy="4358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Wave 44">
            <a:extLst>
              <a:ext uri="{FF2B5EF4-FFF2-40B4-BE49-F238E27FC236}">
                <a16:creationId xmlns:a16="http://schemas.microsoft.com/office/drawing/2014/main" id="{3A74E13D-BFF7-47AF-AC79-21BFCFA672EF}"/>
              </a:ext>
            </a:extLst>
          </p:cNvPr>
          <p:cNvSpPr/>
          <p:nvPr/>
        </p:nvSpPr>
        <p:spPr>
          <a:xfrm>
            <a:off x="5004112" y="4499187"/>
            <a:ext cx="576000" cy="288000"/>
          </a:xfrm>
          <a:prstGeom prst="wave">
            <a:avLst>
              <a:gd name="adj1" fmla="val 8181"/>
              <a:gd name="adj2" fmla="val 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CIDL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21" grpId="0" animBg="1"/>
      <p:bldP spid="26" grpId="0" animBg="1"/>
      <p:bldP spid="32" grpId="0" animBg="1"/>
      <p:bldP spid="36" grpId="0" animBg="1"/>
      <p:bldP spid="40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E9A0-2FB2-4B51-9989-8C952542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Configuration Item Documentation List (CIDL)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4EC34C-F0D5-4F59-9AC3-B922FB095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48"/>
            <a:ext cx="3610744" cy="4525963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solidFill>
                  <a:schemeClr val="tx1"/>
                </a:solidFill>
              </a:rPr>
              <a:t>Listing information related to CI (directly or through reference to a document)</a:t>
            </a:r>
          </a:p>
          <a:p>
            <a:r>
              <a:rPr lang="sv-SE" sz="2400" dirty="0">
                <a:solidFill>
                  <a:schemeClr val="tx1"/>
                </a:solidFill>
              </a:rPr>
              <a:t>Change log (change requests)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sv-SE" sz="2400" dirty="0">
                <a:solidFill>
                  <a:schemeClr val="tx1"/>
                </a:solidFill>
              </a:rPr>
              <a:t>CIDL template</a:t>
            </a:r>
          </a:p>
          <a:p>
            <a:r>
              <a:rPr lang="sv-SE" sz="2400" dirty="0">
                <a:solidFill>
                  <a:schemeClr val="tx1"/>
                </a:solidFill>
              </a:rPr>
              <a:t>Uploaded to CHESS, related to the CI’s FBS 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5D89-7C5D-4E21-BA50-FEC36617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AD184A41-A7C7-4176-92FF-78D71819FC6F}"/>
              </a:ext>
            </a:extLst>
          </p:cNvPr>
          <p:cNvSpPr/>
          <p:nvPr/>
        </p:nvSpPr>
        <p:spPr>
          <a:xfrm>
            <a:off x="4716016" y="1557335"/>
            <a:ext cx="4172273" cy="4896000"/>
          </a:xfrm>
          <a:prstGeom prst="snip1Rect">
            <a:avLst>
              <a:gd name="adj" fmla="val 23500"/>
            </a:avLst>
          </a:prstGeom>
          <a:solidFill>
            <a:schemeClr val="bg1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16320A8-59A1-4209-8C91-EB33832A7CAD}"/>
              </a:ext>
            </a:extLst>
          </p:cNvPr>
          <p:cNvSpPr/>
          <p:nvPr/>
        </p:nvSpPr>
        <p:spPr>
          <a:xfrm rot="21420000">
            <a:off x="7920000" y="1512000"/>
            <a:ext cx="959293" cy="1080000"/>
          </a:xfrm>
          <a:prstGeom prst="rtTriangle">
            <a:avLst/>
          </a:prstGeom>
          <a:solidFill>
            <a:schemeClr val="bg1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E2DE668-DEB7-4E99-B553-FA6DDA2AB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811908"/>
              </p:ext>
            </p:extLst>
          </p:nvPr>
        </p:nvGraphicFramePr>
        <p:xfrm>
          <a:off x="4716016" y="1677476"/>
          <a:ext cx="3456384" cy="470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Arrow: Right 18">
            <a:extLst>
              <a:ext uri="{FF2B5EF4-FFF2-40B4-BE49-F238E27FC236}">
                <a16:creationId xmlns:a16="http://schemas.microsoft.com/office/drawing/2014/main" id="{10BC83F5-E16C-446F-B382-975F438F3590}"/>
              </a:ext>
            </a:extLst>
          </p:cNvPr>
          <p:cNvSpPr/>
          <p:nvPr/>
        </p:nvSpPr>
        <p:spPr>
          <a:xfrm>
            <a:off x="3275856" y="1844824"/>
            <a:ext cx="1368000" cy="144000"/>
          </a:xfrm>
          <a:prstGeom prst="right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1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342E-4881-40CC-B859-288DD62F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Roles and Responsibilities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380793-E8E6-4915-B87B-FC66ADDFB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4776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2DA0-0336-46CE-8CB9-3E917612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67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54A3-34C2-4397-8DA2-DEC72521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Configuration Management Activities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F11961-7E59-4BEC-8B22-4F5464E11F04}"/>
              </a:ext>
            </a:extLst>
          </p:cNvPr>
          <p:cNvGrpSpPr/>
          <p:nvPr/>
        </p:nvGrpSpPr>
        <p:grpSpPr>
          <a:xfrm>
            <a:off x="337929" y="2397801"/>
            <a:ext cx="8352928" cy="3014086"/>
            <a:chOff x="395536" y="1998721"/>
            <a:chExt cx="8352928" cy="30140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4056DC-8F74-42D1-9983-5BB5E08E2464}"/>
                </a:ext>
              </a:extLst>
            </p:cNvPr>
            <p:cNvSpPr/>
            <p:nvPr/>
          </p:nvSpPr>
          <p:spPr>
            <a:xfrm>
              <a:off x="3705632" y="2086360"/>
              <a:ext cx="5040000" cy="1260000"/>
            </a:xfrm>
            <a:prstGeom prst="rect">
              <a:avLst/>
            </a:prstGeom>
            <a:solidFill>
              <a:srgbClr val="059ED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90840" rIns="549660" bIns="19084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GB" dirty="0"/>
                <a:t>Identifying and organising HW and SW items to be under CM </a:t>
              </a:r>
              <a:r>
                <a:rPr lang="en-GB" dirty="0">
                  <a:sym typeface="Wingdings" panose="05000000000000000000" pitchFamily="2" charset="2"/>
                </a:rPr>
                <a:t> CIs</a:t>
              </a: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dirty="0"/>
                <a:t>Determining which information related to these needs to be controlled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buChar char="•"/>
              </a:pPr>
              <a:endParaRPr lang="en-GB" sz="16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109BAF-E686-4D2D-BCE3-EE932B7E7039}"/>
                </a:ext>
              </a:extLst>
            </p:cNvPr>
            <p:cNvSpPr/>
            <p:nvPr/>
          </p:nvSpPr>
          <p:spPr>
            <a:xfrm>
              <a:off x="395536" y="1998721"/>
              <a:ext cx="3291840" cy="1435279"/>
            </a:xfrm>
            <a:custGeom>
              <a:avLst/>
              <a:gdLst>
                <a:gd name="connsiteX0" fmla="*/ 0 w 3291840"/>
                <a:gd name="connsiteY0" fmla="*/ 239218 h 1435279"/>
                <a:gd name="connsiteX1" fmla="*/ 239218 w 3291840"/>
                <a:gd name="connsiteY1" fmla="*/ 0 h 1435279"/>
                <a:gd name="connsiteX2" fmla="*/ 3052622 w 3291840"/>
                <a:gd name="connsiteY2" fmla="*/ 0 h 1435279"/>
                <a:gd name="connsiteX3" fmla="*/ 3291840 w 3291840"/>
                <a:gd name="connsiteY3" fmla="*/ 239218 h 1435279"/>
                <a:gd name="connsiteX4" fmla="*/ 3291840 w 3291840"/>
                <a:gd name="connsiteY4" fmla="*/ 1196061 h 1435279"/>
                <a:gd name="connsiteX5" fmla="*/ 3052622 w 3291840"/>
                <a:gd name="connsiteY5" fmla="*/ 1435279 h 1435279"/>
                <a:gd name="connsiteX6" fmla="*/ 239218 w 3291840"/>
                <a:gd name="connsiteY6" fmla="*/ 1435279 h 1435279"/>
                <a:gd name="connsiteX7" fmla="*/ 0 w 3291840"/>
                <a:gd name="connsiteY7" fmla="*/ 1196061 h 1435279"/>
                <a:gd name="connsiteX8" fmla="*/ 0 w 3291840"/>
                <a:gd name="connsiteY8" fmla="*/ 239218 h 14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1435279">
                  <a:moveTo>
                    <a:pt x="0" y="239218"/>
                  </a:moveTo>
                  <a:cubicBezTo>
                    <a:pt x="0" y="107102"/>
                    <a:pt x="107102" y="0"/>
                    <a:pt x="239218" y="0"/>
                  </a:cubicBezTo>
                  <a:lnTo>
                    <a:pt x="3052622" y="0"/>
                  </a:lnTo>
                  <a:cubicBezTo>
                    <a:pt x="3184738" y="0"/>
                    <a:pt x="3291840" y="107102"/>
                    <a:pt x="3291840" y="239218"/>
                  </a:cubicBezTo>
                  <a:lnTo>
                    <a:pt x="3291840" y="1196061"/>
                  </a:lnTo>
                  <a:cubicBezTo>
                    <a:pt x="3291840" y="1328177"/>
                    <a:pt x="3184738" y="1435279"/>
                    <a:pt x="3052622" y="1435279"/>
                  </a:cubicBezTo>
                  <a:lnTo>
                    <a:pt x="239218" y="1435279"/>
                  </a:lnTo>
                  <a:cubicBezTo>
                    <a:pt x="107102" y="1435279"/>
                    <a:pt x="0" y="1328177"/>
                    <a:pt x="0" y="1196061"/>
                  </a:cubicBezTo>
                  <a:lnTo>
                    <a:pt x="0" y="239218"/>
                  </a:lnTo>
                  <a:close/>
                </a:path>
              </a:pathLst>
            </a:custGeom>
            <a:solidFill>
              <a:srgbClr val="059E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05" tIns="115785" rIns="161505" bIns="11578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baseline="0" dirty="0"/>
                <a:t>Configuration Identification</a:t>
              </a:r>
              <a:endParaRPr lang="en-GB" sz="2400" b="1" kern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A18CE9-F59F-4248-A643-CC47CA2D5334}"/>
                </a:ext>
              </a:extLst>
            </p:cNvPr>
            <p:cNvSpPr/>
            <p:nvPr/>
          </p:nvSpPr>
          <p:spPr>
            <a:xfrm>
              <a:off x="3708464" y="3665167"/>
              <a:ext cx="5040000" cy="1260000"/>
            </a:xfrm>
            <a:prstGeom prst="rect">
              <a:avLst/>
            </a:prstGeom>
            <a:solidFill>
              <a:srgbClr val="059ED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90840" rIns="549660" bIns="19084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 baseline="0" dirty="0"/>
                <a:t>Planning, creating and changing baselines</a:t>
              </a:r>
              <a:endParaRPr lang="en-GB" kern="1200" dirty="0"/>
            </a:p>
            <a:p>
              <a:pPr marL="457200" lvl="2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alibri" panose="020F0502020204030204" pitchFamily="34" charset="0"/>
                <a:buChar char="→"/>
              </a:pPr>
              <a:r>
                <a:rPr lang="en-GB" kern="1200" baseline="0" dirty="0"/>
                <a:t>Procedure to control changes</a:t>
              </a:r>
              <a:endParaRPr lang="en-GB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42941C-F50E-41C0-8701-8131EBAD3DEA}"/>
                </a:ext>
              </a:extLst>
            </p:cNvPr>
            <p:cNvSpPr/>
            <p:nvPr/>
          </p:nvSpPr>
          <p:spPr>
            <a:xfrm>
              <a:off x="395536" y="3577528"/>
              <a:ext cx="3291840" cy="1435279"/>
            </a:xfrm>
            <a:custGeom>
              <a:avLst/>
              <a:gdLst>
                <a:gd name="connsiteX0" fmla="*/ 0 w 3291840"/>
                <a:gd name="connsiteY0" fmla="*/ 239218 h 1435279"/>
                <a:gd name="connsiteX1" fmla="*/ 239218 w 3291840"/>
                <a:gd name="connsiteY1" fmla="*/ 0 h 1435279"/>
                <a:gd name="connsiteX2" fmla="*/ 3052622 w 3291840"/>
                <a:gd name="connsiteY2" fmla="*/ 0 h 1435279"/>
                <a:gd name="connsiteX3" fmla="*/ 3291840 w 3291840"/>
                <a:gd name="connsiteY3" fmla="*/ 239218 h 1435279"/>
                <a:gd name="connsiteX4" fmla="*/ 3291840 w 3291840"/>
                <a:gd name="connsiteY4" fmla="*/ 1196061 h 1435279"/>
                <a:gd name="connsiteX5" fmla="*/ 3052622 w 3291840"/>
                <a:gd name="connsiteY5" fmla="*/ 1435279 h 1435279"/>
                <a:gd name="connsiteX6" fmla="*/ 239218 w 3291840"/>
                <a:gd name="connsiteY6" fmla="*/ 1435279 h 1435279"/>
                <a:gd name="connsiteX7" fmla="*/ 0 w 3291840"/>
                <a:gd name="connsiteY7" fmla="*/ 1196061 h 1435279"/>
                <a:gd name="connsiteX8" fmla="*/ 0 w 3291840"/>
                <a:gd name="connsiteY8" fmla="*/ 239218 h 14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1435279">
                  <a:moveTo>
                    <a:pt x="0" y="239218"/>
                  </a:moveTo>
                  <a:cubicBezTo>
                    <a:pt x="0" y="107102"/>
                    <a:pt x="107102" y="0"/>
                    <a:pt x="239218" y="0"/>
                  </a:cubicBezTo>
                  <a:lnTo>
                    <a:pt x="3052622" y="0"/>
                  </a:lnTo>
                  <a:cubicBezTo>
                    <a:pt x="3184738" y="0"/>
                    <a:pt x="3291840" y="107102"/>
                    <a:pt x="3291840" y="239218"/>
                  </a:cubicBezTo>
                  <a:lnTo>
                    <a:pt x="3291840" y="1196061"/>
                  </a:lnTo>
                  <a:cubicBezTo>
                    <a:pt x="3291840" y="1328177"/>
                    <a:pt x="3184738" y="1435279"/>
                    <a:pt x="3052622" y="1435279"/>
                  </a:cubicBezTo>
                  <a:lnTo>
                    <a:pt x="239218" y="1435279"/>
                  </a:lnTo>
                  <a:cubicBezTo>
                    <a:pt x="107102" y="1435279"/>
                    <a:pt x="0" y="1328177"/>
                    <a:pt x="0" y="1196061"/>
                  </a:cubicBezTo>
                  <a:lnTo>
                    <a:pt x="0" y="239218"/>
                  </a:lnTo>
                  <a:close/>
                </a:path>
              </a:pathLst>
            </a:custGeom>
            <a:solidFill>
              <a:srgbClr val="059E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05" tIns="115785" rIns="161505" bIns="11578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baseline="0" dirty="0"/>
                <a:t>Configuration Control</a:t>
              </a:r>
              <a:endParaRPr lang="en-GB" sz="2400" b="1" kern="12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FC342-16D1-40D5-8278-A7632134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7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11106</TotalTime>
  <Words>630</Words>
  <Application>Microsoft Office PowerPoint</Application>
  <PresentationFormat>On-screen Show (4:3)</PresentationFormat>
  <Paragraphs>137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Configuration Management</vt:lpstr>
      <vt:lpstr>Contents </vt:lpstr>
      <vt:lpstr>Chronicle</vt:lpstr>
      <vt:lpstr>Introduction </vt:lpstr>
      <vt:lpstr>Purpose</vt:lpstr>
      <vt:lpstr>Configuration Item (CI)</vt:lpstr>
      <vt:lpstr>Configuration Item Documentation List (CIDL)</vt:lpstr>
      <vt:lpstr>Roles and Responsibilities</vt:lpstr>
      <vt:lpstr>Configuration Management Activities</vt:lpstr>
      <vt:lpstr>Configuration Identification</vt:lpstr>
      <vt:lpstr>PowerPoint Presentation</vt:lpstr>
      <vt:lpstr>Change Control Procedure</vt:lpstr>
      <vt:lpstr>Status Accounting and Audits</vt:lpstr>
      <vt:lpstr>Questions?</vt:lpstr>
    </vt:vector>
  </TitlesOfParts>
  <Manager>Henrik.Carling@esss.se</Manager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Meike Rönn</cp:lastModifiedBy>
  <cp:revision>300</cp:revision>
  <dcterms:created xsi:type="dcterms:W3CDTF">2013-10-29T16:05:10Z</dcterms:created>
  <dcterms:modified xsi:type="dcterms:W3CDTF">2019-02-11T07:19:32Z</dcterms:modified>
</cp:coreProperties>
</file>