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8" r:id="rId2"/>
  </p:sldMasterIdLst>
  <p:notesMasterIdLst>
    <p:notesMasterId r:id="rId32"/>
  </p:notesMasterIdLst>
  <p:handoutMasterIdLst>
    <p:handoutMasterId r:id="rId33"/>
  </p:handoutMasterIdLst>
  <p:sldIdLst>
    <p:sldId id="257" r:id="rId3"/>
    <p:sldId id="283" r:id="rId4"/>
    <p:sldId id="318" r:id="rId5"/>
    <p:sldId id="286" r:id="rId6"/>
    <p:sldId id="319" r:id="rId7"/>
    <p:sldId id="299" r:id="rId8"/>
    <p:sldId id="303" r:id="rId9"/>
    <p:sldId id="304" r:id="rId10"/>
    <p:sldId id="307" r:id="rId11"/>
    <p:sldId id="310" r:id="rId12"/>
    <p:sldId id="311" r:id="rId13"/>
    <p:sldId id="320" r:id="rId14"/>
    <p:sldId id="315" r:id="rId15"/>
    <p:sldId id="289" r:id="rId16"/>
    <p:sldId id="323" r:id="rId17"/>
    <p:sldId id="322" r:id="rId18"/>
    <p:sldId id="291" r:id="rId19"/>
    <p:sldId id="324" r:id="rId20"/>
    <p:sldId id="292" r:id="rId21"/>
    <p:sldId id="330" r:id="rId22"/>
    <p:sldId id="329" r:id="rId23"/>
    <p:sldId id="325" r:id="rId24"/>
    <p:sldId id="293" r:id="rId25"/>
    <p:sldId id="327" r:id="rId26"/>
    <p:sldId id="294" r:id="rId27"/>
    <p:sldId id="259" r:id="rId28"/>
    <p:sldId id="334" r:id="rId29"/>
    <p:sldId id="335" r:id="rId30"/>
    <p:sldId id="33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260" userDrawn="1">
          <p15:clr>
            <a:srgbClr val="A4A3A4"/>
          </p15:clr>
        </p15:guide>
        <p15:guide id="4" pos="39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BDEB"/>
    <a:srgbClr val="FF33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50" autoAdjust="0"/>
    <p:restoredTop sz="94660"/>
  </p:normalViewPr>
  <p:slideViewPr>
    <p:cSldViewPr snapToGrid="0">
      <p:cViewPr>
        <p:scale>
          <a:sx n="71" d="100"/>
          <a:sy n="71" d="100"/>
        </p:scale>
        <p:origin x="-216" y="-245"/>
      </p:cViewPr>
      <p:guideLst>
        <p:guide orient="horz" pos="2160"/>
        <p:guide pos="3840"/>
        <p:guide orient="horz" pos="2260"/>
        <p:guide pos="39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F08B05E1-440E-44B4-A670-47DB674CD2C3}">
      <dgm:prSet phldrT="[Text]"/>
      <dgm:spPr/>
      <dgm:t>
        <a:bodyPr/>
        <a:lstStyle/>
        <a:p>
          <a:r>
            <a:rPr lang="en-GB" dirty="0"/>
            <a:t>Plan</a:t>
          </a:r>
        </a:p>
      </dgm:t>
    </dgm:pt>
    <dgm:pt modelId="{7D37196A-8180-481C-A588-854E6D79D9F0}" type="parTrans" cxnId="{50E32061-5B8B-4453-9E9D-444BC17C71CF}">
      <dgm:prSet/>
      <dgm:spPr/>
      <dgm:t>
        <a:bodyPr/>
        <a:lstStyle/>
        <a:p>
          <a:endParaRPr lang="en-GB"/>
        </a:p>
      </dgm:t>
    </dgm:pt>
    <dgm:pt modelId="{E07DF2D9-F010-4329-9971-9BA1F2104114}" type="sibTrans" cxnId="{50E32061-5B8B-4453-9E9D-444BC17C71CF}">
      <dgm:prSet/>
      <dgm:spPr/>
      <dgm:t>
        <a:bodyPr/>
        <a:lstStyle/>
        <a:p>
          <a:endParaRPr lang="en-GB"/>
        </a:p>
      </dgm:t>
    </dgm:pt>
    <dgm:pt modelId="{E138F02D-4969-4146-90A2-D21B9BCF2A2E}">
      <dgm:prSet phldrT="[Text]"/>
      <dgm:spPr>
        <a:solidFill>
          <a:schemeClr val="tx2"/>
        </a:solidFill>
      </dgm:spPr>
      <dgm:t>
        <a:bodyPr/>
        <a:lstStyle/>
        <a:p>
          <a:r>
            <a:rPr lang="en-GB" dirty="0"/>
            <a:t>Inspect</a:t>
          </a:r>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dgm:spPr/>
      <dgm:t>
        <a:bodyPr/>
        <a:lstStyle/>
        <a:p>
          <a:r>
            <a:rPr lang="en-GB" dirty="0"/>
            <a:t>Write report  and Notify</a:t>
          </a:r>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dgm:spPr/>
      <dgm:t>
        <a:bodyPr/>
        <a:lstStyle/>
        <a:p>
          <a:r>
            <a:rPr lang="en-GB" dirty="0"/>
            <a:t>Resolution</a:t>
          </a:r>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42828F64-1DAD-459A-8B8D-20297AEA95B4}">
      <dgm:prSet phldrT="[Text]"/>
      <dgm:spPr/>
      <dgm:t>
        <a:bodyPr/>
        <a:lstStyle/>
        <a:p>
          <a:r>
            <a:rPr lang="en-GB" dirty="0"/>
            <a:t>Reporting &amp; Analysis</a:t>
          </a:r>
        </a:p>
      </dgm:t>
    </dgm:pt>
    <dgm:pt modelId="{CEB83ECE-7BA0-42C1-86A6-3C84022A74D3}" type="parTrans" cxnId="{0D4478DE-1EC0-4DC6-97C3-01271762CF25}">
      <dgm:prSet/>
      <dgm:spPr/>
      <dgm:t>
        <a:bodyPr/>
        <a:lstStyle/>
        <a:p>
          <a:endParaRPr lang="en-GB"/>
        </a:p>
      </dgm:t>
    </dgm:pt>
    <dgm:pt modelId="{72821C2E-BC28-49A5-82C1-4E43B79EB04D}" type="sibTrans" cxnId="{0D4478DE-1EC0-4DC6-97C3-01271762CF25}">
      <dgm:prSet/>
      <dgm:spPr/>
      <dgm:t>
        <a:bodyPr/>
        <a:lstStyle/>
        <a:p>
          <a:endParaRPr lang="en-GB"/>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5" custLinFactNeighborX="1157" custLinFactNeighborY="-1784">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4"/>
      <dgm:spPr/>
      <dgm:t>
        <a:bodyPr/>
        <a:lstStyle/>
        <a:p>
          <a:endParaRPr lang="en-US"/>
        </a:p>
      </dgm:t>
    </dgm:pt>
    <dgm:pt modelId="{FC779EEB-9BF6-4D44-8F9D-3E9BF7318FDC}" type="pres">
      <dgm:prSet presAssocID="{E07DF2D9-F010-4329-9971-9BA1F2104114}" presName="connectorText" presStyleLbl="sibTrans2D1" presStyleIdx="0" presStyleCnt="4"/>
      <dgm:spPr/>
      <dgm:t>
        <a:bodyPr/>
        <a:lstStyle/>
        <a:p>
          <a:endParaRPr lang="en-US"/>
        </a:p>
      </dgm:t>
    </dgm:pt>
    <dgm:pt modelId="{C21B01DF-FA0C-4742-93C7-B5B25797F709}" type="pres">
      <dgm:prSet presAssocID="{E138F02D-4969-4146-90A2-D21B9BCF2A2E}" presName="node" presStyleLbl="node1" presStyleIdx="1" presStyleCnt="5">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4"/>
      <dgm:spPr/>
      <dgm:t>
        <a:bodyPr/>
        <a:lstStyle/>
        <a:p>
          <a:endParaRPr lang="en-US"/>
        </a:p>
      </dgm:t>
    </dgm:pt>
    <dgm:pt modelId="{C2671C13-DEC8-465B-843B-76EC6E3BA832}" type="pres">
      <dgm:prSet presAssocID="{9A8B4347-4BF2-4704-BD1B-D166C553E2CF}" presName="connectorText" presStyleLbl="sibTrans2D1" presStyleIdx="1" presStyleCnt="4"/>
      <dgm:spPr/>
      <dgm:t>
        <a:bodyPr/>
        <a:lstStyle/>
        <a:p>
          <a:endParaRPr lang="en-US"/>
        </a:p>
      </dgm:t>
    </dgm:pt>
    <dgm:pt modelId="{F5E4B103-E8C7-4772-A008-1A7DE511D097}" type="pres">
      <dgm:prSet presAssocID="{58C35166-D78D-4997-9DB1-8F1B1D89C3DB}" presName="node" presStyleLbl="node1" presStyleIdx="2" presStyleCnt="5" custLinFactNeighborX="-1206">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4"/>
      <dgm:spPr/>
      <dgm:t>
        <a:bodyPr/>
        <a:lstStyle/>
        <a:p>
          <a:endParaRPr lang="en-US"/>
        </a:p>
      </dgm:t>
    </dgm:pt>
    <dgm:pt modelId="{1F3D8D71-6D5D-4AFA-A9A2-CE5DAF0AA1B6}" type="pres">
      <dgm:prSet presAssocID="{A503AF04-E7DD-4B81-B026-36591AFFA242}" presName="connectorText" presStyleLbl="sibTrans2D1" presStyleIdx="2" presStyleCnt="4"/>
      <dgm:spPr/>
      <dgm:t>
        <a:bodyPr/>
        <a:lstStyle/>
        <a:p>
          <a:endParaRPr lang="en-US"/>
        </a:p>
      </dgm:t>
    </dgm:pt>
    <dgm:pt modelId="{84C40ABD-9B48-4F41-88AA-19C4C9C908A8}" type="pres">
      <dgm:prSet presAssocID="{07ED1AD7-0A29-4FED-86CE-BB5FDAFAA7E2}" presName="node" presStyleLbl="node1" presStyleIdx="3" presStyleCnt="5">
        <dgm:presLayoutVars>
          <dgm:bulletEnabled val="1"/>
        </dgm:presLayoutVars>
      </dgm:prSet>
      <dgm:spPr/>
      <dgm:t>
        <a:bodyPr/>
        <a:lstStyle/>
        <a:p>
          <a:endParaRPr lang="en-US"/>
        </a:p>
      </dgm:t>
    </dgm:pt>
    <dgm:pt modelId="{169679E9-6E34-4617-A615-69A8A68B2BDB}" type="pres">
      <dgm:prSet presAssocID="{6C3C6097-F41E-43A3-82BE-AA93B356A5C2}" presName="sibTrans" presStyleLbl="sibTrans2D1" presStyleIdx="3" presStyleCnt="4"/>
      <dgm:spPr/>
      <dgm:t>
        <a:bodyPr/>
        <a:lstStyle/>
        <a:p>
          <a:endParaRPr lang="en-US"/>
        </a:p>
      </dgm:t>
    </dgm:pt>
    <dgm:pt modelId="{732FF50A-7A10-4C04-8DCA-DE2C56C4CCCC}" type="pres">
      <dgm:prSet presAssocID="{6C3C6097-F41E-43A3-82BE-AA93B356A5C2}" presName="connectorText" presStyleLbl="sibTrans2D1" presStyleIdx="3" presStyleCnt="4"/>
      <dgm:spPr/>
      <dgm:t>
        <a:bodyPr/>
        <a:lstStyle/>
        <a:p>
          <a:endParaRPr lang="en-US"/>
        </a:p>
      </dgm:t>
    </dgm:pt>
    <dgm:pt modelId="{E56BAE71-C5D1-4B1A-902D-1A1E612B2190}" type="pres">
      <dgm:prSet presAssocID="{42828F64-1DAD-459A-8B8D-20297AEA95B4}" presName="node" presStyleLbl="node1" presStyleIdx="4" presStyleCnt="5">
        <dgm:presLayoutVars>
          <dgm:bulletEnabled val="1"/>
        </dgm:presLayoutVars>
      </dgm:prSet>
      <dgm:spPr/>
      <dgm:t>
        <a:bodyPr/>
        <a:lstStyle/>
        <a:p>
          <a:endParaRPr lang="en-US"/>
        </a:p>
      </dgm:t>
    </dgm:pt>
  </dgm:ptLst>
  <dgm:cxnLst>
    <dgm:cxn modelId="{50E32061-5B8B-4453-9E9D-444BC17C71CF}" srcId="{04C543B9-D290-4475-AEE5-D65A90C35A1D}" destId="{F08B05E1-440E-44B4-A670-47DB674CD2C3}" srcOrd="0" destOrd="0" parTransId="{7D37196A-8180-481C-A588-854E6D79D9F0}" sibTransId="{E07DF2D9-F010-4329-9971-9BA1F2104114}"/>
    <dgm:cxn modelId="{A425DA0A-1921-4B01-A491-92025E7BDC53}" type="presOf" srcId="{6C3C6097-F41E-43A3-82BE-AA93B356A5C2}" destId="{732FF50A-7A10-4C04-8DCA-DE2C56C4CCCC}" srcOrd="1" destOrd="0" presId="urn:microsoft.com/office/officeart/2005/8/layout/process2"/>
    <dgm:cxn modelId="{519A2E29-DA36-4E8F-9D3A-3368205548C0}" type="presOf" srcId="{A503AF04-E7DD-4B81-B026-36591AFFA242}" destId="{1A5CC415-9CA5-4651-8334-3B8F750DA1EB}" srcOrd="0" destOrd="0" presId="urn:microsoft.com/office/officeart/2005/8/layout/process2"/>
    <dgm:cxn modelId="{69D453CD-479A-41D9-A114-B4D4A60CEBB5}" type="presOf" srcId="{9A8B4347-4BF2-4704-BD1B-D166C553E2CF}" destId="{7619AB54-4DAD-4110-A726-89D37D785C08}" srcOrd="0"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23E01324-4064-476D-A50E-CF24ADCC415D}" type="presOf" srcId="{E138F02D-4969-4146-90A2-D21B9BCF2A2E}" destId="{C21B01DF-FA0C-4742-93C7-B5B25797F709}" srcOrd="0" destOrd="0" presId="urn:microsoft.com/office/officeart/2005/8/layout/process2"/>
    <dgm:cxn modelId="{93E76424-1973-4753-9DB7-5ACF07B6328F}" type="presOf" srcId="{A503AF04-E7DD-4B81-B026-36591AFFA242}" destId="{1F3D8D71-6D5D-4AFA-A9A2-CE5DAF0AA1B6}" srcOrd="1" destOrd="0" presId="urn:microsoft.com/office/officeart/2005/8/layout/process2"/>
    <dgm:cxn modelId="{4B87E53B-3496-4B8A-8CFC-B3A6E4DB147A}" type="presOf" srcId="{E07DF2D9-F010-4329-9971-9BA1F2104114}" destId="{FC779EEB-9BF6-4D44-8F9D-3E9BF7318FDC}" srcOrd="1" destOrd="0" presId="urn:microsoft.com/office/officeart/2005/8/layout/process2"/>
    <dgm:cxn modelId="{E1764313-8369-42E9-9B83-15AF66D1F443}" type="presOf" srcId="{9A8B4347-4BF2-4704-BD1B-D166C553E2CF}" destId="{C2671C13-DEC8-465B-843B-76EC6E3BA832}" srcOrd="1" destOrd="0" presId="urn:microsoft.com/office/officeart/2005/8/layout/process2"/>
    <dgm:cxn modelId="{AE38F079-D571-45D6-84C8-86600AF64745}" type="presOf" srcId="{E07DF2D9-F010-4329-9971-9BA1F2104114}" destId="{82EAD6FB-1093-482A-BBA0-C6961007C5CF}" srcOrd="0" destOrd="0" presId="urn:microsoft.com/office/officeart/2005/8/layout/process2"/>
    <dgm:cxn modelId="{0D4478DE-1EC0-4DC6-97C3-01271762CF25}" srcId="{04C543B9-D290-4475-AEE5-D65A90C35A1D}" destId="{42828F64-1DAD-459A-8B8D-20297AEA95B4}" srcOrd="4" destOrd="0" parTransId="{CEB83ECE-7BA0-42C1-86A6-3C84022A74D3}" sibTransId="{72821C2E-BC28-49A5-82C1-4E43B79EB04D}"/>
    <dgm:cxn modelId="{CD5723B5-8065-4E11-89A4-27FED5B2FE93}" type="presOf" srcId="{42828F64-1DAD-459A-8B8D-20297AEA95B4}" destId="{E56BAE71-C5D1-4B1A-902D-1A1E612B2190}" srcOrd="0" destOrd="0" presId="urn:microsoft.com/office/officeart/2005/8/layout/process2"/>
    <dgm:cxn modelId="{631D262D-F22D-4AB8-8ED8-1B58F1E18A2B}" type="presOf" srcId="{6C3C6097-F41E-43A3-82BE-AA93B356A5C2}" destId="{169679E9-6E34-4617-A615-69A8A68B2BDB}" srcOrd="0" destOrd="0" presId="urn:microsoft.com/office/officeart/2005/8/layout/process2"/>
    <dgm:cxn modelId="{E84D790A-3EC6-4D76-9644-3EEE6C668123}" type="presOf" srcId="{58C35166-D78D-4997-9DB1-8F1B1D89C3DB}" destId="{F5E4B103-E8C7-4772-A008-1A7DE511D097}" srcOrd="0" destOrd="0" presId="urn:microsoft.com/office/officeart/2005/8/layout/process2"/>
    <dgm:cxn modelId="{F0C9EC9C-C14F-414E-B50D-2D1DB3B8763E}" type="presOf" srcId="{07ED1AD7-0A29-4FED-86CE-BB5FDAFAA7E2}" destId="{84C40ABD-9B48-4F41-88AA-19C4C9C908A8}" srcOrd="0" destOrd="0" presId="urn:microsoft.com/office/officeart/2005/8/layout/process2"/>
    <dgm:cxn modelId="{7D935DC9-CC10-413B-809A-E650291CDAC5}" type="presOf" srcId="{F08B05E1-440E-44B4-A670-47DB674CD2C3}" destId="{00638CDF-6841-49E8-8B71-AF5EE42A0CFF}" srcOrd="0" destOrd="0" presId="urn:microsoft.com/office/officeart/2005/8/layout/process2"/>
    <dgm:cxn modelId="{0AD66C4D-E985-4E24-9CD2-AE917EE118A7}" srcId="{04C543B9-D290-4475-AEE5-D65A90C35A1D}" destId="{E138F02D-4969-4146-90A2-D21B9BCF2A2E}" srcOrd="1" destOrd="0" parTransId="{9E5F7383-DC13-474B-B9AD-5379F42475DE}" sibTransId="{9A8B4347-4BF2-4704-BD1B-D166C553E2CF}"/>
    <dgm:cxn modelId="{ABE11270-56CB-4145-8AF6-C07E6628374A}" srcId="{04C543B9-D290-4475-AEE5-D65A90C35A1D}" destId="{07ED1AD7-0A29-4FED-86CE-BB5FDAFAA7E2}" srcOrd="3" destOrd="0" parTransId="{8D523DC6-AEA2-4FEE-AC5D-EA4EB80E933B}" sibTransId="{6C3C6097-F41E-43A3-82BE-AA93B356A5C2}"/>
    <dgm:cxn modelId="{FF3E9090-BB8E-4AA4-81AB-3DA2FECB14B3}" type="presOf" srcId="{04C543B9-D290-4475-AEE5-D65A90C35A1D}" destId="{791D3BAC-0E95-49E8-9943-A2EE60AE91C9}" srcOrd="0" destOrd="0" presId="urn:microsoft.com/office/officeart/2005/8/layout/process2"/>
    <dgm:cxn modelId="{1964AAC1-87D3-40D7-B179-CC1AEEC055B6}" type="presParOf" srcId="{791D3BAC-0E95-49E8-9943-A2EE60AE91C9}" destId="{00638CDF-6841-49E8-8B71-AF5EE42A0CFF}" srcOrd="0" destOrd="0" presId="urn:microsoft.com/office/officeart/2005/8/layout/process2"/>
    <dgm:cxn modelId="{F642669E-756F-4E5A-AA82-A083F2B98EA0}" type="presParOf" srcId="{791D3BAC-0E95-49E8-9943-A2EE60AE91C9}" destId="{82EAD6FB-1093-482A-BBA0-C6961007C5CF}" srcOrd="1" destOrd="0" presId="urn:microsoft.com/office/officeart/2005/8/layout/process2"/>
    <dgm:cxn modelId="{3F11168B-DEB5-49C7-8F2B-F9AEA746C45E}" type="presParOf" srcId="{82EAD6FB-1093-482A-BBA0-C6961007C5CF}" destId="{FC779EEB-9BF6-4D44-8F9D-3E9BF7318FDC}" srcOrd="0" destOrd="0" presId="urn:microsoft.com/office/officeart/2005/8/layout/process2"/>
    <dgm:cxn modelId="{D885BF2E-23D2-4533-8E15-EA4CEF43C6E9}" type="presParOf" srcId="{791D3BAC-0E95-49E8-9943-A2EE60AE91C9}" destId="{C21B01DF-FA0C-4742-93C7-B5B25797F709}" srcOrd="2" destOrd="0" presId="urn:microsoft.com/office/officeart/2005/8/layout/process2"/>
    <dgm:cxn modelId="{B42B774E-83A2-4356-9435-D8FA3EDC163C}" type="presParOf" srcId="{791D3BAC-0E95-49E8-9943-A2EE60AE91C9}" destId="{7619AB54-4DAD-4110-A726-89D37D785C08}" srcOrd="3" destOrd="0" presId="urn:microsoft.com/office/officeart/2005/8/layout/process2"/>
    <dgm:cxn modelId="{16C81CBC-F25F-4C03-9052-CC3E4E70F9C6}" type="presParOf" srcId="{7619AB54-4DAD-4110-A726-89D37D785C08}" destId="{C2671C13-DEC8-465B-843B-76EC6E3BA832}" srcOrd="0" destOrd="0" presId="urn:microsoft.com/office/officeart/2005/8/layout/process2"/>
    <dgm:cxn modelId="{5787F34D-DADA-4551-B709-5EE09B73C62B}" type="presParOf" srcId="{791D3BAC-0E95-49E8-9943-A2EE60AE91C9}" destId="{F5E4B103-E8C7-4772-A008-1A7DE511D097}" srcOrd="4" destOrd="0" presId="urn:microsoft.com/office/officeart/2005/8/layout/process2"/>
    <dgm:cxn modelId="{5B8D60E1-305C-4FAA-A0EF-E7DB17A72856}" type="presParOf" srcId="{791D3BAC-0E95-49E8-9943-A2EE60AE91C9}" destId="{1A5CC415-9CA5-4651-8334-3B8F750DA1EB}" srcOrd="5" destOrd="0" presId="urn:microsoft.com/office/officeart/2005/8/layout/process2"/>
    <dgm:cxn modelId="{645D968F-8B17-4C5C-9E30-21B7A8CAFF76}" type="presParOf" srcId="{1A5CC415-9CA5-4651-8334-3B8F750DA1EB}" destId="{1F3D8D71-6D5D-4AFA-A9A2-CE5DAF0AA1B6}" srcOrd="0" destOrd="0" presId="urn:microsoft.com/office/officeart/2005/8/layout/process2"/>
    <dgm:cxn modelId="{1B4577DD-A3EF-4C63-8258-48B96BDDA4B2}" type="presParOf" srcId="{791D3BAC-0E95-49E8-9943-A2EE60AE91C9}" destId="{84C40ABD-9B48-4F41-88AA-19C4C9C908A8}" srcOrd="6" destOrd="0" presId="urn:microsoft.com/office/officeart/2005/8/layout/process2"/>
    <dgm:cxn modelId="{26574CA1-70AF-46D8-A9E2-48F5E82C4663}" type="presParOf" srcId="{791D3BAC-0E95-49E8-9943-A2EE60AE91C9}" destId="{169679E9-6E34-4617-A615-69A8A68B2BDB}" srcOrd="7" destOrd="0" presId="urn:microsoft.com/office/officeart/2005/8/layout/process2"/>
    <dgm:cxn modelId="{2251F76C-2AF8-4D31-8DDB-371637511E55}" type="presParOf" srcId="{169679E9-6E34-4617-A615-69A8A68B2BDB}" destId="{732FF50A-7A10-4C04-8DCA-DE2C56C4CCCC}" srcOrd="0" destOrd="0" presId="urn:microsoft.com/office/officeart/2005/8/layout/process2"/>
    <dgm:cxn modelId="{1605D8AE-49A4-4F0E-99E7-08EF38FDC5B3}" type="presParOf" srcId="{791D3BAC-0E95-49E8-9943-A2EE60AE91C9}" destId="{E56BAE71-C5D1-4B1A-902D-1A1E612B2190}"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6AEB2C-C82F-4B25-82FA-8DB6983A04FE}" type="doc">
      <dgm:prSet loTypeId="urn:microsoft.com/office/officeart/2005/8/layout/radial5" loCatId="cycle" qsTypeId="urn:microsoft.com/office/officeart/2005/8/quickstyle/simple1" qsCatId="simple" csTypeId="urn:microsoft.com/office/officeart/2005/8/colors/accent0_3" csCatId="mainScheme" phldr="1"/>
      <dgm:spPr/>
      <dgm:t>
        <a:bodyPr/>
        <a:lstStyle/>
        <a:p>
          <a:endParaRPr lang="en-GB"/>
        </a:p>
      </dgm:t>
    </dgm:pt>
    <dgm:pt modelId="{A765ED91-5317-4541-A0B0-C60C18644A35}">
      <dgm:prSet phldrT="[Text]"/>
      <dgm:spPr/>
      <dgm:t>
        <a:bodyPr/>
        <a:lstStyle/>
        <a:p>
          <a:r>
            <a:rPr lang="en-GB" dirty="0"/>
            <a:t>RAISIN</a:t>
          </a:r>
        </a:p>
      </dgm:t>
    </dgm:pt>
    <dgm:pt modelId="{C617CAA1-228C-423A-89E6-F6D72AF0D62C}" type="parTrans" cxnId="{A24241AF-E778-49B3-B21E-046D24EA1C22}">
      <dgm:prSet/>
      <dgm:spPr/>
      <dgm:t>
        <a:bodyPr/>
        <a:lstStyle/>
        <a:p>
          <a:endParaRPr lang="en-GB"/>
        </a:p>
      </dgm:t>
    </dgm:pt>
    <dgm:pt modelId="{01F08840-7504-42A8-A535-BED48287370C}" type="sibTrans" cxnId="{A24241AF-E778-49B3-B21E-046D24EA1C22}">
      <dgm:prSet/>
      <dgm:spPr/>
      <dgm:t>
        <a:bodyPr/>
        <a:lstStyle/>
        <a:p>
          <a:endParaRPr lang="en-GB"/>
        </a:p>
      </dgm:t>
    </dgm:pt>
    <dgm:pt modelId="{7BA93BA8-008F-4B0D-B994-5D3FA997804E}">
      <dgm:prSet phldrT="[Text]" custT="1"/>
      <dgm:spPr>
        <a:solidFill>
          <a:schemeClr val="tx1">
            <a:lumMod val="60000"/>
            <a:lumOff val="40000"/>
          </a:schemeClr>
        </a:solidFill>
      </dgm:spPr>
      <dgm:t>
        <a:bodyPr/>
        <a:lstStyle/>
        <a:p>
          <a:r>
            <a:rPr lang="en-GB" sz="1050" b="1" dirty="0"/>
            <a:t>AIS</a:t>
          </a:r>
          <a:endParaRPr lang="en-GB" sz="900" dirty="0"/>
        </a:p>
        <a:p>
          <a:r>
            <a:rPr lang="en-US" sz="1050" b="1" dirty="0"/>
            <a:t>LOCATIONS</a:t>
          </a:r>
          <a:endParaRPr lang="en-GB" sz="900" b="1" dirty="0"/>
        </a:p>
      </dgm:t>
    </dgm:pt>
    <dgm:pt modelId="{B4E52B0D-AA9A-4ACF-A1C4-309A7E9977B9}" type="parTrans" cxnId="{2AE8193E-9E1B-431F-AF90-C6B5E3F62DF5}">
      <dgm:prSet/>
      <dgm:spPr>
        <a:solidFill>
          <a:srgbClr val="FFC000"/>
        </a:solidFill>
      </dgm:spPr>
      <dgm:t>
        <a:bodyPr/>
        <a:lstStyle/>
        <a:p>
          <a:endParaRPr lang="en-GB" dirty="0"/>
        </a:p>
      </dgm:t>
    </dgm:pt>
    <dgm:pt modelId="{F06A8457-EB10-4A04-987B-175AC0F9223F}" type="sibTrans" cxnId="{2AE8193E-9E1B-431F-AF90-C6B5E3F62DF5}">
      <dgm:prSet/>
      <dgm:spPr/>
      <dgm:t>
        <a:bodyPr/>
        <a:lstStyle/>
        <a:p>
          <a:endParaRPr lang="en-GB"/>
        </a:p>
      </dgm:t>
    </dgm:pt>
    <dgm:pt modelId="{971E6CE5-8F02-4367-BA1D-015916CA6EA8}">
      <dgm:prSet phldrT="[Text]"/>
      <dgm:spPr>
        <a:solidFill>
          <a:schemeClr val="tx1">
            <a:lumMod val="60000"/>
            <a:lumOff val="40000"/>
          </a:schemeClr>
        </a:solidFill>
      </dgm:spPr>
      <dgm:t>
        <a:bodyPr/>
        <a:lstStyle/>
        <a:p>
          <a:r>
            <a:rPr lang="en-GB" dirty="0"/>
            <a:t>EDH</a:t>
          </a:r>
        </a:p>
        <a:p>
          <a:r>
            <a:rPr lang="en-US" dirty="0"/>
            <a:t>Transport</a:t>
          </a:r>
          <a:endParaRPr lang="en-GB" dirty="0"/>
        </a:p>
        <a:p>
          <a:r>
            <a:rPr lang="en-GB" dirty="0"/>
            <a:t>AOC</a:t>
          </a:r>
        </a:p>
      </dgm:t>
    </dgm:pt>
    <dgm:pt modelId="{BBD4C918-7F0E-4FF9-BAE6-BE8D03AC8174}" type="parTrans" cxnId="{952C9377-33EE-4D69-8DF1-233BA2EF7AA0}">
      <dgm:prSet/>
      <dgm:spPr>
        <a:solidFill>
          <a:srgbClr val="FF0000"/>
        </a:solidFill>
      </dgm:spPr>
      <dgm:t>
        <a:bodyPr/>
        <a:lstStyle/>
        <a:p>
          <a:endParaRPr lang="en-GB" dirty="0"/>
        </a:p>
      </dgm:t>
    </dgm:pt>
    <dgm:pt modelId="{6CD88BD9-EBF3-4F18-80CF-8D87E710EF82}" type="sibTrans" cxnId="{952C9377-33EE-4D69-8DF1-233BA2EF7AA0}">
      <dgm:prSet/>
      <dgm:spPr/>
      <dgm:t>
        <a:bodyPr/>
        <a:lstStyle/>
        <a:p>
          <a:endParaRPr lang="en-GB"/>
        </a:p>
      </dgm:t>
    </dgm:pt>
    <dgm:pt modelId="{38DB74F8-5C6C-42B0-98DC-1B91A0F3C905}">
      <dgm:prSet phldrT="[Text]" custT="1"/>
      <dgm:spPr>
        <a:solidFill>
          <a:schemeClr val="tx1">
            <a:lumMod val="60000"/>
            <a:lumOff val="40000"/>
          </a:schemeClr>
        </a:solidFill>
      </dgm:spPr>
      <dgm:t>
        <a:bodyPr/>
        <a:lstStyle/>
        <a:p>
          <a:r>
            <a:rPr lang="en-GB" sz="1200" dirty="0"/>
            <a:t>IMPACT</a:t>
          </a:r>
        </a:p>
      </dgm:t>
    </dgm:pt>
    <dgm:pt modelId="{3B8EBDB7-409C-432A-B29B-0E65FC288101}" type="parTrans" cxnId="{D38CBC37-FCDD-45CA-B76F-3F0684DC3041}">
      <dgm:prSet/>
      <dgm:spPr>
        <a:solidFill>
          <a:srgbClr val="FF0000"/>
        </a:solidFill>
      </dgm:spPr>
      <dgm:t>
        <a:bodyPr/>
        <a:lstStyle/>
        <a:p>
          <a:endParaRPr lang="en-GB"/>
        </a:p>
      </dgm:t>
    </dgm:pt>
    <dgm:pt modelId="{67E492D6-2838-49C9-A3A8-DBFABC513A3D}" type="sibTrans" cxnId="{D38CBC37-FCDD-45CA-B76F-3F0684DC3041}">
      <dgm:prSet/>
      <dgm:spPr/>
      <dgm:t>
        <a:bodyPr/>
        <a:lstStyle/>
        <a:p>
          <a:endParaRPr lang="en-GB"/>
        </a:p>
      </dgm:t>
    </dgm:pt>
    <dgm:pt modelId="{D669BDC7-5FC5-4160-A4ED-C6A92E7B739B}">
      <dgm:prSet phldrT="[Text]" custT="1"/>
      <dgm:spPr>
        <a:solidFill>
          <a:schemeClr val="tx1">
            <a:lumMod val="60000"/>
            <a:lumOff val="40000"/>
          </a:schemeClr>
        </a:solidFill>
      </dgm:spPr>
      <dgm:t>
        <a:bodyPr/>
        <a:lstStyle/>
        <a:p>
          <a:r>
            <a:rPr lang="en-GB" sz="1200" dirty="0"/>
            <a:t>GIS </a:t>
          </a:r>
        </a:p>
        <a:p>
          <a:r>
            <a:rPr lang="en-US" sz="1050" dirty="0"/>
            <a:t>PORTAL</a:t>
          </a:r>
          <a:endParaRPr lang="en-GB" sz="1050" dirty="0"/>
        </a:p>
      </dgm:t>
    </dgm:pt>
    <dgm:pt modelId="{C047F246-7FE0-4A96-A978-514D8E543907}" type="parTrans" cxnId="{9569643E-AD63-4FD9-BAF4-E1CCF3BFECC5}">
      <dgm:prSet/>
      <dgm:spPr>
        <a:solidFill>
          <a:srgbClr val="FF0000"/>
        </a:solidFill>
      </dgm:spPr>
      <dgm:t>
        <a:bodyPr/>
        <a:lstStyle/>
        <a:p>
          <a:endParaRPr lang="en-GB"/>
        </a:p>
      </dgm:t>
    </dgm:pt>
    <dgm:pt modelId="{5ECB9F8E-E525-4A26-B55B-1E3F206C497D}" type="sibTrans" cxnId="{9569643E-AD63-4FD9-BAF4-E1CCF3BFECC5}">
      <dgm:prSet/>
      <dgm:spPr/>
      <dgm:t>
        <a:bodyPr/>
        <a:lstStyle/>
        <a:p>
          <a:endParaRPr lang="en-GB"/>
        </a:p>
      </dgm:t>
    </dgm:pt>
    <dgm:pt modelId="{80DA5A34-35F0-41EB-9EBD-DF8C251C5B4F}">
      <dgm:prSet phldrT="[Text]" custT="1"/>
      <dgm:spPr>
        <a:solidFill>
          <a:schemeClr val="tx1">
            <a:lumMod val="60000"/>
            <a:lumOff val="40000"/>
          </a:schemeClr>
        </a:solidFill>
      </dgm:spPr>
      <dgm:t>
        <a:bodyPr/>
        <a:lstStyle/>
        <a:p>
          <a:r>
            <a:rPr lang="en-US" sz="1050" dirty="0"/>
            <a:t>SAFETY</a:t>
          </a:r>
        </a:p>
        <a:p>
          <a:r>
            <a:rPr lang="en-US" sz="1050" dirty="0"/>
            <a:t>MANGERS</a:t>
          </a:r>
          <a:endParaRPr lang="en-GB" sz="1050" dirty="0"/>
        </a:p>
      </dgm:t>
    </dgm:pt>
    <dgm:pt modelId="{AD00617E-92B8-46C6-8AEB-0A53748A5A45}" type="parTrans" cxnId="{45A8662C-68ED-4DE0-8B38-3D866FE8A901}">
      <dgm:prSet/>
      <dgm:spPr>
        <a:solidFill>
          <a:srgbClr val="FF0000"/>
        </a:solidFill>
      </dgm:spPr>
      <dgm:t>
        <a:bodyPr/>
        <a:lstStyle/>
        <a:p>
          <a:endParaRPr lang="en-US"/>
        </a:p>
      </dgm:t>
    </dgm:pt>
    <dgm:pt modelId="{F5B7DC19-D1A5-412B-8654-89A942CA24A0}" type="sibTrans" cxnId="{45A8662C-68ED-4DE0-8B38-3D866FE8A901}">
      <dgm:prSet/>
      <dgm:spPr/>
      <dgm:t>
        <a:bodyPr/>
        <a:lstStyle/>
        <a:p>
          <a:endParaRPr lang="en-US"/>
        </a:p>
      </dgm:t>
    </dgm:pt>
    <dgm:pt modelId="{9D1048E8-3CEC-401C-A3D3-BFCCA241859D}">
      <dgm:prSet phldrT="[Text]" custT="1"/>
      <dgm:spPr>
        <a:solidFill>
          <a:schemeClr val="tx1">
            <a:lumMod val="60000"/>
            <a:lumOff val="40000"/>
          </a:schemeClr>
        </a:solidFill>
      </dgm:spPr>
      <dgm:t>
        <a:bodyPr/>
        <a:lstStyle/>
        <a:p>
          <a:r>
            <a:rPr lang="en-US" sz="1050" b="1" dirty="0"/>
            <a:t>AIS </a:t>
          </a:r>
        </a:p>
        <a:p>
          <a:r>
            <a:rPr lang="en-US" sz="1050" b="1" dirty="0"/>
            <a:t>ROLES</a:t>
          </a:r>
          <a:endParaRPr lang="en-GB" sz="1050" b="1" dirty="0"/>
        </a:p>
      </dgm:t>
    </dgm:pt>
    <dgm:pt modelId="{AC77710F-2280-48E9-B9F1-828C13147594}" type="parTrans" cxnId="{70E049B8-6FFE-4059-B833-592820D2B480}">
      <dgm:prSet/>
      <dgm:spPr>
        <a:solidFill>
          <a:srgbClr val="FFC000"/>
        </a:solidFill>
      </dgm:spPr>
      <dgm:t>
        <a:bodyPr/>
        <a:lstStyle/>
        <a:p>
          <a:endParaRPr lang="en-US"/>
        </a:p>
      </dgm:t>
    </dgm:pt>
    <dgm:pt modelId="{797CE77F-9E39-447C-ADF1-608F7E702918}" type="sibTrans" cxnId="{70E049B8-6FFE-4059-B833-592820D2B480}">
      <dgm:prSet/>
      <dgm:spPr/>
      <dgm:t>
        <a:bodyPr/>
        <a:lstStyle/>
        <a:p>
          <a:endParaRPr lang="en-US"/>
        </a:p>
      </dgm:t>
    </dgm:pt>
    <dgm:pt modelId="{2323406D-1E9A-4E35-A581-CBBB2C03E501}">
      <dgm:prSet/>
      <dgm:spPr/>
      <dgm:t>
        <a:bodyPr/>
        <a:lstStyle/>
        <a:p>
          <a:endParaRPr lang="en-US"/>
        </a:p>
      </dgm:t>
    </dgm:pt>
    <dgm:pt modelId="{7AD0434C-6680-43A4-93E0-A15E2ED1083A}" type="parTrans" cxnId="{9004CB29-A276-4A08-A9F9-A26D51C8B87C}">
      <dgm:prSet/>
      <dgm:spPr>
        <a:solidFill>
          <a:srgbClr val="FF0000"/>
        </a:solidFill>
      </dgm:spPr>
      <dgm:t>
        <a:bodyPr/>
        <a:lstStyle/>
        <a:p>
          <a:endParaRPr lang="en-US"/>
        </a:p>
      </dgm:t>
    </dgm:pt>
    <dgm:pt modelId="{335AE590-942E-4DF3-BF10-367A884737C0}" type="sibTrans" cxnId="{9004CB29-A276-4A08-A9F9-A26D51C8B87C}">
      <dgm:prSet/>
      <dgm:spPr/>
      <dgm:t>
        <a:bodyPr/>
        <a:lstStyle/>
        <a:p>
          <a:endParaRPr lang="en-US"/>
        </a:p>
      </dgm:t>
    </dgm:pt>
    <dgm:pt modelId="{4D06B849-FD5D-47A3-9688-F3782F8349B7}" type="pres">
      <dgm:prSet presAssocID="{786AEB2C-C82F-4B25-82FA-8DB6983A04FE}" presName="Name0" presStyleCnt="0">
        <dgm:presLayoutVars>
          <dgm:chMax val="1"/>
          <dgm:dir/>
          <dgm:animLvl val="ctr"/>
          <dgm:resizeHandles val="exact"/>
        </dgm:presLayoutVars>
      </dgm:prSet>
      <dgm:spPr/>
      <dgm:t>
        <a:bodyPr/>
        <a:lstStyle/>
        <a:p>
          <a:endParaRPr lang="en-US"/>
        </a:p>
      </dgm:t>
    </dgm:pt>
    <dgm:pt modelId="{8EFFB693-CE48-4E5C-8683-77E6FD015B37}" type="pres">
      <dgm:prSet presAssocID="{A765ED91-5317-4541-A0B0-C60C18644A35}" presName="centerShape" presStyleLbl="node0" presStyleIdx="0" presStyleCnt="1"/>
      <dgm:spPr/>
      <dgm:t>
        <a:bodyPr/>
        <a:lstStyle/>
        <a:p>
          <a:endParaRPr lang="en-US"/>
        </a:p>
      </dgm:t>
    </dgm:pt>
    <dgm:pt modelId="{9989D0D8-7516-4477-88AA-6D1D2F13FBBD}" type="pres">
      <dgm:prSet presAssocID="{B4E52B0D-AA9A-4ACF-A1C4-309A7E9977B9}" presName="parTrans" presStyleLbl="sibTrans2D1" presStyleIdx="0" presStyleCnt="6" custAng="10800000"/>
      <dgm:spPr/>
      <dgm:t>
        <a:bodyPr/>
        <a:lstStyle/>
        <a:p>
          <a:endParaRPr lang="en-US"/>
        </a:p>
      </dgm:t>
    </dgm:pt>
    <dgm:pt modelId="{D5E87696-7A9B-44C2-981B-FDD9D2D4E24A}" type="pres">
      <dgm:prSet presAssocID="{B4E52B0D-AA9A-4ACF-A1C4-309A7E9977B9}" presName="connectorText" presStyleLbl="sibTrans2D1" presStyleIdx="0" presStyleCnt="6"/>
      <dgm:spPr/>
      <dgm:t>
        <a:bodyPr/>
        <a:lstStyle/>
        <a:p>
          <a:endParaRPr lang="en-US"/>
        </a:p>
      </dgm:t>
    </dgm:pt>
    <dgm:pt modelId="{47076C6A-176F-4611-908F-92C5B5F847E0}" type="pres">
      <dgm:prSet presAssocID="{7BA93BA8-008F-4B0D-B994-5D3FA997804E}" presName="node" presStyleLbl="node1" presStyleIdx="0" presStyleCnt="6">
        <dgm:presLayoutVars>
          <dgm:bulletEnabled val="1"/>
        </dgm:presLayoutVars>
      </dgm:prSet>
      <dgm:spPr/>
      <dgm:t>
        <a:bodyPr/>
        <a:lstStyle/>
        <a:p>
          <a:endParaRPr lang="en-US"/>
        </a:p>
      </dgm:t>
    </dgm:pt>
    <dgm:pt modelId="{016086C1-61CA-4E64-B1A2-D94C3EC56130}" type="pres">
      <dgm:prSet presAssocID="{AC77710F-2280-48E9-B9F1-828C13147594}" presName="parTrans" presStyleLbl="sibTrans2D1" presStyleIdx="1" presStyleCnt="6" custAng="10314793" custScaleX="107243" custLinFactNeighborX="-36475" custLinFactNeighborY="-40719"/>
      <dgm:spPr/>
      <dgm:t>
        <a:bodyPr/>
        <a:lstStyle/>
        <a:p>
          <a:endParaRPr lang="en-US"/>
        </a:p>
      </dgm:t>
    </dgm:pt>
    <dgm:pt modelId="{64721636-BEEB-4674-8BD5-CA8BFC3C67D3}" type="pres">
      <dgm:prSet presAssocID="{AC77710F-2280-48E9-B9F1-828C13147594}" presName="connectorText" presStyleLbl="sibTrans2D1" presStyleIdx="1" presStyleCnt="6"/>
      <dgm:spPr/>
      <dgm:t>
        <a:bodyPr/>
        <a:lstStyle/>
        <a:p>
          <a:endParaRPr lang="en-US"/>
        </a:p>
      </dgm:t>
    </dgm:pt>
    <dgm:pt modelId="{A03848CC-E4FA-45C6-95B6-4070A2A96156}" type="pres">
      <dgm:prSet presAssocID="{9D1048E8-3CEC-401C-A3D3-BFCCA241859D}" presName="node" presStyleLbl="node1" presStyleIdx="1" presStyleCnt="6">
        <dgm:presLayoutVars>
          <dgm:bulletEnabled val="1"/>
        </dgm:presLayoutVars>
      </dgm:prSet>
      <dgm:spPr/>
      <dgm:t>
        <a:bodyPr/>
        <a:lstStyle/>
        <a:p>
          <a:endParaRPr lang="en-US"/>
        </a:p>
      </dgm:t>
    </dgm:pt>
    <dgm:pt modelId="{2FF7D98A-6995-4524-A78B-58E8306B6A53}" type="pres">
      <dgm:prSet presAssocID="{BBD4C918-7F0E-4FF9-BAE6-BE8D03AC8174}" presName="parTrans" presStyleLbl="sibTrans2D1" presStyleIdx="2" presStyleCnt="6"/>
      <dgm:spPr/>
      <dgm:t>
        <a:bodyPr/>
        <a:lstStyle/>
        <a:p>
          <a:endParaRPr lang="en-US"/>
        </a:p>
      </dgm:t>
    </dgm:pt>
    <dgm:pt modelId="{B6211A66-98CC-403F-A933-C68A5ADF9274}" type="pres">
      <dgm:prSet presAssocID="{BBD4C918-7F0E-4FF9-BAE6-BE8D03AC8174}" presName="connectorText" presStyleLbl="sibTrans2D1" presStyleIdx="2" presStyleCnt="6"/>
      <dgm:spPr/>
      <dgm:t>
        <a:bodyPr/>
        <a:lstStyle/>
        <a:p>
          <a:endParaRPr lang="en-US"/>
        </a:p>
      </dgm:t>
    </dgm:pt>
    <dgm:pt modelId="{A8E320BC-8BC2-4401-932C-D157A125025E}" type="pres">
      <dgm:prSet presAssocID="{971E6CE5-8F02-4367-BA1D-015916CA6EA8}" presName="node" presStyleLbl="node1" presStyleIdx="2" presStyleCnt="6">
        <dgm:presLayoutVars>
          <dgm:bulletEnabled val="1"/>
        </dgm:presLayoutVars>
      </dgm:prSet>
      <dgm:spPr/>
      <dgm:t>
        <a:bodyPr/>
        <a:lstStyle/>
        <a:p>
          <a:endParaRPr lang="en-US"/>
        </a:p>
      </dgm:t>
    </dgm:pt>
    <dgm:pt modelId="{37448C95-0A51-4BF2-B97C-D6F50B65C2A8}" type="pres">
      <dgm:prSet presAssocID="{3B8EBDB7-409C-432A-B29B-0E65FC288101}" presName="parTrans" presStyleLbl="sibTrans2D1" presStyleIdx="3" presStyleCnt="6"/>
      <dgm:spPr/>
      <dgm:t>
        <a:bodyPr/>
        <a:lstStyle/>
        <a:p>
          <a:endParaRPr lang="en-US"/>
        </a:p>
      </dgm:t>
    </dgm:pt>
    <dgm:pt modelId="{A7E9894D-E3F5-4E56-A93C-DFBC98526AE1}" type="pres">
      <dgm:prSet presAssocID="{3B8EBDB7-409C-432A-B29B-0E65FC288101}" presName="connectorText" presStyleLbl="sibTrans2D1" presStyleIdx="3" presStyleCnt="6"/>
      <dgm:spPr/>
      <dgm:t>
        <a:bodyPr/>
        <a:lstStyle/>
        <a:p>
          <a:endParaRPr lang="en-US"/>
        </a:p>
      </dgm:t>
    </dgm:pt>
    <dgm:pt modelId="{487E5913-3470-46E6-AD5B-BBB7F7DD8D80}" type="pres">
      <dgm:prSet presAssocID="{38DB74F8-5C6C-42B0-98DC-1B91A0F3C905}" presName="node" presStyleLbl="node1" presStyleIdx="3" presStyleCnt="6">
        <dgm:presLayoutVars>
          <dgm:bulletEnabled val="1"/>
        </dgm:presLayoutVars>
      </dgm:prSet>
      <dgm:spPr/>
      <dgm:t>
        <a:bodyPr/>
        <a:lstStyle/>
        <a:p>
          <a:endParaRPr lang="en-US"/>
        </a:p>
      </dgm:t>
    </dgm:pt>
    <dgm:pt modelId="{F51FA056-A262-4095-A8F4-B2A7B9B657D9}" type="pres">
      <dgm:prSet presAssocID="{C047F246-7FE0-4A96-A978-514D8E543907}" presName="parTrans" presStyleLbl="sibTrans2D1" presStyleIdx="4" presStyleCnt="6"/>
      <dgm:spPr/>
      <dgm:t>
        <a:bodyPr/>
        <a:lstStyle/>
        <a:p>
          <a:endParaRPr lang="en-US"/>
        </a:p>
      </dgm:t>
    </dgm:pt>
    <dgm:pt modelId="{FF70910E-C42C-45BD-8C4C-61D0556A443A}" type="pres">
      <dgm:prSet presAssocID="{C047F246-7FE0-4A96-A978-514D8E543907}" presName="connectorText" presStyleLbl="sibTrans2D1" presStyleIdx="4" presStyleCnt="6"/>
      <dgm:spPr/>
      <dgm:t>
        <a:bodyPr/>
        <a:lstStyle/>
        <a:p>
          <a:endParaRPr lang="en-US"/>
        </a:p>
      </dgm:t>
    </dgm:pt>
    <dgm:pt modelId="{790BB664-7B96-4C70-B107-D5ECD8BFF46A}" type="pres">
      <dgm:prSet presAssocID="{D669BDC7-5FC5-4160-A4ED-C6A92E7B739B}" presName="node" presStyleLbl="node1" presStyleIdx="4" presStyleCnt="6">
        <dgm:presLayoutVars>
          <dgm:bulletEnabled val="1"/>
        </dgm:presLayoutVars>
      </dgm:prSet>
      <dgm:spPr/>
      <dgm:t>
        <a:bodyPr/>
        <a:lstStyle/>
        <a:p>
          <a:endParaRPr lang="en-US"/>
        </a:p>
      </dgm:t>
    </dgm:pt>
    <dgm:pt modelId="{AEB1BB18-E0AE-441B-91F4-64FCAEAB9542}" type="pres">
      <dgm:prSet presAssocID="{AD00617E-92B8-46C6-8AEB-0A53748A5A45}" presName="parTrans" presStyleLbl="sibTrans2D1" presStyleIdx="5" presStyleCnt="6"/>
      <dgm:spPr/>
      <dgm:t>
        <a:bodyPr/>
        <a:lstStyle/>
        <a:p>
          <a:endParaRPr lang="en-US"/>
        </a:p>
      </dgm:t>
    </dgm:pt>
    <dgm:pt modelId="{7E0EE84C-DF3A-426F-8F7F-9E68B9D2CBDA}" type="pres">
      <dgm:prSet presAssocID="{AD00617E-92B8-46C6-8AEB-0A53748A5A45}" presName="connectorText" presStyleLbl="sibTrans2D1" presStyleIdx="5" presStyleCnt="6"/>
      <dgm:spPr/>
      <dgm:t>
        <a:bodyPr/>
        <a:lstStyle/>
        <a:p>
          <a:endParaRPr lang="en-US"/>
        </a:p>
      </dgm:t>
    </dgm:pt>
    <dgm:pt modelId="{4C0367FB-3638-4952-B34F-82A3DB1938CE}" type="pres">
      <dgm:prSet presAssocID="{80DA5A34-35F0-41EB-9EBD-DF8C251C5B4F}" presName="node" presStyleLbl="node1" presStyleIdx="5" presStyleCnt="6">
        <dgm:presLayoutVars>
          <dgm:bulletEnabled val="1"/>
        </dgm:presLayoutVars>
      </dgm:prSet>
      <dgm:spPr/>
      <dgm:t>
        <a:bodyPr/>
        <a:lstStyle/>
        <a:p>
          <a:endParaRPr lang="en-US"/>
        </a:p>
      </dgm:t>
    </dgm:pt>
  </dgm:ptLst>
  <dgm:cxnLst>
    <dgm:cxn modelId="{B5F2CA75-07BE-4DF0-99DF-AB948A7071E3}" type="presOf" srcId="{3B8EBDB7-409C-432A-B29B-0E65FC288101}" destId="{37448C95-0A51-4BF2-B97C-D6F50B65C2A8}" srcOrd="0" destOrd="0" presId="urn:microsoft.com/office/officeart/2005/8/layout/radial5"/>
    <dgm:cxn modelId="{3D8C8155-668E-4473-9616-04BA2EE56930}" type="presOf" srcId="{AD00617E-92B8-46C6-8AEB-0A53748A5A45}" destId="{7E0EE84C-DF3A-426F-8F7F-9E68B9D2CBDA}" srcOrd="1" destOrd="0" presId="urn:microsoft.com/office/officeart/2005/8/layout/radial5"/>
    <dgm:cxn modelId="{2AE8193E-9E1B-431F-AF90-C6B5E3F62DF5}" srcId="{A765ED91-5317-4541-A0B0-C60C18644A35}" destId="{7BA93BA8-008F-4B0D-B994-5D3FA997804E}" srcOrd="0" destOrd="0" parTransId="{B4E52B0D-AA9A-4ACF-A1C4-309A7E9977B9}" sibTransId="{F06A8457-EB10-4A04-987B-175AC0F9223F}"/>
    <dgm:cxn modelId="{B79C2195-15E7-4CD5-AB37-D249381E271E}" type="presOf" srcId="{971E6CE5-8F02-4367-BA1D-015916CA6EA8}" destId="{A8E320BC-8BC2-4401-932C-D157A125025E}" srcOrd="0" destOrd="0" presId="urn:microsoft.com/office/officeart/2005/8/layout/radial5"/>
    <dgm:cxn modelId="{5C9ED900-FCF9-4CCD-9C7E-B1CF1B91CE92}" type="presOf" srcId="{B4E52B0D-AA9A-4ACF-A1C4-309A7E9977B9}" destId="{D5E87696-7A9B-44C2-981B-FDD9D2D4E24A}" srcOrd="1" destOrd="0" presId="urn:microsoft.com/office/officeart/2005/8/layout/radial5"/>
    <dgm:cxn modelId="{952C9377-33EE-4D69-8DF1-233BA2EF7AA0}" srcId="{A765ED91-5317-4541-A0B0-C60C18644A35}" destId="{971E6CE5-8F02-4367-BA1D-015916CA6EA8}" srcOrd="2" destOrd="0" parTransId="{BBD4C918-7F0E-4FF9-BAE6-BE8D03AC8174}" sibTransId="{6CD88BD9-EBF3-4F18-80CF-8D87E710EF82}"/>
    <dgm:cxn modelId="{F8807FEF-4D02-4EA6-9FB1-C19B2F0B4624}" type="presOf" srcId="{D669BDC7-5FC5-4160-A4ED-C6A92E7B739B}" destId="{790BB664-7B96-4C70-B107-D5ECD8BFF46A}" srcOrd="0" destOrd="0" presId="urn:microsoft.com/office/officeart/2005/8/layout/radial5"/>
    <dgm:cxn modelId="{07ADC77B-6D15-4511-8E9E-7F47FD09AB93}" type="presOf" srcId="{C047F246-7FE0-4A96-A978-514D8E543907}" destId="{F51FA056-A262-4095-A8F4-B2A7B9B657D9}" srcOrd="0" destOrd="0" presId="urn:microsoft.com/office/officeart/2005/8/layout/radial5"/>
    <dgm:cxn modelId="{9004CB29-A276-4A08-A9F9-A26D51C8B87C}" srcId="{786AEB2C-C82F-4B25-82FA-8DB6983A04FE}" destId="{2323406D-1E9A-4E35-A581-CBBB2C03E501}" srcOrd="1" destOrd="0" parTransId="{7AD0434C-6680-43A4-93E0-A15E2ED1083A}" sibTransId="{335AE590-942E-4DF3-BF10-367A884737C0}"/>
    <dgm:cxn modelId="{A944176A-6AC5-40B1-B6F6-237D7A21C8DC}" type="presOf" srcId="{C047F246-7FE0-4A96-A978-514D8E543907}" destId="{FF70910E-C42C-45BD-8C4C-61D0556A443A}" srcOrd="1" destOrd="0" presId="urn:microsoft.com/office/officeart/2005/8/layout/radial5"/>
    <dgm:cxn modelId="{0A46A561-4B2F-4D36-BA67-42520B0898A6}" type="presOf" srcId="{AC77710F-2280-48E9-B9F1-828C13147594}" destId="{016086C1-61CA-4E64-B1A2-D94C3EC56130}" srcOrd="0" destOrd="0" presId="urn:microsoft.com/office/officeart/2005/8/layout/radial5"/>
    <dgm:cxn modelId="{2E65CF10-D905-4880-9535-DD04F14D7AEC}" type="presOf" srcId="{3B8EBDB7-409C-432A-B29B-0E65FC288101}" destId="{A7E9894D-E3F5-4E56-A93C-DFBC98526AE1}" srcOrd="1" destOrd="0" presId="urn:microsoft.com/office/officeart/2005/8/layout/radial5"/>
    <dgm:cxn modelId="{1DC2CB72-C39D-47A7-AE9B-231E5BA92060}" type="presOf" srcId="{BBD4C918-7F0E-4FF9-BAE6-BE8D03AC8174}" destId="{B6211A66-98CC-403F-A933-C68A5ADF9274}" srcOrd="1" destOrd="0" presId="urn:microsoft.com/office/officeart/2005/8/layout/radial5"/>
    <dgm:cxn modelId="{10E743D9-4EBF-4100-91CB-2984738A6648}" type="presOf" srcId="{BBD4C918-7F0E-4FF9-BAE6-BE8D03AC8174}" destId="{2FF7D98A-6995-4524-A78B-58E8306B6A53}" srcOrd="0" destOrd="0" presId="urn:microsoft.com/office/officeart/2005/8/layout/radial5"/>
    <dgm:cxn modelId="{8721E3ED-841D-4948-B520-0C4A063BB520}" type="presOf" srcId="{786AEB2C-C82F-4B25-82FA-8DB6983A04FE}" destId="{4D06B849-FD5D-47A3-9688-F3782F8349B7}" srcOrd="0" destOrd="0" presId="urn:microsoft.com/office/officeart/2005/8/layout/radial5"/>
    <dgm:cxn modelId="{127A1CBF-1B28-4D38-88E7-97CAB3714811}" type="presOf" srcId="{AD00617E-92B8-46C6-8AEB-0A53748A5A45}" destId="{AEB1BB18-E0AE-441B-91F4-64FCAEAB9542}" srcOrd="0" destOrd="0" presId="urn:microsoft.com/office/officeart/2005/8/layout/radial5"/>
    <dgm:cxn modelId="{EA1B4A1E-FF24-43E9-9DF6-361EF0BAC395}" type="presOf" srcId="{38DB74F8-5C6C-42B0-98DC-1B91A0F3C905}" destId="{487E5913-3470-46E6-AD5B-BBB7F7DD8D80}" srcOrd="0" destOrd="0" presId="urn:microsoft.com/office/officeart/2005/8/layout/radial5"/>
    <dgm:cxn modelId="{9569643E-AD63-4FD9-BAF4-E1CCF3BFECC5}" srcId="{A765ED91-5317-4541-A0B0-C60C18644A35}" destId="{D669BDC7-5FC5-4160-A4ED-C6A92E7B739B}" srcOrd="4" destOrd="0" parTransId="{C047F246-7FE0-4A96-A978-514D8E543907}" sibTransId="{5ECB9F8E-E525-4A26-B55B-1E3F206C497D}"/>
    <dgm:cxn modelId="{267FB648-B09F-4D87-817B-F46CF243A5B6}" type="presOf" srcId="{80DA5A34-35F0-41EB-9EBD-DF8C251C5B4F}" destId="{4C0367FB-3638-4952-B34F-82A3DB1938CE}" srcOrd="0" destOrd="0" presId="urn:microsoft.com/office/officeart/2005/8/layout/radial5"/>
    <dgm:cxn modelId="{66AC0D57-502D-49C9-A749-7991056B3153}" type="presOf" srcId="{7BA93BA8-008F-4B0D-B994-5D3FA997804E}" destId="{47076C6A-176F-4611-908F-92C5B5F847E0}" srcOrd="0" destOrd="0" presId="urn:microsoft.com/office/officeart/2005/8/layout/radial5"/>
    <dgm:cxn modelId="{70E049B8-6FFE-4059-B833-592820D2B480}" srcId="{A765ED91-5317-4541-A0B0-C60C18644A35}" destId="{9D1048E8-3CEC-401C-A3D3-BFCCA241859D}" srcOrd="1" destOrd="0" parTransId="{AC77710F-2280-48E9-B9F1-828C13147594}" sibTransId="{797CE77F-9E39-447C-ADF1-608F7E702918}"/>
    <dgm:cxn modelId="{A551DF6A-B6CB-4CE4-A70A-01014CA55448}" type="presOf" srcId="{9D1048E8-3CEC-401C-A3D3-BFCCA241859D}" destId="{A03848CC-E4FA-45C6-95B6-4070A2A96156}" srcOrd="0" destOrd="0" presId="urn:microsoft.com/office/officeart/2005/8/layout/radial5"/>
    <dgm:cxn modelId="{1D7FBDA0-92CC-4EB7-86B9-AC36EA86C974}" type="presOf" srcId="{B4E52B0D-AA9A-4ACF-A1C4-309A7E9977B9}" destId="{9989D0D8-7516-4477-88AA-6D1D2F13FBBD}" srcOrd="0" destOrd="0" presId="urn:microsoft.com/office/officeart/2005/8/layout/radial5"/>
    <dgm:cxn modelId="{87972460-FF16-4E51-B245-A4FE3FD32723}" type="presOf" srcId="{A765ED91-5317-4541-A0B0-C60C18644A35}" destId="{8EFFB693-CE48-4E5C-8683-77E6FD015B37}" srcOrd="0" destOrd="0" presId="urn:microsoft.com/office/officeart/2005/8/layout/radial5"/>
    <dgm:cxn modelId="{45A8662C-68ED-4DE0-8B38-3D866FE8A901}" srcId="{A765ED91-5317-4541-A0B0-C60C18644A35}" destId="{80DA5A34-35F0-41EB-9EBD-DF8C251C5B4F}" srcOrd="5" destOrd="0" parTransId="{AD00617E-92B8-46C6-8AEB-0A53748A5A45}" sibTransId="{F5B7DC19-D1A5-412B-8654-89A942CA24A0}"/>
    <dgm:cxn modelId="{D38CBC37-FCDD-45CA-B76F-3F0684DC3041}" srcId="{A765ED91-5317-4541-A0B0-C60C18644A35}" destId="{38DB74F8-5C6C-42B0-98DC-1B91A0F3C905}" srcOrd="3" destOrd="0" parTransId="{3B8EBDB7-409C-432A-B29B-0E65FC288101}" sibTransId="{67E492D6-2838-49C9-A3A8-DBFABC513A3D}"/>
    <dgm:cxn modelId="{D595663D-3668-46A6-BC78-9C2E634AC957}" type="presOf" srcId="{AC77710F-2280-48E9-B9F1-828C13147594}" destId="{64721636-BEEB-4674-8BD5-CA8BFC3C67D3}" srcOrd="1" destOrd="0" presId="urn:microsoft.com/office/officeart/2005/8/layout/radial5"/>
    <dgm:cxn modelId="{A24241AF-E778-49B3-B21E-046D24EA1C22}" srcId="{786AEB2C-C82F-4B25-82FA-8DB6983A04FE}" destId="{A765ED91-5317-4541-A0B0-C60C18644A35}" srcOrd="0" destOrd="0" parTransId="{C617CAA1-228C-423A-89E6-F6D72AF0D62C}" sibTransId="{01F08840-7504-42A8-A535-BED48287370C}"/>
    <dgm:cxn modelId="{D0925B58-6DEF-4F16-915D-BD291C694881}" type="presParOf" srcId="{4D06B849-FD5D-47A3-9688-F3782F8349B7}" destId="{8EFFB693-CE48-4E5C-8683-77E6FD015B37}" srcOrd="0" destOrd="0" presId="urn:microsoft.com/office/officeart/2005/8/layout/radial5"/>
    <dgm:cxn modelId="{8DA178C0-6CA4-43A8-9A4D-07B35BE0B23B}" type="presParOf" srcId="{4D06B849-FD5D-47A3-9688-F3782F8349B7}" destId="{9989D0D8-7516-4477-88AA-6D1D2F13FBBD}" srcOrd="1" destOrd="0" presId="urn:microsoft.com/office/officeart/2005/8/layout/radial5"/>
    <dgm:cxn modelId="{0AD7DC24-AA84-491C-B7FA-12D37C9E4236}" type="presParOf" srcId="{9989D0D8-7516-4477-88AA-6D1D2F13FBBD}" destId="{D5E87696-7A9B-44C2-981B-FDD9D2D4E24A}" srcOrd="0" destOrd="0" presId="urn:microsoft.com/office/officeart/2005/8/layout/radial5"/>
    <dgm:cxn modelId="{4ED33AF5-AEB7-4522-8080-7B469215112F}" type="presParOf" srcId="{4D06B849-FD5D-47A3-9688-F3782F8349B7}" destId="{47076C6A-176F-4611-908F-92C5B5F847E0}" srcOrd="2" destOrd="0" presId="urn:microsoft.com/office/officeart/2005/8/layout/radial5"/>
    <dgm:cxn modelId="{1FF43CF2-C5EE-4732-87C6-661D2107CADD}" type="presParOf" srcId="{4D06B849-FD5D-47A3-9688-F3782F8349B7}" destId="{016086C1-61CA-4E64-B1A2-D94C3EC56130}" srcOrd="3" destOrd="0" presId="urn:microsoft.com/office/officeart/2005/8/layout/radial5"/>
    <dgm:cxn modelId="{9008EBEF-3E5A-428D-827E-4C1365B6EFA9}" type="presParOf" srcId="{016086C1-61CA-4E64-B1A2-D94C3EC56130}" destId="{64721636-BEEB-4674-8BD5-CA8BFC3C67D3}" srcOrd="0" destOrd="0" presId="urn:microsoft.com/office/officeart/2005/8/layout/radial5"/>
    <dgm:cxn modelId="{B02CCED0-E96C-4803-B0C2-96E28910D20C}" type="presParOf" srcId="{4D06B849-FD5D-47A3-9688-F3782F8349B7}" destId="{A03848CC-E4FA-45C6-95B6-4070A2A96156}" srcOrd="4" destOrd="0" presId="urn:microsoft.com/office/officeart/2005/8/layout/radial5"/>
    <dgm:cxn modelId="{862D5B3B-4824-4216-84D4-CCA5FB644333}" type="presParOf" srcId="{4D06B849-FD5D-47A3-9688-F3782F8349B7}" destId="{2FF7D98A-6995-4524-A78B-58E8306B6A53}" srcOrd="5" destOrd="0" presId="urn:microsoft.com/office/officeart/2005/8/layout/radial5"/>
    <dgm:cxn modelId="{586273DF-2E0B-44F0-B6D4-432EF005F3CD}" type="presParOf" srcId="{2FF7D98A-6995-4524-A78B-58E8306B6A53}" destId="{B6211A66-98CC-403F-A933-C68A5ADF9274}" srcOrd="0" destOrd="0" presId="urn:microsoft.com/office/officeart/2005/8/layout/radial5"/>
    <dgm:cxn modelId="{4C01B57C-3A2E-4CB0-88EF-13C510760B28}" type="presParOf" srcId="{4D06B849-FD5D-47A3-9688-F3782F8349B7}" destId="{A8E320BC-8BC2-4401-932C-D157A125025E}" srcOrd="6" destOrd="0" presId="urn:microsoft.com/office/officeart/2005/8/layout/radial5"/>
    <dgm:cxn modelId="{AE01F733-5788-4DAD-B9FE-2C28EA77FEC5}" type="presParOf" srcId="{4D06B849-FD5D-47A3-9688-F3782F8349B7}" destId="{37448C95-0A51-4BF2-B97C-D6F50B65C2A8}" srcOrd="7" destOrd="0" presId="urn:microsoft.com/office/officeart/2005/8/layout/radial5"/>
    <dgm:cxn modelId="{2F166F5E-973F-4DC7-9111-5AFC9ED8090E}" type="presParOf" srcId="{37448C95-0A51-4BF2-B97C-D6F50B65C2A8}" destId="{A7E9894D-E3F5-4E56-A93C-DFBC98526AE1}" srcOrd="0" destOrd="0" presId="urn:microsoft.com/office/officeart/2005/8/layout/radial5"/>
    <dgm:cxn modelId="{6A6BFD46-8B0E-43E8-B8EC-AEC2C71F8378}" type="presParOf" srcId="{4D06B849-FD5D-47A3-9688-F3782F8349B7}" destId="{487E5913-3470-46E6-AD5B-BBB7F7DD8D80}" srcOrd="8" destOrd="0" presId="urn:microsoft.com/office/officeart/2005/8/layout/radial5"/>
    <dgm:cxn modelId="{BA3C34A3-599B-4EE5-B722-F37152788A33}" type="presParOf" srcId="{4D06B849-FD5D-47A3-9688-F3782F8349B7}" destId="{F51FA056-A262-4095-A8F4-B2A7B9B657D9}" srcOrd="9" destOrd="0" presId="urn:microsoft.com/office/officeart/2005/8/layout/radial5"/>
    <dgm:cxn modelId="{4787176C-FA9A-47FE-88E3-E03B0184C7CA}" type="presParOf" srcId="{F51FA056-A262-4095-A8F4-B2A7B9B657D9}" destId="{FF70910E-C42C-45BD-8C4C-61D0556A443A}" srcOrd="0" destOrd="0" presId="urn:microsoft.com/office/officeart/2005/8/layout/radial5"/>
    <dgm:cxn modelId="{69546A83-3A41-4351-94F9-3D509D6EED2D}" type="presParOf" srcId="{4D06B849-FD5D-47A3-9688-F3782F8349B7}" destId="{790BB664-7B96-4C70-B107-D5ECD8BFF46A}" srcOrd="10" destOrd="0" presId="urn:microsoft.com/office/officeart/2005/8/layout/radial5"/>
    <dgm:cxn modelId="{7643768E-0E9E-4E22-AB6A-A2ABCB0C04B7}" type="presParOf" srcId="{4D06B849-FD5D-47A3-9688-F3782F8349B7}" destId="{AEB1BB18-E0AE-441B-91F4-64FCAEAB9542}" srcOrd="11" destOrd="0" presId="urn:microsoft.com/office/officeart/2005/8/layout/radial5"/>
    <dgm:cxn modelId="{E55854CF-427D-4A43-996F-A27201B51208}" type="presParOf" srcId="{AEB1BB18-E0AE-441B-91F4-64FCAEAB9542}" destId="{7E0EE84C-DF3A-426F-8F7F-9E68B9D2CBDA}" srcOrd="0" destOrd="0" presId="urn:microsoft.com/office/officeart/2005/8/layout/radial5"/>
    <dgm:cxn modelId="{254CCDAE-113F-4EF5-B259-7D3BC0D1B3AF}" type="presParOf" srcId="{4D06B849-FD5D-47A3-9688-F3782F8349B7}" destId="{4C0367FB-3638-4952-B34F-82A3DB1938CE}" srcOrd="12"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86AEB2C-C82F-4B25-82FA-8DB6983A04FE}" type="doc">
      <dgm:prSet loTypeId="urn:microsoft.com/office/officeart/2005/8/layout/radial5" loCatId="cycle" qsTypeId="urn:microsoft.com/office/officeart/2005/8/quickstyle/simple1" qsCatId="simple" csTypeId="urn:microsoft.com/office/officeart/2005/8/colors/accent0_3" csCatId="mainScheme" phldr="1"/>
      <dgm:spPr/>
      <dgm:t>
        <a:bodyPr/>
        <a:lstStyle/>
        <a:p>
          <a:endParaRPr lang="en-GB"/>
        </a:p>
      </dgm:t>
    </dgm:pt>
    <dgm:pt modelId="{A765ED91-5317-4541-A0B0-C60C18644A35}">
      <dgm:prSet phldrT="[Text]" custT="1"/>
      <dgm:spPr/>
      <dgm:t>
        <a:bodyPr/>
        <a:lstStyle/>
        <a:p>
          <a:r>
            <a:rPr lang="en-GB" sz="800" dirty="0"/>
            <a:t>Dosimetry</a:t>
          </a:r>
        </a:p>
      </dgm:t>
    </dgm:pt>
    <dgm:pt modelId="{C617CAA1-228C-423A-89E6-F6D72AF0D62C}" type="parTrans" cxnId="{A24241AF-E778-49B3-B21E-046D24EA1C22}">
      <dgm:prSet/>
      <dgm:spPr/>
      <dgm:t>
        <a:bodyPr/>
        <a:lstStyle/>
        <a:p>
          <a:endParaRPr lang="en-GB"/>
        </a:p>
      </dgm:t>
    </dgm:pt>
    <dgm:pt modelId="{01F08840-7504-42A8-A535-BED48287370C}" type="sibTrans" cxnId="{A24241AF-E778-49B3-B21E-046D24EA1C22}">
      <dgm:prSet/>
      <dgm:spPr/>
      <dgm:t>
        <a:bodyPr/>
        <a:lstStyle/>
        <a:p>
          <a:endParaRPr lang="en-GB"/>
        </a:p>
      </dgm:t>
    </dgm:pt>
    <dgm:pt modelId="{7BA93BA8-008F-4B0D-B994-5D3FA997804E}">
      <dgm:prSet phldrT="[Text]" custT="1"/>
      <dgm:spPr/>
      <dgm:t>
        <a:bodyPr/>
        <a:lstStyle/>
        <a:p>
          <a:r>
            <a:rPr lang="en-GB" sz="900" dirty="0"/>
            <a:t>Medical Service</a:t>
          </a:r>
        </a:p>
      </dgm:t>
    </dgm:pt>
    <dgm:pt modelId="{B4E52B0D-AA9A-4ACF-A1C4-309A7E9977B9}" type="parTrans" cxnId="{2AE8193E-9E1B-431F-AF90-C6B5E3F62DF5}">
      <dgm:prSet/>
      <dgm:spPr>
        <a:solidFill>
          <a:srgbClr val="FFC000"/>
        </a:solidFill>
      </dgm:spPr>
      <dgm:t>
        <a:bodyPr/>
        <a:lstStyle/>
        <a:p>
          <a:endParaRPr lang="en-GB" dirty="0"/>
        </a:p>
      </dgm:t>
    </dgm:pt>
    <dgm:pt modelId="{F06A8457-EB10-4A04-987B-175AC0F9223F}" type="sibTrans" cxnId="{2AE8193E-9E1B-431F-AF90-C6B5E3F62DF5}">
      <dgm:prSet/>
      <dgm:spPr/>
      <dgm:t>
        <a:bodyPr/>
        <a:lstStyle/>
        <a:p>
          <a:endParaRPr lang="en-GB"/>
        </a:p>
      </dgm:t>
    </dgm:pt>
    <dgm:pt modelId="{971E6CE5-8F02-4367-BA1D-015916CA6EA8}">
      <dgm:prSet phldrT="[Text]" custT="1"/>
      <dgm:spPr/>
      <dgm:t>
        <a:bodyPr/>
        <a:lstStyle/>
        <a:p>
          <a:r>
            <a:rPr lang="en-GB" sz="1000" dirty="0"/>
            <a:t>Access control </a:t>
          </a:r>
        </a:p>
      </dgm:t>
    </dgm:pt>
    <dgm:pt modelId="{BBD4C918-7F0E-4FF9-BAE6-BE8D03AC8174}" type="parTrans" cxnId="{952C9377-33EE-4D69-8DF1-233BA2EF7AA0}">
      <dgm:prSet/>
      <dgm:spPr>
        <a:solidFill>
          <a:srgbClr val="FF0000"/>
        </a:solidFill>
      </dgm:spPr>
      <dgm:t>
        <a:bodyPr/>
        <a:lstStyle/>
        <a:p>
          <a:endParaRPr lang="en-GB" dirty="0"/>
        </a:p>
      </dgm:t>
    </dgm:pt>
    <dgm:pt modelId="{6CD88BD9-EBF3-4F18-80CF-8D87E710EF82}" type="sibTrans" cxnId="{952C9377-33EE-4D69-8DF1-233BA2EF7AA0}">
      <dgm:prSet/>
      <dgm:spPr/>
      <dgm:t>
        <a:bodyPr/>
        <a:lstStyle/>
        <a:p>
          <a:endParaRPr lang="en-GB"/>
        </a:p>
      </dgm:t>
    </dgm:pt>
    <dgm:pt modelId="{38DB74F8-5C6C-42B0-98DC-1B91A0F3C905}">
      <dgm:prSet phldrT="[Text]" custT="1"/>
      <dgm:spPr/>
      <dgm:t>
        <a:bodyPr/>
        <a:lstStyle/>
        <a:p>
          <a:r>
            <a:rPr lang="en-GB" sz="1000" dirty="0"/>
            <a:t>IMPACT</a:t>
          </a:r>
          <a:endParaRPr lang="en-GB" sz="800" dirty="0"/>
        </a:p>
      </dgm:t>
    </dgm:pt>
    <dgm:pt modelId="{3B8EBDB7-409C-432A-B29B-0E65FC288101}" type="parTrans" cxnId="{D38CBC37-FCDD-45CA-B76F-3F0684DC3041}">
      <dgm:prSet/>
      <dgm:spPr>
        <a:solidFill>
          <a:srgbClr val="FF0000"/>
        </a:solidFill>
      </dgm:spPr>
      <dgm:t>
        <a:bodyPr/>
        <a:lstStyle/>
        <a:p>
          <a:endParaRPr lang="en-GB"/>
        </a:p>
      </dgm:t>
    </dgm:pt>
    <dgm:pt modelId="{67E492D6-2838-49C9-A3A8-DBFABC513A3D}" type="sibTrans" cxnId="{D38CBC37-FCDD-45CA-B76F-3F0684DC3041}">
      <dgm:prSet/>
      <dgm:spPr/>
      <dgm:t>
        <a:bodyPr/>
        <a:lstStyle/>
        <a:p>
          <a:endParaRPr lang="en-GB"/>
        </a:p>
      </dgm:t>
    </dgm:pt>
    <dgm:pt modelId="{D669BDC7-5FC5-4160-A4ED-C6A92E7B739B}">
      <dgm:prSet phldrT="[Text]" custT="1"/>
      <dgm:spPr/>
      <dgm:t>
        <a:bodyPr/>
        <a:lstStyle/>
        <a:p>
          <a:r>
            <a:rPr lang="en-GB" sz="1050" dirty="0"/>
            <a:t>AIS</a:t>
          </a:r>
        </a:p>
        <a:p>
          <a:r>
            <a:rPr lang="en-GB" sz="1050" dirty="0"/>
            <a:t>Contract</a:t>
          </a:r>
          <a:endParaRPr lang="en-GB" sz="900" dirty="0"/>
        </a:p>
      </dgm:t>
    </dgm:pt>
    <dgm:pt modelId="{C047F246-7FE0-4A96-A978-514D8E543907}" type="parTrans" cxnId="{9569643E-AD63-4FD9-BAF4-E1CCF3BFECC5}">
      <dgm:prSet/>
      <dgm:spPr>
        <a:solidFill>
          <a:srgbClr val="FFC000"/>
        </a:solidFill>
      </dgm:spPr>
      <dgm:t>
        <a:bodyPr/>
        <a:lstStyle/>
        <a:p>
          <a:endParaRPr lang="en-GB"/>
        </a:p>
      </dgm:t>
    </dgm:pt>
    <dgm:pt modelId="{5ECB9F8E-E525-4A26-B55B-1E3F206C497D}" type="sibTrans" cxnId="{9569643E-AD63-4FD9-BAF4-E1CCF3BFECC5}">
      <dgm:prSet/>
      <dgm:spPr/>
      <dgm:t>
        <a:bodyPr/>
        <a:lstStyle/>
        <a:p>
          <a:endParaRPr lang="en-GB"/>
        </a:p>
      </dgm:t>
    </dgm:pt>
    <dgm:pt modelId="{5841F0FD-0492-4E80-8A25-40A4B341E98A}">
      <dgm:prSet phldrT="[Text]" custT="1"/>
      <dgm:spPr/>
      <dgm:t>
        <a:bodyPr/>
        <a:lstStyle/>
        <a:p>
          <a:r>
            <a:rPr lang="en-US" sz="900" dirty="0"/>
            <a:t>Safety Training</a:t>
          </a:r>
          <a:endParaRPr lang="en-GB" sz="900" dirty="0"/>
        </a:p>
      </dgm:t>
    </dgm:pt>
    <dgm:pt modelId="{6F25B031-BD14-4FDF-AB1C-7F26E6AFD24E}" type="parTrans" cxnId="{1913116D-4D57-47E7-A2DE-68A420585B20}">
      <dgm:prSet/>
      <dgm:spPr>
        <a:solidFill>
          <a:srgbClr val="FFC000"/>
        </a:solidFill>
      </dgm:spPr>
      <dgm:t>
        <a:bodyPr/>
        <a:lstStyle/>
        <a:p>
          <a:endParaRPr lang="en-US" dirty="0"/>
        </a:p>
      </dgm:t>
    </dgm:pt>
    <dgm:pt modelId="{DF523DD1-8868-4B2E-86D9-0E6B91322F93}" type="sibTrans" cxnId="{1913116D-4D57-47E7-A2DE-68A420585B20}">
      <dgm:prSet/>
      <dgm:spPr/>
      <dgm:t>
        <a:bodyPr/>
        <a:lstStyle/>
        <a:p>
          <a:endParaRPr lang="en-US"/>
        </a:p>
      </dgm:t>
    </dgm:pt>
    <dgm:pt modelId="{4D06B849-FD5D-47A3-9688-F3782F8349B7}" type="pres">
      <dgm:prSet presAssocID="{786AEB2C-C82F-4B25-82FA-8DB6983A04FE}" presName="Name0" presStyleCnt="0">
        <dgm:presLayoutVars>
          <dgm:chMax val="1"/>
          <dgm:dir/>
          <dgm:animLvl val="ctr"/>
          <dgm:resizeHandles val="exact"/>
        </dgm:presLayoutVars>
      </dgm:prSet>
      <dgm:spPr/>
      <dgm:t>
        <a:bodyPr/>
        <a:lstStyle/>
        <a:p>
          <a:endParaRPr lang="en-US"/>
        </a:p>
      </dgm:t>
    </dgm:pt>
    <dgm:pt modelId="{8EFFB693-CE48-4E5C-8683-77E6FD015B37}" type="pres">
      <dgm:prSet presAssocID="{A765ED91-5317-4541-A0B0-C60C18644A35}" presName="centerShape" presStyleLbl="node0" presStyleIdx="0" presStyleCnt="1" custScaleX="114825" custScaleY="111066"/>
      <dgm:spPr/>
      <dgm:t>
        <a:bodyPr/>
        <a:lstStyle/>
        <a:p>
          <a:endParaRPr lang="en-US"/>
        </a:p>
      </dgm:t>
    </dgm:pt>
    <dgm:pt modelId="{9989D0D8-7516-4477-88AA-6D1D2F13FBBD}" type="pres">
      <dgm:prSet presAssocID="{B4E52B0D-AA9A-4ACF-A1C4-309A7E9977B9}" presName="parTrans" presStyleLbl="sibTrans2D1" presStyleIdx="0" presStyleCnt="5" custAng="10800000" custLinFactNeighborX="-55837" custLinFactNeighborY="-2381"/>
      <dgm:spPr/>
      <dgm:t>
        <a:bodyPr/>
        <a:lstStyle/>
        <a:p>
          <a:endParaRPr lang="en-US"/>
        </a:p>
      </dgm:t>
    </dgm:pt>
    <dgm:pt modelId="{D5E87696-7A9B-44C2-981B-FDD9D2D4E24A}" type="pres">
      <dgm:prSet presAssocID="{B4E52B0D-AA9A-4ACF-A1C4-309A7E9977B9}" presName="connectorText" presStyleLbl="sibTrans2D1" presStyleIdx="0" presStyleCnt="5"/>
      <dgm:spPr/>
      <dgm:t>
        <a:bodyPr/>
        <a:lstStyle/>
        <a:p>
          <a:endParaRPr lang="en-US"/>
        </a:p>
      </dgm:t>
    </dgm:pt>
    <dgm:pt modelId="{47076C6A-176F-4611-908F-92C5B5F847E0}" type="pres">
      <dgm:prSet presAssocID="{7BA93BA8-008F-4B0D-B994-5D3FA997804E}" presName="node" presStyleLbl="node1" presStyleIdx="0" presStyleCnt="5">
        <dgm:presLayoutVars>
          <dgm:bulletEnabled val="1"/>
        </dgm:presLayoutVars>
      </dgm:prSet>
      <dgm:spPr/>
      <dgm:t>
        <a:bodyPr/>
        <a:lstStyle/>
        <a:p>
          <a:endParaRPr lang="en-US"/>
        </a:p>
      </dgm:t>
    </dgm:pt>
    <dgm:pt modelId="{2FF7D98A-6995-4524-A78B-58E8306B6A53}" type="pres">
      <dgm:prSet presAssocID="{BBD4C918-7F0E-4FF9-BAE6-BE8D03AC8174}" presName="parTrans" presStyleLbl="sibTrans2D1" presStyleIdx="1" presStyleCnt="5"/>
      <dgm:spPr/>
      <dgm:t>
        <a:bodyPr/>
        <a:lstStyle/>
        <a:p>
          <a:endParaRPr lang="en-US"/>
        </a:p>
      </dgm:t>
    </dgm:pt>
    <dgm:pt modelId="{B6211A66-98CC-403F-A933-C68A5ADF9274}" type="pres">
      <dgm:prSet presAssocID="{BBD4C918-7F0E-4FF9-BAE6-BE8D03AC8174}" presName="connectorText" presStyleLbl="sibTrans2D1" presStyleIdx="1" presStyleCnt="5"/>
      <dgm:spPr/>
      <dgm:t>
        <a:bodyPr/>
        <a:lstStyle/>
        <a:p>
          <a:endParaRPr lang="en-US"/>
        </a:p>
      </dgm:t>
    </dgm:pt>
    <dgm:pt modelId="{A8E320BC-8BC2-4401-932C-D157A125025E}" type="pres">
      <dgm:prSet presAssocID="{971E6CE5-8F02-4367-BA1D-015916CA6EA8}" presName="node" presStyleLbl="node1" presStyleIdx="1" presStyleCnt="5" custScaleX="110078" custScaleY="103320" custRadScaleRad="120765" custRadScaleInc="1860">
        <dgm:presLayoutVars>
          <dgm:bulletEnabled val="1"/>
        </dgm:presLayoutVars>
      </dgm:prSet>
      <dgm:spPr/>
      <dgm:t>
        <a:bodyPr/>
        <a:lstStyle/>
        <a:p>
          <a:endParaRPr lang="en-US"/>
        </a:p>
      </dgm:t>
    </dgm:pt>
    <dgm:pt modelId="{37448C95-0A51-4BF2-B97C-D6F50B65C2A8}" type="pres">
      <dgm:prSet presAssocID="{3B8EBDB7-409C-432A-B29B-0E65FC288101}" presName="parTrans" presStyleLbl="sibTrans2D1" presStyleIdx="2" presStyleCnt="5"/>
      <dgm:spPr/>
      <dgm:t>
        <a:bodyPr/>
        <a:lstStyle/>
        <a:p>
          <a:endParaRPr lang="en-US"/>
        </a:p>
      </dgm:t>
    </dgm:pt>
    <dgm:pt modelId="{A7E9894D-E3F5-4E56-A93C-DFBC98526AE1}" type="pres">
      <dgm:prSet presAssocID="{3B8EBDB7-409C-432A-B29B-0E65FC288101}" presName="connectorText" presStyleLbl="sibTrans2D1" presStyleIdx="2" presStyleCnt="5"/>
      <dgm:spPr/>
      <dgm:t>
        <a:bodyPr/>
        <a:lstStyle/>
        <a:p>
          <a:endParaRPr lang="en-US"/>
        </a:p>
      </dgm:t>
    </dgm:pt>
    <dgm:pt modelId="{487E5913-3470-46E6-AD5B-BBB7F7DD8D80}" type="pres">
      <dgm:prSet presAssocID="{38DB74F8-5C6C-42B0-98DC-1B91A0F3C905}" presName="node" presStyleLbl="node1" presStyleIdx="2" presStyleCnt="5">
        <dgm:presLayoutVars>
          <dgm:bulletEnabled val="1"/>
        </dgm:presLayoutVars>
      </dgm:prSet>
      <dgm:spPr/>
      <dgm:t>
        <a:bodyPr/>
        <a:lstStyle/>
        <a:p>
          <a:endParaRPr lang="en-US"/>
        </a:p>
      </dgm:t>
    </dgm:pt>
    <dgm:pt modelId="{F51FA056-A262-4095-A8F4-B2A7B9B657D9}" type="pres">
      <dgm:prSet presAssocID="{C047F246-7FE0-4A96-A978-514D8E543907}" presName="parTrans" presStyleLbl="sibTrans2D1" presStyleIdx="3" presStyleCnt="5" custAng="10849454"/>
      <dgm:spPr/>
      <dgm:t>
        <a:bodyPr/>
        <a:lstStyle/>
        <a:p>
          <a:endParaRPr lang="en-US"/>
        </a:p>
      </dgm:t>
    </dgm:pt>
    <dgm:pt modelId="{FF70910E-C42C-45BD-8C4C-61D0556A443A}" type="pres">
      <dgm:prSet presAssocID="{C047F246-7FE0-4A96-A978-514D8E543907}" presName="connectorText" presStyleLbl="sibTrans2D1" presStyleIdx="3" presStyleCnt="5"/>
      <dgm:spPr/>
      <dgm:t>
        <a:bodyPr/>
        <a:lstStyle/>
        <a:p>
          <a:endParaRPr lang="en-US"/>
        </a:p>
      </dgm:t>
    </dgm:pt>
    <dgm:pt modelId="{790BB664-7B96-4C70-B107-D5ECD8BFF46A}" type="pres">
      <dgm:prSet presAssocID="{D669BDC7-5FC5-4160-A4ED-C6A92E7B739B}" presName="node" presStyleLbl="node1" presStyleIdx="3" presStyleCnt="5" custScaleX="108168" custScaleY="108860" custRadScaleRad="112795" custRadScaleInc="-1624">
        <dgm:presLayoutVars>
          <dgm:bulletEnabled val="1"/>
        </dgm:presLayoutVars>
      </dgm:prSet>
      <dgm:spPr/>
      <dgm:t>
        <a:bodyPr/>
        <a:lstStyle/>
        <a:p>
          <a:endParaRPr lang="en-US"/>
        </a:p>
      </dgm:t>
    </dgm:pt>
    <dgm:pt modelId="{9FDA4B9B-41A9-4650-B81C-703EA9779BAF}" type="pres">
      <dgm:prSet presAssocID="{6F25B031-BD14-4FDF-AB1C-7F26E6AFD24E}" presName="parTrans" presStyleLbl="sibTrans2D1" presStyleIdx="4" presStyleCnt="5" custAng="11820000" custLinFactNeighborX="1"/>
      <dgm:spPr/>
      <dgm:t>
        <a:bodyPr/>
        <a:lstStyle/>
        <a:p>
          <a:endParaRPr lang="en-US"/>
        </a:p>
      </dgm:t>
    </dgm:pt>
    <dgm:pt modelId="{B7F39165-BEFD-4AA6-8EDD-85CF9CEA4B9A}" type="pres">
      <dgm:prSet presAssocID="{6F25B031-BD14-4FDF-AB1C-7F26E6AFD24E}" presName="connectorText" presStyleLbl="sibTrans2D1" presStyleIdx="4" presStyleCnt="5"/>
      <dgm:spPr/>
      <dgm:t>
        <a:bodyPr/>
        <a:lstStyle/>
        <a:p>
          <a:endParaRPr lang="en-US"/>
        </a:p>
      </dgm:t>
    </dgm:pt>
    <dgm:pt modelId="{4FC3FC21-5793-4D9E-B6E2-69DDB393190F}" type="pres">
      <dgm:prSet presAssocID="{5841F0FD-0492-4E80-8A25-40A4B341E98A}" presName="node" presStyleLbl="node1" presStyleIdx="4" presStyleCnt="5">
        <dgm:presLayoutVars>
          <dgm:bulletEnabled val="1"/>
        </dgm:presLayoutVars>
      </dgm:prSet>
      <dgm:spPr/>
      <dgm:t>
        <a:bodyPr/>
        <a:lstStyle/>
        <a:p>
          <a:endParaRPr lang="en-US"/>
        </a:p>
      </dgm:t>
    </dgm:pt>
  </dgm:ptLst>
  <dgm:cxnLst>
    <dgm:cxn modelId="{1913116D-4D57-47E7-A2DE-68A420585B20}" srcId="{A765ED91-5317-4541-A0B0-C60C18644A35}" destId="{5841F0FD-0492-4E80-8A25-40A4B341E98A}" srcOrd="4" destOrd="0" parTransId="{6F25B031-BD14-4FDF-AB1C-7F26E6AFD24E}" sibTransId="{DF523DD1-8868-4B2E-86D9-0E6B91322F93}"/>
    <dgm:cxn modelId="{D5EBFCB3-AE85-4BEE-BBDF-9D912F114802}" type="presOf" srcId="{5841F0FD-0492-4E80-8A25-40A4B341E98A}" destId="{4FC3FC21-5793-4D9E-B6E2-69DDB393190F}" srcOrd="0" destOrd="0" presId="urn:microsoft.com/office/officeart/2005/8/layout/radial5"/>
    <dgm:cxn modelId="{33B9C0EC-7DA4-4BD3-8D89-E5376CC1E635}" type="presOf" srcId="{971E6CE5-8F02-4367-BA1D-015916CA6EA8}" destId="{A8E320BC-8BC2-4401-932C-D157A125025E}" srcOrd="0" destOrd="0" presId="urn:microsoft.com/office/officeart/2005/8/layout/radial5"/>
    <dgm:cxn modelId="{2AE8193E-9E1B-431F-AF90-C6B5E3F62DF5}" srcId="{A765ED91-5317-4541-A0B0-C60C18644A35}" destId="{7BA93BA8-008F-4B0D-B994-5D3FA997804E}" srcOrd="0" destOrd="0" parTransId="{B4E52B0D-AA9A-4ACF-A1C4-309A7E9977B9}" sibTransId="{F06A8457-EB10-4A04-987B-175AC0F9223F}"/>
    <dgm:cxn modelId="{7A66F4F8-FF91-48B5-AE91-D2718698D087}" type="presOf" srcId="{B4E52B0D-AA9A-4ACF-A1C4-309A7E9977B9}" destId="{D5E87696-7A9B-44C2-981B-FDD9D2D4E24A}" srcOrd="1" destOrd="0" presId="urn:microsoft.com/office/officeart/2005/8/layout/radial5"/>
    <dgm:cxn modelId="{952C9377-33EE-4D69-8DF1-233BA2EF7AA0}" srcId="{A765ED91-5317-4541-A0B0-C60C18644A35}" destId="{971E6CE5-8F02-4367-BA1D-015916CA6EA8}" srcOrd="1" destOrd="0" parTransId="{BBD4C918-7F0E-4FF9-BAE6-BE8D03AC8174}" sibTransId="{6CD88BD9-EBF3-4F18-80CF-8D87E710EF82}"/>
    <dgm:cxn modelId="{AFF9EC86-72E0-468C-A0B0-BB34042D6AB3}" type="presOf" srcId="{6F25B031-BD14-4FDF-AB1C-7F26E6AFD24E}" destId="{9FDA4B9B-41A9-4650-B81C-703EA9779BAF}" srcOrd="0" destOrd="0" presId="urn:microsoft.com/office/officeart/2005/8/layout/radial5"/>
    <dgm:cxn modelId="{7C9E9860-5F6E-4E20-81C4-568696E22B93}" type="presOf" srcId="{D669BDC7-5FC5-4160-A4ED-C6A92E7B739B}" destId="{790BB664-7B96-4C70-B107-D5ECD8BFF46A}" srcOrd="0" destOrd="0" presId="urn:microsoft.com/office/officeart/2005/8/layout/radial5"/>
    <dgm:cxn modelId="{1EBFA53E-824D-49D0-A087-9822D382309E}" type="presOf" srcId="{38DB74F8-5C6C-42B0-98DC-1B91A0F3C905}" destId="{487E5913-3470-46E6-AD5B-BBB7F7DD8D80}" srcOrd="0" destOrd="0" presId="urn:microsoft.com/office/officeart/2005/8/layout/radial5"/>
    <dgm:cxn modelId="{36691F51-E209-4684-B025-A191521EF516}" type="presOf" srcId="{BBD4C918-7F0E-4FF9-BAE6-BE8D03AC8174}" destId="{B6211A66-98CC-403F-A933-C68A5ADF9274}" srcOrd="1" destOrd="0" presId="urn:microsoft.com/office/officeart/2005/8/layout/radial5"/>
    <dgm:cxn modelId="{0881C2D7-4BBE-4BC5-BA84-29661945ADE0}" type="presOf" srcId="{3B8EBDB7-409C-432A-B29B-0E65FC288101}" destId="{37448C95-0A51-4BF2-B97C-D6F50B65C2A8}" srcOrd="0" destOrd="0" presId="urn:microsoft.com/office/officeart/2005/8/layout/radial5"/>
    <dgm:cxn modelId="{9569643E-AD63-4FD9-BAF4-E1CCF3BFECC5}" srcId="{A765ED91-5317-4541-A0B0-C60C18644A35}" destId="{D669BDC7-5FC5-4160-A4ED-C6A92E7B739B}" srcOrd="3" destOrd="0" parTransId="{C047F246-7FE0-4A96-A978-514D8E543907}" sibTransId="{5ECB9F8E-E525-4A26-B55B-1E3F206C497D}"/>
    <dgm:cxn modelId="{F78D4D14-9A13-4D17-9CAA-151BE6813204}" type="presOf" srcId="{7BA93BA8-008F-4B0D-B994-5D3FA997804E}" destId="{47076C6A-176F-4611-908F-92C5B5F847E0}" srcOrd="0" destOrd="0" presId="urn:microsoft.com/office/officeart/2005/8/layout/radial5"/>
    <dgm:cxn modelId="{19AB99F1-C706-4B18-BD3A-9A6DB6E5B99E}" type="presOf" srcId="{6F25B031-BD14-4FDF-AB1C-7F26E6AFD24E}" destId="{B7F39165-BEFD-4AA6-8EDD-85CF9CEA4B9A}" srcOrd="1" destOrd="0" presId="urn:microsoft.com/office/officeart/2005/8/layout/radial5"/>
    <dgm:cxn modelId="{A36AC4AC-B771-4365-8837-EDB19C0BF992}" type="presOf" srcId="{B4E52B0D-AA9A-4ACF-A1C4-309A7E9977B9}" destId="{9989D0D8-7516-4477-88AA-6D1D2F13FBBD}" srcOrd="0" destOrd="0" presId="urn:microsoft.com/office/officeart/2005/8/layout/radial5"/>
    <dgm:cxn modelId="{977C288F-9C57-4720-ADE2-B9218EF4E5FC}" type="presOf" srcId="{C047F246-7FE0-4A96-A978-514D8E543907}" destId="{F51FA056-A262-4095-A8F4-B2A7B9B657D9}" srcOrd="0" destOrd="0" presId="urn:microsoft.com/office/officeart/2005/8/layout/radial5"/>
    <dgm:cxn modelId="{5E41B9A1-F729-44DF-89FE-E8C9520FA2C7}" type="presOf" srcId="{786AEB2C-C82F-4B25-82FA-8DB6983A04FE}" destId="{4D06B849-FD5D-47A3-9688-F3782F8349B7}" srcOrd="0" destOrd="0" presId="urn:microsoft.com/office/officeart/2005/8/layout/radial5"/>
    <dgm:cxn modelId="{D38CBC37-FCDD-45CA-B76F-3F0684DC3041}" srcId="{A765ED91-5317-4541-A0B0-C60C18644A35}" destId="{38DB74F8-5C6C-42B0-98DC-1B91A0F3C905}" srcOrd="2" destOrd="0" parTransId="{3B8EBDB7-409C-432A-B29B-0E65FC288101}" sibTransId="{67E492D6-2838-49C9-A3A8-DBFABC513A3D}"/>
    <dgm:cxn modelId="{07A480C3-4F6D-420F-977F-D82E440ADED6}" type="presOf" srcId="{A765ED91-5317-4541-A0B0-C60C18644A35}" destId="{8EFFB693-CE48-4E5C-8683-77E6FD015B37}" srcOrd="0" destOrd="0" presId="urn:microsoft.com/office/officeart/2005/8/layout/radial5"/>
    <dgm:cxn modelId="{A24241AF-E778-49B3-B21E-046D24EA1C22}" srcId="{786AEB2C-C82F-4B25-82FA-8DB6983A04FE}" destId="{A765ED91-5317-4541-A0B0-C60C18644A35}" srcOrd="0" destOrd="0" parTransId="{C617CAA1-228C-423A-89E6-F6D72AF0D62C}" sibTransId="{01F08840-7504-42A8-A535-BED48287370C}"/>
    <dgm:cxn modelId="{EABB867C-CDFC-4C6F-BB3F-2468D9F6465A}" type="presOf" srcId="{BBD4C918-7F0E-4FF9-BAE6-BE8D03AC8174}" destId="{2FF7D98A-6995-4524-A78B-58E8306B6A53}" srcOrd="0" destOrd="0" presId="urn:microsoft.com/office/officeart/2005/8/layout/radial5"/>
    <dgm:cxn modelId="{5C71AB21-E866-4A2D-956A-711FA8D02F1B}" type="presOf" srcId="{C047F246-7FE0-4A96-A978-514D8E543907}" destId="{FF70910E-C42C-45BD-8C4C-61D0556A443A}" srcOrd="1" destOrd="0" presId="urn:microsoft.com/office/officeart/2005/8/layout/radial5"/>
    <dgm:cxn modelId="{9B4DD0DF-8D9E-4C54-AA17-2E6EA439D7D6}" type="presOf" srcId="{3B8EBDB7-409C-432A-B29B-0E65FC288101}" destId="{A7E9894D-E3F5-4E56-A93C-DFBC98526AE1}" srcOrd="1" destOrd="0" presId="urn:microsoft.com/office/officeart/2005/8/layout/radial5"/>
    <dgm:cxn modelId="{6A16A1C0-51FE-4C47-8AAE-A606C4E38659}" type="presParOf" srcId="{4D06B849-FD5D-47A3-9688-F3782F8349B7}" destId="{8EFFB693-CE48-4E5C-8683-77E6FD015B37}" srcOrd="0" destOrd="0" presId="urn:microsoft.com/office/officeart/2005/8/layout/radial5"/>
    <dgm:cxn modelId="{1B3EEF73-432F-4F25-97CF-F7259DF009AE}" type="presParOf" srcId="{4D06B849-FD5D-47A3-9688-F3782F8349B7}" destId="{9989D0D8-7516-4477-88AA-6D1D2F13FBBD}" srcOrd="1" destOrd="0" presId="urn:microsoft.com/office/officeart/2005/8/layout/radial5"/>
    <dgm:cxn modelId="{F3123413-7A49-45E1-B91E-FA9084EAA00B}" type="presParOf" srcId="{9989D0D8-7516-4477-88AA-6D1D2F13FBBD}" destId="{D5E87696-7A9B-44C2-981B-FDD9D2D4E24A}" srcOrd="0" destOrd="0" presId="urn:microsoft.com/office/officeart/2005/8/layout/radial5"/>
    <dgm:cxn modelId="{05E3DA28-3509-4CE5-A8C4-0E0DFA8370A9}" type="presParOf" srcId="{4D06B849-FD5D-47A3-9688-F3782F8349B7}" destId="{47076C6A-176F-4611-908F-92C5B5F847E0}" srcOrd="2" destOrd="0" presId="urn:microsoft.com/office/officeart/2005/8/layout/radial5"/>
    <dgm:cxn modelId="{EC704C08-4F6B-434C-A2A6-10E42AA1264B}" type="presParOf" srcId="{4D06B849-FD5D-47A3-9688-F3782F8349B7}" destId="{2FF7D98A-6995-4524-A78B-58E8306B6A53}" srcOrd="3" destOrd="0" presId="urn:microsoft.com/office/officeart/2005/8/layout/radial5"/>
    <dgm:cxn modelId="{1A56C676-0057-437E-94E0-7B89DB333844}" type="presParOf" srcId="{2FF7D98A-6995-4524-A78B-58E8306B6A53}" destId="{B6211A66-98CC-403F-A933-C68A5ADF9274}" srcOrd="0" destOrd="0" presId="urn:microsoft.com/office/officeart/2005/8/layout/radial5"/>
    <dgm:cxn modelId="{58325BC3-F83E-423F-90F6-BBABE5D6588D}" type="presParOf" srcId="{4D06B849-FD5D-47A3-9688-F3782F8349B7}" destId="{A8E320BC-8BC2-4401-932C-D157A125025E}" srcOrd="4" destOrd="0" presId="urn:microsoft.com/office/officeart/2005/8/layout/radial5"/>
    <dgm:cxn modelId="{2A490DEE-FA17-4494-AEED-A17DA8BA3932}" type="presParOf" srcId="{4D06B849-FD5D-47A3-9688-F3782F8349B7}" destId="{37448C95-0A51-4BF2-B97C-D6F50B65C2A8}" srcOrd="5" destOrd="0" presId="urn:microsoft.com/office/officeart/2005/8/layout/radial5"/>
    <dgm:cxn modelId="{088CC7AA-27A9-489B-8C5C-A3688BD386D0}" type="presParOf" srcId="{37448C95-0A51-4BF2-B97C-D6F50B65C2A8}" destId="{A7E9894D-E3F5-4E56-A93C-DFBC98526AE1}" srcOrd="0" destOrd="0" presId="urn:microsoft.com/office/officeart/2005/8/layout/radial5"/>
    <dgm:cxn modelId="{5176650A-71A6-4206-9D8C-CB98D90B29C5}" type="presParOf" srcId="{4D06B849-FD5D-47A3-9688-F3782F8349B7}" destId="{487E5913-3470-46E6-AD5B-BBB7F7DD8D80}" srcOrd="6" destOrd="0" presId="urn:microsoft.com/office/officeart/2005/8/layout/radial5"/>
    <dgm:cxn modelId="{DE336BE0-634A-4754-818D-D555D91B47A9}" type="presParOf" srcId="{4D06B849-FD5D-47A3-9688-F3782F8349B7}" destId="{F51FA056-A262-4095-A8F4-B2A7B9B657D9}" srcOrd="7" destOrd="0" presId="urn:microsoft.com/office/officeart/2005/8/layout/radial5"/>
    <dgm:cxn modelId="{DFCDB03E-3F6F-4B27-A346-9E41EE0EF129}" type="presParOf" srcId="{F51FA056-A262-4095-A8F4-B2A7B9B657D9}" destId="{FF70910E-C42C-45BD-8C4C-61D0556A443A}" srcOrd="0" destOrd="0" presId="urn:microsoft.com/office/officeart/2005/8/layout/radial5"/>
    <dgm:cxn modelId="{38CB42FD-A716-4CF9-8441-47308D70B5C9}" type="presParOf" srcId="{4D06B849-FD5D-47A3-9688-F3782F8349B7}" destId="{790BB664-7B96-4C70-B107-D5ECD8BFF46A}" srcOrd="8" destOrd="0" presId="urn:microsoft.com/office/officeart/2005/8/layout/radial5"/>
    <dgm:cxn modelId="{87CAC150-21A9-4104-9D6C-E7F6974BCD0F}" type="presParOf" srcId="{4D06B849-FD5D-47A3-9688-F3782F8349B7}" destId="{9FDA4B9B-41A9-4650-B81C-703EA9779BAF}" srcOrd="9" destOrd="0" presId="urn:microsoft.com/office/officeart/2005/8/layout/radial5"/>
    <dgm:cxn modelId="{4DD39891-B335-41F9-BF9D-2E6E6788D378}" type="presParOf" srcId="{9FDA4B9B-41A9-4650-B81C-703EA9779BAF}" destId="{B7F39165-BEFD-4AA6-8EDD-85CF9CEA4B9A}" srcOrd="0" destOrd="0" presId="urn:microsoft.com/office/officeart/2005/8/layout/radial5"/>
    <dgm:cxn modelId="{61571AC0-72BA-4C51-8FB3-27392AE44872}" type="presParOf" srcId="{4D06B849-FD5D-47A3-9688-F3782F8349B7}" destId="{4FC3FC21-5793-4D9E-B6E2-69DDB393190F}"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76983C4-8AE8-4114-8B66-ABAC820289BB}" type="doc">
      <dgm:prSet loTypeId="urn:microsoft.com/office/officeart/2005/8/layout/cycle8" loCatId="cycle" qsTypeId="urn:microsoft.com/office/officeart/2005/8/quickstyle/simple1" qsCatId="simple" csTypeId="urn:microsoft.com/office/officeart/2005/8/colors/accent1_2" csCatId="accent1" phldr="1"/>
      <dgm:spPr/>
    </dgm:pt>
    <dgm:pt modelId="{7A0A4922-C266-42A2-A828-30AFDC74F4EA}">
      <dgm:prSet phldrT="[Text]"/>
      <dgm:spPr>
        <a:solidFill>
          <a:schemeClr val="tx2">
            <a:lumMod val="40000"/>
            <a:lumOff val="60000"/>
          </a:schemeClr>
        </a:solidFill>
      </dgm:spPr>
      <dgm:t>
        <a:bodyPr/>
        <a:lstStyle/>
        <a:p>
          <a:r>
            <a:rPr lang="en-US" dirty="0"/>
            <a:t>Control</a:t>
          </a:r>
        </a:p>
      </dgm:t>
    </dgm:pt>
    <dgm:pt modelId="{28BEE936-D7FA-47A8-98D7-C7DEE87C3884}" type="parTrans" cxnId="{4576FC04-7285-4D9A-8158-DF43AA6E650B}">
      <dgm:prSet/>
      <dgm:spPr/>
      <dgm:t>
        <a:bodyPr/>
        <a:lstStyle/>
        <a:p>
          <a:endParaRPr lang="en-US"/>
        </a:p>
      </dgm:t>
    </dgm:pt>
    <dgm:pt modelId="{225C1234-72C8-47EE-A70C-A434FBA95C5B}" type="sibTrans" cxnId="{4576FC04-7285-4D9A-8158-DF43AA6E650B}">
      <dgm:prSet/>
      <dgm:spPr/>
      <dgm:t>
        <a:bodyPr/>
        <a:lstStyle/>
        <a:p>
          <a:endParaRPr lang="en-US"/>
        </a:p>
      </dgm:t>
    </dgm:pt>
    <dgm:pt modelId="{71240658-1480-432B-A6DB-4AA781A5BE90}">
      <dgm:prSet phldrT="[Text]"/>
      <dgm:spPr>
        <a:solidFill>
          <a:srgbClr val="00EE6C"/>
        </a:solidFill>
      </dgm:spPr>
      <dgm:t>
        <a:bodyPr/>
        <a:lstStyle/>
        <a:p>
          <a:r>
            <a:rPr lang="en-US" dirty="0"/>
            <a:t>Data Acquisition</a:t>
          </a:r>
        </a:p>
      </dgm:t>
    </dgm:pt>
    <dgm:pt modelId="{3D6471E4-7659-475B-A48F-8ABC802E90D6}" type="parTrans" cxnId="{70BDE4F5-7EFB-43F6-BE4F-00709CC882EC}">
      <dgm:prSet/>
      <dgm:spPr/>
      <dgm:t>
        <a:bodyPr/>
        <a:lstStyle/>
        <a:p>
          <a:endParaRPr lang="en-US"/>
        </a:p>
      </dgm:t>
    </dgm:pt>
    <dgm:pt modelId="{919F17C9-2B5B-4787-9180-1F3F7C86B62B}" type="sibTrans" cxnId="{70BDE4F5-7EFB-43F6-BE4F-00709CC882EC}">
      <dgm:prSet/>
      <dgm:spPr/>
      <dgm:t>
        <a:bodyPr/>
        <a:lstStyle/>
        <a:p>
          <a:endParaRPr lang="en-US"/>
        </a:p>
      </dgm:t>
    </dgm:pt>
    <dgm:pt modelId="{E49F3A9E-F97F-4A1C-9B7C-61C9C0CF5037}">
      <dgm:prSet phldrT="[Text]"/>
      <dgm:spPr>
        <a:solidFill>
          <a:srgbClr val="FFCB25"/>
        </a:solidFill>
      </dgm:spPr>
      <dgm:t>
        <a:bodyPr/>
        <a:lstStyle/>
        <a:p>
          <a:r>
            <a:rPr lang="en-US" dirty="0"/>
            <a:t>Supervision</a:t>
          </a:r>
        </a:p>
      </dgm:t>
    </dgm:pt>
    <dgm:pt modelId="{40E17AFF-EC33-4903-907A-AFBB6B7F74AA}" type="parTrans" cxnId="{C3F1BC23-3153-47C9-BAA5-1E833F0BCF17}">
      <dgm:prSet/>
      <dgm:spPr/>
      <dgm:t>
        <a:bodyPr/>
        <a:lstStyle/>
        <a:p>
          <a:endParaRPr lang="en-US"/>
        </a:p>
      </dgm:t>
    </dgm:pt>
    <dgm:pt modelId="{B734CEAF-A277-4A76-8017-8A0F69C2F755}" type="sibTrans" cxnId="{C3F1BC23-3153-47C9-BAA5-1E833F0BCF17}">
      <dgm:prSet/>
      <dgm:spPr/>
      <dgm:t>
        <a:bodyPr/>
        <a:lstStyle/>
        <a:p>
          <a:endParaRPr lang="en-US"/>
        </a:p>
      </dgm:t>
    </dgm:pt>
    <dgm:pt modelId="{5FC849D7-ADF6-401A-8BF5-5F1F65FD9186}" type="pres">
      <dgm:prSet presAssocID="{676983C4-8AE8-4114-8B66-ABAC820289BB}" presName="compositeShape" presStyleCnt="0">
        <dgm:presLayoutVars>
          <dgm:chMax val="7"/>
          <dgm:dir/>
          <dgm:resizeHandles val="exact"/>
        </dgm:presLayoutVars>
      </dgm:prSet>
      <dgm:spPr/>
    </dgm:pt>
    <dgm:pt modelId="{EDCCAE6A-D95A-40A9-A74A-E28E88C06E4F}" type="pres">
      <dgm:prSet presAssocID="{676983C4-8AE8-4114-8B66-ABAC820289BB}" presName="wedge1" presStyleLbl="node1" presStyleIdx="0" presStyleCnt="3"/>
      <dgm:spPr/>
      <dgm:t>
        <a:bodyPr/>
        <a:lstStyle/>
        <a:p>
          <a:endParaRPr lang="en-US"/>
        </a:p>
      </dgm:t>
    </dgm:pt>
    <dgm:pt modelId="{B01D976B-2BB3-4379-93F3-5C06C07301C3}" type="pres">
      <dgm:prSet presAssocID="{676983C4-8AE8-4114-8B66-ABAC820289BB}" presName="dummy1a" presStyleCnt="0"/>
      <dgm:spPr/>
    </dgm:pt>
    <dgm:pt modelId="{54EC6019-4EB4-434F-9552-A6D3FF024175}" type="pres">
      <dgm:prSet presAssocID="{676983C4-8AE8-4114-8B66-ABAC820289BB}" presName="dummy1b" presStyleCnt="0"/>
      <dgm:spPr/>
    </dgm:pt>
    <dgm:pt modelId="{B4D33B3B-9F2D-4556-8FAC-6A21A55D18F6}" type="pres">
      <dgm:prSet presAssocID="{676983C4-8AE8-4114-8B66-ABAC820289BB}" presName="wedge1Tx" presStyleLbl="node1" presStyleIdx="0" presStyleCnt="3">
        <dgm:presLayoutVars>
          <dgm:chMax val="0"/>
          <dgm:chPref val="0"/>
          <dgm:bulletEnabled val="1"/>
        </dgm:presLayoutVars>
      </dgm:prSet>
      <dgm:spPr/>
      <dgm:t>
        <a:bodyPr/>
        <a:lstStyle/>
        <a:p>
          <a:endParaRPr lang="en-US"/>
        </a:p>
      </dgm:t>
    </dgm:pt>
    <dgm:pt modelId="{0FF59FE3-92B2-4CFC-BA80-874707E09557}" type="pres">
      <dgm:prSet presAssocID="{676983C4-8AE8-4114-8B66-ABAC820289BB}" presName="wedge2" presStyleLbl="node1" presStyleIdx="1" presStyleCnt="3"/>
      <dgm:spPr/>
      <dgm:t>
        <a:bodyPr/>
        <a:lstStyle/>
        <a:p>
          <a:endParaRPr lang="en-US"/>
        </a:p>
      </dgm:t>
    </dgm:pt>
    <dgm:pt modelId="{7A479680-9289-4A5E-A007-76C6A6811858}" type="pres">
      <dgm:prSet presAssocID="{676983C4-8AE8-4114-8B66-ABAC820289BB}" presName="dummy2a" presStyleCnt="0"/>
      <dgm:spPr/>
    </dgm:pt>
    <dgm:pt modelId="{1E9C03E6-74D3-4DC9-8938-0B2FA625C2BC}" type="pres">
      <dgm:prSet presAssocID="{676983C4-8AE8-4114-8B66-ABAC820289BB}" presName="dummy2b" presStyleCnt="0"/>
      <dgm:spPr/>
    </dgm:pt>
    <dgm:pt modelId="{0044C71C-D9EF-48DB-A805-87FB5824FB65}" type="pres">
      <dgm:prSet presAssocID="{676983C4-8AE8-4114-8B66-ABAC820289BB}" presName="wedge2Tx" presStyleLbl="node1" presStyleIdx="1" presStyleCnt="3">
        <dgm:presLayoutVars>
          <dgm:chMax val="0"/>
          <dgm:chPref val="0"/>
          <dgm:bulletEnabled val="1"/>
        </dgm:presLayoutVars>
      </dgm:prSet>
      <dgm:spPr/>
      <dgm:t>
        <a:bodyPr/>
        <a:lstStyle/>
        <a:p>
          <a:endParaRPr lang="en-US"/>
        </a:p>
      </dgm:t>
    </dgm:pt>
    <dgm:pt modelId="{04CC48C7-DA42-4B9D-88B7-947B4CE09EF7}" type="pres">
      <dgm:prSet presAssocID="{676983C4-8AE8-4114-8B66-ABAC820289BB}" presName="wedge3" presStyleLbl="node1" presStyleIdx="2" presStyleCnt="3"/>
      <dgm:spPr/>
      <dgm:t>
        <a:bodyPr/>
        <a:lstStyle/>
        <a:p>
          <a:endParaRPr lang="en-US"/>
        </a:p>
      </dgm:t>
    </dgm:pt>
    <dgm:pt modelId="{FB40F041-1807-46CB-9B7F-7DBD1B42D1C2}" type="pres">
      <dgm:prSet presAssocID="{676983C4-8AE8-4114-8B66-ABAC820289BB}" presName="dummy3a" presStyleCnt="0"/>
      <dgm:spPr/>
    </dgm:pt>
    <dgm:pt modelId="{41C1EB02-3C47-4CD3-A3A5-EB1C87900124}" type="pres">
      <dgm:prSet presAssocID="{676983C4-8AE8-4114-8B66-ABAC820289BB}" presName="dummy3b" presStyleCnt="0"/>
      <dgm:spPr/>
    </dgm:pt>
    <dgm:pt modelId="{EABB8E7C-E0BD-4CDE-81A8-85A3D0F7754F}" type="pres">
      <dgm:prSet presAssocID="{676983C4-8AE8-4114-8B66-ABAC820289BB}" presName="wedge3Tx" presStyleLbl="node1" presStyleIdx="2" presStyleCnt="3">
        <dgm:presLayoutVars>
          <dgm:chMax val="0"/>
          <dgm:chPref val="0"/>
          <dgm:bulletEnabled val="1"/>
        </dgm:presLayoutVars>
      </dgm:prSet>
      <dgm:spPr/>
      <dgm:t>
        <a:bodyPr/>
        <a:lstStyle/>
        <a:p>
          <a:endParaRPr lang="en-US"/>
        </a:p>
      </dgm:t>
    </dgm:pt>
    <dgm:pt modelId="{64EFBFEF-77FE-44C7-869C-E80B5E2CBECE}" type="pres">
      <dgm:prSet presAssocID="{225C1234-72C8-47EE-A70C-A434FBA95C5B}" presName="arrowWedge1" presStyleLbl="fgSibTrans2D1" presStyleIdx="0" presStyleCnt="3"/>
      <dgm:spPr>
        <a:solidFill>
          <a:schemeClr val="tx1">
            <a:lumMod val="75000"/>
          </a:schemeClr>
        </a:solidFill>
      </dgm:spPr>
    </dgm:pt>
    <dgm:pt modelId="{69322C19-3485-49A9-B8E2-3B1596B14226}" type="pres">
      <dgm:prSet presAssocID="{919F17C9-2B5B-4787-9180-1F3F7C86B62B}" presName="arrowWedge2" presStyleLbl="fgSibTrans2D1" presStyleIdx="1" presStyleCnt="3"/>
      <dgm:spPr>
        <a:solidFill>
          <a:srgbClr val="00B050"/>
        </a:solidFill>
      </dgm:spPr>
    </dgm:pt>
    <dgm:pt modelId="{62B53F46-E571-4B6E-81B4-088EB3C3E367}" type="pres">
      <dgm:prSet presAssocID="{B734CEAF-A277-4A76-8017-8A0F69C2F755}" presName="arrowWedge3" presStyleLbl="fgSibTrans2D1" presStyleIdx="2" presStyleCnt="3"/>
      <dgm:spPr>
        <a:solidFill>
          <a:srgbClr val="F98007"/>
        </a:solidFill>
      </dgm:spPr>
    </dgm:pt>
  </dgm:ptLst>
  <dgm:cxnLst>
    <dgm:cxn modelId="{D5D31B0D-CB87-4192-A286-248168BFAFA4}" type="presOf" srcId="{E49F3A9E-F97F-4A1C-9B7C-61C9C0CF5037}" destId="{EABB8E7C-E0BD-4CDE-81A8-85A3D0F7754F}" srcOrd="1" destOrd="0" presId="urn:microsoft.com/office/officeart/2005/8/layout/cycle8"/>
    <dgm:cxn modelId="{C3F1BC23-3153-47C9-BAA5-1E833F0BCF17}" srcId="{676983C4-8AE8-4114-8B66-ABAC820289BB}" destId="{E49F3A9E-F97F-4A1C-9B7C-61C9C0CF5037}" srcOrd="2" destOrd="0" parTransId="{40E17AFF-EC33-4903-907A-AFBB6B7F74AA}" sibTransId="{B734CEAF-A277-4A76-8017-8A0F69C2F755}"/>
    <dgm:cxn modelId="{4E9B3F35-D588-4722-8C78-D7934463F451}" type="presOf" srcId="{676983C4-8AE8-4114-8B66-ABAC820289BB}" destId="{5FC849D7-ADF6-401A-8BF5-5F1F65FD9186}" srcOrd="0" destOrd="0" presId="urn:microsoft.com/office/officeart/2005/8/layout/cycle8"/>
    <dgm:cxn modelId="{053FD53E-5520-4A86-9D7D-58F04FB1B418}" type="presOf" srcId="{7A0A4922-C266-42A2-A828-30AFDC74F4EA}" destId="{B4D33B3B-9F2D-4556-8FAC-6A21A55D18F6}" srcOrd="1" destOrd="0" presId="urn:microsoft.com/office/officeart/2005/8/layout/cycle8"/>
    <dgm:cxn modelId="{EA8FE86C-7EE5-48A9-9DF7-66AEAB9A899F}" type="presOf" srcId="{E49F3A9E-F97F-4A1C-9B7C-61C9C0CF5037}" destId="{04CC48C7-DA42-4B9D-88B7-947B4CE09EF7}" srcOrd="0" destOrd="0" presId="urn:microsoft.com/office/officeart/2005/8/layout/cycle8"/>
    <dgm:cxn modelId="{4576FC04-7285-4D9A-8158-DF43AA6E650B}" srcId="{676983C4-8AE8-4114-8B66-ABAC820289BB}" destId="{7A0A4922-C266-42A2-A828-30AFDC74F4EA}" srcOrd="0" destOrd="0" parTransId="{28BEE936-D7FA-47A8-98D7-C7DEE87C3884}" sibTransId="{225C1234-72C8-47EE-A70C-A434FBA95C5B}"/>
    <dgm:cxn modelId="{C8F74AEA-268E-4EA3-B7D5-00EAB1210EFC}" type="presOf" srcId="{7A0A4922-C266-42A2-A828-30AFDC74F4EA}" destId="{EDCCAE6A-D95A-40A9-A74A-E28E88C06E4F}" srcOrd="0" destOrd="0" presId="urn:microsoft.com/office/officeart/2005/8/layout/cycle8"/>
    <dgm:cxn modelId="{71A9D27C-91E9-4D76-875F-EE4CDF284043}" type="presOf" srcId="{71240658-1480-432B-A6DB-4AA781A5BE90}" destId="{0044C71C-D9EF-48DB-A805-87FB5824FB65}" srcOrd="1" destOrd="0" presId="urn:microsoft.com/office/officeart/2005/8/layout/cycle8"/>
    <dgm:cxn modelId="{70BDE4F5-7EFB-43F6-BE4F-00709CC882EC}" srcId="{676983C4-8AE8-4114-8B66-ABAC820289BB}" destId="{71240658-1480-432B-A6DB-4AA781A5BE90}" srcOrd="1" destOrd="0" parTransId="{3D6471E4-7659-475B-A48F-8ABC802E90D6}" sibTransId="{919F17C9-2B5B-4787-9180-1F3F7C86B62B}"/>
    <dgm:cxn modelId="{3C64DFDE-AE88-4917-9D97-9FE58DB6BD72}" type="presOf" srcId="{71240658-1480-432B-A6DB-4AA781A5BE90}" destId="{0FF59FE3-92B2-4CFC-BA80-874707E09557}" srcOrd="0" destOrd="0" presId="urn:microsoft.com/office/officeart/2005/8/layout/cycle8"/>
    <dgm:cxn modelId="{2ED691F6-1906-49E5-A9C4-0CECC5237E42}" type="presParOf" srcId="{5FC849D7-ADF6-401A-8BF5-5F1F65FD9186}" destId="{EDCCAE6A-D95A-40A9-A74A-E28E88C06E4F}" srcOrd="0" destOrd="0" presId="urn:microsoft.com/office/officeart/2005/8/layout/cycle8"/>
    <dgm:cxn modelId="{8948FEE0-CE51-4931-8130-0B702BBBEC36}" type="presParOf" srcId="{5FC849D7-ADF6-401A-8BF5-5F1F65FD9186}" destId="{B01D976B-2BB3-4379-93F3-5C06C07301C3}" srcOrd="1" destOrd="0" presId="urn:microsoft.com/office/officeart/2005/8/layout/cycle8"/>
    <dgm:cxn modelId="{D2F3C467-4A29-4DE2-972E-17CA050245CA}" type="presParOf" srcId="{5FC849D7-ADF6-401A-8BF5-5F1F65FD9186}" destId="{54EC6019-4EB4-434F-9552-A6D3FF024175}" srcOrd="2" destOrd="0" presId="urn:microsoft.com/office/officeart/2005/8/layout/cycle8"/>
    <dgm:cxn modelId="{AC4CFC2B-B883-42AD-A0AF-0F68FFC0430E}" type="presParOf" srcId="{5FC849D7-ADF6-401A-8BF5-5F1F65FD9186}" destId="{B4D33B3B-9F2D-4556-8FAC-6A21A55D18F6}" srcOrd="3" destOrd="0" presId="urn:microsoft.com/office/officeart/2005/8/layout/cycle8"/>
    <dgm:cxn modelId="{030B1067-6F4B-4FC6-A1D9-47D559D07ED5}" type="presParOf" srcId="{5FC849D7-ADF6-401A-8BF5-5F1F65FD9186}" destId="{0FF59FE3-92B2-4CFC-BA80-874707E09557}" srcOrd="4" destOrd="0" presId="urn:microsoft.com/office/officeart/2005/8/layout/cycle8"/>
    <dgm:cxn modelId="{3CEA11E2-1B6E-4C5D-A0CA-6C5CDFF5F01A}" type="presParOf" srcId="{5FC849D7-ADF6-401A-8BF5-5F1F65FD9186}" destId="{7A479680-9289-4A5E-A007-76C6A6811858}" srcOrd="5" destOrd="0" presId="urn:microsoft.com/office/officeart/2005/8/layout/cycle8"/>
    <dgm:cxn modelId="{672DF1CA-4570-48CC-AB33-F459CAB23DCE}" type="presParOf" srcId="{5FC849D7-ADF6-401A-8BF5-5F1F65FD9186}" destId="{1E9C03E6-74D3-4DC9-8938-0B2FA625C2BC}" srcOrd="6" destOrd="0" presId="urn:microsoft.com/office/officeart/2005/8/layout/cycle8"/>
    <dgm:cxn modelId="{A480EE3D-F044-4E8F-93CA-20979FC92FA3}" type="presParOf" srcId="{5FC849D7-ADF6-401A-8BF5-5F1F65FD9186}" destId="{0044C71C-D9EF-48DB-A805-87FB5824FB65}" srcOrd="7" destOrd="0" presId="urn:microsoft.com/office/officeart/2005/8/layout/cycle8"/>
    <dgm:cxn modelId="{A953E4F4-5A08-474C-93E9-73B9CDEC94E6}" type="presParOf" srcId="{5FC849D7-ADF6-401A-8BF5-5F1F65FD9186}" destId="{04CC48C7-DA42-4B9D-88B7-947B4CE09EF7}" srcOrd="8" destOrd="0" presId="urn:microsoft.com/office/officeart/2005/8/layout/cycle8"/>
    <dgm:cxn modelId="{C218DE11-0C6B-4F1C-8C09-E3409AD425BB}" type="presParOf" srcId="{5FC849D7-ADF6-401A-8BF5-5F1F65FD9186}" destId="{FB40F041-1807-46CB-9B7F-7DBD1B42D1C2}" srcOrd="9" destOrd="0" presId="urn:microsoft.com/office/officeart/2005/8/layout/cycle8"/>
    <dgm:cxn modelId="{055E843A-ED36-4DBD-82DE-168DE9EF37B7}" type="presParOf" srcId="{5FC849D7-ADF6-401A-8BF5-5F1F65FD9186}" destId="{41C1EB02-3C47-4CD3-A3A5-EB1C87900124}" srcOrd="10" destOrd="0" presId="urn:microsoft.com/office/officeart/2005/8/layout/cycle8"/>
    <dgm:cxn modelId="{5AFFEFAA-2388-4B53-B695-2FCDAA85A8B7}" type="presParOf" srcId="{5FC849D7-ADF6-401A-8BF5-5F1F65FD9186}" destId="{EABB8E7C-E0BD-4CDE-81A8-85A3D0F7754F}" srcOrd="11" destOrd="0" presId="urn:microsoft.com/office/officeart/2005/8/layout/cycle8"/>
    <dgm:cxn modelId="{55C473B1-DF7B-4799-9AC2-D5292758A941}" type="presParOf" srcId="{5FC849D7-ADF6-401A-8BF5-5F1F65FD9186}" destId="{64EFBFEF-77FE-44C7-869C-E80B5E2CBECE}" srcOrd="12" destOrd="0" presId="urn:microsoft.com/office/officeart/2005/8/layout/cycle8"/>
    <dgm:cxn modelId="{AB0219DF-AC78-4051-9D64-7CF612768B7F}" type="presParOf" srcId="{5FC849D7-ADF6-401A-8BF5-5F1F65FD9186}" destId="{69322C19-3485-49A9-B8E2-3B1596B14226}" srcOrd="13" destOrd="0" presId="urn:microsoft.com/office/officeart/2005/8/layout/cycle8"/>
    <dgm:cxn modelId="{97DFE03F-3E20-4D9B-8577-EC06B852088F}" type="presParOf" srcId="{5FC849D7-ADF6-401A-8BF5-5F1F65FD9186}" destId="{62B53F46-E571-4B6E-81B4-088EB3C3E367}"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F08B05E1-440E-44B4-A670-47DB674CD2C3}">
      <dgm:prSet phldrT="[Text]"/>
      <dgm:spPr>
        <a:ln w="38100">
          <a:noFill/>
        </a:ln>
      </dgm:spPr>
      <dgm:t>
        <a:bodyPr/>
        <a:lstStyle/>
        <a:p>
          <a:r>
            <a:rPr lang="en-GB" dirty="0"/>
            <a:t>Plan</a:t>
          </a:r>
        </a:p>
      </dgm:t>
    </dgm:pt>
    <dgm:pt modelId="{7D37196A-8180-481C-A588-854E6D79D9F0}" type="parTrans" cxnId="{50E32061-5B8B-4453-9E9D-444BC17C71CF}">
      <dgm:prSet/>
      <dgm:spPr/>
      <dgm:t>
        <a:bodyPr/>
        <a:lstStyle/>
        <a:p>
          <a:endParaRPr lang="en-GB"/>
        </a:p>
      </dgm:t>
    </dgm:pt>
    <dgm:pt modelId="{E07DF2D9-F010-4329-9971-9BA1F2104114}" type="sibTrans" cxnId="{50E32061-5B8B-4453-9E9D-444BC17C71CF}">
      <dgm:prSet/>
      <dgm:spPr/>
      <dgm:t>
        <a:bodyPr/>
        <a:lstStyle/>
        <a:p>
          <a:endParaRPr lang="en-GB"/>
        </a:p>
      </dgm:t>
    </dgm:pt>
    <dgm:pt modelId="{E138F02D-4969-4146-90A2-D21B9BCF2A2E}">
      <dgm:prSet phldrT="[Text]"/>
      <dgm:spPr>
        <a:solidFill>
          <a:schemeClr val="tx2"/>
        </a:solidFill>
      </dgm:spPr>
      <dgm:t>
        <a:bodyPr/>
        <a:lstStyle/>
        <a:p>
          <a:r>
            <a:rPr lang="en-GB" dirty="0"/>
            <a:t>Inspect</a:t>
          </a:r>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dgm:spPr>
        <a:ln w="38100">
          <a:solidFill>
            <a:srgbClr val="FF0000"/>
          </a:solidFill>
        </a:ln>
      </dgm:spPr>
      <dgm:t>
        <a:bodyPr/>
        <a:lstStyle/>
        <a:p>
          <a:r>
            <a:rPr lang="en-GB" dirty="0"/>
            <a:t>Write report  and Notify</a:t>
          </a:r>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dgm:spPr/>
      <dgm:t>
        <a:bodyPr/>
        <a:lstStyle/>
        <a:p>
          <a:r>
            <a:rPr lang="en-GB" dirty="0"/>
            <a:t>Resolution</a:t>
          </a:r>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42828F64-1DAD-459A-8B8D-20297AEA95B4}">
      <dgm:prSet phldrT="[Text]"/>
      <dgm:spPr/>
      <dgm:t>
        <a:bodyPr/>
        <a:lstStyle/>
        <a:p>
          <a:r>
            <a:rPr lang="en-GB" dirty="0"/>
            <a:t>Reporting &amp; Analysis</a:t>
          </a:r>
        </a:p>
      </dgm:t>
    </dgm:pt>
    <dgm:pt modelId="{CEB83ECE-7BA0-42C1-86A6-3C84022A74D3}" type="parTrans" cxnId="{0D4478DE-1EC0-4DC6-97C3-01271762CF25}">
      <dgm:prSet/>
      <dgm:spPr/>
      <dgm:t>
        <a:bodyPr/>
        <a:lstStyle/>
        <a:p>
          <a:endParaRPr lang="en-GB"/>
        </a:p>
      </dgm:t>
    </dgm:pt>
    <dgm:pt modelId="{72821C2E-BC28-49A5-82C1-4E43B79EB04D}" type="sibTrans" cxnId="{0D4478DE-1EC0-4DC6-97C3-01271762CF25}">
      <dgm:prSet/>
      <dgm:spPr/>
      <dgm:t>
        <a:bodyPr/>
        <a:lstStyle/>
        <a:p>
          <a:endParaRPr lang="en-GB"/>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5">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4"/>
      <dgm:spPr/>
      <dgm:t>
        <a:bodyPr/>
        <a:lstStyle/>
        <a:p>
          <a:endParaRPr lang="en-US"/>
        </a:p>
      </dgm:t>
    </dgm:pt>
    <dgm:pt modelId="{FC779EEB-9BF6-4D44-8F9D-3E9BF7318FDC}" type="pres">
      <dgm:prSet presAssocID="{E07DF2D9-F010-4329-9971-9BA1F2104114}" presName="connectorText" presStyleLbl="sibTrans2D1" presStyleIdx="0" presStyleCnt="4"/>
      <dgm:spPr/>
      <dgm:t>
        <a:bodyPr/>
        <a:lstStyle/>
        <a:p>
          <a:endParaRPr lang="en-US"/>
        </a:p>
      </dgm:t>
    </dgm:pt>
    <dgm:pt modelId="{C21B01DF-FA0C-4742-93C7-B5B25797F709}" type="pres">
      <dgm:prSet presAssocID="{E138F02D-4969-4146-90A2-D21B9BCF2A2E}" presName="node" presStyleLbl="node1" presStyleIdx="1" presStyleCnt="5">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4"/>
      <dgm:spPr/>
      <dgm:t>
        <a:bodyPr/>
        <a:lstStyle/>
        <a:p>
          <a:endParaRPr lang="en-US"/>
        </a:p>
      </dgm:t>
    </dgm:pt>
    <dgm:pt modelId="{C2671C13-DEC8-465B-843B-76EC6E3BA832}" type="pres">
      <dgm:prSet presAssocID="{9A8B4347-4BF2-4704-BD1B-D166C553E2CF}" presName="connectorText" presStyleLbl="sibTrans2D1" presStyleIdx="1" presStyleCnt="4"/>
      <dgm:spPr/>
      <dgm:t>
        <a:bodyPr/>
        <a:lstStyle/>
        <a:p>
          <a:endParaRPr lang="en-US"/>
        </a:p>
      </dgm:t>
    </dgm:pt>
    <dgm:pt modelId="{F5E4B103-E8C7-4772-A008-1A7DE511D097}" type="pres">
      <dgm:prSet presAssocID="{58C35166-D78D-4997-9DB1-8F1B1D89C3DB}" presName="node" presStyleLbl="node1" presStyleIdx="2" presStyleCnt="5">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4"/>
      <dgm:spPr/>
      <dgm:t>
        <a:bodyPr/>
        <a:lstStyle/>
        <a:p>
          <a:endParaRPr lang="en-US"/>
        </a:p>
      </dgm:t>
    </dgm:pt>
    <dgm:pt modelId="{1F3D8D71-6D5D-4AFA-A9A2-CE5DAF0AA1B6}" type="pres">
      <dgm:prSet presAssocID="{A503AF04-E7DD-4B81-B026-36591AFFA242}" presName="connectorText" presStyleLbl="sibTrans2D1" presStyleIdx="2" presStyleCnt="4"/>
      <dgm:spPr/>
      <dgm:t>
        <a:bodyPr/>
        <a:lstStyle/>
        <a:p>
          <a:endParaRPr lang="en-US"/>
        </a:p>
      </dgm:t>
    </dgm:pt>
    <dgm:pt modelId="{84C40ABD-9B48-4F41-88AA-19C4C9C908A8}" type="pres">
      <dgm:prSet presAssocID="{07ED1AD7-0A29-4FED-86CE-BB5FDAFAA7E2}" presName="node" presStyleLbl="node1" presStyleIdx="3" presStyleCnt="5">
        <dgm:presLayoutVars>
          <dgm:bulletEnabled val="1"/>
        </dgm:presLayoutVars>
      </dgm:prSet>
      <dgm:spPr/>
      <dgm:t>
        <a:bodyPr/>
        <a:lstStyle/>
        <a:p>
          <a:endParaRPr lang="en-US"/>
        </a:p>
      </dgm:t>
    </dgm:pt>
    <dgm:pt modelId="{169679E9-6E34-4617-A615-69A8A68B2BDB}" type="pres">
      <dgm:prSet presAssocID="{6C3C6097-F41E-43A3-82BE-AA93B356A5C2}" presName="sibTrans" presStyleLbl="sibTrans2D1" presStyleIdx="3" presStyleCnt="4"/>
      <dgm:spPr/>
      <dgm:t>
        <a:bodyPr/>
        <a:lstStyle/>
        <a:p>
          <a:endParaRPr lang="en-US"/>
        </a:p>
      </dgm:t>
    </dgm:pt>
    <dgm:pt modelId="{732FF50A-7A10-4C04-8DCA-DE2C56C4CCCC}" type="pres">
      <dgm:prSet presAssocID="{6C3C6097-F41E-43A3-82BE-AA93B356A5C2}" presName="connectorText" presStyleLbl="sibTrans2D1" presStyleIdx="3" presStyleCnt="4"/>
      <dgm:spPr/>
      <dgm:t>
        <a:bodyPr/>
        <a:lstStyle/>
        <a:p>
          <a:endParaRPr lang="en-US"/>
        </a:p>
      </dgm:t>
    </dgm:pt>
    <dgm:pt modelId="{E56BAE71-C5D1-4B1A-902D-1A1E612B2190}" type="pres">
      <dgm:prSet presAssocID="{42828F64-1DAD-459A-8B8D-20297AEA95B4}" presName="node" presStyleLbl="node1" presStyleIdx="4" presStyleCnt="5">
        <dgm:presLayoutVars>
          <dgm:bulletEnabled val="1"/>
        </dgm:presLayoutVars>
      </dgm:prSet>
      <dgm:spPr/>
      <dgm:t>
        <a:bodyPr/>
        <a:lstStyle/>
        <a:p>
          <a:endParaRPr lang="en-US"/>
        </a:p>
      </dgm:t>
    </dgm:pt>
  </dgm:ptLst>
  <dgm:cxnLst>
    <dgm:cxn modelId="{50E32061-5B8B-4453-9E9D-444BC17C71CF}" srcId="{04C543B9-D290-4475-AEE5-D65A90C35A1D}" destId="{F08B05E1-440E-44B4-A670-47DB674CD2C3}" srcOrd="0" destOrd="0" parTransId="{7D37196A-8180-481C-A588-854E6D79D9F0}" sibTransId="{E07DF2D9-F010-4329-9971-9BA1F2104114}"/>
    <dgm:cxn modelId="{A425DA0A-1921-4B01-A491-92025E7BDC53}" type="presOf" srcId="{6C3C6097-F41E-43A3-82BE-AA93B356A5C2}" destId="{732FF50A-7A10-4C04-8DCA-DE2C56C4CCCC}" srcOrd="1" destOrd="0" presId="urn:microsoft.com/office/officeart/2005/8/layout/process2"/>
    <dgm:cxn modelId="{519A2E29-DA36-4E8F-9D3A-3368205548C0}" type="presOf" srcId="{A503AF04-E7DD-4B81-B026-36591AFFA242}" destId="{1A5CC415-9CA5-4651-8334-3B8F750DA1EB}" srcOrd="0" destOrd="0" presId="urn:microsoft.com/office/officeart/2005/8/layout/process2"/>
    <dgm:cxn modelId="{69D453CD-479A-41D9-A114-B4D4A60CEBB5}" type="presOf" srcId="{9A8B4347-4BF2-4704-BD1B-D166C553E2CF}" destId="{7619AB54-4DAD-4110-A726-89D37D785C08}" srcOrd="0"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23E01324-4064-476D-A50E-CF24ADCC415D}" type="presOf" srcId="{E138F02D-4969-4146-90A2-D21B9BCF2A2E}" destId="{C21B01DF-FA0C-4742-93C7-B5B25797F709}" srcOrd="0" destOrd="0" presId="urn:microsoft.com/office/officeart/2005/8/layout/process2"/>
    <dgm:cxn modelId="{93E76424-1973-4753-9DB7-5ACF07B6328F}" type="presOf" srcId="{A503AF04-E7DD-4B81-B026-36591AFFA242}" destId="{1F3D8D71-6D5D-4AFA-A9A2-CE5DAF0AA1B6}" srcOrd="1" destOrd="0" presId="urn:microsoft.com/office/officeart/2005/8/layout/process2"/>
    <dgm:cxn modelId="{4B87E53B-3496-4B8A-8CFC-B3A6E4DB147A}" type="presOf" srcId="{E07DF2D9-F010-4329-9971-9BA1F2104114}" destId="{FC779EEB-9BF6-4D44-8F9D-3E9BF7318FDC}" srcOrd="1" destOrd="0" presId="urn:microsoft.com/office/officeart/2005/8/layout/process2"/>
    <dgm:cxn modelId="{E1764313-8369-42E9-9B83-15AF66D1F443}" type="presOf" srcId="{9A8B4347-4BF2-4704-BD1B-D166C553E2CF}" destId="{C2671C13-DEC8-465B-843B-76EC6E3BA832}" srcOrd="1" destOrd="0" presId="urn:microsoft.com/office/officeart/2005/8/layout/process2"/>
    <dgm:cxn modelId="{AE38F079-D571-45D6-84C8-86600AF64745}" type="presOf" srcId="{E07DF2D9-F010-4329-9971-9BA1F2104114}" destId="{82EAD6FB-1093-482A-BBA0-C6961007C5CF}" srcOrd="0" destOrd="0" presId="urn:microsoft.com/office/officeart/2005/8/layout/process2"/>
    <dgm:cxn modelId="{0D4478DE-1EC0-4DC6-97C3-01271762CF25}" srcId="{04C543B9-D290-4475-AEE5-D65A90C35A1D}" destId="{42828F64-1DAD-459A-8B8D-20297AEA95B4}" srcOrd="4" destOrd="0" parTransId="{CEB83ECE-7BA0-42C1-86A6-3C84022A74D3}" sibTransId="{72821C2E-BC28-49A5-82C1-4E43B79EB04D}"/>
    <dgm:cxn modelId="{CD5723B5-8065-4E11-89A4-27FED5B2FE93}" type="presOf" srcId="{42828F64-1DAD-459A-8B8D-20297AEA95B4}" destId="{E56BAE71-C5D1-4B1A-902D-1A1E612B2190}" srcOrd="0" destOrd="0" presId="urn:microsoft.com/office/officeart/2005/8/layout/process2"/>
    <dgm:cxn modelId="{631D262D-F22D-4AB8-8ED8-1B58F1E18A2B}" type="presOf" srcId="{6C3C6097-F41E-43A3-82BE-AA93B356A5C2}" destId="{169679E9-6E34-4617-A615-69A8A68B2BDB}" srcOrd="0" destOrd="0" presId="urn:microsoft.com/office/officeart/2005/8/layout/process2"/>
    <dgm:cxn modelId="{E84D790A-3EC6-4D76-9644-3EEE6C668123}" type="presOf" srcId="{58C35166-D78D-4997-9DB1-8F1B1D89C3DB}" destId="{F5E4B103-E8C7-4772-A008-1A7DE511D097}" srcOrd="0" destOrd="0" presId="urn:microsoft.com/office/officeart/2005/8/layout/process2"/>
    <dgm:cxn modelId="{F0C9EC9C-C14F-414E-B50D-2D1DB3B8763E}" type="presOf" srcId="{07ED1AD7-0A29-4FED-86CE-BB5FDAFAA7E2}" destId="{84C40ABD-9B48-4F41-88AA-19C4C9C908A8}" srcOrd="0" destOrd="0" presId="urn:microsoft.com/office/officeart/2005/8/layout/process2"/>
    <dgm:cxn modelId="{7D935DC9-CC10-413B-809A-E650291CDAC5}" type="presOf" srcId="{F08B05E1-440E-44B4-A670-47DB674CD2C3}" destId="{00638CDF-6841-49E8-8B71-AF5EE42A0CFF}" srcOrd="0" destOrd="0" presId="urn:microsoft.com/office/officeart/2005/8/layout/process2"/>
    <dgm:cxn modelId="{0AD66C4D-E985-4E24-9CD2-AE917EE118A7}" srcId="{04C543B9-D290-4475-AEE5-D65A90C35A1D}" destId="{E138F02D-4969-4146-90A2-D21B9BCF2A2E}" srcOrd="1" destOrd="0" parTransId="{9E5F7383-DC13-474B-B9AD-5379F42475DE}" sibTransId="{9A8B4347-4BF2-4704-BD1B-D166C553E2CF}"/>
    <dgm:cxn modelId="{ABE11270-56CB-4145-8AF6-C07E6628374A}" srcId="{04C543B9-D290-4475-AEE5-D65A90C35A1D}" destId="{07ED1AD7-0A29-4FED-86CE-BB5FDAFAA7E2}" srcOrd="3" destOrd="0" parTransId="{8D523DC6-AEA2-4FEE-AC5D-EA4EB80E933B}" sibTransId="{6C3C6097-F41E-43A3-82BE-AA93B356A5C2}"/>
    <dgm:cxn modelId="{FF3E9090-BB8E-4AA4-81AB-3DA2FECB14B3}" type="presOf" srcId="{04C543B9-D290-4475-AEE5-D65A90C35A1D}" destId="{791D3BAC-0E95-49E8-9943-A2EE60AE91C9}" srcOrd="0" destOrd="0" presId="urn:microsoft.com/office/officeart/2005/8/layout/process2"/>
    <dgm:cxn modelId="{1964AAC1-87D3-40D7-B179-CC1AEEC055B6}" type="presParOf" srcId="{791D3BAC-0E95-49E8-9943-A2EE60AE91C9}" destId="{00638CDF-6841-49E8-8B71-AF5EE42A0CFF}" srcOrd="0" destOrd="0" presId="urn:microsoft.com/office/officeart/2005/8/layout/process2"/>
    <dgm:cxn modelId="{F642669E-756F-4E5A-AA82-A083F2B98EA0}" type="presParOf" srcId="{791D3BAC-0E95-49E8-9943-A2EE60AE91C9}" destId="{82EAD6FB-1093-482A-BBA0-C6961007C5CF}" srcOrd="1" destOrd="0" presId="urn:microsoft.com/office/officeart/2005/8/layout/process2"/>
    <dgm:cxn modelId="{3F11168B-DEB5-49C7-8F2B-F9AEA746C45E}" type="presParOf" srcId="{82EAD6FB-1093-482A-BBA0-C6961007C5CF}" destId="{FC779EEB-9BF6-4D44-8F9D-3E9BF7318FDC}" srcOrd="0" destOrd="0" presId="urn:microsoft.com/office/officeart/2005/8/layout/process2"/>
    <dgm:cxn modelId="{D885BF2E-23D2-4533-8E15-EA4CEF43C6E9}" type="presParOf" srcId="{791D3BAC-0E95-49E8-9943-A2EE60AE91C9}" destId="{C21B01DF-FA0C-4742-93C7-B5B25797F709}" srcOrd="2" destOrd="0" presId="urn:microsoft.com/office/officeart/2005/8/layout/process2"/>
    <dgm:cxn modelId="{B42B774E-83A2-4356-9435-D8FA3EDC163C}" type="presParOf" srcId="{791D3BAC-0E95-49E8-9943-A2EE60AE91C9}" destId="{7619AB54-4DAD-4110-A726-89D37D785C08}" srcOrd="3" destOrd="0" presId="urn:microsoft.com/office/officeart/2005/8/layout/process2"/>
    <dgm:cxn modelId="{16C81CBC-F25F-4C03-9052-CC3E4E70F9C6}" type="presParOf" srcId="{7619AB54-4DAD-4110-A726-89D37D785C08}" destId="{C2671C13-DEC8-465B-843B-76EC6E3BA832}" srcOrd="0" destOrd="0" presId="urn:microsoft.com/office/officeart/2005/8/layout/process2"/>
    <dgm:cxn modelId="{5787F34D-DADA-4551-B709-5EE09B73C62B}" type="presParOf" srcId="{791D3BAC-0E95-49E8-9943-A2EE60AE91C9}" destId="{F5E4B103-E8C7-4772-A008-1A7DE511D097}" srcOrd="4" destOrd="0" presId="urn:microsoft.com/office/officeart/2005/8/layout/process2"/>
    <dgm:cxn modelId="{5B8D60E1-305C-4FAA-A0EF-E7DB17A72856}" type="presParOf" srcId="{791D3BAC-0E95-49E8-9943-A2EE60AE91C9}" destId="{1A5CC415-9CA5-4651-8334-3B8F750DA1EB}" srcOrd="5" destOrd="0" presId="urn:microsoft.com/office/officeart/2005/8/layout/process2"/>
    <dgm:cxn modelId="{645D968F-8B17-4C5C-9E30-21B7A8CAFF76}" type="presParOf" srcId="{1A5CC415-9CA5-4651-8334-3B8F750DA1EB}" destId="{1F3D8D71-6D5D-4AFA-A9A2-CE5DAF0AA1B6}" srcOrd="0" destOrd="0" presId="urn:microsoft.com/office/officeart/2005/8/layout/process2"/>
    <dgm:cxn modelId="{1B4577DD-A3EF-4C63-8258-48B96BDDA4B2}" type="presParOf" srcId="{791D3BAC-0E95-49E8-9943-A2EE60AE91C9}" destId="{84C40ABD-9B48-4F41-88AA-19C4C9C908A8}" srcOrd="6" destOrd="0" presId="urn:microsoft.com/office/officeart/2005/8/layout/process2"/>
    <dgm:cxn modelId="{26574CA1-70AF-46D8-A9E2-48F5E82C4663}" type="presParOf" srcId="{791D3BAC-0E95-49E8-9943-A2EE60AE91C9}" destId="{169679E9-6E34-4617-A615-69A8A68B2BDB}" srcOrd="7" destOrd="0" presId="urn:microsoft.com/office/officeart/2005/8/layout/process2"/>
    <dgm:cxn modelId="{2251F76C-2AF8-4D31-8DDB-371637511E55}" type="presParOf" srcId="{169679E9-6E34-4617-A615-69A8A68B2BDB}" destId="{732FF50A-7A10-4C04-8DCA-DE2C56C4CCCC}" srcOrd="0" destOrd="0" presId="urn:microsoft.com/office/officeart/2005/8/layout/process2"/>
    <dgm:cxn modelId="{1605D8AE-49A4-4F0E-99E7-08EF38FDC5B3}" type="presParOf" srcId="{791D3BAC-0E95-49E8-9943-A2EE60AE91C9}" destId="{E56BAE71-C5D1-4B1A-902D-1A1E612B2190}"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F08B05E1-440E-44B4-A670-47DB674CD2C3}">
      <dgm:prSet phldrT="[Text]"/>
      <dgm:spPr>
        <a:ln w="38100">
          <a:noFill/>
        </a:ln>
      </dgm:spPr>
      <dgm:t>
        <a:bodyPr/>
        <a:lstStyle/>
        <a:p>
          <a:r>
            <a:rPr lang="en-GB" dirty="0"/>
            <a:t>Plan</a:t>
          </a:r>
        </a:p>
      </dgm:t>
    </dgm:pt>
    <dgm:pt modelId="{7D37196A-8180-481C-A588-854E6D79D9F0}" type="parTrans" cxnId="{50E32061-5B8B-4453-9E9D-444BC17C71CF}">
      <dgm:prSet/>
      <dgm:spPr/>
      <dgm:t>
        <a:bodyPr/>
        <a:lstStyle/>
        <a:p>
          <a:endParaRPr lang="en-GB"/>
        </a:p>
      </dgm:t>
    </dgm:pt>
    <dgm:pt modelId="{E07DF2D9-F010-4329-9971-9BA1F2104114}" type="sibTrans" cxnId="{50E32061-5B8B-4453-9E9D-444BC17C71CF}">
      <dgm:prSet/>
      <dgm:spPr/>
      <dgm:t>
        <a:bodyPr/>
        <a:lstStyle/>
        <a:p>
          <a:endParaRPr lang="en-GB"/>
        </a:p>
      </dgm:t>
    </dgm:pt>
    <dgm:pt modelId="{E138F02D-4969-4146-90A2-D21B9BCF2A2E}">
      <dgm:prSet phldrT="[Text]"/>
      <dgm:spPr>
        <a:solidFill>
          <a:schemeClr val="tx2"/>
        </a:solidFill>
      </dgm:spPr>
      <dgm:t>
        <a:bodyPr/>
        <a:lstStyle/>
        <a:p>
          <a:r>
            <a:rPr lang="en-GB" dirty="0"/>
            <a:t>Inspect</a:t>
          </a:r>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dgm:spPr>
        <a:ln w="38100">
          <a:solidFill>
            <a:srgbClr val="FF0000"/>
          </a:solidFill>
        </a:ln>
      </dgm:spPr>
      <dgm:t>
        <a:bodyPr/>
        <a:lstStyle/>
        <a:p>
          <a:r>
            <a:rPr lang="en-GB" dirty="0"/>
            <a:t>Write report  and Notify</a:t>
          </a:r>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dgm:spPr/>
      <dgm:t>
        <a:bodyPr/>
        <a:lstStyle/>
        <a:p>
          <a:r>
            <a:rPr lang="en-GB" dirty="0"/>
            <a:t>Resolution</a:t>
          </a:r>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42828F64-1DAD-459A-8B8D-20297AEA95B4}">
      <dgm:prSet phldrT="[Text]"/>
      <dgm:spPr/>
      <dgm:t>
        <a:bodyPr/>
        <a:lstStyle/>
        <a:p>
          <a:r>
            <a:rPr lang="en-GB" dirty="0"/>
            <a:t>Reporting &amp; Analysis</a:t>
          </a:r>
        </a:p>
      </dgm:t>
    </dgm:pt>
    <dgm:pt modelId="{CEB83ECE-7BA0-42C1-86A6-3C84022A74D3}" type="parTrans" cxnId="{0D4478DE-1EC0-4DC6-97C3-01271762CF25}">
      <dgm:prSet/>
      <dgm:spPr/>
      <dgm:t>
        <a:bodyPr/>
        <a:lstStyle/>
        <a:p>
          <a:endParaRPr lang="en-GB"/>
        </a:p>
      </dgm:t>
    </dgm:pt>
    <dgm:pt modelId="{72821C2E-BC28-49A5-82C1-4E43B79EB04D}" type="sibTrans" cxnId="{0D4478DE-1EC0-4DC6-97C3-01271762CF25}">
      <dgm:prSet/>
      <dgm:spPr/>
      <dgm:t>
        <a:bodyPr/>
        <a:lstStyle/>
        <a:p>
          <a:endParaRPr lang="en-GB"/>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5">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4"/>
      <dgm:spPr/>
      <dgm:t>
        <a:bodyPr/>
        <a:lstStyle/>
        <a:p>
          <a:endParaRPr lang="en-US"/>
        </a:p>
      </dgm:t>
    </dgm:pt>
    <dgm:pt modelId="{FC779EEB-9BF6-4D44-8F9D-3E9BF7318FDC}" type="pres">
      <dgm:prSet presAssocID="{E07DF2D9-F010-4329-9971-9BA1F2104114}" presName="connectorText" presStyleLbl="sibTrans2D1" presStyleIdx="0" presStyleCnt="4"/>
      <dgm:spPr/>
      <dgm:t>
        <a:bodyPr/>
        <a:lstStyle/>
        <a:p>
          <a:endParaRPr lang="en-US"/>
        </a:p>
      </dgm:t>
    </dgm:pt>
    <dgm:pt modelId="{C21B01DF-FA0C-4742-93C7-B5B25797F709}" type="pres">
      <dgm:prSet presAssocID="{E138F02D-4969-4146-90A2-D21B9BCF2A2E}" presName="node" presStyleLbl="node1" presStyleIdx="1" presStyleCnt="5">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4"/>
      <dgm:spPr/>
      <dgm:t>
        <a:bodyPr/>
        <a:lstStyle/>
        <a:p>
          <a:endParaRPr lang="en-US"/>
        </a:p>
      </dgm:t>
    </dgm:pt>
    <dgm:pt modelId="{C2671C13-DEC8-465B-843B-76EC6E3BA832}" type="pres">
      <dgm:prSet presAssocID="{9A8B4347-4BF2-4704-BD1B-D166C553E2CF}" presName="connectorText" presStyleLbl="sibTrans2D1" presStyleIdx="1" presStyleCnt="4"/>
      <dgm:spPr/>
      <dgm:t>
        <a:bodyPr/>
        <a:lstStyle/>
        <a:p>
          <a:endParaRPr lang="en-US"/>
        </a:p>
      </dgm:t>
    </dgm:pt>
    <dgm:pt modelId="{F5E4B103-E8C7-4772-A008-1A7DE511D097}" type="pres">
      <dgm:prSet presAssocID="{58C35166-D78D-4997-9DB1-8F1B1D89C3DB}" presName="node" presStyleLbl="node1" presStyleIdx="2" presStyleCnt="5">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4"/>
      <dgm:spPr/>
      <dgm:t>
        <a:bodyPr/>
        <a:lstStyle/>
        <a:p>
          <a:endParaRPr lang="en-US"/>
        </a:p>
      </dgm:t>
    </dgm:pt>
    <dgm:pt modelId="{1F3D8D71-6D5D-4AFA-A9A2-CE5DAF0AA1B6}" type="pres">
      <dgm:prSet presAssocID="{A503AF04-E7DD-4B81-B026-36591AFFA242}" presName="connectorText" presStyleLbl="sibTrans2D1" presStyleIdx="2" presStyleCnt="4"/>
      <dgm:spPr/>
      <dgm:t>
        <a:bodyPr/>
        <a:lstStyle/>
        <a:p>
          <a:endParaRPr lang="en-US"/>
        </a:p>
      </dgm:t>
    </dgm:pt>
    <dgm:pt modelId="{84C40ABD-9B48-4F41-88AA-19C4C9C908A8}" type="pres">
      <dgm:prSet presAssocID="{07ED1AD7-0A29-4FED-86CE-BB5FDAFAA7E2}" presName="node" presStyleLbl="node1" presStyleIdx="3" presStyleCnt="5">
        <dgm:presLayoutVars>
          <dgm:bulletEnabled val="1"/>
        </dgm:presLayoutVars>
      </dgm:prSet>
      <dgm:spPr/>
      <dgm:t>
        <a:bodyPr/>
        <a:lstStyle/>
        <a:p>
          <a:endParaRPr lang="en-US"/>
        </a:p>
      </dgm:t>
    </dgm:pt>
    <dgm:pt modelId="{169679E9-6E34-4617-A615-69A8A68B2BDB}" type="pres">
      <dgm:prSet presAssocID="{6C3C6097-F41E-43A3-82BE-AA93B356A5C2}" presName="sibTrans" presStyleLbl="sibTrans2D1" presStyleIdx="3" presStyleCnt="4"/>
      <dgm:spPr/>
      <dgm:t>
        <a:bodyPr/>
        <a:lstStyle/>
        <a:p>
          <a:endParaRPr lang="en-US"/>
        </a:p>
      </dgm:t>
    </dgm:pt>
    <dgm:pt modelId="{732FF50A-7A10-4C04-8DCA-DE2C56C4CCCC}" type="pres">
      <dgm:prSet presAssocID="{6C3C6097-F41E-43A3-82BE-AA93B356A5C2}" presName="connectorText" presStyleLbl="sibTrans2D1" presStyleIdx="3" presStyleCnt="4"/>
      <dgm:spPr/>
      <dgm:t>
        <a:bodyPr/>
        <a:lstStyle/>
        <a:p>
          <a:endParaRPr lang="en-US"/>
        </a:p>
      </dgm:t>
    </dgm:pt>
    <dgm:pt modelId="{E56BAE71-C5D1-4B1A-902D-1A1E612B2190}" type="pres">
      <dgm:prSet presAssocID="{42828F64-1DAD-459A-8B8D-20297AEA95B4}" presName="node" presStyleLbl="node1" presStyleIdx="4" presStyleCnt="5">
        <dgm:presLayoutVars>
          <dgm:bulletEnabled val="1"/>
        </dgm:presLayoutVars>
      </dgm:prSet>
      <dgm:spPr/>
      <dgm:t>
        <a:bodyPr/>
        <a:lstStyle/>
        <a:p>
          <a:endParaRPr lang="en-US"/>
        </a:p>
      </dgm:t>
    </dgm:pt>
  </dgm:ptLst>
  <dgm:cxnLst>
    <dgm:cxn modelId="{50E32061-5B8B-4453-9E9D-444BC17C71CF}" srcId="{04C543B9-D290-4475-AEE5-D65A90C35A1D}" destId="{F08B05E1-440E-44B4-A670-47DB674CD2C3}" srcOrd="0" destOrd="0" parTransId="{7D37196A-8180-481C-A588-854E6D79D9F0}" sibTransId="{E07DF2D9-F010-4329-9971-9BA1F2104114}"/>
    <dgm:cxn modelId="{A425DA0A-1921-4B01-A491-92025E7BDC53}" type="presOf" srcId="{6C3C6097-F41E-43A3-82BE-AA93B356A5C2}" destId="{732FF50A-7A10-4C04-8DCA-DE2C56C4CCCC}" srcOrd="1" destOrd="0" presId="urn:microsoft.com/office/officeart/2005/8/layout/process2"/>
    <dgm:cxn modelId="{519A2E29-DA36-4E8F-9D3A-3368205548C0}" type="presOf" srcId="{A503AF04-E7DD-4B81-B026-36591AFFA242}" destId="{1A5CC415-9CA5-4651-8334-3B8F750DA1EB}" srcOrd="0" destOrd="0" presId="urn:microsoft.com/office/officeart/2005/8/layout/process2"/>
    <dgm:cxn modelId="{69D453CD-479A-41D9-A114-B4D4A60CEBB5}" type="presOf" srcId="{9A8B4347-4BF2-4704-BD1B-D166C553E2CF}" destId="{7619AB54-4DAD-4110-A726-89D37D785C08}" srcOrd="0"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23E01324-4064-476D-A50E-CF24ADCC415D}" type="presOf" srcId="{E138F02D-4969-4146-90A2-D21B9BCF2A2E}" destId="{C21B01DF-FA0C-4742-93C7-B5B25797F709}" srcOrd="0" destOrd="0" presId="urn:microsoft.com/office/officeart/2005/8/layout/process2"/>
    <dgm:cxn modelId="{93E76424-1973-4753-9DB7-5ACF07B6328F}" type="presOf" srcId="{A503AF04-E7DD-4B81-B026-36591AFFA242}" destId="{1F3D8D71-6D5D-4AFA-A9A2-CE5DAF0AA1B6}" srcOrd="1" destOrd="0" presId="urn:microsoft.com/office/officeart/2005/8/layout/process2"/>
    <dgm:cxn modelId="{4B87E53B-3496-4B8A-8CFC-B3A6E4DB147A}" type="presOf" srcId="{E07DF2D9-F010-4329-9971-9BA1F2104114}" destId="{FC779EEB-9BF6-4D44-8F9D-3E9BF7318FDC}" srcOrd="1" destOrd="0" presId="urn:microsoft.com/office/officeart/2005/8/layout/process2"/>
    <dgm:cxn modelId="{E1764313-8369-42E9-9B83-15AF66D1F443}" type="presOf" srcId="{9A8B4347-4BF2-4704-BD1B-D166C553E2CF}" destId="{C2671C13-DEC8-465B-843B-76EC6E3BA832}" srcOrd="1" destOrd="0" presId="urn:microsoft.com/office/officeart/2005/8/layout/process2"/>
    <dgm:cxn modelId="{AE38F079-D571-45D6-84C8-86600AF64745}" type="presOf" srcId="{E07DF2D9-F010-4329-9971-9BA1F2104114}" destId="{82EAD6FB-1093-482A-BBA0-C6961007C5CF}" srcOrd="0" destOrd="0" presId="urn:microsoft.com/office/officeart/2005/8/layout/process2"/>
    <dgm:cxn modelId="{0D4478DE-1EC0-4DC6-97C3-01271762CF25}" srcId="{04C543B9-D290-4475-AEE5-D65A90C35A1D}" destId="{42828F64-1DAD-459A-8B8D-20297AEA95B4}" srcOrd="4" destOrd="0" parTransId="{CEB83ECE-7BA0-42C1-86A6-3C84022A74D3}" sibTransId="{72821C2E-BC28-49A5-82C1-4E43B79EB04D}"/>
    <dgm:cxn modelId="{CD5723B5-8065-4E11-89A4-27FED5B2FE93}" type="presOf" srcId="{42828F64-1DAD-459A-8B8D-20297AEA95B4}" destId="{E56BAE71-C5D1-4B1A-902D-1A1E612B2190}" srcOrd="0" destOrd="0" presId="urn:microsoft.com/office/officeart/2005/8/layout/process2"/>
    <dgm:cxn modelId="{631D262D-F22D-4AB8-8ED8-1B58F1E18A2B}" type="presOf" srcId="{6C3C6097-F41E-43A3-82BE-AA93B356A5C2}" destId="{169679E9-6E34-4617-A615-69A8A68B2BDB}" srcOrd="0" destOrd="0" presId="urn:microsoft.com/office/officeart/2005/8/layout/process2"/>
    <dgm:cxn modelId="{E84D790A-3EC6-4D76-9644-3EEE6C668123}" type="presOf" srcId="{58C35166-D78D-4997-9DB1-8F1B1D89C3DB}" destId="{F5E4B103-E8C7-4772-A008-1A7DE511D097}" srcOrd="0" destOrd="0" presId="urn:microsoft.com/office/officeart/2005/8/layout/process2"/>
    <dgm:cxn modelId="{F0C9EC9C-C14F-414E-B50D-2D1DB3B8763E}" type="presOf" srcId="{07ED1AD7-0A29-4FED-86CE-BB5FDAFAA7E2}" destId="{84C40ABD-9B48-4F41-88AA-19C4C9C908A8}" srcOrd="0" destOrd="0" presId="urn:microsoft.com/office/officeart/2005/8/layout/process2"/>
    <dgm:cxn modelId="{7D935DC9-CC10-413B-809A-E650291CDAC5}" type="presOf" srcId="{F08B05E1-440E-44B4-A670-47DB674CD2C3}" destId="{00638CDF-6841-49E8-8B71-AF5EE42A0CFF}" srcOrd="0" destOrd="0" presId="urn:microsoft.com/office/officeart/2005/8/layout/process2"/>
    <dgm:cxn modelId="{0AD66C4D-E985-4E24-9CD2-AE917EE118A7}" srcId="{04C543B9-D290-4475-AEE5-D65A90C35A1D}" destId="{E138F02D-4969-4146-90A2-D21B9BCF2A2E}" srcOrd="1" destOrd="0" parTransId="{9E5F7383-DC13-474B-B9AD-5379F42475DE}" sibTransId="{9A8B4347-4BF2-4704-BD1B-D166C553E2CF}"/>
    <dgm:cxn modelId="{ABE11270-56CB-4145-8AF6-C07E6628374A}" srcId="{04C543B9-D290-4475-AEE5-D65A90C35A1D}" destId="{07ED1AD7-0A29-4FED-86CE-BB5FDAFAA7E2}" srcOrd="3" destOrd="0" parTransId="{8D523DC6-AEA2-4FEE-AC5D-EA4EB80E933B}" sibTransId="{6C3C6097-F41E-43A3-82BE-AA93B356A5C2}"/>
    <dgm:cxn modelId="{FF3E9090-BB8E-4AA4-81AB-3DA2FECB14B3}" type="presOf" srcId="{04C543B9-D290-4475-AEE5-D65A90C35A1D}" destId="{791D3BAC-0E95-49E8-9943-A2EE60AE91C9}" srcOrd="0" destOrd="0" presId="urn:microsoft.com/office/officeart/2005/8/layout/process2"/>
    <dgm:cxn modelId="{1964AAC1-87D3-40D7-B179-CC1AEEC055B6}" type="presParOf" srcId="{791D3BAC-0E95-49E8-9943-A2EE60AE91C9}" destId="{00638CDF-6841-49E8-8B71-AF5EE42A0CFF}" srcOrd="0" destOrd="0" presId="urn:microsoft.com/office/officeart/2005/8/layout/process2"/>
    <dgm:cxn modelId="{F642669E-756F-4E5A-AA82-A083F2B98EA0}" type="presParOf" srcId="{791D3BAC-0E95-49E8-9943-A2EE60AE91C9}" destId="{82EAD6FB-1093-482A-BBA0-C6961007C5CF}" srcOrd="1" destOrd="0" presId="urn:microsoft.com/office/officeart/2005/8/layout/process2"/>
    <dgm:cxn modelId="{3F11168B-DEB5-49C7-8F2B-F9AEA746C45E}" type="presParOf" srcId="{82EAD6FB-1093-482A-BBA0-C6961007C5CF}" destId="{FC779EEB-9BF6-4D44-8F9D-3E9BF7318FDC}" srcOrd="0" destOrd="0" presId="urn:microsoft.com/office/officeart/2005/8/layout/process2"/>
    <dgm:cxn modelId="{D885BF2E-23D2-4533-8E15-EA4CEF43C6E9}" type="presParOf" srcId="{791D3BAC-0E95-49E8-9943-A2EE60AE91C9}" destId="{C21B01DF-FA0C-4742-93C7-B5B25797F709}" srcOrd="2" destOrd="0" presId="urn:microsoft.com/office/officeart/2005/8/layout/process2"/>
    <dgm:cxn modelId="{B42B774E-83A2-4356-9435-D8FA3EDC163C}" type="presParOf" srcId="{791D3BAC-0E95-49E8-9943-A2EE60AE91C9}" destId="{7619AB54-4DAD-4110-A726-89D37D785C08}" srcOrd="3" destOrd="0" presId="urn:microsoft.com/office/officeart/2005/8/layout/process2"/>
    <dgm:cxn modelId="{16C81CBC-F25F-4C03-9052-CC3E4E70F9C6}" type="presParOf" srcId="{7619AB54-4DAD-4110-A726-89D37D785C08}" destId="{C2671C13-DEC8-465B-843B-76EC6E3BA832}" srcOrd="0" destOrd="0" presId="urn:microsoft.com/office/officeart/2005/8/layout/process2"/>
    <dgm:cxn modelId="{5787F34D-DADA-4551-B709-5EE09B73C62B}" type="presParOf" srcId="{791D3BAC-0E95-49E8-9943-A2EE60AE91C9}" destId="{F5E4B103-E8C7-4772-A008-1A7DE511D097}" srcOrd="4" destOrd="0" presId="urn:microsoft.com/office/officeart/2005/8/layout/process2"/>
    <dgm:cxn modelId="{5B8D60E1-305C-4FAA-A0EF-E7DB17A72856}" type="presParOf" srcId="{791D3BAC-0E95-49E8-9943-A2EE60AE91C9}" destId="{1A5CC415-9CA5-4651-8334-3B8F750DA1EB}" srcOrd="5" destOrd="0" presId="urn:microsoft.com/office/officeart/2005/8/layout/process2"/>
    <dgm:cxn modelId="{645D968F-8B17-4C5C-9E30-21B7A8CAFF76}" type="presParOf" srcId="{1A5CC415-9CA5-4651-8334-3B8F750DA1EB}" destId="{1F3D8D71-6D5D-4AFA-A9A2-CE5DAF0AA1B6}" srcOrd="0" destOrd="0" presId="urn:microsoft.com/office/officeart/2005/8/layout/process2"/>
    <dgm:cxn modelId="{1B4577DD-A3EF-4C63-8258-48B96BDDA4B2}" type="presParOf" srcId="{791D3BAC-0E95-49E8-9943-A2EE60AE91C9}" destId="{84C40ABD-9B48-4F41-88AA-19C4C9C908A8}" srcOrd="6" destOrd="0" presId="urn:microsoft.com/office/officeart/2005/8/layout/process2"/>
    <dgm:cxn modelId="{26574CA1-70AF-46D8-A9E2-48F5E82C4663}" type="presParOf" srcId="{791D3BAC-0E95-49E8-9943-A2EE60AE91C9}" destId="{169679E9-6E34-4617-A615-69A8A68B2BDB}" srcOrd="7" destOrd="0" presId="urn:microsoft.com/office/officeart/2005/8/layout/process2"/>
    <dgm:cxn modelId="{2251F76C-2AF8-4D31-8DDB-371637511E55}" type="presParOf" srcId="{169679E9-6E34-4617-A615-69A8A68B2BDB}" destId="{732FF50A-7A10-4C04-8DCA-DE2C56C4CCCC}" srcOrd="0" destOrd="0" presId="urn:microsoft.com/office/officeart/2005/8/layout/process2"/>
    <dgm:cxn modelId="{1605D8AE-49A4-4F0E-99E7-08EF38FDC5B3}" type="presParOf" srcId="{791D3BAC-0E95-49E8-9943-A2EE60AE91C9}" destId="{E56BAE71-C5D1-4B1A-902D-1A1E612B2190}"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F08B05E1-440E-44B4-A670-47DB674CD2C3}">
      <dgm:prSet phldrT="[Text]"/>
      <dgm:spPr>
        <a:ln w="38100">
          <a:noFill/>
        </a:ln>
      </dgm:spPr>
      <dgm:t>
        <a:bodyPr/>
        <a:lstStyle/>
        <a:p>
          <a:r>
            <a:rPr lang="en-GB" dirty="0"/>
            <a:t>Plan</a:t>
          </a:r>
        </a:p>
      </dgm:t>
    </dgm:pt>
    <dgm:pt modelId="{7D37196A-8180-481C-A588-854E6D79D9F0}" type="parTrans" cxnId="{50E32061-5B8B-4453-9E9D-444BC17C71CF}">
      <dgm:prSet/>
      <dgm:spPr/>
      <dgm:t>
        <a:bodyPr/>
        <a:lstStyle/>
        <a:p>
          <a:endParaRPr lang="en-GB"/>
        </a:p>
      </dgm:t>
    </dgm:pt>
    <dgm:pt modelId="{E07DF2D9-F010-4329-9971-9BA1F2104114}" type="sibTrans" cxnId="{50E32061-5B8B-4453-9E9D-444BC17C71CF}">
      <dgm:prSet/>
      <dgm:spPr/>
      <dgm:t>
        <a:bodyPr/>
        <a:lstStyle/>
        <a:p>
          <a:endParaRPr lang="en-GB"/>
        </a:p>
      </dgm:t>
    </dgm:pt>
    <dgm:pt modelId="{E138F02D-4969-4146-90A2-D21B9BCF2A2E}">
      <dgm:prSet phldrT="[Text]"/>
      <dgm:spPr>
        <a:solidFill>
          <a:schemeClr val="tx2"/>
        </a:solidFill>
      </dgm:spPr>
      <dgm:t>
        <a:bodyPr/>
        <a:lstStyle/>
        <a:p>
          <a:r>
            <a:rPr lang="en-GB" dirty="0"/>
            <a:t>Inspect</a:t>
          </a:r>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dgm:spPr>
        <a:ln w="38100">
          <a:solidFill>
            <a:srgbClr val="FF0000"/>
          </a:solidFill>
        </a:ln>
      </dgm:spPr>
      <dgm:t>
        <a:bodyPr/>
        <a:lstStyle/>
        <a:p>
          <a:r>
            <a:rPr lang="en-GB" dirty="0"/>
            <a:t>Write report  and Notify</a:t>
          </a:r>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dgm:spPr/>
      <dgm:t>
        <a:bodyPr/>
        <a:lstStyle/>
        <a:p>
          <a:r>
            <a:rPr lang="en-GB" dirty="0"/>
            <a:t>Resolution</a:t>
          </a:r>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42828F64-1DAD-459A-8B8D-20297AEA95B4}">
      <dgm:prSet phldrT="[Text]"/>
      <dgm:spPr/>
      <dgm:t>
        <a:bodyPr/>
        <a:lstStyle/>
        <a:p>
          <a:r>
            <a:rPr lang="en-GB" dirty="0"/>
            <a:t>Reporting &amp; Analysis</a:t>
          </a:r>
        </a:p>
      </dgm:t>
    </dgm:pt>
    <dgm:pt modelId="{CEB83ECE-7BA0-42C1-86A6-3C84022A74D3}" type="parTrans" cxnId="{0D4478DE-1EC0-4DC6-97C3-01271762CF25}">
      <dgm:prSet/>
      <dgm:spPr/>
      <dgm:t>
        <a:bodyPr/>
        <a:lstStyle/>
        <a:p>
          <a:endParaRPr lang="en-GB"/>
        </a:p>
      </dgm:t>
    </dgm:pt>
    <dgm:pt modelId="{72821C2E-BC28-49A5-82C1-4E43B79EB04D}" type="sibTrans" cxnId="{0D4478DE-1EC0-4DC6-97C3-01271762CF25}">
      <dgm:prSet/>
      <dgm:spPr/>
      <dgm:t>
        <a:bodyPr/>
        <a:lstStyle/>
        <a:p>
          <a:endParaRPr lang="en-GB"/>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5">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4"/>
      <dgm:spPr/>
      <dgm:t>
        <a:bodyPr/>
        <a:lstStyle/>
        <a:p>
          <a:endParaRPr lang="en-US"/>
        </a:p>
      </dgm:t>
    </dgm:pt>
    <dgm:pt modelId="{FC779EEB-9BF6-4D44-8F9D-3E9BF7318FDC}" type="pres">
      <dgm:prSet presAssocID="{E07DF2D9-F010-4329-9971-9BA1F2104114}" presName="connectorText" presStyleLbl="sibTrans2D1" presStyleIdx="0" presStyleCnt="4"/>
      <dgm:spPr/>
      <dgm:t>
        <a:bodyPr/>
        <a:lstStyle/>
        <a:p>
          <a:endParaRPr lang="en-US"/>
        </a:p>
      </dgm:t>
    </dgm:pt>
    <dgm:pt modelId="{C21B01DF-FA0C-4742-93C7-B5B25797F709}" type="pres">
      <dgm:prSet presAssocID="{E138F02D-4969-4146-90A2-D21B9BCF2A2E}" presName="node" presStyleLbl="node1" presStyleIdx="1" presStyleCnt="5">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4"/>
      <dgm:spPr/>
      <dgm:t>
        <a:bodyPr/>
        <a:lstStyle/>
        <a:p>
          <a:endParaRPr lang="en-US"/>
        </a:p>
      </dgm:t>
    </dgm:pt>
    <dgm:pt modelId="{C2671C13-DEC8-465B-843B-76EC6E3BA832}" type="pres">
      <dgm:prSet presAssocID="{9A8B4347-4BF2-4704-BD1B-D166C553E2CF}" presName="connectorText" presStyleLbl="sibTrans2D1" presStyleIdx="1" presStyleCnt="4"/>
      <dgm:spPr/>
      <dgm:t>
        <a:bodyPr/>
        <a:lstStyle/>
        <a:p>
          <a:endParaRPr lang="en-US"/>
        </a:p>
      </dgm:t>
    </dgm:pt>
    <dgm:pt modelId="{F5E4B103-E8C7-4772-A008-1A7DE511D097}" type="pres">
      <dgm:prSet presAssocID="{58C35166-D78D-4997-9DB1-8F1B1D89C3DB}" presName="node" presStyleLbl="node1" presStyleIdx="2" presStyleCnt="5">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4"/>
      <dgm:spPr/>
      <dgm:t>
        <a:bodyPr/>
        <a:lstStyle/>
        <a:p>
          <a:endParaRPr lang="en-US"/>
        </a:p>
      </dgm:t>
    </dgm:pt>
    <dgm:pt modelId="{1F3D8D71-6D5D-4AFA-A9A2-CE5DAF0AA1B6}" type="pres">
      <dgm:prSet presAssocID="{A503AF04-E7DD-4B81-B026-36591AFFA242}" presName="connectorText" presStyleLbl="sibTrans2D1" presStyleIdx="2" presStyleCnt="4"/>
      <dgm:spPr/>
      <dgm:t>
        <a:bodyPr/>
        <a:lstStyle/>
        <a:p>
          <a:endParaRPr lang="en-US"/>
        </a:p>
      </dgm:t>
    </dgm:pt>
    <dgm:pt modelId="{84C40ABD-9B48-4F41-88AA-19C4C9C908A8}" type="pres">
      <dgm:prSet presAssocID="{07ED1AD7-0A29-4FED-86CE-BB5FDAFAA7E2}" presName="node" presStyleLbl="node1" presStyleIdx="3" presStyleCnt="5">
        <dgm:presLayoutVars>
          <dgm:bulletEnabled val="1"/>
        </dgm:presLayoutVars>
      </dgm:prSet>
      <dgm:spPr/>
      <dgm:t>
        <a:bodyPr/>
        <a:lstStyle/>
        <a:p>
          <a:endParaRPr lang="en-US"/>
        </a:p>
      </dgm:t>
    </dgm:pt>
    <dgm:pt modelId="{169679E9-6E34-4617-A615-69A8A68B2BDB}" type="pres">
      <dgm:prSet presAssocID="{6C3C6097-F41E-43A3-82BE-AA93B356A5C2}" presName="sibTrans" presStyleLbl="sibTrans2D1" presStyleIdx="3" presStyleCnt="4"/>
      <dgm:spPr/>
      <dgm:t>
        <a:bodyPr/>
        <a:lstStyle/>
        <a:p>
          <a:endParaRPr lang="en-US"/>
        </a:p>
      </dgm:t>
    </dgm:pt>
    <dgm:pt modelId="{732FF50A-7A10-4C04-8DCA-DE2C56C4CCCC}" type="pres">
      <dgm:prSet presAssocID="{6C3C6097-F41E-43A3-82BE-AA93B356A5C2}" presName="connectorText" presStyleLbl="sibTrans2D1" presStyleIdx="3" presStyleCnt="4"/>
      <dgm:spPr/>
      <dgm:t>
        <a:bodyPr/>
        <a:lstStyle/>
        <a:p>
          <a:endParaRPr lang="en-US"/>
        </a:p>
      </dgm:t>
    </dgm:pt>
    <dgm:pt modelId="{E56BAE71-C5D1-4B1A-902D-1A1E612B2190}" type="pres">
      <dgm:prSet presAssocID="{42828F64-1DAD-459A-8B8D-20297AEA95B4}" presName="node" presStyleLbl="node1" presStyleIdx="4" presStyleCnt="5">
        <dgm:presLayoutVars>
          <dgm:bulletEnabled val="1"/>
        </dgm:presLayoutVars>
      </dgm:prSet>
      <dgm:spPr/>
      <dgm:t>
        <a:bodyPr/>
        <a:lstStyle/>
        <a:p>
          <a:endParaRPr lang="en-US"/>
        </a:p>
      </dgm:t>
    </dgm:pt>
  </dgm:ptLst>
  <dgm:cxnLst>
    <dgm:cxn modelId="{50E32061-5B8B-4453-9E9D-444BC17C71CF}" srcId="{04C543B9-D290-4475-AEE5-D65A90C35A1D}" destId="{F08B05E1-440E-44B4-A670-47DB674CD2C3}" srcOrd="0" destOrd="0" parTransId="{7D37196A-8180-481C-A588-854E6D79D9F0}" sibTransId="{E07DF2D9-F010-4329-9971-9BA1F2104114}"/>
    <dgm:cxn modelId="{A425DA0A-1921-4B01-A491-92025E7BDC53}" type="presOf" srcId="{6C3C6097-F41E-43A3-82BE-AA93B356A5C2}" destId="{732FF50A-7A10-4C04-8DCA-DE2C56C4CCCC}" srcOrd="1" destOrd="0" presId="urn:microsoft.com/office/officeart/2005/8/layout/process2"/>
    <dgm:cxn modelId="{519A2E29-DA36-4E8F-9D3A-3368205548C0}" type="presOf" srcId="{A503AF04-E7DD-4B81-B026-36591AFFA242}" destId="{1A5CC415-9CA5-4651-8334-3B8F750DA1EB}" srcOrd="0" destOrd="0" presId="urn:microsoft.com/office/officeart/2005/8/layout/process2"/>
    <dgm:cxn modelId="{69D453CD-479A-41D9-A114-B4D4A60CEBB5}" type="presOf" srcId="{9A8B4347-4BF2-4704-BD1B-D166C553E2CF}" destId="{7619AB54-4DAD-4110-A726-89D37D785C08}" srcOrd="0"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23E01324-4064-476D-A50E-CF24ADCC415D}" type="presOf" srcId="{E138F02D-4969-4146-90A2-D21B9BCF2A2E}" destId="{C21B01DF-FA0C-4742-93C7-B5B25797F709}" srcOrd="0" destOrd="0" presId="urn:microsoft.com/office/officeart/2005/8/layout/process2"/>
    <dgm:cxn modelId="{93E76424-1973-4753-9DB7-5ACF07B6328F}" type="presOf" srcId="{A503AF04-E7DD-4B81-B026-36591AFFA242}" destId="{1F3D8D71-6D5D-4AFA-A9A2-CE5DAF0AA1B6}" srcOrd="1" destOrd="0" presId="urn:microsoft.com/office/officeart/2005/8/layout/process2"/>
    <dgm:cxn modelId="{4B87E53B-3496-4B8A-8CFC-B3A6E4DB147A}" type="presOf" srcId="{E07DF2D9-F010-4329-9971-9BA1F2104114}" destId="{FC779EEB-9BF6-4D44-8F9D-3E9BF7318FDC}" srcOrd="1" destOrd="0" presId="urn:microsoft.com/office/officeart/2005/8/layout/process2"/>
    <dgm:cxn modelId="{E1764313-8369-42E9-9B83-15AF66D1F443}" type="presOf" srcId="{9A8B4347-4BF2-4704-BD1B-D166C553E2CF}" destId="{C2671C13-DEC8-465B-843B-76EC6E3BA832}" srcOrd="1" destOrd="0" presId="urn:microsoft.com/office/officeart/2005/8/layout/process2"/>
    <dgm:cxn modelId="{AE38F079-D571-45D6-84C8-86600AF64745}" type="presOf" srcId="{E07DF2D9-F010-4329-9971-9BA1F2104114}" destId="{82EAD6FB-1093-482A-BBA0-C6961007C5CF}" srcOrd="0" destOrd="0" presId="urn:microsoft.com/office/officeart/2005/8/layout/process2"/>
    <dgm:cxn modelId="{0D4478DE-1EC0-4DC6-97C3-01271762CF25}" srcId="{04C543B9-D290-4475-AEE5-D65A90C35A1D}" destId="{42828F64-1DAD-459A-8B8D-20297AEA95B4}" srcOrd="4" destOrd="0" parTransId="{CEB83ECE-7BA0-42C1-86A6-3C84022A74D3}" sibTransId="{72821C2E-BC28-49A5-82C1-4E43B79EB04D}"/>
    <dgm:cxn modelId="{CD5723B5-8065-4E11-89A4-27FED5B2FE93}" type="presOf" srcId="{42828F64-1DAD-459A-8B8D-20297AEA95B4}" destId="{E56BAE71-C5D1-4B1A-902D-1A1E612B2190}" srcOrd="0" destOrd="0" presId="urn:microsoft.com/office/officeart/2005/8/layout/process2"/>
    <dgm:cxn modelId="{631D262D-F22D-4AB8-8ED8-1B58F1E18A2B}" type="presOf" srcId="{6C3C6097-F41E-43A3-82BE-AA93B356A5C2}" destId="{169679E9-6E34-4617-A615-69A8A68B2BDB}" srcOrd="0" destOrd="0" presId="urn:microsoft.com/office/officeart/2005/8/layout/process2"/>
    <dgm:cxn modelId="{E84D790A-3EC6-4D76-9644-3EEE6C668123}" type="presOf" srcId="{58C35166-D78D-4997-9DB1-8F1B1D89C3DB}" destId="{F5E4B103-E8C7-4772-A008-1A7DE511D097}" srcOrd="0" destOrd="0" presId="urn:microsoft.com/office/officeart/2005/8/layout/process2"/>
    <dgm:cxn modelId="{F0C9EC9C-C14F-414E-B50D-2D1DB3B8763E}" type="presOf" srcId="{07ED1AD7-0A29-4FED-86CE-BB5FDAFAA7E2}" destId="{84C40ABD-9B48-4F41-88AA-19C4C9C908A8}" srcOrd="0" destOrd="0" presId="urn:microsoft.com/office/officeart/2005/8/layout/process2"/>
    <dgm:cxn modelId="{7D935DC9-CC10-413B-809A-E650291CDAC5}" type="presOf" srcId="{F08B05E1-440E-44B4-A670-47DB674CD2C3}" destId="{00638CDF-6841-49E8-8B71-AF5EE42A0CFF}" srcOrd="0" destOrd="0" presId="urn:microsoft.com/office/officeart/2005/8/layout/process2"/>
    <dgm:cxn modelId="{0AD66C4D-E985-4E24-9CD2-AE917EE118A7}" srcId="{04C543B9-D290-4475-AEE5-D65A90C35A1D}" destId="{E138F02D-4969-4146-90A2-D21B9BCF2A2E}" srcOrd="1" destOrd="0" parTransId="{9E5F7383-DC13-474B-B9AD-5379F42475DE}" sibTransId="{9A8B4347-4BF2-4704-BD1B-D166C553E2CF}"/>
    <dgm:cxn modelId="{ABE11270-56CB-4145-8AF6-C07E6628374A}" srcId="{04C543B9-D290-4475-AEE5-D65A90C35A1D}" destId="{07ED1AD7-0A29-4FED-86CE-BB5FDAFAA7E2}" srcOrd="3" destOrd="0" parTransId="{8D523DC6-AEA2-4FEE-AC5D-EA4EB80E933B}" sibTransId="{6C3C6097-F41E-43A3-82BE-AA93B356A5C2}"/>
    <dgm:cxn modelId="{FF3E9090-BB8E-4AA4-81AB-3DA2FECB14B3}" type="presOf" srcId="{04C543B9-D290-4475-AEE5-D65A90C35A1D}" destId="{791D3BAC-0E95-49E8-9943-A2EE60AE91C9}" srcOrd="0" destOrd="0" presId="urn:microsoft.com/office/officeart/2005/8/layout/process2"/>
    <dgm:cxn modelId="{1964AAC1-87D3-40D7-B179-CC1AEEC055B6}" type="presParOf" srcId="{791D3BAC-0E95-49E8-9943-A2EE60AE91C9}" destId="{00638CDF-6841-49E8-8B71-AF5EE42A0CFF}" srcOrd="0" destOrd="0" presId="urn:microsoft.com/office/officeart/2005/8/layout/process2"/>
    <dgm:cxn modelId="{F642669E-756F-4E5A-AA82-A083F2B98EA0}" type="presParOf" srcId="{791D3BAC-0E95-49E8-9943-A2EE60AE91C9}" destId="{82EAD6FB-1093-482A-BBA0-C6961007C5CF}" srcOrd="1" destOrd="0" presId="urn:microsoft.com/office/officeart/2005/8/layout/process2"/>
    <dgm:cxn modelId="{3F11168B-DEB5-49C7-8F2B-F9AEA746C45E}" type="presParOf" srcId="{82EAD6FB-1093-482A-BBA0-C6961007C5CF}" destId="{FC779EEB-9BF6-4D44-8F9D-3E9BF7318FDC}" srcOrd="0" destOrd="0" presId="urn:microsoft.com/office/officeart/2005/8/layout/process2"/>
    <dgm:cxn modelId="{D885BF2E-23D2-4533-8E15-EA4CEF43C6E9}" type="presParOf" srcId="{791D3BAC-0E95-49E8-9943-A2EE60AE91C9}" destId="{C21B01DF-FA0C-4742-93C7-B5B25797F709}" srcOrd="2" destOrd="0" presId="urn:microsoft.com/office/officeart/2005/8/layout/process2"/>
    <dgm:cxn modelId="{B42B774E-83A2-4356-9435-D8FA3EDC163C}" type="presParOf" srcId="{791D3BAC-0E95-49E8-9943-A2EE60AE91C9}" destId="{7619AB54-4DAD-4110-A726-89D37D785C08}" srcOrd="3" destOrd="0" presId="urn:microsoft.com/office/officeart/2005/8/layout/process2"/>
    <dgm:cxn modelId="{16C81CBC-F25F-4C03-9052-CC3E4E70F9C6}" type="presParOf" srcId="{7619AB54-4DAD-4110-A726-89D37D785C08}" destId="{C2671C13-DEC8-465B-843B-76EC6E3BA832}" srcOrd="0" destOrd="0" presId="urn:microsoft.com/office/officeart/2005/8/layout/process2"/>
    <dgm:cxn modelId="{5787F34D-DADA-4551-B709-5EE09B73C62B}" type="presParOf" srcId="{791D3BAC-0E95-49E8-9943-A2EE60AE91C9}" destId="{F5E4B103-E8C7-4772-A008-1A7DE511D097}" srcOrd="4" destOrd="0" presId="urn:microsoft.com/office/officeart/2005/8/layout/process2"/>
    <dgm:cxn modelId="{5B8D60E1-305C-4FAA-A0EF-E7DB17A72856}" type="presParOf" srcId="{791D3BAC-0E95-49E8-9943-A2EE60AE91C9}" destId="{1A5CC415-9CA5-4651-8334-3B8F750DA1EB}" srcOrd="5" destOrd="0" presId="urn:microsoft.com/office/officeart/2005/8/layout/process2"/>
    <dgm:cxn modelId="{645D968F-8B17-4C5C-9E30-21B7A8CAFF76}" type="presParOf" srcId="{1A5CC415-9CA5-4651-8334-3B8F750DA1EB}" destId="{1F3D8D71-6D5D-4AFA-A9A2-CE5DAF0AA1B6}" srcOrd="0" destOrd="0" presId="urn:microsoft.com/office/officeart/2005/8/layout/process2"/>
    <dgm:cxn modelId="{1B4577DD-A3EF-4C63-8258-48B96BDDA4B2}" type="presParOf" srcId="{791D3BAC-0E95-49E8-9943-A2EE60AE91C9}" destId="{84C40ABD-9B48-4F41-88AA-19C4C9C908A8}" srcOrd="6" destOrd="0" presId="urn:microsoft.com/office/officeart/2005/8/layout/process2"/>
    <dgm:cxn modelId="{26574CA1-70AF-46D8-A9E2-48F5E82C4663}" type="presParOf" srcId="{791D3BAC-0E95-49E8-9943-A2EE60AE91C9}" destId="{169679E9-6E34-4617-A615-69A8A68B2BDB}" srcOrd="7" destOrd="0" presId="urn:microsoft.com/office/officeart/2005/8/layout/process2"/>
    <dgm:cxn modelId="{2251F76C-2AF8-4D31-8DDB-371637511E55}" type="presParOf" srcId="{169679E9-6E34-4617-A615-69A8A68B2BDB}" destId="{732FF50A-7A10-4C04-8DCA-DE2C56C4CCCC}" srcOrd="0" destOrd="0" presId="urn:microsoft.com/office/officeart/2005/8/layout/process2"/>
    <dgm:cxn modelId="{1605D8AE-49A4-4F0E-99E7-08EF38FDC5B3}" type="presParOf" srcId="{791D3BAC-0E95-49E8-9943-A2EE60AE91C9}" destId="{E56BAE71-C5D1-4B1A-902D-1A1E612B2190}"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F08B05E1-440E-44B4-A670-47DB674CD2C3}">
      <dgm:prSet phldrT="[Text]"/>
      <dgm:spPr>
        <a:ln w="38100">
          <a:noFill/>
        </a:ln>
      </dgm:spPr>
      <dgm:t>
        <a:bodyPr/>
        <a:lstStyle/>
        <a:p>
          <a:r>
            <a:rPr lang="en-GB" dirty="0"/>
            <a:t>Plan</a:t>
          </a:r>
        </a:p>
      </dgm:t>
    </dgm:pt>
    <dgm:pt modelId="{7D37196A-8180-481C-A588-854E6D79D9F0}" type="parTrans" cxnId="{50E32061-5B8B-4453-9E9D-444BC17C71CF}">
      <dgm:prSet/>
      <dgm:spPr/>
      <dgm:t>
        <a:bodyPr/>
        <a:lstStyle/>
        <a:p>
          <a:endParaRPr lang="en-GB"/>
        </a:p>
      </dgm:t>
    </dgm:pt>
    <dgm:pt modelId="{E07DF2D9-F010-4329-9971-9BA1F2104114}" type="sibTrans" cxnId="{50E32061-5B8B-4453-9E9D-444BC17C71CF}">
      <dgm:prSet/>
      <dgm:spPr/>
      <dgm:t>
        <a:bodyPr/>
        <a:lstStyle/>
        <a:p>
          <a:endParaRPr lang="en-GB"/>
        </a:p>
      </dgm:t>
    </dgm:pt>
    <dgm:pt modelId="{E138F02D-4969-4146-90A2-D21B9BCF2A2E}">
      <dgm:prSet phldrT="[Text]"/>
      <dgm:spPr>
        <a:solidFill>
          <a:schemeClr val="tx2"/>
        </a:solidFill>
      </dgm:spPr>
      <dgm:t>
        <a:bodyPr/>
        <a:lstStyle/>
        <a:p>
          <a:r>
            <a:rPr lang="en-GB" dirty="0"/>
            <a:t>Inspect</a:t>
          </a:r>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dgm:spPr>
        <a:ln w="38100">
          <a:noFill/>
        </a:ln>
      </dgm:spPr>
      <dgm:t>
        <a:bodyPr/>
        <a:lstStyle/>
        <a:p>
          <a:r>
            <a:rPr lang="en-GB" dirty="0"/>
            <a:t>Write report  and Notify</a:t>
          </a:r>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dgm:spPr>
        <a:ln w="38100">
          <a:solidFill>
            <a:srgbClr val="FF0000"/>
          </a:solidFill>
        </a:ln>
      </dgm:spPr>
      <dgm:t>
        <a:bodyPr/>
        <a:lstStyle/>
        <a:p>
          <a:r>
            <a:rPr lang="en-GB" dirty="0"/>
            <a:t>Resolution</a:t>
          </a:r>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42828F64-1DAD-459A-8B8D-20297AEA95B4}">
      <dgm:prSet phldrT="[Text]"/>
      <dgm:spPr/>
      <dgm:t>
        <a:bodyPr/>
        <a:lstStyle/>
        <a:p>
          <a:r>
            <a:rPr lang="en-GB" dirty="0"/>
            <a:t>Reporting &amp; Analysis</a:t>
          </a:r>
        </a:p>
      </dgm:t>
    </dgm:pt>
    <dgm:pt modelId="{CEB83ECE-7BA0-42C1-86A6-3C84022A74D3}" type="parTrans" cxnId="{0D4478DE-1EC0-4DC6-97C3-01271762CF25}">
      <dgm:prSet/>
      <dgm:spPr/>
      <dgm:t>
        <a:bodyPr/>
        <a:lstStyle/>
        <a:p>
          <a:endParaRPr lang="en-GB"/>
        </a:p>
      </dgm:t>
    </dgm:pt>
    <dgm:pt modelId="{72821C2E-BC28-49A5-82C1-4E43B79EB04D}" type="sibTrans" cxnId="{0D4478DE-1EC0-4DC6-97C3-01271762CF25}">
      <dgm:prSet/>
      <dgm:spPr/>
      <dgm:t>
        <a:bodyPr/>
        <a:lstStyle/>
        <a:p>
          <a:endParaRPr lang="en-GB"/>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5">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4"/>
      <dgm:spPr/>
      <dgm:t>
        <a:bodyPr/>
        <a:lstStyle/>
        <a:p>
          <a:endParaRPr lang="en-US"/>
        </a:p>
      </dgm:t>
    </dgm:pt>
    <dgm:pt modelId="{FC779EEB-9BF6-4D44-8F9D-3E9BF7318FDC}" type="pres">
      <dgm:prSet presAssocID="{E07DF2D9-F010-4329-9971-9BA1F2104114}" presName="connectorText" presStyleLbl="sibTrans2D1" presStyleIdx="0" presStyleCnt="4"/>
      <dgm:spPr/>
      <dgm:t>
        <a:bodyPr/>
        <a:lstStyle/>
        <a:p>
          <a:endParaRPr lang="en-US"/>
        </a:p>
      </dgm:t>
    </dgm:pt>
    <dgm:pt modelId="{C21B01DF-FA0C-4742-93C7-B5B25797F709}" type="pres">
      <dgm:prSet presAssocID="{E138F02D-4969-4146-90A2-D21B9BCF2A2E}" presName="node" presStyleLbl="node1" presStyleIdx="1" presStyleCnt="5">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4"/>
      <dgm:spPr/>
      <dgm:t>
        <a:bodyPr/>
        <a:lstStyle/>
        <a:p>
          <a:endParaRPr lang="en-US"/>
        </a:p>
      </dgm:t>
    </dgm:pt>
    <dgm:pt modelId="{C2671C13-DEC8-465B-843B-76EC6E3BA832}" type="pres">
      <dgm:prSet presAssocID="{9A8B4347-4BF2-4704-BD1B-D166C553E2CF}" presName="connectorText" presStyleLbl="sibTrans2D1" presStyleIdx="1" presStyleCnt="4"/>
      <dgm:spPr/>
      <dgm:t>
        <a:bodyPr/>
        <a:lstStyle/>
        <a:p>
          <a:endParaRPr lang="en-US"/>
        </a:p>
      </dgm:t>
    </dgm:pt>
    <dgm:pt modelId="{F5E4B103-E8C7-4772-A008-1A7DE511D097}" type="pres">
      <dgm:prSet presAssocID="{58C35166-D78D-4997-9DB1-8F1B1D89C3DB}" presName="node" presStyleLbl="node1" presStyleIdx="2" presStyleCnt="5">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4"/>
      <dgm:spPr/>
      <dgm:t>
        <a:bodyPr/>
        <a:lstStyle/>
        <a:p>
          <a:endParaRPr lang="en-US"/>
        </a:p>
      </dgm:t>
    </dgm:pt>
    <dgm:pt modelId="{1F3D8D71-6D5D-4AFA-A9A2-CE5DAF0AA1B6}" type="pres">
      <dgm:prSet presAssocID="{A503AF04-E7DD-4B81-B026-36591AFFA242}" presName="connectorText" presStyleLbl="sibTrans2D1" presStyleIdx="2" presStyleCnt="4"/>
      <dgm:spPr/>
      <dgm:t>
        <a:bodyPr/>
        <a:lstStyle/>
        <a:p>
          <a:endParaRPr lang="en-US"/>
        </a:p>
      </dgm:t>
    </dgm:pt>
    <dgm:pt modelId="{84C40ABD-9B48-4F41-88AA-19C4C9C908A8}" type="pres">
      <dgm:prSet presAssocID="{07ED1AD7-0A29-4FED-86CE-BB5FDAFAA7E2}" presName="node" presStyleLbl="node1" presStyleIdx="3" presStyleCnt="5">
        <dgm:presLayoutVars>
          <dgm:bulletEnabled val="1"/>
        </dgm:presLayoutVars>
      </dgm:prSet>
      <dgm:spPr/>
      <dgm:t>
        <a:bodyPr/>
        <a:lstStyle/>
        <a:p>
          <a:endParaRPr lang="en-US"/>
        </a:p>
      </dgm:t>
    </dgm:pt>
    <dgm:pt modelId="{169679E9-6E34-4617-A615-69A8A68B2BDB}" type="pres">
      <dgm:prSet presAssocID="{6C3C6097-F41E-43A3-82BE-AA93B356A5C2}" presName="sibTrans" presStyleLbl="sibTrans2D1" presStyleIdx="3" presStyleCnt="4"/>
      <dgm:spPr/>
      <dgm:t>
        <a:bodyPr/>
        <a:lstStyle/>
        <a:p>
          <a:endParaRPr lang="en-US"/>
        </a:p>
      </dgm:t>
    </dgm:pt>
    <dgm:pt modelId="{732FF50A-7A10-4C04-8DCA-DE2C56C4CCCC}" type="pres">
      <dgm:prSet presAssocID="{6C3C6097-F41E-43A3-82BE-AA93B356A5C2}" presName="connectorText" presStyleLbl="sibTrans2D1" presStyleIdx="3" presStyleCnt="4"/>
      <dgm:spPr/>
      <dgm:t>
        <a:bodyPr/>
        <a:lstStyle/>
        <a:p>
          <a:endParaRPr lang="en-US"/>
        </a:p>
      </dgm:t>
    </dgm:pt>
    <dgm:pt modelId="{E56BAE71-C5D1-4B1A-902D-1A1E612B2190}" type="pres">
      <dgm:prSet presAssocID="{42828F64-1DAD-459A-8B8D-20297AEA95B4}" presName="node" presStyleLbl="node1" presStyleIdx="4" presStyleCnt="5">
        <dgm:presLayoutVars>
          <dgm:bulletEnabled val="1"/>
        </dgm:presLayoutVars>
      </dgm:prSet>
      <dgm:spPr/>
      <dgm:t>
        <a:bodyPr/>
        <a:lstStyle/>
        <a:p>
          <a:endParaRPr lang="en-US"/>
        </a:p>
      </dgm:t>
    </dgm:pt>
  </dgm:ptLst>
  <dgm:cxnLst>
    <dgm:cxn modelId="{50E32061-5B8B-4453-9E9D-444BC17C71CF}" srcId="{04C543B9-D290-4475-AEE5-D65A90C35A1D}" destId="{F08B05E1-440E-44B4-A670-47DB674CD2C3}" srcOrd="0" destOrd="0" parTransId="{7D37196A-8180-481C-A588-854E6D79D9F0}" sibTransId="{E07DF2D9-F010-4329-9971-9BA1F2104114}"/>
    <dgm:cxn modelId="{A425DA0A-1921-4B01-A491-92025E7BDC53}" type="presOf" srcId="{6C3C6097-F41E-43A3-82BE-AA93B356A5C2}" destId="{732FF50A-7A10-4C04-8DCA-DE2C56C4CCCC}" srcOrd="1" destOrd="0" presId="urn:microsoft.com/office/officeart/2005/8/layout/process2"/>
    <dgm:cxn modelId="{519A2E29-DA36-4E8F-9D3A-3368205548C0}" type="presOf" srcId="{A503AF04-E7DD-4B81-B026-36591AFFA242}" destId="{1A5CC415-9CA5-4651-8334-3B8F750DA1EB}" srcOrd="0" destOrd="0" presId="urn:microsoft.com/office/officeart/2005/8/layout/process2"/>
    <dgm:cxn modelId="{69D453CD-479A-41D9-A114-B4D4A60CEBB5}" type="presOf" srcId="{9A8B4347-4BF2-4704-BD1B-D166C553E2CF}" destId="{7619AB54-4DAD-4110-A726-89D37D785C08}" srcOrd="0"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23E01324-4064-476D-A50E-CF24ADCC415D}" type="presOf" srcId="{E138F02D-4969-4146-90A2-D21B9BCF2A2E}" destId="{C21B01DF-FA0C-4742-93C7-B5B25797F709}" srcOrd="0" destOrd="0" presId="urn:microsoft.com/office/officeart/2005/8/layout/process2"/>
    <dgm:cxn modelId="{93E76424-1973-4753-9DB7-5ACF07B6328F}" type="presOf" srcId="{A503AF04-E7DD-4B81-B026-36591AFFA242}" destId="{1F3D8D71-6D5D-4AFA-A9A2-CE5DAF0AA1B6}" srcOrd="1" destOrd="0" presId="urn:microsoft.com/office/officeart/2005/8/layout/process2"/>
    <dgm:cxn modelId="{4B87E53B-3496-4B8A-8CFC-B3A6E4DB147A}" type="presOf" srcId="{E07DF2D9-F010-4329-9971-9BA1F2104114}" destId="{FC779EEB-9BF6-4D44-8F9D-3E9BF7318FDC}" srcOrd="1" destOrd="0" presId="urn:microsoft.com/office/officeart/2005/8/layout/process2"/>
    <dgm:cxn modelId="{E1764313-8369-42E9-9B83-15AF66D1F443}" type="presOf" srcId="{9A8B4347-4BF2-4704-BD1B-D166C553E2CF}" destId="{C2671C13-DEC8-465B-843B-76EC6E3BA832}" srcOrd="1" destOrd="0" presId="urn:microsoft.com/office/officeart/2005/8/layout/process2"/>
    <dgm:cxn modelId="{AE38F079-D571-45D6-84C8-86600AF64745}" type="presOf" srcId="{E07DF2D9-F010-4329-9971-9BA1F2104114}" destId="{82EAD6FB-1093-482A-BBA0-C6961007C5CF}" srcOrd="0" destOrd="0" presId="urn:microsoft.com/office/officeart/2005/8/layout/process2"/>
    <dgm:cxn modelId="{0D4478DE-1EC0-4DC6-97C3-01271762CF25}" srcId="{04C543B9-D290-4475-AEE5-D65A90C35A1D}" destId="{42828F64-1DAD-459A-8B8D-20297AEA95B4}" srcOrd="4" destOrd="0" parTransId="{CEB83ECE-7BA0-42C1-86A6-3C84022A74D3}" sibTransId="{72821C2E-BC28-49A5-82C1-4E43B79EB04D}"/>
    <dgm:cxn modelId="{CD5723B5-8065-4E11-89A4-27FED5B2FE93}" type="presOf" srcId="{42828F64-1DAD-459A-8B8D-20297AEA95B4}" destId="{E56BAE71-C5D1-4B1A-902D-1A1E612B2190}" srcOrd="0" destOrd="0" presId="urn:microsoft.com/office/officeart/2005/8/layout/process2"/>
    <dgm:cxn modelId="{631D262D-F22D-4AB8-8ED8-1B58F1E18A2B}" type="presOf" srcId="{6C3C6097-F41E-43A3-82BE-AA93B356A5C2}" destId="{169679E9-6E34-4617-A615-69A8A68B2BDB}" srcOrd="0" destOrd="0" presId="urn:microsoft.com/office/officeart/2005/8/layout/process2"/>
    <dgm:cxn modelId="{E84D790A-3EC6-4D76-9644-3EEE6C668123}" type="presOf" srcId="{58C35166-D78D-4997-9DB1-8F1B1D89C3DB}" destId="{F5E4B103-E8C7-4772-A008-1A7DE511D097}" srcOrd="0" destOrd="0" presId="urn:microsoft.com/office/officeart/2005/8/layout/process2"/>
    <dgm:cxn modelId="{F0C9EC9C-C14F-414E-B50D-2D1DB3B8763E}" type="presOf" srcId="{07ED1AD7-0A29-4FED-86CE-BB5FDAFAA7E2}" destId="{84C40ABD-9B48-4F41-88AA-19C4C9C908A8}" srcOrd="0" destOrd="0" presId="urn:microsoft.com/office/officeart/2005/8/layout/process2"/>
    <dgm:cxn modelId="{7D935DC9-CC10-413B-809A-E650291CDAC5}" type="presOf" srcId="{F08B05E1-440E-44B4-A670-47DB674CD2C3}" destId="{00638CDF-6841-49E8-8B71-AF5EE42A0CFF}" srcOrd="0" destOrd="0" presId="urn:microsoft.com/office/officeart/2005/8/layout/process2"/>
    <dgm:cxn modelId="{0AD66C4D-E985-4E24-9CD2-AE917EE118A7}" srcId="{04C543B9-D290-4475-AEE5-D65A90C35A1D}" destId="{E138F02D-4969-4146-90A2-D21B9BCF2A2E}" srcOrd="1" destOrd="0" parTransId="{9E5F7383-DC13-474B-B9AD-5379F42475DE}" sibTransId="{9A8B4347-4BF2-4704-BD1B-D166C553E2CF}"/>
    <dgm:cxn modelId="{ABE11270-56CB-4145-8AF6-C07E6628374A}" srcId="{04C543B9-D290-4475-AEE5-D65A90C35A1D}" destId="{07ED1AD7-0A29-4FED-86CE-BB5FDAFAA7E2}" srcOrd="3" destOrd="0" parTransId="{8D523DC6-AEA2-4FEE-AC5D-EA4EB80E933B}" sibTransId="{6C3C6097-F41E-43A3-82BE-AA93B356A5C2}"/>
    <dgm:cxn modelId="{FF3E9090-BB8E-4AA4-81AB-3DA2FECB14B3}" type="presOf" srcId="{04C543B9-D290-4475-AEE5-D65A90C35A1D}" destId="{791D3BAC-0E95-49E8-9943-A2EE60AE91C9}" srcOrd="0" destOrd="0" presId="urn:microsoft.com/office/officeart/2005/8/layout/process2"/>
    <dgm:cxn modelId="{1964AAC1-87D3-40D7-B179-CC1AEEC055B6}" type="presParOf" srcId="{791D3BAC-0E95-49E8-9943-A2EE60AE91C9}" destId="{00638CDF-6841-49E8-8B71-AF5EE42A0CFF}" srcOrd="0" destOrd="0" presId="urn:microsoft.com/office/officeart/2005/8/layout/process2"/>
    <dgm:cxn modelId="{F642669E-756F-4E5A-AA82-A083F2B98EA0}" type="presParOf" srcId="{791D3BAC-0E95-49E8-9943-A2EE60AE91C9}" destId="{82EAD6FB-1093-482A-BBA0-C6961007C5CF}" srcOrd="1" destOrd="0" presId="urn:microsoft.com/office/officeart/2005/8/layout/process2"/>
    <dgm:cxn modelId="{3F11168B-DEB5-49C7-8F2B-F9AEA746C45E}" type="presParOf" srcId="{82EAD6FB-1093-482A-BBA0-C6961007C5CF}" destId="{FC779EEB-9BF6-4D44-8F9D-3E9BF7318FDC}" srcOrd="0" destOrd="0" presId="urn:microsoft.com/office/officeart/2005/8/layout/process2"/>
    <dgm:cxn modelId="{D885BF2E-23D2-4533-8E15-EA4CEF43C6E9}" type="presParOf" srcId="{791D3BAC-0E95-49E8-9943-A2EE60AE91C9}" destId="{C21B01DF-FA0C-4742-93C7-B5B25797F709}" srcOrd="2" destOrd="0" presId="urn:microsoft.com/office/officeart/2005/8/layout/process2"/>
    <dgm:cxn modelId="{B42B774E-83A2-4356-9435-D8FA3EDC163C}" type="presParOf" srcId="{791D3BAC-0E95-49E8-9943-A2EE60AE91C9}" destId="{7619AB54-4DAD-4110-A726-89D37D785C08}" srcOrd="3" destOrd="0" presId="urn:microsoft.com/office/officeart/2005/8/layout/process2"/>
    <dgm:cxn modelId="{16C81CBC-F25F-4C03-9052-CC3E4E70F9C6}" type="presParOf" srcId="{7619AB54-4DAD-4110-A726-89D37D785C08}" destId="{C2671C13-DEC8-465B-843B-76EC6E3BA832}" srcOrd="0" destOrd="0" presId="urn:microsoft.com/office/officeart/2005/8/layout/process2"/>
    <dgm:cxn modelId="{5787F34D-DADA-4551-B709-5EE09B73C62B}" type="presParOf" srcId="{791D3BAC-0E95-49E8-9943-A2EE60AE91C9}" destId="{F5E4B103-E8C7-4772-A008-1A7DE511D097}" srcOrd="4" destOrd="0" presId="urn:microsoft.com/office/officeart/2005/8/layout/process2"/>
    <dgm:cxn modelId="{5B8D60E1-305C-4FAA-A0EF-E7DB17A72856}" type="presParOf" srcId="{791D3BAC-0E95-49E8-9943-A2EE60AE91C9}" destId="{1A5CC415-9CA5-4651-8334-3B8F750DA1EB}" srcOrd="5" destOrd="0" presId="urn:microsoft.com/office/officeart/2005/8/layout/process2"/>
    <dgm:cxn modelId="{645D968F-8B17-4C5C-9E30-21B7A8CAFF76}" type="presParOf" srcId="{1A5CC415-9CA5-4651-8334-3B8F750DA1EB}" destId="{1F3D8D71-6D5D-4AFA-A9A2-CE5DAF0AA1B6}" srcOrd="0" destOrd="0" presId="urn:microsoft.com/office/officeart/2005/8/layout/process2"/>
    <dgm:cxn modelId="{1B4577DD-A3EF-4C63-8258-48B96BDDA4B2}" type="presParOf" srcId="{791D3BAC-0E95-49E8-9943-A2EE60AE91C9}" destId="{84C40ABD-9B48-4F41-88AA-19C4C9C908A8}" srcOrd="6" destOrd="0" presId="urn:microsoft.com/office/officeart/2005/8/layout/process2"/>
    <dgm:cxn modelId="{26574CA1-70AF-46D8-A9E2-48F5E82C4663}" type="presParOf" srcId="{791D3BAC-0E95-49E8-9943-A2EE60AE91C9}" destId="{169679E9-6E34-4617-A615-69A8A68B2BDB}" srcOrd="7" destOrd="0" presId="urn:microsoft.com/office/officeart/2005/8/layout/process2"/>
    <dgm:cxn modelId="{2251F76C-2AF8-4D31-8DDB-371637511E55}" type="presParOf" srcId="{169679E9-6E34-4617-A615-69A8A68B2BDB}" destId="{732FF50A-7A10-4C04-8DCA-DE2C56C4CCCC}" srcOrd="0" destOrd="0" presId="urn:microsoft.com/office/officeart/2005/8/layout/process2"/>
    <dgm:cxn modelId="{1605D8AE-49A4-4F0E-99E7-08EF38FDC5B3}" type="presParOf" srcId="{791D3BAC-0E95-49E8-9943-A2EE60AE91C9}" destId="{E56BAE71-C5D1-4B1A-902D-1A1E612B2190}"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F08B05E1-440E-44B4-A670-47DB674CD2C3}">
      <dgm:prSet phldrT="[Text]"/>
      <dgm:spPr>
        <a:ln w="38100">
          <a:noFill/>
        </a:ln>
      </dgm:spPr>
      <dgm:t>
        <a:bodyPr/>
        <a:lstStyle/>
        <a:p>
          <a:r>
            <a:rPr lang="en-GB" dirty="0"/>
            <a:t>Plan</a:t>
          </a:r>
        </a:p>
      </dgm:t>
    </dgm:pt>
    <dgm:pt modelId="{7D37196A-8180-481C-A588-854E6D79D9F0}" type="parTrans" cxnId="{50E32061-5B8B-4453-9E9D-444BC17C71CF}">
      <dgm:prSet/>
      <dgm:spPr/>
      <dgm:t>
        <a:bodyPr/>
        <a:lstStyle/>
        <a:p>
          <a:endParaRPr lang="en-GB"/>
        </a:p>
      </dgm:t>
    </dgm:pt>
    <dgm:pt modelId="{E07DF2D9-F010-4329-9971-9BA1F2104114}" type="sibTrans" cxnId="{50E32061-5B8B-4453-9E9D-444BC17C71CF}">
      <dgm:prSet/>
      <dgm:spPr/>
      <dgm:t>
        <a:bodyPr/>
        <a:lstStyle/>
        <a:p>
          <a:endParaRPr lang="en-GB"/>
        </a:p>
      </dgm:t>
    </dgm:pt>
    <dgm:pt modelId="{E138F02D-4969-4146-90A2-D21B9BCF2A2E}">
      <dgm:prSet phldrT="[Text]"/>
      <dgm:spPr>
        <a:solidFill>
          <a:schemeClr val="tx2"/>
        </a:solidFill>
      </dgm:spPr>
      <dgm:t>
        <a:bodyPr/>
        <a:lstStyle/>
        <a:p>
          <a:r>
            <a:rPr lang="en-GB" dirty="0"/>
            <a:t>Inspect</a:t>
          </a:r>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dgm:spPr>
        <a:ln w="38100">
          <a:noFill/>
        </a:ln>
      </dgm:spPr>
      <dgm:t>
        <a:bodyPr/>
        <a:lstStyle/>
        <a:p>
          <a:r>
            <a:rPr lang="en-GB" dirty="0"/>
            <a:t>Write report and Notify</a:t>
          </a:r>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dgm:spPr>
        <a:ln w="38100">
          <a:noFill/>
        </a:ln>
      </dgm:spPr>
      <dgm:t>
        <a:bodyPr/>
        <a:lstStyle/>
        <a:p>
          <a:r>
            <a:rPr lang="en-GB" dirty="0"/>
            <a:t>Resolution / EAM </a:t>
          </a:r>
          <a:r>
            <a:rPr lang="en-GB" dirty="0" err="1"/>
            <a:t>WorkOrders</a:t>
          </a:r>
          <a:endParaRPr lang="en-GB" dirty="0"/>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42828F64-1DAD-459A-8B8D-20297AEA95B4}">
      <dgm:prSet phldrT="[Text]"/>
      <dgm:spPr/>
      <dgm:t>
        <a:bodyPr/>
        <a:lstStyle/>
        <a:p>
          <a:r>
            <a:rPr lang="en-GB" dirty="0"/>
            <a:t>Reporting &amp; Analysis</a:t>
          </a:r>
        </a:p>
      </dgm:t>
    </dgm:pt>
    <dgm:pt modelId="{CEB83ECE-7BA0-42C1-86A6-3C84022A74D3}" type="parTrans" cxnId="{0D4478DE-1EC0-4DC6-97C3-01271762CF25}">
      <dgm:prSet/>
      <dgm:spPr/>
      <dgm:t>
        <a:bodyPr/>
        <a:lstStyle/>
        <a:p>
          <a:endParaRPr lang="en-GB"/>
        </a:p>
      </dgm:t>
    </dgm:pt>
    <dgm:pt modelId="{72821C2E-BC28-49A5-82C1-4E43B79EB04D}" type="sibTrans" cxnId="{0D4478DE-1EC0-4DC6-97C3-01271762CF25}">
      <dgm:prSet/>
      <dgm:spPr/>
      <dgm:t>
        <a:bodyPr/>
        <a:lstStyle/>
        <a:p>
          <a:endParaRPr lang="en-GB"/>
        </a:p>
      </dgm:t>
    </dgm:pt>
    <dgm:pt modelId="{4A1B13A1-71BE-47C9-A083-AB6A74EDBD25}">
      <dgm:prSet phldrT="[Text]"/>
      <dgm:spPr>
        <a:ln w="38100">
          <a:noFill/>
        </a:ln>
      </dgm:spPr>
      <dgm:t>
        <a:bodyPr/>
        <a:lstStyle/>
        <a:p>
          <a:r>
            <a:rPr lang="en-US" dirty="0"/>
            <a:t>CERN validation</a:t>
          </a:r>
          <a:endParaRPr lang="en-GB" dirty="0"/>
        </a:p>
      </dgm:t>
    </dgm:pt>
    <dgm:pt modelId="{8D5928D3-01B5-4D7C-855C-0A4A50FECA04}" type="parTrans" cxnId="{4DAF8C99-BF45-4558-84B2-D29521B028FC}">
      <dgm:prSet/>
      <dgm:spPr/>
      <dgm:t>
        <a:bodyPr/>
        <a:lstStyle/>
        <a:p>
          <a:endParaRPr lang="en-US"/>
        </a:p>
      </dgm:t>
    </dgm:pt>
    <dgm:pt modelId="{89BFD958-43E9-47AC-B4B2-799182AC6195}" type="sibTrans" cxnId="{4DAF8C99-BF45-4558-84B2-D29521B028FC}">
      <dgm:prSet/>
      <dgm:spPr/>
      <dgm:t>
        <a:bodyPr/>
        <a:lstStyle/>
        <a:p>
          <a:endParaRPr lang="en-US"/>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6" custLinFactNeighborX="-283">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5"/>
      <dgm:spPr/>
      <dgm:t>
        <a:bodyPr/>
        <a:lstStyle/>
        <a:p>
          <a:endParaRPr lang="en-US"/>
        </a:p>
      </dgm:t>
    </dgm:pt>
    <dgm:pt modelId="{FC779EEB-9BF6-4D44-8F9D-3E9BF7318FDC}" type="pres">
      <dgm:prSet presAssocID="{E07DF2D9-F010-4329-9971-9BA1F2104114}" presName="connectorText" presStyleLbl="sibTrans2D1" presStyleIdx="0" presStyleCnt="5"/>
      <dgm:spPr/>
      <dgm:t>
        <a:bodyPr/>
        <a:lstStyle/>
        <a:p>
          <a:endParaRPr lang="en-US"/>
        </a:p>
      </dgm:t>
    </dgm:pt>
    <dgm:pt modelId="{C21B01DF-FA0C-4742-93C7-B5B25797F709}" type="pres">
      <dgm:prSet presAssocID="{E138F02D-4969-4146-90A2-D21B9BCF2A2E}" presName="node" presStyleLbl="node1" presStyleIdx="1" presStyleCnt="6">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5"/>
      <dgm:spPr/>
      <dgm:t>
        <a:bodyPr/>
        <a:lstStyle/>
        <a:p>
          <a:endParaRPr lang="en-US"/>
        </a:p>
      </dgm:t>
    </dgm:pt>
    <dgm:pt modelId="{C2671C13-DEC8-465B-843B-76EC6E3BA832}" type="pres">
      <dgm:prSet presAssocID="{9A8B4347-4BF2-4704-BD1B-D166C553E2CF}" presName="connectorText" presStyleLbl="sibTrans2D1" presStyleIdx="1" presStyleCnt="5"/>
      <dgm:spPr/>
      <dgm:t>
        <a:bodyPr/>
        <a:lstStyle/>
        <a:p>
          <a:endParaRPr lang="en-US"/>
        </a:p>
      </dgm:t>
    </dgm:pt>
    <dgm:pt modelId="{F5E4B103-E8C7-4772-A008-1A7DE511D097}" type="pres">
      <dgm:prSet presAssocID="{58C35166-D78D-4997-9DB1-8F1B1D89C3DB}" presName="node" presStyleLbl="node1" presStyleIdx="2" presStyleCnt="6">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5"/>
      <dgm:spPr/>
      <dgm:t>
        <a:bodyPr/>
        <a:lstStyle/>
        <a:p>
          <a:endParaRPr lang="en-US"/>
        </a:p>
      </dgm:t>
    </dgm:pt>
    <dgm:pt modelId="{1F3D8D71-6D5D-4AFA-A9A2-CE5DAF0AA1B6}" type="pres">
      <dgm:prSet presAssocID="{A503AF04-E7DD-4B81-B026-36591AFFA242}" presName="connectorText" presStyleLbl="sibTrans2D1" presStyleIdx="2" presStyleCnt="5"/>
      <dgm:spPr/>
      <dgm:t>
        <a:bodyPr/>
        <a:lstStyle/>
        <a:p>
          <a:endParaRPr lang="en-US"/>
        </a:p>
      </dgm:t>
    </dgm:pt>
    <dgm:pt modelId="{61772F8B-78DF-471A-931D-6CFED65A77F3}" type="pres">
      <dgm:prSet presAssocID="{4A1B13A1-71BE-47C9-A083-AB6A74EDBD25}" presName="node" presStyleLbl="node1" presStyleIdx="3" presStyleCnt="6">
        <dgm:presLayoutVars>
          <dgm:bulletEnabled val="1"/>
        </dgm:presLayoutVars>
      </dgm:prSet>
      <dgm:spPr/>
      <dgm:t>
        <a:bodyPr/>
        <a:lstStyle/>
        <a:p>
          <a:endParaRPr lang="en-US"/>
        </a:p>
      </dgm:t>
    </dgm:pt>
    <dgm:pt modelId="{4EF5A538-4610-46B0-B93B-3BC1F866130C}" type="pres">
      <dgm:prSet presAssocID="{89BFD958-43E9-47AC-B4B2-799182AC6195}" presName="sibTrans" presStyleLbl="sibTrans2D1" presStyleIdx="3" presStyleCnt="5"/>
      <dgm:spPr/>
      <dgm:t>
        <a:bodyPr/>
        <a:lstStyle/>
        <a:p>
          <a:endParaRPr lang="en-US"/>
        </a:p>
      </dgm:t>
    </dgm:pt>
    <dgm:pt modelId="{3B71941A-6539-4F36-A828-596A5AC7EC63}" type="pres">
      <dgm:prSet presAssocID="{89BFD958-43E9-47AC-B4B2-799182AC6195}" presName="connectorText" presStyleLbl="sibTrans2D1" presStyleIdx="3" presStyleCnt="5"/>
      <dgm:spPr/>
      <dgm:t>
        <a:bodyPr/>
        <a:lstStyle/>
        <a:p>
          <a:endParaRPr lang="en-US"/>
        </a:p>
      </dgm:t>
    </dgm:pt>
    <dgm:pt modelId="{84C40ABD-9B48-4F41-88AA-19C4C9C908A8}" type="pres">
      <dgm:prSet presAssocID="{07ED1AD7-0A29-4FED-86CE-BB5FDAFAA7E2}" presName="node" presStyleLbl="node1" presStyleIdx="4" presStyleCnt="6">
        <dgm:presLayoutVars>
          <dgm:bulletEnabled val="1"/>
        </dgm:presLayoutVars>
      </dgm:prSet>
      <dgm:spPr/>
      <dgm:t>
        <a:bodyPr/>
        <a:lstStyle/>
        <a:p>
          <a:endParaRPr lang="en-US"/>
        </a:p>
      </dgm:t>
    </dgm:pt>
    <dgm:pt modelId="{169679E9-6E34-4617-A615-69A8A68B2BDB}" type="pres">
      <dgm:prSet presAssocID="{6C3C6097-F41E-43A3-82BE-AA93B356A5C2}" presName="sibTrans" presStyleLbl="sibTrans2D1" presStyleIdx="4" presStyleCnt="5"/>
      <dgm:spPr/>
      <dgm:t>
        <a:bodyPr/>
        <a:lstStyle/>
        <a:p>
          <a:endParaRPr lang="en-US"/>
        </a:p>
      </dgm:t>
    </dgm:pt>
    <dgm:pt modelId="{732FF50A-7A10-4C04-8DCA-DE2C56C4CCCC}" type="pres">
      <dgm:prSet presAssocID="{6C3C6097-F41E-43A3-82BE-AA93B356A5C2}" presName="connectorText" presStyleLbl="sibTrans2D1" presStyleIdx="4" presStyleCnt="5"/>
      <dgm:spPr/>
      <dgm:t>
        <a:bodyPr/>
        <a:lstStyle/>
        <a:p>
          <a:endParaRPr lang="en-US"/>
        </a:p>
      </dgm:t>
    </dgm:pt>
    <dgm:pt modelId="{E56BAE71-C5D1-4B1A-902D-1A1E612B2190}" type="pres">
      <dgm:prSet presAssocID="{42828F64-1DAD-459A-8B8D-20297AEA95B4}" presName="node" presStyleLbl="node1" presStyleIdx="5" presStyleCnt="6">
        <dgm:presLayoutVars>
          <dgm:bulletEnabled val="1"/>
        </dgm:presLayoutVars>
      </dgm:prSet>
      <dgm:spPr/>
      <dgm:t>
        <a:bodyPr/>
        <a:lstStyle/>
        <a:p>
          <a:endParaRPr lang="en-US"/>
        </a:p>
      </dgm:t>
    </dgm:pt>
  </dgm:ptLst>
  <dgm:cxnLst>
    <dgm:cxn modelId="{4DAF8C99-BF45-4558-84B2-D29521B028FC}" srcId="{04C543B9-D290-4475-AEE5-D65A90C35A1D}" destId="{4A1B13A1-71BE-47C9-A083-AB6A74EDBD25}" srcOrd="3" destOrd="0" parTransId="{8D5928D3-01B5-4D7C-855C-0A4A50FECA04}" sibTransId="{89BFD958-43E9-47AC-B4B2-799182AC6195}"/>
    <dgm:cxn modelId="{50E32061-5B8B-4453-9E9D-444BC17C71CF}" srcId="{04C543B9-D290-4475-AEE5-D65A90C35A1D}" destId="{F08B05E1-440E-44B4-A670-47DB674CD2C3}" srcOrd="0" destOrd="0" parTransId="{7D37196A-8180-481C-A588-854E6D79D9F0}" sibTransId="{E07DF2D9-F010-4329-9971-9BA1F2104114}"/>
    <dgm:cxn modelId="{A425DA0A-1921-4B01-A491-92025E7BDC53}" type="presOf" srcId="{6C3C6097-F41E-43A3-82BE-AA93B356A5C2}" destId="{732FF50A-7A10-4C04-8DCA-DE2C56C4CCCC}" srcOrd="1" destOrd="0" presId="urn:microsoft.com/office/officeart/2005/8/layout/process2"/>
    <dgm:cxn modelId="{519A2E29-DA36-4E8F-9D3A-3368205548C0}" type="presOf" srcId="{A503AF04-E7DD-4B81-B026-36591AFFA242}" destId="{1A5CC415-9CA5-4651-8334-3B8F750DA1EB}" srcOrd="0" destOrd="0" presId="urn:microsoft.com/office/officeart/2005/8/layout/process2"/>
    <dgm:cxn modelId="{69D453CD-479A-41D9-A114-B4D4A60CEBB5}" type="presOf" srcId="{9A8B4347-4BF2-4704-BD1B-D166C553E2CF}" destId="{7619AB54-4DAD-4110-A726-89D37D785C08}" srcOrd="0"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23E01324-4064-476D-A50E-CF24ADCC415D}" type="presOf" srcId="{E138F02D-4969-4146-90A2-D21B9BCF2A2E}" destId="{C21B01DF-FA0C-4742-93C7-B5B25797F709}" srcOrd="0" destOrd="0" presId="urn:microsoft.com/office/officeart/2005/8/layout/process2"/>
    <dgm:cxn modelId="{93E76424-1973-4753-9DB7-5ACF07B6328F}" type="presOf" srcId="{A503AF04-E7DD-4B81-B026-36591AFFA242}" destId="{1F3D8D71-6D5D-4AFA-A9A2-CE5DAF0AA1B6}" srcOrd="1" destOrd="0" presId="urn:microsoft.com/office/officeart/2005/8/layout/process2"/>
    <dgm:cxn modelId="{4B87E53B-3496-4B8A-8CFC-B3A6E4DB147A}" type="presOf" srcId="{E07DF2D9-F010-4329-9971-9BA1F2104114}" destId="{FC779EEB-9BF6-4D44-8F9D-3E9BF7318FDC}" srcOrd="1" destOrd="0" presId="urn:microsoft.com/office/officeart/2005/8/layout/process2"/>
    <dgm:cxn modelId="{9FD01E57-AC25-4B3F-8594-C43A671D4CD1}" type="presOf" srcId="{4A1B13A1-71BE-47C9-A083-AB6A74EDBD25}" destId="{61772F8B-78DF-471A-931D-6CFED65A77F3}" srcOrd="0" destOrd="0" presId="urn:microsoft.com/office/officeart/2005/8/layout/process2"/>
    <dgm:cxn modelId="{E1764313-8369-42E9-9B83-15AF66D1F443}" type="presOf" srcId="{9A8B4347-4BF2-4704-BD1B-D166C553E2CF}" destId="{C2671C13-DEC8-465B-843B-76EC6E3BA832}" srcOrd="1" destOrd="0" presId="urn:microsoft.com/office/officeart/2005/8/layout/process2"/>
    <dgm:cxn modelId="{AE38F079-D571-45D6-84C8-86600AF64745}" type="presOf" srcId="{E07DF2D9-F010-4329-9971-9BA1F2104114}" destId="{82EAD6FB-1093-482A-BBA0-C6961007C5CF}" srcOrd="0" destOrd="0" presId="urn:microsoft.com/office/officeart/2005/8/layout/process2"/>
    <dgm:cxn modelId="{0D4478DE-1EC0-4DC6-97C3-01271762CF25}" srcId="{04C543B9-D290-4475-AEE5-D65A90C35A1D}" destId="{42828F64-1DAD-459A-8B8D-20297AEA95B4}" srcOrd="5" destOrd="0" parTransId="{CEB83ECE-7BA0-42C1-86A6-3C84022A74D3}" sibTransId="{72821C2E-BC28-49A5-82C1-4E43B79EB04D}"/>
    <dgm:cxn modelId="{C79BC2B1-1859-495E-860D-EAB5BD973F35}" type="presOf" srcId="{89BFD958-43E9-47AC-B4B2-799182AC6195}" destId="{3B71941A-6539-4F36-A828-596A5AC7EC63}" srcOrd="1" destOrd="0" presId="urn:microsoft.com/office/officeart/2005/8/layout/process2"/>
    <dgm:cxn modelId="{CD5723B5-8065-4E11-89A4-27FED5B2FE93}" type="presOf" srcId="{42828F64-1DAD-459A-8B8D-20297AEA95B4}" destId="{E56BAE71-C5D1-4B1A-902D-1A1E612B2190}" srcOrd="0" destOrd="0" presId="urn:microsoft.com/office/officeart/2005/8/layout/process2"/>
    <dgm:cxn modelId="{631D262D-F22D-4AB8-8ED8-1B58F1E18A2B}" type="presOf" srcId="{6C3C6097-F41E-43A3-82BE-AA93B356A5C2}" destId="{169679E9-6E34-4617-A615-69A8A68B2BDB}" srcOrd="0" destOrd="0" presId="urn:microsoft.com/office/officeart/2005/8/layout/process2"/>
    <dgm:cxn modelId="{E84D790A-3EC6-4D76-9644-3EEE6C668123}" type="presOf" srcId="{58C35166-D78D-4997-9DB1-8F1B1D89C3DB}" destId="{F5E4B103-E8C7-4772-A008-1A7DE511D097}" srcOrd="0" destOrd="0" presId="urn:microsoft.com/office/officeart/2005/8/layout/process2"/>
    <dgm:cxn modelId="{F0C9EC9C-C14F-414E-B50D-2D1DB3B8763E}" type="presOf" srcId="{07ED1AD7-0A29-4FED-86CE-BB5FDAFAA7E2}" destId="{84C40ABD-9B48-4F41-88AA-19C4C9C908A8}" srcOrd="0" destOrd="0" presId="urn:microsoft.com/office/officeart/2005/8/layout/process2"/>
    <dgm:cxn modelId="{96B7E58D-96A3-4AB6-A9EA-6AF16E378418}" type="presOf" srcId="{89BFD958-43E9-47AC-B4B2-799182AC6195}" destId="{4EF5A538-4610-46B0-B93B-3BC1F866130C}" srcOrd="0" destOrd="0" presId="urn:microsoft.com/office/officeart/2005/8/layout/process2"/>
    <dgm:cxn modelId="{7D935DC9-CC10-413B-809A-E650291CDAC5}" type="presOf" srcId="{F08B05E1-440E-44B4-A670-47DB674CD2C3}" destId="{00638CDF-6841-49E8-8B71-AF5EE42A0CFF}" srcOrd="0" destOrd="0" presId="urn:microsoft.com/office/officeart/2005/8/layout/process2"/>
    <dgm:cxn modelId="{0AD66C4D-E985-4E24-9CD2-AE917EE118A7}" srcId="{04C543B9-D290-4475-AEE5-D65A90C35A1D}" destId="{E138F02D-4969-4146-90A2-D21B9BCF2A2E}" srcOrd="1" destOrd="0" parTransId="{9E5F7383-DC13-474B-B9AD-5379F42475DE}" sibTransId="{9A8B4347-4BF2-4704-BD1B-D166C553E2CF}"/>
    <dgm:cxn modelId="{ABE11270-56CB-4145-8AF6-C07E6628374A}" srcId="{04C543B9-D290-4475-AEE5-D65A90C35A1D}" destId="{07ED1AD7-0A29-4FED-86CE-BB5FDAFAA7E2}" srcOrd="4" destOrd="0" parTransId="{8D523DC6-AEA2-4FEE-AC5D-EA4EB80E933B}" sibTransId="{6C3C6097-F41E-43A3-82BE-AA93B356A5C2}"/>
    <dgm:cxn modelId="{FF3E9090-BB8E-4AA4-81AB-3DA2FECB14B3}" type="presOf" srcId="{04C543B9-D290-4475-AEE5-D65A90C35A1D}" destId="{791D3BAC-0E95-49E8-9943-A2EE60AE91C9}" srcOrd="0" destOrd="0" presId="urn:microsoft.com/office/officeart/2005/8/layout/process2"/>
    <dgm:cxn modelId="{1964AAC1-87D3-40D7-B179-CC1AEEC055B6}" type="presParOf" srcId="{791D3BAC-0E95-49E8-9943-A2EE60AE91C9}" destId="{00638CDF-6841-49E8-8B71-AF5EE42A0CFF}" srcOrd="0" destOrd="0" presId="urn:microsoft.com/office/officeart/2005/8/layout/process2"/>
    <dgm:cxn modelId="{F642669E-756F-4E5A-AA82-A083F2B98EA0}" type="presParOf" srcId="{791D3BAC-0E95-49E8-9943-A2EE60AE91C9}" destId="{82EAD6FB-1093-482A-BBA0-C6961007C5CF}" srcOrd="1" destOrd="0" presId="urn:microsoft.com/office/officeart/2005/8/layout/process2"/>
    <dgm:cxn modelId="{3F11168B-DEB5-49C7-8F2B-F9AEA746C45E}" type="presParOf" srcId="{82EAD6FB-1093-482A-BBA0-C6961007C5CF}" destId="{FC779EEB-9BF6-4D44-8F9D-3E9BF7318FDC}" srcOrd="0" destOrd="0" presId="urn:microsoft.com/office/officeart/2005/8/layout/process2"/>
    <dgm:cxn modelId="{D885BF2E-23D2-4533-8E15-EA4CEF43C6E9}" type="presParOf" srcId="{791D3BAC-0E95-49E8-9943-A2EE60AE91C9}" destId="{C21B01DF-FA0C-4742-93C7-B5B25797F709}" srcOrd="2" destOrd="0" presId="urn:microsoft.com/office/officeart/2005/8/layout/process2"/>
    <dgm:cxn modelId="{B42B774E-83A2-4356-9435-D8FA3EDC163C}" type="presParOf" srcId="{791D3BAC-0E95-49E8-9943-A2EE60AE91C9}" destId="{7619AB54-4DAD-4110-A726-89D37D785C08}" srcOrd="3" destOrd="0" presId="urn:microsoft.com/office/officeart/2005/8/layout/process2"/>
    <dgm:cxn modelId="{16C81CBC-F25F-4C03-9052-CC3E4E70F9C6}" type="presParOf" srcId="{7619AB54-4DAD-4110-A726-89D37D785C08}" destId="{C2671C13-DEC8-465B-843B-76EC6E3BA832}" srcOrd="0" destOrd="0" presId="urn:microsoft.com/office/officeart/2005/8/layout/process2"/>
    <dgm:cxn modelId="{5787F34D-DADA-4551-B709-5EE09B73C62B}" type="presParOf" srcId="{791D3BAC-0E95-49E8-9943-A2EE60AE91C9}" destId="{F5E4B103-E8C7-4772-A008-1A7DE511D097}" srcOrd="4" destOrd="0" presId="urn:microsoft.com/office/officeart/2005/8/layout/process2"/>
    <dgm:cxn modelId="{5B8D60E1-305C-4FAA-A0EF-E7DB17A72856}" type="presParOf" srcId="{791D3BAC-0E95-49E8-9943-A2EE60AE91C9}" destId="{1A5CC415-9CA5-4651-8334-3B8F750DA1EB}" srcOrd="5" destOrd="0" presId="urn:microsoft.com/office/officeart/2005/8/layout/process2"/>
    <dgm:cxn modelId="{645D968F-8B17-4C5C-9E30-21B7A8CAFF76}" type="presParOf" srcId="{1A5CC415-9CA5-4651-8334-3B8F750DA1EB}" destId="{1F3D8D71-6D5D-4AFA-A9A2-CE5DAF0AA1B6}" srcOrd="0" destOrd="0" presId="urn:microsoft.com/office/officeart/2005/8/layout/process2"/>
    <dgm:cxn modelId="{B2174598-DCEB-4465-AABE-61E9937A1FAD}" type="presParOf" srcId="{791D3BAC-0E95-49E8-9943-A2EE60AE91C9}" destId="{61772F8B-78DF-471A-931D-6CFED65A77F3}" srcOrd="6" destOrd="0" presId="urn:microsoft.com/office/officeart/2005/8/layout/process2"/>
    <dgm:cxn modelId="{DDE771A1-7A7F-4318-AA22-F88844F5BC3C}" type="presParOf" srcId="{791D3BAC-0E95-49E8-9943-A2EE60AE91C9}" destId="{4EF5A538-4610-46B0-B93B-3BC1F866130C}" srcOrd="7" destOrd="0" presId="urn:microsoft.com/office/officeart/2005/8/layout/process2"/>
    <dgm:cxn modelId="{AF56239E-BB4F-4F36-8E24-0B0F2AA4D743}" type="presParOf" srcId="{4EF5A538-4610-46B0-B93B-3BC1F866130C}" destId="{3B71941A-6539-4F36-A828-596A5AC7EC63}" srcOrd="0" destOrd="0" presId="urn:microsoft.com/office/officeart/2005/8/layout/process2"/>
    <dgm:cxn modelId="{1B4577DD-A3EF-4C63-8258-48B96BDDA4B2}" type="presParOf" srcId="{791D3BAC-0E95-49E8-9943-A2EE60AE91C9}" destId="{84C40ABD-9B48-4F41-88AA-19C4C9C908A8}" srcOrd="8" destOrd="0" presId="urn:microsoft.com/office/officeart/2005/8/layout/process2"/>
    <dgm:cxn modelId="{26574CA1-70AF-46D8-A9E2-48F5E82C4663}" type="presParOf" srcId="{791D3BAC-0E95-49E8-9943-A2EE60AE91C9}" destId="{169679E9-6E34-4617-A615-69A8A68B2BDB}" srcOrd="9" destOrd="0" presId="urn:microsoft.com/office/officeart/2005/8/layout/process2"/>
    <dgm:cxn modelId="{2251F76C-2AF8-4D31-8DDB-371637511E55}" type="presParOf" srcId="{169679E9-6E34-4617-A615-69A8A68B2BDB}" destId="{732FF50A-7A10-4C04-8DCA-DE2C56C4CCCC}" srcOrd="0" destOrd="0" presId="urn:microsoft.com/office/officeart/2005/8/layout/process2"/>
    <dgm:cxn modelId="{1605D8AE-49A4-4F0E-99E7-08EF38FDC5B3}" type="presParOf" srcId="{791D3BAC-0E95-49E8-9943-A2EE60AE91C9}" destId="{E56BAE71-C5D1-4B1A-902D-1A1E612B2190}"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F08B05E1-440E-44B4-A670-47DB674CD2C3}">
      <dgm:prSet phldrT="[Text]"/>
      <dgm:spPr>
        <a:ln w="38100">
          <a:noFill/>
        </a:ln>
      </dgm:spPr>
      <dgm:t>
        <a:bodyPr/>
        <a:lstStyle/>
        <a:p>
          <a:r>
            <a:rPr lang="en-GB" dirty="0"/>
            <a:t>Plan</a:t>
          </a:r>
        </a:p>
      </dgm:t>
    </dgm:pt>
    <dgm:pt modelId="{7D37196A-8180-481C-A588-854E6D79D9F0}" type="parTrans" cxnId="{50E32061-5B8B-4453-9E9D-444BC17C71CF}">
      <dgm:prSet/>
      <dgm:spPr/>
      <dgm:t>
        <a:bodyPr/>
        <a:lstStyle/>
        <a:p>
          <a:endParaRPr lang="en-GB"/>
        </a:p>
      </dgm:t>
    </dgm:pt>
    <dgm:pt modelId="{E07DF2D9-F010-4329-9971-9BA1F2104114}" type="sibTrans" cxnId="{50E32061-5B8B-4453-9E9D-444BC17C71CF}">
      <dgm:prSet/>
      <dgm:spPr/>
      <dgm:t>
        <a:bodyPr/>
        <a:lstStyle/>
        <a:p>
          <a:endParaRPr lang="en-GB"/>
        </a:p>
      </dgm:t>
    </dgm:pt>
    <dgm:pt modelId="{E138F02D-4969-4146-90A2-D21B9BCF2A2E}">
      <dgm:prSet phldrT="[Text]"/>
      <dgm:spPr>
        <a:solidFill>
          <a:schemeClr val="tx2"/>
        </a:solidFill>
      </dgm:spPr>
      <dgm:t>
        <a:bodyPr/>
        <a:lstStyle/>
        <a:p>
          <a:r>
            <a:rPr lang="en-GB" dirty="0"/>
            <a:t>Inspect</a:t>
          </a:r>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dgm:spPr>
        <a:ln w="38100">
          <a:noFill/>
        </a:ln>
      </dgm:spPr>
      <dgm:t>
        <a:bodyPr/>
        <a:lstStyle/>
        <a:p>
          <a:r>
            <a:rPr lang="en-GB" dirty="0"/>
            <a:t>Write report  and Notify</a:t>
          </a:r>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dgm:spPr>
        <a:ln w="38100">
          <a:noFill/>
        </a:ln>
      </dgm:spPr>
      <dgm:t>
        <a:bodyPr/>
        <a:lstStyle/>
        <a:p>
          <a:r>
            <a:rPr lang="en-GB" dirty="0"/>
            <a:t>Resolution / EAM </a:t>
          </a:r>
          <a:r>
            <a:rPr lang="en-GB" dirty="0" err="1"/>
            <a:t>WorkOrders</a:t>
          </a:r>
          <a:endParaRPr lang="en-GB" dirty="0"/>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42828F64-1DAD-459A-8B8D-20297AEA95B4}">
      <dgm:prSet phldrT="[Text]"/>
      <dgm:spPr/>
      <dgm:t>
        <a:bodyPr/>
        <a:lstStyle/>
        <a:p>
          <a:r>
            <a:rPr lang="en-GB" dirty="0"/>
            <a:t>Reporting &amp; Analysis</a:t>
          </a:r>
        </a:p>
      </dgm:t>
    </dgm:pt>
    <dgm:pt modelId="{CEB83ECE-7BA0-42C1-86A6-3C84022A74D3}" type="parTrans" cxnId="{0D4478DE-1EC0-4DC6-97C3-01271762CF25}">
      <dgm:prSet/>
      <dgm:spPr/>
      <dgm:t>
        <a:bodyPr/>
        <a:lstStyle/>
        <a:p>
          <a:endParaRPr lang="en-GB"/>
        </a:p>
      </dgm:t>
    </dgm:pt>
    <dgm:pt modelId="{72821C2E-BC28-49A5-82C1-4E43B79EB04D}" type="sibTrans" cxnId="{0D4478DE-1EC0-4DC6-97C3-01271762CF25}">
      <dgm:prSet/>
      <dgm:spPr/>
      <dgm:t>
        <a:bodyPr/>
        <a:lstStyle/>
        <a:p>
          <a:endParaRPr lang="en-GB"/>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5">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4"/>
      <dgm:spPr/>
      <dgm:t>
        <a:bodyPr/>
        <a:lstStyle/>
        <a:p>
          <a:endParaRPr lang="en-US"/>
        </a:p>
      </dgm:t>
    </dgm:pt>
    <dgm:pt modelId="{FC779EEB-9BF6-4D44-8F9D-3E9BF7318FDC}" type="pres">
      <dgm:prSet presAssocID="{E07DF2D9-F010-4329-9971-9BA1F2104114}" presName="connectorText" presStyleLbl="sibTrans2D1" presStyleIdx="0" presStyleCnt="4"/>
      <dgm:spPr/>
      <dgm:t>
        <a:bodyPr/>
        <a:lstStyle/>
        <a:p>
          <a:endParaRPr lang="en-US"/>
        </a:p>
      </dgm:t>
    </dgm:pt>
    <dgm:pt modelId="{C21B01DF-FA0C-4742-93C7-B5B25797F709}" type="pres">
      <dgm:prSet presAssocID="{E138F02D-4969-4146-90A2-D21B9BCF2A2E}" presName="node" presStyleLbl="node1" presStyleIdx="1" presStyleCnt="5">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4"/>
      <dgm:spPr/>
      <dgm:t>
        <a:bodyPr/>
        <a:lstStyle/>
        <a:p>
          <a:endParaRPr lang="en-US"/>
        </a:p>
      </dgm:t>
    </dgm:pt>
    <dgm:pt modelId="{C2671C13-DEC8-465B-843B-76EC6E3BA832}" type="pres">
      <dgm:prSet presAssocID="{9A8B4347-4BF2-4704-BD1B-D166C553E2CF}" presName="connectorText" presStyleLbl="sibTrans2D1" presStyleIdx="1" presStyleCnt="4"/>
      <dgm:spPr/>
      <dgm:t>
        <a:bodyPr/>
        <a:lstStyle/>
        <a:p>
          <a:endParaRPr lang="en-US"/>
        </a:p>
      </dgm:t>
    </dgm:pt>
    <dgm:pt modelId="{F5E4B103-E8C7-4772-A008-1A7DE511D097}" type="pres">
      <dgm:prSet presAssocID="{58C35166-D78D-4997-9DB1-8F1B1D89C3DB}" presName="node" presStyleLbl="node1" presStyleIdx="2" presStyleCnt="5">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4"/>
      <dgm:spPr/>
      <dgm:t>
        <a:bodyPr/>
        <a:lstStyle/>
        <a:p>
          <a:endParaRPr lang="en-US"/>
        </a:p>
      </dgm:t>
    </dgm:pt>
    <dgm:pt modelId="{1F3D8D71-6D5D-4AFA-A9A2-CE5DAF0AA1B6}" type="pres">
      <dgm:prSet presAssocID="{A503AF04-E7DD-4B81-B026-36591AFFA242}" presName="connectorText" presStyleLbl="sibTrans2D1" presStyleIdx="2" presStyleCnt="4"/>
      <dgm:spPr/>
      <dgm:t>
        <a:bodyPr/>
        <a:lstStyle/>
        <a:p>
          <a:endParaRPr lang="en-US"/>
        </a:p>
      </dgm:t>
    </dgm:pt>
    <dgm:pt modelId="{84C40ABD-9B48-4F41-88AA-19C4C9C908A8}" type="pres">
      <dgm:prSet presAssocID="{07ED1AD7-0A29-4FED-86CE-BB5FDAFAA7E2}" presName="node" presStyleLbl="node1" presStyleIdx="3" presStyleCnt="5">
        <dgm:presLayoutVars>
          <dgm:bulletEnabled val="1"/>
        </dgm:presLayoutVars>
      </dgm:prSet>
      <dgm:spPr/>
      <dgm:t>
        <a:bodyPr/>
        <a:lstStyle/>
        <a:p>
          <a:endParaRPr lang="en-US"/>
        </a:p>
      </dgm:t>
    </dgm:pt>
    <dgm:pt modelId="{169679E9-6E34-4617-A615-69A8A68B2BDB}" type="pres">
      <dgm:prSet presAssocID="{6C3C6097-F41E-43A3-82BE-AA93B356A5C2}" presName="sibTrans" presStyleLbl="sibTrans2D1" presStyleIdx="3" presStyleCnt="4"/>
      <dgm:spPr/>
      <dgm:t>
        <a:bodyPr/>
        <a:lstStyle/>
        <a:p>
          <a:endParaRPr lang="en-US"/>
        </a:p>
      </dgm:t>
    </dgm:pt>
    <dgm:pt modelId="{732FF50A-7A10-4C04-8DCA-DE2C56C4CCCC}" type="pres">
      <dgm:prSet presAssocID="{6C3C6097-F41E-43A3-82BE-AA93B356A5C2}" presName="connectorText" presStyleLbl="sibTrans2D1" presStyleIdx="3" presStyleCnt="4"/>
      <dgm:spPr/>
      <dgm:t>
        <a:bodyPr/>
        <a:lstStyle/>
        <a:p>
          <a:endParaRPr lang="en-US"/>
        </a:p>
      </dgm:t>
    </dgm:pt>
    <dgm:pt modelId="{E56BAE71-C5D1-4B1A-902D-1A1E612B2190}" type="pres">
      <dgm:prSet presAssocID="{42828F64-1DAD-459A-8B8D-20297AEA95B4}" presName="node" presStyleLbl="node1" presStyleIdx="4" presStyleCnt="5">
        <dgm:presLayoutVars>
          <dgm:bulletEnabled val="1"/>
        </dgm:presLayoutVars>
      </dgm:prSet>
      <dgm:spPr/>
      <dgm:t>
        <a:bodyPr/>
        <a:lstStyle/>
        <a:p>
          <a:endParaRPr lang="en-US"/>
        </a:p>
      </dgm:t>
    </dgm:pt>
  </dgm:ptLst>
  <dgm:cxnLst>
    <dgm:cxn modelId="{50E32061-5B8B-4453-9E9D-444BC17C71CF}" srcId="{04C543B9-D290-4475-AEE5-D65A90C35A1D}" destId="{F08B05E1-440E-44B4-A670-47DB674CD2C3}" srcOrd="0" destOrd="0" parTransId="{7D37196A-8180-481C-A588-854E6D79D9F0}" sibTransId="{E07DF2D9-F010-4329-9971-9BA1F2104114}"/>
    <dgm:cxn modelId="{A425DA0A-1921-4B01-A491-92025E7BDC53}" type="presOf" srcId="{6C3C6097-F41E-43A3-82BE-AA93B356A5C2}" destId="{732FF50A-7A10-4C04-8DCA-DE2C56C4CCCC}" srcOrd="1" destOrd="0" presId="urn:microsoft.com/office/officeart/2005/8/layout/process2"/>
    <dgm:cxn modelId="{519A2E29-DA36-4E8F-9D3A-3368205548C0}" type="presOf" srcId="{A503AF04-E7DD-4B81-B026-36591AFFA242}" destId="{1A5CC415-9CA5-4651-8334-3B8F750DA1EB}" srcOrd="0" destOrd="0" presId="urn:microsoft.com/office/officeart/2005/8/layout/process2"/>
    <dgm:cxn modelId="{69D453CD-479A-41D9-A114-B4D4A60CEBB5}" type="presOf" srcId="{9A8B4347-4BF2-4704-BD1B-D166C553E2CF}" destId="{7619AB54-4DAD-4110-A726-89D37D785C08}" srcOrd="0"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23E01324-4064-476D-A50E-CF24ADCC415D}" type="presOf" srcId="{E138F02D-4969-4146-90A2-D21B9BCF2A2E}" destId="{C21B01DF-FA0C-4742-93C7-B5B25797F709}" srcOrd="0" destOrd="0" presId="urn:microsoft.com/office/officeart/2005/8/layout/process2"/>
    <dgm:cxn modelId="{93E76424-1973-4753-9DB7-5ACF07B6328F}" type="presOf" srcId="{A503AF04-E7DD-4B81-B026-36591AFFA242}" destId="{1F3D8D71-6D5D-4AFA-A9A2-CE5DAF0AA1B6}" srcOrd="1" destOrd="0" presId="urn:microsoft.com/office/officeart/2005/8/layout/process2"/>
    <dgm:cxn modelId="{4B87E53B-3496-4B8A-8CFC-B3A6E4DB147A}" type="presOf" srcId="{E07DF2D9-F010-4329-9971-9BA1F2104114}" destId="{FC779EEB-9BF6-4D44-8F9D-3E9BF7318FDC}" srcOrd="1" destOrd="0" presId="urn:microsoft.com/office/officeart/2005/8/layout/process2"/>
    <dgm:cxn modelId="{E1764313-8369-42E9-9B83-15AF66D1F443}" type="presOf" srcId="{9A8B4347-4BF2-4704-BD1B-D166C553E2CF}" destId="{C2671C13-DEC8-465B-843B-76EC6E3BA832}" srcOrd="1" destOrd="0" presId="urn:microsoft.com/office/officeart/2005/8/layout/process2"/>
    <dgm:cxn modelId="{AE38F079-D571-45D6-84C8-86600AF64745}" type="presOf" srcId="{E07DF2D9-F010-4329-9971-9BA1F2104114}" destId="{82EAD6FB-1093-482A-BBA0-C6961007C5CF}" srcOrd="0" destOrd="0" presId="urn:microsoft.com/office/officeart/2005/8/layout/process2"/>
    <dgm:cxn modelId="{0D4478DE-1EC0-4DC6-97C3-01271762CF25}" srcId="{04C543B9-D290-4475-AEE5-D65A90C35A1D}" destId="{42828F64-1DAD-459A-8B8D-20297AEA95B4}" srcOrd="4" destOrd="0" parTransId="{CEB83ECE-7BA0-42C1-86A6-3C84022A74D3}" sibTransId="{72821C2E-BC28-49A5-82C1-4E43B79EB04D}"/>
    <dgm:cxn modelId="{CD5723B5-8065-4E11-89A4-27FED5B2FE93}" type="presOf" srcId="{42828F64-1DAD-459A-8B8D-20297AEA95B4}" destId="{E56BAE71-C5D1-4B1A-902D-1A1E612B2190}" srcOrd="0" destOrd="0" presId="urn:microsoft.com/office/officeart/2005/8/layout/process2"/>
    <dgm:cxn modelId="{631D262D-F22D-4AB8-8ED8-1B58F1E18A2B}" type="presOf" srcId="{6C3C6097-F41E-43A3-82BE-AA93B356A5C2}" destId="{169679E9-6E34-4617-A615-69A8A68B2BDB}" srcOrd="0" destOrd="0" presId="urn:microsoft.com/office/officeart/2005/8/layout/process2"/>
    <dgm:cxn modelId="{E84D790A-3EC6-4D76-9644-3EEE6C668123}" type="presOf" srcId="{58C35166-D78D-4997-9DB1-8F1B1D89C3DB}" destId="{F5E4B103-E8C7-4772-A008-1A7DE511D097}" srcOrd="0" destOrd="0" presId="urn:microsoft.com/office/officeart/2005/8/layout/process2"/>
    <dgm:cxn modelId="{F0C9EC9C-C14F-414E-B50D-2D1DB3B8763E}" type="presOf" srcId="{07ED1AD7-0A29-4FED-86CE-BB5FDAFAA7E2}" destId="{84C40ABD-9B48-4F41-88AA-19C4C9C908A8}" srcOrd="0" destOrd="0" presId="urn:microsoft.com/office/officeart/2005/8/layout/process2"/>
    <dgm:cxn modelId="{7D935DC9-CC10-413B-809A-E650291CDAC5}" type="presOf" srcId="{F08B05E1-440E-44B4-A670-47DB674CD2C3}" destId="{00638CDF-6841-49E8-8B71-AF5EE42A0CFF}" srcOrd="0" destOrd="0" presId="urn:microsoft.com/office/officeart/2005/8/layout/process2"/>
    <dgm:cxn modelId="{0AD66C4D-E985-4E24-9CD2-AE917EE118A7}" srcId="{04C543B9-D290-4475-AEE5-D65A90C35A1D}" destId="{E138F02D-4969-4146-90A2-D21B9BCF2A2E}" srcOrd="1" destOrd="0" parTransId="{9E5F7383-DC13-474B-B9AD-5379F42475DE}" sibTransId="{9A8B4347-4BF2-4704-BD1B-D166C553E2CF}"/>
    <dgm:cxn modelId="{ABE11270-56CB-4145-8AF6-C07E6628374A}" srcId="{04C543B9-D290-4475-AEE5-D65A90C35A1D}" destId="{07ED1AD7-0A29-4FED-86CE-BB5FDAFAA7E2}" srcOrd="3" destOrd="0" parTransId="{8D523DC6-AEA2-4FEE-AC5D-EA4EB80E933B}" sibTransId="{6C3C6097-F41E-43A3-82BE-AA93B356A5C2}"/>
    <dgm:cxn modelId="{FF3E9090-BB8E-4AA4-81AB-3DA2FECB14B3}" type="presOf" srcId="{04C543B9-D290-4475-AEE5-D65A90C35A1D}" destId="{791D3BAC-0E95-49E8-9943-A2EE60AE91C9}" srcOrd="0" destOrd="0" presId="urn:microsoft.com/office/officeart/2005/8/layout/process2"/>
    <dgm:cxn modelId="{1964AAC1-87D3-40D7-B179-CC1AEEC055B6}" type="presParOf" srcId="{791D3BAC-0E95-49E8-9943-A2EE60AE91C9}" destId="{00638CDF-6841-49E8-8B71-AF5EE42A0CFF}" srcOrd="0" destOrd="0" presId="urn:microsoft.com/office/officeart/2005/8/layout/process2"/>
    <dgm:cxn modelId="{F642669E-756F-4E5A-AA82-A083F2B98EA0}" type="presParOf" srcId="{791D3BAC-0E95-49E8-9943-A2EE60AE91C9}" destId="{82EAD6FB-1093-482A-BBA0-C6961007C5CF}" srcOrd="1" destOrd="0" presId="urn:microsoft.com/office/officeart/2005/8/layout/process2"/>
    <dgm:cxn modelId="{3F11168B-DEB5-49C7-8F2B-F9AEA746C45E}" type="presParOf" srcId="{82EAD6FB-1093-482A-BBA0-C6961007C5CF}" destId="{FC779EEB-9BF6-4D44-8F9D-3E9BF7318FDC}" srcOrd="0" destOrd="0" presId="urn:microsoft.com/office/officeart/2005/8/layout/process2"/>
    <dgm:cxn modelId="{D885BF2E-23D2-4533-8E15-EA4CEF43C6E9}" type="presParOf" srcId="{791D3BAC-0E95-49E8-9943-A2EE60AE91C9}" destId="{C21B01DF-FA0C-4742-93C7-B5B25797F709}" srcOrd="2" destOrd="0" presId="urn:microsoft.com/office/officeart/2005/8/layout/process2"/>
    <dgm:cxn modelId="{B42B774E-83A2-4356-9435-D8FA3EDC163C}" type="presParOf" srcId="{791D3BAC-0E95-49E8-9943-A2EE60AE91C9}" destId="{7619AB54-4DAD-4110-A726-89D37D785C08}" srcOrd="3" destOrd="0" presId="urn:microsoft.com/office/officeart/2005/8/layout/process2"/>
    <dgm:cxn modelId="{16C81CBC-F25F-4C03-9052-CC3E4E70F9C6}" type="presParOf" srcId="{7619AB54-4DAD-4110-A726-89D37D785C08}" destId="{C2671C13-DEC8-465B-843B-76EC6E3BA832}" srcOrd="0" destOrd="0" presId="urn:microsoft.com/office/officeart/2005/8/layout/process2"/>
    <dgm:cxn modelId="{5787F34D-DADA-4551-B709-5EE09B73C62B}" type="presParOf" srcId="{791D3BAC-0E95-49E8-9943-A2EE60AE91C9}" destId="{F5E4B103-E8C7-4772-A008-1A7DE511D097}" srcOrd="4" destOrd="0" presId="urn:microsoft.com/office/officeart/2005/8/layout/process2"/>
    <dgm:cxn modelId="{5B8D60E1-305C-4FAA-A0EF-E7DB17A72856}" type="presParOf" srcId="{791D3BAC-0E95-49E8-9943-A2EE60AE91C9}" destId="{1A5CC415-9CA5-4651-8334-3B8F750DA1EB}" srcOrd="5" destOrd="0" presId="urn:microsoft.com/office/officeart/2005/8/layout/process2"/>
    <dgm:cxn modelId="{645D968F-8B17-4C5C-9E30-21B7A8CAFF76}" type="presParOf" srcId="{1A5CC415-9CA5-4651-8334-3B8F750DA1EB}" destId="{1F3D8D71-6D5D-4AFA-A9A2-CE5DAF0AA1B6}" srcOrd="0" destOrd="0" presId="urn:microsoft.com/office/officeart/2005/8/layout/process2"/>
    <dgm:cxn modelId="{1B4577DD-A3EF-4C63-8258-48B96BDDA4B2}" type="presParOf" srcId="{791D3BAC-0E95-49E8-9943-A2EE60AE91C9}" destId="{84C40ABD-9B48-4F41-88AA-19C4C9C908A8}" srcOrd="6" destOrd="0" presId="urn:microsoft.com/office/officeart/2005/8/layout/process2"/>
    <dgm:cxn modelId="{26574CA1-70AF-46D8-A9E2-48F5E82C4663}" type="presParOf" srcId="{791D3BAC-0E95-49E8-9943-A2EE60AE91C9}" destId="{169679E9-6E34-4617-A615-69A8A68B2BDB}" srcOrd="7" destOrd="0" presId="urn:microsoft.com/office/officeart/2005/8/layout/process2"/>
    <dgm:cxn modelId="{2251F76C-2AF8-4D31-8DDB-371637511E55}" type="presParOf" srcId="{169679E9-6E34-4617-A615-69A8A68B2BDB}" destId="{732FF50A-7A10-4C04-8DCA-DE2C56C4CCCC}" srcOrd="0" destOrd="0" presId="urn:microsoft.com/office/officeart/2005/8/layout/process2"/>
    <dgm:cxn modelId="{1605D8AE-49A4-4F0E-99E7-08EF38FDC5B3}" type="presParOf" srcId="{791D3BAC-0E95-49E8-9943-A2EE60AE91C9}" destId="{E56BAE71-C5D1-4B1A-902D-1A1E612B2190}" srcOrd="8"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F08B05E1-440E-44B4-A670-47DB674CD2C3}">
      <dgm:prSet phldrT="[Text]"/>
      <dgm:spPr/>
      <dgm:t>
        <a:bodyPr/>
        <a:lstStyle/>
        <a:p>
          <a:r>
            <a:rPr lang="en-US" dirty="0"/>
            <a:t>New request for review</a:t>
          </a:r>
        </a:p>
      </dgm:t>
    </dgm:pt>
    <dgm:pt modelId="{7D37196A-8180-481C-A588-854E6D79D9F0}" type="parTrans" cxnId="{50E32061-5B8B-4453-9E9D-444BC17C71CF}">
      <dgm:prSet/>
      <dgm:spPr/>
      <dgm:t>
        <a:bodyPr/>
        <a:lstStyle/>
        <a:p>
          <a:endParaRPr lang="en-GB"/>
        </a:p>
      </dgm:t>
    </dgm:pt>
    <dgm:pt modelId="{E07DF2D9-F010-4329-9971-9BA1F2104114}" type="sibTrans" cxnId="{50E32061-5B8B-4453-9E9D-444BC17C71CF}">
      <dgm:prSet/>
      <dgm:spPr/>
      <dgm:t>
        <a:bodyPr/>
        <a:lstStyle/>
        <a:p>
          <a:endParaRPr lang="en-GB"/>
        </a:p>
      </dgm:t>
    </dgm:pt>
    <dgm:pt modelId="{E138F02D-4969-4146-90A2-D21B9BCF2A2E}">
      <dgm:prSet phldrT="[Text]"/>
      <dgm:spPr>
        <a:solidFill>
          <a:schemeClr val="tx2"/>
        </a:solidFill>
      </dgm:spPr>
      <dgm:t>
        <a:bodyPr/>
        <a:lstStyle/>
        <a:p>
          <a:r>
            <a:rPr lang="en-US" dirty="0"/>
            <a:t>Assignment of roles</a:t>
          </a:r>
          <a:endParaRPr lang="en-GB" dirty="0"/>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dgm:spPr/>
      <dgm:t>
        <a:bodyPr/>
        <a:lstStyle/>
        <a:p>
          <a:r>
            <a:rPr lang="en-US" dirty="0"/>
            <a:t>Consultation</a:t>
          </a:r>
          <a:endParaRPr lang="en-GB" dirty="0"/>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dgm:spPr/>
      <dgm:t>
        <a:bodyPr/>
        <a:lstStyle/>
        <a:p>
          <a:r>
            <a:rPr lang="en-US" dirty="0"/>
            <a:t>Feedback to Writer</a:t>
          </a:r>
          <a:endParaRPr lang="en-GB" dirty="0"/>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42828F64-1DAD-459A-8B8D-20297AEA95B4}">
      <dgm:prSet phldrT="[Text]"/>
      <dgm:spPr/>
      <dgm:t>
        <a:bodyPr/>
        <a:lstStyle/>
        <a:p>
          <a:r>
            <a:rPr lang="en-US" dirty="0"/>
            <a:t>Request closed</a:t>
          </a:r>
          <a:endParaRPr lang="en-GB" dirty="0"/>
        </a:p>
      </dgm:t>
    </dgm:pt>
    <dgm:pt modelId="{CEB83ECE-7BA0-42C1-86A6-3C84022A74D3}" type="parTrans" cxnId="{0D4478DE-1EC0-4DC6-97C3-01271762CF25}">
      <dgm:prSet/>
      <dgm:spPr/>
      <dgm:t>
        <a:bodyPr/>
        <a:lstStyle/>
        <a:p>
          <a:endParaRPr lang="en-GB"/>
        </a:p>
      </dgm:t>
    </dgm:pt>
    <dgm:pt modelId="{72821C2E-BC28-49A5-82C1-4E43B79EB04D}" type="sibTrans" cxnId="{0D4478DE-1EC0-4DC6-97C3-01271762CF25}">
      <dgm:prSet/>
      <dgm:spPr/>
      <dgm:t>
        <a:bodyPr/>
        <a:lstStyle/>
        <a:p>
          <a:endParaRPr lang="en-GB"/>
        </a:p>
      </dgm:t>
    </dgm:pt>
    <dgm:pt modelId="{FBEEF4E2-B484-40C1-B9C9-3F4BC9AB7843}">
      <dgm:prSet phldrT="[Text]"/>
      <dgm:spPr/>
      <dgm:t>
        <a:bodyPr/>
        <a:lstStyle/>
        <a:p>
          <a:r>
            <a:rPr lang="en-US" dirty="0"/>
            <a:t>Reporting</a:t>
          </a:r>
          <a:endParaRPr lang="en-GB" dirty="0"/>
        </a:p>
      </dgm:t>
    </dgm:pt>
    <dgm:pt modelId="{F1B8827D-A0B7-4EE0-9092-24065FB09725}" type="parTrans" cxnId="{68B78035-7953-48F7-8D4C-D4AFE5B3902F}">
      <dgm:prSet/>
      <dgm:spPr/>
      <dgm:t>
        <a:bodyPr/>
        <a:lstStyle/>
        <a:p>
          <a:endParaRPr lang="en-US"/>
        </a:p>
      </dgm:t>
    </dgm:pt>
    <dgm:pt modelId="{A5B47F60-797B-4A77-A260-B644AFF42461}" type="sibTrans" cxnId="{68B78035-7953-48F7-8D4C-D4AFE5B3902F}">
      <dgm:prSet/>
      <dgm:spPr/>
      <dgm:t>
        <a:bodyPr/>
        <a:lstStyle/>
        <a:p>
          <a:endParaRPr lang="en-US"/>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6">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5"/>
      <dgm:spPr/>
      <dgm:t>
        <a:bodyPr/>
        <a:lstStyle/>
        <a:p>
          <a:endParaRPr lang="en-US"/>
        </a:p>
      </dgm:t>
    </dgm:pt>
    <dgm:pt modelId="{FC779EEB-9BF6-4D44-8F9D-3E9BF7318FDC}" type="pres">
      <dgm:prSet presAssocID="{E07DF2D9-F010-4329-9971-9BA1F2104114}" presName="connectorText" presStyleLbl="sibTrans2D1" presStyleIdx="0" presStyleCnt="5"/>
      <dgm:spPr/>
      <dgm:t>
        <a:bodyPr/>
        <a:lstStyle/>
        <a:p>
          <a:endParaRPr lang="en-US"/>
        </a:p>
      </dgm:t>
    </dgm:pt>
    <dgm:pt modelId="{C21B01DF-FA0C-4742-93C7-B5B25797F709}" type="pres">
      <dgm:prSet presAssocID="{E138F02D-4969-4146-90A2-D21B9BCF2A2E}" presName="node" presStyleLbl="node1" presStyleIdx="1" presStyleCnt="6">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5"/>
      <dgm:spPr/>
      <dgm:t>
        <a:bodyPr/>
        <a:lstStyle/>
        <a:p>
          <a:endParaRPr lang="en-US"/>
        </a:p>
      </dgm:t>
    </dgm:pt>
    <dgm:pt modelId="{C2671C13-DEC8-465B-843B-76EC6E3BA832}" type="pres">
      <dgm:prSet presAssocID="{9A8B4347-4BF2-4704-BD1B-D166C553E2CF}" presName="connectorText" presStyleLbl="sibTrans2D1" presStyleIdx="1" presStyleCnt="5"/>
      <dgm:spPr/>
      <dgm:t>
        <a:bodyPr/>
        <a:lstStyle/>
        <a:p>
          <a:endParaRPr lang="en-US"/>
        </a:p>
      </dgm:t>
    </dgm:pt>
    <dgm:pt modelId="{F5E4B103-E8C7-4772-A008-1A7DE511D097}" type="pres">
      <dgm:prSet presAssocID="{58C35166-D78D-4997-9DB1-8F1B1D89C3DB}" presName="node" presStyleLbl="node1" presStyleIdx="2" presStyleCnt="6" custLinFactNeighborX="974" custLinFactNeighborY="-2565">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5"/>
      <dgm:spPr/>
      <dgm:t>
        <a:bodyPr/>
        <a:lstStyle/>
        <a:p>
          <a:endParaRPr lang="en-US"/>
        </a:p>
      </dgm:t>
    </dgm:pt>
    <dgm:pt modelId="{1F3D8D71-6D5D-4AFA-A9A2-CE5DAF0AA1B6}" type="pres">
      <dgm:prSet presAssocID="{A503AF04-E7DD-4B81-B026-36591AFFA242}" presName="connectorText" presStyleLbl="sibTrans2D1" presStyleIdx="2" presStyleCnt="5"/>
      <dgm:spPr/>
      <dgm:t>
        <a:bodyPr/>
        <a:lstStyle/>
        <a:p>
          <a:endParaRPr lang="en-US"/>
        </a:p>
      </dgm:t>
    </dgm:pt>
    <dgm:pt modelId="{84C40ABD-9B48-4F41-88AA-19C4C9C908A8}" type="pres">
      <dgm:prSet presAssocID="{07ED1AD7-0A29-4FED-86CE-BB5FDAFAA7E2}" presName="node" presStyleLbl="node1" presStyleIdx="3" presStyleCnt="6">
        <dgm:presLayoutVars>
          <dgm:bulletEnabled val="1"/>
        </dgm:presLayoutVars>
      </dgm:prSet>
      <dgm:spPr/>
      <dgm:t>
        <a:bodyPr/>
        <a:lstStyle/>
        <a:p>
          <a:endParaRPr lang="en-US"/>
        </a:p>
      </dgm:t>
    </dgm:pt>
    <dgm:pt modelId="{169679E9-6E34-4617-A615-69A8A68B2BDB}" type="pres">
      <dgm:prSet presAssocID="{6C3C6097-F41E-43A3-82BE-AA93B356A5C2}" presName="sibTrans" presStyleLbl="sibTrans2D1" presStyleIdx="3" presStyleCnt="5"/>
      <dgm:spPr/>
      <dgm:t>
        <a:bodyPr/>
        <a:lstStyle/>
        <a:p>
          <a:endParaRPr lang="en-US"/>
        </a:p>
      </dgm:t>
    </dgm:pt>
    <dgm:pt modelId="{732FF50A-7A10-4C04-8DCA-DE2C56C4CCCC}" type="pres">
      <dgm:prSet presAssocID="{6C3C6097-F41E-43A3-82BE-AA93B356A5C2}" presName="connectorText" presStyleLbl="sibTrans2D1" presStyleIdx="3" presStyleCnt="5"/>
      <dgm:spPr/>
      <dgm:t>
        <a:bodyPr/>
        <a:lstStyle/>
        <a:p>
          <a:endParaRPr lang="en-US"/>
        </a:p>
      </dgm:t>
    </dgm:pt>
    <dgm:pt modelId="{E56BAE71-C5D1-4B1A-902D-1A1E612B2190}" type="pres">
      <dgm:prSet presAssocID="{42828F64-1DAD-459A-8B8D-20297AEA95B4}" presName="node" presStyleLbl="node1" presStyleIdx="4" presStyleCnt="6">
        <dgm:presLayoutVars>
          <dgm:bulletEnabled val="1"/>
        </dgm:presLayoutVars>
      </dgm:prSet>
      <dgm:spPr/>
      <dgm:t>
        <a:bodyPr/>
        <a:lstStyle/>
        <a:p>
          <a:endParaRPr lang="en-US"/>
        </a:p>
      </dgm:t>
    </dgm:pt>
    <dgm:pt modelId="{DEF1D2D3-A6FA-445B-8470-4F0B9E4E960B}" type="pres">
      <dgm:prSet presAssocID="{72821C2E-BC28-49A5-82C1-4E43B79EB04D}" presName="sibTrans" presStyleLbl="sibTrans2D1" presStyleIdx="4" presStyleCnt="5"/>
      <dgm:spPr/>
      <dgm:t>
        <a:bodyPr/>
        <a:lstStyle/>
        <a:p>
          <a:endParaRPr lang="en-US"/>
        </a:p>
      </dgm:t>
    </dgm:pt>
    <dgm:pt modelId="{93DC5818-46D5-4AEC-AEEF-5F0439AB0B0F}" type="pres">
      <dgm:prSet presAssocID="{72821C2E-BC28-49A5-82C1-4E43B79EB04D}" presName="connectorText" presStyleLbl="sibTrans2D1" presStyleIdx="4" presStyleCnt="5"/>
      <dgm:spPr/>
      <dgm:t>
        <a:bodyPr/>
        <a:lstStyle/>
        <a:p>
          <a:endParaRPr lang="en-US"/>
        </a:p>
      </dgm:t>
    </dgm:pt>
    <dgm:pt modelId="{A882B8FA-30C3-4589-9F37-748AA4464B2F}" type="pres">
      <dgm:prSet presAssocID="{FBEEF4E2-B484-40C1-B9C9-3F4BC9AB7843}" presName="node" presStyleLbl="node1" presStyleIdx="5" presStyleCnt="6">
        <dgm:presLayoutVars>
          <dgm:bulletEnabled val="1"/>
        </dgm:presLayoutVars>
      </dgm:prSet>
      <dgm:spPr/>
      <dgm:t>
        <a:bodyPr/>
        <a:lstStyle/>
        <a:p>
          <a:endParaRPr lang="en-US"/>
        </a:p>
      </dgm:t>
    </dgm:pt>
  </dgm:ptLst>
  <dgm:cxnLst>
    <dgm:cxn modelId="{50E32061-5B8B-4453-9E9D-444BC17C71CF}" srcId="{04C543B9-D290-4475-AEE5-D65A90C35A1D}" destId="{F08B05E1-440E-44B4-A670-47DB674CD2C3}" srcOrd="0" destOrd="0" parTransId="{7D37196A-8180-481C-A588-854E6D79D9F0}" sibTransId="{E07DF2D9-F010-4329-9971-9BA1F2104114}"/>
    <dgm:cxn modelId="{A425DA0A-1921-4B01-A491-92025E7BDC53}" type="presOf" srcId="{6C3C6097-F41E-43A3-82BE-AA93B356A5C2}" destId="{732FF50A-7A10-4C04-8DCA-DE2C56C4CCCC}" srcOrd="1" destOrd="0" presId="urn:microsoft.com/office/officeart/2005/8/layout/process2"/>
    <dgm:cxn modelId="{519A2E29-DA36-4E8F-9D3A-3368205548C0}" type="presOf" srcId="{A503AF04-E7DD-4B81-B026-36591AFFA242}" destId="{1A5CC415-9CA5-4651-8334-3B8F750DA1EB}" srcOrd="0" destOrd="0" presId="urn:microsoft.com/office/officeart/2005/8/layout/process2"/>
    <dgm:cxn modelId="{69D453CD-479A-41D9-A114-B4D4A60CEBB5}" type="presOf" srcId="{9A8B4347-4BF2-4704-BD1B-D166C553E2CF}" destId="{7619AB54-4DAD-4110-A726-89D37D785C08}" srcOrd="0" destOrd="0" presId="urn:microsoft.com/office/officeart/2005/8/layout/process2"/>
    <dgm:cxn modelId="{29ECC122-DAFB-4D71-A99F-AB6E9733DB51}" type="presOf" srcId="{72821C2E-BC28-49A5-82C1-4E43B79EB04D}" destId="{93DC5818-46D5-4AEC-AEEF-5F0439AB0B0F}" srcOrd="1"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23E01324-4064-476D-A50E-CF24ADCC415D}" type="presOf" srcId="{E138F02D-4969-4146-90A2-D21B9BCF2A2E}" destId="{C21B01DF-FA0C-4742-93C7-B5B25797F709}" srcOrd="0" destOrd="0" presId="urn:microsoft.com/office/officeart/2005/8/layout/process2"/>
    <dgm:cxn modelId="{93E76424-1973-4753-9DB7-5ACF07B6328F}" type="presOf" srcId="{A503AF04-E7DD-4B81-B026-36591AFFA242}" destId="{1F3D8D71-6D5D-4AFA-A9A2-CE5DAF0AA1B6}" srcOrd="1" destOrd="0" presId="urn:microsoft.com/office/officeart/2005/8/layout/process2"/>
    <dgm:cxn modelId="{4B87E53B-3496-4B8A-8CFC-B3A6E4DB147A}" type="presOf" srcId="{E07DF2D9-F010-4329-9971-9BA1F2104114}" destId="{FC779EEB-9BF6-4D44-8F9D-3E9BF7318FDC}" srcOrd="1" destOrd="0" presId="urn:microsoft.com/office/officeart/2005/8/layout/process2"/>
    <dgm:cxn modelId="{E1764313-8369-42E9-9B83-15AF66D1F443}" type="presOf" srcId="{9A8B4347-4BF2-4704-BD1B-D166C553E2CF}" destId="{C2671C13-DEC8-465B-843B-76EC6E3BA832}" srcOrd="1" destOrd="0" presId="urn:microsoft.com/office/officeart/2005/8/layout/process2"/>
    <dgm:cxn modelId="{AE38F079-D571-45D6-84C8-86600AF64745}" type="presOf" srcId="{E07DF2D9-F010-4329-9971-9BA1F2104114}" destId="{82EAD6FB-1093-482A-BBA0-C6961007C5CF}" srcOrd="0" destOrd="0" presId="urn:microsoft.com/office/officeart/2005/8/layout/process2"/>
    <dgm:cxn modelId="{0D4478DE-1EC0-4DC6-97C3-01271762CF25}" srcId="{04C543B9-D290-4475-AEE5-D65A90C35A1D}" destId="{42828F64-1DAD-459A-8B8D-20297AEA95B4}" srcOrd="4" destOrd="0" parTransId="{CEB83ECE-7BA0-42C1-86A6-3C84022A74D3}" sibTransId="{72821C2E-BC28-49A5-82C1-4E43B79EB04D}"/>
    <dgm:cxn modelId="{CD5723B5-8065-4E11-89A4-27FED5B2FE93}" type="presOf" srcId="{42828F64-1DAD-459A-8B8D-20297AEA95B4}" destId="{E56BAE71-C5D1-4B1A-902D-1A1E612B2190}" srcOrd="0" destOrd="0" presId="urn:microsoft.com/office/officeart/2005/8/layout/process2"/>
    <dgm:cxn modelId="{631D262D-F22D-4AB8-8ED8-1B58F1E18A2B}" type="presOf" srcId="{6C3C6097-F41E-43A3-82BE-AA93B356A5C2}" destId="{169679E9-6E34-4617-A615-69A8A68B2BDB}" srcOrd="0" destOrd="0" presId="urn:microsoft.com/office/officeart/2005/8/layout/process2"/>
    <dgm:cxn modelId="{E84D790A-3EC6-4D76-9644-3EEE6C668123}" type="presOf" srcId="{58C35166-D78D-4997-9DB1-8F1B1D89C3DB}" destId="{F5E4B103-E8C7-4772-A008-1A7DE511D097}" srcOrd="0" destOrd="0" presId="urn:microsoft.com/office/officeart/2005/8/layout/process2"/>
    <dgm:cxn modelId="{819EC937-5CE7-4050-AF6C-4548FF1AA47A}" type="presOf" srcId="{72821C2E-BC28-49A5-82C1-4E43B79EB04D}" destId="{DEF1D2D3-A6FA-445B-8470-4F0B9E4E960B}" srcOrd="0" destOrd="0" presId="urn:microsoft.com/office/officeart/2005/8/layout/process2"/>
    <dgm:cxn modelId="{F0C9EC9C-C14F-414E-B50D-2D1DB3B8763E}" type="presOf" srcId="{07ED1AD7-0A29-4FED-86CE-BB5FDAFAA7E2}" destId="{84C40ABD-9B48-4F41-88AA-19C4C9C908A8}" srcOrd="0" destOrd="0" presId="urn:microsoft.com/office/officeart/2005/8/layout/process2"/>
    <dgm:cxn modelId="{7D935DC9-CC10-413B-809A-E650291CDAC5}" type="presOf" srcId="{F08B05E1-440E-44B4-A670-47DB674CD2C3}" destId="{00638CDF-6841-49E8-8B71-AF5EE42A0CFF}" srcOrd="0" destOrd="0" presId="urn:microsoft.com/office/officeart/2005/8/layout/process2"/>
    <dgm:cxn modelId="{0AD66C4D-E985-4E24-9CD2-AE917EE118A7}" srcId="{04C543B9-D290-4475-AEE5-D65A90C35A1D}" destId="{E138F02D-4969-4146-90A2-D21B9BCF2A2E}" srcOrd="1" destOrd="0" parTransId="{9E5F7383-DC13-474B-B9AD-5379F42475DE}" sibTransId="{9A8B4347-4BF2-4704-BD1B-D166C553E2CF}"/>
    <dgm:cxn modelId="{E25F3BF9-115E-47E5-966B-416099E42518}" type="presOf" srcId="{FBEEF4E2-B484-40C1-B9C9-3F4BC9AB7843}" destId="{A882B8FA-30C3-4589-9F37-748AA4464B2F}" srcOrd="0" destOrd="0" presId="urn:microsoft.com/office/officeart/2005/8/layout/process2"/>
    <dgm:cxn modelId="{ABE11270-56CB-4145-8AF6-C07E6628374A}" srcId="{04C543B9-D290-4475-AEE5-D65A90C35A1D}" destId="{07ED1AD7-0A29-4FED-86CE-BB5FDAFAA7E2}" srcOrd="3" destOrd="0" parTransId="{8D523DC6-AEA2-4FEE-AC5D-EA4EB80E933B}" sibTransId="{6C3C6097-F41E-43A3-82BE-AA93B356A5C2}"/>
    <dgm:cxn modelId="{68B78035-7953-48F7-8D4C-D4AFE5B3902F}" srcId="{04C543B9-D290-4475-AEE5-D65A90C35A1D}" destId="{FBEEF4E2-B484-40C1-B9C9-3F4BC9AB7843}" srcOrd="5" destOrd="0" parTransId="{F1B8827D-A0B7-4EE0-9092-24065FB09725}" sibTransId="{A5B47F60-797B-4A77-A260-B644AFF42461}"/>
    <dgm:cxn modelId="{FF3E9090-BB8E-4AA4-81AB-3DA2FECB14B3}" type="presOf" srcId="{04C543B9-D290-4475-AEE5-D65A90C35A1D}" destId="{791D3BAC-0E95-49E8-9943-A2EE60AE91C9}" srcOrd="0" destOrd="0" presId="urn:microsoft.com/office/officeart/2005/8/layout/process2"/>
    <dgm:cxn modelId="{1964AAC1-87D3-40D7-B179-CC1AEEC055B6}" type="presParOf" srcId="{791D3BAC-0E95-49E8-9943-A2EE60AE91C9}" destId="{00638CDF-6841-49E8-8B71-AF5EE42A0CFF}" srcOrd="0" destOrd="0" presId="urn:microsoft.com/office/officeart/2005/8/layout/process2"/>
    <dgm:cxn modelId="{F642669E-756F-4E5A-AA82-A083F2B98EA0}" type="presParOf" srcId="{791D3BAC-0E95-49E8-9943-A2EE60AE91C9}" destId="{82EAD6FB-1093-482A-BBA0-C6961007C5CF}" srcOrd="1" destOrd="0" presId="urn:microsoft.com/office/officeart/2005/8/layout/process2"/>
    <dgm:cxn modelId="{3F11168B-DEB5-49C7-8F2B-F9AEA746C45E}" type="presParOf" srcId="{82EAD6FB-1093-482A-BBA0-C6961007C5CF}" destId="{FC779EEB-9BF6-4D44-8F9D-3E9BF7318FDC}" srcOrd="0" destOrd="0" presId="urn:microsoft.com/office/officeart/2005/8/layout/process2"/>
    <dgm:cxn modelId="{D885BF2E-23D2-4533-8E15-EA4CEF43C6E9}" type="presParOf" srcId="{791D3BAC-0E95-49E8-9943-A2EE60AE91C9}" destId="{C21B01DF-FA0C-4742-93C7-B5B25797F709}" srcOrd="2" destOrd="0" presId="urn:microsoft.com/office/officeart/2005/8/layout/process2"/>
    <dgm:cxn modelId="{B42B774E-83A2-4356-9435-D8FA3EDC163C}" type="presParOf" srcId="{791D3BAC-0E95-49E8-9943-A2EE60AE91C9}" destId="{7619AB54-4DAD-4110-A726-89D37D785C08}" srcOrd="3" destOrd="0" presId="urn:microsoft.com/office/officeart/2005/8/layout/process2"/>
    <dgm:cxn modelId="{16C81CBC-F25F-4C03-9052-CC3E4E70F9C6}" type="presParOf" srcId="{7619AB54-4DAD-4110-A726-89D37D785C08}" destId="{C2671C13-DEC8-465B-843B-76EC6E3BA832}" srcOrd="0" destOrd="0" presId="urn:microsoft.com/office/officeart/2005/8/layout/process2"/>
    <dgm:cxn modelId="{5787F34D-DADA-4551-B709-5EE09B73C62B}" type="presParOf" srcId="{791D3BAC-0E95-49E8-9943-A2EE60AE91C9}" destId="{F5E4B103-E8C7-4772-A008-1A7DE511D097}" srcOrd="4" destOrd="0" presId="urn:microsoft.com/office/officeart/2005/8/layout/process2"/>
    <dgm:cxn modelId="{5B8D60E1-305C-4FAA-A0EF-E7DB17A72856}" type="presParOf" srcId="{791D3BAC-0E95-49E8-9943-A2EE60AE91C9}" destId="{1A5CC415-9CA5-4651-8334-3B8F750DA1EB}" srcOrd="5" destOrd="0" presId="urn:microsoft.com/office/officeart/2005/8/layout/process2"/>
    <dgm:cxn modelId="{645D968F-8B17-4C5C-9E30-21B7A8CAFF76}" type="presParOf" srcId="{1A5CC415-9CA5-4651-8334-3B8F750DA1EB}" destId="{1F3D8D71-6D5D-4AFA-A9A2-CE5DAF0AA1B6}" srcOrd="0" destOrd="0" presId="urn:microsoft.com/office/officeart/2005/8/layout/process2"/>
    <dgm:cxn modelId="{1B4577DD-A3EF-4C63-8258-48B96BDDA4B2}" type="presParOf" srcId="{791D3BAC-0E95-49E8-9943-A2EE60AE91C9}" destId="{84C40ABD-9B48-4F41-88AA-19C4C9C908A8}" srcOrd="6" destOrd="0" presId="urn:microsoft.com/office/officeart/2005/8/layout/process2"/>
    <dgm:cxn modelId="{26574CA1-70AF-46D8-A9E2-48F5E82C4663}" type="presParOf" srcId="{791D3BAC-0E95-49E8-9943-A2EE60AE91C9}" destId="{169679E9-6E34-4617-A615-69A8A68B2BDB}" srcOrd="7" destOrd="0" presId="urn:microsoft.com/office/officeart/2005/8/layout/process2"/>
    <dgm:cxn modelId="{2251F76C-2AF8-4D31-8DDB-371637511E55}" type="presParOf" srcId="{169679E9-6E34-4617-A615-69A8A68B2BDB}" destId="{732FF50A-7A10-4C04-8DCA-DE2C56C4CCCC}" srcOrd="0" destOrd="0" presId="urn:microsoft.com/office/officeart/2005/8/layout/process2"/>
    <dgm:cxn modelId="{1605D8AE-49A4-4F0E-99E7-08EF38FDC5B3}" type="presParOf" srcId="{791D3BAC-0E95-49E8-9943-A2EE60AE91C9}" destId="{E56BAE71-C5D1-4B1A-902D-1A1E612B2190}" srcOrd="8" destOrd="0" presId="urn:microsoft.com/office/officeart/2005/8/layout/process2"/>
    <dgm:cxn modelId="{9C411B6B-C7C8-4FE6-B89D-288ED2DAFB8E}" type="presParOf" srcId="{791D3BAC-0E95-49E8-9943-A2EE60AE91C9}" destId="{DEF1D2D3-A6FA-445B-8470-4F0B9E4E960B}" srcOrd="9" destOrd="0" presId="urn:microsoft.com/office/officeart/2005/8/layout/process2"/>
    <dgm:cxn modelId="{DE001A4C-1251-472C-B06D-D0879A94095E}" type="presParOf" srcId="{DEF1D2D3-A6FA-445B-8470-4F0B9E4E960B}" destId="{93DC5818-46D5-4AEC-AEEF-5F0439AB0B0F}" srcOrd="0" destOrd="0" presId="urn:microsoft.com/office/officeart/2005/8/layout/process2"/>
    <dgm:cxn modelId="{EFD653BF-A384-43EF-8138-76403EDC536B}" type="presParOf" srcId="{791D3BAC-0E95-49E8-9943-A2EE60AE91C9}" destId="{A882B8FA-30C3-4589-9F37-748AA4464B2F}" srcOrd="10" destOrd="0" presId="urn:microsoft.com/office/officeart/2005/8/layout/process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C543B9-D290-4475-AEE5-D65A90C35A1D}" type="doc">
      <dgm:prSet loTypeId="urn:microsoft.com/office/officeart/2005/8/layout/process2" loCatId="process" qsTypeId="urn:microsoft.com/office/officeart/2005/8/quickstyle/simple1" qsCatId="simple" csTypeId="urn:microsoft.com/office/officeart/2005/8/colors/accent0_3" csCatId="mainScheme" phldr="1"/>
      <dgm:spPr/>
    </dgm:pt>
    <dgm:pt modelId="{E138F02D-4969-4146-90A2-D21B9BCF2A2E}">
      <dgm:prSet phldrT="[Text]" custT="1"/>
      <dgm:spPr>
        <a:solidFill>
          <a:schemeClr val="tx1">
            <a:lumMod val="60000"/>
            <a:lumOff val="40000"/>
          </a:schemeClr>
        </a:solidFill>
      </dgm:spPr>
      <dgm:t>
        <a:bodyPr/>
        <a:lstStyle/>
        <a:p>
          <a:r>
            <a:rPr lang="en-GB" sz="1400" dirty="0"/>
            <a:t>Install signs, check relevant parameters</a:t>
          </a:r>
        </a:p>
      </dgm:t>
    </dgm:pt>
    <dgm:pt modelId="{9E5F7383-DC13-474B-B9AD-5379F42475DE}" type="parTrans" cxnId="{0AD66C4D-E985-4E24-9CD2-AE917EE118A7}">
      <dgm:prSet/>
      <dgm:spPr/>
      <dgm:t>
        <a:bodyPr/>
        <a:lstStyle/>
        <a:p>
          <a:endParaRPr lang="en-GB"/>
        </a:p>
      </dgm:t>
    </dgm:pt>
    <dgm:pt modelId="{9A8B4347-4BF2-4704-BD1B-D166C553E2CF}" type="sibTrans" cxnId="{0AD66C4D-E985-4E24-9CD2-AE917EE118A7}">
      <dgm:prSet/>
      <dgm:spPr/>
      <dgm:t>
        <a:bodyPr/>
        <a:lstStyle/>
        <a:p>
          <a:endParaRPr lang="en-GB"/>
        </a:p>
      </dgm:t>
    </dgm:pt>
    <dgm:pt modelId="{58C35166-D78D-4997-9DB1-8F1B1D89C3DB}">
      <dgm:prSet phldrT="[Text]" custT="1"/>
      <dgm:spPr/>
      <dgm:t>
        <a:bodyPr/>
        <a:lstStyle/>
        <a:p>
          <a:r>
            <a:rPr lang="en-GB" sz="1400" dirty="0"/>
            <a:t>Update</a:t>
          </a:r>
          <a:r>
            <a:rPr lang="en-GB" sz="1400" baseline="0" dirty="0"/>
            <a:t> classification database</a:t>
          </a:r>
          <a:endParaRPr lang="en-GB" sz="1400" dirty="0"/>
        </a:p>
      </dgm:t>
    </dgm:pt>
    <dgm:pt modelId="{7D05B409-7D5F-4910-8438-74FB19417766}" type="parTrans" cxnId="{2D7A9BE9-575C-41DE-9B5C-4DD62A66298D}">
      <dgm:prSet/>
      <dgm:spPr/>
      <dgm:t>
        <a:bodyPr/>
        <a:lstStyle/>
        <a:p>
          <a:endParaRPr lang="en-GB"/>
        </a:p>
      </dgm:t>
    </dgm:pt>
    <dgm:pt modelId="{A503AF04-E7DD-4B81-B026-36591AFFA242}" type="sibTrans" cxnId="{2D7A9BE9-575C-41DE-9B5C-4DD62A66298D}">
      <dgm:prSet/>
      <dgm:spPr/>
      <dgm:t>
        <a:bodyPr/>
        <a:lstStyle/>
        <a:p>
          <a:endParaRPr lang="en-GB"/>
        </a:p>
      </dgm:t>
    </dgm:pt>
    <dgm:pt modelId="{07ED1AD7-0A29-4FED-86CE-BB5FDAFAA7E2}">
      <dgm:prSet phldrT="[Text]" custT="1"/>
      <dgm:spPr/>
      <dgm:t>
        <a:bodyPr/>
        <a:lstStyle/>
        <a:p>
          <a:r>
            <a:rPr lang="en-GB" sz="1400" dirty="0"/>
            <a:t>Inform concerned people / systems</a:t>
          </a:r>
        </a:p>
      </dgm:t>
    </dgm:pt>
    <dgm:pt modelId="{8D523DC6-AEA2-4FEE-AC5D-EA4EB80E933B}" type="parTrans" cxnId="{ABE11270-56CB-4145-8AF6-C07E6628374A}">
      <dgm:prSet/>
      <dgm:spPr/>
      <dgm:t>
        <a:bodyPr/>
        <a:lstStyle/>
        <a:p>
          <a:endParaRPr lang="en-GB"/>
        </a:p>
      </dgm:t>
    </dgm:pt>
    <dgm:pt modelId="{6C3C6097-F41E-43A3-82BE-AA93B356A5C2}" type="sibTrans" cxnId="{ABE11270-56CB-4145-8AF6-C07E6628374A}">
      <dgm:prSet/>
      <dgm:spPr/>
      <dgm:t>
        <a:bodyPr/>
        <a:lstStyle/>
        <a:p>
          <a:endParaRPr lang="en-GB"/>
        </a:p>
      </dgm:t>
    </dgm:pt>
    <dgm:pt modelId="{F08B05E1-440E-44B4-A670-47DB674CD2C3}">
      <dgm:prSet phldrT="[Text]" custT="1"/>
      <dgm:spPr>
        <a:solidFill>
          <a:schemeClr val="tx1">
            <a:lumMod val="60000"/>
            <a:lumOff val="40000"/>
          </a:schemeClr>
        </a:solidFill>
      </dgm:spPr>
      <dgm:t>
        <a:bodyPr/>
        <a:lstStyle/>
        <a:p>
          <a:r>
            <a:rPr lang="en-GB" sz="1400" dirty="0"/>
            <a:t>Determine classification</a:t>
          </a:r>
        </a:p>
      </dgm:t>
    </dgm:pt>
    <dgm:pt modelId="{E07DF2D9-F010-4329-9971-9BA1F2104114}" type="sibTrans" cxnId="{50E32061-5B8B-4453-9E9D-444BC17C71CF}">
      <dgm:prSet/>
      <dgm:spPr/>
      <dgm:t>
        <a:bodyPr/>
        <a:lstStyle/>
        <a:p>
          <a:endParaRPr lang="en-GB"/>
        </a:p>
      </dgm:t>
    </dgm:pt>
    <dgm:pt modelId="{7D37196A-8180-481C-A588-854E6D79D9F0}" type="parTrans" cxnId="{50E32061-5B8B-4453-9E9D-444BC17C71CF}">
      <dgm:prSet/>
      <dgm:spPr/>
      <dgm:t>
        <a:bodyPr/>
        <a:lstStyle/>
        <a:p>
          <a:endParaRPr lang="en-GB"/>
        </a:p>
      </dgm:t>
    </dgm:pt>
    <dgm:pt modelId="{791D3BAC-0E95-49E8-9943-A2EE60AE91C9}" type="pres">
      <dgm:prSet presAssocID="{04C543B9-D290-4475-AEE5-D65A90C35A1D}" presName="linearFlow" presStyleCnt="0">
        <dgm:presLayoutVars>
          <dgm:resizeHandles val="exact"/>
        </dgm:presLayoutVars>
      </dgm:prSet>
      <dgm:spPr/>
    </dgm:pt>
    <dgm:pt modelId="{00638CDF-6841-49E8-8B71-AF5EE42A0CFF}" type="pres">
      <dgm:prSet presAssocID="{F08B05E1-440E-44B4-A670-47DB674CD2C3}" presName="node" presStyleLbl="node1" presStyleIdx="0" presStyleCnt="4" custLinFactNeighborY="10718">
        <dgm:presLayoutVars>
          <dgm:bulletEnabled val="1"/>
        </dgm:presLayoutVars>
      </dgm:prSet>
      <dgm:spPr/>
      <dgm:t>
        <a:bodyPr/>
        <a:lstStyle/>
        <a:p>
          <a:endParaRPr lang="en-US"/>
        </a:p>
      </dgm:t>
    </dgm:pt>
    <dgm:pt modelId="{82EAD6FB-1093-482A-BBA0-C6961007C5CF}" type="pres">
      <dgm:prSet presAssocID="{E07DF2D9-F010-4329-9971-9BA1F2104114}" presName="sibTrans" presStyleLbl="sibTrans2D1" presStyleIdx="0" presStyleCnt="3"/>
      <dgm:spPr/>
      <dgm:t>
        <a:bodyPr/>
        <a:lstStyle/>
        <a:p>
          <a:endParaRPr lang="en-US"/>
        </a:p>
      </dgm:t>
    </dgm:pt>
    <dgm:pt modelId="{FC779EEB-9BF6-4D44-8F9D-3E9BF7318FDC}" type="pres">
      <dgm:prSet presAssocID="{E07DF2D9-F010-4329-9971-9BA1F2104114}" presName="connectorText" presStyleLbl="sibTrans2D1" presStyleIdx="0" presStyleCnt="3"/>
      <dgm:spPr/>
      <dgm:t>
        <a:bodyPr/>
        <a:lstStyle/>
        <a:p>
          <a:endParaRPr lang="en-US"/>
        </a:p>
      </dgm:t>
    </dgm:pt>
    <dgm:pt modelId="{C21B01DF-FA0C-4742-93C7-B5B25797F709}" type="pres">
      <dgm:prSet presAssocID="{E138F02D-4969-4146-90A2-D21B9BCF2A2E}" presName="node" presStyleLbl="node1" presStyleIdx="1" presStyleCnt="4">
        <dgm:presLayoutVars>
          <dgm:bulletEnabled val="1"/>
        </dgm:presLayoutVars>
      </dgm:prSet>
      <dgm:spPr/>
      <dgm:t>
        <a:bodyPr/>
        <a:lstStyle/>
        <a:p>
          <a:endParaRPr lang="en-US"/>
        </a:p>
      </dgm:t>
    </dgm:pt>
    <dgm:pt modelId="{7619AB54-4DAD-4110-A726-89D37D785C08}" type="pres">
      <dgm:prSet presAssocID="{9A8B4347-4BF2-4704-BD1B-D166C553E2CF}" presName="sibTrans" presStyleLbl="sibTrans2D1" presStyleIdx="1" presStyleCnt="3"/>
      <dgm:spPr/>
      <dgm:t>
        <a:bodyPr/>
        <a:lstStyle/>
        <a:p>
          <a:endParaRPr lang="en-US"/>
        </a:p>
      </dgm:t>
    </dgm:pt>
    <dgm:pt modelId="{C2671C13-DEC8-465B-843B-76EC6E3BA832}" type="pres">
      <dgm:prSet presAssocID="{9A8B4347-4BF2-4704-BD1B-D166C553E2CF}" presName="connectorText" presStyleLbl="sibTrans2D1" presStyleIdx="1" presStyleCnt="3"/>
      <dgm:spPr/>
      <dgm:t>
        <a:bodyPr/>
        <a:lstStyle/>
        <a:p>
          <a:endParaRPr lang="en-US"/>
        </a:p>
      </dgm:t>
    </dgm:pt>
    <dgm:pt modelId="{F5E4B103-E8C7-4772-A008-1A7DE511D097}" type="pres">
      <dgm:prSet presAssocID="{58C35166-D78D-4997-9DB1-8F1B1D89C3DB}" presName="node" presStyleLbl="node1" presStyleIdx="2" presStyleCnt="4">
        <dgm:presLayoutVars>
          <dgm:bulletEnabled val="1"/>
        </dgm:presLayoutVars>
      </dgm:prSet>
      <dgm:spPr/>
      <dgm:t>
        <a:bodyPr/>
        <a:lstStyle/>
        <a:p>
          <a:endParaRPr lang="en-US"/>
        </a:p>
      </dgm:t>
    </dgm:pt>
    <dgm:pt modelId="{1A5CC415-9CA5-4651-8334-3B8F750DA1EB}" type="pres">
      <dgm:prSet presAssocID="{A503AF04-E7DD-4B81-B026-36591AFFA242}" presName="sibTrans" presStyleLbl="sibTrans2D1" presStyleIdx="2" presStyleCnt="3"/>
      <dgm:spPr/>
      <dgm:t>
        <a:bodyPr/>
        <a:lstStyle/>
        <a:p>
          <a:endParaRPr lang="en-US"/>
        </a:p>
      </dgm:t>
    </dgm:pt>
    <dgm:pt modelId="{1F3D8D71-6D5D-4AFA-A9A2-CE5DAF0AA1B6}" type="pres">
      <dgm:prSet presAssocID="{A503AF04-E7DD-4B81-B026-36591AFFA242}" presName="connectorText" presStyleLbl="sibTrans2D1" presStyleIdx="2" presStyleCnt="3"/>
      <dgm:spPr/>
      <dgm:t>
        <a:bodyPr/>
        <a:lstStyle/>
        <a:p>
          <a:endParaRPr lang="en-US"/>
        </a:p>
      </dgm:t>
    </dgm:pt>
    <dgm:pt modelId="{84C40ABD-9B48-4F41-88AA-19C4C9C908A8}" type="pres">
      <dgm:prSet presAssocID="{07ED1AD7-0A29-4FED-86CE-BB5FDAFAA7E2}" presName="node" presStyleLbl="node1" presStyleIdx="3" presStyleCnt="4">
        <dgm:presLayoutVars>
          <dgm:bulletEnabled val="1"/>
        </dgm:presLayoutVars>
      </dgm:prSet>
      <dgm:spPr/>
      <dgm:t>
        <a:bodyPr/>
        <a:lstStyle/>
        <a:p>
          <a:endParaRPr lang="en-US"/>
        </a:p>
      </dgm:t>
    </dgm:pt>
  </dgm:ptLst>
  <dgm:cxnLst>
    <dgm:cxn modelId="{5AE1AC43-0E84-4510-A89E-6E07CA95B3CB}" type="presOf" srcId="{A503AF04-E7DD-4B81-B026-36591AFFA242}" destId="{1A5CC415-9CA5-4651-8334-3B8F750DA1EB}" srcOrd="0" destOrd="0" presId="urn:microsoft.com/office/officeart/2005/8/layout/process2"/>
    <dgm:cxn modelId="{6F59F835-E5A0-4F67-AD27-E34E50A44D74}" type="presOf" srcId="{9A8B4347-4BF2-4704-BD1B-D166C553E2CF}" destId="{C2671C13-DEC8-465B-843B-76EC6E3BA832}" srcOrd="1" destOrd="0" presId="urn:microsoft.com/office/officeart/2005/8/layout/process2"/>
    <dgm:cxn modelId="{48353412-80D4-4F2D-A3C2-E8566255EA4D}" type="presOf" srcId="{A503AF04-E7DD-4B81-B026-36591AFFA242}" destId="{1F3D8D71-6D5D-4AFA-A9A2-CE5DAF0AA1B6}" srcOrd="1" destOrd="0" presId="urn:microsoft.com/office/officeart/2005/8/layout/process2"/>
    <dgm:cxn modelId="{9D1744A7-3108-476A-85D4-14D0FF8E26B8}" type="presOf" srcId="{9A8B4347-4BF2-4704-BD1B-D166C553E2CF}" destId="{7619AB54-4DAD-4110-A726-89D37D785C08}" srcOrd="0" destOrd="0" presId="urn:microsoft.com/office/officeart/2005/8/layout/process2"/>
    <dgm:cxn modelId="{670EF967-F150-47CC-B3A3-01AC53ADFA1B}" type="presOf" srcId="{07ED1AD7-0A29-4FED-86CE-BB5FDAFAA7E2}" destId="{84C40ABD-9B48-4F41-88AA-19C4C9C908A8}" srcOrd="0" destOrd="0" presId="urn:microsoft.com/office/officeart/2005/8/layout/process2"/>
    <dgm:cxn modelId="{176A012E-7725-446C-A8A1-AC167198C1F0}" type="presOf" srcId="{E138F02D-4969-4146-90A2-D21B9BCF2A2E}" destId="{C21B01DF-FA0C-4742-93C7-B5B25797F709}" srcOrd="0" destOrd="0" presId="urn:microsoft.com/office/officeart/2005/8/layout/process2"/>
    <dgm:cxn modelId="{72FF829B-236A-4D46-A34D-D882977D1139}" type="presOf" srcId="{E07DF2D9-F010-4329-9971-9BA1F2104114}" destId="{FC779EEB-9BF6-4D44-8F9D-3E9BF7318FDC}" srcOrd="1" destOrd="0" presId="urn:microsoft.com/office/officeart/2005/8/layout/process2"/>
    <dgm:cxn modelId="{D1904C3C-9D5B-4889-906A-23E2BA6C489E}" type="presOf" srcId="{58C35166-D78D-4997-9DB1-8F1B1D89C3DB}" destId="{F5E4B103-E8C7-4772-A008-1A7DE511D097}" srcOrd="0" destOrd="0" presId="urn:microsoft.com/office/officeart/2005/8/layout/process2"/>
    <dgm:cxn modelId="{2D7A9BE9-575C-41DE-9B5C-4DD62A66298D}" srcId="{04C543B9-D290-4475-AEE5-D65A90C35A1D}" destId="{58C35166-D78D-4997-9DB1-8F1B1D89C3DB}" srcOrd="2" destOrd="0" parTransId="{7D05B409-7D5F-4910-8438-74FB19417766}" sibTransId="{A503AF04-E7DD-4B81-B026-36591AFFA242}"/>
    <dgm:cxn modelId="{0AD66C4D-E985-4E24-9CD2-AE917EE118A7}" srcId="{04C543B9-D290-4475-AEE5-D65A90C35A1D}" destId="{E138F02D-4969-4146-90A2-D21B9BCF2A2E}" srcOrd="1" destOrd="0" parTransId="{9E5F7383-DC13-474B-B9AD-5379F42475DE}" sibTransId="{9A8B4347-4BF2-4704-BD1B-D166C553E2CF}"/>
    <dgm:cxn modelId="{8555FAF3-1564-46B2-AFC8-51005C83DB2F}" type="presOf" srcId="{E07DF2D9-F010-4329-9971-9BA1F2104114}" destId="{82EAD6FB-1093-482A-BBA0-C6961007C5CF}" srcOrd="0" destOrd="0" presId="urn:microsoft.com/office/officeart/2005/8/layout/process2"/>
    <dgm:cxn modelId="{F97F0516-256D-4DCD-8CB8-CCD52754C3F5}" type="presOf" srcId="{04C543B9-D290-4475-AEE5-D65A90C35A1D}" destId="{791D3BAC-0E95-49E8-9943-A2EE60AE91C9}" srcOrd="0" destOrd="0" presId="urn:microsoft.com/office/officeart/2005/8/layout/process2"/>
    <dgm:cxn modelId="{08CB927E-E446-4038-8987-C64439B1EAA8}" type="presOf" srcId="{F08B05E1-440E-44B4-A670-47DB674CD2C3}" destId="{00638CDF-6841-49E8-8B71-AF5EE42A0CFF}" srcOrd="0" destOrd="0" presId="urn:microsoft.com/office/officeart/2005/8/layout/process2"/>
    <dgm:cxn modelId="{ABE11270-56CB-4145-8AF6-C07E6628374A}" srcId="{04C543B9-D290-4475-AEE5-D65A90C35A1D}" destId="{07ED1AD7-0A29-4FED-86CE-BB5FDAFAA7E2}" srcOrd="3" destOrd="0" parTransId="{8D523DC6-AEA2-4FEE-AC5D-EA4EB80E933B}" sibTransId="{6C3C6097-F41E-43A3-82BE-AA93B356A5C2}"/>
    <dgm:cxn modelId="{50E32061-5B8B-4453-9E9D-444BC17C71CF}" srcId="{04C543B9-D290-4475-AEE5-D65A90C35A1D}" destId="{F08B05E1-440E-44B4-A670-47DB674CD2C3}" srcOrd="0" destOrd="0" parTransId="{7D37196A-8180-481C-A588-854E6D79D9F0}" sibTransId="{E07DF2D9-F010-4329-9971-9BA1F2104114}"/>
    <dgm:cxn modelId="{6B3476AE-36CF-43B0-B1E8-BE185DC08157}" type="presParOf" srcId="{791D3BAC-0E95-49E8-9943-A2EE60AE91C9}" destId="{00638CDF-6841-49E8-8B71-AF5EE42A0CFF}" srcOrd="0" destOrd="0" presId="urn:microsoft.com/office/officeart/2005/8/layout/process2"/>
    <dgm:cxn modelId="{DDF81924-84A2-49FB-807C-77E62B194201}" type="presParOf" srcId="{791D3BAC-0E95-49E8-9943-A2EE60AE91C9}" destId="{82EAD6FB-1093-482A-BBA0-C6961007C5CF}" srcOrd="1" destOrd="0" presId="urn:microsoft.com/office/officeart/2005/8/layout/process2"/>
    <dgm:cxn modelId="{2B585CC5-05F3-4DD0-94D1-FAB1FC6FF4C4}" type="presParOf" srcId="{82EAD6FB-1093-482A-BBA0-C6961007C5CF}" destId="{FC779EEB-9BF6-4D44-8F9D-3E9BF7318FDC}" srcOrd="0" destOrd="0" presId="urn:microsoft.com/office/officeart/2005/8/layout/process2"/>
    <dgm:cxn modelId="{8973E5E9-868F-4345-ACB4-75B964699779}" type="presParOf" srcId="{791D3BAC-0E95-49E8-9943-A2EE60AE91C9}" destId="{C21B01DF-FA0C-4742-93C7-B5B25797F709}" srcOrd="2" destOrd="0" presId="urn:microsoft.com/office/officeart/2005/8/layout/process2"/>
    <dgm:cxn modelId="{6DDCF503-9F3F-458C-913D-664FEFBDF417}" type="presParOf" srcId="{791D3BAC-0E95-49E8-9943-A2EE60AE91C9}" destId="{7619AB54-4DAD-4110-A726-89D37D785C08}" srcOrd="3" destOrd="0" presId="urn:microsoft.com/office/officeart/2005/8/layout/process2"/>
    <dgm:cxn modelId="{AC67A0DE-C27B-48CB-BD04-9759873372F0}" type="presParOf" srcId="{7619AB54-4DAD-4110-A726-89D37D785C08}" destId="{C2671C13-DEC8-465B-843B-76EC6E3BA832}" srcOrd="0" destOrd="0" presId="urn:microsoft.com/office/officeart/2005/8/layout/process2"/>
    <dgm:cxn modelId="{CBEE4420-5243-4181-8A7E-521FFC0788FF}" type="presParOf" srcId="{791D3BAC-0E95-49E8-9943-A2EE60AE91C9}" destId="{F5E4B103-E8C7-4772-A008-1A7DE511D097}" srcOrd="4" destOrd="0" presId="urn:microsoft.com/office/officeart/2005/8/layout/process2"/>
    <dgm:cxn modelId="{DBB0FFCF-36D2-440C-B9A7-497433DAB1F3}" type="presParOf" srcId="{791D3BAC-0E95-49E8-9943-A2EE60AE91C9}" destId="{1A5CC415-9CA5-4651-8334-3B8F750DA1EB}" srcOrd="5" destOrd="0" presId="urn:microsoft.com/office/officeart/2005/8/layout/process2"/>
    <dgm:cxn modelId="{7D47F298-DE2A-47CA-9218-3846057FFADA}" type="presParOf" srcId="{1A5CC415-9CA5-4651-8334-3B8F750DA1EB}" destId="{1F3D8D71-6D5D-4AFA-A9A2-CE5DAF0AA1B6}" srcOrd="0" destOrd="0" presId="urn:microsoft.com/office/officeart/2005/8/layout/process2"/>
    <dgm:cxn modelId="{17AAE567-2483-438C-AF7F-27205C244946}" type="presParOf" srcId="{791D3BAC-0E95-49E8-9943-A2EE60AE91C9}" destId="{84C40ABD-9B48-4F41-88AA-19C4C9C908A8}"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1320" y="0"/>
          <a:ext cx="1338007" cy="66691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t>Plan</a:t>
          </a:r>
        </a:p>
      </dsp:txBody>
      <dsp:txXfrm>
        <a:off x="20853" y="19533"/>
        <a:ext cx="1298941" cy="627853"/>
      </dsp:txXfrm>
    </dsp:sp>
    <dsp:sp modelId="{82EAD6FB-1093-482A-BBA0-C6961007C5CF}">
      <dsp:nvSpPr>
        <dsp:cNvPr id="0" name=""/>
        <dsp:cNvSpPr/>
      </dsp:nvSpPr>
      <dsp:spPr>
        <a:xfrm rot="5402267">
          <a:off x="544732" y="683877"/>
          <a:ext cx="250522" cy="3001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579984" y="708673"/>
        <a:ext cx="180067" cy="175365"/>
      </dsp:txXfrm>
    </dsp:sp>
    <dsp:sp modelId="{C21B01DF-FA0C-4742-93C7-B5B25797F709}">
      <dsp:nvSpPr>
        <dsp:cNvPr id="0" name=""/>
        <dsp:cNvSpPr/>
      </dsp:nvSpPr>
      <dsp:spPr>
        <a:xfrm>
          <a:off x="660" y="1000949"/>
          <a:ext cx="1338007" cy="666919"/>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t>Inspect</a:t>
          </a:r>
        </a:p>
      </dsp:txBody>
      <dsp:txXfrm>
        <a:off x="20193" y="1020482"/>
        <a:ext cx="1298941" cy="627853"/>
      </dsp:txXfrm>
    </dsp:sp>
    <dsp:sp modelId="{7619AB54-4DAD-4110-A726-89D37D785C08}">
      <dsp:nvSpPr>
        <dsp:cNvPr id="0" name=""/>
        <dsp:cNvSpPr/>
      </dsp:nvSpPr>
      <dsp:spPr>
        <a:xfrm rot="5402269">
          <a:off x="544286" y="1684542"/>
          <a:ext cx="250094" cy="3001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579325" y="1709551"/>
        <a:ext cx="180067" cy="175066"/>
      </dsp:txXfrm>
    </dsp:sp>
    <dsp:sp modelId="{F5E4B103-E8C7-4772-A008-1A7DE511D097}">
      <dsp:nvSpPr>
        <dsp:cNvPr id="0" name=""/>
        <dsp:cNvSpPr/>
      </dsp:nvSpPr>
      <dsp:spPr>
        <a:xfrm>
          <a:off x="0" y="2001329"/>
          <a:ext cx="1338007" cy="66691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t>Write report  and Notify</a:t>
          </a:r>
        </a:p>
      </dsp:txBody>
      <dsp:txXfrm>
        <a:off x="19533" y="2020862"/>
        <a:ext cx="1298941" cy="627853"/>
      </dsp:txXfrm>
    </dsp:sp>
    <dsp:sp modelId="{1A5CC415-9CA5-4651-8334-3B8F750DA1EB}">
      <dsp:nvSpPr>
        <dsp:cNvPr id="0" name=""/>
        <dsp:cNvSpPr/>
      </dsp:nvSpPr>
      <dsp:spPr>
        <a:xfrm rot="5397731">
          <a:off x="544286" y="2684921"/>
          <a:ext cx="250094" cy="3001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579275" y="2709930"/>
        <a:ext cx="180067" cy="175066"/>
      </dsp:txXfrm>
    </dsp:sp>
    <dsp:sp modelId="{84C40ABD-9B48-4F41-88AA-19C4C9C908A8}">
      <dsp:nvSpPr>
        <dsp:cNvPr id="0" name=""/>
        <dsp:cNvSpPr/>
      </dsp:nvSpPr>
      <dsp:spPr>
        <a:xfrm>
          <a:off x="660" y="3001708"/>
          <a:ext cx="1338007" cy="66691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t>Resolution</a:t>
          </a:r>
        </a:p>
      </dsp:txBody>
      <dsp:txXfrm>
        <a:off x="20193" y="3021241"/>
        <a:ext cx="1298941" cy="627853"/>
      </dsp:txXfrm>
    </dsp:sp>
    <dsp:sp modelId="{169679E9-6E34-4617-A615-69A8A68B2BDB}">
      <dsp:nvSpPr>
        <dsp:cNvPr id="0" name=""/>
        <dsp:cNvSpPr/>
      </dsp:nvSpPr>
      <dsp:spPr>
        <a:xfrm rot="5400000">
          <a:off x="544616" y="3685301"/>
          <a:ext cx="250094" cy="30011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rot="-5400000">
        <a:off x="579630" y="3710310"/>
        <a:ext cx="180067" cy="175066"/>
      </dsp:txXfrm>
    </dsp:sp>
    <dsp:sp modelId="{E56BAE71-C5D1-4B1A-902D-1A1E612B2190}">
      <dsp:nvSpPr>
        <dsp:cNvPr id="0" name=""/>
        <dsp:cNvSpPr/>
      </dsp:nvSpPr>
      <dsp:spPr>
        <a:xfrm>
          <a:off x="660" y="4002088"/>
          <a:ext cx="1338007" cy="66691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dirty="0"/>
            <a:t>Reporting &amp; Analysis</a:t>
          </a:r>
        </a:p>
      </dsp:txBody>
      <dsp:txXfrm>
        <a:off x="20193" y="4021621"/>
        <a:ext cx="1298941" cy="6278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FB693-CE48-4E5C-8683-77E6FD015B37}">
      <dsp:nvSpPr>
        <dsp:cNvPr id="0" name=""/>
        <dsp:cNvSpPr/>
      </dsp:nvSpPr>
      <dsp:spPr>
        <a:xfrm>
          <a:off x="1649873" y="1582289"/>
          <a:ext cx="942489" cy="94248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RAISIN</a:t>
          </a:r>
        </a:p>
      </dsp:txBody>
      <dsp:txXfrm>
        <a:off x="1787897" y="1720313"/>
        <a:ext cx="666441" cy="666441"/>
      </dsp:txXfrm>
    </dsp:sp>
    <dsp:sp modelId="{9989D0D8-7516-4477-88AA-6D1D2F13FBBD}">
      <dsp:nvSpPr>
        <dsp:cNvPr id="0" name=""/>
        <dsp:cNvSpPr/>
      </dsp:nvSpPr>
      <dsp:spPr>
        <a:xfrm rot="5400000">
          <a:off x="2014574" y="1227070"/>
          <a:ext cx="213087" cy="320446"/>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2046537" y="1259196"/>
        <a:ext cx="149161" cy="192268"/>
      </dsp:txXfrm>
    </dsp:sp>
    <dsp:sp modelId="{47076C6A-176F-4611-908F-92C5B5F847E0}">
      <dsp:nvSpPr>
        <dsp:cNvPr id="0" name=""/>
        <dsp:cNvSpPr/>
      </dsp:nvSpPr>
      <dsp:spPr>
        <a:xfrm>
          <a:off x="1532062" y="2125"/>
          <a:ext cx="1178111" cy="1178111"/>
        </a:xfrm>
        <a:prstGeom prst="ellipse">
          <a:avLst/>
        </a:prstGeom>
        <a:solidFill>
          <a:schemeClr val="tx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b="1" kern="1200" dirty="0"/>
            <a:t>AIS</a:t>
          </a:r>
          <a:endParaRPr lang="en-GB" sz="900" kern="1200" dirty="0"/>
        </a:p>
        <a:p>
          <a:pPr lvl="0" algn="ctr" defTabSz="466725">
            <a:lnSpc>
              <a:spcPct val="90000"/>
            </a:lnSpc>
            <a:spcBef>
              <a:spcPct val="0"/>
            </a:spcBef>
            <a:spcAft>
              <a:spcPct val="35000"/>
            </a:spcAft>
          </a:pPr>
          <a:r>
            <a:rPr lang="en-US" sz="1050" b="1" kern="1200" dirty="0"/>
            <a:t>LOCATIONS</a:t>
          </a:r>
          <a:endParaRPr lang="en-GB" sz="900" b="1" kern="1200" dirty="0"/>
        </a:p>
      </dsp:txBody>
      <dsp:txXfrm>
        <a:off x="1704592" y="174655"/>
        <a:ext cx="833051" cy="833051"/>
      </dsp:txXfrm>
    </dsp:sp>
    <dsp:sp modelId="{016086C1-61CA-4E64-B1A2-D94C3EC56130}">
      <dsp:nvSpPr>
        <dsp:cNvPr id="0" name=""/>
        <dsp:cNvSpPr/>
      </dsp:nvSpPr>
      <dsp:spPr>
        <a:xfrm rot="8514793">
          <a:off x="2506114" y="1429708"/>
          <a:ext cx="228521" cy="320446"/>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567371" y="1472652"/>
        <a:ext cx="159965" cy="192268"/>
      </dsp:txXfrm>
    </dsp:sp>
    <dsp:sp modelId="{A03848CC-E4FA-45C6-95B6-4070A2A96156}">
      <dsp:nvSpPr>
        <dsp:cNvPr id="0" name=""/>
        <dsp:cNvSpPr/>
      </dsp:nvSpPr>
      <dsp:spPr>
        <a:xfrm>
          <a:off x="2798497" y="733301"/>
          <a:ext cx="1178111" cy="1178111"/>
        </a:xfrm>
        <a:prstGeom prst="ellipse">
          <a:avLst/>
        </a:prstGeom>
        <a:solidFill>
          <a:schemeClr val="tx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a:t>AIS </a:t>
          </a:r>
        </a:p>
        <a:p>
          <a:pPr lvl="0" algn="ctr" defTabSz="466725">
            <a:lnSpc>
              <a:spcPct val="90000"/>
            </a:lnSpc>
            <a:spcBef>
              <a:spcPct val="0"/>
            </a:spcBef>
            <a:spcAft>
              <a:spcPct val="35000"/>
            </a:spcAft>
          </a:pPr>
          <a:r>
            <a:rPr lang="en-US" sz="1050" b="1" kern="1200" dirty="0"/>
            <a:t>ROLES</a:t>
          </a:r>
          <a:endParaRPr lang="en-GB" sz="1050" b="1" kern="1200" dirty="0"/>
        </a:p>
      </dsp:txBody>
      <dsp:txXfrm>
        <a:off x="2971027" y="905831"/>
        <a:ext cx="833051" cy="833051"/>
      </dsp:txXfrm>
    </dsp:sp>
    <dsp:sp modelId="{2FF7D98A-6995-4524-A78B-58E8306B6A53}">
      <dsp:nvSpPr>
        <dsp:cNvPr id="0" name=""/>
        <dsp:cNvSpPr/>
      </dsp:nvSpPr>
      <dsp:spPr>
        <a:xfrm rot="1800000">
          <a:off x="2591555" y="2226430"/>
          <a:ext cx="213087" cy="320446"/>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2595837" y="2274538"/>
        <a:ext cx="149161" cy="192268"/>
      </dsp:txXfrm>
    </dsp:sp>
    <dsp:sp modelId="{A8E320BC-8BC2-4401-932C-D157A125025E}">
      <dsp:nvSpPr>
        <dsp:cNvPr id="0" name=""/>
        <dsp:cNvSpPr/>
      </dsp:nvSpPr>
      <dsp:spPr>
        <a:xfrm>
          <a:off x="2798497" y="2195654"/>
          <a:ext cx="1178111" cy="1178111"/>
        </a:xfrm>
        <a:prstGeom prst="ellipse">
          <a:avLst/>
        </a:prstGeom>
        <a:solidFill>
          <a:schemeClr val="tx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EDH</a:t>
          </a:r>
        </a:p>
        <a:p>
          <a:pPr lvl="0" algn="ctr" defTabSz="622300">
            <a:lnSpc>
              <a:spcPct val="90000"/>
            </a:lnSpc>
            <a:spcBef>
              <a:spcPct val="0"/>
            </a:spcBef>
            <a:spcAft>
              <a:spcPct val="35000"/>
            </a:spcAft>
          </a:pPr>
          <a:r>
            <a:rPr lang="en-US" sz="1400" kern="1200" dirty="0"/>
            <a:t>Transport</a:t>
          </a:r>
          <a:endParaRPr lang="en-GB" sz="1400" kern="1200" dirty="0"/>
        </a:p>
        <a:p>
          <a:pPr lvl="0" algn="ctr" defTabSz="622300">
            <a:lnSpc>
              <a:spcPct val="90000"/>
            </a:lnSpc>
            <a:spcBef>
              <a:spcPct val="0"/>
            </a:spcBef>
            <a:spcAft>
              <a:spcPct val="35000"/>
            </a:spcAft>
          </a:pPr>
          <a:r>
            <a:rPr lang="en-GB" sz="1400" kern="1200" dirty="0"/>
            <a:t>AOC</a:t>
          </a:r>
        </a:p>
      </dsp:txBody>
      <dsp:txXfrm>
        <a:off x="2971027" y="2368184"/>
        <a:ext cx="833051" cy="833051"/>
      </dsp:txXfrm>
    </dsp:sp>
    <dsp:sp modelId="{37448C95-0A51-4BF2-B97C-D6F50B65C2A8}">
      <dsp:nvSpPr>
        <dsp:cNvPr id="0" name=""/>
        <dsp:cNvSpPr/>
      </dsp:nvSpPr>
      <dsp:spPr>
        <a:xfrm rot="5400000">
          <a:off x="2014574" y="2559550"/>
          <a:ext cx="213087" cy="320446"/>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2046537" y="2591676"/>
        <a:ext cx="149161" cy="192268"/>
      </dsp:txXfrm>
    </dsp:sp>
    <dsp:sp modelId="{487E5913-3470-46E6-AD5B-BBB7F7DD8D80}">
      <dsp:nvSpPr>
        <dsp:cNvPr id="0" name=""/>
        <dsp:cNvSpPr/>
      </dsp:nvSpPr>
      <dsp:spPr>
        <a:xfrm>
          <a:off x="1532062" y="2926831"/>
          <a:ext cx="1178111" cy="1178111"/>
        </a:xfrm>
        <a:prstGeom prst="ellipse">
          <a:avLst/>
        </a:prstGeom>
        <a:solidFill>
          <a:schemeClr val="tx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IMPACT</a:t>
          </a:r>
        </a:p>
      </dsp:txBody>
      <dsp:txXfrm>
        <a:off x="1704592" y="3099361"/>
        <a:ext cx="833051" cy="833051"/>
      </dsp:txXfrm>
    </dsp:sp>
    <dsp:sp modelId="{F51FA056-A262-4095-A8F4-B2A7B9B657D9}">
      <dsp:nvSpPr>
        <dsp:cNvPr id="0" name=""/>
        <dsp:cNvSpPr/>
      </dsp:nvSpPr>
      <dsp:spPr>
        <a:xfrm rot="9000000">
          <a:off x="1437593" y="2226430"/>
          <a:ext cx="213087" cy="320446"/>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rot="10800000">
        <a:off x="1497237" y="2274538"/>
        <a:ext cx="149161" cy="192268"/>
      </dsp:txXfrm>
    </dsp:sp>
    <dsp:sp modelId="{790BB664-7B96-4C70-B107-D5ECD8BFF46A}">
      <dsp:nvSpPr>
        <dsp:cNvPr id="0" name=""/>
        <dsp:cNvSpPr/>
      </dsp:nvSpPr>
      <dsp:spPr>
        <a:xfrm>
          <a:off x="265628" y="2195654"/>
          <a:ext cx="1178111" cy="1178111"/>
        </a:xfrm>
        <a:prstGeom prst="ellipse">
          <a:avLst/>
        </a:prstGeom>
        <a:solidFill>
          <a:schemeClr val="tx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kern="1200" dirty="0"/>
            <a:t>GIS </a:t>
          </a:r>
        </a:p>
        <a:p>
          <a:pPr lvl="0" algn="ctr" defTabSz="533400">
            <a:lnSpc>
              <a:spcPct val="90000"/>
            </a:lnSpc>
            <a:spcBef>
              <a:spcPct val="0"/>
            </a:spcBef>
            <a:spcAft>
              <a:spcPct val="35000"/>
            </a:spcAft>
          </a:pPr>
          <a:r>
            <a:rPr lang="en-US" sz="1050" kern="1200" dirty="0"/>
            <a:t>PORTAL</a:t>
          </a:r>
          <a:endParaRPr lang="en-GB" sz="1050" kern="1200" dirty="0"/>
        </a:p>
      </dsp:txBody>
      <dsp:txXfrm>
        <a:off x="438158" y="2368184"/>
        <a:ext cx="833051" cy="833051"/>
      </dsp:txXfrm>
    </dsp:sp>
    <dsp:sp modelId="{AEB1BB18-E0AE-441B-91F4-64FCAEAB9542}">
      <dsp:nvSpPr>
        <dsp:cNvPr id="0" name=""/>
        <dsp:cNvSpPr/>
      </dsp:nvSpPr>
      <dsp:spPr>
        <a:xfrm rot="12600000">
          <a:off x="1437593" y="1560190"/>
          <a:ext cx="213087" cy="320446"/>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1497237" y="1640261"/>
        <a:ext cx="149161" cy="192268"/>
      </dsp:txXfrm>
    </dsp:sp>
    <dsp:sp modelId="{4C0367FB-3638-4952-B34F-82A3DB1938CE}">
      <dsp:nvSpPr>
        <dsp:cNvPr id="0" name=""/>
        <dsp:cNvSpPr/>
      </dsp:nvSpPr>
      <dsp:spPr>
        <a:xfrm>
          <a:off x="265628" y="733301"/>
          <a:ext cx="1178111" cy="1178111"/>
        </a:xfrm>
        <a:prstGeom prst="ellipse">
          <a:avLst/>
        </a:prstGeom>
        <a:solidFill>
          <a:schemeClr val="tx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kern="1200" dirty="0"/>
            <a:t>SAFETY</a:t>
          </a:r>
        </a:p>
        <a:p>
          <a:pPr lvl="0" algn="ctr" defTabSz="466725">
            <a:lnSpc>
              <a:spcPct val="90000"/>
            </a:lnSpc>
            <a:spcBef>
              <a:spcPct val="0"/>
            </a:spcBef>
            <a:spcAft>
              <a:spcPct val="35000"/>
            </a:spcAft>
          </a:pPr>
          <a:r>
            <a:rPr lang="en-US" sz="1050" kern="1200" dirty="0"/>
            <a:t>MANGERS</a:t>
          </a:r>
          <a:endParaRPr lang="en-GB" sz="1050" kern="1200" dirty="0"/>
        </a:p>
      </dsp:txBody>
      <dsp:txXfrm>
        <a:off x="438158" y="905831"/>
        <a:ext cx="833051" cy="8330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FB693-CE48-4E5C-8683-77E6FD015B37}">
      <dsp:nvSpPr>
        <dsp:cNvPr id="0" name=""/>
        <dsp:cNvSpPr/>
      </dsp:nvSpPr>
      <dsp:spPr>
        <a:xfrm>
          <a:off x="956224" y="1154644"/>
          <a:ext cx="888477" cy="85939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kern="1200" dirty="0"/>
            <a:t>Dosimetry</a:t>
          </a:r>
        </a:p>
      </dsp:txBody>
      <dsp:txXfrm>
        <a:off x="1086338" y="1280499"/>
        <a:ext cx="628249" cy="607681"/>
      </dsp:txXfrm>
    </dsp:sp>
    <dsp:sp modelId="{9989D0D8-7516-4477-88AA-6D1D2F13FBBD}">
      <dsp:nvSpPr>
        <dsp:cNvPr id="0" name=""/>
        <dsp:cNvSpPr/>
      </dsp:nvSpPr>
      <dsp:spPr>
        <a:xfrm rot="5400000">
          <a:off x="1250252" y="886964"/>
          <a:ext cx="141926" cy="263080"/>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1271541" y="918291"/>
        <a:ext cx="99348" cy="157848"/>
      </dsp:txXfrm>
    </dsp:sp>
    <dsp:sp modelId="{47076C6A-176F-4611-908F-92C5B5F847E0}">
      <dsp:nvSpPr>
        <dsp:cNvPr id="0" name=""/>
        <dsp:cNvSpPr/>
      </dsp:nvSpPr>
      <dsp:spPr>
        <a:xfrm>
          <a:off x="1013579" y="113092"/>
          <a:ext cx="773766" cy="77376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Medical Service</a:t>
          </a:r>
        </a:p>
      </dsp:txBody>
      <dsp:txXfrm>
        <a:off x="1126894" y="226407"/>
        <a:ext cx="547136" cy="547136"/>
      </dsp:txXfrm>
    </dsp:sp>
    <dsp:sp modelId="{2FF7D98A-6995-4524-A78B-58E8306B6A53}">
      <dsp:nvSpPr>
        <dsp:cNvPr id="0" name=""/>
        <dsp:cNvSpPr/>
      </dsp:nvSpPr>
      <dsp:spPr>
        <a:xfrm rot="20356855">
          <a:off x="1859077" y="1255478"/>
          <a:ext cx="126111" cy="26308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1860300" y="1314786"/>
        <a:ext cx="88278" cy="157848"/>
      </dsp:txXfrm>
    </dsp:sp>
    <dsp:sp modelId="{A8E320BC-8BC2-4401-932C-D157A125025E}">
      <dsp:nvSpPr>
        <dsp:cNvPr id="0" name=""/>
        <dsp:cNvSpPr/>
      </dsp:nvSpPr>
      <dsp:spPr>
        <a:xfrm>
          <a:off x="2005882" y="794527"/>
          <a:ext cx="851746" cy="79945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a:t>Access control </a:t>
          </a:r>
        </a:p>
      </dsp:txBody>
      <dsp:txXfrm>
        <a:off x="2130617" y="911604"/>
        <a:ext cx="602276" cy="565301"/>
      </dsp:txXfrm>
    </dsp:sp>
    <dsp:sp modelId="{37448C95-0A51-4BF2-B97C-D6F50B65C2A8}">
      <dsp:nvSpPr>
        <dsp:cNvPr id="0" name=""/>
        <dsp:cNvSpPr/>
      </dsp:nvSpPr>
      <dsp:spPr>
        <a:xfrm rot="3240000">
          <a:off x="1661167" y="1907528"/>
          <a:ext cx="139349" cy="263080"/>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1669783" y="1943234"/>
        <a:ext cx="97544" cy="157848"/>
      </dsp:txXfrm>
    </dsp:sp>
    <dsp:sp modelId="{487E5913-3470-46E6-AD5B-BBB7F7DD8D80}">
      <dsp:nvSpPr>
        <dsp:cNvPr id="0" name=""/>
        <dsp:cNvSpPr/>
      </dsp:nvSpPr>
      <dsp:spPr>
        <a:xfrm>
          <a:off x="1650953" y="2074726"/>
          <a:ext cx="773766" cy="77376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kern="1200" dirty="0"/>
            <a:t>IMPACT</a:t>
          </a:r>
          <a:endParaRPr lang="en-GB" sz="800" kern="1200" dirty="0"/>
        </a:p>
      </dsp:txBody>
      <dsp:txXfrm>
        <a:off x="1764268" y="2188041"/>
        <a:ext cx="547136" cy="547136"/>
      </dsp:txXfrm>
    </dsp:sp>
    <dsp:sp modelId="{F51FA056-A262-4095-A8F4-B2A7B9B657D9}">
      <dsp:nvSpPr>
        <dsp:cNvPr id="0" name=""/>
        <dsp:cNvSpPr/>
      </dsp:nvSpPr>
      <dsp:spPr>
        <a:xfrm rot="18384908">
          <a:off x="948864" y="1949329"/>
          <a:ext cx="192474" cy="263080"/>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rot="10800000">
        <a:off x="960596" y="2025179"/>
        <a:ext cx="134732" cy="157848"/>
      </dsp:txXfrm>
    </dsp:sp>
    <dsp:sp modelId="{790BB664-7B96-4C70-B107-D5ECD8BFF46A}">
      <dsp:nvSpPr>
        <dsp:cNvPr id="0" name=""/>
        <dsp:cNvSpPr/>
      </dsp:nvSpPr>
      <dsp:spPr>
        <a:xfrm>
          <a:off x="273187" y="2153541"/>
          <a:ext cx="836967" cy="84232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kern="1200" dirty="0"/>
            <a:t>AIS</a:t>
          </a:r>
        </a:p>
        <a:p>
          <a:pPr lvl="0" algn="ctr" defTabSz="466725">
            <a:lnSpc>
              <a:spcPct val="90000"/>
            </a:lnSpc>
            <a:spcBef>
              <a:spcPct val="0"/>
            </a:spcBef>
            <a:spcAft>
              <a:spcPct val="35000"/>
            </a:spcAft>
          </a:pPr>
          <a:r>
            <a:rPr lang="en-GB" sz="1050" kern="1200" dirty="0"/>
            <a:t>Contract</a:t>
          </a:r>
          <a:endParaRPr lang="en-GB" sz="900" kern="1200" dirty="0"/>
        </a:p>
      </dsp:txBody>
      <dsp:txXfrm>
        <a:off x="395758" y="2276896"/>
        <a:ext cx="591825" cy="595611"/>
      </dsp:txXfrm>
    </dsp:sp>
    <dsp:sp modelId="{9FDA4B9B-41A9-4650-B81C-703EA9779BAF}">
      <dsp:nvSpPr>
        <dsp:cNvPr id="0" name=""/>
        <dsp:cNvSpPr/>
      </dsp:nvSpPr>
      <dsp:spPr>
        <a:xfrm rot="2100000">
          <a:off x="794373" y="1277799"/>
          <a:ext cx="134988" cy="263080"/>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rot="10800000">
        <a:off x="798035" y="1318801"/>
        <a:ext cx="94492" cy="157848"/>
      </dsp:txXfrm>
    </dsp:sp>
    <dsp:sp modelId="{4FC3FC21-5793-4D9E-B6E2-69DDB393190F}">
      <dsp:nvSpPr>
        <dsp:cNvPr id="0" name=""/>
        <dsp:cNvSpPr/>
      </dsp:nvSpPr>
      <dsp:spPr>
        <a:xfrm>
          <a:off x="-17712" y="862369"/>
          <a:ext cx="773766" cy="77376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t>Safety Training</a:t>
          </a:r>
          <a:endParaRPr lang="en-GB" sz="900" kern="1200" dirty="0"/>
        </a:p>
      </dsp:txBody>
      <dsp:txXfrm>
        <a:off x="95603" y="975684"/>
        <a:ext cx="547136" cy="5471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CAE6A-D95A-40A9-A74A-E28E88C06E4F}">
      <dsp:nvSpPr>
        <dsp:cNvPr id="0" name=""/>
        <dsp:cNvSpPr/>
      </dsp:nvSpPr>
      <dsp:spPr>
        <a:xfrm>
          <a:off x="364859" y="179552"/>
          <a:ext cx="2320368" cy="2320368"/>
        </a:xfrm>
        <a:prstGeom prst="pie">
          <a:avLst>
            <a:gd name="adj1" fmla="val 16200000"/>
            <a:gd name="adj2" fmla="val 180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Control</a:t>
          </a:r>
        </a:p>
      </dsp:txBody>
      <dsp:txXfrm>
        <a:off x="1587748" y="671249"/>
        <a:ext cx="828702" cy="690585"/>
      </dsp:txXfrm>
    </dsp:sp>
    <dsp:sp modelId="{0FF59FE3-92B2-4CFC-BA80-874707E09557}">
      <dsp:nvSpPr>
        <dsp:cNvPr id="0" name=""/>
        <dsp:cNvSpPr/>
      </dsp:nvSpPr>
      <dsp:spPr>
        <a:xfrm>
          <a:off x="317070" y="262422"/>
          <a:ext cx="2320368" cy="2320368"/>
        </a:xfrm>
        <a:prstGeom prst="pie">
          <a:avLst>
            <a:gd name="adj1" fmla="val 1800000"/>
            <a:gd name="adj2" fmla="val 9000000"/>
          </a:avLst>
        </a:prstGeom>
        <a:solidFill>
          <a:srgbClr val="00EE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Data Acquisition</a:t>
          </a:r>
        </a:p>
      </dsp:txBody>
      <dsp:txXfrm>
        <a:off x="869539" y="1767899"/>
        <a:ext cx="1243054" cy="607715"/>
      </dsp:txXfrm>
    </dsp:sp>
    <dsp:sp modelId="{04CC48C7-DA42-4B9D-88B7-947B4CE09EF7}">
      <dsp:nvSpPr>
        <dsp:cNvPr id="0" name=""/>
        <dsp:cNvSpPr/>
      </dsp:nvSpPr>
      <dsp:spPr>
        <a:xfrm>
          <a:off x="269282" y="179552"/>
          <a:ext cx="2320368" cy="2320368"/>
        </a:xfrm>
        <a:prstGeom prst="pie">
          <a:avLst>
            <a:gd name="adj1" fmla="val 9000000"/>
            <a:gd name="adj2" fmla="val 16200000"/>
          </a:avLst>
        </a:prstGeom>
        <a:solidFill>
          <a:srgbClr val="FFCB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t>Supervision</a:t>
          </a:r>
        </a:p>
      </dsp:txBody>
      <dsp:txXfrm>
        <a:off x="538058" y="671249"/>
        <a:ext cx="828702" cy="690585"/>
      </dsp:txXfrm>
    </dsp:sp>
    <dsp:sp modelId="{64EFBFEF-77FE-44C7-869C-E80B5E2CBECE}">
      <dsp:nvSpPr>
        <dsp:cNvPr id="0" name=""/>
        <dsp:cNvSpPr/>
      </dsp:nvSpPr>
      <dsp:spPr>
        <a:xfrm>
          <a:off x="221409" y="35910"/>
          <a:ext cx="2607651" cy="2607651"/>
        </a:xfrm>
        <a:prstGeom prst="circularArrow">
          <a:avLst>
            <a:gd name="adj1" fmla="val 5085"/>
            <a:gd name="adj2" fmla="val 327528"/>
            <a:gd name="adj3" fmla="val 1472472"/>
            <a:gd name="adj4" fmla="val 16199432"/>
            <a:gd name="adj5" fmla="val 5932"/>
          </a:avLst>
        </a:prstGeom>
        <a:solidFill>
          <a:schemeClr val="tx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69322C19-3485-49A9-B8E2-3B1596B14226}">
      <dsp:nvSpPr>
        <dsp:cNvPr id="0" name=""/>
        <dsp:cNvSpPr/>
      </dsp:nvSpPr>
      <dsp:spPr>
        <a:xfrm>
          <a:off x="173429" y="118634"/>
          <a:ext cx="2607651" cy="2607651"/>
        </a:xfrm>
        <a:prstGeom prst="circularArrow">
          <a:avLst>
            <a:gd name="adj1" fmla="val 5085"/>
            <a:gd name="adj2" fmla="val 327528"/>
            <a:gd name="adj3" fmla="val 8671970"/>
            <a:gd name="adj4" fmla="val 1800502"/>
            <a:gd name="adj5" fmla="val 5932"/>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sp>
    <dsp:sp modelId="{62B53F46-E571-4B6E-81B4-088EB3C3E367}">
      <dsp:nvSpPr>
        <dsp:cNvPr id="0" name=""/>
        <dsp:cNvSpPr/>
      </dsp:nvSpPr>
      <dsp:spPr>
        <a:xfrm>
          <a:off x="125449" y="35910"/>
          <a:ext cx="2607651" cy="2607651"/>
        </a:xfrm>
        <a:prstGeom prst="circularArrow">
          <a:avLst>
            <a:gd name="adj1" fmla="val 5085"/>
            <a:gd name="adj2" fmla="val 327528"/>
            <a:gd name="adj3" fmla="val 15873039"/>
            <a:gd name="adj4" fmla="val 9000000"/>
            <a:gd name="adj5" fmla="val 5932"/>
          </a:avLst>
        </a:prstGeom>
        <a:solidFill>
          <a:srgbClr val="F98007"/>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4869" y="442"/>
          <a:ext cx="1004144" cy="5182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Plan</a:t>
          </a:r>
        </a:p>
      </dsp:txBody>
      <dsp:txXfrm>
        <a:off x="20049" y="15622"/>
        <a:ext cx="973784" cy="487908"/>
      </dsp:txXfrm>
    </dsp:sp>
    <dsp:sp modelId="{82EAD6FB-1093-482A-BBA0-C6961007C5CF}">
      <dsp:nvSpPr>
        <dsp:cNvPr id="0" name=""/>
        <dsp:cNvSpPr/>
      </dsp:nvSpPr>
      <dsp:spPr>
        <a:xfrm rot="5400000">
          <a:off x="409766" y="531667"/>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551102"/>
        <a:ext cx="139932" cy="136045"/>
      </dsp:txXfrm>
    </dsp:sp>
    <dsp:sp modelId="{C21B01DF-FA0C-4742-93C7-B5B25797F709}">
      <dsp:nvSpPr>
        <dsp:cNvPr id="0" name=""/>
        <dsp:cNvSpPr/>
      </dsp:nvSpPr>
      <dsp:spPr>
        <a:xfrm>
          <a:off x="4869" y="777844"/>
          <a:ext cx="1004144" cy="518268"/>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Inspect</a:t>
          </a:r>
        </a:p>
      </dsp:txBody>
      <dsp:txXfrm>
        <a:off x="20049" y="793024"/>
        <a:ext cx="973784" cy="487908"/>
      </dsp:txXfrm>
    </dsp:sp>
    <dsp:sp modelId="{7619AB54-4DAD-4110-A726-89D37D785C08}">
      <dsp:nvSpPr>
        <dsp:cNvPr id="0" name=""/>
        <dsp:cNvSpPr/>
      </dsp:nvSpPr>
      <dsp:spPr>
        <a:xfrm rot="5400000">
          <a:off x="409766" y="1309069"/>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1328504"/>
        <a:ext cx="139932" cy="136045"/>
      </dsp:txXfrm>
    </dsp:sp>
    <dsp:sp modelId="{F5E4B103-E8C7-4772-A008-1A7DE511D097}">
      <dsp:nvSpPr>
        <dsp:cNvPr id="0" name=""/>
        <dsp:cNvSpPr/>
      </dsp:nvSpPr>
      <dsp:spPr>
        <a:xfrm>
          <a:off x="4869" y="1555246"/>
          <a:ext cx="1004144" cy="518268"/>
        </a:xfrm>
        <a:prstGeom prst="roundRect">
          <a:avLst>
            <a:gd name="adj" fmla="val 10000"/>
          </a:avLst>
        </a:prstGeom>
        <a:solidFill>
          <a:schemeClr val="dk2">
            <a:hueOff val="0"/>
            <a:satOff val="0"/>
            <a:lumOff val="0"/>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Write report  and Notify</a:t>
          </a:r>
        </a:p>
      </dsp:txBody>
      <dsp:txXfrm>
        <a:off x="20049" y="1570426"/>
        <a:ext cx="973784" cy="487908"/>
      </dsp:txXfrm>
    </dsp:sp>
    <dsp:sp modelId="{1A5CC415-9CA5-4651-8334-3B8F750DA1EB}">
      <dsp:nvSpPr>
        <dsp:cNvPr id="0" name=""/>
        <dsp:cNvSpPr/>
      </dsp:nvSpPr>
      <dsp:spPr>
        <a:xfrm rot="5400000">
          <a:off x="409766" y="2086471"/>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2105906"/>
        <a:ext cx="139932" cy="136045"/>
      </dsp:txXfrm>
    </dsp:sp>
    <dsp:sp modelId="{84C40ABD-9B48-4F41-88AA-19C4C9C908A8}">
      <dsp:nvSpPr>
        <dsp:cNvPr id="0" name=""/>
        <dsp:cNvSpPr/>
      </dsp:nvSpPr>
      <dsp:spPr>
        <a:xfrm>
          <a:off x="4869" y="2332649"/>
          <a:ext cx="1004144" cy="5182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Resolution</a:t>
          </a:r>
        </a:p>
      </dsp:txBody>
      <dsp:txXfrm>
        <a:off x="20049" y="2347829"/>
        <a:ext cx="973784" cy="487908"/>
      </dsp:txXfrm>
    </dsp:sp>
    <dsp:sp modelId="{169679E9-6E34-4617-A615-69A8A68B2BDB}">
      <dsp:nvSpPr>
        <dsp:cNvPr id="0" name=""/>
        <dsp:cNvSpPr/>
      </dsp:nvSpPr>
      <dsp:spPr>
        <a:xfrm rot="5400000">
          <a:off x="409766" y="2863873"/>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2883308"/>
        <a:ext cx="139932" cy="136045"/>
      </dsp:txXfrm>
    </dsp:sp>
    <dsp:sp modelId="{E56BAE71-C5D1-4B1A-902D-1A1E612B2190}">
      <dsp:nvSpPr>
        <dsp:cNvPr id="0" name=""/>
        <dsp:cNvSpPr/>
      </dsp:nvSpPr>
      <dsp:spPr>
        <a:xfrm>
          <a:off x="4869" y="3110051"/>
          <a:ext cx="1004144" cy="5182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Reporting &amp; Analysis</a:t>
          </a:r>
        </a:p>
      </dsp:txBody>
      <dsp:txXfrm>
        <a:off x="20049" y="3125231"/>
        <a:ext cx="973784" cy="487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4869" y="442"/>
          <a:ext cx="1004144" cy="5182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Plan</a:t>
          </a:r>
        </a:p>
      </dsp:txBody>
      <dsp:txXfrm>
        <a:off x="20049" y="15622"/>
        <a:ext cx="973784" cy="487908"/>
      </dsp:txXfrm>
    </dsp:sp>
    <dsp:sp modelId="{82EAD6FB-1093-482A-BBA0-C6961007C5CF}">
      <dsp:nvSpPr>
        <dsp:cNvPr id="0" name=""/>
        <dsp:cNvSpPr/>
      </dsp:nvSpPr>
      <dsp:spPr>
        <a:xfrm rot="5400000">
          <a:off x="409766" y="531667"/>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551102"/>
        <a:ext cx="139932" cy="136045"/>
      </dsp:txXfrm>
    </dsp:sp>
    <dsp:sp modelId="{C21B01DF-FA0C-4742-93C7-B5B25797F709}">
      <dsp:nvSpPr>
        <dsp:cNvPr id="0" name=""/>
        <dsp:cNvSpPr/>
      </dsp:nvSpPr>
      <dsp:spPr>
        <a:xfrm>
          <a:off x="4869" y="777844"/>
          <a:ext cx="1004144" cy="518268"/>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Inspect</a:t>
          </a:r>
        </a:p>
      </dsp:txBody>
      <dsp:txXfrm>
        <a:off x="20049" y="793024"/>
        <a:ext cx="973784" cy="487908"/>
      </dsp:txXfrm>
    </dsp:sp>
    <dsp:sp modelId="{7619AB54-4DAD-4110-A726-89D37D785C08}">
      <dsp:nvSpPr>
        <dsp:cNvPr id="0" name=""/>
        <dsp:cNvSpPr/>
      </dsp:nvSpPr>
      <dsp:spPr>
        <a:xfrm rot="5400000">
          <a:off x="409766" y="1309069"/>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1328504"/>
        <a:ext cx="139932" cy="136045"/>
      </dsp:txXfrm>
    </dsp:sp>
    <dsp:sp modelId="{F5E4B103-E8C7-4772-A008-1A7DE511D097}">
      <dsp:nvSpPr>
        <dsp:cNvPr id="0" name=""/>
        <dsp:cNvSpPr/>
      </dsp:nvSpPr>
      <dsp:spPr>
        <a:xfrm>
          <a:off x="4869" y="1555246"/>
          <a:ext cx="1004144" cy="518268"/>
        </a:xfrm>
        <a:prstGeom prst="roundRect">
          <a:avLst>
            <a:gd name="adj" fmla="val 10000"/>
          </a:avLst>
        </a:prstGeom>
        <a:solidFill>
          <a:schemeClr val="dk2">
            <a:hueOff val="0"/>
            <a:satOff val="0"/>
            <a:lumOff val="0"/>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Write report  and Notify</a:t>
          </a:r>
        </a:p>
      </dsp:txBody>
      <dsp:txXfrm>
        <a:off x="20049" y="1570426"/>
        <a:ext cx="973784" cy="487908"/>
      </dsp:txXfrm>
    </dsp:sp>
    <dsp:sp modelId="{1A5CC415-9CA5-4651-8334-3B8F750DA1EB}">
      <dsp:nvSpPr>
        <dsp:cNvPr id="0" name=""/>
        <dsp:cNvSpPr/>
      </dsp:nvSpPr>
      <dsp:spPr>
        <a:xfrm rot="5400000">
          <a:off x="409766" y="2086471"/>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2105906"/>
        <a:ext cx="139932" cy="136045"/>
      </dsp:txXfrm>
    </dsp:sp>
    <dsp:sp modelId="{84C40ABD-9B48-4F41-88AA-19C4C9C908A8}">
      <dsp:nvSpPr>
        <dsp:cNvPr id="0" name=""/>
        <dsp:cNvSpPr/>
      </dsp:nvSpPr>
      <dsp:spPr>
        <a:xfrm>
          <a:off x="4869" y="2332649"/>
          <a:ext cx="1004144" cy="5182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Resolution</a:t>
          </a:r>
        </a:p>
      </dsp:txBody>
      <dsp:txXfrm>
        <a:off x="20049" y="2347829"/>
        <a:ext cx="973784" cy="487908"/>
      </dsp:txXfrm>
    </dsp:sp>
    <dsp:sp modelId="{169679E9-6E34-4617-A615-69A8A68B2BDB}">
      <dsp:nvSpPr>
        <dsp:cNvPr id="0" name=""/>
        <dsp:cNvSpPr/>
      </dsp:nvSpPr>
      <dsp:spPr>
        <a:xfrm rot="5400000">
          <a:off x="409766" y="2863873"/>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2883308"/>
        <a:ext cx="139932" cy="136045"/>
      </dsp:txXfrm>
    </dsp:sp>
    <dsp:sp modelId="{E56BAE71-C5D1-4B1A-902D-1A1E612B2190}">
      <dsp:nvSpPr>
        <dsp:cNvPr id="0" name=""/>
        <dsp:cNvSpPr/>
      </dsp:nvSpPr>
      <dsp:spPr>
        <a:xfrm>
          <a:off x="4869" y="3110051"/>
          <a:ext cx="1004144" cy="5182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Reporting &amp; Analysis</a:t>
          </a:r>
        </a:p>
      </dsp:txBody>
      <dsp:txXfrm>
        <a:off x="20049" y="3125231"/>
        <a:ext cx="973784" cy="4879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4869" y="442"/>
          <a:ext cx="1004144" cy="5182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Plan</a:t>
          </a:r>
        </a:p>
      </dsp:txBody>
      <dsp:txXfrm>
        <a:off x="20049" y="15622"/>
        <a:ext cx="973784" cy="487908"/>
      </dsp:txXfrm>
    </dsp:sp>
    <dsp:sp modelId="{82EAD6FB-1093-482A-BBA0-C6961007C5CF}">
      <dsp:nvSpPr>
        <dsp:cNvPr id="0" name=""/>
        <dsp:cNvSpPr/>
      </dsp:nvSpPr>
      <dsp:spPr>
        <a:xfrm rot="5400000">
          <a:off x="409766" y="531667"/>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551102"/>
        <a:ext cx="139932" cy="136045"/>
      </dsp:txXfrm>
    </dsp:sp>
    <dsp:sp modelId="{C21B01DF-FA0C-4742-93C7-B5B25797F709}">
      <dsp:nvSpPr>
        <dsp:cNvPr id="0" name=""/>
        <dsp:cNvSpPr/>
      </dsp:nvSpPr>
      <dsp:spPr>
        <a:xfrm>
          <a:off x="4869" y="777844"/>
          <a:ext cx="1004144" cy="518268"/>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Inspect</a:t>
          </a:r>
        </a:p>
      </dsp:txBody>
      <dsp:txXfrm>
        <a:off x="20049" y="793024"/>
        <a:ext cx="973784" cy="487908"/>
      </dsp:txXfrm>
    </dsp:sp>
    <dsp:sp modelId="{7619AB54-4DAD-4110-A726-89D37D785C08}">
      <dsp:nvSpPr>
        <dsp:cNvPr id="0" name=""/>
        <dsp:cNvSpPr/>
      </dsp:nvSpPr>
      <dsp:spPr>
        <a:xfrm rot="5400000">
          <a:off x="409766" y="1309069"/>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1328504"/>
        <a:ext cx="139932" cy="136045"/>
      </dsp:txXfrm>
    </dsp:sp>
    <dsp:sp modelId="{F5E4B103-E8C7-4772-A008-1A7DE511D097}">
      <dsp:nvSpPr>
        <dsp:cNvPr id="0" name=""/>
        <dsp:cNvSpPr/>
      </dsp:nvSpPr>
      <dsp:spPr>
        <a:xfrm>
          <a:off x="4869" y="1555246"/>
          <a:ext cx="1004144" cy="518268"/>
        </a:xfrm>
        <a:prstGeom prst="roundRect">
          <a:avLst>
            <a:gd name="adj" fmla="val 10000"/>
          </a:avLst>
        </a:prstGeom>
        <a:solidFill>
          <a:schemeClr val="dk2">
            <a:hueOff val="0"/>
            <a:satOff val="0"/>
            <a:lumOff val="0"/>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Write report  and Notify</a:t>
          </a:r>
        </a:p>
      </dsp:txBody>
      <dsp:txXfrm>
        <a:off x="20049" y="1570426"/>
        <a:ext cx="973784" cy="487908"/>
      </dsp:txXfrm>
    </dsp:sp>
    <dsp:sp modelId="{1A5CC415-9CA5-4651-8334-3B8F750DA1EB}">
      <dsp:nvSpPr>
        <dsp:cNvPr id="0" name=""/>
        <dsp:cNvSpPr/>
      </dsp:nvSpPr>
      <dsp:spPr>
        <a:xfrm rot="5400000">
          <a:off x="409766" y="2086471"/>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2105906"/>
        <a:ext cx="139932" cy="136045"/>
      </dsp:txXfrm>
    </dsp:sp>
    <dsp:sp modelId="{84C40ABD-9B48-4F41-88AA-19C4C9C908A8}">
      <dsp:nvSpPr>
        <dsp:cNvPr id="0" name=""/>
        <dsp:cNvSpPr/>
      </dsp:nvSpPr>
      <dsp:spPr>
        <a:xfrm>
          <a:off x="4869" y="2332649"/>
          <a:ext cx="1004144" cy="5182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Resolution</a:t>
          </a:r>
        </a:p>
      </dsp:txBody>
      <dsp:txXfrm>
        <a:off x="20049" y="2347829"/>
        <a:ext cx="973784" cy="487908"/>
      </dsp:txXfrm>
    </dsp:sp>
    <dsp:sp modelId="{169679E9-6E34-4617-A615-69A8A68B2BDB}">
      <dsp:nvSpPr>
        <dsp:cNvPr id="0" name=""/>
        <dsp:cNvSpPr/>
      </dsp:nvSpPr>
      <dsp:spPr>
        <a:xfrm rot="5400000">
          <a:off x="409766" y="2863873"/>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2883308"/>
        <a:ext cx="139932" cy="136045"/>
      </dsp:txXfrm>
    </dsp:sp>
    <dsp:sp modelId="{E56BAE71-C5D1-4B1A-902D-1A1E612B2190}">
      <dsp:nvSpPr>
        <dsp:cNvPr id="0" name=""/>
        <dsp:cNvSpPr/>
      </dsp:nvSpPr>
      <dsp:spPr>
        <a:xfrm>
          <a:off x="4869" y="3110051"/>
          <a:ext cx="1004144" cy="5182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Reporting &amp; Analysis</a:t>
          </a:r>
        </a:p>
      </dsp:txBody>
      <dsp:txXfrm>
        <a:off x="20049" y="3125231"/>
        <a:ext cx="973784" cy="4879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4869" y="442"/>
          <a:ext cx="1004144" cy="5182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Plan</a:t>
          </a:r>
        </a:p>
      </dsp:txBody>
      <dsp:txXfrm>
        <a:off x="20049" y="15622"/>
        <a:ext cx="973784" cy="487908"/>
      </dsp:txXfrm>
    </dsp:sp>
    <dsp:sp modelId="{82EAD6FB-1093-482A-BBA0-C6961007C5CF}">
      <dsp:nvSpPr>
        <dsp:cNvPr id="0" name=""/>
        <dsp:cNvSpPr/>
      </dsp:nvSpPr>
      <dsp:spPr>
        <a:xfrm rot="5400000">
          <a:off x="409766" y="531667"/>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551102"/>
        <a:ext cx="139932" cy="136045"/>
      </dsp:txXfrm>
    </dsp:sp>
    <dsp:sp modelId="{C21B01DF-FA0C-4742-93C7-B5B25797F709}">
      <dsp:nvSpPr>
        <dsp:cNvPr id="0" name=""/>
        <dsp:cNvSpPr/>
      </dsp:nvSpPr>
      <dsp:spPr>
        <a:xfrm>
          <a:off x="4869" y="777844"/>
          <a:ext cx="1004144" cy="518268"/>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Inspect</a:t>
          </a:r>
        </a:p>
      </dsp:txBody>
      <dsp:txXfrm>
        <a:off x="20049" y="793024"/>
        <a:ext cx="973784" cy="487908"/>
      </dsp:txXfrm>
    </dsp:sp>
    <dsp:sp modelId="{7619AB54-4DAD-4110-A726-89D37D785C08}">
      <dsp:nvSpPr>
        <dsp:cNvPr id="0" name=""/>
        <dsp:cNvSpPr/>
      </dsp:nvSpPr>
      <dsp:spPr>
        <a:xfrm rot="5400000">
          <a:off x="409766" y="1309069"/>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1328504"/>
        <a:ext cx="139932" cy="136045"/>
      </dsp:txXfrm>
    </dsp:sp>
    <dsp:sp modelId="{F5E4B103-E8C7-4772-A008-1A7DE511D097}">
      <dsp:nvSpPr>
        <dsp:cNvPr id="0" name=""/>
        <dsp:cNvSpPr/>
      </dsp:nvSpPr>
      <dsp:spPr>
        <a:xfrm>
          <a:off x="4869" y="1555246"/>
          <a:ext cx="1004144" cy="5182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Write report  and Notify</a:t>
          </a:r>
        </a:p>
      </dsp:txBody>
      <dsp:txXfrm>
        <a:off x="20049" y="1570426"/>
        <a:ext cx="973784" cy="487908"/>
      </dsp:txXfrm>
    </dsp:sp>
    <dsp:sp modelId="{1A5CC415-9CA5-4651-8334-3B8F750DA1EB}">
      <dsp:nvSpPr>
        <dsp:cNvPr id="0" name=""/>
        <dsp:cNvSpPr/>
      </dsp:nvSpPr>
      <dsp:spPr>
        <a:xfrm rot="5400000">
          <a:off x="409766" y="2086471"/>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2105906"/>
        <a:ext cx="139932" cy="136045"/>
      </dsp:txXfrm>
    </dsp:sp>
    <dsp:sp modelId="{84C40ABD-9B48-4F41-88AA-19C4C9C908A8}">
      <dsp:nvSpPr>
        <dsp:cNvPr id="0" name=""/>
        <dsp:cNvSpPr/>
      </dsp:nvSpPr>
      <dsp:spPr>
        <a:xfrm>
          <a:off x="4869" y="2332649"/>
          <a:ext cx="1004144" cy="518268"/>
        </a:xfrm>
        <a:prstGeom prst="roundRect">
          <a:avLst>
            <a:gd name="adj" fmla="val 10000"/>
          </a:avLst>
        </a:prstGeom>
        <a:solidFill>
          <a:schemeClr val="dk2">
            <a:hueOff val="0"/>
            <a:satOff val="0"/>
            <a:lumOff val="0"/>
            <a:alphaOff val="0"/>
          </a:scheme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Resolution</a:t>
          </a:r>
        </a:p>
      </dsp:txBody>
      <dsp:txXfrm>
        <a:off x="20049" y="2347829"/>
        <a:ext cx="973784" cy="487908"/>
      </dsp:txXfrm>
    </dsp:sp>
    <dsp:sp modelId="{169679E9-6E34-4617-A615-69A8A68B2BDB}">
      <dsp:nvSpPr>
        <dsp:cNvPr id="0" name=""/>
        <dsp:cNvSpPr/>
      </dsp:nvSpPr>
      <dsp:spPr>
        <a:xfrm rot="5400000">
          <a:off x="409766" y="2863873"/>
          <a:ext cx="194350" cy="23322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436976" y="2883308"/>
        <a:ext cx="139932" cy="136045"/>
      </dsp:txXfrm>
    </dsp:sp>
    <dsp:sp modelId="{E56BAE71-C5D1-4B1A-902D-1A1E612B2190}">
      <dsp:nvSpPr>
        <dsp:cNvPr id="0" name=""/>
        <dsp:cNvSpPr/>
      </dsp:nvSpPr>
      <dsp:spPr>
        <a:xfrm>
          <a:off x="4869" y="3110051"/>
          <a:ext cx="1004144" cy="5182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Reporting &amp; Analysis</a:t>
          </a:r>
        </a:p>
      </dsp:txBody>
      <dsp:txXfrm>
        <a:off x="20049" y="3125231"/>
        <a:ext cx="973784" cy="4879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40788" y="1580"/>
          <a:ext cx="1100196" cy="4681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Plan</a:t>
          </a:r>
        </a:p>
      </dsp:txBody>
      <dsp:txXfrm>
        <a:off x="54500" y="15292"/>
        <a:ext cx="1072772" cy="440744"/>
      </dsp:txXfrm>
    </dsp:sp>
    <dsp:sp modelId="{82EAD6FB-1093-482A-BBA0-C6961007C5CF}">
      <dsp:nvSpPr>
        <dsp:cNvPr id="0" name=""/>
        <dsp:cNvSpPr/>
      </dsp:nvSpPr>
      <dsp:spPr>
        <a:xfrm rot="5384758">
          <a:off x="504660" y="481453"/>
          <a:ext cx="175565" cy="21067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529124" y="499008"/>
        <a:ext cx="126405" cy="122896"/>
      </dsp:txXfrm>
    </dsp:sp>
    <dsp:sp modelId="{C21B01DF-FA0C-4742-93C7-B5B25797F709}">
      <dsp:nvSpPr>
        <dsp:cNvPr id="0" name=""/>
        <dsp:cNvSpPr/>
      </dsp:nvSpPr>
      <dsp:spPr>
        <a:xfrm>
          <a:off x="43901" y="703833"/>
          <a:ext cx="1100196" cy="468168"/>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Inspect</a:t>
          </a:r>
        </a:p>
      </dsp:txBody>
      <dsp:txXfrm>
        <a:off x="57613" y="717545"/>
        <a:ext cx="1072772" cy="440744"/>
      </dsp:txXfrm>
    </dsp:sp>
    <dsp:sp modelId="{7619AB54-4DAD-4110-A726-89D37D785C08}">
      <dsp:nvSpPr>
        <dsp:cNvPr id="0" name=""/>
        <dsp:cNvSpPr/>
      </dsp:nvSpPr>
      <dsp:spPr>
        <a:xfrm rot="5400000">
          <a:off x="506218" y="1183706"/>
          <a:ext cx="175563" cy="21067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530798" y="1201262"/>
        <a:ext cx="126405" cy="122894"/>
      </dsp:txXfrm>
    </dsp:sp>
    <dsp:sp modelId="{F5E4B103-E8C7-4772-A008-1A7DE511D097}">
      <dsp:nvSpPr>
        <dsp:cNvPr id="0" name=""/>
        <dsp:cNvSpPr/>
      </dsp:nvSpPr>
      <dsp:spPr>
        <a:xfrm>
          <a:off x="43901" y="1406086"/>
          <a:ext cx="1100196" cy="4681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Write report and Notify</a:t>
          </a:r>
        </a:p>
      </dsp:txBody>
      <dsp:txXfrm>
        <a:off x="57613" y="1419798"/>
        <a:ext cx="1072772" cy="440744"/>
      </dsp:txXfrm>
    </dsp:sp>
    <dsp:sp modelId="{1A5CC415-9CA5-4651-8334-3B8F750DA1EB}">
      <dsp:nvSpPr>
        <dsp:cNvPr id="0" name=""/>
        <dsp:cNvSpPr/>
      </dsp:nvSpPr>
      <dsp:spPr>
        <a:xfrm rot="5400000">
          <a:off x="506218" y="1885959"/>
          <a:ext cx="175563" cy="21067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530798" y="1903515"/>
        <a:ext cx="126405" cy="122894"/>
      </dsp:txXfrm>
    </dsp:sp>
    <dsp:sp modelId="{61772F8B-78DF-471A-931D-6CFED65A77F3}">
      <dsp:nvSpPr>
        <dsp:cNvPr id="0" name=""/>
        <dsp:cNvSpPr/>
      </dsp:nvSpPr>
      <dsp:spPr>
        <a:xfrm>
          <a:off x="43901" y="2108339"/>
          <a:ext cx="1100196" cy="4681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CERN validation</a:t>
          </a:r>
          <a:endParaRPr lang="en-GB" sz="1000" kern="1200" dirty="0"/>
        </a:p>
      </dsp:txBody>
      <dsp:txXfrm>
        <a:off x="57613" y="2122051"/>
        <a:ext cx="1072772" cy="440744"/>
      </dsp:txXfrm>
    </dsp:sp>
    <dsp:sp modelId="{4EF5A538-4610-46B0-B93B-3BC1F866130C}">
      <dsp:nvSpPr>
        <dsp:cNvPr id="0" name=""/>
        <dsp:cNvSpPr/>
      </dsp:nvSpPr>
      <dsp:spPr>
        <a:xfrm rot="5400000">
          <a:off x="506218" y="2588212"/>
          <a:ext cx="175563" cy="21067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530798" y="2605768"/>
        <a:ext cx="126405" cy="122894"/>
      </dsp:txXfrm>
    </dsp:sp>
    <dsp:sp modelId="{84C40ABD-9B48-4F41-88AA-19C4C9C908A8}">
      <dsp:nvSpPr>
        <dsp:cNvPr id="0" name=""/>
        <dsp:cNvSpPr/>
      </dsp:nvSpPr>
      <dsp:spPr>
        <a:xfrm>
          <a:off x="43901" y="2810592"/>
          <a:ext cx="1100196" cy="468168"/>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Resolution / EAM </a:t>
          </a:r>
          <a:r>
            <a:rPr lang="en-GB" sz="1000" kern="1200" dirty="0" err="1"/>
            <a:t>WorkOrders</a:t>
          </a:r>
          <a:endParaRPr lang="en-GB" sz="1000" kern="1200" dirty="0"/>
        </a:p>
      </dsp:txBody>
      <dsp:txXfrm>
        <a:off x="57613" y="2824304"/>
        <a:ext cx="1072772" cy="440744"/>
      </dsp:txXfrm>
    </dsp:sp>
    <dsp:sp modelId="{169679E9-6E34-4617-A615-69A8A68B2BDB}">
      <dsp:nvSpPr>
        <dsp:cNvPr id="0" name=""/>
        <dsp:cNvSpPr/>
      </dsp:nvSpPr>
      <dsp:spPr>
        <a:xfrm rot="5400000">
          <a:off x="506218" y="3290465"/>
          <a:ext cx="175563" cy="210675"/>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530798" y="3308021"/>
        <a:ext cx="126405" cy="122894"/>
      </dsp:txXfrm>
    </dsp:sp>
    <dsp:sp modelId="{E56BAE71-C5D1-4B1A-902D-1A1E612B2190}">
      <dsp:nvSpPr>
        <dsp:cNvPr id="0" name=""/>
        <dsp:cNvSpPr/>
      </dsp:nvSpPr>
      <dsp:spPr>
        <a:xfrm>
          <a:off x="43901" y="3512846"/>
          <a:ext cx="1100196" cy="46816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Reporting &amp; Analysis</a:t>
          </a:r>
        </a:p>
      </dsp:txBody>
      <dsp:txXfrm>
        <a:off x="57613" y="3526558"/>
        <a:ext cx="1072772" cy="4407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0" y="381"/>
          <a:ext cx="1098970" cy="445897"/>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Plan</a:t>
          </a:r>
        </a:p>
      </dsp:txBody>
      <dsp:txXfrm>
        <a:off x="13060" y="13441"/>
        <a:ext cx="1072850" cy="419777"/>
      </dsp:txXfrm>
    </dsp:sp>
    <dsp:sp modelId="{82EAD6FB-1093-482A-BBA0-C6961007C5CF}">
      <dsp:nvSpPr>
        <dsp:cNvPr id="0" name=""/>
        <dsp:cNvSpPr/>
      </dsp:nvSpPr>
      <dsp:spPr>
        <a:xfrm rot="5400000">
          <a:off x="465879" y="457425"/>
          <a:ext cx="167211" cy="2006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489290" y="474146"/>
        <a:ext cx="120391" cy="117048"/>
      </dsp:txXfrm>
    </dsp:sp>
    <dsp:sp modelId="{C21B01DF-FA0C-4742-93C7-B5B25797F709}">
      <dsp:nvSpPr>
        <dsp:cNvPr id="0" name=""/>
        <dsp:cNvSpPr/>
      </dsp:nvSpPr>
      <dsp:spPr>
        <a:xfrm>
          <a:off x="0" y="669226"/>
          <a:ext cx="1098970" cy="445897"/>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Inspect</a:t>
          </a:r>
        </a:p>
      </dsp:txBody>
      <dsp:txXfrm>
        <a:off x="13060" y="682286"/>
        <a:ext cx="1072850" cy="419777"/>
      </dsp:txXfrm>
    </dsp:sp>
    <dsp:sp modelId="{7619AB54-4DAD-4110-A726-89D37D785C08}">
      <dsp:nvSpPr>
        <dsp:cNvPr id="0" name=""/>
        <dsp:cNvSpPr/>
      </dsp:nvSpPr>
      <dsp:spPr>
        <a:xfrm rot="5400000">
          <a:off x="465879" y="1126271"/>
          <a:ext cx="167211" cy="2006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489290" y="1142992"/>
        <a:ext cx="120391" cy="117048"/>
      </dsp:txXfrm>
    </dsp:sp>
    <dsp:sp modelId="{F5E4B103-E8C7-4772-A008-1A7DE511D097}">
      <dsp:nvSpPr>
        <dsp:cNvPr id="0" name=""/>
        <dsp:cNvSpPr/>
      </dsp:nvSpPr>
      <dsp:spPr>
        <a:xfrm>
          <a:off x="0" y="1338072"/>
          <a:ext cx="1098970" cy="445897"/>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Write report  and Notify</a:t>
          </a:r>
        </a:p>
      </dsp:txBody>
      <dsp:txXfrm>
        <a:off x="13060" y="1351132"/>
        <a:ext cx="1072850" cy="419777"/>
      </dsp:txXfrm>
    </dsp:sp>
    <dsp:sp modelId="{1A5CC415-9CA5-4651-8334-3B8F750DA1EB}">
      <dsp:nvSpPr>
        <dsp:cNvPr id="0" name=""/>
        <dsp:cNvSpPr/>
      </dsp:nvSpPr>
      <dsp:spPr>
        <a:xfrm rot="5400000">
          <a:off x="465879" y="1795117"/>
          <a:ext cx="167211" cy="2006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489290" y="1811838"/>
        <a:ext cx="120391" cy="117048"/>
      </dsp:txXfrm>
    </dsp:sp>
    <dsp:sp modelId="{84C40ABD-9B48-4F41-88AA-19C4C9C908A8}">
      <dsp:nvSpPr>
        <dsp:cNvPr id="0" name=""/>
        <dsp:cNvSpPr/>
      </dsp:nvSpPr>
      <dsp:spPr>
        <a:xfrm>
          <a:off x="0" y="2006918"/>
          <a:ext cx="1098970" cy="445897"/>
        </a:xfrm>
        <a:prstGeom prst="roundRect">
          <a:avLst>
            <a:gd name="adj" fmla="val 10000"/>
          </a:avLst>
        </a:prstGeom>
        <a:solidFill>
          <a:schemeClr val="dk2">
            <a:hueOff val="0"/>
            <a:satOff val="0"/>
            <a:lumOff val="0"/>
            <a:alphaOff val="0"/>
          </a:scheme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Resolution / EAM </a:t>
          </a:r>
          <a:r>
            <a:rPr lang="en-GB" sz="1000" kern="1200" dirty="0" err="1"/>
            <a:t>WorkOrders</a:t>
          </a:r>
          <a:endParaRPr lang="en-GB" sz="1000" kern="1200" dirty="0"/>
        </a:p>
      </dsp:txBody>
      <dsp:txXfrm>
        <a:off x="13060" y="2019978"/>
        <a:ext cx="1072850" cy="419777"/>
      </dsp:txXfrm>
    </dsp:sp>
    <dsp:sp modelId="{169679E9-6E34-4617-A615-69A8A68B2BDB}">
      <dsp:nvSpPr>
        <dsp:cNvPr id="0" name=""/>
        <dsp:cNvSpPr/>
      </dsp:nvSpPr>
      <dsp:spPr>
        <a:xfrm rot="5400000">
          <a:off x="465879" y="2463963"/>
          <a:ext cx="167211" cy="20065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5400000">
        <a:off x="489290" y="2480684"/>
        <a:ext cx="120391" cy="117048"/>
      </dsp:txXfrm>
    </dsp:sp>
    <dsp:sp modelId="{E56BAE71-C5D1-4B1A-902D-1A1E612B2190}">
      <dsp:nvSpPr>
        <dsp:cNvPr id="0" name=""/>
        <dsp:cNvSpPr/>
      </dsp:nvSpPr>
      <dsp:spPr>
        <a:xfrm>
          <a:off x="0" y="2675764"/>
          <a:ext cx="1098970" cy="44589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000" kern="1200" dirty="0"/>
            <a:t>Reporting &amp; Analysis</a:t>
          </a:r>
        </a:p>
      </dsp:txBody>
      <dsp:txXfrm>
        <a:off x="13060" y="2688824"/>
        <a:ext cx="1072850" cy="4197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56955" y="1648"/>
          <a:ext cx="1080632" cy="48842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New request for review</a:t>
          </a:r>
        </a:p>
      </dsp:txBody>
      <dsp:txXfrm>
        <a:off x="71260" y="15953"/>
        <a:ext cx="1052022" cy="459811"/>
      </dsp:txXfrm>
    </dsp:sp>
    <dsp:sp modelId="{82EAD6FB-1093-482A-BBA0-C6961007C5CF}">
      <dsp:nvSpPr>
        <dsp:cNvPr id="0" name=""/>
        <dsp:cNvSpPr/>
      </dsp:nvSpPr>
      <dsp:spPr>
        <a:xfrm rot="5400000">
          <a:off x="505692" y="502280"/>
          <a:ext cx="183158" cy="2197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5400000">
        <a:off x="531335" y="520596"/>
        <a:ext cx="131873" cy="128211"/>
      </dsp:txXfrm>
    </dsp:sp>
    <dsp:sp modelId="{C21B01DF-FA0C-4742-93C7-B5B25797F709}">
      <dsp:nvSpPr>
        <dsp:cNvPr id="0" name=""/>
        <dsp:cNvSpPr/>
      </dsp:nvSpPr>
      <dsp:spPr>
        <a:xfrm>
          <a:off x="56955" y="734280"/>
          <a:ext cx="1080632" cy="488421"/>
        </a:xfrm>
        <a:prstGeom prst="roundRect">
          <a:avLst>
            <a:gd name="adj" fmla="val 10000"/>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Assignment of roles</a:t>
          </a:r>
          <a:endParaRPr lang="en-GB" sz="1300" kern="1200" dirty="0"/>
        </a:p>
      </dsp:txBody>
      <dsp:txXfrm>
        <a:off x="71260" y="748585"/>
        <a:ext cx="1052022" cy="459811"/>
      </dsp:txXfrm>
    </dsp:sp>
    <dsp:sp modelId="{7619AB54-4DAD-4110-A726-89D37D785C08}">
      <dsp:nvSpPr>
        <dsp:cNvPr id="0" name=""/>
        <dsp:cNvSpPr/>
      </dsp:nvSpPr>
      <dsp:spPr>
        <a:xfrm rot="5350189">
          <a:off x="513295" y="1231781"/>
          <a:ext cx="178478" cy="2197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5400000">
        <a:off x="536210" y="1252439"/>
        <a:ext cx="131873" cy="124935"/>
      </dsp:txXfrm>
    </dsp:sp>
    <dsp:sp modelId="{F5E4B103-E8C7-4772-A008-1A7DE511D097}">
      <dsp:nvSpPr>
        <dsp:cNvPr id="0" name=""/>
        <dsp:cNvSpPr/>
      </dsp:nvSpPr>
      <dsp:spPr>
        <a:xfrm>
          <a:off x="67480" y="1460649"/>
          <a:ext cx="1080632" cy="48842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Consultation</a:t>
          </a:r>
          <a:endParaRPr lang="en-GB" sz="1300" kern="1200" dirty="0"/>
        </a:p>
      </dsp:txBody>
      <dsp:txXfrm>
        <a:off x="81785" y="1474954"/>
        <a:ext cx="1052022" cy="459811"/>
      </dsp:txXfrm>
    </dsp:sp>
    <dsp:sp modelId="{1A5CC415-9CA5-4651-8334-3B8F750DA1EB}">
      <dsp:nvSpPr>
        <dsp:cNvPr id="0" name=""/>
        <dsp:cNvSpPr/>
      </dsp:nvSpPr>
      <dsp:spPr>
        <a:xfrm rot="5448966">
          <a:off x="508597" y="1964413"/>
          <a:ext cx="187875" cy="2197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GB" sz="1000" kern="1200"/>
        </a:p>
      </dsp:txBody>
      <dsp:txXfrm rot="-5400000">
        <a:off x="536999" y="1980373"/>
        <a:ext cx="131873" cy="131513"/>
      </dsp:txXfrm>
    </dsp:sp>
    <dsp:sp modelId="{84C40ABD-9B48-4F41-88AA-19C4C9C908A8}">
      <dsp:nvSpPr>
        <dsp:cNvPr id="0" name=""/>
        <dsp:cNvSpPr/>
      </dsp:nvSpPr>
      <dsp:spPr>
        <a:xfrm>
          <a:off x="56955" y="2199545"/>
          <a:ext cx="1080632" cy="48842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Feedback to Writer</a:t>
          </a:r>
          <a:endParaRPr lang="en-GB" sz="1300" kern="1200" dirty="0"/>
        </a:p>
      </dsp:txBody>
      <dsp:txXfrm>
        <a:off x="71260" y="2213850"/>
        <a:ext cx="1052022" cy="459811"/>
      </dsp:txXfrm>
    </dsp:sp>
    <dsp:sp modelId="{169679E9-6E34-4617-A615-69A8A68B2BDB}">
      <dsp:nvSpPr>
        <dsp:cNvPr id="0" name=""/>
        <dsp:cNvSpPr/>
      </dsp:nvSpPr>
      <dsp:spPr>
        <a:xfrm rot="5400000">
          <a:off x="505692" y="2700178"/>
          <a:ext cx="183158" cy="2197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5400000">
        <a:off x="531335" y="2718494"/>
        <a:ext cx="131873" cy="128211"/>
      </dsp:txXfrm>
    </dsp:sp>
    <dsp:sp modelId="{E56BAE71-C5D1-4B1A-902D-1A1E612B2190}">
      <dsp:nvSpPr>
        <dsp:cNvPr id="0" name=""/>
        <dsp:cNvSpPr/>
      </dsp:nvSpPr>
      <dsp:spPr>
        <a:xfrm>
          <a:off x="56955" y="2932178"/>
          <a:ext cx="1080632" cy="48842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Request closed</a:t>
          </a:r>
          <a:endParaRPr lang="en-GB" sz="1300" kern="1200" dirty="0"/>
        </a:p>
      </dsp:txBody>
      <dsp:txXfrm>
        <a:off x="71260" y="2946483"/>
        <a:ext cx="1052022" cy="459811"/>
      </dsp:txXfrm>
    </dsp:sp>
    <dsp:sp modelId="{DEF1D2D3-A6FA-445B-8470-4F0B9E4E960B}">
      <dsp:nvSpPr>
        <dsp:cNvPr id="0" name=""/>
        <dsp:cNvSpPr/>
      </dsp:nvSpPr>
      <dsp:spPr>
        <a:xfrm rot="5400000">
          <a:off x="505692" y="3432810"/>
          <a:ext cx="183158" cy="21978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5400000">
        <a:off x="531335" y="3451126"/>
        <a:ext cx="131873" cy="128211"/>
      </dsp:txXfrm>
    </dsp:sp>
    <dsp:sp modelId="{A882B8FA-30C3-4589-9F37-748AA4464B2F}">
      <dsp:nvSpPr>
        <dsp:cNvPr id="0" name=""/>
        <dsp:cNvSpPr/>
      </dsp:nvSpPr>
      <dsp:spPr>
        <a:xfrm>
          <a:off x="56955" y="3664810"/>
          <a:ext cx="1080632" cy="48842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Reporting</a:t>
          </a:r>
          <a:endParaRPr lang="en-GB" sz="1300" kern="1200" dirty="0"/>
        </a:p>
      </dsp:txBody>
      <dsp:txXfrm>
        <a:off x="71260" y="3679115"/>
        <a:ext cx="1052022" cy="4598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38CDF-6841-49E8-8B71-AF5EE42A0CFF}">
      <dsp:nvSpPr>
        <dsp:cNvPr id="0" name=""/>
        <dsp:cNvSpPr/>
      </dsp:nvSpPr>
      <dsp:spPr>
        <a:xfrm>
          <a:off x="0" y="50462"/>
          <a:ext cx="1256277" cy="855749"/>
        </a:xfrm>
        <a:prstGeom prst="roundRect">
          <a:avLst>
            <a:gd name="adj" fmla="val 10000"/>
          </a:avLst>
        </a:prstGeom>
        <a:solidFill>
          <a:schemeClr val="tx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Determine classification</a:t>
          </a:r>
        </a:p>
      </dsp:txBody>
      <dsp:txXfrm>
        <a:off x="25064" y="75526"/>
        <a:ext cx="1206149" cy="805621"/>
      </dsp:txXfrm>
    </dsp:sp>
    <dsp:sp modelId="{82EAD6FB-1093-482A-BBA0-C6961007C5CF}">
      <dsp:nvSpPr>
        <dsp:cNvPr id="0" name=""/>
        <dsp:cNvSpPr/>
      </dsp:nvSpPr>
      <dsp:spPr>
        <a:xfrm rot="5400000">
          <a:off x="484882" y="904676"/>
          <a:ext cx="286511" cy="38508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a:p>
      </dsp:txBody>
      <dsp:txXfrm rot="-5400000">
        <a:off x="512612" y="953964"/>
        <a:ext cx="231053" cy="200558"/>
      </dsp:txXfrm>
    </dsp:sp>
    <dsp:sp modelId="{C21B01DF-FA0C-4742-93C7-B5B25797F709}">
      <dsp:nvSpPr>
        <dsp:cNvPr id="0" name=""/>
        <dsp:cNvSpPr/>
      </dsp:nvSpPr>
      <dsp:spPr>
        <a:xfrm>
          <a:off x="0" y="1288227"/>
          <a:ext cx="1256277" cy="855749"/>
        </a:xfrm>
        <a:prstGeom prst="roundRect">
          <a:avLst>
            <a:gd name="adj" fmla="val 10000"/>
          </a:avLst>
        </a:prstGeom>
        <a:solidFill>
          <a:schemeClr val="tx1">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Install signs, check relevant parameters</a:t>
          </a:r>
        </a:p>
      </dsp:txBody>
      <dsp:txXfrm>
        <a:off x="25064" y="1313291"/>
        <a:ext cx="1206149" cy="805621"/>
      </dsp:txXfrm>
    </dsp:sp>
    <dsp:sp modelId="{7619AB54-4DAD-4110-A726-89D37D785C08}">
      <dsp:nvSpPr>
        <dsp:cNvPr id="0" name=""/>
        <dsp:cNvSpPr/>
      </dsp:nvSpPr>
      <dsp:spPr>
        <a:xfrm rot="5400000">
          <a:off x="467685" y="2165371"/>
          <a:ext cx="320906" cy="38508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rot="-5400000">
        <a:off x="512612" y="2197461"/>
        <a:ext cx="231053" cy="224634"/>
      </dsp:txXfrm>
    </dsp:sp>
    <dsp:sp modelId="{F5E4B103-E8C7-4772-A008-1A7DE511D097}">
      <dsp:nvSpPr>
        <dsp:cNvPr id="0" name=""/>
        <dsp:cNvSpPr/>
      </dsp:nvSpPr>
      <dsp:spPr>
        <a:xfrm>
          <a:off x="0" y="2571852"/>
          <a:ext cx="1256277" cy="8557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Update</a:t>
          </a:r>
          <a:r>
            <a:rPr lang="en-GB" sz="1400" kern="1200" baseline="0" dirty="0"/>
            <a:t> classification database</a:t>
          </a:r>
          <a:endParaRPr lang="en-GB" sz="1400" kern="1200" dirty="0"/>
        </a:p>
      </dsp:txBody>
      <dsp:txXfrm>
        <a:off x="25064" y="2596916"/>
        <a:ext cx="1206149" cy="805621"/>
      </dsp:txXfrm>
    </dsp:sp>
    <dsp:sp modelId="{1A5CC415-9CA5-4651-8334-3B8F750DA1EB}">
      <dsp:nvSpPr>
        <dsp:cNvPr id="0" name=""/>
        <dsp:cNvSpPr/>
      </dsp:nvSpPr>
      <dsp:spPr>
        <a:xfrm rot="5400000">
          <a:off x="467685" y="3448995"/>
          <a:ext cx="320906" cy="38508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rot="-5400000">
        <a:off x="512612" y="3481085"/>
        <a:ext cx="231053" cy="224634"/>
      </dsp:txXfrm>
    </dsp:sp>
    <dsp:sp modelId="{84C40ABD-9B48-4F41-88AA-19C4C9C908A8}">
      <dsp:nvSpPr>
        <dsp:cNvPr id="0" name=""/>
        <dsp:cNvSpPr/>
      </dsp:nvSpPr>
      <dsp:spPr>
        <a:xfrm>
          <a:off x="0" y="3855477"/>
          <a:ext cx="1256277" cy="85574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Inform concerned people / systems</a:t>
          </a:r>
        </a:p>
      </dsp:txBody>
      <dsp:txXfrm>
        <a:off x="25064" y="3880541"/>
        <a:ext cx="1206149" cy="8056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6E6E07-AB3C-41BD-90B3-4B8E07650145}" type="datetimeFigureOut">
              <a:rPr lang="en-US" smtClean="0"/>
              <a:t>5/15/2019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904E75-2F49-4668-A6D3-A5B2C1DDF022}" type="slidenum">
              <a:rPr lang="en-US" smtClean="0"/>
              <a:t>‹#›</a:t>
            </a:fld>
            <a:endParaRPr lang="en-US"/>
          </a:p>
        </p:txBody>
      </p:sp>
    </p:spTree>
    <p:extLst>
      <p:ext uri="{BB962C8B-B14F-4D97-AF65-F5344CB8AC3E}">
        <p14:creationId xmlns:p14="http://schemas.microsoft.com/office/powerpoint/2010/main" val="2515447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1E0F6-951C-425C-9332-0C102B531294}" type="datetimeFigureOut">
              <a:rPr lang="en-GB" smtClean="0"/>
              <a:t>15/05/2019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FAC84-B53D-4C74-88DB-C6F7F1D6CFFE}" type="slidenum">
              <a:rPr lang="en-GB" smtClean="0"/>
              <a:t>‹#›</a:t>
            </a:fld>
            <a:endParaRPr lang="en-GB"/>
          </a:p>
        </p:txBody>
      </p:sp>
    </p:spTree>
    <p:extLst>
      <p:ext uri="{BB962C8B-B14F-4D97-AF65-F5344CB8AC3E}">
        <p14:creationId xmlns:p14="http://schemas.microsoft.com/office/powerpoint/2010/main" val="408501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821F87-EFBE-4171-A2A2-71EF8C0AE0BC}" type="slidenum">
              <a:rPr lang="en-GB" smtClean="0"/>
              <a:t>5</a:t>
            </a:fld>
            <a:endParaRPr lang="en-GB"/>
          </a:p>
        </p:txBody>
      </p:sp>
    </p:spTree>
    <p:extLst>
      <p:ext uri="{BB962C8B-B14F-4D97-AF65-F5344CB8AC3E}">
        <p14:creationId xmlns:p14="http://schemas.microsoft.com/office/powerpoint/2010/main" val="59834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821F87-EFBE-4171-A2A2-71EF8C0AE0BC}" type="slidenum">
              <a:rPr lang="en-GB" smtClean="0"/>
              <a:t>12</a:t>
            </a:fld>
            <a:endParaRPr lang="en-GB"/>
          </a:p>
        </p:txBody>
      </p:sp>
    </p:spTree>
    <p:extLst>
      <p:ext uri="{BB962C8B-B14F-4D97-AF65-F5344CB8AC3E}">
        <p14:creationId xmlns:p14="http://schemas.microsoft.com/office/powerpoint/2010/main" val="2717867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821F87-EFBE-4171-A2A2-71EF8C0AE0BC}" type="slidenum">
              <a:rPr lang="en-GB" smtClean="0"/>
              <a:t>15</a:t>
            </a:fld>
            <a:endParaRPr lang="en-GB"/>
          </a:p>
        </p:txBody>
      </p:sp>
    </p:spTree>
    <p:extLst>
      <p:ext uri="{BB962C8B-B14F-4D97-AF65-F5344CB8AC3E}">
        <p14:creationId xmlns:p14="http://schemas.microsoft.com/office/powerpoint/2010/main" val="251134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821F87-EFBE-4171-A2A2-71EF8C0AE0BC}" type="slidenum">
              <a:rPr lang="en-GB" smtClean="0"/>
              <a:t>18</a:t>
            </a:fld>
            <a:endParaRPr lang="en-GB"/>
          </a:p>
        </p:txBody>
      </p:sp>
    </p:spTree>
    <p:extLst>
      <p:ext uri="{BB962C8B-B14F-4D97-AF65-F5344CB8AC3E}">
        <p14:creationId xmlns:p14="http://schemas.microsoft.com/office/powerpoint/2010/main" val="1178410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821F87-EFBE-4171-A2A2-71EF8C0AE0BC}" type="slidenum">
              <a:rPr lang="en-GB" smtClean="0"/>
              <a:t>20</a:t>
            </a:fld>
            <a:endParaRPr lang="en-GB"/>
          </a:p>
        </p:txBody>
      </p:sp>
    </p:spTree>
    <p:extLst>
      <p:ext uri="{BB962C8B-B14F-4D97-AF65-F5344CB8AC3E}">
        <p14:creationId xmlns:p14="http://schemas.microsoft.com/office/powerpoint/2010/main" val="263324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821F87-EFBE-4171-A2A2-71EF8C0AE0BC}" type="slidenum">
              <a:rPr lang="en-GB" smtClean="0"/>
              <a:t>22</a:t>
            </a:fld>
            <a:endParaRPr lang="en-GB"/>
          </a:p>
        </p:txBody>
      </p:sp>
    </p:spTree>
    <p:extLst>
      <p:ext uri="{BB962C8B-B14F-4D97-AF65-F5344CB8AC3E}">
        <p14:creationId xmlns:p14="http://schemas.microsoft.com/office/powerpoint/2010/main" val="410844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normAutofit/>
          </a:bodyPr>
          <a:lstStyle>
            <a:lvl1pPr algn="l">
              <a:defRPr sz="4600">
                <a:solidFill>
                  <a:schemeClr val="tx1"/>
                </a:solidFill>
                <a:latin typeface="+mj-lt"/>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10515600" cy="1655762"/>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2809883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p:spPr>
        <p:txBody>
          <a:bodyPr/>
          <a:lstStyle>
            <a:lvl1pPr algn="l">
              <a:defRPr/>
            </a:lvl1pPr>
          </a:lstStyle>
          <a:p>
            <a:r>
              <a:rPr kumimoji="0" lang="en-US"/>
              <a:t>Click to edit Master title style</a:t>
            </a:r>
          </a:p>
        </p:txBody>
      </p:sp>
      <p:sp>
        <p:nvSpPr>
          <p:cNvPr id="11" name="Espace réservé du texte 2"/>
          <p:cNvSpPr>
            <a:spLocks noGrp="1"/>
          </p:cNvSpPr>
          <p:nvPr>
            <p:ph type="body" idx="10"/>
          </p:nvPr>
        </p:nvSpPr>
        <p:spPr>
          <a:xfrm>
            <a:off x="609600" y="3391125"/>
            <a:ext cx="3657600" cy="419653"/>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 name="Date Placeholder 2"/>
          <p:cNvSpPr>
            <a:spLocks noGrp="1"/>
          </p:cNvSpPr>
          <p:nvPr>
            <p:ph type="dt" sz="half" idx="11"/>
          </p:nvPr>
        </p:nvSpPr>
        <p:spPr/>
        <p:txBody>
          <a:bodyPr/>
          <a:lstStyle/>
          <a:p>
            <a:r>
              <a:rPr lang="en-US"/>
              <a:t>15.05.2019</a:t>
            </a:r>
            <a:endParaRPr lang="en-US" dirty="0"/>
          </a:p>
        </p:txBody>
      </p:sp>
      <p:sp>
        <p:nvSpPr>
          <p:cNvPr id="4" name="Footer Placeholder 3"/>
          <p:cNvSpPr>
            <a:spLocks noGrp="1"/>
          </p:cNvSpPr>
          <p:nvPr>
            <p:ph type="ftr" sz="quarter" idx="12"/>
          </p:nvPr>
        </p:nvSpPr>
        <p:spPr/>
        <p:txBody>
          <a:bodyPr/>
          <a:lstStyle/>
          <a:p>
            <a:r>
              <a:rPr lang="en-US"/>
              <a:t>EDMS 2150115                                        G.SEGURA</a:t>
            </a:r>
            <a:endParaRPr lang="en-US" dirty="0"/>
          </a:p>
        </p:txBody>
      </p:sp>
      <p:sp>
        <p:nvSpPr>
          <p:cNvPr id="5" name="Slide Number Placeholder 4"/>
          <p:cNvSpPr>
            <a:spLocks noGrp="1"/>
          </p:cNvSpPr>
          <p:nvPr>
            <p:ph type="sldNum" sz="quarter" idx="13"/>
          </p:nvPr>
        </p:nvSpPr>
        <p:spPr/>
        <p:txBody>
          <a:body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671273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1580" y="2603638"/>
            <a:ext cx="1668840" cy="1650725"/>
          </a:xfrm>
          <a:prstGeom prst="rect">
            <a:avLst/>
          </a:prstGeom>
        </p:spPr>
      </p:pic>
      <p:pic>
        <p:nvPicPr>
          <p:cNvPr id="4" name="Picture 3">
            <a:extLst>
              <a:ext uri="{FF2B5EF4-FFF2-40B4-BE49-F238E27FC236}">
                <a16:creationId xmlns:a16="http://schemas.microsoft.com/office/drawing/2014/main" id="{C1F4E0A6-B000-E949-B7B2-BBB44381C0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311" y="0"/>
            <a:ext cx="12372622" cy="6950767"/>
          </a:xfrm>
          <a:prstGeom prst="rect">
            <a:avLst/>
          </a:prstGeom>
        </p:spPr>
      </p:pic>
    </p:spTree>
    <p:extLst>
      <p:ext uri="{BB962C8B-B14F-4D97-AF65-F5344CB8AC3E}">
        <p14:creationId xmlns:p14="http://schemas.microsoft.com/office/powerpoint/2010/main" val="2204021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il Slide">
    <p:spTree>
      <p:nvGrpSpPr>
        <p:cNvPr id="1" name=""/>
        <p:cNvGrpSpPr/>
        <p:nvPr/>
      </p:nvGrpSpPr>
      <p:grpSpPr>
        <a:xfrm>
          <a:off x="0" y="0"/>
          <a:ext cx="0" cy="0"/>
          <a:chOff x="0" y="0"/>
          <a:chExt cx="0" cy="0"/>
        </a:xfrm>
      </p:grpSpPr>
      <p:grpSp>
        <p:nvGrpSpPr>
          <p:cNvPr id="2" name="Group 1"/>
          <p:cNvGrpSpPr/>
          <p:nvPr userDrawn="1"/>
        </p:nvGrpSpPr>
        <p:grpSpPr>
          <a:xfrm>
            <a:off x="5248625" y="2582248"/>
            <a:ext cx="1694751" cy="1693505"/>
            <a:chOff x="5002612" y="2336416"/>
            <a:chExt cx="2186777" cy="2185169"/>
          </a:xfrm>
        </p:grpSpPr>
        <p:sp>
          <p:nvSpPr>
            <p:cNvPr id="7" name="Rectangle 6"/>
            <p:cNvSpPr/>
            <p:nvPr userDrawn="1"/>
          </p:nvSpPr>
          <p:spPr>
            <a:xfrm>
              <a:off x="5002612" y="2336416"/>
              <a:ext cx="2186777" cy="218516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1580" y="2603638"/>
              <a:ext cx="1668840" cy="1650725"/>
            </a:xfrm>
            <a:prstGeom prst="rect">
              <a:avLst/>
            </a:prstGeom>
          </p:spPr>
        </p:pic>
      </p:gr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0042" y="4300467"/>
            <a:ext cx="1671914" cy="227159"/>
          </a:xfrm>
          <a:prstGeom prst="rect">
            <a:avLst/>
          </a:prstGeom>
        </p:spPr>
      </p:pic>
    </p:spTree>
    <p:extLst>
      <p:ext uri="{BB962C8B-B14F-4D97-AF65-F5344CB8AC3E}">
        <p14:creationId xmlns:p14="http://schemas.microsoft.com/office/powerpoint/2010/main" val="364214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auto">
          <a:xfrm>
            <a:off x="5260975" y="2603500"/>
            <a:ext cx="1670050" cy="1651000"/>
            <a:chOff x="3314" y="1640"/>
            <a:chExt cx="1052" cy="1040"/>
          </a:xfrm>
          <a:solidFill>
            <a:schemeClr val="tx1"/>
          </a:solidFill>
        </p:grpSpPr>
        <p:sp>
          <p:nvSpPr>
            <p:cNvPr id="4" name="Freeform 5"/>
            <p:cNvSpPr>
              <a:spLocks/>
            </p:cNvSpPr>
            <p:nvPr userDrawn="1"/>
          </p:nvSpPr>
          <p:spPr bwMode="auto">
            <a:xfrm>
              <a:off x="3400" y="1928"/>
              <a:ext cx="137" cy="159"/>
            </a:xfrm>
            <a:custGeom>
              <a:avLst/>
              <a:gdLst>
                <a:gd name="T0" fmla="*/ 134 w 137"/>
                <a:gd name="T1" fmla="*/ 143 h 159"/>
                <a:gd name="T2" fmla="*/ 117 w 137"/>
                <a:gd name="T3" fmla="*/ 151 h 159"/>
                <a:gd name="T4" fmla="*/ 92 w 137"/>
                <a:gd name="T5" fmla="*/ 157 h 159"/>
                <a:gd name="T6" fmla="*/ 82 w 137"/>
                <a:gd name="T7" fmla="*/ 159 h 159"/>
                <a:gd name="T8" fmla="*/ 48 w 137"/>
                <a:gd name="T9" fmla="*/ 153 h 159"/>
                <a:gd name="T10" fmla="*/ 22 w 137"/>
                <a:gd name="T11" fmla="*/ 137 h 159"/>
                <a:gd name="T12" fmla="*/ 5 w 137"/>
                <a:gd name="T13" fmla="*/ 111 h 159"/>
                <a:gd name="T14" fmla="*/ 0 w 137"/>
                <a:gd name="T15" fmla="*/ 79 h 159"/>
                <a:gd name="T16" fmla="*/ 1 w 137"/>
                <a:gd name="T17" fmla="*/ 62 h 159"/>
                <a:gd name="T18" fmla="*/ 12 w 137"/>
                <a:gd name="T19" fmla="*/ 33 h 159"/>
                <a:gd name="T20" fmla="*/ 35 w 137"/>
                <a:gd name="T21" fmla="*/ 13 h 159"/>
                <a:gd name="T22" fmla="*/ 67 w 137"/>
                <a:gd name="T23" fmla="*/ 2 h 159"/>
                <a:gd name="T24" fmla="*/ 84 w 137"/>
                <a:gd name="T25" fmla="*/ 0 h 159"/>
                <a:gd name="T26" fmla="*/ 112 w 137"/>
                <a:gd name="T27" fmla="*/ 3 h 159"/>
                <a:gd name="T28" fmla="*/ 137 w 137"/>
                <a:gd name="T29" fmla="*/ 10 h 159"/>
                <a:gd name="T30" fmla="*/ 134 w 137"/>
                <a:gd name="T31" fmla="*/ 20 h 159"/>
                <a:gd name="T32" fmla="*/ 130 w 137"/>
                <a:gd name="T33" fmla="*/ 29 h 159"/>
                <a:gd name="T34" fmla="*/ 122 w 137"/>
                <a:gd name="T35" fmla="*/ 22 h 159"/>
                <a:gd name="T36" fmla="*/ 98 w 137"/>
                <a:gd name="T37" fmla="*/ 12 h 159"/>
                <a:gd name="T38" fmla="*/ 82 w 137"/>
                <a:gd name="T39" fmla="*/ 10 h 159"/>
                <a:gd name="T40" fmla="*/ 61 w 137"/>
                <a:gd name="T41" fmla="*/ 14 h 159"/>
                <a:gd name="T42" fmla="*/ 42 w 137"/>
                <a:gd name="T43" fmla="*/ 27 h 159"/>
                <a:gd name="T44" fmla="*/ 28 w 137"/>
                <a:gd name="T45" fmla="*/ 49 h 159"/>
                <a:gd name="T46" fmla="*/ 22 w 137"/>
                <a:gd name="T47" fmla="*/ 79 h 159"/>
                <a:gd name="T48" fmla="*/ 24 w 137"/>
                <a:gd name="T49" fmla="*/ 94 h 159"/>
                <a:gd name="T50" fmla="*/ 34 w 137"/>
                <a:gd name="T51" fmla="*/ 120 h 159"/>
                <a:gd name="T52" fmla="*/ 52 w 137"/>
                <a:gd name="T53" fmla="*/ 137 h 159"/>
                <a:gd name="T54" fmla="*/ 74 w 137"/>
                <a:gd name="T55" fmla="*/ 146 h 159"/>
                <a:gd name="T56" fmla="*/ 85 w 137"/>
                <a:gd name="T57" fmla="*/ 147 h 159"/>
                <a:gd name="T58" fmla="*/ 102 w 137"/>
                <a:gd name="T59" fmla="*/ 144 h 159"/>
                <a:gd name="T60" fmla="*/ 117 w 137"/>
                <a:gd name="T61" fmla="*/ 139 h 159"/>
                <a:gd name="T62" fmla="*/ 137 w 137"/>
                <a:gd name="T63" fmla="*/ 124 h 159"/>
                <a:gd name="T64" fmla="*/ 134 w 137"/>
                <a:gd name="T65" fmla="*/ 14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159">
                  <a:moveTo>
                    <a:pt x="134" y="143"/>
                  </a:moveTo>
                  <a:lnTo>
                    <a:pt x="134" y="143"/>
                  </a:lnTo>
                  <a:lnTo>
                    <a:pt x="127" y="147"/>
                  </a:lnTo>
                  <a:lnTo>
                    <a:pt x="117" y="151"/>
                  </a:lnTo>
                  <a:lnTo>
                    <a:pt x="101" y="156"/>
                  </a:lnTo>
                  <a:lnTo>
                    <a:pt x="92" y="157"/>
                  </a:lnTo>
                  <a:lnTo>
                    <a:pt x="82" y="159"/>
                  </a:lnTo>
                  <a:lnTo>
                    <a:pt x="82" y="159"/>
                  </a:lnTo>
                  <a:lnTo>
                    <a:pt x="65" y="157"/>
                  </a:lnTo>
                  <a:lnTo>
                    <a:pt x="48" y="153"/>
                  </a:lnTo>
                  <a:lnTo>
                    <a:pt x="34" y="146"/>
                  </a:lnTo>
                  <a:lnTo>
                    <a:pt x="22" y="137"/>
                  </a:lnTo>
                  <a:lnTo>
                    <a:pt x="12" y="124"/>
                  </a:lnTo>
                  <a:lnTo>
                    <a:pt x="5" y="111"/>
                  </a:lnTo>
                  <a:lnTo>
                    <a:pt x="1" y="96"/>
                  </a:lnTo>
                  <a:lnTo>
                    <a:pt x="0" y="79"/>
                  </a:lnTo>
                  <a:lnTo>
                    <a:pt x="0" y="79"/>
                  </a:lnTo>
                  <a:lnTo>
                    <a:pt x="1" y="62"/>
                  </a:lnTo>
                  <a:lnTo>
                    <a:pt x="5" y="46"/>
                  </a:lnTo>
                  <a:lnTo>
                    <a:pt x="12" y="33"/>
                  </a:lnTo>
                  <a:lnTo>
                    <a:pt x="22" y="22"/>
                  </a:lnTo>
                  <a:lnTo>
                    <a:pt x="35" y="13"/>
                  </a:lnTo>
                  <a:lnTo>
                    <a:pt x="50" y="6"/>
                  </a:lnTo>
                  <a:lnTo>
                    <a:pt x="67" y="2"/>
                  </a:lnTo>
                  <a:lnTo>
                    <a:pt x="84" y="0"/>
                  </a:lnTo>
                  <a:lnTo>
                    <a:pt x="84" y="0"/>
                  </a:lnTo>
                  <a:lnTo>
                    <a:pt x="98" y="0"/>
                  </a:lnTo>
                  <a:lnTo>
                    <a:pt x="112" y="3"/>
                  </a:lnTo>
                  <a:lnTo>
                    <a:pt x="127" y="7"/>
                  </a:lnTo>
                  <a:lnTo>
                    <a:pt x="137" y="10"/>
                  </a:lnTo>
                  <a:lnTo>
                    <a:pt x="137" y="10"/>
                  </a:lnTo>
                  <a:lnTo>
                    <a:pt x="134" y="20"/>
                  </a:lnTo>
                  <a:lnTo>
                    <a:pt x="131" y="29"/>
                  </a:lnTo>
                  <a:lnTo>
                    <a:pt x="130" y="29"/>
                  </a:lnTo>
                  <a:lnTo>
                    <a:pt x="130" y="29"/>
                  </a:lnTo>
                  <a:lnTo>
                    <a:pt x="122" y="22"/>
                  </a:lnTo>
                  <a:lnTo>
                    <a:pt x="111" y="16"/>
                  </a:lnTo>
                  <a:lnTo>
                    <a:pt x="98" y="12"/>
                  </a:lnTo>
                  <a:lnTo>
                    <a:pt x="82" y="10"/>
                  </a:lnTo>
                  <a:lnTo>
                    <a:pt x="82" y="10"/>
                  </a:lnTo>
                  <a:lnTo>
                    <a:pt x="72" y="10"/>
                  </a:lnTo>
                  <a:lnTo>
                    <a:pt x="61" y="14"/>
                  </a:lnTo>
                  <a:lnTo>
                    <a:pt x="51" y="19"/>
                  </a:lnTo>
                  <a:lnTo>
                    <a:pt x="42" y="27"/>
                  </a:lnTo>
                  <a:lnTo>
                    <a:pt x="34" y="36"/>
                  </a:lnTo>
                  <a:lnTo>
                    <a:pt x="28" y="49"/>
                  </a:lnTo>
                  <a:lnTo>
                    <a:pt x="24" y="63"/>
                  </a:lnTo>
                  <a:lnTo>
                    <a:pt x="22" y="79"/>
                  </a:lnTo>
                  <a:lnTo>
                    <a:pt x="22" y="79"/>
                  </a:lnTo>
                  <a:lnTo>
                    <a:pt x="24" y="94"/>
                  </a:lnTo>
                  <a:lnTo>
                    <a:pt x="28" y="107"/>
                  </a:lnTo>
                  <a:lnTo>
                    <a:pt x="34" y="120"/>
                  </a:lnTo>
                  <a:lnTo>
                    <a:pt x="42" y="129"/>
                  </a:lnTo>
                  <a:lnTo>
                    <a:pt x="52" y="137"/>
                  </a:lnTo>
                  <a:lnTo>
                    <a:pt x="62" y="143"/>
                  </a:lnTo>
                  <a:lnTo>
                    <a:pt x="74" y="146"/>
                  </a:lnTo>
                  <a:lnTo>
                    <a:pt x="85" y="147"/>
                  </a:lnTo>
                  <a:lnTo>
                    <a:pt x="85" y="147"/>
                  </a:lnTo>
                  <a:lnTo>
                    <a:pt x="94" y="146"/>
                  </a:lnTo>
                  <a:lnTo>
                    <a:pt x="102" y="144"/>
                  </a:lnTo>
                  <a:lnTo>
                    <a:pt x="110" y="143"/>
                  </a:lnTo>
                  <a:lnTo>
                    <a:pt x="117" y="139"/>
                  </a:lnTo>
                  <a:lnTo>
                    <a:pt x="127" y="131"/>
                  </a:lnTo>
                  <a:lnTo>
                    <a:pt x="137" y="124"/>
                  </a:lnTo>
                  <a:lnTo>
                    <a:pt x="137" y="126"/>
                  </a:lnTo>
                  <a:lnTo>
                    <a:pt x="134" y="14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6"/>
            <p:cNvSpPr>
              <a:spLocks/>
            </p:cNvSpPr>
            <p:nvPr userDrawn="1"/>
          </p:nvSpPr>
          <p:spPr bwMode="auto">
            <a:xfrm>
              <a:off x="3562" y="1931"/>
              <a:ext cx="96" cy="153"/>
            </a:xfrm>
            <a:custGeom>
              <a:avLst/>
              <a:gdLst>
                <a:gd name="T0" fmla="*/ 95 w 96"/>
                <a:gd name="T1" fmla="*/ 144 h 153"/>
                <a:gd name="T2" fmla="*/ 95 w 96"/>
                <a:gd name="T3" fmla="*/ 144 h 153"/>
                <a:gd name="T4" fmla="*/ 96 w 96"/>
                <a:gd name="T5" fmla="*/ 136 h 153"/>
                <a:gd name="T6" fmla="*/ 96 w 96"/>
                <a:gd name="T7" fmla="*/ 136 h 153"/>
                <a:gd name="T8" fmla="*/ 59 w 96"/>
                <a:gd name="T9" fmla="*/ 137 h 153"/>
                <a:gd name="T10" fmla="*/ 23 w 96"/>
                <a:gd name="T11" fmla="*/ 138 h 153"/>
                <a:gd name="T12" fmla="*/ 23 w 96"/>
                <a:gd name="T13" fmla="*/ 138 h 153"/>
                <a:gd name="T14" fmla="*/ 23 w 96"/>
                <a:gd name="T15" fmla="*/ 80 h 153"/>
                <a:gd name="T16" fmla="*/ 23 w 96"/>
                <a:gd name="T17" fmla="*/ 80 h 153"/>
                <a:gd name="T18" fmla="*/ 47 w 96"/>
                <a:gd name="T19" fmla="*/ 80 h 153"/>
                <a:gd name="T20" fmla="*/ 79 w 96"/>
                <a:gd name="T21" fmla="*/ 81 h 153"/>
                <a:gd name="T22" fmla="*/ 79 w 96"/>
                <a:gd name="T23" fmla="*/ 81 h 153"/>
                <a:gd name="T24" fmla="*/ 77 w 96"/>
                <a:gd name="T25" fmla="*/ 74 h 153"/>
                <a:gd name="T26" fmla="*/ 77 w 96"/>
                <a:gd name="T27" fmla="*/ 74 h 153"/>
                <a:gd name="T28" fmla="*/ 79 w 96"/>
                <a:gd name="T29" fmla="*/ 66 h 153"/>
                <a:gd name="T30" fmla="*/ 79 w 96"/>
                <a:gd name="T31" fmla="*/ 66 h 153"/>
                <a:gd name="T32" fmla="*/ 56 w 96"/>
                <a:gd name="T33" fmla="*/ 67 h 153"/>
                <a:gd name="T34" fmla="*/ 23 w 96"/>
                <a:gd name="T35" fmla="*/ 67 h 153"/>
                <a:gd name="T36" fmla="*/ 23 w 96"/>
                <a:gd name="T37" fmla="*/ 67 h 153"/>
                <a:gd name="T38" fmla="*/ 23 w 96"/>
                <a:gd name="T39" fmla="*/ 11 h 153"/>
                <a:gd name="T40" fmla="*/ 23 w 96"/>
                <a:gd name="T41" fmla="*/ 11 h 153"/>
                <a:gd name="T42" fmla="*/ 63 w 96"/>
                <a:gd name="T43" fmla="*/ 13 h 153"/>
                <a:gd name="T44" fmla="*/ 93 w 96"/>
                <a:gd name="T45" fmla="*/ 14 h 153"/>
                <a:gd name="T46" fmla="*/ 93 w 96"/>
                <a:gd name="T47" fmla="*/ 14 h 153"/>
                <a:gd name="T48" fmla="*/ 92 w 96"/>
                <a:gd name="T49" fmla="*/ 7 h 153"/>
                <a:gd name="T50" fmla="*/ 92 w 96"/>
                <a:gd name="T51" fmla="*/ 7 h 153"/>
                <a:gd name="T52" fmla="*/ 93 w 96"/>
                <a:gd name="T53" fmla="*/ 0 h 153"/>
                <a:gd name="T54" fmla="*/ 93 w 96"/>
                <a:gd name="T55" fmla="*/ 0 h 153"/>
                <a:gd name="T56" fmla="*/ 47 w 96"/>
                <a:gd name="T57" fmla="*/ 1 h 153"/>
                <a:gd name="T58" fmla="*/ 47 w 96"/>
                <a:gd name="T59" fmla="*/ 1 h 153"/>
                <a:gd name="T60" fmla="*/ 0 w 96"/>
                <a:gd name="T61" fmla="*/ 0 h 153"/>
                <a:gd name="T62" fmla="*/ 0 w 96"/>
                <a:gd name="T63" fmla="*/ 0 h 153"/>
                <a:gd name="T64" fmla="*/ 0 w 96"/>
                <a:gd name="T65" fmla="*/ 29 h 153"/>
                <a:gd name="T66" fmla="*/ 2 w 96"/>
                <a:gd name="T67" fmla="*/ 57 h 153"/>
                <a:gd name="T68" fmla="*/ 2 w 96"/>
                <a:gd name="T69" fmla="*/ 94 h 153"/>
                <a:gd name="T70" fmla="*/ 2 w 96"/>
                <a:gd name="T71" fmla="*/ 94 h 153"/>
                <a:gd name="T72" fmla="*/ 0 w 96"/>
                <a:gd name="T73" fmla="*/ 124 h 153"/>
                <a:gd name="T74" fmla="*/ 0 w 96"/>
                <a:gd name="T75" fmla="*/ 153 h 153"/>
                <a:gd name="T76" fmla="*/ 0 w 96"/>
                <a:gd name="T77" fmla="*/ 153 h 153"/>
                <a:gd name="T78" fmla="*/ 47 w 96"/>
                <a:gd name="T79" fmla="*/ 151 h 153"/>
                <a:gd name="T80" fmla="*/ 47 w 96"/>
                <a:gd name="T81" fmla="*/ 151 h 153"/>
                <a:gd name="T82" fmla="*/ 49 w 96"/>
                <a:gd name="T83" fmla="*/ 151 h 153"/>
                <a:gd name="T84" fmla="*/ 49 w 96"/>
                <a:gd name="T85" fmla="*/ 151 h 153"/>
                <a:gd name="T86" fmla="*/ 66 w 96"/>
                <a:gd name="T87" fmla="*/ 151 h 153"/>
                <a:gd name="T88" fmla="*/ 66 w 96"/>
                <a:gd name="T89" fmla="*/ 151 h 153"/>
                <a:gd name="T90" fmla="*/ 96 w 96"/>
                <a:gd name="T91" fmla="*/ 153 h 153"/>
                <a:gd name="T92" fmla="*/ 96 w 96"/>
                <a:gd name="T93" fmla="*/ 153 h 153"/>
                <a:gd name="T94" fmla="*/ 96 w 96"/>
                <a:gd name="T95" fmla="*/ 153 h 153"/>
                <a:gd name="T96" fmla="*/ 96 w 96"/>
                <a:gd name="T97" fmla="*/ 153 h 153"/>
                <a:gd name="T98" fmla="*/ 95 w 96"/>
                <a:gd name="T99" fmla="*/ 144 h 153"/>
                <a:gd name="T100" fmla="*/ 95 w 96"/>
                <a:gd name="T101"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53">
                  <a:moveTo>
                    <a:pt x="95" y="144"/>
                  </a:moveTo>
                  <a:lnTo>
                    <a:pt x="95" y="144"/>
                  </a:lnTo>
                  <a:lnTo>
                    <a:pt x="96" y="136"/>
                  </a:lnTo>
                  <a:lnTo>
                    <a:pt x="96" y="136"/>
                  </a:lnTo>
                  <a:lnTo>
                    <a:pt x="59" y="137"/>
                  </a:lnTo>
                  <a:lnTo>
                    <a:pt x="23" y="138"/>
                  </a:lnTo>
                  <a:lnTo>
                    <a:pt x="23" y="138"/>
                  </a:lnTo>
                  <a:lnTo>
                    <a:pt x="23" y="80"/>
                  </a:lnTo>
                  <a:lnTo>
                    <a:pt x="23" y="80"/>
                  </a:lnTo>
                  <a:lnTo>
                    <a:pt x="47" y="80"/>
                  </a:lnTo>
                  <a:lnTo>
                    <a:pt x="79" y="81"/>
                  </a:lnTo>
                  <a:lnTo>
                    <a:pt x="79" y="81"/>
                  </a:lnTo>
                  <a:lnTo>
                    <a:pt x="77" y="74"/>
                  </a:lnTo>
                  <a:lnTo>
                    <a:pt x="77" y="74"/>
                  </a:lnTo>
                  <a:lnTo>
                    <a:pt x="79" y="66"/>
                  </a:lnTo>
                  <a:lnTo>
                    <a:pt x="79" y="66"/>
                  </a:lnTo>
                  <a:lnTo>
                    <a:pt x="56" y="67"/>
                  </a:lnTo>
                  <a:lnTo>
                    <a:pt x="23" y="67"/>
                  </a:lnTo>
                  <a:lnTo>
                    <a:pt x="23" y="67"/>
                  </a:lnTo>
                  <a:lnTo>
                    <a:pt x="23" y="11"/>
                  </a:lnTo>
                  <a:lnTo>
                    <a:pt x="23" y="11"/>
                  </a:lnTo>
                  <a:lnTo>
                    <a:pt x="63" y="13"/>
                  </a:lnTo>
                  <a:lnTo>
                    <a:pt x="93" y="14"/>
                  </a:lnTo>
                  <a:lnTo>
                    <a:pt x="93" y="14"/>
                  </a:lnTo>
                  <a:lnTo>
                    <a:pt x="92" y="7"/>
                  </a:lnTo>
                  <a:lnTo>
                    <a:pt x="92" y="7"/>
                  </a:lnTo>
                  <a:lnTo>
                    <a:pt x="93" y="0"/>
                  </a:lnTo>
                  <a:lnTo>
                    <a:pt x="93" y="0"/>
                  </a:lnTo>
                  <a:lnTo>
                    <a:pt x="47" y="1"/>
                  </a:lnTo>
                  <a:lnTo>
                    <a:pt x="47" y="1"/>
                  </a:lnTo>
                  <a:lnTo>
                    <a:pt x="0" y="0"/>
                  </a:lnTo>
                  <a:lnTo>
                    <a:pt x="0" y="0"/>
                  </a:lnTo>
                  <a:lnTo>
                    <a:pt x="0" y="29"/>
                  </a:lnTo>
                  <a:lnTo>
                    <a:pt x="2" y="57"/>
                  </a:lnTo>
                  <a:lnTo>
                    <a:pt x="2" y="94"/>
                  </a:lnTo>
                  <a:lnTo>
                    <a:pt x="2" y="94"/>
                  </a:lnTo>
                  <a:lnTo>
                    <a:pt x="0" y="124"/>
                  </a:lnTo>
                  <a:lnTo>
                    <a:pt x="0" y="153"/>
                  </a:lnTo>
                  <a:lnTo>
                    <a:pt x="0" y="153"/>
                  </a:lnTo>
                  <a:lnTo>
                    <a:pt x="47" y="151"/>
                  </a:lnTo>
                  <a:lnTo>
                    <a:pt x="47" y="151"/>
                  </a:lnTo>
                  <a:lnTo>
                    <a:pt x="49" y="151"/>
                  </a:lnTo>
                  <a:lnTo>
                    <a:pt x="49" y="151"/>
                  </a:lnTo>
                  <a:lnTo>
                    <a:pt x="66" y="151"/>
                  </a:lnTo>
                  <a:lnTo>
                    <a:pt x="66" y="151"/>
                  </a:lnTo>
                  <a:lnTo>
                    <a:pt x="96" y="153"/>
                  </a:lnTo>
                  <a:lnTo>
                    <a:pt x="96" y="153"/>
                  </a:lnTo>
                  <a:lnTo>
                    <a:pt x="96" y="153"/>
                  </a:lnTo>
                  <a:lnTo>
                    <a:pt x="96" y="153"/>
                  </a:lnTo>
                  <a:lnTo>
                    <a:pt x="95" y="144"/>
                  </a:lnTo>
                  <a:lnTo>
                    <a:pt x="95" y="14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7"/>
            <p:cNvSpPr>
              <a:spLocks noEditPoints="1"/>
            </p:cNvSpPr>
            <p:nvPr userDrawn="1"/>
          </p:nvSpPr>
          <p:spPr bwMode="auto">
            <a:xfrm>
              <a:off x="3684" y="1931"/>
              <a:ext cx="117" cy="153"/>
            </a:xfrm>
            <a:custGeom>
              <a:avLst/>
              <a:gdLst>
                <a:gd name="T0" fmla="*/ 23 w 117"/>
                <a:gd name="T1" fmla="*/ 96 h 153"/>
                <a:gd name="T2" fmla="*/ 23 w 117"/>
                <a:gd name="T3" fmla="*/ 124 h 153"/>
                <a:gd name="T4" fmla="*/ 24 w 117"/>
                <a:gd name="T5" fmla="*/ 153 h 153"/>
                <a:gd name="T6" fmla="*/ 13 w 117"/>
                <a:gd name="T7" fmla="*/ 151 h 153"/>
                <a:gd name="T8" fmla="*/ 0 w 117"/>
                <a:gd name="T9" fmla="*/ 153 h 153"/>
                <a:gd name="T10" fmla="*/ 3 w 117"/>
                <a:gd name="T11" fmla="*/ 96 h 153"/>
                <a:gd name="T12" fmla="*/ 3 w 117"/>
                <a:gd name="T13" fmla="*/ 57 h 153"/>
                <a:gd name="T14" fmla="*/ 0 w 117"/>
                <a:gd name="T15" fmla="*/ 0 h 153"/>
                <a:gd name="T16" fmla="*/ 28 w 117"/>
                <a:gd name="T17" fmla="*/ 1 h 153"/>
                <a:gd name="T18" fmla="*/ 53 w 117"/>
                <a:gd name="T19" fmla="*/ 0 h 153"/>
                <a:gd name="T20" fmla="*/ 63 w 117"/>
                <a:gd name="T21" fmla="*/ 0 h 153"/>
                <a:gd name="T22" fmla="*/ 80 w 117"/>
                <a:gd name="T23" fmla="*/ 3 h 153"/>
                <a:gd name="T24" fmla="*/ 92 w 117"/>
                <a:gd name="T25" fmla="*/ 11 h 153"/>
                <a:gd name="T26" fmla="*/ 100 w 117"/>
                <a:gd name="T27" fmla="*/ 26 h 153"/>
                <a:gd name="T28" fmla="*/ 101 w 117"/>
                <a:gd name="T29" fmla="*/ 34 h 153"/>
                <a:gd name="T30" fmla="*/ 97 w 117"/>
                <a:gd name="T31" fmla="*/ 54 h 153"/>
                <a:gd name="T32" fmla="*/ 84 w 117"/>
                <a:gd name="T33" fmla="*/ 66 h 153"/>
                <a:gd name="T34" fmla="*/ 70 w 117"/>
                <a:gd name="T35" fmla="*/ 74 h 153"/>
                <a:gd name="T36" fmla="*/ 55 w 117"/>
                <a:gd name="T37" fmla="*/ 77 h 153"/>
                <a:gd name="T38" fmla="*/ 117 w 117"/>
                <a:gd name="T39" fmla="*/ 153 h 153"/>
                <a:gd name="T40" fmla="*/ 104 w 117"/>
                <a:gd name="T41" fmla="*/ 151 h 153"/>
                <a:gd name="T42" fmla="*/ 90 w 117"/>
                <a:gd name="T43" fmla="*/ 153 h 153"/>
                <a:gd name="T44" fmla="*/ 65 w 117"/>
                <a:gd name="T45" fmla="*/ 117 h 153"/>
                <a:gd name="T46" fmla="*/ 34 w 117"/>
                <a:gd name="T47" fmla="*/ 77 h 153"/>
                <a:gd name="T48" fmla="*/ 23 w 117"/>
                <a:gd name="T49" fmla="*/ 77 h 153"/>
                <a:gd name="T50" fmla="*/ 37 w 117"/>
                <a:gd name="T51" fmla="*/ 70 h 153"/>
                <a:gd name="T52" fmla="*/ 51 w 117"/>
                <a:gd name="T53" fmla="*/ 69 h 153"/>
                <a:gd name="T54" fmla="*/ 65 w 117"/>
                <a:gd name="T55" fmla="*/ 63 h 153"/>
                <a:gd name="T56" fmla="*/ 75 w 117"/>
                <a:gd name="T57" fmla="*/ 53 h 153"/>
                <a:gd name="T58" fmla="*/ 80 w 117"/>
                <a:gd name="T59" fmla="*/ 39 h 153"/>
                <a:gd name="T60" fmla="*/ 78 w 117"/>
                <a:gd name="T61" fmla="*/ 30 h 153"/>
                <a:gd name="T62" fmla="*/ 72 w 117"/>
                <a:gd name="T63" fmla="*/ 19 h 153"/>
                <a:gd name="T64" fmla="*/ 63 w 117"/>
                <a:gd name="T65" fmla="*/ 13 h 153"/>
                <a:gd name="T66" fmla="*/ 45 w 117"/>
                <a:gd name="T67" fmla="*/ 9 h 153"/>
                <a:gd name="T68" fmla="*/ 24 w 117"/>
                <a:gd name="T69" fmla="*/ 10 h 153"/>
                <a:gd name="T70" fmla="*/ 23 w 117"/>
                <a:gd name="T71" fmla="*/ 57 h 153"/>
                <a:gd name="T72" fmla="*/ 23 w 117"/>
                <a:gd name="T73" fmla="*/ 69 h 153"/>
                <a:gd name="T74" fmla="*/ 37 w 117"/>
                <a:gd name="T75" fmla="*/ 7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153">
                  <a:moveTo>
                    <a:pt x="23" y="77"/>
                  </a:moveTo>
                  <a:lnTo>
                    <a:pt x="23" y="96"/>
                  </a:lnTo>
                  <a:lnTo>
                    <a:pt x="23" y="96"/>
                  </a:lnTo>
                  <a:lnTo>
                    <a:pt x="23" y="124"/>
                  </a:lnTo>
                  <a:lnTo>
                    <a:pt x="24" y="153"/>
                  </a:lnTo>
                  <a:lnTo>
                    <a:pt x="24" y="153"/>
                  </a:lnTo>
                  <a:lnTo>
                    <a:pt x="13" y="151"/>
                  </a:lnTo>
                  <a:lnTo>
                    <a:pt x="13" y="151"/>
                  </a:lnTo>
                  <a:lnTo>
                    <a:pt x="0" y="153"/>
                  </a:lnTo>
                  <a:lnTo>
                    <a:pt x="0" y="153"/>
                  </a:lnTo>
                  <a:lnTo>
                    <a:pt x="1" y="124"/>
                  </a:lnTo>
                  <a:lnTo>
                    <a:pt x="3" y="96"/>
                  </a:lnTo>
                  <a:lnTo>
                    <a:pt x="3" y="57"/>
                  </a:lnTo>
                  <a:lnTo>
                    <a:pt x="3" y="57"/>
                  </a:lnTo>
                  <a:lnTo>
                    <a:pt x="1" y="29"/>
                  </a:lnTo>
                  <a:lnTo>
                    <a:pt x="0" y="0"/>
                  </a:lnTo>
                  <a:lnTo>
                    <a:pt x="0" y="0"/>
                  </a:lnTo>
                  <a:lnTo>
                    <a:pt x="28" y="1"/>
                  </a:lnTo>
                  <a:lnTo>
                    <a:pt x="28" y="1"/>
                  </a:lnTo>
                  <a:lnTo>
                    <a:pt x="53" y="0"/>
                  </a:lnTo>
                  <a:lnTo>
                    <a:pt x="53" y="0"/>
                  </a:lnTo>
                  <a:lnTo>
                    <a:pt x="63" y="0"/>
                  </a:lnTo>
                  <a:lnTo>
                    <a:pt x="71" y="1"/>
                  </a:lnTo>
                  <a:lnTo>
                    <a:pt x="80" y="3"/>
                  </a:lnTo>
                  <a:lnTo>
                    <a:pt x="87" y="7"/>
                  </a:lnTo>
                  <a:lnTo>
                    <a:pt x="92" y="11"/>
                  </a:lnTo>
                  <a:lnTo>
                    <a:pt x="97" y="17"/>
                  </a:lnTo>
                  <a:lnTo>
                    <a:pt x="100" y="26"/>
                  </a:lnTo>
                  <a:lnTo>
                    <a:pt x="101" y="34"/>
                  </a:lnTo>
                  <a:lnTo>
                    <a:pt x="101" y="34"/>
                  </a:lnTo>
                  <a:lnTo>
                    <a:pt x="100" y="46"/>
                  </a:lnTo>
                  <a:lnTo>
                    <a:pt x="97" y="54"/>
                  </a:lnTo>
                  <a:lnTo>
                    <a:pt x="91" y="61"/>
                  </a:lnTo>
                  <a:lnTo>
                    <a:pt x="84" y="66"/>
                  </a:lnTo>
                  <a:lnTo>
                    <a:pt x="77" y="70"/>
                  </a:lnTo>
                  <a:lnTo>
                    <a:pt x="70" y="74"/>
                  </a:lnTo>
                  <a:lnTo>
                    <a:pt x="55" y="77"/>
                  </a:lnTo>
                  <a:lnTo>
                    <a:pt x="55" y="77"/>
                  </a:lnTo>
                  <a:lnTo>
                    <a:pt x="85" y="114"/>
                  </a:lnTo>
                  <a:lnTo>
                    <a:pt x="117" y="153"/>
                  </a:lnTo>
                  <a:lnTo>
                    <a:pt x="117" y="153"/>
                  </a:lnTo>
                  <a:lnTo>
                    <a:pt x="104" y="151"/>
                  </a:lnTo>
                  <a:lnTo>
                    <a:pt x="104" y="151"/>
                  </a:lnTo>
                  <a:lnTo>
                    <a:pt x="90" y="153"/>
                  </a:lnTo>
                  <a:lnTo>
                    <a:pt x="90" y="153"/>
                  </a:lnTo>
                  <a:lnTo>
                    <a:pt x="65" y="117"/>
                  </a:lnTo>
                  <a:lnTo>
                    <a:pt x="50" y="96"/>
                  </a:lnTo>
                  <a:lnTo>
                    <a:pt x="34" y="77"/>
                  </a:lnTo>
                  <a:lnTo>
                    <a:pt x="34" y="77"/>
                  </a:lnTo>
                  <a:lnTo>
                    <a:pt x="23" y="77"/>
                  </a:lnTo>
                  <a:lnTo>
                    <a:pt x="23" y="77"/>
                  </a:lnTo>
                  <a:close/>
                  <a:moveTo>
                    <a:pt x="37" y="70"/>
                  </a:moveTo>
                  <a:lnTo>
                    <a:pt x="37" y="70"/>
                  </a:lnTo>
                  <a:lnTo>
                    <a:pt x="51" y="69"/>
                  </a:lnTo>
                  <a:lnTo>
                    <a:pt x="58" y="66"/>
                  </a:lnTo>
                  <a:lnTo>
                    <a:pt x="65" y="63"/>
                  </a:lnTo>
                  <a:lnTo>
                    <a:pt x="71" y="59"/>
                  </a:lnTo>
                  <a:lnTo>
                    <a:pt x="75" y="53"/>
                  </a:lnTo>
                  <a:lnTo>
                    <a:pt x="78" y="47"/>
                  </a:lnTo>
                  <a:lnTo>
                    <a:pt x="80" y="39"/>
                  </a:lnTo>
                  <a:lnTo>
                    <a:pt x="80" y="39"/>
                  </a:lnTo>
                  <a:lnTo>
                    <a:pt x="78" y="30"/>
                  </a:lnTo>
                  <a:lnTo>
                    <a:pt x="77" y="24"/>
                  </a:lnTo>
                  <a:lnTo>
                    <a:pt x="72" y="19"/>
                  </a:lnTo>
                  <a:lnTo>
                    <a:pt x="68" y="16"/>
                  </a:lnTo>
                  <a:lnTo>
                    <a:pt x="63" y="13"/>
                  </a:lnTo>
                  <a:lnTo>
                    <a:pt x="57" y="10"/>
                  </a:lnTo>
                  <a:lnTo>
                    <a:pt x="45" y="9"/>
                  </a:lnTo>
                  <a:lnTo>
                    <a:pt x="45" y="9"/>
                  </a:lnTo>
                  <a:lnTo>
                    <a:pt x="24" y="10"/>
                  </a:lnTo>
                  <a:lnTo>
                    <a:pt x="24" y="10"/>
                  </a:lnTo>
                  <a:lnTo>
                    <a:pt x="23" y="57"/>
                  </a:lnTo>
                  <a:lnTo>
                    <a:pt x="23" y="57"/>
                  </a:lnTo>
                  <a:lnTo>
                    <a:pt x="23" y="69"/>
                  </a:lnTo>
                  <a:lnTo>
                    <a:pt x="23" y="69"/>
                  </a:lnTo>
                  <a:lnTo>
                    <a:pt x="37" y="70"/>
                  </a:lnTo>
                  <a:lnTo>
                    <a:pt x="37" y="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userDrawn="1"/>
          </p:nvSpPr>
          <p:spPr bwMode="auto">
            <a:xfrm>
              <a:off x="3821" y="1930"/>
              <a:ext cx="135" cy="155"/>
            </a:xfrm>
            <a:custGeom>
              <a:avLst/>
              <a:gdLst>
                <a:gd name="T0" fmla="*/ 135 w 135"/>
                <a:gd name="T1" fmla="*/ 1 h 155"/>
                <a:gd name="T2" fmla="*/ 135 w 135"/>
                <a:gd name="T3" fmla="*/ 1 h 155"/>
                <a:gd name="T4" fmla="*/ 125 w 135"/>
                <a:gd name="T5" fmla="*/ 1 h 155"/>
                <a:gd name="T6" fmla="*/ 125 w 135"/>
                <a:gd name="T7" fmla="*/ 1 h 155"/>
                <a:gd name="T8" fmla="*/ 117 w 135"/>
                <a:gd name="T9" fmla="*/ 1 h 155"/>
                <a:gd name="T10" fmla="*/ 117 w 135"/>
                <a:gd name="T11" fmla="*/ 1 h 155"/>
                <a:gd name="T12" fmla="*/ 118 w 135"/>
                <a:gd name="T13" fmla="*/ 37 h 155"/>
                <a:gd name="T14" fmla="*/ 120 w 135"/>
                <a:gd name="T15" fmla="*/ 74 h 155"/>
                <a:gd name="T16" fmla="*/ 120 w 135"/>
                <a:gd name="T17" fmla="*/ 74 h 155"/>
                <a:gd name="T18" fmla="*/ 118 w 135"/>
                <a:gd name="T19" fmla="*/ 114 h 155"/>
                <a:gd name="T20" fmla="*/ 118 w 135"/>
                <a:gd name="T21" fmla="*/ 114 h 155"/>
                <a:gd name="T22" fmla="*/ 10 w 135"/>
                <a:gd name="T23" fmla="*/ 0 h 155"/>
                <a:gd name="T24" fmla="*/ 1 w 135"/>
                <a:gd name="T25" fmla="*/ 0 h 155"/>
                <a:gd name="T26" fmla="*/ 1 w 135"/>
                <a:gd name="T27" fmla="*/ 0 h 155"/>
                <a:gd name="T28" fmla="*/ 3 w 135"/>
                <a:gd name="T29" fmla="*/ 57 h 155"/>
                <a:gd name="T30" fmla="*/ 3 w 135"/>
                <a:gd name="T31" fmla="*/ 57 h 155"/>
                <a:gd name="T32" fmla="*/ 3 w 135"/>
                <a:gd name="T33" fmla="*/ 109 h 155"/>
                <a:gd name="T34" fmla="*/ 0 w 135"/>
                <a:gd name="T35" fmla="*/ 154 h 155"/>
                <a:gd name="T36" fmla="*/ 0 w 135"/>
                <a:gd name="T37" fmla="*/ 154 h 155"/>
                <a:gd name="T38" fmla="*/ 10 w 135"/>
                <a:gd name="T39" fmla="*/ 152 h 155"/>
                <a:gd name="T40" fmla="*/ 10 w 135"/>
                <a:gd name="T41" fmla="*/ 152 h 155"/>
                <a:gd name="T42" fmla="*/ 20 w 135"/>
                <a:gd name="T43" fmla="*/ 154 h 155"/>
                <a:gd name="T44" fmla="*/ 20 w 135"/>
                <a:gd name="T45" fmla="*/ 154 h 155"/>
                <a:gd name="T46" fmla="*/ 18 w 135"/>
                <a:gd name="T47" fmla="*/ 118 h 155"/>
                <a:gd name="T48" fmla="*/ 17 w 135"/>
                <a:gd name="T49" fmla="*/ 79 h 155"/>
                <a:gd name="T50" fmla="*/ 17 w 135"/>
                <a:gd name="T51" fmla="*/ 79 h 155"/>
                <a:gd name="T52" fmla="*/ 17 w 135"/>
                <a:gd name="T53" fmla="*/ 38 h 155"/>
                <a:gd name="T54" fmla="*/ 17 w 135"/>
                <a:gd name="T55" fmla="*/ 38 h 155"/>
                <a:gd name="T56" fmla="*/ 71 w 135"/>
                <a:gd name="T57" fmla="*/ 95 h 155"/>
                <a:gd name="T58" fmla="*/ 107 w 135"/>
                <a:gd name="T59" fmla="*/ 134 h 155"/>
                <a:gd name="T60" fmla="*/ 127 w 135"/>
                <a:gd name="T61" fmla="*/ 155 h 155"/>
                <a:gd name="T62" fmla="*/ 134 w 135"/>
                <a:gd name="T63" fmla="*/ 155 h 155"/>
                <a:gd name="T64" fmla="*/ 134 w 135"/>
                <a:gd name="T65" fmla="*/ 155 h 155"/>
                <a:gd name="T66" fmla="*/ 132 w 135"/>
                <a:gd name="T67" fmla="*/ 98 h 155"/>
                <a:gd name="T68" fmla="*/ 132 w 135"/>
                <a:gd name="T69" fmla="*/ 98 h 155"/>
                <a:gd name="T70" fmla="*/ 134 w 135"/>
                <a:gd name="T71" fmla="*/ 45 h 155"/>
                <a:gd name="T72" fmla="*/ 135 w 135"/>
                <a:gd name="T73" fmla="*/ 1 h 155"/>
                <a:gd name="T74" fmla="*/ 135 w 135"/>
                <a:gd name="T75" fmla="*/ 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55">
                  <a:moveTo>
                    <a:pt x="135" y="1"/>
                  </a:moveTo>
                  <a:lnTo>
                    <a:pt x="135" y="1"/>
                  </a:lnTo>
                  <a:lnTo>
                    <a:pt x="125" y="1"/>
                  </a:lnTo>
                  <a:lnTo>
                    <a:pt x="125" y="1"/>
                  </a:lnTo>
                  <a:lnTo>
                    <a:pt x="117" y="1"/>
                  </a:lnTo>
                  <a:lnTo>
                    <a:pt x="117" y="1"/>
                  </a:lnTo>
                  <a:lnTo>
                    <a:pt x="118" y="37"/>
                  </a:lnTo>
                  <a:lnTo>
                    <a:pt x="120" y="74"/>
                  </a:lnTo>
                  <a:lnTo>
                    <a:pt x="120" y="74"/>
                  </a:lnTo>
                  <a:lnTo>
                    <a:pt x="118" y="114"/>
                  </a:lnTo>
                  <a:lnTo>
                    <a:pt x="118" y="114"/>
                  </a:lnTo>
                  <a:lnTo>
                    <a:pt x="10" y="0"/>
                  </a:lnTo>
                  <a:lnTo>
                    <a:pt x="1" y="0"/>
                  </a:lnTo>
                  <a:lnTo>
                    <a:pt x="1" y="0"/>
                  </a:lnTo>
                  <a:lnTo>
                    <a:pt x="3" y="57"/>
                  </a:lnTo>
                  <a:lnTo>
                    <a:pt x="3" y="57"/>
                  </a:lnTo>
                  <a:lnTo>
                    <a:pt x="3" y="109"/>
                  </a:lnTo>
                  <a:lnTo>
                    <a:pt x="0" y="154"/>
                  </a:lnTo>
                  <a:lnTo>
                    <a:pt x="0" y="154"/>
                  </a:lnTo>
                  <a:lnTo>
                    <a:pt x="10" y="152"/>
                  </a:lnTo>
                  <a:lnTo>
                    <a:pt x="10" y="152"/>
                  </a:lnTo>
                  <a:lnTo>
                    <a:pt x="20" y="154"/>
                  </a:lnTo>
                  <a:lnTo>
                    <a:pt x="20" y="154"/>
                  </a:lnTo>
                  <a:lnTo>
                    <a:pt x="18" y="118"/>
                  </a:lnTo>
                  <a:lnTo>
                    <a:pt x="17" y="79"/>
                  </a:lnTo>
                  <a:lnTo>
                    <a:pt x="17" y="79"/>
                  </a:lnTo>
                  <a:lnTo>
                    <a:pt x="17" y="38"/>
                  </a:lnTo>
                  <a:lnTo>
                    <a:pt x="17" y="38"/>
                  </a:lnTo>
                  <a:lnTo>
                    <a:pt x="71" y="95"/>
                  </a:lnTo>
                  <a:lnTo>
                    <a:pt x="107" y="134"/>
                  </a:lnTo>
                  <a:lnTo>
                    <a:pt x="127" y="155"/>
                  </a:lnTo>
                  <a:lnTo>
                    <a:pt x="134" y="155"/>
                  </a:lnTo>
                  <a:lnTo>
                    <a:pt x="134" y="155"/>
                  </a:lnTo>
                  <a:lnTo>
                    <a:pt x="132" y="98"/>
                  </a:lnTo>
                  <a:lnTo>
                    <a:pt x="132" y="98"/>
                  </a:lnTo>
                  <a:lnTo>
                    <a:pt x="134" y="45"/>
                  </a:lnTo>
                  <a:lnTo>
                    <a:pt x="135" y="1"/>
                  </a:lnTo>
                  <a:lnTo>
                    <a:pt x="135" y="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p:cNvSpPr>
            <p:nvPr userDrawn="1"/>
          </p:nvSpPr>
          <p:spPr bwMode="auto">
            <a:xfrm>
              <a:off x="3477" y="2144"/>
              <a:ext cx="77" cy="185"/>
            </a:xfrm>
            <a:custGeom>
              <a:avLst/>
              <a:gdLst>
                <a:gd name="T0" fmla="*/ 77 w 77"/>
                <a:gd name="T1" fmla="*/ 185 h 185"/>
                <a:gd name="T2" fmla="*/ 77 w 77"/>
                <a:gd name="T3" fmla="*/ 185 h 185"/>
                <a:gd name="T4" fmla="*/ 63 w 77"/>
                <a:gd name="T5" fmla="*/ 159 h 185"/>
                <a:gd name="T6" fmla="*/ 50 w 77"/>
                <a:gd name="T7" fmla="*/ 134 h 185"/>
                <a:gd name="T8" fmla="*/ 40 w 77"/>
                <a:gd name="T9" fmla="*/ 109 h 185"/>
                <a:gd name="T10" fmla="*/ 33 w 77"/>
                <a:gd name="T11" fmla="*/ 85 h 185"/>
                <a:gd name="T12" fmla="*/ 27 w 77"/>
                <a:gd name="T13" fmla="*/ 62 h 185"/>
                <a:gd name="T14" fmla="*/ 23 w 77"/>
                <a:gd name="T15" fmla="*/ 40 h 185"/>
                <a:gd name="T16" fmla="*/ 20 w 77"/>
                <a:gd name="T17" fmla="*/ 18 h 185"/>
                <a:gd name="T18" fmla="*/ 20 w 77"/>
                <a:gd name="T19" fmla="*/ 0 h 185"/>
                <a:gd name="T20" fmla="*/ 20 w 77"/>
                <a:gd name="T21" fmla="*/ 0 h 185"/>
                <a:gd name="T22" fmla="*/ 0 w 77"/>
                <a:gd name="T23" fmla="*/ 0 h 185"/>
                <a:gd name="T24" fmla="*/ 0 w 77"/>
                <a:gd name="T25" fmla="*/ 0 h 185"/>
                <a:gd name="T26" fmla="*/ 0 w 77"/>
                <a:gd name="T27" fmla="*/ 20 h 185"/>
                <a:gd name="T28" fmla="*/ 3 w 77"/>
                <a:gd name="T29" fmla="*/ 41 h 185"/>
                <a:gd name="T30" fmla="*/ 7 w 77"/>
                <a:gd name="T31" fmla="*/ 62 h 185"/>
                <a:gd name="T32" fmla="*/ 11 w 77"/>
                <a:gd name="T33" fmla="*/ 84 h 185"/>
                <a:gd name="T34" fmla="*/ 17 w 77"/>
                <a:gd name="T35" fmla="*/ 105 h 185"/>
                <a:gd name="T36" fmla="*/ 25 w 77"/>
                <a:gd name="T37" fmla="*/ 127 h 185"/>
                <a:gd name="T38" fmla="*/ 34 w 77"/>
                <a:gd name="T39" fmla="*/ 148 h 185"/>
                <a:gd name="T40" fmla="*/ 44 w 77"/>
                <a:gd name="T41" fmla="*/ 169 h 185"/>
                <a:gd name="T42" fmla="*/ 44 w 77"/>
                <a:gd name="T43" fmla="*/ 169 h 185"/>
                <a:gd name="T44" fmla="*/ 51 w 77"/>
                <a:gd name="T45" fmla="*/ 174 h 185"/>
                <a:gd name="T46" fmla="*/ 60 w 77"/>
                <a:gd name="T47" fmla="*/ 178 h 185"/>
                <a:gd name="T48" fmla="*/ 77 w 77"/>
                <a:gd name="T49" fmla="*/ 185 h 185"/>
                <a:gd name="T50" fmla="*/ 77 w 77"/>
                <a:gd name="T5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185">
                  <a:moveTo>
                    <a:pt x="77" y="185"/>
                  </a:moveTo>
                  <a:lnTo>
                    <a:pt x="77" y="185"/>
                  </a:lnTo>
                  <a:lnTo>
                    <a:pt x="63" y="159"/>
                  </a:lnTo>
                  <a:lnTo>
                    <a:pt x="50" y="134"/>
                  </a:lnTo>
                  <a:lnTo>
                    <a:pt x="40" y="109"/>
                  </a:lnTo>
                  <a:lnTo>
                    <a:pt x="33" y="85"/>
                  </a:lnTo>
                  <a:lnTo>
                    <a:pt x="27" y="62"/>
                  </a:lnTo>
                  <a:lnTo>
                    <a:pt x="23" y="40"/>
                  </a:lnTo>
                  <a:lnTo>
                    <a:pt x="20" y="18"/>
                  </a:lnTo>
                  <a:lnTo>
                    <a:pt x="20" y="0"/>
                  </a:lnTo>
                  <a:lnTo>
                    <a:pt x="20" y="0"/>
                  </a:lnTo>
                  <a:lnTo>
                    <a:pt x="0" y="0"/>
                  </a:lnTo>
                  <a:lnTo>
                    <a:pt x="0" y="0"/>
                  </a:lnTo>
                  <a:lnTo>
                    <a:pt x="0" y="20"/>
                  </a:lnTo>
                  <a:lnTo>
                    <a:pt x="3" y="41"/>
                  </a:lnTo>
                  <a:lnTo>
                    <a:pt x="7" y="62"/>
                  </a:lnTo>
                  <a:lnTo>
                    <a:pt x="11" y="84"/>
                  </a:lnTo>
                  <a:lnTo>
                    <a:pt x="17" y="105"/>
                  </a:lnTo>
                  <a:lnTo>
                    <a:pt x="25" y="127"/>
                  </a:lnTo>
                  <a:lnTo>
                    <a:pt x="34" y="148"/>
                  </a:lnTo>
                  <a:lnTo>
                    <a:pt x="44" y="169"/>
                  </a:lnTo>
                  <a:lnTo>
                    <a:pt x="44" y="169"/>
                  </a:lnTo>
                  <a:lnTo>
                    <a:pt x="51" y="174"/>
                  </a:lnTo>
                  <a:lnTo>
                    <a:pt x="60" y="178"/>
                  </a:lnTo>
                  <a:lnTo>
                    <a:pt x="77" y="185"/>
                  </a:lnTo>
                  <a:lnTo>
                    <a:pt x="77" y="1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userDrawn="1"/>
          </p:nvSpPr>
          <p:spPr bwMode="auto">
            <a:xfrm>
              <a:off x="3314" y="1640"/>
              <a:ext cx="1052" cy="1040"/>
            </a:xfrm>
            <a:custGeom>
              <a:avLst/>
              <a:gdLst>
                <a:gd name="T0" fmla="*/ 393 w 1052"/>
                <a:gd name="T1" fmla="*/ 0 h 1040"/>
                <a:gd name="T2" fmla="*/ 345 w 1052"/>
                <a:gd name="T3" fmla="*/ 1 h 1040"/>
                <a:gd name="T4" fmla="*/ 274 w 1052"/>
                <a:gd name="T5" fmla="*/ 14 h 1040"/>
                <a:gd name="T6" fmla="*/ 208 w 1052"/>
                <a:gd name="T7" fmla="*/ 39 h 1040"/>
                <a:gd name="T8" fmla="*/ 98 w 1052"/>
                <a:gd name="T9" fmla="*/ 123 h 1040"/>
                <a:gd name="T10" fmla="*/ 26 w 1052"/>
                <a:gd name="T11" fmla="*/ 240 h 1040"/>
                <a:gd name="T12" fmla="*/ 0 w 1052"/>
                <a:gd name="T13" fmla="*/ 375 h 1040"/>
                <a:gd name="T14" fmla="*/ 6 w 1052"/>
                <a:gd name="T15" fmla="*/ 441 h 1040"/>
                <a:gd name="T16" fmla="*/ 37 w 1052"/>
                <a:gd name="T17" fmla="*/ 575 h 1040"/>
                <a:gd name="T18" fmla="*/ 53 w 1052"/>
                <a:gd name="T19" fmla="*/ 562 h 1040"/>
                <a:gd name="T20" fmla="*/ 90 w 1052"/>
                <a:gd name="T21" fmla="*/ 618 h 1040"/>
                <a:gd name="T22" fmla="*/ 160 w 1052"/>
                <a:gd name="T23" fmla="*/ 682 h 1040"/>
                <a:gd name="T24" fmla="*/ 247 w 1052"/>
                <a:gd name="T25" fmla="*/ 728 h 1040"/>
                <a:gd name="T26" fmla="*/ 347 w 1052"/>
                <a:gd name="T27" fmla="*/ 749 h 1040"/>
                <a:gd name="T28" fmla="*/ 430 w 1052"/>
                <a:gd name="T29" fmla="*/ 746 h 1040"/>
                <a:gd name="T30" fmla="*/ 532 w 1052"/>
                <a:gd name="T31" fmla="*/ 716 h 1040"/>
                <a:gd name="T32" fmla="*/ 248 w 1052"/>
                <a:gd name="T33" fmla="*/ 1040 h 1040"/>
                <a:gd name="T34" fmla="*/ 584 w 1052"/>
                <a:gd name="T35" fmla="*/ 710 h 1040"/>
                <a:gd name="T36" fmla="*/ 688 w 1052"/>
                <a:gd name="T37" fmla="*/ 585 h 1040"/>
                <a:gd name="T38" fmla="*/ 725 w 1052"/>
                <a:gd name="T39" fmla="*/ 515 h 1040"/>
                <a:gd name="T40" fmla="*/ 748 w 1052"/>
                <a:gd name="T41" fmla="*/ 424 h 1040"/>
                <a:gd name="T42" fmla="*/ 894 w 1052"/>
                <a:gd name="T43" fmla="*/ 1039 h 1040"/>
                <a:gd name="T44" fmla="*/ 802 w 1052"/>
                <a:gd name="T45" fmla="*/ 541 h 1040"/>
                <a:gd name="T46" fmla="*/ 752 w 1052"/>
                <a:gd name="T47" fmla="*/ 318 h 1040"/>
                <a:gd name="T48" fmla="*/ 712 w 1052"/>
                <a:gd name="T49" fmla="*/ 210 h 1040"/>
                <a:gd name="T50" fmla="*/ 672 w 1052"/>
                <a:gd name="T51" fmla="*/ 167 h 1040"/>
                <a:gd name="T52" fmla="*/ 687 w 1052"/>
                <a:gd name="T53" fmla="*/ 207 h 1040"/>
                <a:gd name="T54" fmla="*/ 725 w 1052"/>
                <a:gd name="T55" fmla="*/ 315 h 1040"/>
                <a:gd name="T56" fmla="*/ 731 w 1052"/>
                <a:gd name="T57" fmla="*/ 394 h 1040"/>
                <a:gd name="T58" fmla="*/ 721 w 1052"/>
                <a:gd name="T59" fmla="*/ 464 h 1040"/>
                <a:gd name="T60" fmla="*/ 688 w 1052"/>
                <a:gd name="T61" fmla="*/ 545 h 1040"/>
                <a:gd name="T62" fmla="*/ 602 w 1052"/>
                <a:gd name="T63" fmla="*/ 649 h 1040"/>
                <a:gd name="T64" fmla="*/ 498 w 1052"/>
                <a:gd name="T65" fmla="*/ 709 h 1040"/>
                <a:gd name="T66" fmla="*/ 430 w 1052"/>
                <a:gd name="T67" fmla="*/ 726 h 1040"/>
                <a:gd name="T68" fmla="*/ 375 w 1052"/>
                <a:gd name="T69" fmla="*/ 730 h 1040"/>
                <a:gd name="T70" fmla="*/ 304 w 1052"/>
                <a:gd name="T71" fmla="*/ 723 h 1040"/>
                <a:gd name="T72" fmla="*/ 237 w 1052"/>
                <a:gd name="T73" fmla="*/ 703 h 1040"/>
                <a:gd name="T74" fmla="*/ 124 w 1052"/>
                <a:gd name="T75" fmla="*/ 626 h 1040"/>
                <a:gd name="T76" fmla="*/ 49 w 1052"/>
                <a:gd name="T77" fmla="*/ 514 h 1040"/>
                <a:gd name="T78" fmla="*/ 27 w 1052"/>
                <a:gd name="T79" fmla="*/ 447 h 1040"/>
                <a:gd name="T80" fmla="*/ 20 w 1052"/>
                <a:gd name="T81" fmla="*/ 375 h 1040"/>
                <a:gd name="T82" fmla="*/ 24 w 1052"/>
                <a:gd name="T83" fmla="*/ 321 h 1040"/>
                <a:gd name="T84" fmla="*/ 41 w 1052"/>
                <a:gd name="T85" fmla="*/ 253 h 1040"/>
                <a:gd name="T86" fmla="*/ 101 w 1052"/>
                <a:gd name="T87" fmla="*/ 150 h 1040"/>
                <a:gd name="T88" fmla="*/ 207 w 1052"/>
                <a:gd name="T89" fmla="*/ 63 h 1040"/>
                <a:gd name="T90" fmla="*/ 287 w 1052"/>
                <a:gd name="T91" fmla="*/ 31 h 1040"/>
                <a:gd name="T92" fmla="*/ 358 w 1052"/>
                <a:gd name="T93" fmla="*/ 20 h 1040"/>
                <a:gd name="T94" fmla="*/ 440 w 1052"/>
                <a:gd name="T95" fmla="*/ 26 h 1040"/>
                <a:gd name="T96" fmla="*/ 555 w 1052"/>
                <a:gd name="T97" fmla="*/ 68 h 1040"/>
                <a:gd name="T98" fmla="*/ 625 w 1052"/>
                <a:gd name="T99" fmla="*/ 108 h 1040"/>
                <a:gd name="T100" fmla="*/ 625 w 1052"/>
                <a:gd name="T101" fmla="*/ 97 h 1040"/>
                <a:gd name="T102" fmla="*/ 548 w 1052"/>
                <a:gd name="T103" fmla="*/ 44 h 1040"/>
                <a:gd name="T104" fmla="*/ 481 w 1052"/>
                <a:gd name="T105" fmla="*/ 19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2" h="1040">
                  <a:moveTo>
                    <a:pt x="1052" y="4"/>
                  </a:moveTo>
                  <a:lnTo>
                    <a:pt x="1052" y="4"/>
                  </a:lnTo>
                  <a:lnTo>
                    <a:pt x="782" y="1"/>
                  </a:lnTo>
                  <a:lnTo>
                    <a:pt x="393" y="0"/>
                  </a:lnTo>
                  <a:lnTo>
                    <a:pt x="393" y="0"/>
                  </a:lnTo>
                  <a:lnTo>
                    <a:pt x="361" y="0"/>
                  </a:lnTo>
                  <a:lnTo>
                    <a:pt x="345" y="1"/>
                  </a:lnTo>
                  <a:lnTo>
                    <a:pt x="345" y="1"/>
                  </a:lnTo>
                  <a:lnTo>
                    <a:pt x="327" y="3"/>
                  </a:lnTo>
                  <a:lnTo>
                    <a:pt x="308" y="6"/>
                  </a:lnTo>
                  <a:lnTo>
                    <a:pt x="291" y="10"/>
                  </a:lnTo>
                  <a:lnTo>
                    <a:pt x="274" y="14"/>
                  </a:lnTo>
                  <a:lnTo>
                    <a:pt x="257" y="19"/>
                  </a:lnTo>
                  <a:lnTo>
                    <a:pt x="240" y="24"/>
                  </a:lnTo>
                  <a:lnTo>
                    <a:pt x="224" y="31"/>
                  </a:lnTo>
                  <a:lnTo>
                    <a:pt x="208" y="39"/>
                  </a:lnTo>
                  <a:lnTo>
                    <a:pt x="178" y="56"/>
                  </a:lnTo>
                  <a:lnTo>
                    <a:pt x="150" y="76"/>
                  </a:lnTo>
                  <a:lnTo>
                    <a:pt x="123" y="98"/>
                  </a:lnTo>
                  <a:lnTo>
                    <a:pt x="98" y="123"/>
                  </a:lnTo>
                  <a:lnTo>
                    <a:pt x="77" y="150"/>
                  </a:lnTo>
                  <a:lnTo>
                    <a:pt x="57" y="178"/>
                  </a:lnTo>
                  <a:lnTo>
                    <a:pt x="40" y="208"/>
                  </a:lnTo>
                  <a:lnTo>
                    <a:pt x="26" y="240"/>
                  </a:lnTo>
                  <a:lnTo>
                    <a:pt x="14" y="272"/>
                  </a:lnTo>
                  <a:lnTo>
                    <a:pt x="7" y="305"/>
                  </a:lnTo>
                  <a:lnTo>
                    <a:pt x="1" y="340"/>
                  </a:lnTo>
                  <a:lnTo>
                    <a:pt x="0" y="375"/>
                  </a:lnTo>
                  <a:lnTo>
                    <a:pt x="0" y="375"/>
                  </a:lnTo>
                  <a:lnTo>
                    <a:pt x="0" y="397"/>
                  </a:lnTo>
                  <a:lnTo>
                    <a:pt x="3" y="418"/>
                  </a:lnTo>
                  <a:lnTo>
                    <a:pt x="6" y="441"/>
                  </a:lnTo>
                  <a:lnTo>
                    <a:pt x="10" y="465"/>
                  </a:lnTo>
                  <a:lnTo>
                    <a:pt x="21" y="516"/>
                  </a:lnTo>
                  <a:lnTo>
                    <a:pt x="37" y="575"/>
                  </a:lnTo>
                  <a:lnTo>
                    <a:pt x="37" y="575"/>
                  </a:lnTo>
                  <a:lnTo>
                    <a:pt x="106" y="810"/>
                  </a:lnTo>
                  <a:lnTo>
                    <a:pt x="126" y="810"/>
                  </a:lnTo>
                  <a:lnTo>
                    <a:pt x="51" y="562"/>
                  </a:lnTo>
                  <a:lnTo>
                    <a:pt x="53" y="562"/>
                  </a:lnTo>
                  <a:lnTo>
                    <a:pt x="53" y="562"/>
                  </a:lnTo>
                  <a:lnTo>
                    <a:pt x="63" y="581"/>
                  </a:lnTo>
                  <a:lnTo>
                    <a:pt x="76" y="599"/>
                  </a:lnTo>
                  <a:lnTo>
                    <a:pt x="90" y="618"/>
                  </a:lnTo>
                  <a:lnTo>
                    <a:pt x="106" y="635"/>
                  </a:lnTo>
                  <a:lnTo>
                    <a:pt x="123" y="652"/>
                  </a:lnTo>
                  <a:lnTo>
                    <a:pt x="140" y="668"/>
                  </a:lnTo>
                  <a:lnTo>
                    <a:pt x="160" y="682"/>
                  </a:lnTo>
                  <a:lnTo>
                    <a:pt x="180" y="695"/>
                  </a:lnTo>
                  <a:lnTo>
                    <a:pt x="201" y="708"/>
                  </a:lnTo>
                  <a:lnTo>
                    <a:pt x="224" y="719"/>
                  </a:lnTo>
                  <a:lnTo>
                    <a:pt x="247" y="728"/>
                  </a:lnTo>
                  <a:lnTo>
                    <a:pt x="271" y="736"/>
                  </a:lnTo>
                  <a:lnTo>
                    <a:pt x="295" y="742"/>
                  </a:lnTo>
                  <a:lnTo>
                    <a:pt x="321" y="746"/>
                  </a:lnTo>
                  <a:lnTo>
                    <a:pt x="347" y="749"/>
                  </a:lnTo>
                  <a:lnTo>
                    <a:pt x="374" y="750"/>
                  </a:lnTo>
                  <a:lnTo>
                    <a:pt x="374" y="750"/>
                  </a:lnTo>
                  <a:lnTo>
                    <a:pt x="401" y="749"/>
                  </a:lnTo>
                  <a:lnTo>
                    <a:pt x="430" y="746"/>
                  </a:lnTo>
                  <a:lnTo>
                    <a:pt x="457" y="742"/>
                  </a:lnTo>
                  <a:lnTo>
                    <a:pt x="482" y="735"/>
                  </a:lnTo>
                  <a:lnTo>
                    <a:pt x="508" y="726"/>
                  </a:lnTo>
                  <a:lnTo>
                    <a:pt x="532" y="716"/>
                  </a:lnTo>
                  <a:lnTo>
                    <a:pt x="555" y="703"/>
                  </a:lnTo>
                  <a:lnTo>
                    <a:pt x="577" y="689"/>
                  </a:lnTo>
                  <a:lnTo>
                    <a:pt x="577" y="690"/>
                  </a:lnTo>
                  <a:lnTo>
                    <a:pt x="248" y="1040"/>
                  </a:lnTo>
                  <a:lnTo>
                    <a:pt x="274" y="1040"/>
                  </a:lnTo>
                  <a:lnTo>
                    <a:pt x="274" y="1040"/>
                  </a:lnTo>
                  <a:lnTo>
                    <a:pt x="584" y="710"/>
                  </a:lnTo>
                  <a:lnTo>
                    <a:pt x="584" y="710"/>
                  </a:lnTo>
                  <a:lnTo>
                    <a:pt x="624" y="668"/>
                  </a:lnTo>
                  <a:lnTo>
                    <a:pt x="654" y="632"/>
                  </a:lnTo>
                  <a:lnTo>
                    <a:pt x="675" y="605"/>
                  </a:lnTo>
                  <a:lnTo>
                    <a:pt x="688" y="585"/>
                  </a:lnTo>
                  <a:lnTo>
                    <a:pt x="688" y="585"/>
                  </a:lnTo>
                  <a:lnTo>
                    <a:pt x="704" y="558"/>
                  </a:lnTo>
                  <a:lnTo>
                    <a:pt x="714" y="538"/>
                  </a:lnTo>
                  <a:lnTo>
                    <a:pt x="725" y="515"/>
                  </a:lnTo>
                  <a:lnTo>
                    <a:pt x="734" y="488"/>
                  </a:lnTo>
                  <a:lnTo>
                    <a:pt x="742" y="457"/>
                  </a:lnTo>
                  <a:lnTo>
                    <a:pt x="745" y="441"/>
                  </a:lnTo>
                  <a:lnTo>
                    <a:pt x="748" y="424"/>
                  </a:lnTo>
                  <a:lnTo>
                    <a:pt x="748" y="405"/>
                  </a:lnTo>
                  <a:lnTo>
                    <a:pt x="749" y="385"/>
                  </a:lnTo>
                  <a:lnTo>
                    <a:pt x="749" y="385"/>
                  </a:lnTo>
                  <a:lnTo>
                    <a:pt x="894" y="1039"/>
                  </a:lnTo>
                  <a:lnTo>
                    <a:pt x="914" y="1039"/>
                  </a:lnTo>
                  <a:lnTo>
                    <a:pt x="914" y="1039"/>
                  </a:lnTo>
                  <a:lnTo>
                    <a:pt x="851" y="758"/>
                  </a:lnTo>
                  <a:lnTo>
                    <a:pt x="802" y="541"/>
                  </a:lnTo>
                  <a:lnTo>
                    <a:pt x="769" y="392"/>
                  </a:lnTo>
                  <a:lnTo>
                    <a:pt x="769" y="392"/>
                  </a:lnTo>
                  <a:lnTo>
                    <a:pt x="761" y="354"/>
                  </a:lnTo>
                  <a:lnTo>
                    <a:pt x="752" y="318"/>
                  </a:lnTo>
                  <a:lnTo>
                    <a:pt x="742" y="285"/>
                  </a:lnTo>
                  <a:lnTo>
                    <a:pt x="732" y="257"/>
                  </a:lnTo>
                  <a:lnTo>
                    <a:pt x="722" y="233"/>
                  </a:lnTo>
                  <a:lnTo>
                    <a:pt x="712" y="210"/>
                  </a:lnTo>
                  <a:lnTo>
                    <a:pt x="701" y="191"/>
                  </a:lnTo>
                  <a:lnTo>
                    <a:pt x="691" y="175"/>
                  </a:lnTo>
                  <a:lnTo>
                    <a:pt x="691" y="175"/>
                  </a:lnTo>
                  <a:lnTo>
                    <a:pt x="672" y="167"/>
                  </a:lnTo>
                  <a:lnTo>
                    <a:pt x="657" y="161"/>
                  </a:lnTo>
                  <a:lnTo>
                    <a:pt x="657" y="161"/>
                  </a:lnTo>
                  <a:lnTo>
                    <a:pt x="672" y="183"/>
                  </a:lnTo>
                  <a:lnTo>
                    <a:pt x="687" y="207"/>
                  </a:lnTo>
                  <a:lnTo>
                    <a:pt x="699" y="231"/>
                  </a:lnTo>
                  <a:lnTo>
                    <a:pt x="711" y="258"/>
                  </a:lnTo>
                  <a:lnTo>
                    <a:pt x="719" y="287"/>
                  </a:lnTo>
                  <a:lnTo>
                    <a:pt x="725" y="315"/>
                  </a:lnTo>
                  <a:lnTo>
                    <a:pt x="729" y="345"/>
                  </a:lnTo>
                  <a:lnTo>
                    <a:pt x="731" y="375"/>
                  </a:lnTo>
                  <a:lnTo>
                    <a:pt x="731" y="375"/>
                  </a:lnTo>
                  <a:lnTo>
                    <a:pt x="731" y="394"/>
                  </a:lnTo>
                  <a:lnTo>
                    <a:pt x="729" y="412"/>
                  </a:lnTo>
                  <a:lnTo>
                    <a:pt x="728" y="429"/>
                  </a:lnTo>
                  <a:lnTo>
                    <a:pt x="724" y="447"/>
                  </a:lnTo>
                  <a:lnTo>
                    <a:pt x="721" y="464"/>
                  </a:lnTo>
                  <a:lnTo>
                    <a:pt x="715" y="481"/>
                  </a:lnTo>
                  <a:lnTo>
                    <a:pt x="709" y="498"/>
                  </a:lnTo>
                  <a:lnTo>
                    <a:pt x="704" y="514"/>
                  </a:lnTo>
                  <a:lnTo>
                    <a:pt x="688" y="545"/>
                  </a:lnTo>
                  <a:lnTo>
                    <a:pt x="671" y="573"/>
                  </a:lnTo>
                  <a:lnTo>
                    <a:pt x="649" y="602"/>
                  </a:lnTo>
                  <a:lnTo>
                    <a:pt x="627" y="626"/>
                  </a:lnTo>
                  <a:lnTo>
                    <a:pt x="602" y="649"/>
                  </a:lnTo>
                  <a:lnTo>
                    <a:pt x="574" y="671"/>
                  </a:lnTo>
                  <a:lnTo>
                    <a:pt x="545" y="688"/>
                  </a:lnTo>
                  <a:lnTo>
                    <a:pt x="514" y="703"/>
                  </a:lnTo>
                  <a:lnTo>
                    <a:pt x="498" y="709"/>
                  </a:lnTo>
                  <a:lnTo>
                    <a:pt x="481" y="715"/>
                  </a:lnTo>
                  <a:lnTo>
                    <a:pt x="464" y="719"/>
                  </a:lnTo>
                  <a:lnTo>
                    <a:pt x="447" y="723"/>
                  </a:lnTo>
                  <a:lnTo>
                    <a:pt x="430" y="726"/>
                  </a:lnTo>
                  <a:lnTo>
                    <a:pt x="413" y="729"/>
                  </a:lnTo>
                  <a:lnTo>
                    <a:pt x="394" y="730"/>
                  </a:lnTo>
                  <a:lnTo>
                    <a:pt x="375" y="730"/>
                  </a:lnTo>
                  <a:lnTo>
                    <a:pt x="375" y="730"/>
                  </a:lnTo>
                  <a:lnTo>
                    <a:pt x="357" y="730"/>
                  </a:lnTo>
                  <a:lnTo>
                    <a:pt x="340" y="729"/>
                  </a:lnTo>
                  <a:lnTo>
                    <a:pt x="321" y="726"/>
                  </a:lnTo>
                  <a:lnTo>
                    <a:pt x="304" y="723"/>
                  </a:lnTo>
                  <a:lnTo>
                    <a:pt x="287" y="719"/>
                  </a:lnTo>
                  <a:lnTo>
                    <a:pt x="270" y="715"/>
                  </a:lnTo>
                  <a:lnTo>
                    <a:pt x="254" y="709"/>
                  </a:lnTo>
                  <a:lnTo>
                    <a:pt x="237" y="703"/>
                  </a:lnTo>
                  <a:lnTo>
                    <a:pt x="207" y="688"/>
                  </a:lnTo>
                  <a:lnTo>
                    <a:pt x="177" y="671"/>
                  </a:lnTo>
                  <a:lnTo>
                    <a:pt x="150" y="649"/>
                  </a:lnTo>
                  <a:lnTo>
                    <a:pt x="124" y="626"/>
                  </a:lnTo>
                  <a:lnTo>
                    <a:pt x="101" y="602"/>
                  </a:lnTo>
                  <a:lnTo>
                    <a:pt x="81" y="573"/>
                  </a:lnTo>
                  <a:lnTo>
                    <a:pt x="63" y="545"/>
                  </a:lnTo>
                  <a:lnTo>
                    <a:pt x="49" y="514"/>
                  </a:lnTo>
                  <a:lnTo>
                    <a:pt x="41" y="498"/>
                  </a:lnTo>
                  <a:lnTo>
                    <a:pt x="36" y="481"/>
                  </a:lnTo>
                  <a:lnTo>
                    <a:pt x="31" y="464"/>
                  </a:lnTo>
                  <a:lnTo>
                    <a:pt x="27" y="447"/>
                  </a:lnTo>
                  <a:lnTo>
                    <a:pt x="24" y="429"/>
                  </a:lnTo>
                  <a:lnTo>
                    <a:pt x="21" y="412"/>
                  </a:lnTo>
                  <a:lnTo>
                    <a:pt x="20" y="394"/>
                  </a:lnTo>
                  <a:lnTo>
                    <a:pt x="20" y="375"/>
                  </a:lnTo>
                  <a:lnTo>
                    <a:pt x="20" y="375"/>
                  </a:lnTo>
                  <a:lnTo>
                    <a:pt x="20" y="357"/>
                  </a:lnTo>
                  <a:lnTo>
                    <a:pt x="21" y="340"/>
                  </a:lnTo>
                  <a:lnTo>
                    <a:pt x="24" y="321"/>
                  </a:lnTo>
                  <a:lnTo>
                    <a:pt x="27" y="304"/>
                  </a:lnTo>
                  <a:lnTo>
                    <a:pt x="31" y="287"/>
                  </a:lnTo>
                  <a:lnTo>
                    <a:pt x="36" y="270"/>
                  </a:lnTo>
                  <a:lnTo>
                    <a:pt x="41" y="253"/>
                  </a:lnTo>
                  <a:lnTo>
                    <a:pt x="49" y="237"/>
                  </a:lnTo>
                  <a:lnTo>
                    <a:pt x="63" y="205"/>
                  </a:lnTo>
                  <a:lnTo>
                    <a:pt x="81" y="177"/>
                  </a:lnTo>
                  <a:lnTo>
                    <a:pt x="101" y="150"/>
                  </a:lnTo>
                  <a:lnTo>
                    <a:pt x="124" y="124"/>
                  </a:lnTo>
                  <a:lnTo>
                    <a:pt x="150" y="101"/>
                  </a:lnTo>
                  <a:lnTo>
                    <a:pt x="177" y="80"/>
                  </a:lnTo>
                  <a:lnTo>
                    <a:pt x="207" y="63"/>
                  </a:lnTo>
                  <a:lnTo>
                    <a:pt x="237" y="47"/>
                  </a:lnTo>
                  <a:lnTo>
                    <a:pt x="254" y="41"/>
                  </a:lnTo>
                  <a:lnTo>
                    <a:pt x="270" y="36"/>
                  </a:lnTo>
                  <a:lnTo>
                    <a:pt x="287" y="31"/>
                  </a:lnTo>
                  <a:lnTo>
                    <a:pt x="304" y="27"/>
                  </a:lnTo>
                  <a:lnTo>
                    <a:pt x="321" y="24"/>
                  </a:lnTo>
                  <a:lnTo>
                    <a:pt x="340" y="21"/>
                  </a:lnTo>
                  <a:lnTo>
                    <a:pt x="358" y="20"/>
                  </a:lnTo>
                  <a:lnTo>
                    <a:pt x="375" y="20"/>
                  </a:lnTo>
                  <a:lnTo>
                    <a:pt x="375" y="20"/>
                  </a:lnTo>
                  <a:lnTo>
                    <a:pt x="408" y="21"/>
                  </a:lnTo>
                  <a:lnTo>
                    <a:pt x="440" y="26"/>
                  </a:lnTo>
                  <a:lnTo>
                    <a:pt x="471" y="33"/>
                  </a:lnTo>
                  <a:lnTo>
                    <a:pt x="500" y="43"/>
                  </a:lnTo>
                  <a:lnTo>
                    <a:pt x="528" y="54"/>
                  </a:lnTo>
                  <a:lnTo>
                    <a:pt x="555" y="68"/>
                  </a:lnTo>
                  <a:lnTo>
                    <a:pt x="581" y="86"/>
                  </a:lnTo>
                  <a:lnTo>
                    <a:pt x="605" y="104"/>
                  </a:lnTo>
                  <a:lnTo>
                    <a:pt x="605" y="104"/>
                  </a:lnTo>
                  <a:lnTo>
                    <a:pt x="625" y="108"/>
                  </a:lnTo>
                  <a:lnTo>
                    <a:pt x="642" y="113"/>
                  </a:lnTo>
                  <a:lnTo>
                    <a:pt x="644" y="113"/>
                  </a:lnTo>
                  <a:lnTo>
                    <a:pt x="644" y="113"/>
                  </a:lnTo>
                  <a:lnTo>
                    <a:pt x="625" y="97"/>
                  </a:lnTo>
                  <a:lnTo>
                    <a:pt x="608" y="81"/>
                  </a:lnTo>
                  <a:lnTo>
                    <a:pt x="588" y="68"/>
                  </a:lnTo>
                  <a:lnTo>
                    <a:pt x="568" y="56"/>
                  </a:lnTo>
                  <a:lnTo>
                    <a:pt x="548" y="44"/>
                  </a:lnTo>
                  <a:lnTo>
                    <a:pt x="527" y="34"/>
                  </a:lnTo>
                  <a:lnTo>
                    <a:pt x="504" y="26"/>
                  </a:lnTo>
                  <a:lnTo>
                    <a:pt x="481" y="19"/>
                  </a:lnTo>
                  <a:lnTo>
                    <a:pt x="481" y="19"/>
                  </a:lnTo>
                  <a:lnTo>
                    <a:pt x="481" y="17"/>
                  </a:lnTo>
                  <a:lnTo>
                    <a:pt x="1052" y="21"/>
                  </a:lnTo>
                  <a:lnTo>
                    <a:pt x="1052" y="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userDrawn="1"/>
          </p:nvSpPr>
          <p:spPr bwMode="auto">
            <a:xfrm>
              <a:off x="3565" y="2382"/>
              <a:ext cx="176" cy="110"/>
            </a:xfrm>
            <a:custGeom>
              <a:avLst/>
              <a:gdLst>
                <a:gd name="T0" fmla="*/ 39 w 176"/>
                <a:gd name="T1" fmla="*/ 10 h 110"/>
                <a:gd name="T2" fmla="*/ 39 w 176"/>
                <a:gd name="T3" fmla="*/ 10 h 110"/>
                <a:gd name="T4" fmla="*/ 19 w 176"/>
                <a:gd name="T5" fmla="*/ 6 h 110"/>
                <a:gd name="T6" fmla="*/ 0 w 176"/>
                <a:gd name="T7" fmla="*/ 0 h 110"/>
                <a:gd name="T8" fmla="*/ 0 w 176"/>
                <a:gd name="T9" fmla="*/ 0 h 110"/>
                <a:gd name="T10" fmla="*/ 17 w 176"/>
                <a:gd name="T11" fmla="*/ 17 h 110"/>
                <a:gd name="T12" fmla="*/ 36 w 176"/>
                <a:gd name="T13" fmla="*/ 34 h 110"/>
                <a:gd name="T14" fmla="*/ 54 w 176"/>
                <a:gd name="T15" fmla="*/ 50 h 110"/>
                <a:gd name="T16" fmla="*/ 74 w 176"/>
                <a:gd name="T17" fmla="*/ 64 h 110"/>
                <a:gd name="T18" fmla="*/ 96 w 176"/>
                <a:gd name="T19" fmla="*/ 78 h 110"/>
                <a:gd name="T20" fmla="*/ 117 w 176"/>
                <a:gd name="T21" fmla="*/ 90 h 110"/>
                <a:gd name="T22" fmla="*/ 139 w 176"/>
                <a:gd name="T23" fmla="*/ 100 h 110"/>
                <a:gd name="T24" fmla="*/ 160 w 176"/>
                <a:gd name="T25" fmla="*/ 110 h 110"/>
                <a:gd name="T26" fmla="*/ 176 w 176"/>
                <a:gd name="T27" fmla="*/ 93 h 110"/>
                <a:gd name="T28" fmla="*/ 176 w 176"/>
                <a:gd name="T29" fmla="*/ 93 h 110"/>
                <a:gd name="T30" fmla="*/ 153 w 176"/>
                <a:gd name="T31" fmla="*/ 84 h 110"/>
                <a:gd name="T32" fmla="*/ 132 w 176"/>
                <a:gd name="T33" fmla="*/ 75 h 110"/>
                <a:gd name="T34" fmla="*/ 112 w 176"/>
                <a:gd name="T35" fmla="*/ 65 h 110"/>
                <a:gd name="T36" fmla="*/ 94 w 176"/>
                <a:gd name="T37" fmla="*/ 54 h 110"/>
                <a:gd name="T38" fmla="*/ 77 w 176"/>
                <a:gd name="T39" fmla="*/ 43 h 110"/>
                <a:gd name="T40" fmla="*/ 63 w 176"/>
                <a:gd name="T41" fmla="*/ 31 h 110"/>
                <a:gd name="T42" fmla="*/ 50 w 176"/>
                <a:gd name="T43" fmla="*/ 21 h 110"/>
                <a:gd name="T44" fmla="*/ 39 w 176"/>
                <a:gd name="T4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110">
                  <a:moveTo>
                    <a:pt x="39" y="10"/>
                  </a:moveTo>
                  <a:lnTo>
                    <a:pt x="39" y="10"/>
                  </a:lnTo>
                  <a:lnTo>
                    <a:pt x="19" y="6"/>
                  </a:lnTo>
                  <a:lnTo>
                    <a:pt x="0" y="0"/>
                  </a:lnTo>
                  <a:lnTo>
                    <a:pt x="0" y="0"/>
                  </a:lnTo>
                  <a:lnTo>
                    <a:pt x="17" y="17"/>
                  </a:lnTo>
                  <a:lnTo>
                    <a:pt x="36" y="34"/>
                  </a:lnTo>
                  <a:lnTo>
                    <a:pt x="54" y="50"/>
                  </a:lnTo>
                  <a:lnTo>
                    <a:pt x="74" y="64"/>
                  </a:lnTo>
                  <a:lnTo>
                    <a:pt x="96" y="78"/>
                  </a:lnTo>
                  <a:lnTo>
                    <a:pt x="117" y="90"/>
                  </a:lnTo>
                  <a:lnTo>
                    <a:pt x="139" y="100"/>
                  </a:lnTo>
                  <a:lnTo>
                    <a:pt x="160" y="110"/>
                  </a:lnTo>
                  <a:lnTo>
                    <a:pt x="176" y="93"/>
                  </a:lnTo>
                  <a:lnTo>
                    <a:pt x="176" y="93"/>
                  </a:lnTo>
                  <a:lnTo>
                    <a:pt x="153" y="84"/>
                  </a:lnTo>
                  <a:lnTo>
                    <a:pt x="132" y="75"/>
                  </a:lnTo>
                  <a:lnTo>
                    <a:pt x="112" y="65"/>
                  </a:lnTo>
                  <a:lnTo>
                    <a:pt x="94" y="54"/>
                  </a:lnTo>
                  <a:lnTo>
                    <a:pt x="77" y="43"/>
                  </a:lnTo>
                  <a:lnTo>
                    <a:pt x="63" y="31"/>
                  </a:lnTo>
                  <a:lnTo>
                    <a:pt x="50" y="21"/>
                  </a:lnTo>
                  <a:lnTo>
                    <a:pt x="39"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auto">
            <a:xfrm>
              <a:off x="3565" y="2382"/>
              <a:ext cx="176" cy="110"/>
            </a:xfrm>
            <a:custGeom>
              <a:avLst/>
              <a:gdLst>
                <a:gd name="T0" fmla="*/ 39 w 176"/>
                <a:gd name="T1" fmla="*/ 10 h 110"/>
                <a:gd name="T2" fmla="*/ 39 w 176"/>
                <a:gd name="T3" fmla="*/ 10 h 110"/>
                <a:gd name="T4" fmla="*/ 19 w 176"/>
                <a:gd name="T5" fmla="*/ 6 h 110"/>
                <a:gd name="T6" fmla="*/ 0 w 176"/>
                <a:gd name="T7" fmla="*/ 0 h 110"/>
                <a:gd name="T8" fmla="*/ 0 w 176"/>
                <a:gd name="T9" fmla="*/ 0 h 110"/>
                <a:gd name="T10" fmla="*/ 17 w 176"/>
                <a:gd name="T11" fmla="*/ 17 h 110"/>
                <a:gd name="T12" fmla="*/ 36 w 176"/>
                <a:gd name="T13" fmla="*/ 34 h 110"/>
                <a:gd name="T14" fmla="*/ 54 w 176"/>
                <a:gd name="T15" fmla="*/ 50 h 110"/>
                <a:gd name="T16" fmla="*/ 74 w 176"/>
                <a:gd name="T17" fmla="*/ 64 h 110"/>
                <a:gd name="T18" fmla="*/ 96 w 176"/>
                <a:gd name="T19" fmla="*/ 78 h 110"/>
                <a:gd name="T20" fmla="*/ 117 w 176"/>
                <a:gd name="T21" fmla="*/ 90 h 110"/>
                <a:gd name="T22" fmla="*/ 139 w 176"/>
                <a:gd name="T23" fmla="*/ 100 h 110"/>
                <a:gd name="T24" fmla="*/ 160 w 176"/>
                <a:gd name="T25" fmla="*/ 110 h 110"/>
                <a:gd name="T26" fmla="*/ 176 w 176"/>
                <a:gd name="T27" fmla="*/ 93 h 110"/>
                <a:gd name="T28" fmla="*/ 176 w 176"/>
                <a:gd name="T29" fmla="*/ 93 h 110"/>
                <a:gd name="T30" fmla="*/ 153 w 176"/>
                <a:gd name="T31" fmla="*/ 84 h 110"/>
                <a:gd name="T32" fmla="*/ 132 w 176"/>
                <a:gd name="T33" fmla="*/ 75 h 110"/>
                <a:gd name="T34" fmla="*/ 112 w 176"/>
                <a:gd name="T35" fmla="*/ 65 h 110"/>
                <a:gd name="T36" fmla="*/ 94 w 176"/>
                <a:gd name="T37" fmla="*/ 54 h 110"/>
                <a:gd name="T38" fmla="*/ 77 w 176"/>
                <a:gd name="T39" fmla="*/ 43 h 110"/>
                <a:gd name="T40" fmla="*/ 63 w 176"/>
                <a:gd name="T41" fmla="*/ 31 h 110"/>
                <a:gd name="T42" fmla="*/ 50 w 176"/>
                <a:gd name="T43" fmla="*/ 21 h 110"/>
                <a:gd name="T44" fmla="*/ 39 w 176"/>
                <a:gd name="T4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110">
                  <a:moveTo>
                    <a:pt x="39" y="10"/>
                  </a:moveTo>
                  <a:lnTo>
                    <a:pt x="39" y="10"/>
                  </a:lnTo>
                  <a:lnTo>
                    <a:pt x="19" y="6"/>
                  </a:lnTo>
                  <a:lnTo>
                    <a:pt x="0" y="0"/>
                  </a:lnTo>
                  <a:lnTo>
                    <a:pt x="0" y="0"/>
                  </a:lnTo>
                  <a:lnTo>
                    <a:pt x="17" y="17"/>
                  </a:lnTo>
                  <a:lnTo>
                    <a:pt x="36" y="34"/>
                  </a:lnTo>
                  <a:lnTo>
                    <a:pt x="54" y="50"/>
                  </a:lnTo>
                  <a:lnTo>
                    <a:pt x="74" y="64"/>
                  </a:lnTo>
                  <a:lnTo>
                    <a:pt x="96" y="78"/>
                  </a:lnTo>
                  <a:lnTo>
                    <a:pt x="117" y="90"/>
                  </a:lnTo>
                  <a:lnTo>
                    <a:pt x="139" y="100"/>
                  </a:lnTo>
                  <a:lnTo>
                    <a:pt x="160" y="110"/>
                  </a:lnTo>
                  <a:lnTo>
                    <a:pt x="176" y="93"/>
                  </a:lnTo>
                  <a:lnTo>
                    <a:pt x="176" y="93"/>
                  </a:lnTo>
                  <a:lnTo>
                    <a:pt x="153" y="84"/>
                  </a:lnTo>
                  <a:lnTo>
                    <a:pt x="132" y="75"/>
                  </a:lnTo>
                  <a:lnTo>
                    <a:pt x="112" y="65"/>
                  </a:lnTo>
                  <a:lnTo>
                    <a:pt x="94" y="54"/>
                  </a:lnTo>
                  <a:lnTo>
                    <a:pt x="77" y="43"/>
                  </a:lnTo>
                  <a:lnTo>
                    <a:pt x="63" y="31"/>
                  </a:lnTo>
                  <a:lnTo>
                    <a:pt x="50" y="21"/>
                  </a:lnTo>
                  <a:lnTo>
                    <a:pt x="39" y="1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userDrawn="1"/>
          </p:nvSpPr>
          <p:spPr bwMode="auto">
            <a:xfrm>
              <a:off x="3768" y="2363"/>
              <a:ext cx="364" cy="152"/>
            </a:xfrm>
            <a:custGeom>
              <a:avLst/>
              <a:gdLst>
                <a:gd name="T0" fmla="*/ 360 w 364"/>
                <a:gd name="T1" fmla="*/ 0 h 152"/>
                <a:gd name="T2" fmla="*/ 360 w 364"/>
                <a:gd name="T3" fmla="*/ 0 h 152"/>
                <a:gd name="T4" fmla="*/ 347 w 364"/>
                <a:gd name="T5" fmla="*/ 15 h 152"/>
                <a:gd name="T6" fmla="*/ 334 w 364"/>
                <a:gd name="T7" fmla="*/ 29 h 152"/>
                <a:gd name="T8" fmla="*/ 320 w 364"/>
                <a:gd name="T9" fmla="*/ 42 h 152"/>
                <a:gd name="T10" fmla="*/ 305 w 364"/>
                <a:gd name="T11" fmla="*/ 55 h 152"/>
                <a:gd name="T12" fmla="*/ 290 w 364"/>
                <a:gd name="T13" fmla="*/ 66 h 152"/>
                <a:gd name="T14" fmla="*/ 274 w 364"/>
                <a:gd name="T15" fmla="*/ 76 h 152"/>
                <a:gd name="T16" fmla="*/ 257 w 364"/>
                <a:gd name="T17" fmla="*/ 86 h 152"/>
                <a:gd name="T18" fmla="*/ 240 w 364"/>
                <a:gd name="T19" fmla="*/ 94 h 152"/>
                <a:gd name="T20" fmla="*/ 223 w 364"/>
                <a:gd name="T21" fmla="*/ 103 h 152"/>
                <a:gd name="T22" fmla="*/ 204 w 364"/>
                <a:gd name="T23" fmla="*/ 110 h 152"/>
                <a:gd name="T24" fmla="*/ 185 w 364"/>
                <a:gd name="T25" fmla="*/ 116 h 152"/>
                <a:gd name="T26" fmla="*/ 165 w 364"/>
                <a:gd name="T27" fmla="*/ 122 h 152"/>
                <a:gd name="T28" fmla="*/ 146 w 364"/>
                <a:gd name="T29" fmla="*/ 126 h 152"/>
                <a:gd name="T30" fmla="*/ 126 w 364"/>
                <a:gd name="T31" fmla="*/ 129 h 152"/>
                <a:gd name="T32" fmla="*/ 104 w 364"/>
                <a:gd name="T33" fmla="*/ 130 h 152"/>
                <a:gd name="T34" fmla="*/ 84 w 364"/>
                <a:gd name="T35" fmla="*/ 130 h 152"/>
                <a:gd name="T36" fmla="*/ 84 w 364"/>
                <a:gd name="T37" fmla="*/ 130 h 152"/>
                <a:gd name="T38" fmla="*/ 66 w 364"/>
                <a:gd name="T39" fmla="*/ 130 h 152"/>
                <a:gd name="T40" fmla="*/ 48 w 364"/>
                <a:gd name="T41" fmla="*/ 129 h 152"/>
                <a:gd name="T42" fmla="*/ 16 w 364"/>
                <a:gd name="T43" fmla="*/ 124 h 152"/>
                <a:gd name="T44" fmla="*/ 0 w 364"/>
                <a:gd name="T45" fmla="*/ 142 h 152"/>
                <a:gd name="T46" fmla="*/ 0 w 364"/>
                <a:gd name="T47" fmla="*/ 142 h 152"/>
                <a:gd name="T48" fmla="*/ 23 w 364"/>
                <a:gd name="T49" fmla="*/ 146 h 152"/>
                <a:gd name="T50" fmla="*/ 44 w 364"/>
                <a:gd name="T51" fmla="*/ 149 h 152"/>
                <a:gd name="T52" fmla="*/ 64 w 364"/>
                <a:gd name="T53" fmla="*/ 150 h 152"/>
                <a:gd name="T54" fmla="*/ 84 w 364"/>
                <a:gd name="T55" fmla="*/ 152 h 152"/>
                <a:gd name="T56" fmla="*/ 84 w 364"/>
                <a:gd name="T57" fmla="*/ 152 h 152"/>
                <a:gd name="T58" fmla="*/ 107 w 364"/>
                <a:gd name="T59" fmla="*/ 150 h 152"/>
                <a:gd name="T60" fmla="*/ 128 w 364"/>
                <a:gd name="T61" fmla="*/ 149 h 152"/>
                <a:gd name="T62" fmla="*/ 148 w 364"/>
                <a:gd name="T63" fmla="*/ 146 h 152"/>
                <a:gd name="T64" fmla="*/ 168 w 364"/>
                <a:gd name="T65" fmla="*/ 142 h 152"/>
                <a:gd name="T66" fmla="*/ 188 w 364"/>
                <a:gd name="T67" fmla="*/ 136 h 152"/>
                <a:gd name="T68" fmla="*/ 208 w 364"/>
                <a:gd name="T69" fmla="*/ 130 h 152"/>
                <a:gd name="T70" fmla="*/ 227 w 364"/>
                <a:gd name="T71" fmla="*/ 123 h 152"/>
                <a:gd name="T72" fmla="*/ 244 w 364"/>
                <a:gd name="T73" fmla="*/ 114 h 152"/>
                <a:gd name="T74" fmla="*/ 263 w 364"/>
                <a:gd name="T75" fmla="*/ 106 h 152"/>
                <a:gd name="T76" fmla="*/ 278 w 364"/>
                <a:gd name="T77" fmla="*/ 96 h 152"/>
                <a:gd name="T78" fmla="*/ 295 w 364"/>
                <a:gd name="T79" fmla="*/ 86 h 152"/>
                <a:gd name="T80" fmla="*/ 311 w 364"/>
                <a:gd name="T81" fmla="*/ 74 h 152"/>
                <a:gd name="T82" fmla="*/ 325 w 364"/>
                <a:gd name="T83" fmla="*/ 63 h 152"/>
                <a:gd name="T84" fmla="*/ 340 w 364"/>
                <a:gd name="T85" fmla="*/ 52 h 152"/>
                <a:gd name="T86" fmla="*/ 352 w 364"/>
                <a:gd name="T87" fmla="*/ 39 h 152"/>
                <a:gd name="T88" fmla="*/ 364 w 364"/>
                <a:gd name="T89" fmla="*/ 25 h 152"/>
                <a:gd name="T90" fmla="*/ 360 w 364"/>
                <a:gd name="T9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4" h="152">
                  <a:moveTo>
                    <a:pt x="360" y="0"/>
                  </a:moveTo>
                  <a:lnTo>
                    <a:pt x="360" y="0"/>
                  </a:lnTo>
                  <a:lnTo>
                    <a:pt x="347" y="15"/>
                  </a:lnTo>
                  <a:lnTo>
                    <a:pt x="334" y="29"/>
                  </a:lnTo>
                  <a:lnTo>
                    <a:pt x="320" y="42"/>
                  </a:lnTo>
                  <a:lnTo>
                    <a:pt x="305" y="55"/>
                  </a:lnTo>
                  <a:lnTo>
                    <a:pt x="290" y="66"/>
                  </a:lnTo>
                  <a:lnTo>
                    <a:pt x="274" y="76"/>
                  </a:lnTo>
                  <a:lnTo>
                    <a:pt x="257" y="86"/>
                  </a:lnTo>
                  <a:lnTo>
                    <a:pt x="240" y="94"/>
                  </a:lnTo>
                  <a:lnTo>
                    <a:pt x="223" y="103"/>
                  </a:lnTo>
                  <a:lnTo>
                    <a:pt x="204" y="110"/>
                  </a:lnTo>
                  <a:lnTo>
                    <a:pt x="185" y="116"/>
                  </a:lnTo>
                  <a:lnTo>
                    <a:pt x="165" y="122"/>
                  </a:lnTo>
                  <a:lnTo>
                    <a:pt x="146" y="126"/>
                  </a:lnTo>
                  <a:lnTo>
                    <a:pt x="126" y="129"/>
                  </a:lnTo>
                  <a:lnTo>
                    <a:pt x="104" y="130"/>
                  </a:lnTo>
                  <a:lnTo>
                    <a:pt x="84" y="130"/>
                  </a:lnTo>
                  <a:lnTo>
                    <a:pt x="84" y="130"/>
                  </a:lnTo>
                  <a:lnTo>
                    <a:pt x="66" y="130"/>
                  </a:lnTo>
                  <a:lnTo>
                    <a:pt x="48" y="129"/>
                  </a:lnTo>
                  <a:lnTo>
                    <a:pt x="16" y="124"/>
                  </a:lnTo>
                  <a:lnTo>
                    <a:pt x="0" y="142"/>
                  </a:lnTo>
                  <a:lnTo>
                    <a:pt x="0" y="142"/>
                  </a:lnTo>
                  <a:lnTo>
                    <a:pt x="23" y="146"/>
                  </a:lnTo>
                  <a:lnTo>
                    <a:pt x="44" y="149"/>
                  </a:lnTo>
                  <a:lnTo>
                    <a:pt x="64" y="150"/>
                  </a:lnTo>
                  <a:lnTo>
                    <a:pt x="84" y="152"/>
                  </a:lnTo>
                  <a:lnTo>
                    <a:pt x="84" y="152"/>
                  </a:lnTo>
                  <a:lnTo>
                    <a:pt x="107" y="150"/>
                  </a:lnTo>
                  <a:lnTo>
                    <a:pt x="128" y="149"/>
                  </a:lnTo>
                  <a:lnTo>
                    <a:pt x="148" y="146"/>
                  </a:lnTo>
                  <a:lnTo>
                    <a:pt x="168" y="142"/>
                  </a:lnTo>
                  <a:lnTo>
                    <a:pt x="188" y="136"/>
                  </a:lnTo>
                  <a:lnTo>
                    <a:pt x="208" y="130"/>
                  </a:lnTo>
                  <a:lnTo>
                    <a:pt x="227" y="123"/>
                  </a:lnTo>
                  <a:lnTo>
                    <a:pt x="244" y="114"/>
                  </a:lnTo>
                  <a:lnTo>
                    <a:pt x="263" y="106"/>
                  </a:lnTo>
                  <a:lnTo>
                    <a:pt x="278" y="96"/>
                  </a:lnTo>
                  <a:lnTo>
                    <a:pt x="295" y="86"/>
                  </a:lnTo>
                  <a:lnTo>
                    <a:pt x="311" y="74"/>
                  </a:lnTo>
                  <a:lnTo>
                    <a:pt x="325" y="63"/>
                  </a:lnTo>
                  <a:lnTo>
                    <a:pt x="340" y="52"/>
                  </a:lnTo>
                  <a:lnTo>
                    <a:pt x="352" y="39"/>
                  </a:lnTo>
                  <a:lnTo>
                    <a:pt x="364" y="25"/>
                  </a:lnTo>
                  <a:lnTo>
                    <a:pt x="36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3768" y="2363"/>
              <a:ext cx="364" cy="152"/>
            </a:xfrm>
            <a:custGeom>
              <a:avLst/>
              <a:gdLst>
                <a:gd name="T0" fmla="*/ 360 w 364"/>
                <a:gd name="T1" fmla="*/ 0 h 152"/>
                <a:gd name="T2" fmla="*/ 360 w 364"/>
                <a:gd name="T3" fmla="*/ 0 h 152"/>
                <a:gd name="T4" fmla="*/ 347 w 364"/>
                <a:gd name="T5" fmla="*/ 15 h 152"/>
                <a:gd name="T6" fmla="*/ 334 w 364"/>
                <a:gd name="T7" fmla="*/ 29 h 152"/>
                <a:gd name="T8" fmla="*/ 320 w 364"/>
                <a:gd name="T9" fmla="*/ 42 h 152"/>
                <a:gd name="T10" fmla="*/ 305 w 364"/>
                <a:gd name="T11" fmla="*/ 55 h 152"/>
                <a:gd name="T12" fmla="*/ 290 w 364"/>
                <a:gd name="T13" fmla="*/ 66 h 152"/>
                <a:gd name="T14" fmla="*/ 274 w 364"/>
                <a:gd name="T15" fmla="*/ 76 h 152"/>
                <a:gd name="T16" fmla="*/ 257 w 364"/>
                <a:gd name="T17" fmla="*/ 86 h 152"/>
                <a:gd name="T18" fmla="*/ 240 w 364"/>
                <a:gd name="T19" fmla="*/ 94 h 152"/>
                <a:gd name="T20" fmla="*/ 223 w 364"/>
                <a:gd name="T21" fmla="*/ 103 h 152"/>
                <a:gd name="T22" fmla="*/ 204 w 364"/>
                <a:gd name="T23" fmla="*/ 110 h 152"/>
                <a:gd name="T24" fmla="*/ 185 w 364"/>
                <a:gd name="T25" fmla="*/ 116 h 152"/>
                <a:gd name="T26" fmla="*/ 165 w 364"/>
                <a:gd name="T27" fmla="*/ 122 h 152"/>
                <a:gd name="T28" fmla="*/ 146 w 364"/>
                <a:gd name="T29" fmla="*/ 126 h 152"/>
                <a:gd name="T30" fmla="*/ 126 w 364"/>
                <a:gd name="T31" fmla="*/ 129 h 152"/>
                <a:gd name="T32" fmla="*/ 104 w 364"/>
                <a:gd name="T33" fmla="*/ 130 h 152"/>
                <a:gd name="T34" fmla="*/ 84 w 364"/>
                <a:gd name="T35" fmla="*/ 130 h 152"/>
                <a:gd name="T36" fmla="*/ 84 w 364"/>
                <a:gd name="T37" fmla="*/ 130 h 152"/>
                <a:gd name="T38" fmla="*/ 66 w 364"/>
                <a:gd name="T39" fmla="*/ 130 h 152"/>
                <a:gd name="T40" fmla="*/ 48 w 364"/>
                <a:gd name="T41" fmla="*/ 129 h 152"/>
                <a:gd name="T42" fmla="*/ 16 w 364"/>
                <a:gd name="T43" fmla="*/ 124 h 152"/>
                <a:gd name="T44" fmla="*/ 0 w 364"/>
                <a:gd name="T45" fmla="*/ 142 h 152"/>
                <a:gd name="T46" fmla="*/ 0 w 364"/>
                <a:gd name="T47" fmla="*/ 142 h 152"/>
                <a:gd name="T48" fmla="*/ 23 w 364"/>
                <a:gd name="T49" fmla="*/ 146 h 152"/>
                <a:gd name="T50" fmla="*/ 44 w 364"/>
                <a:gd name="T51" fmla="*/ 149 h 152"/>
                <a:gd name="T52" fmla="*/ 64 w 364"/>
                <a:gd name="T53" fmla="*/ 150 h 152"/>
                <a:gd name="T54" fmla="*/ 84 w 364"/>
                <a:gd name="T55" fmla="*/ 152 h 152"/>
                <a:gd name="T56" fmla="*/ 84 w 364"/>
                <a:gd name="T57" fmla="*/ 152 h 152"/>
                <a:gd name="T58" fmla="*/ 107 w 364"/>
                <a:gd name="T59" fmla="*/ 150 h 152"/>
                <a:gd name="T60" fmla="*/ 128 w 364"/>
                <a:gd name="T61" fmla="*/ 149 h 152"/>
                <a:gd name="T62" fmla="*/ 148 w 364"/>
                <a:gd name="T63" fmla="*/ 146 h 152"/>
                <a:gd name="T64" fmla="*/ 168 w 364"/>
                <a:gd name="T65" fmla="*/ 142 h 152"/>
                <a:gd name="T66" fmla="*/ 188 w 364"/>
                <a:gd name="T67" fmla="*/ 136 h 152"/>
                <a:gd name="T68" fmla="*/ 208 w 364"/>
                <a:gd name="T69" fmla="*/ 130 h 152"/>
                <a:gd name="T70" fmla="*/ 227 w 364"/>
                <a:gd name="T71" fmla="*/ 123 h 152"/>
                <a:gd name="T72" fmla="*/ 244 w 364"/>
                <a:gd name="T73" fmla="*/ 114 h 152"/>
                <a:gd name="T74" fmla="*/ 263 w 364"/>
                <a:gd name="T75" fmla="*/ 106 h 152"/>
                <a:gd name="T76" fmla="*/ 278 w 364"/>
                <a:gd name="T77" fmla="*/ 96 h 152"/>
                <a:gd name="T78" fmla="*/ 295 w 364"/>
                <a:gd name="T79" fmla="*/ 86 h 152"/>
                <a:gd name="T80" fmla="*/ 311 w 364"/>
                <a:gd name="T81" fmla="*/ 74 h 152"/>
                <a:gd name="T82" fmla="*/ 325 w 364"/>
                <a:gd name="T83" fmla="*/ 63 h 152"/>
                <a:gd name="T84" fmla="*/ 340 w 364"/>
                <a:gd name="T85" fmla="*/ 52 h 152"/>
                <a:gd name="T86" fmla="*/ 352 w 364"/>
                <a:gd name="T87" fmla="*/ 39 h 152"/>
                <a:gd name="T88" fmla="*/ 364 w 364"/>
                <a:gd name="T89" fmla="*/ 25 h 152"/>
                <a:gd name="T90" fmla="*/ 360 w 364"/>
                <a:gd name="T9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4" h="152">
                  <a:moveTo>
                    <a:pt x="360" y="0"/>
                  </a:moveTo>
                  <a:lnTo>
                    <a:pt x="360" y="0"/>
                  </a:lnTo>
                  <a:lnTo>
                    <a:pt x="347" y="15"/>
                  </a:lnTo>
                  <a:lnTo>
                    <a:pt x="334" y="29"/>
                  </a:lnTo>
                  <a:lnTo>
                    <a:pt x="320" y="42"/>
                  </a:lnTo>
                  <a:lnTo>
                    <a:pt x="305" y="55"/>
                  </a:lnTo>
                  <a:lnTo>
                    <a:pt x="290" y="66"/>
                  </a:lnTo>
                  <a:lnTo>
                    <a:pt x="274" y="76"/>
                  </a:lnTo>
                  <a:lnTo>
                    <a:pt x="257" y="86"/>
                  </a:lnTo>
                  <a:lnTo>
                    <a:pt x="240" y="94"/>
                  </a:lnTo>
                  <a:lnTo>
                    <a:pt x="223" y="103"/>
                  </a:lnTo>
                  <a:lnTo>
                    <a:pt x="204" y="110"/>
                  </a:lnTo>
                  <a:lnTo>
                    <a:pt x="185" y="116"/>
                  </a:lnTo>
                  <a:lnTo>
                    <a:pt x="165" y="122"/>
                  </a:lnTo>
                  <a:lnTo>
                    <a:pt x="146" y="126"/>
                  </a:lnTo>
                  <a:lnTo>
                    <a:pt x="126" y="129"/>
                  </a:lnTo>
                  <a:lnTo>
                    <a:pt x="104" y="130"/>
                  </a:lnTo>
                  <a:lnTo>
                    <a:pt x="84" y="130"/>
                  </a:lnTo>
                  <a:lnTo>
                    <a:pt x="84" y="130"/>
                  </a:lnTo>
                  <a:lnTo>
                    <a:pt x="66" y="130"/>
                  </a:lnTo>
                  <a:lnTo>
                    <a:pt x="48" y="129"/>
                  </a:lnTo>
                  <a:lnTo>
                    <a:pt x="16" y="124"/>
                  </a:lnTo>
                  <a:lnTo>
                    <a:pt x="0" y="142"/>
                  </a:lnTo>
                  <a:lnTo>
                    <a:pt x="0" y="142"/>
                  </a:lnTo>
                  <a:lnTo>
                    <a:pt x="23" y="146"/>
                  </a:lnTo>
                  <a:lnTo>
                    <a:pt x="44" y="149"/>
                  </a:lnTo>
                  <a:lnTo>
                    <a:pt x="64" y="150"/>
                  </a:lnTo>
                  <a:lnTo>
                    <a:pt x="84" y="152"/>
                  </a:lnTo>
                  <a:lnTo>
                    <a:pt x="84" y="152"/>
                  </a:lnTo>
                  <a:lnTo>
                    <a:pt x="107" y="150"/>
                  </a:lnTo>
                  <a:lnTo>
                    <a:pt x="128" y="149"/>
                  </a:lnTo>
                  <a:lnTo>
                    <a:pt x="148" y="146"/>
                  </a:lnTo>
                  <a:lnTo>
                    <a:pt x="168" y="142"/>
                  </a:lnTo>
                  <a:lnTo>
                    <a:pt x="188" y="136"/>
                  </a:lnTo>
                  <a:lnTo>
                    <a:pt x="208" y="130"/>
                  </a:lnTo>
                  <a:lnTo>
                    <a:pt x="227" y="123"/>
                  </a:lnTo>
                  <a:lnTo>
                    <a:pt x="244" y="114"/>
                  </a:lnTo>
                  <a:lnTo>
                    <a:pt x="263" y="106"/>
                  </a:lnTo>
                  <a:lnTo>
                    <a:pt x="278" y="96"/>
                  </a:lnTo>
                  <a:lnTo>
                    <a:pt x="295" y="86"/>
                  </a:lnTo>
                  <a:lnTo>
                    <a:pt x="311" y="74"/>
                  </a:lnTo>
                  <a:lnTo>
                    <a:pt x="325" y="63"/>
                  </a:lnTo>
                  <a:lnTo>
                    <a:pt x="340" y="52"/>
                  </a:lnTo>
                  <a:lnTo>
                    <a:pt x="352" y="39"/>
                  </a:lnTo>
                  <a:lnTo>
                    <a:pt x="364" y="25"/>
                  </a:lnTo>
                  <a:lnTo>
                    <a:pt x="360"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3571" y="1733"/>
              <a:ext cx="708" cy="613"/>
            </a:xfrm>
            <a:custGeom>
              <a:avLst/>
              <a:gdLst>
                <a:gd name="T0" fmla="*/ 654 w 708"/>
                <a:gd name="T1" fmla="*/ 354 h 613"/>
                <a:gd name="T2" fmla="*/ 654 w 708"/>
                <a:gd name="T3" fmla="*/ 354 h 613"/>
                <a:gd name="T4" fmla="*/ 645 w 708"/>
                <a:gd name="T5" fmla="*/ 302 h 613"/>
                <a:gd name="T6" fmla="*/ 628 w 708"/>
                <a:gd name="T7" fmla="*/ 249 h 613"/>
                <a:gd name="T8" fmla="*/ 604 w 708"/>
                <a:gd name="T9" fmla="*/ 199 h 613"/>
                <a:gd name="T10" fmla="*/ 574 w 708"/>
                <a:gd name="T11" fmla="*/ 157 h 613"/>
                <a:gd name="T12" fmla="*/ 561 w 708"/>
                <a:gd name="T13" fmla="*/ 141 h 613"/>
                <a:gd name="T14" fmla="*/ 531 w 708"/>
                <a:gd name="T15" fmla="*/ 111 h 613"/>
                <a:gd name="T16" fmla="*/ 498 w 708"/>
                <a:gd name="T17" fmla="*/ 85 h 613"/>
                <a:gd name="T18" fmla="*/ 462 w 708"/>
                <a:gd name="T19" fmla="*/ 63 h 613"/>
                <a:gd name="T20" fmla="*/ 425 w 708"/>
                <a:gd name="T21" fmla="*/ 45 h 613"/>
                <a:gd name="T22" fmla="*/ 387 w 708"/>
                <a:gd name="T23" fmla="*/ 31 h 613"/>
                <a:gd name="T24" fmla="*/ 345 w 708"/>
                <a:gd name="T25" fmla="*/ 21 h 613"/>
                <a:gd name="T26" fmla="*/ 303 w 708"/>
                <a:gd name="T27" fmla="*/ 17 h 613"/>
                <a:gd name="T28" fmla="*/ 281 w 708"/>
                <a:gd name="T29" fmla="*/ 17 h 613"/>
                <a:gd name="T30" fmla="*/ 238 w 708"/>
                <a:gd name="T31" fmla="*/ 18 h 613"/>
                <a:gd name="T32" fmla="*/ 198 w 708"/>
                <a:gd name="T33" fmla="*/ 25 h 613"/>
                <a:gd name="T34" fmla="*/ 160 w 708"/>
                <a:gd name="T35" fmla="*/ 35 h 613"/>
                <a:gd name="T36" fmla="*/ 124 w 708"/>
                <a:gd name="T37" fmla="*/ 51 h 613"/>
                <a:gd name="T38" fmla="*/ 88 w 708"/>
                <a:gd name="T39" fmla="*/ 70 h 613"/>
                <a:gd name="T40" fmla="*/ 57 w 708"/>
                <a:gd name="T41" fmla="*/ 91 h 613"/>
                <a:gd name="T42" fmla="*/ 27 w 708"/>
                <a:gd name="T43" fmla="*/ 117 h 613"/>
                <a:gd name="T44" fmla="*/ 0 w 708"/>
                <a:gd name="T45" fmla="*/ 144 h 613"/>
                <a:gd name="T46" fmla="*/ 16 w 708"/>
                <a:gd name="T47" fmla="*/ 157 h 613"/>
                <a:gd name="T48" fmla="*/ 41 w 708"/>
                <a:gd name="T49" fmla="*/ 130 h 613"/>
                <a:gd name="T50" fmla="*/ 68 w 708"/>
                <a:gd name="T51" fmla="*/ 107 h 613"/>
                <a:gd name="T52" fmla="*/ 100 w 708"/>
                <a:gd name="T53" fmla="*/ 85 h 613"/>
                <a:gd name="T54" fmla="*/ 133 w 708"/>
                <a:gd name="T55" fmla="*/ 68 h 613"/>
                <a:gd name="T56" fmla="*/ 167 w 708"/>
                <a:gd name="T57" fmla="*/ 55 h 613"/>
                <a:gd name="T58" fmla="*/ 203 w 708"/>
                <a:gd name="T59" fmla="*/ 44 h 613"/>
                <a:gd name="T60" fmla="*/ 241 w 708"/>
                <a:gd name="T61" fmla="*/ 38 h 613"/>
                <a:gd name="T62" fmla="*/ 281 w 708"/>
                <a:gd name="T63" fmla="*/ 35 h 613"/>
                <a:gd name="T64" fmla="*/ 304 w 708"/>
                <a:gd name="T65" fmla="*/ 37 h 613"/>
                <a:gd name="T66" fmla="*/ 351 w 708"/>
                <a:gd name="T67" fmla="*/ 43 h 613"/>
                <a:gd name="T68" fmla="*/ 395 w 708"/>
                <a:gd name="T69" fmla="*/ 54 h 613"/>
                <a:gd name="T70" fmla="*/ 435 w 708"/>
                <a:gd name="T71" fmla="*/ 71 h 613"/>
                <a:gd name="T72" fmla="*/ 474 w 708"/>
                <a:gd name="T73" fmla="*/ 91 h 613"/>
                <a:gd name="T74" fmla="*/ 508 w 708"/>
                <a:gd name="T75" fmla="*/ 117 h 613"/>
                <a:gd name="T76" fmla="*/ 538 w 708"/>
                <a:gd name="T77" fmla="*/ 145 h 613"/>
                <a:gd name="T78" fmla="*/ 565 w 708"/>
                <a:gd name="T79" fmla="*/ 177 h 613"/>
                <a:gd name="T80" fmla="*/ 577 w 708"/>
                <a:gd name="T81" fmla="*/ 194 h 613"/>
                <a:gd name="T82" fmla="*/ 595 w 708"/>
                <a:gd name="T83" fmla="*/ 225 h 613"/>
                <a:gd name="T84" fmla="*/ 609 w 708"/>
                <a:gd name="T85" fmla="*/ 258 h 613"/>
                <a:gd name="T86" fmla="*/ 629 w 708"/>
                <a:gd name="T87" fmla="*/ 326 h 613"/>
                <a:gd name="T88" fmla="*/ 638 w 708"/>
                <a:gd name="T89" fmla="*/ 393 h 613"/>
                <a:gd name="T90" fmla="*/ 635 w 708"/>
                <a:gd name="T91" fmla="*/ 455 h 613"/>
                <a:gd name="T92" fmla="*/ 631 w 708"/>
                <a:gd name="T93" fmla="*/ 478 h 613"/>
                <a:gd name="T94" fmla="*/ 617 w 708"/>
                <a:gd name="T95" fmla="*/ 526 h 613"/>
                <a:gd name="T96" fmla="*/ 599 w 708"/>
                <a:gd name="T97" fmla="*/ 566 h 613"/>
                <a:gd name="T98" fmla="*/ 594 w 708"/>
                <a:gd name="T99" fmla="*/ 613 h 613"/>
                <a:gd name="T100" fmla="*/ 608 w 708"/>
                <a:gd name="T101" fmla="*/ 589 h 613"/>
                <a:gd name="T102" fmla="*/ 632 w 708"/>
                <a:gd name="T103" fmla="*/ 538 h 613"/>
                <a:gd name="T104" fmla="*/ 651 w 708"/>
                <a:gd name="T105" fmla="*/ 476 h 613"/>
                <a:gd name="T106" fmla="*/ 667 w 708"/>
                <a:gd name="T107" fmla="*/ 393 h 613"/>
                <a:gd name="T108" fmla="*/ 674 w 708"/>
                <a:gd name="T109" fmla="*/ 342 h 613"/>
                <a:gd name="T110" fmla="*/ 708 w 708"/>
                <a:gd name="T111"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8" h="613">
                  <a:moveTo>
                    <a:pt x="688" y="0"/>
                  </a:moveTo>
                  <a:lnTo>
                    <a:pt x="654" y="354"/>
                  </a:lnTo>
                  <a:lnTo>
                    <a:pt x="654" y="354"/>
                  </a:lnTo>
                  <a:lnTo>
                    <a:pt x="654" y="354"/>
                  </a:lnTo>
                  <a:lnTo>
                    <a:pt x="651" y="328"/>
                  </a:lnTo>
                  <a:lnTo>
                    <a:pt x="645" y="302"/>
                  </a:lnTo>
                  <a:lnTo>
                    <a:pt x="637" y="275"/>
                  </a:lnTo>
                  <a:lnTo>
                    <a:pt x="628" y="249"/>
                  </a:lnTo>
                  <a:lnTo>
                    <a:pt x="617" y="224"/>
                  </a:lnTo>
                  <a:lnTo>
                    <a:pt x="604" y="199"/>
                  </a:lnTo>
                  <a:lnTo>
                    <a:pt x="589" y="177"/>
                  </a:lnTo>
                  <a:lnTo>
                    <a:pt x="574" y="157"/>
                  </a:lnTo>
                  <a:lnTo>
                    <a:pt x="574" y="157"/>
                  </a:lnTo>
                  <a:lnTo>
                    <a:pt x="561" y="141"/>
                  </a:lnTo>
                  <a:lnTo>
                    <a:pt x="545" y="125"/>
                  </a:lnTo>
                  <a:lnTo>
                    <a:pt x="531" y="111"/>
                  </a:lnTo>
                  <a:lnTo>
                    <a:pt x="515" y="98"/>
                  </a:lnTo>
                  <a:lnTo>
                    <a:pt x="498" y="85"/>
                  </a:lnTo>
                  <a:lnTo>
                    <a:pt x="481" y="74"/>
                  </a:lnTo>
                  <a:lnTo>
                    <a:pt x="462" y="63"/>
                  </a:lnTo>
                  <a:lnTo>
                    <a:pt x="445" y="54"/>
                  </a:lnTo>
                  <a:lnTo>
                    <a:pt x="425" y="45"/>
                  </a:lnTo>
                  <a:lnTo>
                    <a:pt x="407" y="37"/>
                  </a:lnTo>
                  <a:lnTo>
                    <a:pt x="387" y="31"/>
                  </a:lnTo>
                  <a:lnTo>
                    <a:pt x="365" y="25"/>
                  </a:lnTo>
                  <a:lnTo>
                    <a:pt x="345" y="21"/>
                  </a:lnTo>
                  <a:lnTo>
                    <a:pt x="324" y="18"/>
                  </a:lnTo>
                  <a:lnTo>
                    <a:pt x="303" y="17"/>
                  </a:lnTo>
                  <a:lnTo>
                    <a:pt x="281" y="17"/>
                  </a:lnTo>
                  <a:lnTo>
                    <a:pt x="281" y="17"/>
                  </a:lnTo>
                  <a:lnTo>
                    <a:pt x="260" y="17"/>
                  </a:lnTo>
                  <a:lnTo>
                    <a:pt x="238" y="18"/>
                  </a:lnTo>
                  <a:lnTo>
                    <a:pt x="218" y="21"/>
                  </a:lnTo>
                  <a:lnTo>
                    <a:pt x="198" y="25"/>
                  </a:lnTo>
                  <a:lnTo>
                    <a:pt x="180" y="30"/>
                  </a:lnTo>
                  <a:lnTo>
                    <a:pt x="160" y="35"/>
                  </a:lnTo>
                  <a:lnTo>
                    <a:pt x="141" y="43"/>
                  </a:lnTo>
                  <a:lnTo>
                    <a:pt x="124" y="51"/>
                  </a:lnTo>
                  <a:lnTo>
                    <a:pt x="106" y="60"/>
                  </a:lnTo>
                  <a:lnTo>
                    <a:pt x="88" y="70"/>
                  </a:lnTo>
                  <a:lnTo>
                    <a:pt x="73" y="80"/>
                  </a:lnTo>
                  <a:lnTo>
                    <a:pt x="57" y="91"/>
                  </a:lnTo>
                  <a:lnTo>
                    <a:pt x="41" y="102"/>
                  </a:lnTo>
                  <a:lnTo>
                    <a:pt x="27" y="117"/>
                  </a:lnTo>
                  <a:lnTo>
                    <a:pt x="13" y="130"/>
                  </a:lnTo>
                  <a:lnTo>
                    <a:pt x="0" y="144"/>
                  </a:lnTo>
                  <a:lnTo>
                    <a:pt x="16" y="157"/>
                  </a:lnTo>
                  <a:lnTo>
                    <a:pt x="16" y="157"/>
                  </a:lnTo>
                  <a:lnTo>
                    <a:pt x="28" y="142"/>
                  </a:lnTo>
                  <a:lnTo>
                    <a:pt x="41" y="130"/>
                  </a:lnTo>
                  <a:lnTo>
                    <a:pt x="54" y="118"/>
                  </a:lnTo>
                  <a:lnTo>
                    <a:pt x="68" y="107"/>
                  </a:lnTo>
                  <a:lnTo>
                    <a:pt x="84" y="95"/>
                  </a:lnTo>
                  <a:lnTo>
                    <a:pt x="100" y="85"/>
                  </a:lnTo>
                  <a:lnTo>
                    <a:pt x="116" y="77"/>
                  </a:lnTo>
                  <a:lnTo>
                    <a:pt x="133" y="68"/>
                  </a:lnTo>
                  <a:lnTo>
                    <a:pt x="150" y="61"/>
                  </a:lnTo>
                  <a:lnTo>
                    <a:pt x="167" y="55"/>
                  </a:lnTo>
                  <a:lnTo>
                    <a:pt x="184" y="50"/>
                  </a:lnTo>
                  <a:lnTo>
                    <a:pt x="203" y="44"/>
                  </a:lnTo>
                  <a:lnTo>
                    <a:pt x="221" y="41"/>
                  </a:lnTo>
                  <a:lnTo>
                    <a:pt x="241" y="38"/>
                  </a:lnTo>
                  <a:lnTo>
                    <a:pt x="261" y="37"/>
                  </a:lnTo>
                  <a:lnTo>
                    <a:pt x="281" y="35"/>
                  </a:lnTo>
                  <a:lnTo>
                    <a:pt x="281" y="35"/>
                  </a:lnTo>
                  <a:lnTo>
                    <a:pt x="304" y="37"/>
                  </a:lnTo>
                  <a:lnTo>
                    <a:pt x="328" y="38"/>
                  </a:lnTo>
                  <a:lnTo>
                    <a:pt x="351" y="43"/>
                  </a:lnTo>
                  <a:lnTo>
                    <a:pt x="374" y="48"/>
                  </a:lnTo>
                  <a:lnTo>
                    <a:pt x="395" y="54"/>
                  </a:lnTo>
                  <a:lnTo>
                    <a:pt x="415" y="63"/>
                  </a:lnTo>
                  <a:lnTo>
                    <a:pt x="435" y="71"/>
                  </a:lnTo>
                  <a:lnTo>
                    <a:pt x="455" y="81"/>
                  </a:lnTo>
                  <a:lnTo>
                    <a:pt x="474" y="91"/>
                  </a:lnTo>
                  <a:lnTo>
                    <a:pt x="491" y="104"/>
                  </a:lnTo>
                  <a:lnTo>
                    <a:pt x="508" y="117"/>
                  </a:lnTo>
                  <a:lnTo>
                    <a:pt x="524" y="131"/>
                  </a:lnTo>
                  <a:lnTo>
                    <a:pt x="538" y="145"/>
                  </a:lnTo>
                  <a:lnTo>
                    <a:pt x="552" y="161"/>
                  </a:lnTo>
                  <a:lnTo>
                    <a:pt x="565" y="177"/>
                  </a:lnTo>
                  <a:lnTo>
                    <a:pt x="577" y="194"/>
                  </a:lnTo>
                  <a:lnTo>
                    <a:pt x="577" y="194"/>
                  </a:lnTo>
                  <a:lnTo>
                    <a:pt x="587" y="209"/>
                  </a:lnTo>
                  <a:lnTo>
                    <a:pt x="595" y="225"/>
                  </a:lnTo>
                  <a:lnTo>
                    <a:pt x="602" y="241"/>
                  </a:lnTo>
                  <a:lnTo>
                    <a:pt x="609" y="258"/>
                  </a:lnTo>
                  <a:lnTo>
                    <a:pt x="621" y="292"/>
                  </a:lnTo>
                  <a:lnTo>
                    <a:pt x="629" y="326"/>
                  </a:lnTo>
                  <a:lnTo>
                    <a:pt x="635" y="359"/>
                  </a:lnTo>
                  <a:lnTo>
                    <a:pt x="638" y="393"/>
                  </a:lnTo>
                  <a:lnTo>
                    <a:pt x="638" y="425"/>
                  </a:lnTo>
                  <a:lnTo>
                    <a:pt x="635" y="455"/>
                  </a:lnTo>
                  <a:lnTo>
                    <a:pt x="635" y="455"/>
                  </a:lnTo>
                  <a:lnTo>
                    <a:pt x="631" y="478"/>
                  </a:lnTo>
                  <a:lnTo>
                    <a:pt x="622" y="509"/>
                  </a:lnTo>
                  <a:lnTo>
                    <a:pt x="617" y="526"/>
                  </a:lnTo>
                  <a:lnTo>
                    <a:pt x="608" y="546"/>
                  </a:lnTo>
                  <a:lnTo>
                    <a:pt x="599" y="566"/>
                  </a:lnTo>
                  <a:lnTo>
                    <a:pt x="587" y="586"/>
                  </a:lnTo>
                  <a:lnTo>
                    <a:pt x="594" y="613"/>
                  </a:lnTo>
                  <a:lnTo>
                    <a:pt x="594" y="613"/>
                  </a:lnTo>
                  <a:lnTo>
                    <a:pt x="608" y="589"/>
                  </a:lnTo>
                  <a:lnTo>
                    <a:pt x="621" y="565"/>
                  </a:lnTo>
                  <a:lnTo>
                    <a:pt x="632" y="538"/>
                  </a:lnTo>
                  <a:lnTo>
                    <a:pt x="642" y="509"/>
                  </a:lnTo>
                  <a:lnTo>
                    <a:pt x="651" y="476"/>
                  </a:lnTo>
                  <a:lnTo>
                    <a:pt x="659" y="438"/>
                  </a:lnTo>
                  <a:lnTo>
                    <a:pt x="667" y="393"/>
                  </a:lnTo>
                  <a:lnTo>
                    <a:pt x="674" y="342"/>
                  </a:lnTo>
                  <a:lnTo>
                    <a:pt x="674" y="342"/>
                  </a:lnTo>
                  <a:lnTo>
                    <a:pt x="695" y="128"/>
                  </a:lnTo>
                  <a:lnTo>
                    <a:pt x="708" y="0"/>
                  </a:lnTo>
                  <a:lnTo>
                    <a:pt x="68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98700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GB" dirty="0"/>
          </a:p>
        </p:txBody>
      </p:sp>
      <p:sp>
        <p:nvSpPr>
          <p:cNvPr id="3" name="Content Placeholder 2"/>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341038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hasCustomPrompt="1"/>
          </p:nvPr>
        </p:nvSpPr>
        <p:spPr>
          <a:xfrm>
            <a:off x="838200" y="1825625"/>
            <a:ext cx="5181600" cy="4196234"/>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172200" y="1825625"/>
            <a:ext cx="5181600" cy="4196234"/>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r>
              <a:rPr lang="en-US"/>
              <a:t>15.05.2019</a:t>
            </a:r>
            <a:endParaRPr lang="en-GB"/>
          </a:p>
        </p:txBody>
      </p:sp>
      <p:sp>
        <p:nvSpPr>
          <p:cNvPr id="6" name="Footer Placeholder 5"/>
          <p:cNvSpPr>
            <a:spLocks noGrp="1"/>
          </p:cNvSpPr>
          <p:nvPr>
            <p:ph type="ftr" sz="quarter" idx="11"/>
          </p:nvPr>
        </p:nvSpPr>
        <p:spPr/>
        <p:txBody>
          <a:bodyPr/>
          <a:lstStyle/>
          <a:p>
            <a:r>
              <a:rPr lang="en-GB"/>
              <a:t>EDMS 2150115                                        G.SEGURA</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91498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hasCustomPrompt="1"/>
          </p:nvPr>
        </p:nvSpPr>
        <p:spPr>
          <a:xfrm>
            <a:off x="838200" y="1825625"/>
            <a:ext cx="3420000" cy="4101042"/>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4386000" y="1825625"/>
            <a:ext cx="3420000" cy="4101042"/>
          </a:xfrm>
        </p:spPr>
        <p:txBody>
          <a:body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r>
              <a:rPr lang="en-US"/>
              <a:t>15.05.2019</a:t>
            </a:r>
            <a:endParaRPr lang="en-GB"/>
          </a:p>
        </p:txBody>
      </p:sp>
      <p:sp>
        <p:nvSpPr>
          <p:cNvPr id="6" name="Footer Placeholder 5"/>
          <p:cNvSpPr>
            <a:spLocks noGrp="1"/>
          </p:cNvSpPr>
          <p:nvPr>
            <p:ph type="ftr" sz="quarter" idx="11"/>
          </p:nvPr>
        </p:nvSpPr>
        <p:spPr/>
        <p:txBody>
          <a:bodyPr/>
          <a:lstStyle/>
          <a:p>
            <a:r>
              <a:rPr lang="en-GB"/>
              <a:t>EDMS 2150115                                        G.SEGURA</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
        <p:nvSpPr>
          <p:cNvPr id="8" name="Content Placeholder 3">
            <a:extLst>
              <a:ext uri="{FF2B5EF4-FFF2-40B4-BE49-F238E27FC236}">
                <a16:creationId xmlns:a16="http://schemas.microsoft.com/office/drawing/2014/main" id="{18668C51-C960-0D4C-BFF7-F96E45146457}"/>
              </a:ext>
            </a:extLst>
          </p:cNvPr>
          <p:cNvSpPr>
            <a:spLocks noGrp="1"/>
          </p:cNvSpPr>
          <p:nvPr>
            <p:ph sz="half" idx="13" hasCustomPrompt="1"/>
          </p:nvPr>
        </p:nvSpPr>
        <p:spPr>
          <a:xfrm>
            <a:off x="7933800" y="1825625"/>
            <a:ext cx="3420000" cy="410104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696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88" y="2505075"/>
            <a:ext cx="5157787" cy="35085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72200" y="2505075"/>
            <a:ext cx="5183188" cy="35085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r>
              <a:rPr lang="en-US"/>
              <a:t>15.05.2019</a:t>
            </a:r>
            <a:endParaRPr lang="en-GB"/>
          </a:p>
        </p:txBody>
      </p:sp>
      <p:sp>
        <p:nvSpPr>
          <p:cNvPr id="8" name="Footer Placeholder 7"/>
          <p:cNvSpPr>
            <a:spLocks noGrp="1"/>
          </p:cNvSpPr>
          <p:nvPr>
            <p:ph type="ftr" sz="quarter" idx="11"/>
          </p:nvPr>
        </p:nvSpPr>
        <p:spPr/>
        <p:txBody>
          <a:bodyPr/>
          <a:lstStyle/>
          <a:p>
            <a:r>
              <a:rPr lang="en-GB"/>
              <a:t>EDMS 2150115                                        G.SEGURA</a:t>
            </a:r>
          </a:p>
        </p:txBody>
      </p:sp>
      <p:sp>
        <p:nvSpPr>
          <p:cNvPr id="9" name="Slide Number Placeholder 8"/>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16131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r>
              <a:rPr lang="en-US"/>
              <a:t>15.05.2019</a:t>
            </a:r>
            <a:endParaRPr lang="en-GB"/>
          </a:p>
        </p:txBody>
      </p:sp>
      <p:sp>
        <p:nvSpPr>
          <p:cNvPr id="4" name="Footer Placeholder 3"/>
          <p:cNvSpPr>
            <a:spLocks noGrp="1"/>
          </p:cNvSpPr>
          <p:nvPr>
            <p:ph type="ftr" sz="quarter" idx="11"/>
          </p:nvPr>
        </p:nvSpPr>
        <p:spPr/>
        <p:txBody>
          <a:bodyPr/>
          <a:lstStyle/>
          <a:p>
            <a:r>
              <a:rPr lang="en-GB"/>
              <a:t>EDMS 2150115                                        G.SEGURA</a:t>
            </a:r>
          </a:p>
        </p:txBody>
      </p:sp>
      <p:sp>
        <p:nvSpPr>
          <p:cNvPr id="5" name="Slide Number Placeholder 4"/>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227395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15.05.2019</a:t>
            </a:r>
            <a:endParaRPr lang="en-GB"/>
          </a:p>
        </p:txBody>
      </p:sp>
      <p:sp>
        <p:nvSpPr>
          <p:cNvPr id="3" name="Footer Placeholder 2"/>
          <p:cNvSpPr>
            <a:spLocks noGrp="1"/>
          </p:cNvSpPr>
          <p:nvPr>
            <p:ph type="ftr" sz="quarter" idx="11"/>
          </p:nvPr>
        </p:nvSpPr>
        <p:spPr/>
        <p:txBody>
          <a:bodyPr/>
          <a:lstStyle/>
          <a:p>
            <a:r>
              <a:rPr lang="en-GB"/>
              <a:t>EDMS 2150115                                        G.SEGURA</a:t>
            </a:r>
          </a:p>
        </p:txBody>
      </p:sp>
      <p:sp>
        <p:nvSpPr>
          <p:cNvPr id="4" name="Slide Number Placeholder 3"/>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274816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15.05.2019</a:t>
            </a:r>
            <a:endParaRPr lang="en-GB"/>
          </a:p>
        </p:txBody>
      </p:sp>
      <p:sp>
        <p:nvSpPr>
          <p:cNvPr id="6" name="Footer Placeholder 5"/>
          <p:cNvSpPr>
            <a:spLocks noGrp="1"/>
          </p:cNvSpPr>
          <p:nvPr>
            <p:ph type="ftr" sz="quarter" idx="11"/>
          </p:nvPr>
        </p:nvSpPr>
        <p:spPr/>
        <p:txBody>
          <a:bodyPr/>
          <a:lstStyle/>
          <a:p>
            <a:r>
              <a:rPr lang="en-GB"/>
              <a:t>EDMS 2150115                                        G.SEGURA</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66969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n-GB"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15.05.2019</a:t>
            </a:r>
            <a:endParaRPr lang="en-GB"/>
          </a:p>
        </p:txBody>
      </p:sp>
      <p:sp>
        <p:nvSpPr>
          <p:cNvPr id="6" name="Footer Placeholder 5"/>
          <p:cNvSpPr>
            <a:spLocks noGrp="1"/>
          </p:cNvSpPr>
          <p:nvPr>
            <p:ph type="ftr" sz="quarter" idx="11"/>
          </p:nvPr>
        </p:nvSpPr>
        <p:spPr/>
        <p:txBody>
          <a:bodyPr/>
          <a:lstStyle/>
          <a:p>
            <a:r>
              <a:rPr lang="en-GB"/>
              <a:t>EDMS 2150115                                        G.SEGURA</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421121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7785C4-FD67-2C48-B0F4-5E5BCF05C23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524513"/>
            <a:ext cx="12192000" cy="353788"/>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453" y="6563186"/>
            <a:ext cx="318573" cy="31511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1852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142730" y="6586531"/>
            <a:ext cx="872071" cy="226714"/>
          </a:xfrm>
          <a:prstGeom prst="rect">
            <a:avLst/>
          </a:prstGeom>
        </p:spPr>
        <p:txBody>
          <a:bodyPr vert="horz" lIns="0" tIns="45720" rIns="91440" bIns="45720" rtlCol="0" anchor="ctr"/>
          <a:lstStyle>
            <a:lvl1pPr algn="l">
              <a:defRPr sz="1000">
                <a:solidFill>
                  <a:schemeClr val="bg1"/>
                </a:solidFill>
              </a:defRPr>
            </a:lvl1pPr>
          </a:lstStyle>
          <a:p>
            <a:r>
              <a:rPr lang="en-US"/>
              <a:t>15.05.2019</a:t>
            </a:r>
            <a:endParaRPr lang="en-GB" dirty="0"/>
          </a:p>
        </p:txBody>
      </p:sp>
      <p:sp>
        <p:nvSpPr>
          <p:cNvPr id="5" name="Footer Placeholder 4"/>
          <p:cNvSpPr>
            <a:spLocks noGrp="1"/>
          </p:cNvSpPr>
          <p:nvPr>
            <p:ph type="ftr" sz="quarter" idx="3"/>
          </p:nvPr>
        </p:nvSpPr>
        <p:spPr>
          <a:xfrm>
            <a:off x="2167468" y="6603128"/>
            <a:ext cx="4572000" cy="226714"/>
          </a:xfrm>
          <a:prstGeom prst="rect">
            <a:avLst/>
          </a:prstGeom>
        </p:spPr>
        <p:txBody>
          <a:bodyPr vert="horz" lIns="91440" tIns="45720" rIns="91440" bIns="45720" rtlCol="0" anchor="ctr"/>
          <a:lstStyle>
            <a:lvl1pPr algn="ctr">
              <a:defRPr sz="1000">
                <a:solidFill>
                  <a:schemeClr val="bg1"/>
                </a:solidFill>
              </a:defRPr>
            </a:lvl1pPr>
          </a:lstStyle>
          <a:p>
            <a:r>
              <a:rPr lang="en-GB"/>
              <a:t>EDMS 2150115                                        G.SEGURA</a:t>
            </a:r>
            <a:endParaRPr lang="en-GB" dirty="0"/>
          </a:p>
        </p:txBody>
      </p:sp>
      <p:sp>
        <p:nvSpPr>
          <p:cNvPr id="6" name="Slide Number Placeholder 5"/>
          <p:cNvSpPr>
            <a:spLocks noGrp="1"/>
          </p:cNvSpPr>
          <p:nvPr>
            <p:ph type="sldNum" sz="quarter" idx="4"/>
          </p:nvPr>
        </p:nvSpPr>
        <p:spPr>
          <a:xfrm>
            <a:off x="11424361" y="6613433"/>
            <a:ext cx="482600" cy="206104"/>
          </a:xfrm>
          <a:prstGeom prst="rect">
            <a:avLst/>
          </a:prstGeom>
        </p:spPr>
        <p:txBody>
          <a:bodyPr vert="horz" lIns="91440" tIns="45720" rIns="0" bIns="45720" rtlCol="0" anchor="ctr"/>
          <a:lstStyle>
            <a:lvl1pPr algn="r">
              <a:defRPr sz="1000">
                <a:solidFill>
                  <a:schemeClr val="bg1"/>
                </a:solidFill>
              </a:defRPr>
            </a:lvl1pPr>
          </a:lstStyle>
          <a:p>
            <a:fld id="{BCD55979-00CC-4874-A80E-0959E76EB92F}" type="slidenum">
              <a:rPr lang="en-GB" smtClean="0"/>
              <a:pPr/>
              <a:t>‹#›</a:t>
            </a:fld>
            <a:endParaRPr lang="en-GB" dirty="0"/>
          </a:p>
        </p:txBody>
      </p:sp>
    </p:spTree>
    <p:extLst>
      <p:ext uri="{BB962C8B-B14F-4D97-AF65-F5344CB8AC3E}">
        <p14:creationId xmlns:p14="http://schemas.microsoft.com/office/powerpoint/2010/main" val="2205000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2" r:id="rId4"/>
    <p:sldLayoutId id="2147483653" r:id="rId5"/>
    <p:sldLayoutId id="2147483654" r:id="rId6"/>
    <p:sldLayoutId id="2147483655" r:id="rId7"/>
    <p:sldLayoutId id="2147483656" r:id="rId8"/>
    <p:sldLayoutId id="2147483657" r:id="rId9"/>
    <p:sldLayoutId id="2147483663" r:id="rId10"/>
  </p:sldLayoutIdLst>
  <p:hf hdr="0"/>
  <p:txStyles>
    <p:titleStyle>
      <a:lvl1pPr algn="l" defTabSz="914400" rtl="0" eaLnBrk="1" latinLnBrk="0" hangingPunct="1">
        <a:lnSpc>
          <a:spcPct val="90000"/>
        </a:lnSpc>
        <a:spcBef>
          <a:spcPct val="0"/>
        </a:spcBef>
        <a:buNone/>
        <a:defRPr sz="460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7116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5.xml"/><Relationship Id="rId7" Type="http://schemas.openxmlformats.org/officeDocument/2006/relationships/image" Target="../media/image1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diagramColors" Target="../diagrams/colors7.xml"/><Relationship Id="rId3" Type="http://schemas.openxmlformats.org/officeDocument/2006/relationships/diagramLayout" Target="../diagrams/layout6.xml"/><Relationship Id="rId7" Type="http://schemas.openxmlformats.org/officeDocument/2006/relationships/image" Target="../media/image18.jpeg"/><Relationship Id="rId12" Type="http://schemas.openxmlformats.org/officeDocument/2006/relationships/diagramQuickStyle" Target="../diagrams/quickStyle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diagramLayout" Target="../diagrams/layout7.xml"/><Relationship Id="rId5" Type="http://schemas.openxmlformats.org/officeDocument/2006/relationships/diagramColors" Target="../diagrams/colors6.xml"/><Relationship Id="rId10" Type="http://schemas.openxmlformats.org/officeDocument/2006/relationships/diagramData" Target="../diagrams/data7.xml"/><Relationship Id="rId4" Type="http://schemas.openxmlformats.org/officeDocument/2006/relationships/diagramQuickStyle" Target="../diagrams/quickStyle6.xml"/><Relationship Id="rId9" Type="http://schemas.openxmlformats.org/officeDocument/2006/relationships/image" Target="../media/image20.jpeg"/><Relationship Id="rId14" Type="http://schemas.microsoft.com/office/2007/relationships/diagramDrawing" Target="../diagrams/drawing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8.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1.png"/><Relationship Id="rId3" Type="http://schemas.openxmlformats.org/officeDocument/2006/relationships/diagramLayout" Target="../diagrams/layout12.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diagramData" Target="../diagrams/data12.xml"/><Relationship Id="rId16"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diagramDrawing" Target="../diagrams/drawing12.xml"/><Relationship Id="rId11" Type="http://schemas.openxmlformats.org/officeDocument/2006/relationships/image" Target="../media/image36.png"/><Relationship Id="rId5" Type="http://schemas.openxmlformats.org/officeDocument/2006/relationships/diagramColors" Target="../diagrams/colors12.xml"/><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diagramQuickStyle" Target="../diagrams/quickStyle12.xml"/><Relationship Id="rId9" Type="http://schemas.openxmlformats.org/officeDocument/2006/relationships/image" Target="../media/image34.png"/><Relationship Id="rId1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12.PNG"/><Relationship Id="rId5" Type="http://schemas.openxmlformats.org/officeDocument/2006/relationships/diagramColors" Target="../diagrams/colors3.xml"/><Relationship Id="rId10" Type="http://schemas.openxmlformats.org/officeDocument/2006/relationships/image" Target="../media/image11.PNG"/><Relationship Id="rId4" Type="http://schemas.openxmlformats.org/officeDocument/2006/relationships/diagramQuickStyle" Target="../diagrams/quickStyle3.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4.xml"/><Relationship Id="rId7"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238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6"/>
            <a:ext cx="11416553" cy="426092"/>
          </a:xfrm>
        </p:spPr>
        <p:txBody>
          <a:bodyPr>
            <a:noAutofit/>
          </a:bodyPr>
          <a:lstStyle/>
          <a:p>
            <a:pPr algn="ctr"/>
            <a:r>
              <a:rPr lang="en-GB" sz="2800" b="1" dirty="0"/>
              <a:t>SAILOR – GENERAL Safety Inspections – Writing and </a:t>
            </a:r>
            <a:r>
              <a:rPr lang="en-GB" sz="2800" b="1" dirty="0" err="1"/>
              <a:t>Notif</a:t>
            </a:r>
            <a:r>
              <a:rPr lang="en-GB" sz="2800" b="1" dirty="0"/>
              <a:t>. phase</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10</a:t>
            </a:fld>
            <a:endParaRPr lang="en-GB"/>
          </a:p>
        </p:txBody>
      </p:sp>
      <p:graphicFrame>
        <p:nvGraphicFramePr>
          <p:cNvPr id="10" name="Diagram 9"/>
          <p:cNvGraphicFramePr/>
          <p:nvPr>
            <p:extLst>
              <p:ext uri="{D42A27DB-BD31-4B8C-83A1-F6EECF244321}">
                <p14:modId xmlns:p14="http://schemas.microsoft.com/office/powerpoint/2010/main" val="2447696329"/>
              </p:ext>
            </p:extLst>
          </p:nvPr>
        </p:nvGraphicFramePr>
        <p:xfrm>
          <a:off x="462121" y="1713004"/>
          <a:ext cx="1013883" cy="362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354442" y="962056"/>
            <a:ext cx="1351652" cy="646331"/>
          </a:xfrm>
          <a:prstGeom prst="rect">
            <a:avLst/>
          </a:prstGeom>
          <a:noFill/>
        </p:spPr>
        <p:txBody>
          <a:bodyPr wrap="none" rtlCol="0">
            <a:spAutoFit/>
          </a:bodyPr>
          <a:lstStyle/>
          <a:p>
            <a:r>
              <a:rPr lang="en-US" dirty="0"/>
              <a:t>GENERAL</a:t>
            </a:r>
          </a:p>
          <a:p>
            <a:r>
              <a:rPr lang="en-US" dirty="0"/>
              <a:t>Inspections</a:t>
            </a:r>
            <a:endParaRPr lang="en-GB"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21886" y="3541555"/>
            <a:ext cx="1010832" cy="1894743"/>
          </a:xfrm>
          <a:prstGeom prst="rect">
            <a:avLst/>
          </a:prstGeom>
        </p:spPr>
      </p:pic>
      <p:sp>
        <p:nvSpPr>
          <p:cNvPr id="9" name="TextBox 8"/>
          <p:cNvSpPr txBox="1"/>
          <p:nvPr/>
        </p:nvSpPr>
        <p:spPr>
          <a:xfrm>
            <a:off x="10827710" y="4855885"/>
            <a:ext cx="654589" cy="369332"/>
          </a:xfrm>
          <a:prstGeom prst="rect">
            <a:avLst/>
          </a:prstGeom>
          <a:noFill/>
        </p:spPr>
        <p:txBody>
          <a:bodyPr wrap="square" rtlCol="0">
            <a:spAutoFit/>
          </a:bodyPr>
          <a:lstStyle/>
          <a:p>
            <a:pPr algn="ctr"/>
            <a:r>
              <a:rPr lang="en-US" dirty="0"/>
              <a:t>…</a:t>
            </a:r>
            <a:endParaRPr lang="en-GB" dirty="0"/>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1048" y="720000"/>
            <a:ext cx="8338141" cy="5760000"/>
          </a:xfrm>
          <a:prstGeom prst="rect">
            <a:avLst/>
          </a:prstGeom>
        </p:spPr>
      </p:pic>
      <p:grpSp>
        <p:nvGrpSpPr>
          <p:cNvPr id="20" name="Group 19"/>
          <p:cNvGrpSpPr/>
          <p:nvPr/>
        </p:nvGrpSpPr>
        <p:grpSpPr>
          <a:xfrm>
            <a:off x="10516568" y="2097425"/>
            <a:ext cx="1608197" cy="1233049"/>
            <a:chOff x="10547883" y="2565282"/>
            <a:chExt cx="1608197" cy="1233049"/>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3470" y="2565282"/>
              <a:ext cx="923365" cy="923365"/>
            </a:xfrm>
            <a:prstGeom prst="rect">
              <a:avLst/>
            </a:prstGeom>
          </p:spPr>
        </p:pic>
        <p:sp>
          <p:nvSpPr>
            <p:cNvPr id="22" name="TextBox 21"/>
            <p:cNvSpPr txBox="1"/>
            <p:nvPr/>
          </p:nvSpPr>
          <p:spPr>
            <a:xfrm>
              <a:off x="10547883" y="3428999"/>
              <a:ext cx="1608197" cy="369332"/>
            </a:xfrm>
            <a:prstGeom prst="rect">
              <a:avLst/>
            </a:prstGeom>
            <a:noFill/>
          </p:spPr>
          <p:txBody>
            <a:bodyPr wrap="none" rtlCol="0">
              <a:spAutoFit/>
            </a:bodyPr>
            <a:lstStyle/>
            <a:p>
              <a:pPr algn="ctr"/>
              <a:r>
                <a:rPr lang="en-US" dirty="0"/>
                <a:t>https://sailor...</a:t>
              </a:r>
              <a:endParaRPr lang="en-GB" dirty="0"/>
            </a:p>
          </p:txBody>
        </p:sp>
      </p:grpSp>
    </p:spTree>
    <p:extLst>
      <p:ext uri="{BB962C8B-B14F-4D97-AF65-F5344CB8AC3E}">
        <p14:creationId xmlns:p14="http://schemas.microsoft.com/office/powerpoint/2010/main" val="1600513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6"/>
            <a:ext cx="11416553" cy="426092"/>
          </a:xfrm>
        </p:spPr>
        <p:txBody>
          <a:bodyPr>
            <a:noAutofit/>
          </a:bodyPr>
          <a:lstStyle/>
          <a:p>
            <a:pPr algn="ctr"/>
            <a:r>
              <a:rPr lang="en-GB" sz="2800" b="1" dirty="0"/>
              <a:t>SAILOR – TECHNICAL Safety Inspections – Lifting equipment</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11</a:t>
            </a:fld>
            <a:endParaRPr lang="en-GB"/>
          </a:p>
        </p:txBody>
      </p:sp>
      <p:graphicFrame>
        <p:nvGraphicFramePr>
          <p:cNvPr id="10" name="Diagram 9"/>
          <p:cNvGraphicFramePr/>
          <p:nvPr>
            <p:extLst>
              <p:ext uri="{D42A27DB-BD31-4B8C-83A1-F6EECF244321}">
                <p14:modId xmlns:p14="http://schemas.microsoft.com/office/powerpoint/2010/main" val="1191399474"/>
              </p:ext>
            </p:extLst>
          </p:nvPr>
        </p:nvGraphicFramePr>
        <p:xfrm>
          <a:off x="296786" y="1711028"/>
          <a:ext cx="1188000" cy="3982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354442" y="962056"/>
            <a:ext cx="1210588" cy="646331"/>
          </a:xfrm>
          <a:prstGeom prst="rect">
            <a:avLst/>
          </a:prstGeom>
          <a:noFill/>
        </p:spPr>
        <p:txBody>
          <a:bodyPr wrap="none" rtlCol="0">
            <a:spAutoFit/>
          </a:bodyPr>
          <a:lstStyle/>
          <a:p>
            <a:r>
              <a:rPr lang="en-US" dirty="0"/>
              <a:t>By CERN</a:t>
            </a:r>
          </a:p>
          <a:p>
            <a:r>
              <a:rPr lang="en-US" dirty="0"/>
              <a:t>contractor</a:t>
            </a:r>
            <a:endParaRPr lang="en-GB"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1899" y="720000"/>
            <a:ext cx="8339841" cy="5760000"/>
          </a:xfrm>
          <a:prstGeom prst="rect">
            <a:avLst/>
          </a:prstGeom>
        </p:spPr>
      </p:pic>
      <p:grpSp>
        <p:nvGrpSpPr>
          <p:cNvPr id="18" name="Group 17"/>
          <p:cNvGrpSpPr/>
          <p:nvPr/>
        </p:nvGrpSpPr>
        <p:grpSpPr>
          <a:xfrm>
            <a:off x="2077717" y="811588"/>
            <a:ext cx="8057489" cy="5396824"/>
            <a:chOff x="2077717" y="811588"/>
            <a:chExt cx="8057489" cy="5396824"/>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7717" y="811593"/>
              <a:ext cx="3826195" cy="539681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5683" y="811588"/>
              <a:ext cx="3809523" cy="5396824"/>
            </a:xfrm>
            <a:prstGeom prst="rect">
              <a:avLst/>
            </a:prstGeom>
          </p:spPr>
        </p:pic>
      </p:grpSp>
      <p:graphicFrame>
        <p:nvGraphicFramePr>
          <p:cNvPr id="19" name="Diagram 18"/>
          <p:cNvGraphicFramePr/>
          <p:nvPr>
            <p:extLst>
              <p:ext uri="{D42A27DB-BD31-4B8C-83A1-F6EECF244321}">
                <p14:modId xmlns:p14="http://schemas.microsoft.com/office/powerpoint/2010/main" val="923783498"/>
              </p:ext>
            </p:extLst>
          </p:nvPr>
        </p:nvGraphicFramePr>
        <p:xfrm>
          <a:off x="10734442" y="1713004"/>
          <a:ext cx="1098970" cy="312204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 name="TextBox 19"/>
          <p:cNvSpPr txBox="1"/>
          <p:nvPr/>
        </p:nvSpPr>
        <p:spPr>
          <a:xfrm>
            <a:off x="10626762" y="962056"/>
            <a:ext cx="1172116" cy="646331"/>
          </a:xfrm>
          <a:prstGeom prst="rect">
            <a:avLst/>
          </a:prstGeom>
          <a:noFill/>
        </p:spPr>
        <p:txBody>
          <a:bodyPr wrap="none" rtlCol="0">
            <a:spAutoFit/>
          </a:bodyPr>
          <a:lstStyle/>
          <a:p>
            <a:r>
              <a:rPr lang="en-US" dirty="0"/>
              <a:t>By CERN</a:t>
            </a:r>
          </a:p>
          <a:p>
            <a:r>
              <a:rPr lang="en-US" dirty="0"/>
              <a:t>Inspector</a:t>
            </a:r>
            <a:endParaRPr lang="en-GB" dirty="0"/>
          </a:p>
        </p:txBody>
      </p:sp>
      <p:sp>
        <p:nvSpPr>
          <p:cNvPr id="7" name="TextBox 6"/>
          <p:cNvSpPr txBox="1"/>
          <p:nvPr/>
        </p:nvSpPr>
        <p:spPr>
          <a:xfrm>
            <a:off x="2459578" y="5229616"/>
            <a:ext cx="7331113" cy="369332"/>
          </a:xfrm>
          <a:prstGeom prst="rect">
            <a:avLst/>
          </a:prstGeom>
          <a:solidFill>
            <a:schemeClr val="bg1"/>
          </a:solidFill>
          <a:ln>
            <a:solidFill>
              <a:schemeClr val="tx1">
                <a:lumMod val="60000"/>
                <a:lumOff val="40000"/>
              </a:schemeClr>
            </a:solidFill>
          </a:ln>
        </p:spPr>
        <p:txBody>
          <a:bodyPr wrap="square" rtlCol="0">
            <a:spAutoFit/>
          </a:bodyPr>
          <a:lstStyle/>
          <a:p>
            <a:r>
              <a:rPr lang="en-US" b="1" dirty="0"/>
              <a:t>SAILOR creates corrective maintenance work-orders in </a:t>
            </a:r>
            <a:r>
              <a:rPr lang="en-US" b="1" dirty="0" err="1"/>
              <a:t>InforEAM</a:t>
            </a:r>
            <a:endParaRPr lang="en-GB" b="1" dirty="0"/>
          </a:p>
        </p:txBody>
      </p:sp>
    </p:spTree>
    <p:extLst>
      <p:ext uri="{BB962C8B-B14F-4D97-AF65-F5344CB8AC3E}">
        <p14:creationId xmlns:p14="http://schemas.microsoft.com/office/powerpoint/2010/main" val="1001513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76" y="2880224"/>
            <a:ext cx="10804685" cy="940443"/>
          </a:xfrm>
        </p:spPr>
        <p:txBody>
          <a:bodyPr>
            <a:noAutofit/>
          </a:bodyPr>
          <a:lstStyle/>
          <a:p>
            <a:pPr algn="ctr"/>
            <a:r>
              <a:rPr lang="en-GB" sz="3200" b="1" dirty="0"/>
              <a:t>TSA – Tendering Support</a:t>
            </a:r>
          </a:p>
        </p:txBody>
      </p:sp>
      <p:sp>
        <p:nvSpPr>
          <p:cNvPr id="6" name="Slide Number Placeholder 5"/>
          <p:cNvSpPr>
            <a:spLocks noGrp="1"/>
          </p:cNvSpPr>
          <p:nvPr>
            <p:ph type="sldNum" sz="quarter" idx="13"/>
          </p:nvPr>
        </p:nvSpPr>
        <p:spPr/>
        <p:txBody>
          <a:bodyPr/>
          <a:lstStyle/>
          <a:p>
            <a:fld id="{17918391-D411-FE40-AAD7-861AE5233E0E}" type="slidenum">
              <a:rPr lang="en-US" smtClean="0"/>
              <a:pPr/>
              <a:t>12</a:t>
            </a:fld>
            <a:endParaRPr lang="en-US" dirty="0"/>
          </a:p>
        </p:txBody>
      </p:sp>
      <p:sp>
        <p:nvSpPr>
          <p:cNvPr id="8" name="Espace réservé de la date 3">
            <a:extLst>
              <a:ext uri="{FF2B5EF4-FFF2-40B4-BE49-F238E27FC236}">
                <a16:creationId xmlns:a16="http://schemas.microsoft.com/office/drawing/2014/main" id="{F0DC0569-1EAA-D74B-B736-1E2DC64BB003}"/>
              </a:ext>
            </a:extLst>
          </p:cNvPr>
          <p:cNvSpPr>
            <a:spLocks noGrp="1"/>
          </p:cNvSpPr>
          <p:nvPr>
            <p:ph type="dt" sz="half" idx="11"/>
          </p:nvPr>
        </p:nvSpPr>
        <p:spPr>
          <a:xfrm>
            <a:off x="1137351" y="6262302"/>
            <a:ext cx="872071" cy="365125"/>
          </a:xfrm>
        </p:spPr>
        <p:txBody>
          <a:bodyPr/>
          <a:lstStyle/>
          <a:p>
            <a:r>
              <a:rPr lang="en-US"/>
              <a:t>15.05.2019</a:t>
            </a:r>
            <a:endParaRPr lang="en-US" dirty="0"/>
          </a:p>
        </p:txBody>
      </p:sp>
      <p:sp>
        <p:nvSpPr>
          <p:cNvPr id="9" name="Espace réservé du pied de page 4">
            <a:extLst>
              <a:ext uri="{FF2B5EF4-FFF2-40B4-BE49-F238E27FC236}">
                <a16:creationId xmlns:a16="http://schemas.microsoft.com/office/drawing/2014/main" id="{64D86766-DDA9-C546-A2F8-7ED1BA7E3089}"/>
              </a:ext>
            </a:extLst>
          </p:cNvPr>
          <p:cNvSpPr>
            <a:spLocks noGrp="1"/>
          </p:cNvSpPr>
          <p:nvPr>
            <p:ph type="ftr" sz="quarter" idx="12"/>
          </p:nvPr>
        </p:nvSpPr>
        <p:spPr>
          <a:xfrm>
            <a:off x="2167468" y="6262302"/>
            <a:ext cx="4572000" cy="365125"/>
          </a:xfrm>
        </p:spPr>
        <p:txBody>
          <a:bodyPr/>
          <a:lstStyle/>
          <a:p>
            <a:r>
              <a:rPr lang="en-US"/>
              <a:t>EDMS 2150115                                        G.SEGURA</a:t>
            </a:r>
            <a:endParaRPr lang="en-US" dirty="0"/>
          </a:p>
        </p:txBody>
      </p:sp>
    </p:spTree>
    <p:extLst>
      <p:ext uri="{BB962C8B-B14F-4D97-AF65-F5344CB8AC3E}">
        <p14:creationId xmlns:p14="http://schemas.microsoft.com/office/powerpoint/2010/main" val="2254697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00" y="365125"/>
            <a:ext cx="11416553" cy="424800"/>
          </a:xfrm>
        </p:spPr>
        <p:txBody>
          <a:bodyPr>
            <a:noAutofit/>
          </a:bodyPr>
          <a:lstStyle/>
          <a:p>
            <a:pPr algn="ctr"/>
            <a:r>
              <a:rPr lang="en-GB" sz="2800" b="1" dirty="0"/>
              <a:t>TSA – Tendering Support</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13</a:t>
            </a:fld>
            <a:endParaRPr lang="en-GB"/>
          </a:p>
        </p:txBody>
      </p:sp>
      <p:sp>
        <p:nvSpPr>
          <p:cNvPr id="8" name="Rectangle 7"/>
          <p:cNvSpPr/>
          <p:nvPr/>
        </p:nvSpPr>
        <p:spPr>
          <a:xfrm>
            <a:off x="521380" y="899132"/>
            <a:ext cx="11208991" cy="830997"/>
          </a:xfrm>
          <a:prstGeom prst="rect">
            <a:avLst/>
          </a:prstGeom>
        </p:spPr>
        <p:txBody>
          <a:bodyPr wrap="square">
            <a:spAutoFit/>
          </a:bodyPr>
          <a:lstStyle/>
          <a:p>
            <a:pPr>
              <a:defRPr/>
            </a:pPr>
            <a:r>
              <a:rPr lang="en-GB" sz="2400" dirty="0"/>
              <a:t>HSE Objective: “Verify the compliance of the Tendering documents with the CERN Safety regulatory framework.”</a:t>
            </a:r>
          </a:p>
        </p:txBody>
      </p:sp>
      <p:pic>
        <p:nvPicPr>
          <p:cNvPr id="9"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8200" y="1730129"/>
            <a:ext cx="3825771" cy="4814746"/>
          </a:xfrm>
          <a:prstGeom prst="rect">
            <a:avLst/>
          </a:prstGeom>
          <a:noFill/>
          <a:ln w="9525">
            <a:solidFill>
              <a:schemeClr val="tx1"/>
            </a:solidFill>
            <a:miter lim="800000"/>
            <a:headEnd/>
            <a:tailEnd/>
          </a:ln>
          <a:effectLst>
            <a:glow rad="50800">
              <a:schemeClr val="accent1">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aphicFrame>
        <p:nvGraphicFramePr>
          <p:cNvPr id="10" name="Diagram 9"/>
          <p:cNvGraphicFramePr/>
          <p:nvPr>
            <p:extLst>
              <p:ext uri="{D42A27DB-BD31-4B8C-83A1-F6EECF244321}">
                <p14:modId xmlns:p14="http://schemas.microsoft.com/office/powerpoint/2010/main" val="277226307"/>
              </p:ext>
            </p:extLst>
          </p:nvPr>
        </p:nvGraphicFramePr>
        <p:xfrm>
          <a:off x="2143293" y="2091950"/>
          <a:ext cx="1194544" cy="4154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2"/>
          <p:cNvSpPr txBox="1">
            <a:spLocks/>
          </p:cNvSpPr>
          <p:nvPr/>
        </p:nvSpPr>
        <p:spPr>
          <a:xfrm>
            <a:off x="4701203" y="1749048"/>
            <a:ext cx="7442370" cy="2536685"/>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defRPr/>
            </a:pPr>
            <a:r>
              <a:rPr lang="en-GB" sz="2400" dirty="0"/>
              <a:t>TSA Software System </a:t>
            </a:r>
          </a:p>
          <a:p>
            <a:pPr>
              <a:buFont typeface="Arial" charset="0"/>
              <a:buChar char="•"/>
              <a:defRPr/>
            </a:pPr>
            <a:r>
              <a:rPr lang="en-GB" sz="2000" dirty="0"/>
              <a:t>Implements the tendering support procedure </a:t>
            </a:r>
          </a:p>
          <a:p>
            <a:pPr>
              <a:buFont typeface="Arial" charset="0"/>
              <a:buChar char="•"/>
              <a:defRPr/>
            </a:pPr>
            <a:r>
              <a:rPr lang="en-GB" sz="2000" dirty="0"/>
              <a:t>For each review  – i.e. call for tender, contract</a:t>
            </a:r>
          </a:p>
          <a:p>
            <a:pPr marL="715963" lvl="1" indent="-268288">
              <a:buFont typeface="Arial" charset="0"/>
              <a:buChar char="•"/>
              <a:defRPr/>
            </a:pPr>
            <a:r>
              <a:rPr lang="en-GB" sz="1800" dirty="0"/>
              <a:t>Registers tender documents to review </a:t>
            </a:r>
          </a:p>
          <a:p>
            <a:pPr marL="715963" lvl="1" indent="-268288">
              <a:buFont typeface="Arial" charset="0"/>
              <a:buChar char="•"/>
              <a:defRPr/>
            </a:pPr>
            <a:r>
              <a:rPr lang="en-GB" sz="1800" dirty="0"/>
              <a:t>Assigns roles (coordinator, expert, etc.)</a:t>
            </a:r>
          </a:p>
          <a:p>
            <a:pPr marL="715963" lvl="1" indent="-268288">
              <a:buFont typeface="Arial" charset="0"/>
              <a:buChar char="•"/>
              <a:defRPr/>
            </a:pPr>
            <a:r>
              <a:rPr lang="en-GB" sz="1800" dirty="0"/>
              <a:t>Stores inputs from HSE (mandatory changes, suggestions, etc.)</a:t>
            </a:r>
          </a:p>
          <a:p>
            <a:pPr marL="715963" lvl="1" indent="-268288">
              <a:buFont typeface="Arial" charset="0"/>
              <a:buChar char="•"/>
              <a:defRPr/>
            </a:pPr>
            <a:r>
              <a:rPr lang="en-GB" sz="1800" dirty="0"/>
              <a:t>Generates final reports for the requestor</a:t>
            </a:r>
            <a:endParaRPr lang="en-GB" sz="2800" dirty="0"/>
          </a:p>
        </p:txBody>
      </p:sp>
      <p:grpSp>
        <p:nvGrpSpPr>
          <p:cNvPr id="24" name="Group 23"/>
          <p:cNvGrpSpPr/>
          <p:nvPr/>
        </p:nvGrpSpPr>
        <p:grpSpPr>
          <a:xfrm>
            <a:off x="4711108" y="4280268"/>
            <a:ext cx="7442370" cy="2283237"/>
            <a:chOff x="4711108" y="4280268"/>
            <a:chExt cx="7442370" cy="2283237"/>
          </a:xfrm>
        </p:grpSpPr>
        <p:grpSp>
          <p:nvGrpSpPr>
            <p:cNvPr id="22" name="Group 21"/>
            <p:cNvGrpSpPr/>
            <p:nvPr/>
          </p:nvGrpSpPr>
          <p:grpSpPr>
            <a:xfrm>
              <a:off x="4711108" y="4285733"/>
              <a:ext cx="3219053" cy="2277772"/>
              <a:chOff x="4711108" y="4285733"/>
              <a:chExt cx="3219053" cy="22777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1108" y="4285733"/>
                <a:ext cx="3179049" cy="2277772"/>
              </a:xfrm>
              <a:prstGeom prst="rect">
                <a:avLst/>
              </a:prstGeom>
            </p:spPr>
          </p:pic>
          <p:sp>
            <p:nvSpPr>
              <p:cNvPr id="16" name="TextBox 15"/>
              <p:cNvSpPr txBox="1"/>
              <p:nvPr/>
            </p:nvSpPr>
            <p:spPr>
              <a:xfrm>
                <a:off x="6297497" y="5641587"/>
                <a:ext cx="697627" cy="369332"/>
              </a:xfrm>
              <a:prstGeom prst="rect">
                <a:avLst/>
              </a:prstGeom>
              <a:noFill/>
            </p:spPr>
            <p:txBody>
              <a:bodyPr wrap="none" rtlCol="0">
                <a:spAutoFit/>
              </a:bodyPr>
              <a:lstStyle/>
              <a:p>
                <a:r>
                  <a:rPr lang="en-US" dirty="0"/>
                  <a:t>6044</a:t>
                </a:r>
                <a:endParaRPr lang="en-GB" dirty="0"/>
              </a:p>
            </p:txBody>
          </p:sp>
          <p:sp>
            <p:nvSpPr>
              <p:cNvPr id="18" name="TextBox 17"/>
              <p:cNvSpPr txBox="1"/>
              <p:nvPr/>
            </p:nvSpPr>
            <p:spPr>
              <a:xfrm>
                <a:off x="7232534" y="4977438"/>
                <a:ext cx="697627" cy="369332"/>
              </a:xfrm>
              <a:prstGeom prst="rect">
                <a:avLst/>
              </a:prstGeom>
              <a:noFill/>
            </p:spPr>
            <p:txBody>
              <a:bodyPr wrap="none" rtlCol="0">
                <a:spAutoFit/>
              </a:bodyPr>
              <a:lstStyle/>
              <a:p>
                <a:r>
                  <a:rPr lang="en-US" dirty="0"/>
                  <a:t>1283</a:t>
                </a:r>
                <a:endParaRPr lang="en-GB" dirty="0"/>
              </a:p>
            </p:txBody>
          </p:sp>
          <p:sp>
            <p:nvSpPr>
              <p:cNvPr id="19" name="TextBox 18"/>
              <p:cNvSpPr txBox="1"/>
              <p:nvPr/>
            </p:nvSpPr>
            <p:spPr>
              <a:xfrm>
                <a:off x="6390654" y="4667368"/>
                <a:ext cx="697627" cy="369332"/>
              </a:xfrm>
              <a:prstGeom prst="rect">
                <a:avLst/>
              </a:prstGeom>
              <a:noFill/>
            </p:spPr>
            <p:txBody>
              <a:bodyPr wrap="none" rtlCol="0">
                <a:spAutoFit/>
              </a:bodyPr>
              <a:lstStyle/>
              <a:p>
                <a:r>
                  <a:rPr lang="en-US" dirty="0"/>
                  <a:t>2084</a:t>
                </a:r>
              </a:p>
            </p:txBody>
          </p:sp>
        </p:grpSp>
        <p:grpSp>
          <p:nvGrpSpPr>
            <p:cNvPr id="23" name="Group 22"/>
            <p:cNvGrpSpPr/>
            <p:nvPr/>
          </p:nvGrpSpPr>
          <p:grpSpPr>
            <a:xfrm>
              <a:off x="8954619" y="4280268"/>
              <a:ext cx="3198859" cy="2264607"/>
              <a:chOff x="8954619" y="4280268"/>
              <a:chExt cx="3198859" cy="2264607"/>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4619" y="4280268"/>
                <a:ext cx="3198859" cy="2264607"/>
              </a:xfrm>
              <a:prstGeom prst="rect">
                <a:avLst/>
              </a:prstGeom>
            </p:spPr>
          </p:pic>
          <p:sp>
            <p:nvSpPr>
              <p:cNvPr id="17" name="TextBox 16"/>
              <p:cNvSpPr txBox="1"/>
              <p:nvPr/>
            </p:nvSpPr>
            <p:spPr>
              <a:xfrm>
                <a:off x="10866930" y="5511733"/>
                <a:ext cx="697627" cy="369332"/>
              </a:xfrm>
              <a:prstGeom prst="rect">
                <a:avLst/>
              </a:prstGeom>
              <a:noFill/>
            </p:spPr>
            <p:txBody>
              <a:bodyPr wrap="none" rtlCol="0">
                <a:spAutoFit/>
              </a:bodyPr>
              <a:lstStyle/>
              <a:p>
                <a:r>
                  <a:rPr lang="en-US" dirty="0"/>
                  <a:t>2675</a:t>
                </a:r>
              </a:p>
            </p:txBody>
          </p:sp>
          <p:sp>
            <p:nvSpPr>
              <p:cNvPr id="20" name="TextBox 19"/>
              <p:cNvSpPr txBox="1"/>
              <p:nvPr/>
            </p:nvSpPr>
            <p:spPr>
              <a:xfrm>
                <a:off x="10674682" y="4941816"/>
                <a:ext cx="697627" cy="369332"/>
              </a:xfrm>
              <a:prstGeom prst="rect">
                <a:avLst/>
              </a:prstGeom>
              <a:noFill/>
            </p:spPr>
            <p:txBody>
              <a:bodyPr wrap="none" rtlCol="0">
                <a:spAutoFit/>
              </a:bodyPr>
              <a:lstStyle/>
              <a:p>
                <a:r>
                  <a:rPr lang="en-US" dirty="0"/>
                  <a:t>6736</a:t>
                </a:r>
              </a:p>
            </p:txBody>
          </p:sp>
        </p:grpSp>
      </p:grpSp>
      <p:graphicFrame>
        <p:nvGraphicFramePr>
          <p:cNvPr id="12" name="Table 11"/>
          <p:cNvGraphicFramePr>
            <a:graphicFrameLocks noGrp="1"/>
          </p:cNvGraphicFramePr>
          <p:nvPr>
            <p:extLst>
              <p:ext uri="{D42A27DB-BD31-4B8C-83A1-F6EECF244321}">
                <p14:modId xmlns:p14="http://schemas.microsoft.com/office/powerpoint/2010/main" val="1756890630"/>
              </p:ext>
            </p:extLst>
          </p:nvPr>
        </p:nvGraphicFramePr>
        <p:xfrm>
          <a:off x="7581348" y="5696399"/>
          <a:ext cx="1767498" cy="760095"/>
        </p:xfrm>
        <a:graphic>
          <a:graphicData uri="http://schemas.openxmlformats.org/drawingml/2006/table">
            <a:tbl>
              <a:tblPr>
                <a:tableStyleId>{5C22544A-7EE6-4342-B048-85BDC9FD1C3A}</a:tableStyleId>
              </a:tblPr>
              <a:tblGrid>
                <a:gridCol w="1767498">
                  <a:extLst>
                    <a:ext uri="{9D8B030D-6E8A-4147-A177-3AD203B41FA5}">
                      <a16:colId xmlns:a16="http://schemas.microsoft.com/office/drawing/2014/main" val="20000"/>
                    </a:ext>
                  </a:extLst>
                </a:gridCol>
              </a:tblGrid>
              <a:tr h="225369">
                <a:tc>
                  <a:txBody>
                    <a:bodyPr/>
                    <a:lstStyle/>
                    <a:p>
                      <a:pPr algn="ctr" rtl="0" fontAlgn="b"/>
                      <a:r>
                        <a:rPr lang="en-US" sz="1600" b="0" u="none" strike="noStrike" baseline="0" dirty="0">
                          <a:effectLst/>
                        </a:rPr>
                        <a:t>Since 2014</a:t>
                      </a:r>
                      <a:endParaRPr lang="en-GB" sz="1600" b="0" u="none" strike="noStrike" dirty="0">
                        <a:effectLst/>
                      </a:endParaRPr>
                    </a:p>
                  </a:txBody>
                  <a:tcPr marL="9525" marR="9525" marT="9525" marB="0" anchor="b"/>
                </a:tc>
                <a:extLst>
                  <a:ext uri="{0D108BD9-81ED-4DB2-BD59-A6C34878D82A}">
                    <a16:rowId xmlns:a16="http://schemas.microsoft.com/office/drawing/2014/main" val="10000"/>
                  </a:ext>
                </a:extLst>
              </a:tr>
              <a:tr h="230627">
                <a:tc>
                  <a:txBody>
                    <a:bodyPr/>
                    <a:lstStyle/>
                    <a:p>
                      <a:pPr algn="ctr" rtl="0" fontAlgn="b"/>
                      <a:r>
                        <a:rPr lang="en-GB" sz="1600" b="0" u="none" strike="noStrike" baseline="0" dirty="0">
                          <a:effectLst/>
                        </a:rPr>
                        <a:t>910 Requests</a:t>
                      </a:r>
                      <a:endParaRPr lang="en-GB" sz="1600" b="0" u="none" strike="noStrike" dirty="0">
                        <a:effectLst/>
                      </a:endParaRPr>
                    </a:p>
                  </a:txBody>
                  <a:tcPr marL="9525" marR="9525" marT="9525" marB="0" anchor="b"/>
                </a:tc>
                <a:extLst>
                  <a:ext uri="{0D108BD9-81ED-4DB2-BD59-A6C34878D82A}">
                    <a16:rowId xmlns:a16="http://schemas.microsoft.com/office/drawing/2014/main" val="10001"/>
                  </a:ext>
                </a:extLst>
              </a:tr>
              <a:tr h="184276">
                <a:tc>
                  <a:txBody>
                    <a:bodyPr/>
                    <a:lstStyle/>
                    <a:p>
                      <a:pPr algn="ctr" rtl="0" fontAlgn="b"/>
                      <a:r>
                        <a:rPr lang="en-GB" sz="1600" b="0" i="0" u="none" strike="noStrike" dirty="0">
                          <a:solidFill>
                            <a:srgbClr val="0055A0"/>
                          </a:solidFill>
                          <a:effectLst/>
                          <a:latin typeface="Arial" panose="020B0604020202020204" pitchFamily="34" charset="0"/>
                        </a:rPr>
                        <a:t>9411</a:t>
                      </a:r>
                      <a:r>
                        <a:rPr lang="en-GB" sz="1600" b="0" i="0" u="none" strike="noStrike" baseline="0" dirty="0">
                          <a:solidFill>
                            <a:srgbClr val="0055A0"/>
                          </a:solidFill>
                          <a:effectLst/>
                          <a:latin typeface="Arial" panose="020B0604020202020204" pitchFamily="34" charset="0"/>
                        </a:rPr>
                        <a:t> </a:t>
                      </a:r>
                      <a:r>
                        <a:rPr lang="en-GB" sz="1600" b="0" i="0" u="none" strike="noStrike" dirty="0">
                          <a:solidFill>
                            <a:srgbClr val="0055A0"/>
                          </a:solidFill>
                          <a:effectLst/>
                          <a:latin typeface="Arial" panose="020B0604020202020204" pitchFamily="34" charset="0"/>
                        </a:rPr>
                        <a:t>Comments</a:t>
                      </a:r>
                    </a:p>
                  </a:txBody>
                  <a:tcPr marL="9525" marR="9525" marT="9525"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820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00" y="365125"/>
            <a:ext cx="11416553" cy="424800"/>
          </a:xfrm>
        </p:spPr>
        <p:txBody>
          <a:bodyPr>
            <a:noAutofit/>
          </a:bodyPr>
          <a:lstStyle/>
          <a:p>
            <a:pPr algn="ctr"/>
            <a:r>
              <a:rPr lang="en-GB" sz="2800" b="1" dirty="0"/>
              <a:t>TSA – Tendering Support</a:t>
            </a:r>
          </a:p>
        </p:txBody>
      </p:sp>
      <p:sp>
        <p:nvSpPr>
          <p:cNvPr id="3" name="Content Placeholder 2"/>
          <p:cNvSpPr>
            <a:spLocks noGrp="1"/>
          </p:cNvSpPr>
          <p:nvPr>
            <p:ph idx="1"/>
          </p:nvPr>
        </p:nvSpPr>
        <p:spPr>
          <a:xfrm>
            <a:off x="838200" y="1344707"/>
            <a:ext cx="10515600" cy="4666212"/>
          </a:xfrm>
        </p:spPr>
        <p:txBody>
          <a:bodyPr>
            <a:normAutofit/>
          </a:bodyPr>
          <a:lstStyle/>
          <a:p>
            <a:pPr>
              <a:defRPr/>
            </a:pPr>
            <a:endParaRPr lang="en-US" sz="1400" dirty="0"/>
          </a:p>
          <a:p>
            <a:pPr>
              <a:defRPr/>
            </a:pPr>
            <a:endParaRPr lang="en-US" sz="1400" dirty="0"/>
          </a:p>
          <a:p>
            <a:endParaRPr lang="en-GB" sz="1400" dirty="0"/>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14</a:t>
            </a:fld>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000" y="763355"/>
            <a:ext cx="8509486" cy="5754265"/>
          </a:xfrm>
          <a:prstGeom prst="rect">
            <a:avLst/>
          </a:prstGeom>
        </p:spPr>
      </p:pic>
    </p:spTree>
    <p:extLst>
      <p:ext uri="{BB962C8B-B14F-4D97-AF65-F5344CB8AC3E}">
        <p14:creationId xmlns:p14="http://schemas.microsoft.com/office/powerpoint/2010/main" val="2787699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76" y="2880224"/>
            <a:ext cx="10804685" cy="940443"/>
          </a:xfrm>
        </p:spPr>
        <p:txBody>
          <a:bodyPr>
            <a:noAutofit/>
          </a:bodyPr>
          <a:lstStyle/>
          <a:p>
            <a:pPr algn="ctr"/>
            <a:r>
              <a:rPr lang="en-GB" sz="3200" b="1" dirty="0"/>
              <a:t>RAISIN – Radiation Risk Areas Inventory</a:t>
            </a:r>
          </a:p>
        </p:txBody>
      </p:sp>
      <p:sp>
        <p:nvSpPr>
          <p:cNvPr id="6" name="Slide Number Placeholder 5"/>
          <p:cNvSpPr>
            <a:spLocks noGrp="1"/>
          </p:cNvSpPr>
          <p:nvPr>
            <p:ph type="sldNum" sz="quarter" idx="13"/>
          </p:nvPr>
        </p:nvSpPr>
        <p:spPr/>
        <p:txBody>
          <a:bodyPr/>
          <a:lstStyle/>
          <a:p>
            <a:fld id="{17918391-D411-FE40-AAD7-861AE5233E0E}" type="slidenum">
              <a:rPr lang="en-US" smtClean="0"/>
              <a:pPr/>
              <a:t>15</a:t>
            </a:fld>
            <a:endParaRPr lang="en-US" dirty="0"/>
          </a:p>
        </p:txBody>
      </p:sp>
      <p:sp>
        <p:nvSpPr>
          <p:cNvPr id="8" name="Espace réservé de la date 3">
            <a:extLst>
              <a:ext uri="{FF2B5EF4-FFF2-40B4-BE49-F238E27FC236}">
                <a16:creationId xmlns:a16="http://schemas.microsoft.com/office/drawing/2014/main" id="{F0DC0569-1EAA-D74B-B736-1E2DC64BB003}"/>
              </a:ext>
            </a:extLst>
          </p:cNvPr>
          <p:cNvSpPr>
            <a:spLocks noGrp="1"/>
          </p:cNvSpPr>
          <p:nvPr>
            <p:ph type="dt" sz="half" idx="11"/>
          </p:nvPr>
        </p:nvSpPr>
        <p:spPr>
          <a:xfrm>
            <a:off x="1137351" y="6262302"/>
            <a:ext cx="872071" cy="365125"/>
          </a:xfrm>
        </p:spPr>
        <p:txBody>
          <a:bodyPr/>
          <a:lstStyle/>
          <a:p>
            <a:r>
              <a:rPr lang="en-US"/>
              <a:t>15.05.2019</a:t>
            </a:r>
            <a:endParaRPr lang="en-US" dirty="0"/>
          </a:p>
        </p:txBody>
      </p:sp>
      <p:sp>
        <p:nvSpPr>
          <p:cNvPr id="9" name="Espace réservé du pied de page 4">
            <a:extLst>
              <a:ext uri="{FF2B5EF4-FFF2-40B4-BE49-F238E27FC236}">
                <a16:creationId xmlns:a16="http://schemas.microsoft.com/office/drawing/2014/main" id="{64D86766-DDA9-C546-A2F8-7ED1BA7E3089}"/>
              </a:ext>
            </a:extLst>
          </p:cNvPr>
          <p:cNvSpPr>
            <a:spLocks noGrp="1"/>
          </p:cNvSpPr>
          <p:nvPr>
            <p:ph type="ftr" sz="quarter" idx="12"/>
          </p:nvPr>
        </p:nvSpPr>
        <p:spPr>
          <a:xfrm>
            <a:off x="2167468" y="6262302"/>
            <a:ext cx="4572000" cy="365125"/>
          </a:xfrm>
        </p:spPr>
        <p:txBody>
          <a:bodyPr/>
          <a:lstStyle/>
          <a:p>
            <a:r>
              <a:rPr lang="en-US"/>
              <a:t>EDMS 2150115                                        G.SEGURA</a:t>
            </a:r>
            <a:endParaRPr lang="en-US" dirty="0"/>
          </a:p>
        </p:txBody>
      </p:sp>
    </p:spTree>
    <p:extLst>
      <p:ext uri="{BB962C8B-B14F-4D97-AF65-F5344CB8AC3E}">
        <p14:creationId xmlns:p14="http://schemas.microsoft.com/office/powerpoint/2010/main" val="2202529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5"/>
            <a:ext cx="11416553" cy="611905"/>
          </a:xfrm>
        </p:spPr>
        <p:txBody>
          <a:bodyPr>
            <a:normAutofit/>
          </a:bodyPr>
          <a:lstStyle/>
          <a:p>
            <a:pPr algn="ctr"/>
            <a:r>
              <a:rPr lang="en-GB" sz="2800" b="1" dirty="0"/>
              <a:t>RAISIN – Radiation Risk Areas Inventory</a:t>
            </a:r>
          </a:p>
        </p:txBody>
      </p:sp>
      <p:sp>
        <p:nvSpPr>
          <p:cNvPr id="4" name="Date Placeholder 3"/>
          <p:cNvSpPr>
            <a:spLocks noGrp="1"/>
          </p:cNvSpPr>
          <p:nvPr>
            <p:ph type="dt" sz="half" idx="10"/>
          </p:nvPr>
        </p:nvSpPr>
        <p:spPr>
          <a:xfrm>
            <a:off x="-485654" y="6587786"/>
            <a:ext cx="872071" cy="226714"/>
          </a:xfrm>
        </p:spPr>
        <p:txBody>
          <a:bodyPr/>
          <a:lstStyle/>
          <a:p>
            <a:r>
              <a:rPr lang="en-US"/>
              <a:t>15.05.2019</a:t>
            </a:r>
            <a:endParaRPr lang="en-GB"/>
          </a:p>
        </p:txBody>
      </p:sp>
      <p:sp>
        <p:nvSpPr>
          <p:cNvPr id="5" name="Footer Placeholder 4"/>
          <p:cNvSpPr>
            <a:spLocks noGrp="1"/>
          </p:cNvSpPr>
          <p:nvPr>
            <p:ph type="ftr" sz="quarter" idx="11"/>
          </p:nvPr>
        </p:nvSpPr>
        <p:spPr>
          <a:xfrm>
            <a:off x="539084" y="6604383"/>
            <a:ext cx="4572000" cy="226714"/>
          </a:xfrm>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16</a:t>
            </a:fld>
            <a:endParaRPr lang="en-GB"/>
          </a:p>
        </p:txBody>
      </p:sp>
      <p:graphicFrame>
        <p:nvGraphicFramePr>
          <p:cNvPr id="12" name="Table 11"/>
          <p:cNvGraphicFramePr>
            <a:graphicFrameLocks noGrp="1"/>
          </p:cNvGraphicFramePr>
          <p:nvPr>
            <p:extLst>
              <p:ext uri="{D42A27DB-BD31-4B8C-83A1-F6EECF244321}">
                <p14:modId xmlns:p14="http://schemas.microsoft.com/office/powerpoint/2010/main" val="3394647402"/>
              </p:ext>
            </p:extLst>
          </p:nvPr>
        </p:nvGraphicFramePr>
        <p:xfrm>
          <a:off x="2991773" y="2773771"/>
          <a:ext cx="3840067" cy="1986915"/>
        </p:xfrm>
        <a:graphic>
          <a:graphicData uri="http://schemas.openxmlformats.org/drawingml/2006/table">
            <a:tbl>
              <a:tblPr>
                <a:tableStyleId>{5C22544A-7EE6-4342-B048-85BDC9FD1C3A}</a:tableStyleId>
              </a:tblPr>
              <a:tblGrid>
                <a:gridCol w="3840067">
                  <a:extLst>
                    <a:ext uri="{9D8B030D-6E8A-4147-A177-3AD203B41FA5}">
                      <a16:colId xmlns:a16="http://schemas.microsoft.com/office/drawing/2014/main" val="20000"/>
                    </a:ext>
                  </a:extLst>
                </a:gridCol>
              </a:tblGrid>
              <a:tr h="156227">
                <a:tc>
                  <a:txBody>
                    <a:bodyPr/>
                    <a:lstStyle/>
                    <a:p>
                      <a:pPr algn="l" rtl="0" fontAlgn="b"/>
                      <a:r>
                        <a:rPr lang="en-GB" sz="1800" b="1" u="none" strike="noStrike" dirty="0">
                          <a:effectLst/>
                        </a:rPr>
                        <a:t>RP CLASSIFICATION</a:t>
                      </a:r>
                      <a:r>
                        <a:rPr lang="en-GB" sz="1800" b="1" u="none" strike="noStrike" baseline="0" dirty="0">
                          <a:effectLst/>
                        </a:rPr>
                        <a:t> LEVELS</a:t>
                      </a:r>
                      <a:endParaRPr lang="en-GB" sz="1800" b="1" u="none" strike="noStrike" dirty="0">
                        <a:effectLst/>
                      </a:endParaRPr>
                    </a:p>
                  </a:txBody>
                  <a:tcPr marL="9525" marR="9525" marT="9525" marB="0" anchor="b"/>
                </a:tc>
                <a:extLst>
                  <a:ext uri="{0D108BD9-81ED-4DB2-BD59-A6C34878D82A}">
                    <a16:rowId xmlns:a16="http://schemas.microsoft.com/office/drawing/2014/main" val="10000"/>
                  </a:ext>
                </a:extLst>
              </a:tr>
              <a:tr h="195334">
                <a:tc>
                  <a:txBody>
                    <a:bodyPr/>
                    <a:lstStyle/>
                    <a:p>
                      <a:pPr algn="l" rtl="0" fontAlgn="b"/>
                      <a:r>
                        <a:rPr lang="en-GB" sz="1800" b="0" u="none" strike="noStrike" dirty="0">
                          <a:effectLst/>
                        </a:rPr>
                        <a:t>Non-designated</a:t>
                      </a:r>
                    </a:p>
                  </a:txBody>
                  <a:tcPr marL="9525" marR="9525" marT="9525" marB="0" anchor="b"/>
                </a:tc>
                <a:extLst>
                  <a:ext uri="{0D108BD9-81ED-4DB2-BD59-A6C34878D82A}">
                    <a16:rowId xmlns:a16="http://schemas.microsoft.com/office/drawing/2014/main" val="10001"/>
                  </a:ext>
                </a:extLst>
              </a:tr>
              <a:tr h="195334">
                <a:tc>
                  <a:txBody>
                    <a:bodyPr/>
                    <a:lstStyle/>
                    <a:p>
                      <a:pPr algn="l" rtl="0" fontAlgn="b"/>
                      <a:r>
                        <a:rPr lang="en-GB" sz="1800" b="0" u="none" strike="noStrike" dirty="0">
                          <a:effectLst/>
                        </a:rPr>
                        <a:t>Supervised</a:t>
                      </a:r>
                      <a:endParaRPr lang="en-GB" sz="18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2"/>
                  </a:ext>
                </a:extLst>
              </a:tr>
              <a:tr h="195334">
                <a:tc>
                  <a:txBody>
                    <a:bodyPr/>
                    <a:lstStyle/>
                    <a:p>
                      <a:pPr algn="l" rtl="0" fontAlgn="b"/>
                      <a:r>
                        <a:rPr lang="en-GB" sz="1800" b="0" u="none" strike="noStrike" dirty="0">
                          <a:effectLst/>
                        </a:rPr>
                        <a:t>Controlled – Simple</a:t>
                      </a:r>
                      <a:endParaRPr lang="en-GB" sz="18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3"/>
                  </a:ext>
                </a:extLst>
              </a:tr>
              <a:tr h="195334">
                <a:tc>
                  <a:txBody>
                    <a:bodyPr/>
                    <a:lstStyle/>
                    <a:p>
                      <a:pPr algn="l" rtl="0" fontAlgn="b"/>
                      <a:r>
                        <a:rPr lang="en-GB" sz="1800" b="0" i="0" u="none" strike="noStrike" dirty="0">
                          <a:solidFill>
                            <a:srgbClr val="0055A0"/>
                          </a:solidFill>
                          <a:effectLst/>
                          <a:latin typeface="Arial" panose="020B0604020202020204" pitchFamily="34" charset="0"/>
                        </a:rPr>
                        <a:t>Controlled – Limited Stay</a:t>
                      </a:r>
                    </a:p>
                  </a:txBody>
                  <a:tcPr marL="9525" marR="9525" marT="9525" marB="0" anchor="b"/>
                </a:tc>
                <a:extLst>
                  <a:ext uri="{0D108BD9-81ED-4DB2-BD59-A6C34878D82A}">
                    <a16:rowId xmlns:a16="http://schemas.microsoft.com/office/drawing/2014/main" val="10004"/>
                  </a:ext>
                </a:extLst>
              </a:tr>
              <a:tr h="195334">
                <a:tc>
                  <a:txBody>
                    <a:bodyPr/>
                    <a:lstStyle/>
                    <a:p>
                      <a:pPr algn="l" rtl="0" fontAlgn="b"/>
                      <a:r>
                        <a:rPr lang="en-GB" sz="1800" b="0" i="0" u="none" strike="noStrike" dirty="0">
                          <a:solidFill>
                            <a:srgbClr val="0055A0"/>
                          </a:solidFill>
                          <a:effectLst/>
                          <a:latin typeface="Arial" panose="020B0604020202020204" pitchFamily="34" charset="0"/>
                        </a:rPr>
                        <a:t>Controlled – High Radiation</a:t>
                      </a:r>
                    </a:p>
                  </a:txBody>
                  <a:tcPr marL="9525" marR="9525" marT="9525" marB="0" anchor="b"/>
                </a:tc>
                <a:extLst>
                  <a:ext uri="{0D108BD9-81ED-4DB2-BD59-A6C34878D82A}">
                    <a16:rowId xmlns:a16="http://schemas.microsoft.com/office/drawing/2014/main" val="10005"/>
                  </a:ext>
                </a:extLst>
              </a:tr>
              <a:tr h="195334">
                <a:tc>
                  <a:txBody>
                    <a:bodyPr/>
                    <a:lstStyle/>
                    <a:p>
                      <a:pPr algn="l" rtl="0" fontAlgn="b"/>
                      <a:r>
                        <a:rPr lang="en-GB" sz="1800" b="0" i="0" u="none" strike="noStrike" dirty="0">
                          <a:solidFill>
                            <a:srgbClr val="0055A0"/>
                          </a:solidFill>
                          <a:effectLst/>
                          <a:latin typeface="Arial" panose="020B0604020202020204" pitchFamily="34" charset="0"/>
                        </a:rPr>
                        <a:t>Prohibited</a:t>
                      </a:r>
                    </a:p>
                  </a:txBody>
                  <a:tcPr marL="9525" marR="9525" marT="9525" marB="0" anchor="b"/>
                </a:tc>
                <a:extLst>
                  <a:ext uri="{0D108BD9-81ED-4DB2-BD59-A6C34878D82A}">
                    <a16:rowId xmlns:a16="http://schemas.microsoft.com/office/drawing/2014/main" val="10006"/>
                  </a:ext>
                </a:extLst>
              </a:tr>
            </a:tbl>
          </a:graphicData>
        </a:graphic>
      </p:graphicFrame>
      <p:grpSp>
        <p:nvGrpSpPr>
          <p:cNvPr id="13" name="Group 12"/>
          <p:cNvGrpSpPr/>
          <p:nvPr/>
        </p:nvGrpSpPr>
        <p:grpSpPr>
          <a:xfrm>
            <a:off x="21878" y="3895981"/>
            <a:ext cx="628878" cy="2173602"/>
            <a:chOff x="21878" y="3895981"/>
            <a:chExt cx="628878" cy="2173602"/>
          </a:xfrm>
        </p:grpSpPr>
        <p:sp>
          <p:nvSpPr>
            <p:cNvPr id="14" name="Left Brace 13"/>
            <p:cNvSpPr/>
            <p:nvPr/>
          </p:nvSpPr>
          <p:spPr>
            <a:xfrm>
              <a:off x="453811" y="3895981"/>
              <a:ext cx="196945" cy="2173602"/>
            </a:xfrm>
            <a:prstGeom prst="leftBrace">
              <a:avLst>
                <a:gd name="adj1" fmla="val 8333"/>
                <a:gd name="adj2" fmla="val 50415"/>
              </a:avLst>
            </a:prstGeom>
            <a:noFill/>
            <a:ln w="38100" cap="flat" cmpd="sng" algn="ctr">
              <a:solidFill>
                <a:srgbClr val="4F81BD">
                  <a:shade val="95000"/>
                  <a:satMod val="10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1" i="0" u="none" strike="noStrike" kern="0" cap="none" spc="0" normalizeH="0" baseline="0" noProof="0">
                <a:ln>
                  <a:noFill/>
                </a:ln>
                <a:solidFill>
                  <a:prstClr val="black"/>
                </a:solidFill>
                <a:effectLst/>
                <a:uLnTx/>
                <a:uFillTx/>
                <a:latin typeface="Calibri"/>
                <a:ea typeface="+mn-ea"/>
                <a:cs typeface="+mn-cs"/>
              </a:endParaRPr>
            </a:p>
          </p:txBody>
        </p:sp>
        <p:sp>
          <p:nvSpPr>
            <p:cNvPr id="15" name="TextBox 14"/>
            <p:cNvSpPr txBox="1"/>
            <p:nvPr/>
          </p:nvSpPr>
          <p:spPr>
            <a:xfrm rot="16200000">
              <a:off x="-320841" y="4755392"/>
              <a:ext cx="1140218" cy="454780"/>
            </a:xfrm>
            <a:prstGeom prst="rect">
              <a:avLst/>
            </a:prstGeom>
            <a:noFill/>
          </p:spPr>
          <p:txBody>
            <a:bodyPr wrap="none" rtlCol="0">
              <a:spAutoFit/>
            </a:bodyPr>
            <a:lstStyle/>
            <a:p>
              <a:pPr fontAlgn="base">
                <a:spcBef>
                  <a:spcPct val="0"/>
                </a:spcBef>
                <a:spcAft>
                  <a:spcPct val="0"/>
                </a:spcAft>
              </a:pPr>
              <a:r>
                <a:rPr lang="en-GB" sz="2800" b="1" dirty="0">
                  <a:solidFill>
                    <a:srgbClr val="FF9999"/>
                  </a:solidFill>
                  <a:latin typeface="Calibri" pitchFamily="34" charset="0"/>
                </a:rPr>
                <a:t>RAISIN</a:t>
              </a:r>
            </a:p>
          </p:txBody>
        </p:sp>
      </p:grpSp>
      <p:grpSp>
        <p:nvGrpSpPr>
          <p:cNvPr id="16" name="Group 15"/>
          <p:cNvGrpSpPr/>
          <p:nvPr/>
        </p:nvGrpSpPr>
        <p:grpSpPr>
          <a:xfrm>
            <a:off x="428556" y="893668"/>
            <a:ext cx="1598545" cy="5201606"/>
            <a:chOff x="428556" y="893668"/>
            <a:chExt cx="1598545" cy="5201606"/>
          </a:xfrm>
        </p:grpSpPr>
        <p:graphicFrame>
          <p:nvGraphicFramePr>
            <p:cNvPr id="17" name="Diagram 16"/>
            <p:cNvGraphicFramePr/>
            <p:nvPr>
              <p:extLst>
                <p:ext uri="{D42A27DB-BD31-4B8C-83A1-F6EECF244321}">
                  <p14:modId xmlns:p14="http://schemas.microsoft.com/office/powerpoint/2010/main" val="1095634150"/>
                </p:ext>
              </p:extLst>
            </p:nvPr>
          </p:nvGraphicFramePr>
          <p:xfrm>
            <a:off x="633892" y="1379444"/>
            <a:ext cx="1256277" cy="4715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Box 17"/>
            <p:cNvSpPr txBox="1"/>
            <p:nvPr/>
          </p:nvSpPr>
          <p:spPr>
            <a:xfrm>
              <a:off x="428556" y="893668"/>
              <a:ext cx="1598545" cy="584775"/>
            </a:xfrm>
            <a:prstGeom prst="rect">
              <a:avLst/>
            </a:prstGeom>
            <a:noFill/>
          </p:spPr>
          <p:txBody>
            <a:bodyPr wrap="square" rtlCol="0">
              <a:spAutoFit/>
            </a:bodyPr>
            <a:lstStyle/>
            <a:p>
              <a:pPr lvl="0" algn="ctr"/>
              <a:r>
                <a:rPr lang="en-GB" sz="1600" b="1" kern="0" dirty="0">
                  <a:solidFill>
                    <a:srgbClr val="1F497D">
                      <a:lumMod val="60000"/>
                      <a:lumOff val="40000"/>
                    </a:srgbClr>
                  </a:solidFill>
                  <a:latin typeface="Calibri" pitchFamily="34" charset="0"/>
                </a:rPr>
                <a:t>RP Classification process</a:t>
              </a:r>
            </a:p>
          </p:txBody>
        </p:sp>
      </p:grpSp>
      <p:grpSp>
        <p:nvGrpSpPr>
          <p:cNvPr id="20" name="Group 19"/>
          <p:cNvGrpSpPr/>
          <p:nvPr/>
        </p:nvGrpSpPr>
        <p:grpSpPr>
          <a:xfrm>
            <a:off x="7591175" y="2423786"/>
            <a:ext cx="4242237" cy="4107068"/>
            <a:chOff x="6282292" y="2624752"/>
            <a:chExt cx="3178627" cy="3164816"/>
          </a:xfrm>
        </p:grpSpPr>
        <p:graphicFrame>
          <p:nvGraphicFramePr>
            <p:cNvPr id="21" name="Diagram 20"/>
            <p:cNvGraphicFramePr/>
            <p:nvPr>
              <p:extLst>
                <p:ext uri="{D42A27DB-BD31-4B8C-83A1-F6EECF244321}">
                  <p14:modId xmlns:p14="http://schemas.microsoft.com/office/powerpoint/2010/main" val="427154685"/>
                </p:ext>
              </p:extLst>
            </p:nvPr>
          </p:nvGraphicFramePr>
          <p:xfrm>
            <a:off x="6282292" y="2624752"/>
            <a:ext cx="3178627" cy="31648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2" name="Group 21"/>
            <p:cNvGrpSpPr/>
            <p:nvPr/>
          </p:nvGrpSpPr>
          <p:grpSpPr>
            <a:xfrm>
              <a:off x="8298510" y="3810076"/>
              <a:ext cx="126111" cy="302158"/>
              <a:chOff x="2510187" y="1491213"/>
              <a:chExt cx="126111" cy="302158"/>
            </a:xfrm>
          </p:grpSpPr>
          <p:sp>
            <p:nvSpPr>
              <p:cNvPr id="23" name="Right Arrow 22"/>
              <p:cNvSpPr/>
              <p:nvPr/>
            </p:nvSpPr>
            <p:spPr>
              <a:xfrm rot="20356855">
                <a:off x="2510187" y="1491213"/>
                <a:ext cx="126111" cy="263080"/>
              </a:xfrm>
              <a:prstGeom prst="rightArrow">
                <a:avLst>
                  <a:gd name="adj1" fmla="val 60000"/>
                  <a:gd name="adj2" fmla="val 50000"/>
                </a:avLst>
              </a:prstGeom>
              <a:solidFill>
                <a:srgbClr val="FF0000"/>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sp>
            <p:nvSpPr>
              <p:cNvPr id="24" name="Right Arrow 4"/>
              <p:cNvSpPr txBox="1"/>
              <p:nvPr/>
            </p:nvSpPr>
            <p:spPr>
              <a:xfrm rot="20356855">
                <a:off x="2529104" y="1635524"/>
                <a:ext cx="88278" cy="1578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p:txBody>
          </p:sp>
        </p:grpSp>
      </p:grpSp>
      <p:sp>
        <p:nvSpPr>
          <p:cNvPr id="25" name="Content Placeholder 2"/>
          <p:cNvSpPr>
            <a:spLocks noGrp="1"/>
          </p:cNvSpPr>
          <p:nvPr>
            <p:ph idx="1"/>
          </p:nvPr>
        </p:nvSpPr>
        <p:spPr>
          <a:xfrm>
            <a:off x="2232437" y="893668"/>
            <a:ext cx="9021407" cy="1952261"/>
          </a:xfrm>
        </p:spPr>
        <p:txBody>
          <a:bodyPr>
            <a:normAutofit/>
          </a:bodyPr>
          <a:lstStyle/>
          <a:p>
            <a:pPr marL="36576" indent="0">
              <a:lnSpc>
                <a:spcPct val="80000"/>
              </a:lnSpc>
              <a:buNone/>
              <a:defRPr/>
            </a:pPr>
            <a:endParaRPr lang="en-US" sz="1600" dirty="0"/>
          </a:p>
          <a:p>
            <a:pPr marL="0" indent="0">
              <a:lnSpc>
                <a:spcPct val="80000"/>
              </a:lnSpc>
              <a:buNone/>
              <a:defRPr/>
            </a:pPr>
            <a:r>
              <a:rPr lang="en-US" sz="2000" dirty="0"/>
              <a:t>With the RAISIN System, RP Group :</a:t>
            </a:r>
          </a:p>
          <a:p>
            <a:pPr lvl="1">
              <a:lnSpc>
                <a:spcPct val="80000"/>
              </a:lnSpc>
              <a:defRPr/>
            </a:pPr>
            <a:r>
              <a:rPr lang="en-US" sz="2000" dirty="0"/>
              <a:t>Manages the inventory of CERNs radiation areas.</a:t>
            </a:r>
          </a:p>
          <a:p>
            <a:pPr lvl="1">
              <a:lnSpc>
                <a:spcPct val="80000"/>
              </a:lnSpc>
              <a:defRPr/>
            </a:pPr>
            <a:r>
              <a:rPr lang="en-US" sz="2000" dirty="0"/>
              <a:t>Identifies and documents the radiological risks classification.</a:t>
            </a:r>
          </a:p>
          <a:p>
            <a:pPr lvl="1">
              <a:lnSpc>
                <a:spcPct val="80000"/>
              </a:lnSpc>
              <a:defRPr/>
            </a:pPr>
            <a:r>
              <a:rPr lang="en-US" sz="2000" dirty="0"/>
              <a:t>Shares the classification with other systems (used for planning in a CERN-wide scope</a:t>
            </a:r>
            <a:r>
              <a:rPr lang="en-US" sz="1400" dirty="0"/>
              <a:t>).</a:t>
            </a:r>
            <a:endParaRPr lang="en-GB" sz="1600" dirty="0"/>
          </a:p>
        </p:txBody>
      </p:sp>
      <p:graphicFrame>
        <p:nvGraphicFramePr>
          <p:cNvPr id="26" name="Table 25"/>
          <p:cNvGraphicFramePr>
            <a:graphicFrameLocks noGrp="1"/>
          </p:cNvGraphicFramePr>
          <p:nvPr>
            <p:extLst>
              <p:ext uri="{D42A27DB-BD31-4B8C-83A1-F6EECF244321}">
                <p14:modId xmlns:p14="http://schemas.microsoft.com/office/powerpoint/2010/main" val="3566841600"/>
              </p:ext>
            </p:extLst>
          </p:nvPr>
        </p:nvGraphicFramePr>
        <p:xfrm>
          <a:off x="2365688" y="4909222"/>
          <a:ext cx="4749968" cy="1546625"/>
        </p:xfrm>
        <a:graphic>
          <a:graphicData uri="http://schemas.openxmlformats.org/drawingml/2006/table">
            <a:tbl>
              <a:tblPr firstRow="1" bandRow="1">
                <a:tableStyleId>{5940675A-B579-460E-94D1-54222C63F5DA}</a:tableStyleId>
              </a:tblPr>
              <a:tblGrid>
                <a:gridCol w="2628113">
                  <a:extLst>
                    <a:ext uri="{9D8B030D-6E8A-4147-A177-3AD203B41FA5}">
                      <a16:colId xmlns:a16="http://schemas.microsoft.com/office/drawing/2014/main" val="3208731315"/>
                    </a:ext>
                  </a:extLst>
                </a:gridCol>
                <a:gridCol w="954242">
                  <a:extLst>
                    <a:ext uri="{9D8B030D-6E8A-4147-A177-3AD203B41FA5}">
                      <a16:colId xmlns:a16="http://schemas.microsoft.com/office/drawing/2014/main" val="988714423"/>
                    </a:ext>
                  </a:extLst>
                </a:gridCol>
                <a:gridCol w="1167613">
                  <a:extLst>
                    <a:ext uri="{9D8B030D-6E8A-4147-A177-3AD203B41FA5}">
                      <a16:colId xmlns:a16="http://schemas.microsoft.com/office/drawing/2014/main" val="310937882"/>
                    </a:ext>
                  </a:extLst>
                </a:gridCol>
              </a:tblGrid>
              <a:tr h="290458">
                <a:tc>
                  <a:txBody>
                    <a:bodyPr/>
                    <a:lstStyle/>
                    <a:p>
                      <a:endParaRPr lang="en-GB" sz="1600" dirty="0"/>
                    </a:p>
                  </a:txBody>
                  <a:tcPr>
                    <a:solidFill>
                      <a:schemeClr val="accent2">
                        <a:lumMod val="20000"/>
                        <a:lumOff val="80000"/>
                      </a:schemeClr>
                    </a:solidFill>
                  </a:tcPr>
                </a:tc>
                <a:tc>
                  <a:txBody>
                    <a:bodyPr/>
                    <a:lstStyle/>
                    <a:p>
                      <a:pPr algn="r"/>
                      <a:r>
                        <a:rPr lang="en-US" sz="1600" dirty="0"/>
                        <a:t>Total</a:t>
                      </a:r>
                      <a:endParaRPr lang="en-GB" sz="1600" dirty="0"/>
                    </a:p>
                  </a:txBody>
                  <a:tcPr>
                    <a:solidFill>
                      <a:schemeClr val="accent2">
                        <a:lumMod val="20000"/>
                        <a:lumOff val="80000"/>
                      </a:schemeClr>
                    </a:solidFill>
                  </a:tcPr>
                </a:tc>
                <a:tc>
                  <a:txBody>
                    <a:bodyPr/>
                    <a:lstStyle/>
                    <a:p>
                      <a:r>
                        <a:rPr lang="en-US" sz="1600" baseline="0" dirty="0"/>
                        <a:t>Classified</a:t>
                      </a:r>
                      <a:endParaRPr lang="en-GB" sz="1600" dirty="0"/>
                    </a:p>
                  </a:txBody>
                  <a:tcPr>
                    <a:solidFill>
                      <a:schemeClr val="accent2">
                        <a:lumMod val="20000"/>
                        <a:lumOff val="80000"/>
                      </a:schemeClr>
                    </a:solidFill>
                  </a:tcPr>
                </a:tc>
                <a:extLst>
                  <a:ext uri="{0D108BD9-81ED-4DB2-BD59-A6C34878D82A}">
                    <a16:rowId xmlns:a16="http://schemas.microsoft.com/office/drawing/2014/main" val="2391248371"/>
                  </a:ext>
                </a:extLst>
              </a:tr>
              <a:tr h="6322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Number</a:t>
                      </a:r>
                      <a:r>
                        <a:rPr lang="en-US" sz="1600" baseline="0" dirty="0"/>
                        <a:t> of constructions (“</a:t>
                      </a:r>
                      <a:r>
                        <a:rPr lang="en-US" sz="1600" baseline="0" dirty="0" err="1"/>
                        <a:t>ouvrages</a:t>
                      </a:r>
                      <a:r>
                        <a:rPr lang="en-US" sz="1600" baseline="0" dirty="0"/>
                        <a:t>”)</a:t>
                      </a:r>
                      <a:endParaRPr lang="en-GB" sz="1600" dirty="0"/>
                    </a:p>
                  </a:txBody>
                  <a:tcPr>
                    <a:solidFill>
                      <a:schemeClr val="accent2">
                        <a:lumMod val="20000"/>
                        <a:lumOff val="80000"/>
                      </a:schemeClr>
                    </a:solidFill>
                  </a:tcPr>
                </a:tc>
                <a:tc>
                  <a:txBody>
                    <a:bodyPr/>
                    <a:lstStyle/>
                    <a:p>
                      <a:pPr algn="r"/>
                      <a:r>
                        <a:rPr lang="en-US" sz="1600" dirty="0"/>
                        <a:t>2.582</a:t>
                      </a:r>
                      <a:endParaRPr lang="en-GB" sz="1600" dirty="0"/>
                    </a:p>
                  </a:txBody>
                  <a:tcPr>
                    <a:solidFill>
                      <a:schemeClr val="accent2">
                        <a:lumMod val="20000"/>
                        <a:lumOff val="80000"/>
                      </a:schemeClr>
                    </a:solidFill>
                  </a:tcPr>
                </a:tc>
                <a:tc>
                  <a:txBody>
                    <a:bodyPr/>
                    <a:lstStyle/>
                    <a:p>
                      <a:pPr algn="ctr"/>
                      <a:r>
                        <a:rPr lang="en-US" sz="1600" dirty="0"/>
                        <a:t>XXX</a:t>
                      </a:r>
                      <a:endParaRPr lang="en-GB" sz="1600" dirty="0"/>
                    </a:p>
                  </a:txBody>
                  <a:tcPr>
                    <a:solidFill>
                      <a:schemeClr val="accent2">
                        <a:lumMod val="20000"/>
                        <a:lumOff val="80000"/>
                      </a:schemeClr>
                    </a:solidFill>
                  </a:tcPr>
                </a:tc>
                <a:extLst>
                  <a:ext uri="{0D108BD9-81ED-4DB2-BD59-A6C34878D82A}">
                    <a16:rowId xmlns:a16="http://schemas.microsoft.com/office/drawing/2014/main" val="3829772031"/>
                  </a:ext>
                </a:extLst>
              </a:tr>
              <a:tr h="515566">
                <a:tc>
                  <a:txBody>
                    <a:bodyPr/>
                    <a:lstStyle/>
                    <a:p>
                      <a:r>
                        <a:rPr lang="en-US" sz="1600" dirty="0"/>
                        <a:t>Number</a:t>
                      </a:r>
                      <a:r>
                        <a:rPr lang="en-US" sz="1600" baseline="0" dirty="0"/>
                        <a:t> of locals</a:t>
                      </a:r>
                    </a:p>
                    <a:p>
                      <a:r>
                        <a:rPr lang="en-US" sz="1600" baseline="0" dirty="0"/>
                        <a:t>(building/level/locals*)</a:t>
                      </a:r>
                      <a:endParaRPr lang="en-GB" sz="1600" dirty="0"/>
                    </a:p>
                  </a:txBody>
                  <a:tcPr>
                    <a:solidFill>
                      <a:schemeClr val="accent2">
                        <a:lumMod val="20000"/>
                        <a:lumOff val="80000"/>
                      </a:schemeClr>
                    </a:solidFill>
                  </a:tcPr>
                </a:tc>
                <a:tc>
                  <a:txBody>
                    <a:bodyPr/>
                    <a:lstStyle/>
                    <a:p>
                      <a:pPr algn="r"/>
                      <a:r>
                        <a:rPr lang="en-US" sz="1600" dirty="0"/>
                        <a:t>29.091</a:t>
                      </a:r>
                      <a:endParaRPr lang="en-GB" sz="1600" dirty="0"/>
                    </a:p>
                  </a:txBody>
                  <a:tcPr>
                    <a:solidFill>
                      <a:schemeClr val="accent2">
                        <a:lumMod val="20000"/>
                        <a:lumOff val="80000"/>
                      </a:schemeClr>
                    </a:solidFill>
                  </a:tcPr>
                </a:tc>
                <a:tc>
                  <a:txBody>
                    <a:bodyPr/>
                    <a:lstStyle/>
                    <a:p>
                      <a:pPr algn="ctr"/>
                      <a:r>
                        <a:rPr lang="en-US" sz="1600" dirty="0"/>
                        <a:t>XXXX</a:t>
                      </a:r>
                      <a:endParaRPr lang="en-GB" sz="1600" dirty="0"/>
                    </a:p>
                  </a:txBody>
                  <a:tcPr>
                    <a:solidFill>
                      <a:schemeClr val="accent2">
                        <a:lumMod val="20000"/>
                        <a:lumOff val="80000"/>
                      </a:schemeClr>
                    </a:solidFill>
                  </a:tcPr>
                </a:tc>
                <a:extLst>
                  <a:ext uri="{0D108BD9-81ED-4DB2-BD59-A6C34878D82A}">
                    <a16:rowId xmlns:a16="http://schemas.microsoft.com/office/drawing/2014/main" val="732399143"/>
                  </a:ext>
                </a:extLst>
              </a:tr>
            </a:tbl>
          </a:graphicData>
        </a:graphic>
      </p:graphicFrame>
    </p:spTree>
    <p:extLst>
      <p:ext uri="{BB962C8B-B14F-4D97-AF65-F5344CB8AC3E}">
        <p14:creationId xmlns:p14="http://schemas.microsoft.com/office/powerpoint/2010/main" val="377979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5"/>
            <a:ext cx="11416553" cy="611905"/>
          </a:xfrm>
        </p:spPr>
        <p:txBody>
          <a:bodyPr>
            <a:normAutofit/>
          </a:bodyPr>
          <a:lstStyle/>
          <a:p>
            <a:pPr algn="ctr"/>
            <a:r>
              <a:rPr lang="en-GB" sz="2800" b="1" dirty="0"/>
              <a:t>RAISIN – Radiation Risk Areas Inventory</a:t>
            </a:r>
          </a:p>
        </p:txBody>
      </p:sp>
      <p:sp>
        <p:nvSpPr>
          <p:cNvPr id="4" name="Date Placeholder 3"/>
          <p:cNvSpPr>
            <a:spLocks noGrp="1"/>
          </p:cNvSpPr>
          <p:nvPr>
            <p:ph type="dt" sz="half" idx="10"/>
          </p:nvPr>
        </p:nvSpPr>
        <p:spPr>
          <a:xfrm>
            <a:off x="-485654" y="6587786"/>
            <a:ext cx="872071" cy="226714"/>
          </a:xfrm>
        </p:spPr>
        <p:txBody>
          <a:bodyPr/>
          <a:lstStyle/>
          <a:p>
            <a:r>
              <a:rPr lang="en-US"/>
              <a:t>15.05.2019</a:t>
            </a:r>
            <a:endParaRPr lang="en-GB"/>
          </a:p>
        </p:txBody>
      </p:sp>
      <p:sp>
        <p:nvSpPr>
          <p:cNvPr id="5" name="Footer Placeholder 4"/>
          <p:cNvSpPr>
            <a:spLocks noGrp="1"/>
          </p:cNvSpPr>
          <p:nvPr>
            <p:ph type="ftr" sz="quarter" idx="11"/>
          </p:nvPr>
        </p:nvSpPr>
        <p:spPr>
          <a:xfrm>
            <a:off x="539084" y="6604383"/>
            <a:ext cx="4572000" cy="226714"/>
          </a:xfrm>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17</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486" y="866805"/>
            <a:ext cx="7516391" cy="5997120"/>
          </a:xfrm>
          <a:prstGeom prst="rect">
            <a:avLst/>
          </a:prstGeom>
          <a:ln>
            <a:solidFill>
              <a:schemeClr val="accent6">
                <a:lumMod val="50000"/>
              </a:schemeClr>
            </a:solidFill>
          </a:ln>
        </p:spPr>
      </p:pic>
      <p:pic>
        <p:nvPicPr>
          <p:cNvPr id="9" name="Picture 8"/>
          <p:cNvPicPr>
            <a:picLocks noChangeAspect="1"/>
          </p:cNvPicPr>
          <p:nvPr/>
        </p:nvPicPr>
        <p:blipFill>
          <a:blip r:embed="rId3"/>
          <a:stretch>
            <a:fillRect/>
          </a:stretch>
        </p:blipFill>
        <p:spPr>
          <a:xfrm>
            <a:off x="3441885" y="2819659"/>
            <a:ext cx="6873298" cy="3084416"/>
          </a:xfrm>
          <a:prstGeom prst="rect">
            <a:avLst/>
          </a:prstGeom>
          <a:ln w="50800">
            <a:solidFill>
              <a:schemeClr val="accent6">
                <a:lumMod val="50000"/>
              </a:schemeClr>
            </a:solidFill>
          </a:ln>
        </p:spPr>
      </p:pic>
      <p:grpSp>
        <p:nvGrpSpPr>
          <p:cNvPr id="13" name="Group 12"/>
          <p:cNvGrpSpPr/>
          <p:nvPr/>
        </p:nvGrpSpPr>
        <p:grpSpPr>
          <a:xfrm>
            <a:off x="10510188" y="2097425"/>
            <a:ext cx="1620958" cy="1233049"/>
            <a:chOff x="10541503" y="2565282"/>
            <a:chExt cx="1620958" cy="1233049"/>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470" y="2565282"/>
              <a:ext cx="923365" cy="923365"/>
            </a:xfrm>
            <a:prstGeom prst="rect">
              <a:avLst/>
            </a:prstGeom>
          </p:spPr>
        </p:pic>
        <p:sp>
          <p:nvSpPr>
            <p:cNvPr id="15" name="TextBox 14"/>
            <p:cNvSpPr txBox="1"/>
            <p:nvPr/>
          </p:nvSpPr>
          <p:spPr>
            <a:xfrm>
              <a:off x="10541503" y="3428999"/>
              <a:ext cx="1620958" cy="369332"/>
            </a:xfrm>
            <a:prstGeom prst="rect">
              <a:avLst/>
            </a:prstGeom>
            <a:noFill/>
          </p:spPr>
          <p:txBody>
            <a:bodyPr wrap="none" rtlCol="0">
              <a:spAutoFit/>
            </a:bodyPr>
            <a:lstStyle/>
            <a:p>
              <a:pPr algn="ctr"/>
              <a:r>
                <a:rPr lang="en-US" dirty="0"/>
                <a:t>https://raisin...</a:t>
              </a:r>
              <a:endParaRPr lang="en-GB" dirty="0"/>
            </a:p>
          </p:txBody>
        </p:sp>
      </p:grpSp>
    </p:spTree>
    <p:extLst>
      <p:ext uri="{BB962C8B-B14F-4D97-AF65-F5344CB8AC3E}">
        <p14:creationId xmlns:p14="http://schemas.microsoft.com/office/powerpoint/2010/main" val="546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76" y="2880224"/>
            <a:ext cx="10804685" cy="940443"/>
          </a:xfrm>
        </p:spPr>
        <p:txBody>
          <a:bodyPr>
            <a:noAutofit/>
          </a:bodyPr>
          <a:lstStyle/>
          <a:p>
            <a:pPr algn="ctr"/>
            <a:r>
              <a:rPr lang="en-GB" sz="3200" b="1" dirty="0"/>
              <a:t>CERES – Chemical Risk inventory</a:t>
            </a:r>
          </a:p>
        </p:txBody>
      </p:sp>
      <p:sp>
        <p:nvSpPr>
          <p:cNvPr id="6" name="Slide Number Placeholder 5"/>
          <p:cNvSpPr>
            <a:spLocks noGrp="1"/>
          </p:cNvSpPr>
          <p:nvPr>
            <p:ph type="sldNum" sz="quarter" idx="13"/>
          </p:nvPr>
        </p:nvSpPr>
        <p:spPr/>
        <p:txBody>
          <a:bodyPr/>
          <a:lstStyle/>
          <a:p>
            <a:fld id="{17918391-D411-FE40-AAD7-861AE5233E0E}" type="slidenum">
              <a:rPr lang="en-US" smtClean="0"/>
              <a:pPr/>
              <a:t>18</a:t>
            </a:fld>
            <a:endParaRPr lang="en-US" dirty="0"/>
          </a:p>
        </p:txBody>
      </p:sp>
      <p:sp>
        <p:nvSpPr>
          <p:cNvPr id="8" name="Espace réservé de la date 3">
            <a:extLst>
              <a:ext uri="{FF2B5EF4-FFF2-40B4-BE49-F238E27FC236}">
                <a16:creationId xmlns:a16="http://schemas.microsoft.com/office/drawing/2014/main" id="{F0DC0569-1EAA-D74B-B736-1E2DC64BB003}"/>
              </a:ext>
            </a:extLst>
          </p:cNvPr>
          <p:cNvSpPr>
            <a:spLocks noGrp="1"/>
          </p:cNvSpPr>
          <p:nvPr>
            <p:ph type="dt" sz="half" idx="11"/>
          </p:nvPr>
        </p:nvSpPr>
        <p:spPr>
          <a:xfrm>
            <a:off x="1137351" y="6262302"/>
            <a:ext cx="872071" cy="365125"/>
          </a:xfrm>
        </p:spPr>
        <p:txBody>
          <a:bodyPr/>
          <a:lstStyle/>
          <a:p>
            <a:r>
              <a:rPr lang="en-US"/>
              <a:t>15.05.2019</a:t>
            </a:r>
            <a:endParaRPr lang="en-US" dirty="0"/>
          </a:p>
        </p:txBody>
      </p:sp>
      <p:sp>
        <p:nvSpPr>
          <p:cNvPr id="9" name="Espace réservé du pied de page 4">
            <a:extLst>
              <a:ext uri="{FF2B5EF4-FFF2-40B4-BE49-F238E27FC236}">
                <a16:creationId xmlns:a16="http://schemas.microsoft.com/office/drawing/2014/main" id="{64D86766-DDA9-C546-A2F8-7ED1BA7E3089}"/>
              </a:ext>
            </a:extLst>
          </p:cNvPr>
          <p:cNvSpPr>
            <a:spLocks noGrp="1"/>
          </p:cNvSpPr>
          <p:nvPr>
            <p:ph type="ftr" sz="quarter" idx="12"/>
          </p:nvPr>
        </p:nvSpPr>
        <p:spPr>
          <a:xfrm>
            <a:off x="2167468" y="6262302"/>
            <a:ext cx="4572000" cy="365125"/>
          </a:xfrm>
        </p:spPr>
        <p:txBody>
          <a:bodyPr/>
          <a:lstStyle/>
          <a:p>
            <a:r>
              <a:rPr lang="en-US"/>
              <a:t>EDMS 2150115                                        G.SEGURA</a:t>
            </a:r>
            <a:endParaRPr lang="en-US" dirty="0"/>
          </a:p>
        </p:txBody>
      </p:sp>
    </p:spTree>
    <p:extLst>
      <p:ext uri="{BB962C8B-B14F-4D97-AF65-F5344CB8AC3E}">
        <p14:creationId xmlns:p14="http://schemas.microsoft.com/office/powerpoint/2010/main" val="1724640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5"/>
            <a:ext cx="11416553" cy="979581"/>
          </a:xfrm>
        </p:spPr>
        <p:txBody>
          <a:bodyPr>
            <a:normAutofit/>
          </a:bodyPr>
          <a:lstStyle/>
          <a:p>
            <a:pPr algn="ctr"/>
            <a:r>
              <a:rPr lang="en-GB" sz="2800" b="1" dirty="0"/>
              <a:t>CERES – Chemical safety register</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19</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801" y="1762118"/>
            <a:ext cx="7979079" cy="4756330"/>
          </a:xfrm>
          <a:prstGeom prst="rect">
            <a:avLst/>
          </a:prstGeom>
          <a:ln w="38100">
            <a:solidFill>
              <a:schemeClr val="tx1"/>
            </a:solidFill>
          </a:ln>
        </p:spPr>
      </p:pic>
      <p:sp>
        <p:nvSpPr>
          <p:cNvPr id="3" name="Content Placeholder 2"/>
          <p:cNvSpPr>
            <a:spLocks noGrp="1"/>
          </p:cNvSpPr>
          <p:nvPr>
            <p:ph idx="1"/>
          </p:nvPr>
        </p:nvSpPr>
        <p:spPr>
          <a:xfrm>
            <a:off x="1203960" y="3722872"/>
            <a:ext cx="10515600" cy="834822"/>
          </a:xfrm>
        </p:spPr>
        <p:txBody>
          <a:bodyPr>
            <a:noAutofit/>
          </a:bodyPr>
          <a:lstStyle/>
          <a:p>
            <a:pPr marL="0" indent="0">
              <a:buNone/>
              <a:defRPr/>
            </a:pPr>
            <a:r>
              <a:rPr lang="en-US" sz="3200" b="1" dirty="0"/>
              <a:t>Please have a look to the presentation of CERES project this morning ….</a:t>
            </a:r>
          </a:p>
        </p:txBody>
      </p:sp>
    </p:spTree>
    <p:extLst>
      <p:ext uri="{BB962C8B-B14F-4D97-AF65-F5344CB8AC3E}">
        <p14:creationId xmlns:p14="http://schemas.microsoft.com/office/powerpoint/2010/main" val="854155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761" y="2853567"/>
            <a:ext cx="10515600" cy="979581"/>
          </a:xfrm>
        </p:spPr>
        <p:txBody>
          <a:bodyPr>
            <a:normAutofit/>
          </a:bodyPr>
          <a:lstStyle/>
          <a:p>
            <a:pPr algn="ctr"/>
            <a:r>
              <a:rPr lang="en-GB" sz="3200" b="1" dirty="0"/>
              <a:t>An overview of CERN HSE in-house developed software tools for Safety</a:t>
            </a:r>
            <a:endParaRPr lang="en-GB" sz="3200" dirty="0"/>
          </a:p>
        </p:txBody>
      </p:sp>
      <p:sp>
        <p:nvSpPr>
          <p:cNvPr id="4" name="Date Placeholder 3"/>
          <p:cNvSpPr>
            <a:spLocks noGrp="1"/>
          </p:cNvSpPr>
          <p:nvPr>
            <p:ph type="dt" sz="half" idx="10"/>
          </p:nvPr>
        </p:nvSpPr>
        <p:spPr/>
        <p:txBody>
          <a:bodyPr/>
          <a:lstStyle/>
          <a:p>
            <a:r>
              <a:rPr lang="en-US"/>
              <a:t>15.05.2019</a:t>
            </a:r>
            <a:endParaRPr lang="en-GB" dirty="0"/>
          </a:p>
        </p:txBody>
      </p:sp>
      <p:sp>
        <p:nvSpPr>
          <p:cNvPr id="5" name="Footer Placeholder 4"/>
          <p:cNvSpPr>
            <a:spLocks noGrp="1"/>
          </p:cNvSpPr>
          <p:nvPr>
            <p:ph type="ftr" sz="quarter" idx="11"/>
          </p:nvPr>
        </p:nvSpPr>
        <p:spPr/>
        <p:txBody>
          <a:bodyPr/>
          <a:lstStyle/>
          <a:p>
            <a:r>
              <a:rPr lang="en-GB"/>
              <a:t>EDMS 2150115                                        G.SEGURA</a:t>
            </a:r>
            <a:endParaRPr lang="en-GB" dirty="0"/>
          </a:p>
        </p:txBody>
      </p:sp>
      <p:sp>
        <p:nvSpPr>
          <p:cNvPr id="6" name="Slide Number Placeholder 5"/>
          <p:cNvSpPr>
            <a:spLocks noGrp="1"/>
          </p:cNvSpPr>
          <p:nvPr>
            <p:ph type="sldNum" sz="quarter" idx="12"/>
          </p:nvPr>
        </p:nvSpPr>
        <p:spPr/>
        <p:txBody>
          <a:bodyPr/>
          <a:lstStyle/>
          <a:p>
            <a:fld id="{BCD55979-00CC-4874-A80E-0959E76EB92F}" type="slidenum">
              <a:rPr lang="en-GB" smtClean="0"/>
              <a:t>2</a:t>
            </a:fld>
            <a:endParaRPr lang="en-GB"/>
          </a:p>
        </p:txBody>
      </p:sp>
      <p:pic>
        <p:nvPicPr>
          <p:cNvPr id="8" name="Picture 7"/>
          <p:cNvPicPr>
            <a:picLocks noChangeAspect="1"/>
          </p:cNvPicPr>
          <p:nvPr/>
        </p:nvPicPr>
        <p:blipFill>
          <a:blip r:embed="rId2"/>
          <a:stretch>
            <a:fillRect/>
          </a:stretch>
        </p:blipFill>
        <p:spPr>
          <a:xfrm>
            <a:off x="0" y="-1"/>
            <a:ext cx="12192000" cy="1243607"/>
          </a:xfrm>
          <a:prstGeom prst="rect">
            <a:avLst/>
          </a:prstGeom>
        </p:spPr>
      </p:pic>
      <p:sp>
        <p:nvSpPr>
          <p:cNvPr id="9" name="TextBox 8"/>
          <p:cNvSpPr txBox="1"/>
          <p:nvPr/>
        </p:nvSpPr>
        <p:spPr>
          <a:xfrm>
            <a:off x="2004464" y="5813548"/>
            <a:ext cx="8324194" cy="584775"/>
          </a:xfrm>
          <a:prstGeom prst="rect">
            <a:avLst/>
          </a:prstGeom>
          <a:noFill/>
        </p:spPr>
        <p:txBody>
          <a:bodyPr wrap="square" rtlCol="0">
            <a:spAutoFit/>
          </a:bodyPr>
          <a:lstStyle/>
          <a:p>
            <a:pPr algn="ctr"/>
            <a:r>
              <a:rPr lang="en-GB" sz="1600" b="1" dirty="0"/>
              <a:t>Gustavo Segura </a:t>
            </a:r>
          </a:p>
          <a:p>
            <a:pPr algn="ctr"/>
            <a:r>
              <a:rPr lang="en-GB" sz="1600" b="1" dirty="0"/>
              <a:t>on behalf of the HSE-CEN-CO team</a:t>
            </a:r>
            <a:endParaRPr lang="en-GB" sz="1050" b="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25" y="4425341"/>
            <a:ext cx="1801372" cy="1801372"/>
          </a:xfrm>
          <a:prstGeom prst="rect">
            <a:avLst/>
          </a:prstGeom>
        </p:spPr>
      </p:pic>
    </p:spTree>
    <p:extLst>
      <p:ext uri="{BB962C8B-B14F-4D97-AF65-F5344CB8AC3E}">
        <p14:creationId xmlns:p14="http://schemas.microsoft.com/office/powerpoint/2010/main" val="3262187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76" y="2880224"/>
            <a:ext cx="10804685" cy="940443"/>
          </a:xfrm>
        </p:spPr>
        <p:txBody>
          <a:bodyPr>
            <a:noAutofit/>
          </a:bodyPr>
          <a:lstStyle/>
          <a:p>
            <a:pPr algn="ctr"/>
            <a:r>
              <a:rPr lang="en-GB" sz="3200" b="1" dirty="0"/>
              <a:t>Personal Dosimetry</a:t>
            </a:r>
          </a:p>
        </p:txBody>
      </p:sp>
      <p:sp>
        <p:nvSpPr>
          <p:cNvPr id="6" name="Slide Number Placeholder 5"/>
          <p:cNvSpPr>
            <a:spLocks noGrp="1"/>
          </p:cNvSpPr>
          <p:nvPr>
            <p:ph type="sldNum" sz="quarter" idx="13"/>
          </p:nvPr>
        </p:nvSpPr>
        <p:spPr/>
        <p:txBody>
          <a:bodyPr/>
          <a:lstStyle/>
          <a:p>
            <a:fld id="{17918391-D411-FE40-AAD7-861AE5233E0E}" type="slidenum">
              <a:rPr lang="en-US" smtClean="0"/>
              <a:pPr/>
              <a:t>20</a:t>
            </a:fld>
            <a:endParaRPr lang="en-US" dirty="0"/>
          </a:p>
        </p:txBody>
      </p:sp>
      <p:sp>
        <p:nvSpPr>
          <p:cNvPr id="8" name="Espace réservé de la date 3">
            <a:extLst>
              <a:ext uri="{FF2B5EF4-FFF2-40B4-BE49-F238E27FC236}">
                <a16:creationId xmlns:a16="http://schemas.microsoft.com/office/drawing/2014/main" id="{F0DC0569-1EAA-D74B-B736-1E2DC64BB003}"/>
              </a:ext>
            </a:extLst>
          </p:cNvPr>
          <p:cNvSpPr>
            <a:spLocks noGrp="1"/>
          </p:cNvSpPr>
          <p:nvPr>
            <p:ph type="dt" sz="half" idx="11"/>
          </p:nvPr>
        </p:nvSpPr>
        <p:spPr>
          <a:xfrm>
            <a:off x="1137351" y="6262302"/>
            <a:ext cx="872071" cy="365125"/>
          </a:xfrm>
        </p:spPr>
        <p:txBody>
          <a:bodyPr/>
          <a:lstStyle/>
          <a:p>
            <a:r>
              <a:rPr lang="en-US"/>
              <a:t>15.05.2019</a:t>
            </a:r>
            <a:endParaRPr lang="en-US" dirty="0"/>
          </a:p>
        </p:txBody>
      </p:sp>
      <p:sp>
        <p:nvSpPr>
          <p:cNvPr id="9" name="Espace réservé du pied de page 4">
            <a:extLst>
              <a:ext uri="{FF2B5EF4-FFF2-40B4-BE49-F238E27FC236}">
                <a16:creationId xmlns:a16="http://schemas.microsoft.com/office/drawing/2014/main" id="{64D86766-DDA9-C546-A2F8-7ED1BA7E3089}"/>
              </a:ext>
            </a:extLst>
          </p:cNvPr>
          <p:cNvSpPr>
            <a:spLocks noGrp="1"/>
          </p:cNvSpPr>
          <p:nvPr>
            <p:ph type="ftr" sz="quarter" idx="12"/>
          </p:nvPr>
        </p:nvSpPr>
        <p:spPr>
          <a:xfrm>
            <a:off x="2167468" y="6262302"/>
            <a:ext cx="4572000" cy="365125"/>
          </a:xfrm>
        </p:spPr>
        <p:txBody>
          <a:bodyPr/>
          <a:lstStyle/>
          <a:p>
            <a:r>
              <a:rPr lang="en-US"/>
              <a:t>EDMS 2150115                                        G.SEGURA</a:t>
            </a:r>
            <a:endParaRPr lang="en-US" dirty="0"/>
          </a:p>
        </p:txBody>
      </p:sp>
    </p:spTree>
    <p:extLst>
      <p:ext uri="{BB962C8B-B14F-4D97-AF65-F5344CB8AC3E}">
        <p14:creationId xmlns:p14="http://schemas.microsoft.com/office/powerpoint/2010/main" val="4083574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5"/>
            <a:ext cx="11416553" cy="549275"/>
          </a:xfrm>
        </p:spPr>
        <p:txBody>
          <a:bodyPr>
            <a:normAutofit/>
          </a:bodyPr>
          <a:lstStyle/>
          <a:p>
            <a:pPr algn="ctr"/>
            <a:r>
              <a:rPr lang="en-GB" sz="2800" b="1" dirty="0"/>
              <a:t>Personal Dosimetry Systems</a:t>
            </a:r>
          </a:p>
        </p:txBody>
      </p:sp>
      <p:sp>
        <p:nvSpPr>
          <p:cNvPr id="3" name="Content Placeholder 2"/>
          <p:cNvSpPr>
            <a:spLocks noGrp="1"/>
          </p:cNvSpPr>
          <p:nvPr>
            <p:ph idx="1"/>
          </p:nvPr>
        </p:nvSpPr>
        <p:spPr>
          <a:xfrm>
            <a:off x="806885" y="914400"/>
            <a:ext cx="10515600" cy="3715809"/>
          </a:xfrm>
        </p:spPr>
        <p:txBody>
          <a:bodyPr>
            <a:noAutofit/>
          </a:bodyPr>
          <a:lstStyle/>
          <a:p>
            <a:pPr marL="36576" indent="0">
              <a:buNone/>
            </a:pPr>
            <a:r>
              <a:rPr lang="en-GB" sz="2000" dirty="0"/>
              <a:t>The Dosimetry System is the software system that we provide to RP Group allowing them to manage the legally required personal dosimetry monitoring of individuals occupationally exposed to ionising radiation at CERN.</a:t>
            </a:r>
          </a:p>
          <a:p>
            <a:pPr marL="36576" indent="0">
              <a:buNone/>
            </a:pPr>
            <a:r>
              <a:rPr lang="en-US" sz="2000" dirty="0"/>
              <a:t>Capabilities:</a:t>
            </a:r>
            <a:endParaRPr lang="en-GB" sz="2000" dirty="0"/>
          </a:p>
          <a:p>
            <a:r>
              <a:rPr lang="en-GB" sz="2000" b="1" dirty="0"/>
              <a:t>Distribution</a:t>
            </a:r>
            <a:r>
              <a:rPr lang="en-GB" sz="2000" dirty="0"/>
              <a:t> of dosimeters to requestors who fit the criteria: medical, contract, safety training</a:t>
            </a:r>
          </a:p>
          <a:p>
            <a:r>
              <a:rPr lang="en-GB" sz="2000" b="1" dirty="0"/>
              <a:t>Recording personal doses </a:t>
            </a:r>
            <a:r>
              <a:rPr lang="en-GB" sz="2000" dirty="0"/>
              <a:t>in central database </a:t>
            </a:r>
          </a:p>
          <a:p>
            <a:r>
              <a:rPr lang="en-GB" sz="2000" b="1" dirty="0"/>
              <a:t>Reports</a:t>
            </a:r>
            <a:r>
              <a:rPr lang="en-GB" sz="2000" dirty="0"/>
              <a:t> of personal doses</a:t>
            </a:r>
          </a:p>
          <a:p>
            <a:r>
              <a:rPr lang="en-GB" sz="2000" b="1" dirty="0"/>
              <a:t>Send notifications</a:t>
            </a:r>
            <a:r>
              <a:rPr lang="en-GB" sz="2000" dirty="0"/>
              <a:t>: recall for reading dosimeters, renew contract, renew medical certificates, exchange dosimeters</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21</a:t>
            </a:fld>
            <a:endParaRPr lang="en-GB"/>
          </a:p>
        </p:txBody>
      </p:sp>
      <p:grpSp>
        <p:nvGrpSpPr>
          <p:cNvPr id="9" name="Group 8"/>
          <p:cNvGrpSpPr/>
          <p:nvPr/>
        </p:nvGrpSpPr>
        <p:grpSpPr>
          <a:xfrm>
            <a:off x="9067045" y="3862137"/>
            <a:ext cx="2839916" cy="2995863"/>
            <a:chOff x="1196219" y="3360487"/>
            <a:chExt cx="2839916" cy="2995863"/>
          </a:xfrm>
        </p:grpSpPr>
        <p:graphicFrame>
          <p:nvGraphicFramePr>
            <p:cNvPr id="10" name="Diagram 9"/>
            <p:cNvGraphicFramePr/>
            <p:nvPr>
              <p:extLst>
                <p:ext uri="{D42A27DB-BD31-4B8C-83A1-F6EECF244321}">
                  <p14:modId xmlns:p14="http://schemas.microsoft.com/office/powerpoint/2010/main" val="3676840200"/>
                </p:ext>
              </p:extLst>
            </p:nvPr>
          </p:nvGraphicFramePr>
          <p:xfrm>
            <a:off x="1196219" y="3360487"/>
            <a:ext cx="2839916" cy="2995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p:cNvGrpSpPr/>
            <p:nvPr/>
          </p:nvGrpSpPr>
          <p:grpSpPr>
            <a:xfrm rot="16200000">
              <a:off x="2710972" y="4211890"/>
              <a:ext cx="149203" cy="253651"/>
              <a:chOff x="1831609" y="1379746"/>
              <a:chExt cx="149203" cy="253651"/>
            </a:xfrm>
          </p:grpSpPr>
          <p:sp>
            <p:nvSpPr>
              <p:cNvPr id="12" name="Right Arrow 11"/>
              <p:cNvSpPr/>
              <p:nvPr/>
            </p:nvSpPr>
            <p:spPr>
              <a:xfrm rot="60640">
                <a:off x="1831609" y="1379746"/>
                <a:ext cx="149203" cy="253651"/>
              </a:xfrm>
              <a:prstGeom prst="rightArrow">
                <a:avLst>
                  <a:gd name="adj1" fmla="val 60000"/>
                  <a:gd name="adj2" fmla="val 50000"/>
                </a:avLst>
              </a:prstGeom>
              <a:solidFill>
                <a:srgbClr val="FF0000"/>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sp>
            <p:nvSpPr>
              <p:cNvPr id="13" name="Right Arrow 4"/>
              <p:cNvSpPr/>
              <p:nvPr/>
            </p:nvSpPr>
            <p:spPr>
              <a:xfrm rot="60640">
                <a:off x="1831612" y="1430081"/>
                <a:ext cx="104442" cy="1521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GB" sz="1100" kern="1200" dirty="0"/>
              </a:p>
            </p:txBody>
          </p:sp>
        </p:grpSp>
      </p:grpSp>
      <p:pic>
        <p:nvPicPr>
          <p:cNvPr id="14" name="Picture 13"/>
          <p:cNvPicPr>
            <a:picLocks noChangeAspect="1"/>
          </p:cNvPicPr>
          <p:nvPr/>
        </p:nvPicPr>
        <p:blipFill>
          <a:blip r:embed="rId7"/>
          <a:stretch>
            <a:fillRect/>
          </a:stretch>
        </p:blipFill>
        <p:spPr>
          <a:xfrm>
            <a:off x="93945" y="4418568"/>
            <a:ext cx="5671291" cy="1373814"/>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906056338"/>
              </p:ext>
            </p:extLst>
          </p:nvPr>
        </p:nvGraphicFramePr>
        <p:xfrm>
          <a:off x="6067270" y="4731416"/>
          <a:ext cx="2445700" cy="760095"/>
        </p:xfrm>
        <a:graphic>
          <a:graphicData uri="http://schemas.openxmlformats.org/drawingml/2006/table">
            <a:tbl>
              <a:tblPr>
                <a:tableStyleId>{5C22544A-7EE6-4342-B048-85BDC9FD1C3A}</a:tableStyleId>
              </a:tblPr>
              <a:tblGrid>
                <a:gridCol w="1274517">
                  <a:extLst>
                    <a:ext uri="{9D8B030D-6E8A-4147-A177-3AD203B41FA5}">
                      <a16:colId xmlns:a16="http://schemas.microsoft.com/office/drawing/2014/main" val="20000"/>
                    </a:ext>
                  </a:extLst>
                </a:gridCol>
                <a:gridCol w="1171183">
                  <a:extLst>
                    <a:ext uri="{9D8B030D-6E8A-4147-A177-3AD203B41FA5}">
                      <a16:colId xmlns:a16="http://schemas.microsoft.com/office/drawing/2014/main" val="20001"/>
                    </a:ext>
                  </a:extLst>
                </a:gridCol>
              </a:tblGrid>
              <a:tr h="129960">
                <a:tc gridSpan="2">
                  <a:txBody>
                    <a:bodyPr/>
                    <a:lstStyle/>
                    <a:p>
                      <a:pPr algn="l" rtl="0" fontAlgn="b"/>
                      <a:r>
                        <a:rPr lang="en-GB" sz="1600" b="1" u="none" strike="noStrike" baseline="0" dirty="0">
                          <a:effectLst/>
                        </a:rPr>
                        <a:t>15-May-2019  </a:t>
                      </a:r>
                      <a:r>
                        <a:rPr lang="en-GB" sz="1600" b="0" u="none" strike="noStrike" baseline="0" dirty="0">
                          <a:effectLst/>
                        </a:rPr>
                        <a:t>cumulated</a:t>
                      </a:r>
                      <a:endParaRPr lang="en-GB" sz="1600" b="0" i="0" u="none" strike="noStrike" dirty="0">
                        <a:solidFill>
                          <a:srgbClr val="0055A0"/>
                        </a:solidFill>
                        <a:effectLst/>
                        <a:latin typeface="Arial" panose="020B0604020202020204" pitchFamily="34" charset="0"/>
                      </a:endParaRPr>
                    </a:p>
                  </a:txBody>
                  <a:tcPr marL="9525" marR="9525" marT="9525" marB="0" anchor="b"/>
                </a:tc>
                <a:tc hMerge="1">
                  <a:txBody>
                    <a:bodyPr/>
                    <a:lstStyle/>
                    <a:p>
                      <a:pPr algn="l" rtl="0" fontAlgn="b"/>
                      <a:endParaRPr lang="en-GB" sz="14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0"/>
                  </a:ext>
                </a:extLst>
              </a:tr>
              <a:tr h="228600">
                <a:tc>
                  <a:txBody>
                    <a:bodyPr/>
                    <a:lstStyle/>
                    <a:p>
                      <a:pPr algn="l" rtl="0" fontAlgn="b"/>
                      <a:r>
                        <a:rPr lang="en-GB" sz="1600" b="0" u="none" strike="noStrike" dirty="0">
                          <a:effectLst/>
                        </a:rPr>
                        <a:t>Dose</a:t>
                      </a:r>
                      <a:r>
                        <a:rPr lang="en-GB" sz="1600" b="0" u="none" strike="noStrike" baseline="0" dirty="0">
                          <a:effectLst/>
                        </a:rPr>
                        <a:t> records</a:t>
                      </a:r>
                      <a:endParaRPr lang="en-GB" sz="1600" b="0" i="0" u="none" strike="noStrike" dirty="0">
                        <a:solidFill>
                          <a:srgbClr val="0055A0"/>
                        </a:solidFill>
                        <a:effectLst/>
                        <a:latin typeface="Arial" panose="020B0604020202020204" pitchFamily="34" charset="0"/>
                      </a:endParaRPr>
                    </a:p>
                  </a:txBody>
                  <a:tcPr marL="9525" marR="9525" marT="9525" marB="0" anchor="b"/>
                </a:tc>
                <a:tc>
                  <a:txBody>
                    <a:bodyPr/>
                    <a:lstStyle/>
                    <a:p>
                      <a:pPr algn="r" rtl="0" fontAlgn="b"/>
                      <a:r>
                        <a:rPr lang="en-GB" sz="1600" b="0" i="0" u="none" strike="noStrike" dirty="0">
                          <a:solidFill>
                            <a:srgbClr val="0055A0"/>
                          </a:solidFill>
                          <a:effectLst/>
                          <a:latin typeface="Arial" panose="020B0604020202020204" pitchFamily="34" charset="0"/>
                        </a:rPr>
                        <a:t>2.126.985</a:t>
                      </a:r>
                    </a:p>
                  </a:txBody>
                  <a:tcPr marL="9525" marR="9525" marT="9525" marB="0" anchor="b"/>
                </a:tc>
                <a:extLst>
                  <a:ext uri="{0D108BD9-81ED-4DB2-BD59-A6C34878D82A}">
                    <a16:rowId xmlns:a16="http://schemas.microsoft.com/office/drawing/2014/main" val="10001"/>
                  </a:ext>
                </a:extLst>
              </a:tr>
              <a:tr h="228600">
                <a:tc>
                  <a:txBody>
                    <a:bodyPr/>
                    <a:lstStyle/>
                    <a:p>
                      <a:pPr algn="l" rtl="0" fontAlgn="b"/>
                      <a:r>
                        <a:rPr lang="en-GB" sz="1600" b="0" i="0" u="none" strike="noStrike" dirty="0">
                          <a:solidFill>
                            <a:srgbClr val="0055A0"/>
                          </a:solidFill>
                          <a:effectLst/>
                          <a:latin typeface="Arial" panose="020B0604020202020204" pitchFamily="34" charset="0"/>
                        </a:rPr>
                        <a:t>Users</a:t>
                      </a:r>
                    </a:p>
                  </a:txBody>
                  <a:tcPr marL="9525" marR="9525" marT="9525" marB="0" anchor="b"/>
                </a:tc>
                <a:tc>
                  <a:txBody>
                    <a:bodyPr/>
                    <a:lstStyle/>
                    <a:p>
                      <a:pPr marL="0" algn="r" rtl="0" eaLnBrk="1" fontAlgn="b" latinLnBrk="0" hangingPunct="1"/>
                      <a:r>
                        <a:rPr kumimoji="0" lang="en-US" sz="1600" b="0" i="0" u="none" strike="noStrike" kern="1200" dirty="0">
                          <a:solidFill>
                            <a:srgbClr val="0055A0"/>
                          </a:solidFill>
                          <a:effectLst/>
                          <a:latin typeface="Arial" panose="020B0604020202020204" pitchFamily="34" charset="0"/>
                          <a:ea typeface="+mn-ea"/>
                          <a:cs typeface="+mn-cs"/>
                        </a:rPr>
                        <a:t>50.456</a:t>
                      </a:r>
                      <a:endParaRPr kumimoji="0" lang="en-GB" sz="1600" b="0" i="0" u="none" strike="noStrike" kern="1200" dirty="0">
                        <a:solidFill>
                          <a:srgbClr val="0055A0"/>
                        </a:solidFill>
                        <a:effectLst/>
                        <a:latin typeface="Arial" panose="020B0604020202020204" pitchFamily="34" charset="0"/>
                        <a:ea typeface="+mn-ea"/>
                        <a:cs typeface="+mn-cs"/>
                      </a:endParaRPr>
                    </a:p>
                  </a:txBody>
                  <a:tcPr marL="9525" marR="9525" marT="9525" marB="0" anchor="b"/>
                </a:tc>
                <a:extLst>
                  <a:ext uri="{0D108BD9-81ED-4DB2-BD59-A6C34878D82A}">
                    <a16:rowId xmlns:a16="http://schemas.microsoft.com/office/drawing/2014/main" val="10002"/>
                  </a:ext>
                </a:extLst>
              </a:tr>
            </a:tbl>
          </a:graphicData>
        </a:graphic>
      </p:graphicFrame>
      <p:sp>
        <p:nvSpPr>
          <p:cNvPr id="16" name="Content Placeholder 2"/>
          <p:cNvSpPr txBox="1">
            <a:spLocks/>
          </p:cNvSpPr>
          <p:nvPr/>
        </p:nvSpPr>
        <p:spPr>
          <a:xfrm>
            <a:off x="580255" y="5972360"/>
            <a:ext cx="7780867" cy="489356"/>
          </a:xfrm>
          <a:prstGeom prst="rect">
            <a:avLst/>
          </a:prstGeom>
          <a:ln>
            <a:solidFill>
              <a:schemeClr val="accent6">
                <a:lumMod val="50000"/>
              </a:schemeClr>
            </a:solidFill>
          </a:ln>
        </p:spPr>
        <p:txBody>
          <a:bodyPr vert="horz" anchor="ctr">
            <a:normAutofit fontScale="85000" lnSpcReduction="10000"/>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r">
              <a:buFont typeface="Arial"/>
              <a:buNone/>
            </a:pPr>
            <a:r>
              <a:rPr lang="en-GB" sz="1800" b="1" dirty="0">
                <a:solidFill>
                  <a:srgbClr val="FF0000"/>
                </a:solidFill>
                <a:sym typeface="Wingdings" panose="05000000000000000000" pitchFamily="2" charset="2"/>
              </a:rPr>
              <a:t>System breakdown  Forbidden access to accelerator and experimental facilities </a:t>
            </a:r>
            <a:endParaRPr lang="en-GB" sz="1800" b="1" dirty="0">
              <a:solidFill>
                <a:srgbClr val="FF0000"/>
              </a:solidFill>
            </a:endParaRPr>
          </a:p>
        </p:txBody>
      </p:sp>
    </p:spTree>
    <p:extLst>
      <p:ext uri="{BB962C8B-B14F-4D97-AF65-F5344CB8AC3E}">
        <p14:creationId xmlns:p14="http://schemas.microsoft.com/office/powerpoint/2010/main" val="413333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76" y="2880224"/>
            <a:ext cx="10804685" cy="940443"/>
          </a:xfrm>
        </p:spPr>
        <p:txBody>
          <a:bodyPr>
            <a:noAutofit/>
          </a:bodyPr>
          <a:lstStyle/>
          <a:p>
            <a:pPr algn="ctr"/>
            <a:r>
              <a:rPr lang="en-GB" sz="3200" b="1" dirty="0"/>
              <a:t>REMUS – Radiation and Environment Monitoring Unified Supervision</a:t>
            </a:r>
          </a:p>
        </p:txBody>
      </p:sp>
      <p:sp>
        <p:nvSpPr>
          <p:cNvPr id="6" name="Slide Number Placeholder 5"/>
          <p:cNvSpPr>
            <a:spLocks noGrp="1"/>
          </p:cNvSpPr>
          <p:nvPr>
            <p:ph type="sldNum" sz="quarter" idx="13"/>
          </p:nvPr>
        </p:nvSpPr>
        <p:spPr/>
        <p:txBody>
          <a:bodyPr/>
          <a:lstStyle/>
          <a:p>
            <a:fld id="{17918391-D411-FE40-AAD7-861AE5233E0E}" type="slidenum">
              <a:rPr lang="en-US" smtClean="0"/>
              <a:pPr/>
              <a:t>22</a:t>
            </a:fld>
            <a:endParaRPr lang="en-US" dirty="0"/>
          </a:p>
        </p:txBody>
      </p:sp>
      <p:sp>
        <p:nvSpPr>
          <p:cNvPr id="8" name="Espace réservé de la date 3">
            <a:extLst>
              <a:ext uri="{FF2B5EF4-FFF2-40B4-BE49-F238E27FC236}">
                <a16:creationId xmlns:a16="http://schemas.microsoft.com/office/drawing/2014/main" id="{F0DC0569-1EAA-D74B-B736-1E2DC64BB003}"/>
              </a:ext>
            </a:extLst>
          </p:cNvPr>
          <p:cNvSpPr>
            <a:spLocks noGrp="1"/>
          </p:cNvSpPr>
          <p:nvPr>
            <p:ph type="dt" sz="half" idx="11"/>
          </p:nvPr>
        </p:nvSpPr>
        <p:spPr>
          <a:xfrm>
            <a:off x="1137351" y="6262302"/>
            <a:ext cx="872071" cy="365125"/>
          </a:xfrm>
        </p:spPr>
        <p:txBody>
          <a:bodyPr/>
          <a:lstStyle/>
          <a:p>
            <a:r>
              <a:rPr lang="en-US"/>
              <a:t>15.05.2019</a:t>
            </a:r>
            <a:endParaRPr lang="en-US" dirty="0"/>
          </a:p>
        </p:txBody>
      </p:sp>
      <p:sp>
        <p:nvSpPr>
          <p:cNvPr id="9" name="Espace réservé du pied de page 4">
            <a:extLst>
              <a:ext uri="{FF2B5EF4-FFF2-40B4-BE49-F238E27FC236}">
                <a16:creationId xmlns:a16="http://schemas.microsoft.com/office/drawing/2014/main" id="{64D86766-DDA9-C546-A2F8-7ED1BA7E3089}"/>
              </a:ext>
            </a:extLst>
          </p:cNvPr>
          <p:cNvSpPr>
            <a:spLocks noGrp="1"/>
          </p:cNvSpPr>
          <p:nvPr>
            <p:ph type="ftr" sz="quarter" idx="12"/>
          </p:nvPr>
        </p:nvSpPr>
        <p:spPr>
          <a:xfrm>
            <a:off x="2167468" y="6262302"/>
            <a:ext cx="4572000" cy="365125"/>
          </a:xfrm>
        </p:spPr>
        <p:txBody>
          <a:bodyPr/>
          <a:lstStyle/>
          <a:p>
            <a:r>
              <a:rPr lang="en-US"/>
              <a:t>EDMS 2150115                                        G.SEGURA</a:t>
            </a:r>
            <a:endParaRPr lang="en-US" dirty="0"/>
          </a:p>
        </p:txBody>
      </p:sp>
    </p:spTree>
    <p:extLst>
      <p:ext uri="{BB962C8B-B14F-4D97-AF65-F5344CB8AC3E}">
        <p14:creationId xmlns:p14="http://schemas.microsoft.com/office/powerpoint/2010/main" val="42876022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5"/>
            <a:ext cx="11416553" cy="649483"/>
          </a:xfrm>
        </p:spPr>
        <p:txBody>
          <a:bodyPr>
            <a:normAutofit/>
          </a:bodyPr>
          <a:lstStyle/>
          <a:p>
            <a:pPr algn="ctr"/>
            <a:r>
              <a:rPr lang="en-GB" sz="2800" b="1" dirty="0"/>
              <a:t>REMUS – Radiation and Environment real-time monitoring</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23</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35" y="808617"/>
            <a:ext cx="9144000" cy="560402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335" y="933956"/>
            <a:ext cx="9144000" cy="5604022"/>
          </a:xfrm>
          <a:prstGeom prst="rect">
            <a:avLst/>
          </a:prstGeom>
        </p:spPr>
      </p:pic>
      <p:pic>
        <p:nvPicPr>
          <p:cNvPr id="10" name="Picture 9"/>
          <p:cNvPicPr>
            <a:picLocks noChangeAspect="1"/>
          </p:cNvPicPr>
          <p:nvPr/>
        </p:nvPicPr>
        <p:blipFill>
          <a:blip r:embed="rId4"/>
          <a:stretch>
            <a:fillRect/>
          </a:stretch>
        </p:blipFill>
        <p:spPr>
          <a:xfrm>
            <a:off x="1783666" y="868806"/>
            <a:ext cx="8682938" cy="5562508"/>
          </a:xfrm>
          <a:prstGeom prst="rect">
            <a:avLst/>
          </a:prstGeom>
        </p:spPr>
      </p:pic>
    </p:spTree>
    <p:extLst>
      <p:ext uri="{BB962C8B-B14F-4D97-AF65-F5344CB8AC3E}">
        <p14:creationId xmlns:p14="http://schemas.microsoft.com/office/powerpoint/2010/main" val="5618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5"/>
            <a:ext cx="11416553" cy="649483"/>
          </a:xfrm>
        </p:spPr>
        <p:txBody>
          <a:bodyPr>
            <a:normAutofit/>
          </a:bodyPr>
          <a:lstStyle/>
          <a:p>
            <a:pPr algn="ctr"/>
            <a:r>
              <a:rPr lang="en-GB" sz="2800" b="1" dirty="0"/>
              <a:t>REMUS – Radiation and Environment real-time monitoring</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24</a:t>
            </a:fld>
            <a:endParaRPr lang="en-GB"/>
          </a:p>
        </p:txBody>
      </p:sp>
      <p:graphicFrame>
        <p:nvGraphicFramePr>
          <p:cNvPr id="10" name="Content Placeholder 7"/>
          <p:cNvGraphicFramePr>
            <a:graphicFrameLocks/>
          </p:cNvGraphicFramePr>
          <p:nvPr>
            <p:extLst>
              <p:ext uri="{D42A27DB-BD31-4B8C-83A1-F6EECF244321}">
                <p14:modId xmlns:p14="http://schemas.microsoft.com/office/powerpoint/2010/main" val="4214561268"/>
              </p:ext>
            </p:extLst>
          </p:nvPr>
        </p:nvGraphicFramePr>
        <p:xfrm>
          <a:off x="4582363" y="3296357"/>
          <a:ext cx="2954510" cy="2762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Oval 10"/>
          <p:cNvSpPr/>
          <p:nvPr/>
        </p:nvSpPr>
        <p:spPr>
          <a:xfrm>
            <a:off x="5152324" y="4448829"/>
            <a:ext cx="432000" cy="43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Oval 11"/>
          <p:cNvSpPr/>
          <p:nvPr/>
        </p:nvSpPr>
        <p:spPr>
          <a:xfrm>
            <a:off x="5722401" y="4397404"/>
            <a:ext cx="720000" cy="720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7"/>
          <a:stretch>
            <a:fillRect/>
          </a:stretch>
        </p:blipFill>
        <p:spPr>
          <a:xfrm>
            <a:off x="5725851" y="4527834"/>
            <a:ext cx="652903" cy="373281"/>
          </a:xfrm>
          <a:prstGeom prst="rect">
            <a:avLst/>
          </a:prstGeom>
        </p:spPr>
      </p:pic>
      <p:sp>
        <p:nvSpPr>
          <p:cNvPr id="14" name="TextBox 13"/>
          <p:cNvSpPr txBox="1"/>
          <p:nvPr/>
        </p:nvSpPr>
        <p:spPr>
          <a:xfrm>
            <a:off x="5113639" y="4505979"/>
            <a:ext cx="513282" cy="292388"/>
          </a:xfrm>
          <a:prstGeom prst="rect">
            <a:avLst/>
          </a:prstGeom>
          <a:noFill/>
          <a:effectLst/>
        </p:spPr>
        <p:txBody>
          <a:bodyPr wrap="none" rtlCol="0">
            <a:spAutoFit/>
          </a:bodyPr>
          <a:lstStyle/>
          <a:p>
            <a:pPr algn="ctr"/>
            <a:r>
              <a:rPr lang="en-US" sz="700" dirty="0">
                <a:solidFill>
                  <a:srgbClr val="F98007"/>
                </a:solidFill>
              </a:rPr>
              <a:t>3 200 </a:t>
            </a:r>
          </a:p>
          <a:p>
            <a:pPr algn="ctr"/>
            <a:r>
              <a:rPr lang="en-US" sz="600" dirty="0">
                <a:solidFill>
                  <a:srgbClr val="F98007"/>
                </a:solidFill>
              </a:rPr>
              <a:t>Channels</a:t>
            </a:r>
            <a:endParaRPr lang="en-GB" sz="700" dirty="0">
              <a:solidFill>
                <a:srgbClr val="F98007"/>
              </a:solidFill>
            </a:endParaRPr>
          </a:p>
        </p:txBody>
      </p:sp>
      <p:sp>
        <p:nvSpPr>
          <p:cNvPr id="15" name="Oval 14"/>
          <p:cNvSpPr/>
          <p:nvPr/>
        </p:nvSpPr>
        <p:spPr>
          <a:xfrm>
            <a:off x="6607827" y="4470684"/>
            <a:ext cx="432000" cy="43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p:cNvSpPr txBox="1"/>
          <p:nvPr/>
        </p:nvSpPr>
        <p:spPr>
          <a:xfrm>
            <a:off x="6599779" y="4515757"/>
            <a:ext cx="463588" cy="292388"/>
          </a:xfrm>
          <a:prstGeom prst="rect">
            <a:avLst/>
          </a:prstGeom>
          <a:noFill/>
          <a:effectLst/>
        </p:spPr>
        <p:txBody>
          <a:bodyPr wrap="none" rtlCol="0">
            <a:spAutoFit/>
          </a:bodyPr>
          <a:lstStyle/>
          <a:p>
            <a:pPr algn="ctr"/>
            <a:r>
              <a:rPr lang="en-US" sz="700" dirty="0">
                <a:solidFill>
                  <a:srgbClr val="0055A0"/>
                </a:solidFill>
              </a:rPr>
              <a:t>500 </a:t>
            </a:r>
          </a:p>
          <a:p>
            <a:pPr algn="ctr"/>
            <a:r>
              <a:rPr lang="en-US" sz="600" dirty="0">
                <a:solidFill>
                  <a:srgbClr val="0055A0"/>
                </a:solidFill>
              </a:rPr>
              <a:t>Stations</a:t>
            </a:r>
            <a:endParaRPr lang="en-GB" sz="600" dirty="0">
              <a:solidFill>
                <a:srgbClr val="0055A0"/>
              </a:solidFill>
            </a:endParaRPr>
          </a:p>
        </p:txBody>
      </p:sp>
      <p:sp>
        <p:nvSpPr>
          <p:cNvPr id="17" name="Oval 16"/>
          <p:cNvSpPr/>
          <p:nvPr/>
        </p:nvSpPr>
        <p:spPr>
          <a:xfrm>
            <a:off x="5819074" y="5464829"/>
            <a:ext cx="432000" cy="43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5765351" y="5521337"/>
            <a:ext cx="535724" cy="292388"/>
          </a:xfrm>
          <a:prstGeom prst="rect">
            <a:avLst/>
          </a:prstGeom>
          <a:noFill/>
          <a:effectLst/>
        </p:spPr>
        <p:txBody>
          <a:bodyPr wrap="none" rtlCol="0">
            <a:spAutoFit/>
          </a:bodyPr>
          <a:lstStyle/>
          <a:p>
            <a:pPr algn="ctr"/>
            <a:r>
              <a:rPr lang="en-US" sz="700" dirty="0">
                <a:solidFill>
                  <a:srgbClr val="00B050"/>
                </a:solidFill>
              </a:rPr>
              <a:t>1 000</a:t>
            </a:r>
          </a:p>
          <a:p>
            <a:pPr algn="ctr"/>
            <a:r>
              <a:rPr lang="en-US" sz="600" dirty="0">
                <a:solidFill>
                  <a:srgbClr val="00B050"/>
                </a:solidFill>
              </a:rPr>
              <a:t>Meas./sec</a:t>
            </a:r>
            <a:endParaRPr lang="en-GB" sz="600" dirty="0">
              <a:solidFill>
                <a:srgbClr val="00B050"/>
              </a:solidFill>
            </a:endParaRPr>
          </a:p>
        </p:txBody>
      </p:sp>
      <p:sp>
        <p:nvSpPr>
          <p:cNvPr id="19" name="Oval 18"/>
          <p:cNvSpPr/>
          <p:nvPr/>
        </p:nvSpPr>
        <p:spPr>
          <a:xfrm>
            <a:off x="5462146" y="3712197"/>
            <a:ext cx="432000" cy="43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TextBox 19"/>
          <p:cNvSpPr txBox="1"/>
          <p:nvPr/>
        </p:nvSpPr>
        <p:spPr>
          <a:xfrm>
            <a:off x="5388196" y="3769347"/>
            <a:ext cx="583813" cy="292388"/>
          </a:xfrm>
          <a:prstGeom prst="rect">
            <a:avLst/>
          </a:prstGeom>
          <a:noFill/>
          <a:effectLst/>
        </p:spPr>
        <p:txBody>
          <a:bodyPr wrap="none" rtlCol="0">
            <a:spAutoFit/>
          </a:bodyPr>
          <a:lstStyle/>
          <a:p>
            <a:pPr algn="ctr"/>
            <a:r>
              <a:rPr lang="en-US" sz="700" dirty="0">
                <a:solidFill>
                  <a:srgbClr val="F98007"/>
                </a:solidFill>
              </a:rPr>
              <a:t>600K </a:t>
            </a:r>
          </a:p>
          <a:p>
            <a:pPr algn="ctr"/>
            <a:r>
              <a:rPr lang="en-US" sz="600" dirty="0">
                <a:solidFill>
                  <a:srgbClr val="F98007"/>
                </a:solidFill>
              </a:rPr>
              <a:t>Data Points</a:t>
            </a:r>
            <a:endParaRPr lang="en-GB" sz="600" dirty="0">
              <a:solidFill>
                <a:srgbClr val="F98007"/>
              </a:solidFill>
            </a:endParaRPr>
          </a:p>
        </p:txBody>
      </p:sp>
      <p:sp>
        <p:nvSpPr>
          <p:cNvPr id="21" name="Oval 20"/>
          <p:cNvSpPr/>
          <p:nvPr/>
        </p:nvSpPr>
        <p:spPr>
          <a:xfrm>
            <a:off x="6267714" y="3707388"/>
            <a:ext cx="432000" cy="432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p:cNvSpPr txBox="1"/>
          <p:nvPr/>
        </p:nvSpPr>
        <p:spPr>
          <a:xfrm>
            <a:off x="6288281" y="3708268"/>
            <a:ext cx="425116" cy="384721"/>
          </a:xfrm>
          <a:prstGeom prst="rect">
            <a:avLst/>
          </a:prstGeom>
          <a:noFill/>
          <a:effectLst/>
        </p:spPr>
        <p:txBody>
          <a:bodyPr wrap="none" rtlCol="0">
            <a:spAutoFit/>
          </a:bodyPr>
          <a:lstStyle/>
          <a:p>
            <a:pPr algn="ctr"/>
            <a:r>
              <a:rPr lang="en-US" sz="700" dirty="0">
                <a:solidFill>
                  <a:srgbClr val="0055A0"/>
                </a:solidFill>
              </a:rPr>
              <a:t>27 </a:t>
            </a:r>
          </a:p>
          <a:p>
            <a:pPr algn="ctr"/>
            <a:r>
              <a:rPr lang="en-US" sz="600" dirty="0">
                <a:solidFill>
                  <a:srgbClr val="0055A0"/>
                </a:solidFill>
              </a:rPr>
              <a:t>Station</a:t>
            </a:r>
            <a:br>
              <a:rPr lang="en-US" sz="600" dirty="0">
                <a:solidFill>
                  <a:srgbClr val="0055A0"/>
                </a:solidFill>
              </a:rPr>
            </a:br>
            <a:r>
              <a:rPr lang="en-US" sz="600" dirty="0">
                <a:solidFill>
                  <a:srgbClr val="0055A0"/>
                </a:solidFill>
              </a:rPr>
              <a:t>Types</a:t>
            </a:r>
            <a:endParaRPr lang="en-GB" sz="600" dirty="0">
              <a:solidFill>
                <a:srgbClr val="0055A0"/>
              </a:solidFill>
            </a:endParaRPr>
          </a:p>
        </p:txBody>
      </p:sp>
      <p:sp>
        <p:nvSpPr>
          <p:cNvPr id="23" name="Oval 22"/>
          <p:cNvSpPr/>
          <p:nvPr/>
        </p:nvSpPr>
        <p:spPr>
          <a:xfrm>
            <a:off x="4047004" y="5086457"/>
            <a:ext cx="837275" cy="837275"/>
          </a:xfrm>
          <a:prstGeom prst="ellipse">
            <a:avLst/>
          </a:prstGeom>
          <a:solidFill>
            <a:schemeClr val="bg1"/>
          </a:solidFill>
          <a:ln w="317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TextBox 23"/>
          <p:cNvSpPr txBox="1"/>
          <p:nvPr/>
        </p:nvSpPr>
        <p:spPr>
          <a:xfrm>
            <a:off x="4051093" y="5232370"/>
            <a:ext cx="854721" cy="215444"/>
          </a:xfrm>
          <a:prstGeom prst="rect">
            <a:avLst/>
          </a:prstGeom>
          <a:noFill/>
          <a:effectLst/>
        </p:spPr>
        <p:txBody>
          <a:bodyPr wrap="none" rtlCol="0">
            <a:spAutoFit/>
          </a:bodyPr>
          <a:lstStyle/>
          <a:p>
            <a:pPr algn="ctr"/>
            <a:r>
              <a:rPr lang="en-US" sz="800" dirty="0">
                <a:solidFill>
                  <a:srgbClr val="00B050"/>
                </a:solidFill>
              </a:rPr>
              <a:t>Data Archiving</a:t>
            </a:r>
            <a:endParaRPr lang="en-GB" sz="700" dirty="0">
              <a:solidFill>
                <a:srgbClr val="00B050"/>
              </a:solidFill>
            </a:endParaRPr>
          </a:p>
        </p:txBody>
      </p:sp>
      <p:sp>
        <p:nvSpPr>
          <p:cNvPr id="25" name="TextBox 24"/>
          <p:cNvSpPr txBox="1"/>
          <p:nvPr/>
        </p:nvSpPr>
        <p:spPr>
          <a:xfrm>
            <a:off x="4055821" y="5445010"/>
            <a:ext cx="837089" cy="292388"/>
          </a:xfrm>
          <a:prstGeom prst="rect">
            <a:avLst/>
          </a:prstGeom>
          <a:noFill/>
          <a:effectLst/>
        </p:spPr>
        <p:txBody>
          <a:bodyPr wrap="none" rtlCol="0">
            <a:spAutoFit/>
          </a:bodyPr>
          <a:lstStyle/>
          <a:p>
            <a:pPr algn="ctr"/>
            <a:r>
              <a:rPr lang="en-US" sz="700" dirty="0">
                <a:solidFill>
                  <a:srgbClr val="00B050"/>
                </a:solidFill>
              </a:rPr>
              <a:t>38Bn </a:t>
            </a:r>
            <a:r>
              <a:rPr lang="en-US" sz="600" dirty="0">
                <a:solidFill>
                  <a:srgbClr val="00B050"/>
                </a:solidFill>
              </a:rPr>
              <a:t>Meas./year</a:t>
            </a:r>
            <a:br>
              <a:rPr lang="en-US" sz="600" dirty="0">
                <a:solidFill>
                  <a:srgbClr val="00B050"/>
                </a:solidFill>
              </a:rPr>
            </a:br>
            <a:r>
              <a:rPr lang="en-US" sz="600" dirty="0">
                <a:solidFill>
                  <a:srgbClr val="00B050"/>
                </a:solidFill>
              </a:rPr>
              <a:t>2Bn after reduction</a:t>
            </a:r>
            <a:endParaRPr lang="en-GB" sz="600" dirty="0">
              <a:solidFill>
                <a:srgbClr val="00B050"/>
              </a:solidFill>
            </a:endParaRPr>
          </a:p>
        </p:txBody>
      </p:sp>
      <p:sp>
        <p:nvSpPr>
          <p:cNvPr id="26" name="Oval 25"/>
          <p:cNvSpPr/>
          <p:nvPr/>
        </p:nvSpPr>
        <p:spPr>
          <a:xfrm>
            <a:off x="4448550" y="2874997"/>
            <a:ext cx="837275" cy="837275"/>
          </a:xfrm>
          <a:prstGeom prst="ellipse">
            <a:avLst/>
          </a:prstGeom>
          <a:solidFill>
            <a:schemeClr val="bg1"/>
          </a:solidFill>
          <a:ln w="31750">
            <a:solidFill>
              <a:srgbClr val="F980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TextBox 26"/>
          <p:cNvSpPr txBox="1"/>
          <p:nvPr/>
        </p:nvSpPr>
        <p:spPr>
          <a:xfrm>
            <a:off x="4426109" y="3035496"/>
            <a:ext cx="899605" cy="200055"/>
          </a:xfrm>
          <a:prstGeom prst="rect">
            <a:avLst/>
          </a:prstGeom>
          <a:noFill/>
          <a:effectLst/>
        </p:spPr>
        <p:txBody>
          <a:bodyPr wrap="none" rtlCol="0">
            <a:spAutoFit/>
          </a:bodyPr>
          <a:lstStyle/>
          <a:p>
            <a:pPr algn="ctr"/>
            <a:r>
              <a:rPr lang="en-US" sz="700" dirty="0">
                <a:solidFill>
                  <a:srgbClr val="F98007"/>
                </a:solidFill>
              </a:rPr>
              <a:t>Data Visualization</a:t>
            </a:r>
            <a:endParaRPr lang="en-GB" sz="600" dirty="0">
              <a:solidFill>
                <a:srgbClr val="F98007"/>
              </a:solidFill>
            </a:endParaRPr>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4349" y="3198937"/>
            <a:ext cx="465676" cy="349257"/>
          </a:xfrm>
          <a:prstGeom prst="rect">
            <a:avLst/>
          </a:prstGeom>
        </p:spPr>
      </p:pic>
      <p:sp>
        <p:nvSpPr>
          <p:cNvPr id="29" name="Oval 28"/>
          <p:cNvSpPr/>
          <p:nvPr/>
        </p:nvSpPr>
        <p:spPr>
          <a:xfrm>
            <a:off x="5664215" y="2480593"/>
            <a:ext cx="837275" cy="837275"/>
          </a:xfrm>
          <a:prstGeom prst="ellipse">
            <a:avLst/>
          </a:prstGeom>
          <a:solidFill>
            <a:schemeClr val="bg1"/>
          </a:solidFill>
          <a:ln w="31750">
            <a:solidFill>
              <a:srgbClr val="F980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TextBox 29"/>
          <p:cNvSpPr txBox="1"/>
          <p:nvPr/>
        </p:nvSpPr>
        <p:spPr>
          <a:xfrm>
            <a:off x="5789253" y="2602529"/>
            <a:ext cx="604653" cy="200055"/>
          </a:xfrm>
          <a:prstGeom prst="rect">
            <a:avLst/>
          </a:prstGeom>
          <a:noFill/>
          <a:effectLst/>
        </p:spPr>
        <p:txBody>
          <a:bodyPr wrap="none" rtlCol="0">
            <a:spAutoFit/>
          </a:bodyPr>
          <a:lstStyle/>
          <a:p>
            <a:pPr algn="ctr"/>
            <a:r>
              <a:rPr lang="en-US" sz="700" dirty="0">
                <a:solidFill>
                  <a:srgbClr val="F98007"/>
                </a:solidFill>
              </a:rPr>
              <a:t>GUI Editor</a:t>
            </a:r>
            <a:endParaRPr lang="en-GB" sz="600" dirty="0">
              <a:solidFill>
                <a:srgbClr val="F98007"/>
              </a:solidFill>
            </a:endParaRPr>
          </a:p>
        </p:txBody>
      </p:sp>
      <p:pic>
        <p:nvPicPr>
          <p:cNvPr id="31" name="Picture 30"/>
          <p:cNvPicPr>
            <a:picLocks noChangeAspect="1"/>
          </p:cNvPicPr>
          <p:nvPr/>
        </p:nvPicPr>
        <p:blipFill>
          <a:blip r:embed="rId7"/>
          <a:stretch>
            <a:fillRect/>
          </a:stretch>
        </p:blipFill>
        <p:spPr>
          <a:xfrm>
            <a:off x="5849548" y="2764726"/>
            <a:ext cx="446415" cy="255227"/>
          </a:xfrm>
          <a:prstGeom prst="rect">
            <a:avLst/>
          </a:prstGeom>
        </p:spPr>
      </p:pic>
      <p:sp>
        <p:nvSpPr>
          <p:cNvPr id="32" name="TextBox 31"/>
          <p:cNvSpPr txBox="1"/>
          <p:nvPr/>
        </p:nvSpPr>
        <p:spPr>
          <a:xfrm>
            <a:off x="5750780" y="2962580"/>
            <a:ext cx="681597" cy="169277"/>
          </a:xfrm>
          <a:prstGeom prst="rect">
            <a:avLst/>
          </a:prstGeom>
          <a:noFill/>
        </p:spPr>
        <p:txBody>
          <a:bodyPr wrap="none" rtlCol="0">
            <a:spAutoFit/>
          </a:bodyPr>
          <a:lstStyle/>
          <a:p>
            <a:r>
              <a:rPr lang="en-US" sz="500" dirty="0">
                <a:solidFill>
                  <a:schemeClr val="tx1">
                    <a:lumMod val="50000"/>
                  </a:schemeClr>
                </a:solidFill>
              </a:rPr>
              <a:t>Application Editor</a:t>
            </a:r>
            <a:endParaRPr lang="en-GB" sz="500" dirty="0">
              <a:solidFill>
                <a:schemeClr val="tx1">
                  <a:lumMod val="50000"/>
                </a:schemeClr>
              </a:solidFill>
            </a:endParaRPr>
          </a:p>
        </p:txBody>
      </p:sp>
      <p:sp>
        <p:nvSpPr>
          <p:cNvPr id="33" name="Oval 32"/>
          <p:cNvSpPr/>
          <p:nvPr/>
        </p:nvSpPr>
        <p:spPr>
          <a:xfrm>
            <a:off x="7234246" y="5106847"/>
            <a:ext cx="837275" cy="837275"/>
          </a:xfrm>
          <a:prstGeom prst="ellipse">
            <a:avLst/>
          </a:prstGeom>
          <a:solidFill>
            <a:schemeClr val="bg1"/>
          </a:solidFill>
          <a:ln w="31750">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TextBox 33"/>
          <p:cNvSpPr txBox="1"/>
          <p:nvPr/>
        </p:nvSpPr>
        <p:spPr>
          <a:xfrm>
            <a:off x="7255100" y="5146233"/>
            <a:ext cx="813043" cy="384721"/>
          </a:xfrm>
          <a:prstGeom prst="rect">
            <a:avLst/>
          </a:prstGeom>
          <a:noFill/>
          <a:effectLst/>
        </p:spPr>
        <p:txBody>
          <a:bodyPr wrap="none" rtlCol="0">
            <a:spAutoFit/>
          </a:bodyPr>
          <a:lstStyle/>
          <a:p>
            <a:pPr algn="ctr"/>
            <a:r>
              <a:rPr lang="en-US" sz="700" dirty="0">
                <a:solidFill>
                  <a:schemeClr val="tx1">
                    <a:lumMod val="75000"/>
                  </a:schemeClr>
                </a:solidFill>
              </a:rPr>
              <a:t>Online</a:t>
            </a:r>
          </a:p>
          <a:p>
            <a:pPr algn="ctr"/>
            <a:r>
              <a:rPr lang="en-US" sz="600" dirty="0">
                <a:solidFill>
                  <a:schemeClr val="tx1">
                    <a:lumMod val="75000"/>
                  </a:schemeClr>
                </a:solidFill>
              </a:rPr>
              <a:t>Control/Command</a:t>
            </a:r>
          </a:p>
          <a:p>
            <a:pPr algn="ctr"/>
            <a:endParaRPr lang="en-GB" sz="600" dirty="0">
              <a:solidFill>
                <a:schemeClr val="tx1">
                  <a:lumMod val="75000"/>
                </a:schemeClr>
              </a:solidFill>
            </a:endParaRPr>
          </a:p>
        </p:txBody>
      </p:sp>
      <p:sp>
        <p:nvSpPr>
          <p:cNvPr id="35" name="TextBox 34"/>
          <p:cNvSpPr txBox="1"/>
          <p:nvPr/>
        </p:nvSpPr>
        <p:spPr>
          <a:xfrm>
            <a:off x="7298397" y="5693229"/>
            <a:ext cx="721672" cy="184666"/>
          </a:xfrm>
          <a:prstGeom prst="rect">
            <a:avLst/>
          </a:prstGeom>
          <a:noFill/>
          <a:effectLst/>
        </p:spPr>
        <p:txBody>
          <a:bodyPr wrap="none" rtlCol="0">
            <a:spAutoFit/>
          </a:bodyPr>
          <a:lstStyle/>
          <a:p>
            <a:pPr algn="ctr"/>
            <a:r>
              <a:rPr lang="en-US" sz="600" dirty="0">
                <a:solidFill>
                  <a:schemeClr val="tx1">
                    <a:lumMod val="75000"/>
                  </a:schemeClr>
                </a:solidFill>
              </a:rPr>
              <a:t>46k parameters</a:t>
            </a:r>
            <a:endParaRPr lang="en-GB" sz="600" dirty="0">
              <a:solidFill>
                <a:schemeClr val="tx1">
                  <a:lumMod val="75000"/>
                </a:schemeClr>
              </a:solidFill>
            </a:endParaRPr>
          </a:p>
        </p:txBody>
      </p:sp>
      <p:pic>
        <p:nvPicPr>
          <p:cNvPr id="36" name="Picture 35"/>
          <p:cNvPicPr>
            <a:picLocks noChangeAspect="1"/>
          </p:cNvPicPr>
          <p:nvPr/>
        </p:nvPicPr>
        <p:blipFill>
          <a:blip r:embed="rId7"/>
          <a:stretch>
            <a:fillRect/>
          </a:stretch>
        </p:blipFill>
        <p:spPr>
          <a:xfrm>
            <a:off x="7418917" y="5402721"/>
            <a:ext cx="446415" cy="255227"/>
          </a:xfrm>
          <a:prstGeom prst="rect">
            <a:avLst/>
          </a:prstGeom>
        </p:spPr>
      </p:pic>
      <p:sp>
        <p:nvSpPr>
          <p:cNvPr id="37" name="TextBox 36"/>
          <p:cNvSpPr txBox="1"/>
          <p:nvPr/>
        </p:nvSpPr>
        <p:spPr>
          <a:xfrm>
            <a:off x="7453787" y="5588913"/>
            <a:ext cx="348172" cy="169277"/>
          </a:xfrm>
          <a:prstGeom prst="rect">
            <a:avLst/>
          </a:prstGeom>
          <a:noFill/>
        </p:spPr>
        <p:txBody>
          <a:bodyPr wrap="none" rtlCol="0">
            <a:spAutoFit/>
          </a:bodyPr>
          <a:lstStyle/>
          <a:p>
            <a:r>
              <a:rPr lang="en-US" sz="500" dirty="0">
                <a:solidFill>
                  <a:schemeClr val="tx1">
                    <a:lumMod val="50000"/>
                  </a:schemeClr>
                </a:solidFill>
              </a:rPr>
              <a:t>Client</a:t>
            </a:r>
            <a:endParaRPr lang="en-GB" sz="500" dirty="0">
              <a:solidFill>
                <a:schemeClr val="tx1">
                  <a:lumMod val="50000"/>
                </a:schemeClr>
              </a:solidFill>
            </a:endParaRPr>
          </a:p>
        </p:txBody>
      </p:sp>
      <p:sp>
        <p:nvSpPr>
          <p:cNvPr id="38" name="Oval 37"/>
          <p:cNvSpPr/>
          <p:nvPr/>
        </p:nvSpPr>
        <p:spPr>
          <a:xfrm>
            <a:off x="6890227" y="2913044"/>
            <a:ext cx="837275" cy="837275"/>
          </a:xfrm>
          <a:prstGeom prst="ellipse">
            <a:avLst/>
          </a:prstGeom>
          <a:solidFill>
            <a:schemeClr val="bg1"/>
          </a:solidFill>
          <a:ln w="31750">
            <a:solidFill>
              <a:srgbClr val="F980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TextBox 38"/>
          <p:cNvSpPr txBox="1"/>
          <p:nvPr/>
        </p:nvSpPr>
        <p:spPr>
          <a:xfrm>
            <a:off x="6992025" y="3034980"/>
            <a:ext cx="651140" cy="200055"/>
          </a:xfrm>
          <a:prstGeom prst="rect">
            <a:avLst/>
          </a:prstGeom>
          <a:noFill/>
          <a:effectLst/>
        </p:spPr>
        <p:txBody>
          <a:bodyPr wrap="none" rtlCol="0">
            <a:spAutoFit/>
          </a:bodyPr>
          <a:lstStyle/>
          <a:p>
            <a:pPr algn="ctr"/>
            <a:r>
              <a:rPr lang="en-US" sz="700" dirty="0">
                <a:solidFill>
                  <a:srgbClr val="F98007"/>
                </a:solidFill>
              </a:rPr>
              <a:t>Supervision</a:t>
            </a:r>
            <a:endParaRPr lang="en-GB" sz="600" dirty="0">
              <a:solidFill>
                <a:srgbClr val="F98007"/>
              </a:solidFill>
            </a:endParaRPr>
          </a:p>
        </p:txBody>
      </p:sp>
      <p:pic>
        <p:nvPicPr>
          <p:cNvPr id="40" name="Picture 39"/>
          <p:cNvPicPr>
            <a:picLocks noChangeAspect="1"/>
          </p:cNvPicPr>
          <p:nvPr/>
        </p:nvPicPr>
        <p:blipFill>
          <a:blip r:embed="rId7"/>
          <a:stretch>
            <a:fillRect/>
          </a:stretch>
        </p:blipFill>
        <p:spPr>
          <a:xfrm>
            <a:off x="7075560" y="3228927"/>
            <a:ext cx="446415" cy="255227"/>
          </a:xfrm>
          <a:prstGeom prst="rect">
            <a:avLst/>
          </a:prstGeom>
        </p:spPr>
      </p:pic>
      <p:sp>
        <p:nvSpPr>
          <p:cNvPr id="41" name="TextBox 40"/>
          <p:cNvSpPr txBox="1"/>
          <p:nvPr/>
        </p:nvSpPr>
        <p:spPr>
          <a:xfrm>
            <a:off x="7124681" y="3421305"/>
            <a:ext cx="348172" cy="169277"/>
          </a:xfrm>
          <a:prstGeom prst="rect">
            <a:avLst/>
          </a:prstGeom>
          <a:noFill/>
        </p:spPr>
        <p:txBody>
          <a:bodyPr wrap="none" rtlCol="0">
            <a:spAutoFit/>
          </a:bodyPr>
          <a:lstStyle/>
          <a:p>
            <a:r>
              <a:rPr lang="en-US" sz="500" dirty="0">
                <a:solidFill>
                  <a:schemeClr val="tx1">
                    <a:lumMod val="50000"/>
                  </a:schemeClr>
                </a:solidFill>
              </a:rPr>
              <a:t>Client</a:t>
            </a:r>
            <a:endParaRPr lang="en-GB" sz="500" dirty="0">
              <a:solidFill>
                <a:schemeClr val="tx1">
                  <a:lumMod val="50000"/>
                </a:schemeClr>
              </a:solidFill>
            </a:endParaRPr>
          </a:p>
        </p:txBody>
      </p:sp>
      <p:sp>
        <p:nvSpPr>
          <p:cNvPr id="42" name="TextBox 41"/>
          <p:cNvSpPr txBox="1"/>
          <p:nvPr/>
        </p:nvSpPr>
        <p:spPr>
          <a:xfrm>
            <a:off x="6992915" y="3499446"/>
            <a:ext cx="631904" cy="184666"/>
          </a:xfrm>
          <a:prstGeom prst="rect">
            <a:avLst/>
          </a:prstGeom>
          <a:noFill/>
          <a:effectLst/>
        </p:spPr>
        <p:txBody>
          <a:bodyPr wrap="none" rtlCol="0">
            <a:spAutoFit/>
          </a:bodyPr>
          <a:lstStyle/>
          <a:p>
            <a:pPr algn="ctr"/>
            <a:r>
              <a:rPr lang="en-US" sz="600" dirty="0">
                <a:solidFill>
                  <a:srgbClr val="F98007"/>
                </a:solidFill>
              </a:rPr>
              <a:t>626 Synoptic</a:t>
            </a:r>
            <a:endParaRPr lang="en-GB" sz="600" dirty="0">
              <a:solidFill>
                <a:srgbClr val="F98007"/>
              </a:solidFill>
            </a:endParaRPr>
          </a:p>
        </p:txBody>
      </p:sp>
      <p:sp>
        <p:nvSpPr>
          <p:cNvPr id="43" name="Oval 42"/>
          <p:cNvSpPr/>
          <p:nvPr/>
        </p:nvSpPr>
        <p:spPr>
          <a:xfrm>
            <a:off x="7411234" y="3954830"/>
            <a:ext cx="837275" cy="837275"/>
          </a:xfrm>
          <a:prstGeom prst="ellipse">
            <a:avLst/>
          </a:prstGeom>
          <a:solidFill>
            <a:schemeClr val="bg1"/>
          </a:solidFill>
          <a:ln w="31750">
            <a:solidFill>
              <a:srgbClr val="F9800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TextBox 43"/>
          <p:cNvSpPr txBox="1"/>
          <p:nvPr/>
        </p:nvSpPr>
        <p:spPr>
          <a:xfrm>
            <a:off x="7474563" y="4076766"/>
            <a:ext cx="728084" cy="200055"/>
          </a:xfrm>
          <a:prstGeom prst="rect">
            <a:avLst/>
          </a:prstGeom>
          <a:noFill/>
          <a:effectLst/>
        </p:spPr>
        <p:txBody>
          <a:bodyPr wrap="none" rtlCol="0">
            <a:spAutoFit/>
          </a:bodyPr>
          <a:lstStyle/>
          <a:p>
            <a:pPr algn="ctr"/>
            <a:r>
              <a:rPr lang="en-US" sz="700" dirty="0">
                <a:solidFill>
                  <a:srgbClr val="F98007"/>
                </a:solidFill>
              </a:rPr>
              <a:t>Alarm Screen</a:t>
            </a:r>
            <a:endParaRPr lang="en-GB" sz="600" dirty="0">
              <a:solidFill>
                <a:srgbClr val="F98007"/>
              </a:solidFill>
            </a:endParaRPr>
          </a:p>
        </p:txBody>
      </p:sp>
      <p:pic>
        <p:nvPicPr>
          <p:cNvPr id="45" name="Picture 44"/>
          <p:cNvPicPr>
            <a:picLocks noChangeAspect="1"/>
          </p:cNvPicPr>
          <p:nvPr/>
        </p:nvPicPr>
        <p:blipFill>
          <a:blip r:embed="rId7"/>
          <a:stretch>
            <a:fillRect/>
          </a:stretch>
        </p:blipFill>
        <p:spPr>
          <a:xfrm>
            <a:off x="7596567" y="4270713"/>
            <a:ext cx="446415" cy="255227"/>
          </a:xfrm>
          <a:prstGeom prst="rect">
            <a:avLst/>
          </a:prstGeom>
        </p:spPr>
      </p:pic>
      <p:sp>
        <p:nvSpPr>
          <p:cNvPr id="46" name="TextBox 45"/>
          <p:cNvSpPr txBox="1"/>
          <p:nvPr/>
        </p:nvSpPr>
        <p:spPr>
          <a:xfrm>
            <a:off x="7645688" y="4463091"/>
            <a:ext cx="348172" cy="169277"/>
          </a:xfrm>
          <a:prstGeom prst="rect">
            <a:avLst/>
          </a:prstGeom>
          <a:noFill/>
        </p:spPr>
        <p:txBody>
          <a:bodyPr wrap="none" rtlCol="0">
            <a:spAutoFit/>
          </a:bodyPr>
          <a:lstStyle/>
          <a:p>
            <a:r>
              <a:rPr lang="en-US" sz="500" dirty="0">
                <a:solidFill>
                  <a:schemeClr val="tx1">
                    <a:lumMod val="50000"/>
                  </a:schemeClr>
                </a:solidFill>
              </a:rPr>
              <a:t>Client</a:t>
            </a:r>
            <a:endParaRPr lang="en-GB" sz="500" dirty="0">
              <a:solidFill>
                <a:schemeClr val="tx1">
                  <a:lumMod val="50000"/>
                </a:schemeClr>
              </a:solidFill>
            </a:endParaRPr>
          </a:p>
        </p:txBody>
      </p:sp>
      <p:sp>
        <p:nvSpPr>
          <p:cNvPr id="47" name="TextBox 46"/>
          <p:cNvSpPr txBox="1"/>
          <p:nvPr/>
        </p:nvSpPr>
        <p:spPr>
          <a:xfrm>
            <a:off x="7527548" y="4541232"/>
            <a:ext cx="604653" cy="276999"/>
          </a:xfrm>
          <a:prstGeom prst="rect">
            <a:avLst/>
          </a:prstGeom>
          <a:noFill/>
          <a:effectLst/>
        </p:spPr>
        <p:txBody>
          <a:bodyPr wrap="none" rtlCol="0">
            <a:spAutoFit/>
          </a:bodyPr>
          <a:lstStyle/>
          <a:p>
            <a:pPr algn="ctr"/>
            <a:r>
              <a:rPr lang="en-US" sz="600" dirty="0">
                <a:solidFill>
                  <a:srgbClr val="F98007"/>
                </a:solidFill>
              </a:rPr>
              <a:t>82K Alarms </a:t>
            </a:r>
            <a:br>
              <a:rPr lang="en-US" sz="600" dirty="0">
                <a:solidFill>
                  <a:srgbClr val="F98007"/>
                </a:solidFill>
              </a:rPr>
            </a:br>
            <a:r>
              <a:rPr lang="en-US" sz="600" dirty="0">
                <a:solidFill>
                  <a:srgbClr val="F98007"/>
                </a:solidFill>
              </a:rPr>
              <a:t>defined</a:t>
            </a:r>
            <a:endParaRPr lang="en-GB" sz="600" dirty="0">
              <a:solidFill>
                <a:srgbClr val="F98007"/>
              </a:solidFill>
            </a:endParaRPr>
          </a:p>
        </p:txBody>
      </p:sp>
      <p:sp>
        <p:nvSpPr>
          <p:cNvPr id="48" name="TextBox 47"/>
          <p:cNvSpPr txBox="1"/>
          <p:nvPr/>
        </p:nvSpPr>
        <p:spPr>
          <a:xfrm>
            <a:off x="4588364" y="3495463"/>
            <a:ext cx="574196" cy="184666"/>
          </a:xfrm>
          <a:prstGeom prst="rect">
            <a:avLst/>
          </a:prstGeom>
          <a:noFill/>
          <a:effectLst/>
        </p:spPr>
        <p:txBody>
          <a:bodyPr wrap="none" rtlCol="0">
            <a:spAutoFit/>
          </a:bodyPr>
          <a:lstStyle/>
          <a:p>
            <a:pPr algn="ctr"/>
            <a:r>
              <a:rPr lang="en-US" sz="600" dirty="0">
                <a:solidFill>
                  <a:srgbClr val="F98007"/>
                </a:solidFill>
              </a:rPr>
              <a:t>8Bn Meas.</a:t>
            </a:r>
            <a:endParaRPr lang="en-GB" sz="600" dirty="0">
              <a:solidFill>
                <a:srgbClr val="F98007"/>
              </a:solidFill>
            </a:endParaRPr>
          </a:p>
        </p:txBody>
      </p:sp>
      <p:sp>
        <p:nvSpPr>
          <p:cNvPr id="49" name="Oval 48"/>
          <p:cNvSpPr/>
          <p:nvPr/>
        </p:nvSpPr>
        <p:spPr>
          <a:xfrm>
            <a:off x="3857550" y="3912152"/>
            <a:ext cx="837275" cy="837275"/>
          </a:xfrm>
          <a:prstGeom prst="ellipse">
            <a:avLst/>
          </a:prstGeom>
          <a:solidFill>
            <a:schemeClr val="bg1"/>
          </a:solidFill>
          <a:ln w="317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TextBox 49"/>
          <p:cNvSpPr txBox="1"/>
          <p:nvPr/>
        </p:nvSpPr>
        <p:spPr>
          <a:xfrm>
            <a:off x="3852249" y="4094838"/>
            <a:ext cx="891591" cy="215444"/>
          </a:xfrm>
          <a:prstGeom prst="rect">
            <a:avLst/>
          </a:prstGeom>
          <a:noFill/>
          <a:effectLst/>
        </p:spPr>
        <p:txBody>
          <a:bodyPr wrap="none" rtlCol="0">
            <a:spAutoFit/>
          </a:bodyPr>
          <a:lstStyle/>
          <a:p>
            <a:pPr algn="ctr"/>
            <a:r>
              <a:rPr lang="en-US" sz="800" dirty="0">
                <a:solidFill>
                  <a:srgbClr val="7030A0"/>
                </a:solidFill>
              </a:rPr>
              <a:t>Data Exchange</a:t>
            </a:r>
            <a:endParaRPr lang="en-GB" sz="700" dirty="0">
              <a:solidFill>
                <a:srgbClr val="7030A0"/>
              </a:solidFill>
            </a:endParaRPr>
          </a:p>
        </p:txBody>
      </p:sp>
      <p:sp>
        <p:nvSpPr>
          <p:cNvPr id="51" name="TextBox 50"/>
          <p:cNvSpPr txBox="1"/>
          <p:nvPr/>
        </p:nvSpPr>
        <p:spPr>
          <a:xfrm>
            <a:off x="4031248" y="4268265"/>
            <a:ext cx="522899" cy="369332"/>
          </a:xfrm>
          <a:prstGeom prst="rect">
            <a:avLst/>
          </a:prstGeom>
          <a:noFill/>
          <a:effectLst/>
        </p:spPr>
        <p:txBody>
          <a:bodyPr wrap="none" rtlCol="0">
            <a:spAutoFit/>
          </a:bodyPr>
          <a:lstStyle/>
          <a:p>
            <a:pPr algn="ctr"/>
            <a:r>
              <a:rPr lang="en-US" sz="600" dirty="0">
                <a:solidFill>
                  <a:srgbClr val="7030A0"/>
                </a:solidFill>
              </a:rPr>
              <a:t>LASER</a:t>
            </a:r>
            <a:br>
              <a:rPr lang="en-US" sz="600" dirty="0">
                <a:solidFill>
                  <a:srgbClr val="7030A0"/>
                </a:solidFill>
              </a:rPr>
            </a:br>
            <a:r>
              <a:rPr lang="en-US" sz="600" dirty="0">
                <a:solidFill>
                  <a:srgbClr val="7030A0"/>
                </a:solidFill>
              </a:rPr>
              <a:t>DIP</a:t>
            </a:r>
            <a:br>
              <a:rPr lang="en-US" sz="600" dirty="0">
                <a:solidFill>
                  <a:srgbClr val="7030A0"/>
                </a:solidFill>
              </a:rPr>
            </a:br>
            <a:r>
              <a:rPr lang="en-US" sz="600" dirty="0">
                <a:solidFill>
                  <a:srgbClr val="7030A0"/>
                </a:solidFill>
              </a:rPr>
              <a:t>Meas. DB</a:t>
            </a:r>
            <a:endParaRPr lang="en-GB" sz="500" dirty="0">
              <a:solidFill>
                <a:srgbClr val="7030A0"/>
              </a:solidFill>
            </a:endParaRPr>
          </a:p>
        </p:txBody>
      </p:sp>
      <p:sp>
        <p:nvSpPr>
          <p:cNvPr id="52" name="TextBox 51"/>
          <p:cNvSpPr txBox="1"/>
          <p:nvPr/>
        </p:nvSpPr>
        <p:spPr>
          <a:xfrm>
            <a:off x="5727626" y="3076847"/>
            <a:ext cx="710452" cy="184666"/>
          </a:xfrm>
          <a:prstGeom prst="rect">
            <a:avLst/>
          </a:prstGeom>
          <a:noFill/>
          <a:effectLst/>
        </p:spPr>
        <p:txBody>
          <a:bodyPr wrap="none" rtlCol="0">
            <a:spAutoFit/>
          </a:bodyPr>
          <a:lstStyle/>
          <a:p>
            <a:pPr algn="ctr"/>
            <a:r>
              <a:rPr lang="en-US" sz="600" dirty="0">
                <a:solidFill>
                  <a:srgbClr val="F98007"/>
                </a:solidFill>
              </a:rPr>
              <a:t>18 Applications</a:t>
            </a:r>
            <a:endParaRPr lang="en-GB" sz="600" dirty="0">
              <a:solidFill>
                <a:srgbClr val="F98007"/>
              </a:solidFill>
            </a:endParaRPr>
          </a:p>
        </p:txBody>
      </p:sp>
      <p:pic>
        <p:nvPicPr>
          <p:cNvPr id="53" name="Picture 52"/>
          <p:cNvPicPr>
            <a:picLocks noChangeAspect="1"/>
          </p:cNvPicPr>
          <p:nvPr/>
        </p:nvPicPr>
        <p:blipFill>
          <a:blip r:embed="rId9"/>
          <a:stretch>
            <a:fillRect/>
          </a:stretch>
        </p:blipFill>
        <p:spPr>
          <a:xfrm>
            <a:off x="5172231" y="1319799"/>
            <a:ext cx="1499667" cy="1046550"/>
          </a:xfrm>
          <a:prstGeom prst="rect">
            <a:avLst/>
          </a:prstGeom>
        </p:spPr>
      </p:pic>
      <p:pic>
        <p:nvPicPr>
          <p:cNvPr id="54" name="Picture 53"/>
          <p:cNvPicPr>
            <a:picLocks noChangeAspect="1"/>
          </p:cNvPicPr>
          <p:nvPr/>
        </p:nvPicPr>
        <p:blipFill>
          <a:blip r:embed="rId10"/>
          <a:stretch>
            <a:fillRect/>
          </a:stretch>
        </p:blipFill>
        <p:spPr>
          <a:xfrm>
            <a:off x="7162203" y="1791945"/>
            <a:ext cx="1604962" cy="983622"/>
          </a:xfrm>
          <a:prstGeom prst="rect">
            <a:avLst/>
          </a:prstGeom>
        </p:spPr>
      </p:pic>
      <p:pic>
        <p:nvPicPr>
          <p:cNvPr id="55" name="Picture 54"/>
          <p:cNvPicPr>
            <a:picLocks noChangeAspect="1"/>
          </p:cNvPicPr>
          <p:nvPr/>
        </p:nvPicPr>
        <p:blipFill>
          <a:blip r:embed="rId11"/>
          <a:stretch>
            <a:fillRect/>
          </a:stretch>
        </p:blipFill>
        <p:spPr>
          <a:xfrm>
            <a:off x="8311838" y="3252603"/>
            <a:ext cx="1443562" cy="888925"/>
          </a:xfrm>
          <a:prstGeom prst="rect">
            <a:avLst/>
          </a:prstGeom>
        </p:spPr>
      </p:pic>
      <p:pic>
        <p:nvPicPr>
          <p:cNvPr id="56" name="Picture 55"/>
          <p:cNvPicPr>
            <a:picLocks noChangeAspect="1"/>
          </p:cNvPicPr>
          <p:nvPr/>
        </p:nvPicPr>
        <p:blipFill>
          <a:blip r:embed="rId12"/>
          <a:stretch>
            <a:fillRect/>
          </a:stretch>
        </p:blipFill>
        <p:spPr>
          <a:xfrm>
            <a:off x="8178096" y="4840626"/>
            <a:ext cx="1147161" cy="1060909"/>
          </a:xfrm>
          <a:prstGeom prst="rect">
            <a:avLst/>
          </a:prstGeom>
        </p:spPr>
      </p:pic>
      <p:pic>
        <p:nvPicPr>
          <p:cNvPr id="57" name="Picture 56"/>
          <p:cNvPicPr>
            <a:picLocks noChangeAspect="1"/>
          </p:cNvPicPr>
          <p:nvPr/>
        </p:nvPicPr>
        <p:blipFill>
          <a:blip r:embed="rId13"/>
          <a:stretch>
            <a:fillRect/>
          </a:stretch>
        </p:blipFill>
        <p:spPr>
          <a:xfrm>
            <a:off x="2440175" y="1810517"/>
            <a:ext cx="1819501" cy="1165618"/>
          </a:xfrm>
          <a:prstGeom prst="rect">
            <a:avLst/>
          </a:prstGeom>
        </p:spPr>
      </p:pic>
      <p:pic>
        <p:nvPicPr>
          <p:cNvPr id="58" name="Picture 8" descr="http://today.slac.stanford.edu/images/2008/lhc-control-room3-lg.jpg"/>
          <p:cNvPicPr>
            <a:picLocks noChangeAspect="1" noChangeArrowheads="1"/>
          </p:cNvPicPr>
          <p:nvPr/>
        </p:nvPicPr>
        <p:blipFill>
          <a:blip r:embed="rId14" cstate="print"/>
          <a:srcRect/>
          <a:stretch>
            <a:fillRect/>
          </a:stretch>
        </p:blipFill>
        <p:spPr bwMode="auto">
          <a:xfrm>
            <a:off x="2307783" y="3353445"/>
            <a:ext cx="1435234" cy="956225"/>
          </a:xfrm>
          <a:prstGeom prst="rect">
            <a:avLst/>
          </a:prstGeom>
          <a:noFill/>
        </p:spPr>
      </p:pic>
      <p:pic>
        <p:nvPicPr>
          <p:cNvPr id="59" name="Picture 58"/>
          <p:cNvPicPr>
            <a:picLocks noChangeAspect="1"/>
          </p:cNvPicPr>
          <p:nvPr/>
        </p:nvPicPr>
        <p:blipFill>
          <a:blip r:embed="rId15"/>
          <a:stretch>
            <a:fillRect/>
          </a:stretch>
        </p:blipFill>
        <p:spPr>
          <a:xfrm>
            <a:off x="2280655" y="5168880"/>
            <a:ext cx="1631551" cy="813710"/>
          </a:xfrm>
          <a:prstGeom prst="rect">
            <a:avLst/>
          </a:prstGeom>
        </p:spPr>
      </p:pic>
      <p:pic>
        <p:nvPicPr>
          <p:cNvPr id="60" name="Picture 59"/>
          <p:cNvPicPr>
            <a:picLocks noChangeAspect="1"/>
          </p:cNvPicPr>
          <p:nvPr/>
        </p:nvPicPr>
        <p:blipFill>
          <a:blip r:embed="rId16"/>
          <a:stretch>
            <a:fillRect/>
          </a:stretch>
        </p:blipFill>
        <p:spPr>
          <a:xfrm>
            <a:off x="2335224" y="4175263"/>
            <a:ext cx="782272" cy="456542"/>
          </a:xfrm>
          <a:prstGeom prst="rect">
            <a:avLst/>
          </a:prstGeom>
        </p:spPr>
      </p:pic>
      <p:pic>
        <p:nvPicPr>
          <p:cNvPr id="61" name="Picture 60"/>
          <p:cNvPicPr>
            <a:picLocks noChangeAspect="1"/>
          </p:cNvPicPr>
          <p:nvPr/>
        </p:nvPicPr>
        <p:blipFill>
          <a:blip r:embed="rId17"/>
          <a:stretch>
            <a:fillRect/>
          </a:stretch>
        </p:blipFill>
        <p:spPr>
          <a:xfrm>
            <a:off x="3166843" y="4184900"/>
            <a:ext cx="541839" cy="395396"/>
          </a:xfrm>
          <a:prstGeom prst="rect">
            <a:avLst/>
          </a:prstGeom>
        </p:spPr>
      </p:pic>
      <p:sp>
        <p:nvSpPr>
          <p:cNvPr id="62" name="TextBox 61"/>
          <p:cNvSpPr txBox="1"/>
          <p:nvPr/>
        </p:nvSpPr>
        <p:spPr>
          <a:xfrm>
            <a:off x="5072706" y="6235433"/>
            <a:ext cx="1959191" cy="261610"/>
          </a:xfrm>
          <a:prstGeom prst="rect">
            <a:avLst/>
          </a:prstGeom>
          <a:noFill/>
        </p:spPr>
        <p:txBody>
          <a:bodyPr wrap="none" rtlCol="0">
            <a:spAutoFit/>
          </a:bodyPr>
          <a:lstStyle/>
          <a:p>
            <a:r>
              <a:rPr lang="en-US" sz="1100" i="1" dirty="0">
                <a:solidFill>
                  <a:schemeClr val="accent6">
                    <a:lumMod val="50000"/>
                  </a:schemeClr>
                </a:solidFill>
              </a:rPr>
              <a:t>REMUS Functional Diagram</a:t>
            </a:r>
            <a:endParaRPr lang="en-GB" sz="1100" i="1" dirty="0">
              <a:solidFill>
                <a:schemeClr val="accent6">
                  <a:lumMod val="50000"/>
                </a:schemeClr>
              </a:solidFill>
            </a:endParaRPr>
          </a:p>
        </p:txBody>
      </p:sp>
    </p:spTree>
    <p:extLst>
      <p:ext uri="{BB962C8B-B14F-4D97-AF65-F5344CB8AC3E}">
        <p14:creationId xmlns:p14="http://schemas.microsoft.com/office/powerpoint/2010/main" val="28234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p:bldP spid="17" grpId="0" animBg="1"/>
      <p:bldP spid="18" grpId="0"/>
      <p:bldP spid="19" grpId="0" animBg="1"/>
      <p:bldP spid="20" grpId="0"/>
      <p:bldP spid="21" grpId="0" animBg="1"/>
      <p:bldP spid="22" grpId="0"/>
      <p:bldP spid="23" grpId="0" animBg="1"/>
      <p:bldP spid="24" grpId="0"/>
      <p:bldP spid="25" grpId="0"/>
      <p:bldP spid="26" grpId="0" animBg="1"/>
      <p:bldP spid="27" grpId="0"/>
      <p:bldP spid="29" grpId="0" animBg="1"/>
      <p:bldP spid="30" grpId="0"/>
      <p:bldP spid="32" grpId="0"/>
      <p:bldP spid="33" grpId="0" animBg="1"/>
      <p:bldP spid="34" grpId="0"/>
      <p:bldP spid="35" grpId="0"/>
      <p:bldP spid="37" grpId="0"/>
      <p:bldP spid="38" grpId="0" animBg="1"/>
      <p:bldP spid="39" grpId="0"/>
      <p:bldP spid="41" grpId="0"/>
      <p:bldP spid="42" grpId="0"/>
      <p:bldP spid="43" grpId="0" animBg="1"/>
      <p:bldP spid="44" grpId="0"/>
      <p:bldP spid="46" grpId="0"/>
      <p:bldP spid="47" grpId="0"/>
      <p:bldP spid="48" grpId="0"/>
      <p:bldP spid="49" grpId="0" animBg="1"/>
      <p:bldP spid="50" grpId="0"/>
      <p:bldP spid="51" grpId="0"/>
      <p:bldP spid="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5"/>
            <a:ext cx="11416553" cy="979581"/>
          </a:xfrm>
        </p:spPr>
        <p:txBody>
          <a:bodyPr>
            <a:normAutofit/>
          </a:bodyPr>
          <a:lstStyle/>
          <a:p>
            <a:pPr algn="ctr"/>
            <a:r>
              <a:rPr lang="en-GB" sz="2800" b="1" dirty="0"/>
              <a:t>Future projects</a:t>
            </a:r>
          </a:p>
        </p:txBody>
      </p:sp>
      <p:sp>
        <p:nvSpPr>
          <p:cNvPr id="3" name="Content Placeholder 2"/>
          <p:cNvSpPr>
            <a:spLocks noGrp="1"/>
          </p:cNvSpPr>
          <p:nvPr>
            <p:ph idx="1"/>
          </p:nvPr>
        </p:nvSpPr>
        <p:spPr>
          <a:xfrm>
            <a:off x="838200" y="1344707"/>
            <a:ext cx="10515600" cy="4666212"/>
          </a:xfrm>
        </p:spPr>
        <p:txBody>
          <a:bodyPr>
            <a:normAutofit/>
          </a:bodyPr>
          <a:lstStyle/>
          <a:p>
            <a:pPr>
              <a:defRPr/>
            </a:pPr>
            <a:endParaRPr lang="en-US" sz="1400" dirty="0"/>
          </a:p>
          <a:p>
            <a:pPr lvl="1">
              <a:defRPr/>
            </a:pPr>
            <a:r>
              <a:rPr lang="en-US" sz="2400" b="1" dirty="0" smtClean="0"/>
              <a:t>Renewal of the Dosimetry System</a:t>
            </a:r>
          </a:p>
          <a:p>
            <a:pPr lvl="1">
              <a:defRPr/>
            </a:pPr>
            <a:r>
              <a:rPr lang="en-US" sz="2400" b="1" dirty="0" smtClean="0"/>
              <a:t>CERES </a:t>
            </a:r>
            <a:r>
              <a:rPr lang="en-US" sz="2400" b="1" dirty="0"/>
              <a:t>project to be completed in 2019 </a:t>
            </a:r>
            <a:r>
              <a:rPr lang="en-US" sz="2400" dirty="0"/>
              <a:t>(on-going)</a:t>
            </a:r>
          </a:p>
          <a:p>
            <a:pPr lvl="1">
              <a:defRPr/>
            </a:pPr>
            <a:r>
              <a:rPr lang="en-US" sz="2400" b="1" dirty="0"/>
              <a:t>REMUS read-only mobile application </a:t>
            </a:r>
            <a:r>
              <a:rPr lang="en-US" sz="2400" dirty="0"/>
              <a:t>(REMADS Project on-going)</a:t>
            </a:r>
          </a:p>
          <a:p>
            <a:pPr lvl="1">
              <a:defRPr/>
            </a:pPr>
            <a:r>
              <a:rPr lang="en-US" sz="2400" b="1" dirty="0"/>
              <a:t>REMUS data analytics </a:t>
            </a:r>
            <a:r>
              <a:rPr lang="en-US" sz="2400" dirty="0"/>
              <a:t>(REMADS Project on-going)</a:t>
            </a:r>
          </a:p>
          <a:p>
            <a:pPr lvl="1">
              <a:defRPr/>
            </a:pPr>
            <a:endParaRPr lang="en-US" sz="2400" dirty="0"/>
          </a:p>
          <a:p>
            <a:pPr lvl="1">
              <a:defRPr/>
            </a:pPr>
            <a:r>
              <a:rPr lang="en-US" sz="2400" b="1" dirty="0"/>
              <a:t>SAILOR mobile application for Safety </a:t>
            </a:r>
            <a:r>
              <a:rPr lang="en-US" sz="2400" b="1" dirty="0" smtClean="0"/>
              <a:t>Inspectors</a:t>
            </a:r>
          </a:p>
          <a:p>
            <a:pPr lvl="1">
              <a:defRPr/>
            </a:pPr>
            <a:r>
              <a:rPr lang="en-US" sz="2400" b="1" dirty="0" smtClean="0"/>
              <a:t>SAILOR technical inspections</a:t>
            </a:r>
            <a:endParaRPr lang="en-US" sz="2400" b="1" dirty="0"/>
          </a:p>
          <a:p>
            <a:pPr marL="457200" lvl="1" indent="0">
              <a:buNone/>
              <a:defRPr/>
            </a:pPr>
            <a:endParaRPr lang="en-US" sz="2000" b="1" dirty="0"/>
          </a:p>
          <a:p>
            <a:pPr lvl="1">
              <a:defRPr/>
            </a:pPr>
            <a:r>
              <a:rPr lang="en-US" sz="2400" b="1" dirty="0" smtClean="0"/>
              <a:t>… </a:t>
            </a:r>
            <a:r>
              <a:rPr lang="en-US" sz="2400" b="1" dirty="0" smtClean="0"/>
              <a:t>and may be … sharing and</a:t>
            </a:r>
            <a:r>
              <a:rPr lang="en-US" sz="2400" b="1" dirty="0" smtClean="0"/>
              <a:t> collaborating </a:t>
            </a:r>
            <a:r>
              <a:rPr lang="en-US" sz="2400" b="1" dirty="0"/>
              <a:t>with you ?</a:t>
            </a:r>
            <a:endParaRPr lang="en-US" sz="1400" dirty="0"/>
          </a:p>
          <a:p>
            <a:endParaRPr lang="en-GB" sz="1400" dirty="0"/>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25</a:t>
            </a:fld>
            <a:endParaRPr lang="en-GB"/>
          </a:p>
        </p:txBody>
      </p:sp>
    </p:spTree>
    <p:extLst>
      <p:ext uri="{BB962C8B-B14F-4D97-AF65-F5344CB8AC3E}">
        <p14:creationId xmlns:p14="http://schemas.microsoft.com/office/powerpoint/2010/main" val="38780826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3285" y="5282004"/>
            <a:ext cx="4044875" cy="369332"/>
          </a:xfrm>
          <a:prstGeom prst="rect">
            <a:avLst/>
          </a:prstGeom>
          <a:noFill/>
        </p:spPr>
        <p:txBody>
          <a:bodyPr wrap="square" rtlCol="0">
            <a:spAutoFit/>
          </a:bodyPr>
          <a:lstStyle/>
          <a:p>
            <a:pPr algn="ctr"/>
            <a:r>
              <a:rPr lang="en-US" b="1" dirty="0" smtClean="0"/>
              <a:t>Thank you for your attention</a:t>
            </a:r>
            <a:endParaRPr lang="en-GB" b="1" dirty="0"/>
          </a:p>
        </p:txBody>
      </p:sp>
    </p:spTree>
    <p:extLst>
      <p:ext uri="{BB962C8B-B14F-4D97-AF65-F5344CB8AC3E}">
        <p14:creationId xmlns:p14="http://schemas.microsoft.com/office/powerpoint/2010/main" val="2335366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27</a:t>
            </a:fld>
            <a:endParaRPr lang="en-GB"/>
          </a:p>
        </p:txBody>
      </p:sp>
      <p:sp>
        <p:nvSpPr>
          <p:cNvPr id="9" name="Title 1">
            <a:extLst>
              <a:ext uri="{FF2B5EF4-FFF2-40B4-BE49-F238E27FC236}">
                <a16:creationId xmlns:a16="http://schemas.microsoft.com/office/drawing/2014/main" id="{4916C532-A2CB-B24E-93F3-D193FF2168EA}"/>
              </a:ext>
            </a:extLst>
          </p:cNvPr>
          <p:cNvSpPr>
            <a:spLocks noGrp="1"/>
          </p:cNvSpPr>
          <p:nvPr>
            <p:ph type="title"/>
          </p:nvPr>
        </p:nvSpPr>
        <p:spPr>
          <a:xfrm>
            <a:off x="189751" y="88805"/>
            <a:ext cx="11792366" cy="816084"/>
          </a:xfrm>
        </p:spPr>
        <p:txBody>
          <a:bodyPr>
            <a:noAutofit/>
          </a:bodyPr>
          <a:lstStyle/>
          <a:p>
            <a:pPr algn="ctr"/>
            <a:r>
              <a:rPr lang="en-GB" sz="2400" b="1" dirty="0"/>
              <a:t>List of instrumentation supported by REMUS (1-14/27)</a:t>
            </a:r>
          </a:p>
        </p:txBody>
      </p:sp>
      <p:sp>
        <p:nvSpPr>
          <p:cNvPr id="10" name="Rectangle 9">
            <a:extLst>
              <a:ext uri="{FF2B5EF4-FFF2-40B4-BE49-F238E27FC236}">
                <a16:creationId xmlns:a16="http://schemas.microsoft.com/office/drawing/2014/main" id="{5C8315A1-AD56-E545-8BC0-EBF435A9D318}"/>
              </a:ext>
            </a:extLst>
          </p:cNvPr>
          <p:cNvSpPr/>
          <p:nvPr/>
        </p:nvSpPr>
        <p:spPr>
          <a:xfrm>
            <a:off x="532356" y="755605"/>
            <a:ext cx="10892006" cy="5401479"/>
          </a:xfrm>
          <a:prstGeom prst="rect">
            <a:avLst/>
          </a:prstGeom>
        </p:spPr>
        <p:txBody>
          <a:bodyPr wrap="square">
            <a:spAutoFit/>
          </a:bodyPr>
          <a:lstStyle/>
          <a:p>
            <a:pPr marL="228600" indent="-228600">
              <a:lnSpc>
                <a:spcPts val="2400"/>
              </a:lnSpc>
              <a:spcBef>
                <a:spcPts val="600"/>
              </a:spcBef>
              <a:buFont typeface="Wingdings" panose="05000000000000000000" pitchFamily="2" charset="2"/>
              <a:buChar char="§"/>
            </a:pPr>
            <a:r>
              <a:rPr lang="en-US" sz="1900" dirty="0"/>
              <a:t>GROAC (CERN)  			General Purpose (counting cards)</a:t>
            </a:r>
            <a:endParaRPr lang="en-GB" sz="1900" dirty="0"/>
          </a:p>
          <a:p>
            <a:pPr marL="228600" indent="-228600">
              <a:lnSpc>
                <a:spcPts val="2400"/>
              </a:lnSpc>
              <a:spcBef>
                <a:spcPts val="600"/>
              </a:spcBef>
              <a:buFont typeface="Wingdings" panose="05000000000000000000" pitchFamily="2" charset="2"/>
              <a:buChar char="§"/>
            </a:pPr>
            <a:r>
              <a:rPr lang="en-GB" sz="1900" dirty="0"/>
              <a:t>MSDA (CERN</a:t>
            </a:r>
            <a:r>
              <a:rPr lang="en-US" sz="1900" dirty="0"/>
              <a:t>+</a:t>
            </a:r>
            <a:r>
              <a:rPr lang="en-GB" sz="1900" dirty="0"/>
              <a:t>)  			Radioactivity</a:t>
            </a:r>
          </a:p>
          <a:p>
            <a:pPr marL="228600" indent="-228600">
              <a:lnSpc>
                <a:spcPts val="2400"/>
              </a:lnSpc>
              <a:spcBef>
                <a:spcPts val="600"/>
              </a:spcBef>
              <a:buFont typeface="Wingdings" panose="05000000000000000000" pitchFamily="2" charset="2"/>
              <a:buChar char="§"/>
            </a:pPr>
            <a:r>
              <a:rPr lang="en-US" sz="1900" dirty="0"/>
              <a:t>MMS </a:t>
            </a:r>
            <a:r>
              <a:rPr lang="en-GB" sz="1900" dirty="0"/>
              <a:t>(CERN+)  			Meteorological Station</a:t>
            </a:r>
          </a:p>
          <a:p>
            <a:pPr marL="228600" indent="-228600">
              <a:lnSpc>
                <a:spcPts val="2400"/>
              </a:lnSpc>
              <a:spcBef>
                <a:spcPts val="600"/>
              </a:spcBef>
              <a:buFont typeface="Wingdings" panose="05000000000000000000" pitchFamily="2" charset="2"/>
              <a:buChar char="§"/>
            </a:pPr>
            <a:r>
              <a:rPr lang="en-US" sz="1900" dirty="0"/>
              <a:t>VMS </a:t>
            </a:r>
            <a:r>
              <a:rPr lang="en-GB" sz="1900" dirty="0"/>
              <a:t>(CERN+)  			Ventilation Station</a:t>
            </a:r>
          </a:p>
          <a:p>
            <a:pPr marL="228600" indent="-228600">
              <a:lnSpc>
                <a:spcPts val="2400"/>
              </a:lnSpc>
              <a:spcBef>
                <a:spcPts val="600"/>
              </a:spcBef>
              <a:buFont typeface="Wingdings" panose="05000000000000000000" pitchFamily="2" charset="2"/>
              <a:buChar char="§"/>
            </a:pPr>
            <a:r>
              <a:rPr lang="en-US" sz="1900" dirty="0">
                <a:solidFill>
                  <a:srgbClr val="7030A0"/>
                </a:solidFill>
              </a:rPr>
              <a:t>RWM (</a:t>
            </a:r>
            <a:r>
              <a:rPr lang="en-US" sz="1900" i="1" dirty="0" err="1">
                <a:solidFill>
                  <a:srgbClr val="7030A0"/>
                </a:solidFill>
              </a:rPr>
              <a:t>Bertin</a:t>
            </a:r>
            <a:r>
              <a:rPr lang="en-US" sz="1900" dirty="0">
                <a:solidFill>
                  <a:srgbClr val="7030A0"/>
                </a:solidFill>
              </a:rPr>
              <a:t>)</a:t>
            </a:r>
            <a:r>
              <a:rPr lang="en-GB" sz="1900" dirty="0">
                <a:solidFill>
                  <a:srgbClr val="7030A0"/>
                </a:solidFill>
              </a:rPr>
              <a:t>  				Radioactive Water Monitor</a:t>
            </a:r>
          </a:p>
          <a:p>
            <a:pPr marL="228600" indent="-228600">
              <a:lnSpc>
                <a:spcPts val="2400"/>
              </a:lnSpc>
              <a:spcBef>
                <a:spcPts val="600"/>
              </a:spcBef>
              <a:buFont typeface="Wingdings" panose="05000000000000000000" pitchFamily="2" charset="2"/>
              <a:buChar char="§"/>
            </a:pPr>
            <a:r>
              <a:rPr lang="en-US" sz="1900" dirty="0">
                <a:solidFill>
                  <a:srgbClr val="7030A0"/>
                </a:solidFill>
              </a:rPr>
              <a:t>HFM (</a:t>
            </a:r>
            <a:r>
              <a:rPr lang="en-US" sz="1900" i="1" dirty="0">
                <a:solidFill>
                  <a:srgbClr val="7030A0"/>
                </a:solidFill>
              </a:rPr>
              <a:t>Britec</a:t>
            </a:r>
            <a:r>
              <a:rPr lang="en-US" sz="1900" dirty="0">
                <a:solidFill>
                  <a:srgbClr val="7030A0"/>
                </a:solidFill>
              </a:rPr>
              <a:t>)</a:t>
            </a:r>
            <a:r>
              <a:rPr lang="en-GB" sz="1900" dirty="0">
                <a:solidFill>
                  <a:srgbClr val="7030A0"/>
                </a:solidFill>
              </a:rPr>
              <a:t>				Hand Foot Contamination Monitor</a:t>
            </a:r>
          </a:p>
          <a:p>
            <a:pPr marL="228600" indent="-228600">
              <a:lnSpc>
                <a:spcPts val="2400"/>
              </a:lnSpc>
              <a:spcBef>
                <a:spcPts val="600"/>
              </a:spcBef>
              <a:buFont typeface="Wingdings" panose="05000000000000000000" pitchFamily="2" charset="2"/>
              <a:buChar char="§"/>
            </a:pPr>
            <a:r>
              <a:rPr lang="en-US" sz="1900" dirty="0">
                <a:solidFill>
                  <a:srgbClr val="7030A0"/>
                </a:solidFill>
              </a:rPr>
              <a:t>SGM (</a:t>
            </a:r>
            <a:r>
              <a:rPr lang="en-US" sz="1900" i="1" dirty="0" err="1">
                <a:solidFill>
                  <a:srgbClr val="7030A0"/>
                </a:solidFill>
              </a:rPr>
              <a:t>Bertin</a:t>
            </a:r>
            <a:r>
              <a:rPr lang="en-US" sz="1900" dirty="0">
                <a:solidFill>
                  <a:srgbClr val="7030A0"/>
                </a:solidFill>
              </a:rPr>
              <a:t>) 				Site Gate Monitors for Radioactivity</a:t>
            </a:r>
          </a:p>
          <a:p>
            <a:pPr marL="228600" indent="-228600">
              <a:lnSpc>
                <a:spcPts val="2400"/>
              </a:lnSpc>
              <a:spcBef>
                <a:spcPts val="600"/>
              </a:spcBef>
              <a:buFont typeface="Wingdings" panose="05000000000000000000" pitchFamily="2" charset="2"/>
              <a:buChar char="§"/>
            </a:pPr>
            <a:r>
              <a:rPr lang="en-US" sz="1900" dirty="0">
                <a:solidFill>
                  <a:srgbClr val="7030A0"/>
                </a:solidFill>
              </a:rPr>
              <a:t>PCM (</a:t>
            </a:r>
            <a:r>
              <a:rPr lang="en-US" sz="1900" i="1" dirty="0" err="1">
                <a:solidFill>
                  <a:srgbClr val="7030A0"/>
                </a:solidFill>
              </a:rPr>
              <a:t>Bertin</a:t>
            </a:r>
            <a:r>
              <a:rPr lang="en-US" sz="1900" dirty="0">
                <a:solidFill>
                  <a:srgbClr val="7030A0"/>
                </a:solidFill>
              </a:rPr>
              <a:t>) 				Contamination</a:t>
            </a:r>
          </a:p>
          <a:p>
            <a:pPr marL="228600" indent="-228600">
              <a:lnSpc>
                <a:spcPts val="2400"/>
              </a:lnSpc>
              <a:spcBef>
                <a:spcPts val="600"/>
              </a:spcBef>
              <a:buFont typeface="Wingdings" panose="05000000000000000000" pitchFamily="2" charset="2"/>
              <a:buChar char="§"/>
            </a:pPr>
            <a:r>
              <a:rPr lang="en-US" sz="1900" dirty="0"/>
              <a:t>WMS </a:t>
            </a:r>
            <a:r>
              <a:rPr lang="en-GB" sz="1900" dirty="0"/>
              <a:t>(CERN+) 			Water Monitoring Station</a:t>
            </a:r>
          </a:p>
          <a:p>
            <a:pPr marL="228600" indent="-228600">
              <a:lnSpc>
                <a:spcPts val="2400"/>
              </a:lnSpc>
              <a:spcBef>
                <a:spcPts val="600"/>
              </a:spcBef>
              <a:buFont typeface="Wingdings" panose="05000000000000000000" pitchFamily="2" charset="2"/>
              <a:buChar char="§"/>
            </a:pPr>
            <a:r>
              <a:rPr lang="en-US" sz="1900" dirty="0">
                <a:solidFill>
                  <a:srgbClr val="7030A0"/>
                </a:solidFill>
              </a:rPr>
              <a:t>AC32 (</a:t>
            </a:r>
            <a:r>
              <a:rPr lang="en-GB" sz="1900" i="1" dirty="0" err="1">
                <a:solidFill>
                  <a:srgbClr val="7030A0"/>
                </a:solidFill>
              </a:rPr>
              <a:t>Environnement</a:t>
            </a:r>
            <a:r>
              <a:rPr lang="en-GB" sz="1900" i="1" dirty="0">
                <a:solidFill>
                  <a:srgbClr val="7030A0"/>
                </a:solidFill>
              </a:rPr>
              <a:t> S.A.</a:t>
            </a:r>
            <a:r>
              <a:rPr lang="en-US" sz="1900" dirty="0">
                <a:solidFill>
                  <a:srgbClr val="7030A0"/>
                </a:solidFill>
              </a:rPr>
              <a:t>)		NO, NOx,NO2 Monitoring</a:t>
            </a:r>
          </a:p>
          <a:p>
            <a:pPr marL="228600" indent="-228600">
              <a:lnSpc>
                <a:spcPts val="2400"/>
              </a:lnSpc>
              <a:spcBef>
                <a:spcPts val="600"/>
              </a:spcBef>
              <a:buFont typeface="Wingdings" panose="05000000000000000000" pitchFamily="2" charset="2"/>
              <a:buChar char="§"/>
            </a:pPr>
            <a:r>
              <a:rPr lang="en-US" sz="1900" dirty="0">
                <a:solidFill>
                  <a:srgbClr val="7030A0"/>
                </a:solidFill>
              </a:rPr>
              <a:t>O342 (</a:t>
            </a:r>
            <a:r>
              <a:rPr lang="en-GB" sz="1900" i="1" dirty="0" err="1">
                <a:solidFill>
                  <a:srgbClr val="7030A0"/>
                </a:solidFill>
              </a:rPr>
              <a:t>Environnement</a:t>
            </a:r>
            <a:r>
              <a:rPr lang="en-GB" sz="1900" i="1" dirty="0">
                <a:solidFill>
                  <a:srgbClr val="7030A0"/>
                </a:solidFill>
              </a:rPr>
              <a:t> S.A.</a:t>
            </a:r>
            <a:r>
              <a:rPr lang="en-US" sz="1900" dirty="0">
                <a:solidFill>
                  <a:srgbClr val="7030A0"/>
                </a:solidFill>
              </a:rPr>
              <a:t>)		O3 Monitoring</a:t>
            </a:r>
          </a:p>
          <a:p>
            <a:pPr marL="228600" indent="-228600">
              <a:lnSpc>
                <a:spcPts val="2400"/>
              </a:lnSpc>
              <a:spcBef>
                <a:spcPts val="600"/>
              </a:spcBef>
              <a:buFont typeface="Wingdings" panose="05000000000000000000" pitchFamily="2" charset="2"/>
              <a:buChar char="§"/>
            </a:pPr>
            <a:r>
              <a:rPr lang="en-US" sz="1900" dirty="0">
                <a:solidFill>
                  <a:srgbClr val="7030A0"/>
                </a:solidFill>
              </a:rPr>
              <a:t>LB112 (</a:t>
            </a:r>
            <a:r>
              <a:rPr lang="en-US" sz="1900" i="1" dirty="0">
                <a:solidFill>
                  <a:srgbClr val="7030A0"/>
                </a:solidFill>
              </a:rPr>
              <a:t>Berthold</a:t>
            </a:r>
            <a:r>
              <a:rPr lang="en-US" sz="1900" dirty="0">
                <a:solidFill>
                  <a:srgbClr val="7030A0"/>
                </a:solidFill>
              </a:rPr>
              <a:t>) 			Gamma rays Monitoring</a:t>
            </a:r>
          </a:p>
          <a:p>
            <a:pPr marL="228600" indent="-228600">
              <a:lnSpc>
                <a:spcPts val="2400"/>
              </a:lnSpc>
              <a:spcBef>
                <a:spcPts val="600"/>
              </a:spcBef>
              <a:buFont typeface="Wingdings" panose="05000000000000000000" pitchFamily="2" charset="2"/>
              <a:buChar char="§"/>
            </a:pPr>
            <a:r>
              <a:rPr lang="en-US" sz="1900" dirty="0">
                <a:solidFill>
                  <a:srgbClr val="7030A0"/>
                </a:solidFill>
              </a:rPr>
              <a:t>FHT1100 (</a:t>
            </a:r>
            <a:r>
              <a:rPr lang="en-US" sz="1900" i="1" dirty="0" err="1">
                <a:solidFill>
                  <a:srgbClr val="7030A0"/>
                </a:solidFill>
              </a:rPr>
              <a:t>Thermo</a:t>
            </a:r>
            <a:r>
              <a:rPr lang="en-US" sz="1900" dirty="0">
                <a:solidFill>
                  <a:srgbClr val="7030A0"/>
                </a:solidFill>
              </a:rPr>
              <a:t>) 			Contamination (mobile)</a:t>
            </a:r>
          </a:p>
          <a:p>
            <a:pPr marL="228600" indent="-228600">
              <a:lnSpc>
                <a:spcPts val="2400"/>
              </a:lnSpc>
              <a:spcBef>
                <a:spcPts val="600"/>
              </a:spcBef>
              <a:buFont typeface="Wingdings" panose="05000000000000000000" pitchFamily="2" charset="2"/>
              <a:buChar char="§"/>
            </a:pPr>
            <a:r>
              <a:rPr lang="en-US" sz="1900" dirty="0">
                <a:solidFill>
                  <a:srgbClr val="7030A0"/>
                </a:solidFill>
              </a:rPr>
              <a:t>AD6 (</a:t>
            </a:r>
            <a:r>
              <a:rPr lang="en-US" sz="1900" i="1" dirty="0" err="1">
                <a:solidFill>
                  <a:srgbClr val="7030A0"/>
                </a:solidFill>
              </a:rPr>
              <a:t>Automess</a:t>
            </a:r>
            <a:r>
              <a:rPr lang="en-US" sz="1900" dirty="0">
                <a:solidFill>
                  <a:srgbClr val="7030A0"/>
                </a:solidFill>
              </a:rPr>
              <a:t>)			Radioactivity (mobile)</a:t>
            </a:r>
          </a:p>
        </p:txBody>
      </p:sp>
      <p:sp>
        <p:nvSpPr>
          <p:cNvPr id="11" name="Rectangle 10">
            <a:extLst>
              <a:ext uri="{FF2B5EF4-FFF2-40B4-BE49-F238E27FC236}">
                <a16:creationId xmlns:a16="http://schemas.microsoft.com/office/drawing/2014/main" id="{5C8315A1-AD56-E545-8BC0-EBF435A9D318}"/>
              </a:ext>
            </a:extLst>
          </p:cNvPr>
          <p:cNvSpPr/>
          <p:nvPr/>
        </p:nvSpPr>
        <p:spPr>
          <a:xfrm>
            <a:off x="8696242" y="5167245"/>
            <a:ext cx="3495759" cy="1246495"/>
          </a:xfrm>
          <a:prstGeom prst="rect">
            <a:avLst/>
          </a:prstGeom>
        </p:spPr>
        <p:txBody>
          <a:bodyPr wrap="square">
            <a:spAutoFit/>
          </a:bodyPr>
          <a:lstStyle/>
          <a:p>
            <a:pPr>
              <a:lnSpc>
                <a:spcPts val="2000"/>
              </a:lnSpc>
              <a:spcBef>
                <a:spcPts val="600"/>
              </a:spcBef>
            </a:pPr>
            <a:r>
              <a:rPr lang="en-US" sz="1200" dirty="0">
                <a:solidFill>
                  <a:srgbClr val="7030A0"/>
                </a:solidFill>
              </a:rPr>
              <a:t>COTS </a:t>
            </a:r>
            <a:r>
              <a:rPr lang="en-GB" sz="1100" dirty="0">
                <a:solidFill>
                  <a:srgbClr val="7030A0"/>
                </a:solidFill>
              </a:rPr>
              <a:t>(Commercial Off-The-Shelf)  instrumentation</a:t>
            </a:r>
            <a:r>
              <a:rPr lang="en-US" sz="1200" dirty="0">
                <a:solidFill>
                  <a:srgbClr val="7030A0"/>
                </a:solidFill>
              </a:rPr>
              <a:t/>
            </a:r>
            <a:br>
              <a:rPr lang="en-US" sz="1200" dirty="0">
                <a:solidFill>
                  <a:srgbClr val="7030A0"/>
                </a:solidFill>
              </a:rPr>
            </a:br>
            <a:r>
              <a:rPr lang="en-US" sz="1200" dirty="0"/>
              <a:t>CERN developed instrumentation</a:t>
            </a:r>
            <a:br>
              <a:rPr lang="en-US" sz="1200" dirty="0"/>
            </a:br>
            <a:r>
              <a:rPr lang="en-US" sz="1200" dirty="0"/>
              <a:t>“CERN+”: CERN &amp; COTS instrumentation</a:t>
            </a:r>
            <a:endParaRPr lang="en-GB" sz="1200" dirty="0"/>
          </a:p>
          <a:p>
            <a:pPr marL="228600" indent="-228600">
              <a:lnSpc>
                <a:spcPts val="2400"/>
              </a:lnSpc>
              <a:spcBef>
                <a:spcPts val="600"/>
              </a:spcBef>
              <a:buFont typeface="Wingdings" panose="05000000000000000000" pitchFamily="2" charset="2"/>
              <a:buChar char="§"/>
            </a:pPr>
            <a:endParaRPr lang="en-GB" sz="2000" dirty="0"/>
          </a:p>
        </p:txBody>
      </p:sp>
    </p:spTree>
    <p:extLst>
      <p:ext uri="{BB962C8B-B14F-4D97-AF65-F5344CB8AC3E}">
        <p14:creationId xmlns:p14="http://schemas.microsoft.com/office/powerpoint/2010/main" val="3074358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28</a:t>
            </a:fld>
            <a:endParaRPr lang="en-GB"/>
          </a:p>
        </p:txBody>
      </p:sp>
      <p:sp>
        <p:nvSpPr>
          <p:cNvPr id="9" name="Title 1">
            <a:extLst>
              <a:ext uri="{FF2B5EF4-FFF2-40B4-BE49-F238E27FC236}">
                <a16:creationId xmlns:a16="http://schemas.microsoft.com/office/drawing/2014/main" id="{4916C532-A2CB-B24E-93F3-D193FF2168EA}"/>
              </a:ext>
            </a:extLst>
          </p:cNvPr>
          <p:cNvSpPr>
            <a:spLocks noGrp="1"/>
          </p:cNvSpPr>
          <p:nvPr>
            <p:ph type="title"/>
          </p:nvPr>
        </p:nvSpPr>
        <p:spPr>
          <a:xfrm>
            <a:off x="189751" y="88805"/>
            <a:ext cx="11792366" cy="816084"/>
          </a:xfrm>
        </p:spPr>
        <p:txBody>
          <a:bodyPr>
            <a:noAutofit/>
          </a:bodyPr>
          <a:lstStyle/>
          <a:p>
            <a:pPr algn="ctr"/>
            <a:r>
              <a:rPr lang="en-GB" sz="2400" b="1" dirty="0"/>
              <a:t>List of instrumentation supported by REMUS (15-27/27)</a:t>
            </a:r>
          </a:p>
        </p:txBody>
      </p:sp>
      <p:sp>
        <p:nvSpPr>
          <p:cNvPr id="11" name="Rectangle 10">
            <a:extLst>
              <a:ext uri="{FF2B5EF4-FFF2-40B4-BE49-F238E27FC236}">
                <a16:creationId xmlns:a16="http://schemas.microsoft.com/office/drawing/2014/main" id="{5C8315A1-AD56-E545-8BC0-EBF435A9D318}"/>
              </a:ext>
            </a:extLst>
          </p:cNvPr>
          <p:cNvSpPr/>
          <p:nvPr/>
        </p:nvSpPr>
        <p:spPr>
          <a:xfrm>
            <a:off x="8696242" y="5167245"/>
            <a:ext cx="3495759" cy="1246495"/>
          </a:xfrm>
          <a:prstGeom prst="rect">
            <a:avLst/>
          </a:prstGeom>
        </p:spPr>
        <p:txBody>
          <a:bodyPr wrap="square">
            <a:spAutoFit/>
          </a:bodyPr>
          <a:lstStyle/>
          <a:p>
            <a:pPr>
              <a:lnSpc>
                <a:spcPts val="2000"/>
              </a:lnSpc>
              <a:spcBef>
                <a:spcPts val="600"/>
              </a:spcBef>
            </a:pPr>
            <a:r>
              <a:rPr lang="en-US" sz="1200" dirty="0">
                <a:solidFill>
                  <a:srgbClr val="7030A0"/>
                </a:solidFill>
              </a:rPr>
              <a:t>COTS </a:t>
            </a:r>
            <a:r>
              <a:rPr lang="en-GB" sz="1100" dirty="0">
                <a:solidFill>
                  <a:srgbClr val="7030A0"/>
                </a:solidFill>
              </a:rPr>
              <a:t>(Commercial Off-The-Shelf)  instrumentation</a:t>
            </a:r>
            <a:r>
              <a:rPr lang="en-US" sz="1200" dirty="0">
                <a:solidFill>
                  <a:srgbClr val="7030A0"/>
                </a:solidFill>
              </a:rPr>
              <a:t/>
            </a:r>
            <a:br>
              <a:rPr lang="en-US" sz="1200" dirty="0">
                <a:solidFill>
                  <a:srgbClr val="7030A0"/>
                </a:solidFill>
              </a:rPr>
            </a:br>
            <a:r>
              <a:rPr lang="en-US" sz="1200" dirty="0"/>
              <a:t>CERN developed instrumentation</a:t>
            </a:r>
            <a:br>
              <a:rPr lang="en-US" sz="1200" dirty="0"/>
            </a:br>
            <a:r>
              <a:rPr lang="en-US" sz="1200" dirty="0"/>
              <a:t>“CERN+”: CERN &amp; COTS instrumentation</a:t>
            </a:r>
            <a:endParaRPr lang="en-GB" sz="1200" dirty="0"/>
          </a:p>
          <a:p>
            <a:pPr marL="228600" indent="-228600">
              <a:lnSpc>
                <a:spcPts val="2400"/>
              </a:lnSpc>
              <a:spcBef>
                <a:spcPts val="600"/>
              </a:spcBef>
              <a:buFont typeface="Wingdings" panose="05000000000000000000" pitchFamily="2" charset="2"/>
              <a:buChar char="§"/>
            </a:pPr>
            <a:endParaRPr lang="en-GB" sz="2000" dirty="0"/>
          </a:p>
        </p:txBody>
      </p:sp>
      <p:sp>
        <p:nvSpPr>
          <p:cNvPr id="12" name="Rectangle 11">
            <a:extLst>
              <a:ext uri="{FF2B5EF4-FFF2-40B4-BE49-F238E27FC236}">
                <a16:creationId xmlns:a16="http://schemas.microsoft.com/office/drawing/2014/main" id="{5C8315A1-AD56-E545-8BC0-EBF435A9D318}"/>
              </a:ext>
            </a:extLst>
          </p:cNvPr>
          <p:cNvSpPr/>
          <p:nvPr/>
        </p:nvSpPr>
        <p:spPr>
          <a:xfrm>
            <a:off x="1" y="755605"/>
            <a:ext cx="12192000" cy="5016758"/>
          </a:xfrm>
          <a:prstGeom prst="rect">
            <a:avLst/>
          </a:prstGeom>
        </p:spPr>
        <p:txBody>
          <a:bodyPr wrap="square">
            <a:spAutoFit/>
          </a:bodyPr>
          <a:lstStyle/>
          <a:p>
            <a:pPr marL="228600" indent="-228600">
              <a:lnSpc>
                <a:spcPts val="2400"/>
              </a:lnSpc>
              <a:spcBef>
                <a:spcPts val="600"/>
              </a:spcBef>
              <a:buFont typeface="Wingdings" panose="05000000000000000000" pitchFamily="2" charset="2"/>
              <a:buChar char="§"/>
            </a:pPr>
            <a:r>
              <a:rPr lang="en-US" sz="1900" dirty="0">
                <a:solidFill>
                  <a:srgbClr val="7030A0"/>
                </a:solidFill>
              </a:rPr>
              <a:t>ICAM (</a:t>
            </a:r>
            <a:r>
              <a:rPr lang="en-US" sz="1900" i="1" dirty="0">
                <a:solidFill>
                  <a:srgbClr val="7030A0"/>
                </a:solidFill>
              </a:rPr>
              <a:t>Canberra</a:t>
            </a:r>
            <a:r>
              <a:rPr lang="en-US" sz="1900" dirty="0">
                <a:solidFill>
                  <a:srgbClr val="7030A0"/>
                </a:solidFill>
              </a:rPr>
              <a:t>)  		Air Alpha/Beta Monitor</a:t>
            </a:r>
            <a:endParaRPr lang="en-GB" sz="1900" dirty="0">
              <a:solidFill>
                <a:srgbClr val="7030A0"/>
              </a:solidFill>
            </a:endParaRPr>
          </a:p>
          <a:p>
            <a:pPr marL="228600" indent="-228600">
              <a:lnSpc>
                <a:spcPts val="2400"/>
              </a:lnSpc>
              <a:spcBef>
                <a:spcPts val="600"/>
              </a:spcBef>
              <a:buFont typeface="Wingdings" panose="05000000000000000000" pitchFamily="2" charset="2"/>
              <a:buChar char="§"/>
            </a:pPr>
            <a:r>
              <a:rPr lang="en-GB" sz="1900" dirty="0"/>
              <a:t>SMART (CERN)  		General Purpose (PLC)</a:t>
            </a:r>
          </a:p>
          <a:p>
            <a:pPr marL="228600" indent="-228600">
              <a:lnSpc>
                <a:spcPts val="2400"/>
              </a:lnSpc>
              <a:spcBef>
                <a:spcPts val="600"/>
              </a:spcBef>
              <a:buFont typeface="Wingdings" panose="05000000000000000000" pitchFamily="2" charset="2"/>
              <a:buChar char="§"/>
            </a:pPr>
            <a:r>
              <a:rPr lang="en-US" sz="1900" dirty="0">
                <a:solidFill>
                  <a:srgbClr val="7030A0"/>
                </a:solidFill>
              </a:rPr>
              <a:t>LB147 (</a:t>
            </a:r>
            <a:r>
              <a:rPr lang="en-US" sz="1900" i="1" dirty="0">
                <a:solidFill>
                  <a:srgbClr val="7030A0"/>
                </a:solidFill>
              </a:rPr>
              <a:t>Berthold</a:t>
            </a:r>
            <a:r>
              <a:rPr lang="en-US" sz="1900" dirty="0">
                <a:solidFill>
                  <a:srgbClr val="7030A0"/>
                </a:solidFill>
              </a:rPr>
              <a:t>)		</a:t>
            </a:r>
            <a:r>
              <a:rPr lang="en-GB" sz="1900" dirty="0">
                <a:solidFill>
                  <a:srgbClr val="7030A0"/>
                </a:solidFill>
              </a:rPr>
              <a:t>Hand Foot Contamination Monitor</a:t>
            </a:r>
            <a:endParaRPr lang="en-US" sz="1900" dirty="0">
              <a:solidFill>
                <a:srgbClr val="7030A0"/>
              </a:solidFill>
            </a:endParaRPr>
          </a:p>
          <a:p>
            <a:pPr marL="228600" indent="-228600">
              <a:lnSpc>
                <a:spcPts val="2400"/>
              </a:lnSpc>
              <a:spcBef>
                <a:spcPts val="600"/>
              </a:spcBef>
              <a:buFont typeface="Wingdings" panose="05000000000000000000" pitchFamily="2" charset="2"/>
              <a:buChar char="§"/>
            </a:pPr>
            <a:r>
              <a:rPr lang="en-US" sz="1900" dirty="0" err="1"/>
              <a:t>iWMS</a:t>
            </a:r>
            <a:r>
              <a:rPr lang="en-US" sz="1900" dirty="0"/>
              <a:t>	 (CERN+)		Water Monitoring Station</a:t>
            </a:r>
          </a:p>
          <a:p>
            <a:pPr marL="228600" indent="-228600">
              <a:lnSpc>
                <a:spcPts val="2400"/>
              </a:lnSpc>
              <a:spcBef>
                <a:spcPts val="600"/>
              </a:spcBef>
              <a:buFont typeface="Wingdings" panose="05000000000000000000" pitchFamily="2" charset="2"/>
              <a:buChar char="§"/>
            </a:pPr>
            <a:r>
              <a:rPr lang="en-US" sz="1900" dirty="0">
                <a:solidFill>
                  <a:srgbClr val="7030A0"/>
                </a:solidFill>
              </a:rPr>
              <a:t>RADHOME (</a:t>
            </a:r>
            <a:r>
              <a:rPr lang="en-GB" sz="1900" i="1" dirty="0" err="1">
                <a:solidFill>
                  <a:srgbClr val="7030A0"/>
                </a:solidFill>
              </a:rPr>
              <a:t>Algade</a:t>
            </a:r>
            <a:r>
              <a:rPr lang="en-GB" sz="1900" dirty="0">
                <a:solidFill>
                  <a:srgbClr val="7030A0"/>
                </a:solidFill>
              </a:rPr>
              <a:t>)</a:t>
            </a:r>
            <a:r>
              <a:rPr lang="en-US" sz="1900" dirty="0">
                <a:solidFill>
                  <a:srgbClr val="7030A0"/>
                </a:solidFill>
              </a:rPr>
              <a:t>		Radon Monitoring</a:t>
            </a:r>
          </a:p>
          <a:p>
            <a:pPr marL="228600" indent="-228600">
              <a:lnSpc>
                <a:spcPts val="2400"/>
              </a:lnSpc>
              <a:spcBef>
                <a:spcPts val="600"/>
              </a:spcBef>
              <a:buFont typeface="Wingdings" panose="05000000000000000000" pitchFamily="2" charset="2"/>
              <a:buChar char="§"/>
            </a:pPr>
            <a:r>
              <a:rPr lang="en-US" sz="1900" dirty="0">
                <a:solidFill>
                  <a:srgbClr val="7030A0"/>
                </a:solidFill>
              </a:rPr>
              <a:t>ABPM (</a:t>
            </a:r>
            <a:r>
              <a:rPr lang="en-US" sz="1900" i="1" dirty="0">
                <a:solidFill>
                  <a:srgbClr val="7030A0"/>
                </a:solidFill>
              </a:rPr>
              <a:t>Mirion</a:t>
            </a:r>
            <a:r>
              <a:rPr lang="en-US" sz="1900" dirty="0">
                <a:solidFill>
                  <a:srgbClr val="7030A0"/>
                </a:solidFill>
              </a:rPr>
              <a:t>)			Alpha/Beta Particulate Monitor (mobile)</a:t>
            </a:r>
          </a:p>
          <a:p>
            <a:pPr marL="228600" indent="-228600">
              <a:lnSpc>
                <a:spcPts val="2400"/>
              </a:lnSpc>
              <a:spcBef>
                <a:spcPts val="600"/>
              </a:spcBef>
              <a:buFont typeface="Wingdings" panose="05000000000000000000" pitchFamily="2" charset="2"/>
              <a:buChar char="§"/>
            </a:pPr>
            <a:r>
              <a:rPr lang="en-US" sz="1900" dirty="0" err="1">
                <a:solidFill>
                  <a:srgbClr val="7030A0"/>
                </a:solidFill>
              </a:rPr>
              <a:t>DTionix</a:t>
            </a:r>
            <a:r>
              <a:rPr lang="en-US" sz="1900" dirty="0">
                <a:solidFill>
                  <a:srgbClr val="7030A0"/>
                </a:solidFill>
              </a:rPr>
              <a:t> (</a:t>
            </a:r>
            <a:r>
              <a:rPr lang="en-US" sz="1900" i="1" dirty="0">
                <a:solidFill>
                  <a:srgbClr val="7030A0"/>
                </a:solidFill>
              </a:rPr>
              <a:t>Premium Analyze</a:t>
            </a:r>
            <a:r>
              <a:rPr lang="en-US" sz="1900" dirty="0">
                <a:solidFill>
                  <a:srgbClr val="7030A0"/>
                </a:solidFill>
              </a:rPr>
              <a:t>)	Tritium Monitoring</a:t>
            </a:r>
          </a:p>
          <a:p>
            <a:pPr marL="228600" indent="-228600">
              <a:lnSpc>
                <a:spcPts val="2400"/>
              </a:lnSpc>
              <a:spcBef>
                <a:spcPts val="600"/>
              </a:spcBef>
              <a:buFont typeface="Wingdings" panose="05000000000000000000" pitchFamily="2" charset="2"/>
              <a:buChar char="§"/>
            </a:pPr>
            <a:r>
              <a:rPr lang="en-US" sz="1900" dirty="0" err="1">
                <a:solidFill>
                  <a:srgbClr val="7030A0"/>
                </a:solidFill>
              </a:rPr>
              <a:t>MinAlarm</a:t>
            </a:r>
            <a:r>
              <a:rPr lang="en-US" sz="1900" dirty="0">
                <a:solidFill>
                  <a:srgbClr val="7030A0"/>
                </a:solidFill>
              </a:rPr>
              <a:t> (</a:t>
            </a:r>
            <a:r>
              <a:rPr lang="en-US" sz="1900" i="1" dirty="0" err="1">
                <a:solidFill>
                  <a:srgbClr val="7030A0"/>
                </a:solidFill>
              </a:rPr>
              <a:t>Thermo</a:t>
            </a:r>
            <a:r>
              <a:rPr lang="en-US" sz="1900" dirty="0">
                <a:solidFill>
                  <a:srgbClr val="7030A0"/>
                </a:solidFill>
              </a:rPr>
              <a:t>)		Radioactivity</a:t>
            </a:r>
          </a:p>
          <a:p>
            <a:pPr marL="228600" indent="-228600">
              <a:lnSpc>
                <a:spcPts val="2400"/>
              </a:lnSpc>
              <a:spcBef>
                <a:spcPts val="600"/>
              </a:spcBef>
              <a:buFont typeface="Wingdings" panose="05000000000000000000" pitchFamily="2" charset="2"/>
              <a:buChar char="§"/>
            </a:pPr>
            <a:r>
              <a:rPr lang="en-US" sz="1900" dirty="0">
                <a:solidFill>
                  <a:srgbClr val="7030A0"/>
                </a:solidFill>
              </a:rPr>
              <a:t>UNIDOS (</a:t>
            </a:r>
            <a:r>
              <a:rPr lang="en-US" sz="1900" i="1" dirty="0">
                <a:solidFill>
                  <a:srgbClr val="7030A0"/>
                </a:solidFill>
              </a:rPr>
              <a:t>PTW</a:t>
            </a:r>
            <a:r>
              <a:rPr lang="en-US" sz="1900" dirty="0">
                <a:solidFill>
                  <a:srgbClr val="7030A0"/>
                </a:solidFill>
              </a:rPr>
              <a:t>)		</a:t>
            </a:r>
            <a:r>
              <a:rPr lang="en-GB" sz="1900" dirty="0" err="1">
                <a:solidFill>
                  <a:srgbClr val="7030A0"/>
                </a:solidFill>
              </a:rPr>
              <a:t>Dosemeter</a:t>
            </a:r>
            <a:endParaRPr lang="en-US" sz="1900" dirty="0">
              <a:solidFill>
                <a:srgbClr val="7030A0"/>
              </a:solidFill>
            </a:endParaRPr>
          </a:p>
          <a:p>
            <a:pPr marL="228600" indent="-228600">
              <a:lnSpc>
                <a:spcPts val="2400"/>
              </a:lnSpc>
              <a:spcBef>
                <a:spcPts val="600"/>
              </a:spcBef>
              <a:buFont typeface="Wingdings" panose="05000000000000000000" pitchFamily="2" charset="2"/>
              <a:buChar char="§"/>
            </a:pPr>
            <a:r>
              <a:rPr lang="en-US" sz="1900" dirty="0" err="1"/>
              <a:t>iAS</a:t>
            </a:r>
            <a:r>
              <a:rPr lang="en-US" sz="1900" dirty="0"/>
              <a:t> (CERN+)			Aerosol Sampler</a:t>
            </a:r>
          </a:p>
          <a:p>
            <a:pPr marL="228600" indent="-228600">
              <a:lnSpc>
                <a:spcPts val="2400"/>
              </a:lnSpc>
              <a:spcBef>
                <a:spcPts val="600"/>
              </a:spcBef>
              <a:buFont typeface="Wingdings" panose="05000000000000000000" pitchFamily="2" charset="2"/>
              <a:buChar char="§"/>
            </a:pPr>
            <a:r>
              <a:rPr lang="en-US" sz="1900" dirty="0"/>
              <a:t>Alarm Repeater (CERN)	Alarm Signals </a:t>
            </a:r>
          </a:p>
          <a:p>
            <a:pPr marL="228600" indent="-228600">
              <a:lnSpc>
                <a:spcPts val="2400"/>
              </a:lnSpc>
              <a:spcBef>
                <a:spcPts val="600"/>
              </a:spcBef>
              <a:buFont typeface="Wingdings" panose="05000000000000000000" pitchFamily="2" charset="2"/>
              <a:buChar char="§"/>
            </a:pPr>
            <a:r>
              <a:rPr lang="en-US" sz="1900" dirty="0">
                <a:solidFill>
                  <a:srgbClr val="7030A0"/>
                </a:solidFill>
              </a:rPr>
              <a:t>FHT1388 (</a:t>
            </a:r>
            <a:r>
              <a:rPr lang="en-US" sz="1900" i="1" dirty="0" err="1">
                <a:solidFill>
                  <a:srgbClr val="7030A0"/>
                </a:solidFill>
              </a:rPr>
              <a:t>Thermo</a:t>
            </a:r>
            <a:r>
              <a:rPr lang="en-US" sz="1900" dirty="0">
                <a:solidFill>
                  <a:srgbClr val="7030A0"/>
                </a:solidFill>
              </a:rPr>
              <a:t>)		Truck Gate Monitor for Radioactivity		</a:t>
            </a:r>
          </a:p>
          <a:p>
            <a:pPr marL="228600" indent="-228600">
              <a:lnSpc>
                <a:spcPts val="2400"/>
              </a:lnSpc>
              <a:spcBef>
                <a:spcPts val="600"/>
              </a:spcBef>
              <a:buFont typeface="Wingdings" panose="05000000000000000000" pitchFamily="2" charset="2"/>
              <a:buChar char="§"/>
            </a:pPr>
            <a:r>
              <a:rPr lang="en-US" sz="1900" dirty="0"/>
              <a:t>CROME (CERN)		Radioactivity</a:t>
            </a:r>
          </a:p>
        </p:txBody>
      </p:sp>
    </p:spTree>
    <p:extLst>
      <p:ext uri="{BB962C8B-B14F-4D97-AF65-F5344CB8AC3E}">
        <p14:creationId xmlns:p14="http://schemas.microsoft.com/office/powerpoint/2010/main" val="4162237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29</a:t>
            </a:fld>
            <a:endParaRPr lang="en-GB"/>
          </a:p>
        </p:txBody>
      </p:sp>
      <p:sp>
        <p:nvSpPr>
          <p:cNvPr id="9" name="Title 1">
            <a:extLst>
              <a:ext uri="{FF2B5EF4-FFF2-40B4-BE49-F238E27FC236}">
                <a16:creationId xmlns:a16="http://schemas.microsoft.com/office/drawing/2014/main" id="{4916C532-A2CB-B24E-93F3-D193FF2168EA}"/>
              </a:ext>
            </a:extLst>
          </p:cNvPr>
          <p:cNvSpPr>
            <a:spLocks noGrp="1"/>
          </p:cNvSpPr>
          <p:nvPr>
            <p:ph type="title"/>
          </p:nvPr>
        </p:nvSpPr>
        <p:spPr>
          <a:xfrm>
            <a:off x="189751" y="88805"/>
            <a:ext cx="11792366" cy="816084"/>
          </a:xfrm>
        </p:spPr>
        <p:txBody>
          <a:bodyPr>
            <a:noAutofit/>
          </a:bodyPr>
          <a:lstStyle/>
          <a:p>
            <a:pPr algn="ctr"/>
            <a:r>
              <a:rPr lang="en-GB" sz="2400" b="1" dirty="0"/>
              <a:t>REMUS Architecture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871" y="896760"/>
            <a:ext cx="10272118" cy="5616774"/>
          </a:xfrm>
          <a:prstGeom prst="rect">
            <a:avLst/>
          </a:prstGeom>
        </p:spPr>
      </p:pic>
    </p:spTree>
    <p:extLst>
      <p:ext uri="{BB962C8B-B14F-4D97-AF65-F5344CB8AC3E}">
        <p14:creationId xmlns:p14="http://schemas.microsoft.com/office/powerpoint/2010/main" val="2596294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9581"/>
          </a:xfrm>
        </p:spPr>
        <p:txBody>
          <a:bodyPr>
            <a:normAutofit/>
          </a:bodyPr>
          <a:lstStyle/>
          <a:p>
            <a:pPr algn="ctr"/>
            <a:r>
              <a:rPr lang="en-GB" sz="2800" b="1" dirty="0"/>
              <a:t>An overview of CERN HSE in-house developed software tools for Safety</a:t>
            </a:r>
            <a:endParaRPr lang="en-GB" sz="2800" dirty="0"/>
          </a:p>
        </p:txBody>
      </p:sp>
      <p:sp>
        <p:nvSpPr>
          <p:cNvPr id="3" name="Content Placeholder 2"/>
          <p:cNvSpPr>
            <a:spLocks noGrp="1"/>
          </p:cNvSpPr>
          <p:nvPr>
            <p:ph idx="1"/>
          </p:nvPr>
        </p:nvSpPr>
        <p:spPr>
          <a:xfrm>
            <a:off x="838200" y="1344707"/>
            <a:ext cx="10515600" cy="4666212"/>
          </a:xfrm>
        </p:spPr>
        <p:txBody>
          <a:bodyPr>
            <a:normAutofit/>
          </a:bodyPr>
          <a:lstStyle/>
          <a:p>
            <a:pPr>
              <a:defRPr/>
            </a:pPr>
            <a:endParaRPr lang="en-US" sz="2400" b="1" dirty="0"/>
          </a:p>
          <a:p>
            <a:pPr>
              <a:defRPr/>
            </a:pPr>
            <a:r>
              <a:rPr lang="en-US" sz="2400" b="1" dirty="0"/>
              <a:t>HSE-CEN-CO Team </a:t>
            </a:r>
          </a:p>
          <a:p>
            <a:pPr>
              <a:defRPr/>
            </a:pPr>
            <a:r>
              <a:rPr lang="en-GB" sz="2400" b="1" dirty="0"/>
              <a:t>Databases and Web applications for HSE</a:t>
            </a:r>
          </a:p>
          <a:p>
            <a:pPr lvl="1">
              <a:defRPr/>
            </a:pPr>
            <a:r>
              <a:rPr lang="en-US" sz="2000" dirty="0"/>
              <a:t>SAILOR – Safety Inspections tool(s)</a:t>
            </a:r>
          </a:p>
          <a:p>
            <a:pPr lvl="1">
              <a:defRPr/>
            </a:pPr>
            <a:r>
              <a:rPr lang="en-US" sz="2000" dirty="0"/>
              <a:t>TSA - Tendering Support</a:t>
            </a:r>
          </a:p>
          <a:p>
            <a:pPr lvl="1">
              <a:defRPr/>
            </a:pPr>
            <a:r>
              <a:rPr lang="en-US" sz="2000" dirty="0" smtClean="0"/>
              <a:t>RAISIN </a:t>
            </a:r>
            <a:r>
              <a:rPr lang="en-US" sz="2000" dirty="0"/>
              <a:t>– Radiation Risk Areas Inventory</a:t>
            </a:r>
          </a:p>
          <a:p>
            <a:pPr lvl="1">
              <a:defRPr/>
            </a:pPr>
            <a:r>
              <a:rPr lang="en-US" sz="2000" dirty="0"/>
              <a:t>CERES – Chemical safety register</a:t>
            </a:r>
          </a:p>
          <a:p>
            <a:pPr lvl="1">
              <a:defRPr/>
            </a:pPr>
            <a:r>
              <a:rPr lang="en-US" sz="2000" dirty="0"/>
              <a:t>Personal Dosimetry</a:t>
            </a:r>
          </a:p>
          <a:p>
            <a:pPr>
              <a:defRPr/>
            </a:pPr>
            <a:r>
              <a:rPr lang="en-GB" sz="2400" b="1" dirty="0"/>
              <a:t>Supervision, Control and Data Acquisition systems</a:t>
            </a:r>
            <a:endParaRPr lang="en-US" sz="2400" b="1" dirty="0"/>
          </a:p>
          <a:p>
            <a:pPr lvl="1">
              <a:defRPr/>
            </a:pPr>
            <a:r>
              <a:rPr lang="en-US" sz="2000" dirty="0"/>
              <a:t>REMUS – Radiation an Environment Monitoring Unified Supervision</a:t>
            </a:r>
          </a:p>
          <a:p>
            <a:pPr>
              <a:defRPr/>
            </a:pPr>
            <a:r>
              <a:rPr lang="en-US" sz="2400" b="1" dirty="0"/>
              <a:t>Future developments</a:t>
            </a:r>
          </a:p>
          <a:p>
            <a:pPr>
              <a:defRPr/>
            </a:pPr>
            <a:endParaRPr lang="en-US" sz="2800" dirty="0"/>
          </a:p>
          <a:p>
            <a:endParaRPr lang="en-GB" sz="2800" dirty="0"/>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3</a:t>
            </a:fld>
            <a:endParaRPr lang="en-GB"/>
          </a:p>
        </p:txBody>
      </p:sp>
    </p:spTree>
    <p:extLst>
      <p:ext uri="{BB962C8B-B14F-4D97-AF65-F5344CB8AC3E}">
        <p14:creationId xmlns:p14="http://schemas.microsoft.com/office/powerpoint/2010/main" val="3655106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5"/>
            <a:ext cx="11416553" cy="492421"/>
          </a:xfrm>
        </p:spPr>
        <p:txBody>
          <a:bodyPr>
            <a:normAutofit fontScale="90000"/>
          </a:bodyPr>
          <a:lstStyle/>
          <a:p>
            <a:pPr algn="ctr"/>
            <a:r>
              <a:rPr lang="en-GB" sz="3100" b="1" dirty="0"/>
              <a:t>HSE-CEN-CO Team</a:t>
            </a:r>
          </a:p>
        </p:txBody>
      </p:sp>
      <p:sp>
        <p:nvSpPr>
          <p:cNvPr id="3" name="Content Placeholder 2"/>
          <p:cNvSpPr>
            <a:spLocks noGrp="1"/>
          </p:cNvSpPr>
          <p:nvPr>
            <p:ph idx="1"/>
          </p:nvPr>
        </p:nvSpPr>
        <p:spPr>
          <a:xfrm>
            <a:off x="838200" y="1344707"/>
            <a:ext cx="10515600" cy="4964654"/>
          </a:xfrm>
        </p:spPr>
        <p:txBody>
          <a:bodyPr>
            <a:normAutofit/>
          </a:bodyPr>
          <a:lstStyle/>
          <a:p>
            <a:pPr marL="0" indent="0">
              <a:buNone/>
              <a:defRPr/>
            </a:pPr>
            <a:r>
              <a:rPr lang="en-US" sz="2400" b="1" dirty="0"/>
              <a:t>HSE-CEN-CO, HSE Computing Support</a:t>
            </a:r>
          </a:p>
          <a:p>
            <a:r>
              <a:rPr lang="en-GB" sz="2400" dirty="0"/>
              <a:t>We are responsible for the development and support of a wide set of software tools for safety management at CERN</a:t>
            </a:r>
          </a:p>
          <a:p>
            <a:pPr marL="0" indent="0">
              <a:buNone/>
            </a:pPr>
            <a:endParaRPr lang="en-GB" sz="2400" dirty="0"/>
          </a:p>
          <a:p>
            <a:r>
              <a:rPr lang="en-GB" sz="2400" dirty="0"/>
              <a:t>Two domains of expertise:</a:t>
            </a:r>
          </a:p>
          <a:p>
            <a:pPr lvl="1"/>
            <a:r>
              <a:rPr lang="en-GB" sz="2400" b="1" dirty="0"/>
              <a:t>Databases and Web-applications </a:t>
            </a:r>
            <a:r>
              <a:rPr lang="en-GB" sz="2400" dirty="0"/>
              <a:t>supporting the HSE Unit activities </a:t>
            </a:r>
          </a:p>
          <a:p>
            <a:pPr lvl="1"/>
            <a:endParaRPr lang="en-GB" sz="2400" dirty="0"/>
          </a:p>
          <a:p>
            <a:pPr lvl="1"/>
            <a:r>
              <a:rPr lang="en-GB" sz="2400" b="1" dirty="0"/>
              <a:t>SCADA</a:t>
            </a:r>
            <a:r>
              <a:rPr lang="en-GB" sz="2400" dirty="0"/>
              <a:t> - Supervision, Control and Data Acquisition systems for Radiation Protection and Environment Protection</a:t>
            </a:r>
          </a:p>
          <a:p>
            <a:pPr lvl="1"/>
            <a:endParaRPr lang="en-US" sz="2400" dirty="0"/>
          </a:p>
          <a:p>
            <a:pPr marL="0" indent="0" algn="ctr">
              <a:buNone/>
              <a:defRPr/>
            </a:pPr>
            <a:r>
              <a:rPr lang="en-US" sz="2400" b="1" dirty="0">
                <a:solidFill>
                  <a:schemeClr val="tx1">
                    <a:lumMod val="60000"/>
                    <a:lumOff val="40000"/>
                  </a:schemeClr>
                </a:solidFill>
              </a:rPr>
              <a:t>The 1st question: Commercial software or in-house development ?</a:t>
            </a:r>
          </a:p>
          <a:p>
            <a:pPr>
              <a:defRPr/>
            </a:pPr>
            <a:endParaRPr lang="en-US" sz="1400" dirty="0"/>
          </a:p>
          <a:p>
            <a:endParaRPr lang="en-GB" sz="1400" dirty="0"/>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4</a:t>
            </a:fld>
            <a:endParaRPr lang="en-GB"/>
          </a:p>
        </p:txBody>
      </p:sp>
    </p:spTree>
    <p:extLst>
      <p:ext uri="{BB962C8B-B14F-4D97-AF65-F5344CB8AC3E}">
        <p14:creationId xmlns:p14="http://schemas.microsoft.com/office/powerpoint/2010/main" val="4112632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76" y="2880224"/>
            <a:ext cx="10804685" cy="940443"/>
          </a:xfrm>
        </p:spPr>
        <p:txBody>
          <a:bodyPr>
            <a:noAutofit/>
          </a:bodyPr>
          <a:lstStyle/>
          <a:p>
            <a:pPr algn="ctr"/>
            <a:r>
              <a:rPr lang="en-GB" sz="3200" b="1" dirty="0"/>
              <a:t>SAILOR – Safety Inspections</a:t>
            </a:r>
          </a:p>
        </p:txBody>
      </p:sp>
      <p:sp>
        <p:nvSpPr>
          <p:cNvPr id="6" name="Slide Number Placeholder 5"/>
          <p:cNvSpPr>
            <a:spLocks noGrp="1"/>
          </p:cNvSpPr>
          <p:nvPr>
            <p:ph type="sldNum" sz="quarter" idx="13"/>
          </p:nvPr>
        </p:nvSpPr>
        <p:spPr/>
        <p:txBody>
          <a:bodyPr/>
          <a:lstStyle/>
          <a:p>
            <a:fld id="{17918391-D411-FE40-AAD7-861AE5233E0E}" type="slidenum">
              <a:rPr lang="en-US" smtClean="0"/>
              <a:pPr/>
              <a:t>5</a:t>
            </a:fld>
            <a:endParaRPr lang="en-US" dirty="0"/>
          </a:p>
        </p:txBody>
      </p:sp>
      <p:sp>
        <p:nvSpPr>
          <p:cNvPr id="8" name="Espace réservé de la date 3">
            <a:extLst>
              <a:ext uri="{FF2B5EF4-FFF2-40B4-BE49-F238E27FC236}">
                <a16:creationId xmlns:a16="http://schemas.microsoft.com/office/drawing/2014/main" id="{F0DC0569-1EAA-D74B-B736-1E2DC64BB003}"/>
              </a:ext>
            </a:extLst>
          </p:cNvPr>
          <p:cNvSpPr>
            <a:spLocks noGrp="1"/>
          </p:cNvSpPr>
          <p:nvPr>
            <p:ph type="dt" sz="half" idx="11"/>
          </p:nvPr>
        </p:nvSpPr>
        <p:spPr>
          <a:xfrm>
            <a:off x="1137351" y="6262302"/>
            <a:ext cx="872071" cy="365125"/>
          </a:xfrm>
        </p:spPr>
        <p:txBody>
          <a:bodyPr/>
          <a:lstStyle/>
          <a:p>
            <a:r>
              <a:rPr lang="en-US"/>
              <a:t>15.05.2019</a:t>
            </a:r>
            <a:endParaRPr lang="en-US" dirty="0"/>
          </a:p>
        </p:txBody>
      </p:sp>
      <p:sp>
        <p:nvSpPr>
          <p:cNvPr id="9" name="Espace réservé du pied de page 4">
            <a:extLst>
              <a:ext uri="{FF2B5EF4-FFF2-40B4-BE49-F238E27FC236}">
                <a16:creationId xmlns:a16="http://schemas.microsoft.com/office/drawing/2014/main" id="{64D86766-DDA9-C546-A2F8-7ED1BA7E3089}"/>
              </a:ext>
            </a:extLst>
          </p:cNvPr>
          <p:cNvSpPr>
            <a:spLocks noGrp="1"/>
          </p:cNvSpPr>
          <p:nvPr>
            <p:ph type="ftr" sz="quarter" idx="12"/>
          </p:nvPr>
        </p:nvSpPr>
        <p:spPr>
          <a:xfrm>
            <a:off x="2167468" y="6262302"/>
            <a:ext cx="4572000" cy="365125"/>
          </a:xfrm>
        </p:spPr>
        <p:txBody>
          <a:bodyPr/>
          <a:lstStyle/>
          <a:p>
            <a:r>
              <a:rPr lang="en-US"/>
              <a:t>EDMS 2150115                                        G.SEGURA</a:t>
            </a:r>
            <a:endParaRPr lang="en-US" dirty="0"/>
          </a:p>
        </p:txBody>
      </p:sp>
    </p:spTree>
    <p:extLst>
      <p:ext uri="{BB962C8B-B14F-4D97-AF65-F5344CB8AC3E}">
        <p14:creationId xmlns:p14="http://schemas.microsoft.com/office/powerpoint/2010/main" val="455716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408" y="416331"/>
            <a:ext cx="11416553" cy="424800"/>
          </a:xfrm>
        </p:spPr>
        <p:txBody>
          <a:bodyPr>
            <a:normAutofit fontScale="90000"/>
          </a:bodyPr>
          <a:lstStyle/>
          <a:p>
            <a:pPr algn="ctr"/>
            <a:r>
              <a:rPr lang="en-GB" sz="3100" b="1" dirty="0"/>
              <a:t>SAILOR</a:t>
            </a:r>
            <a:r>
              <a:rPr lang="en-GB" sz="2800" b="1" dirty="0"/>
              <a:t> – Safety Inspections</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a:xfrm>
            <a:off x="2183604" y="6605534"/>
            <a:ext cx="4572000" cy="226714"/>
          </a:xfrm>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6</a:t>
            </a:fld>
            <a:endParaRPr lang="en-GB"/>
          </a:p>
        </p:txBody>
      </p:sp>
      <p:sp>
        <p:nvSpPr>
          <p:cNvPr id="7" name="Content Placeholder 2"/>
          <p:cNvSpPr txBox="1">
            <a:spLocks/>
          </p:cNvSpPr>
          <p:nvPr/>
        </p:nvSpPr>
        <p:spPr>
          <a:xfrm>
            <a:off x="1900676" y="1346768"/>
            <a:ext cx="9354476" cy="22669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dirty="0"/>
              <a:t>SAILOR is a Safety Inspections Management System, i.e. a software where</a:t>
            </a:r>
            <a:endParaRPr lang="en-GB" sz="2000" dirty="0"/>
          </a:p>
          <a:p>
            <a:pPr lvl="1">
              <a:defRPr/>
            </a:pPr>
            <a:r>
              <a:rPr lang="en-GB" sz="2000" dirty="0"/>
              <a:t>Safety </a:t>
            </a:r>
            <a:r>
              <a:rPr lang="en-GB" sz="2000" u="sng" dirty="0"/>
              <a:t>Inspectors</a:t>
            </a:r>
            <a:r>
              <a:rPr lang="en-GB" sz="2000" dirty="0"/>
              <a:t> register </a:t>
            </a:r>
            <a:r>
              <a:rPr lang="en-GB" sz="2000" b="1" dirty="0"/>
              <a:t>safety and environment issues</a:t>
            </a:r>
            <a:r>
              <a:rPr lang="en-GB" sz="2000" dirty="0"/>
              <a:t> - (what, where, urgency, responsibility, etc.)</a:t>
            </a:r>
          </a:p>
          <a:p>
            <a:pPr lvl="1">
              <a:defRPr/>
            </a:pPr>
            <a:r>
              <a:rPr lang="en-GB" sz="2000" dirty="0"/>
              <a:t>Designated </a:t>
            </a:r>
            <a:r>
              <a:rPr lang="en-GB" sz="2000" u="sng" dirty="0"/>
              <a:t>resolvers</a:t>
            </a:r>
            <a:r>
              <a:rPr lang="en-GB" sz="2000" dirty="0"/>
              <a:t> are requested to take</a:t>
            </a:r>
            <a:r>
              <a:rPr lang="en-GB" sz="2000" b="1" dirty="0"/>
              <a:t> Action</a:t>
            </a:r>
            <a:r>
              <a:rPr lang="en-GB" sz="2000" dirty="0"/>
              <a:t> in order to control /reduce/ suppress the risks record their progress. </a:t>
            </a:r>
          </a:p>
          <a:p>
            <a:pPr lvl="1">
              <a:defRPr/>
            </a:pPr>
            <a:r>
              <a:rPr lang="en-GB" sz="2000" dirty="0"/>
              <a:t>Safety Managers (i.e.: HSE, Safety Officers, Department Leaders, Group Leaders, etc.) can </a:t>
            </a:r>
            <a:r>
              <a:rPr lang="en-GB" sz="2000" b="1" dirty="0"/>
              <a:t>follow-up</a:t>
            </a:r>
            <a:r>
              <a:rPr lang="en-GB" sz="2000" dirty="0"/>
              <a:t> the resolution of the issues.</a:t>
            </a:r>
          </a:p>
        </p:txBody>
      </p:sp>
      <p:graphicFrame>
        <p:nvGraphicFramePr>
          <p:cNvPr id="9" name="Table 8"/>
          <p:cNvGraphicFramePr>
            <a:graphicFrameLocks noGrp="1"/>
          </p:cNvGraphicFramePr>
          <p:nvPr>
            <p:extLst>
              <p:ext uri="{D42A27DB-BD31-4B8C-83A1-F6EECF244321}">
                <p14:modId xmlns:p14="http://schemas.microsoft.com/office/powerpoint/2010/main" val="1621173970"/>
              </p:ext>
            </p:extLst>
          </p:nvPr>
        </p:nvGraphicFramePr>
        <p:xfrm>
          <a:off x="3083539" y="3782860"/>
          <a:ext cx="6841864" cy="1424760"/>
        </p:xfrm>
        <a:graphic>
          <a:graphicData uri="http://schemas.openxmlformats.org/drawingml/2006/table">
            <a:tbl>
              <a:tblPr>
                <a:tableStyleId>{5C22544A-7EE6-4342-B048-85BDC9FD1C3A}</a:tableStyleId>
              </a:tblPr>
              <a:tblGrid>
                <a:gridCol w="4503507">
                  <a:extLst>
                    <a:ext uri="{9D8B030D-6E8A-4147-A177-3AD203B41FA5}">
                      <a16:colId xmlns:a16="http://schemas.microsoft.com/office/drawing/2014/main" val="20000"/>
                    </a:ext>
                  </a:extLst>
                </a:gridCol>
                <a:gridCol w="2338357">
                  <a:extLst>
                    <a:ext uri="{9D8B030D-6E8A-4147-A177-3AD203B41FA5}">
                      <a16:colId xmlns:a16="http://schemas.microsoft.com/office/drawing/2014/main" val="20001"/>
                    </a:ext>
                  </a:extLst>
                </a:gridCol>
              </a:tblGrid>
              <a:tr h="231290">
                <a:tc>
                  <a:txBody>
                    <a:bodyPr/>
                    <a:lstStyle/>
                    <a:p>
                      <a:pPr algn="l" rtl="0" fontAlgn="b"/>
                      <a:r>
                        <a:rPr lang="en-GB" sz="1800" u="none" strike="noStrike" dirty="0">
                          <a:effectLst/>
                        </a:rPr>
                        <a:t>General inspections – (2582 “buildings”)</a:t>
                      </a:r>
                      <a:endParaRPr lang="en-GB" sz="1800" b="0" i="0" u="none" strike="noStrike" dirty="0">
                        <a:solidFill>
                          <a:srgbClr val="0055A0"/>
                        </a:solidFill>
                        <a:effectLst/>
                        <a:latin typeface="Arial" panose="020B0604020202020204" pitchFamily="34" charset="0"/>
                      </a:endParaRPr>
                    </a:p>
                  </a:txBody>
                  <a:tcPr marL="9525" marR="9525" marT="9525" marB="0" anchor="b"/>
                </a:tc>
                <a:tc>
                  <a:txBody>
                    <a:bodyPr/>
                    <a:lstStyle/>
                    <a:p>
                      <a:pPr algn="ctr" rtl="0" fontAlgn="b"/>
                      <a:r>
                        <a:rPr lang="en-US" sz="1800" b="0" i="0" u="none" strike="noStrike" dirty="0">
                          <a:solidFill>
                            <a:schemeClr val="dk1"/>
                          </a:solidFill>
                          <a:effectLst/>
                          <a:latin typeface="+mn-lt"/>
                        </a:rPr>
                        <a:t>Sep -</a:t>
                      </a:r>
                      <a:r>
                        <a:rPr lang="en-US" sz="1800" b="0" i="0" u="none" strike="noStrike" baseline="0" dirty="0">
                          <a:solidFill>
                            <a:schemeClr val="dk1"/>
                          </a:solidFill>
                          <a:effectLst/>
                          <a:latin typeface="+mn-lt"/>
                        </a:rPr>
                        <a:t> 2014</a:t>
                      </a:r>
                      <a:endParaRPr lang="en-GB" sz="1800" b="0" i="0" u="none" strike="noStrike" dirty="0">
                        <a:solidFill>
                          <a:srgbClr val="0055A0"/>
                        </a:solidFill>
                        <a:effectLst/>
                        <a:latin typeface="Arial" panose="020B0604020202020204" pitchFamily="34" charset="0"/>
                      </a:endParaRPr>
                    </a:p>
                  </a:txBody>
                  <a:tcPr marL="9525" marR="9525" marT="9525" marB="0" anchor="b">
                    <a:solidFill>
                      <a:schemeClr val="accent3"/>
                    </a:solidFill>
                  </a:tcPr>
                </a:tc>
                <a:extLst>
                  <a:ext uri="{0D108BD9-81ED-4DB2-BD59-A6C34878D82A}">
                    <a16:rowId xmlns:a16="http://schemas.microsoft.com/office/drawing/2014/main" val="10000"/>
                  </a:ext>
                </a:extLst>
              </a:tr>
              <a:tr h="285380">
                <a:tc>
                  <a:txBody>
                    <a:bodyPr/>
                    <a:lstStyle/>
                    <a:p>
                      <a:pPr algn="l" rtl="0" fontAlgn="b"/>
                      <a:r>
                        <a:rPr lang="en-GB" sz="1800" u="none" strike="noStrike" dirty="0">
                          <a:effectLst/>
                        </a:rPr>
                        <a:t>Lifting equipment - (</a:t>
                      </a:r>
                      <a:r>
                        <a:rPr lang="en-GB" sz="1800" b="0" i="0" kern="1200" dirty="0">
                          <a:solidFill>
                            <a:schemeClr val="dk1"/>
                          </a:solidFill>
                          <a:effectLst/>
                          <a:latin typeface="+mn-lt"/>
                          <a:ea typeface="+mn-ea"/>
                          <a:cs typeface="+mn-cs"/>
                        </a:rPr>
                        <a:t>4947</a:t>
                      </a:r>
                      <a:r>
                        <a:rPr lang="en-GB" sz="1800" b="0" i="0" kern="1200" baseline="0" dirty="0">
                          <a:solidFill>
                            <a:schemeClr val="dk1"/>
                          </a:solidFill>
                          <a:effectLst/>
                          <a:latin typeface="+mn-lt"/>
                          <a:ea typeface="+mn-ea"/>
                          <a:cs typeface="+mn-cs"/>
                        </a:rPr>
                        <a:t> pieces of equip)</a:t>
                      </a:r>
                      <a:endParaRPr lang="en-GB" sz="1800" b="0" i="0" u="none" strike="noStrike" dirty="0">
                        <a:solidFill>
                          <a:srgbClr val="0055A0"/>
                        </a:solidFill>
                        <a:effectLst/>
                        <a:latin typeface="Arial" panose="020B0604020202020204" pitchFamily="34" charset="0"/>
                      </a:endParaRPr>
                    </a:p>
                  </a:txBody>
                  <a:tcPr marL="9525" marR="9525" marT="9525" marB="0" anchor="b"/>
                </a:tc>
                <a:tc>
                  <a:txBody>
                    <a:bodyPr/>
                    <a:lstStyle/>
                    <a:p>
                      <a:pPr marL="0" algn="ctr" defTabSz="914400" rtl="0" eaLnBrk="1" fontAlgn="b" latinLnBrk="0" hangingPunct="1"/>
                      <a:r>
                        <a:rPr lang="en-US" sz="1800" b="0" i="0" u="none" strike="noStrike" kern="1200" dirty="0">
                          <a:solidFill>
                            <a:schemeClr val="dk1"/>
                          </a:solidFill>
                          <a:effectLst/>
                          <a:latin typeface="+mn-lt"/>
                          <a:ea typeface="+mn-ea"/>
                          <a:cs typeface="+mn-cs"/>
                        </a:rPr>
                        <a:t>Oct - 2018</a:t>
                      </a:r>
                      <a:endParaRPr lang="en-GB" sz="1800" b="0" i="0" u="none" strike="noStrike" kern="1200" dirty="0">
                        <a:solidFill>
                          <a:schemeClr val="dk1"/>
                        </a:solidFill>
                        <a:effectLst/>
                        <a:latin typeface="+mn-lt"/>
                        <a:ea typeface="+mn-ea"/>
                        <a:cs typeface="+mn-cs"/>
                      </a:endParaRPr>
                    </a:p>
                  </a:txBody>
                  <a:tcPr marL="9525" marR="9525" marT="9525" marB="0" anchor="b">
                    <a:solidFill>
                      <a:schemeClr val="accent3"/>
                    </a:solidFill>
                  </a:tcPr>
                </a:tc>
                <a:extLst>
                  <a:ext uri="{0D108BD9-81ED-4DB2-BD59-A6C34878D82A}">
                    <a16:rowId xmlns:a16="http://schemas.microsoft.com/office/drawing/2014/main" val="10001"/>
                  </a:ext>
                </a:extLst>
              </a:tr>
              <a:tr h="28477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u="none" strike="noStrike" dirty="0">
                          <a:effectLst/>
                        </a:rPr>
                        <a:t>Electrical</a:t>
                      </a:r>
                      <a:r>
                        <a:rPr lang="en-GB" sz="1800" b="0" i="0" u="none" strike="noStrike" baseline="0" dirty="0">
                          <a:solidFill>
                            <a:srgbClr val="0055A0"/>
                          </a:solidFill>
                          <a:effectLst/>
                          <a:latin typeface="Arial" panose="020B0604020202020204" pitchFamily="34" charset="0"/>
                        </a:rPr>
                        <a:t> installations</a:t>
                      </a:r>
                      <a:endParaRPr lang="en-GB" sz="1800" b="0" i="0" u="none" strike="noStrike" dirty="0">
                        <a:solidFill>
                          <a:srgbClr val="0055A0"/>
                        </a:solidFill>
                        <a:effectLst/>
                        <a:latin typeface="Arial" panose="020B0604020202020204" pitchFamily="34" charset="0"/>
                      </a:endParaRPr>
                    </a:p>
                  </a:txBody>
                  <a:tcPr marL="9525" marR="9525" marT="9525" marB="0" anchor="b"/>
                </a:tc>
                <a:tc>
                  <a:txBody>
                    <a:bodyPr/>
                    <a:lstStyle/>
                    <a:p>
                      <a:pPr algn="ctr" rtl="0" fontAlgn="b"/>
                      <a:r>
                        <a:rPr lang="en-US" sz="1800" b="0" i="0" u="none" strike="noStrike" dirty="0">
                          <a:solidFill>
                            <a:schemeClr val="tx1">
                              <a:lumMod val="40000"/>
                              <a:lumOff val="60000"/>
                            </a:schemeClr>
                          </a:solidFill>
                          <a:effectLst/>
                          <a:latin typeface="Arial" panose="020B0604020202020204" pitchFamily="34" charset="0"/>
                        </a:rPr>
                        <a:t>future project</a:t>
                      </a:r>
                      <a:endParaRPr lang="en-GB" sz="1800" b="0" i="0" u="none" strike="noStrike" dirty="0">
                        <a:solidFill>
                          <a:schemeClr val="tx1">
                            <a:lumMod val="40000"/>
                            <a:lumOff val="60000"/>
                          </a:schemeClr>
                        </a:solidFill>
                        <a:effectLst/>
                        <a:latin typeface="Arial" panose="020B0604020202020204" pitchFamily="34" charset="0"/>
                      </a:endParaRPr>
                    </a:p>
                  </a:txBody>
                  <a:tcPr marL="9525" marR="9525" marT="9525" marB="0" anchor="b">
                    <a:solidFill>
                      <a:srgbClr val="FFE9A3"/>
                    </a:solidFill>
                  </a:tcPr>
                </a:tc>
                <a:extLst>
                  <a:ext uri="{0D108BD9-81ED-4DB2-BD59-A6C34878D82A}">
                    <a16:rowId xmlns:a16="http://schemas.microsoft.com/office/drawing/2014/main" val="3971919062"/>
                  </a:ext>
                </a:extLst>
              </a:tr>
              <a:tr h="28538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u="none" strike="noStrike" dirty="0">
                          <a:effectLst/>
                        </a:rPr>
                        <a:t>Pressure equipment</a:t>
                      </a:r>
                      <a:endParaRPr lang="en-GB" sz="1800" b="0" i="0" u="none" strike="noStrike" dirty="0">
                        <a:solidFill>
                          <a:srgbClr val="0055A0"/>
                        </a:solidFill>
                        <a:effectLst/>
                        <a:latin typeface="Arial" panose="020B0604020202020204" pitchFamily="34" charset="0"/>
                      </a:endParaRPr>
                    </a:p>
                  </a:txBody>
                  <a:tcPr marL="9525" marR="9525" marT="9525" marB="0" anchor="b"/>
                </a:tc>
                <a:tc>
                  <a:txBody>
                    <a:bodyPr/>
                    <a:lstStyle/>
                    <a:p>
                      <a:pPr algn="ctr" rtl="0" fontAlgn="b"/>
                      <a:r>
                        <a:rPr lang="en-US" sz="1800" b="0" i="0" u="none" strike="noStrike" dirty="0">
                          <a:solidFill>
                            <a:srgbClr val="0055A0"/>
                          </a:solidFill>
                          <a:effectLst/>
                          <a:latin typeface="Arial" panose="020B0604020202020204" pitchFamily="34" charset="0"/>
                        </a:rPr>
                        <a:t>…</a:t>
                      </a:r>
                      <a:endParaRPr lang="en-GB" sz="1800" b="0" i="0" u="none" strike="noStrike" dirty="0">
                        <a:solidFill>
                          <a:srgbClr val="0055A0"/>
                        </a:solidFill>
                        <a:effectLst/>
                        <a:latin typeface="Arial" panose="020B0604020202020204" pitchFamily="34" charset="0"/>
                      </a:endParaRPr>
                    </a:p>
                  </a:txBody>
                  <a:tcPr marL="9525" marR="9525" marT="9525" marB="0" anchor="b">
                    <a:solidFill>
                      <a:srgbClr val="FFE9A3"/>
                    </a:solidFill>
                  </a:tcPr>
                </a:tc>
                <a:extLst>
                  <a:ext uri="{0D108BD9-81ED-4DB2-BD59-A6C34878D82A}">
                    <a16:rowId xmlns:a16="http://schemas.microsoft.com/office/drawing/2014/main" val="2196601370"/>
                  </a:ext>
                </a:extLst>
              </a:tr>
              <a:tr h="28538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u="none" strike="noStrike" dirty="0">
                          <a:effectLst/>
                        </a:rPr>
                        <a:t>Machine tools </a:t>
                      </a:r>
                      <a:endParaRPr lang="en-GB" sz="1800" b="0" i="0" u="none" strike="noStrike" dirty="0">
                        <a:solidFill>
                          <a:srgbClr val="0055A0"/>
                        </a:solidFill>
                        <a:effectLst/>
                        <a:latin typeface="Arial" panose="020B0604020202020204" pitchFamily="34" charset="0"/>
                      </a:endParaRPr>
                    </a:p>
                  </a:txBody>
                  <a:tcPr marL="9525" marR="9525" marT="9525" marB="0" anchor="b"/>
                </a:tc>
                <a:tc>
                  <a:txBody>
                    <a:bodyPr/>
                    <a:lstStyle/>
                    <a:p>
                      <a:pPr algn="ctr" rtl="0" fontAlgn="b"/>
                      <a:r>
                        <a:rPr lang="en-US" sz="1800" b="0" i="0" u="none" strike="noStrike" dirty="0">
                          <a:solidFill>
                            <a:srgbClr val="0055A0"/>
                          </a:solidFill>
                          <a:effectLst/>
                          <a:latin typeface="Arial" panose="020B0604020202020204" pitchFamily="34" charset="0"/>
                        </a:rPr>
                        <a:t>…</a:t>
                      </a:r>
                      <a:endParaRPr lang="en-GB" sz="1800" b="0" i="0" u="none" strike="noStrike" dirty="0">
                        <a:solidFill>
                          <a:srgbClr val="0055A0"/>
                        </a:solidFill>
                        <a:effectLst/>
                        <a:latin typeface="Arial" panose="020B0604020202020204" pitchFamily="34" charset="0"/>
                      </a:endParaRPr>
                    </a:p>
                  </a:txBody>
                  <a:tcPr marL="9525" marR="9525" marT="9525" marB="0" anchor="b">
                    <a:solidFill>
                      <a:srgbClr val="FFE9A3"/>
                    </a:solidFill>
                  </a:tcPr>
                </a:tc>
                <a:extLst>
                  <a:ext uri="{0D108BD9-81ED-4DB2-BD59-A6C34878D82A}">
                    <a16:rowId xmlns:a16="http://schemas.microsoft.com/office/drawing/2014/main" val="4066595321"/>
                  </a:ext>
                </a:extLst>
              </a:tr>
            </a:tbl>
          </a:graphicData>
        </a:graphic>
      </p:graphicFrame>
      <p:graphicFrame>
        <p:nvGraphicFramePr>
          <p:cNvPr id="11" name="Diagram 10"/>
          <p:cNvGraphicFramePr/>
          <p:nvPr>
            <p:extLst>
              <p:ext uri="{D42A27DB-BD31-4B8C-83A1-F6EECF244321}">
                <p14:modId xmlns:p14="http://schemas.microsoft.com/office/powerpoint/2010/main" val="2356319273"/>
              </p:ext>
            </p:extLst>
          </p:nvPr>
        </p:nvGraphicFramePr>
        <p:xfrm>
          <a:off x="381194" y="1257257"/>
          <a:ext cx="1339328" cy="466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090093977"/>
              </p:ext>
            </p:extLst>
          </p:nvPr>
        </p:nvGraphicFramePr>
        <p:xfrm>
          <a:off x="2323575" y="5487306"/>
          <a:ext cx="3645076" cy="760095"/>
        </p:xfrm>
        <a:graphic>
          <a:graphicData uri="http://schemas.openxmlformats.org/drawingml/2006/table">
            <a:tbl>
              <a:tblPr>
                <a:tableStyleId>{5C22544A-7EE6-4342-B048-85BDC9FD1C3A}</a:tableStyleId>
              </a:tblPr>
              <a:tblGrid>
                <a:gridCol w="1822538">
                  <a:extLst>
                    <a:ext uri="{9D8B030D-6E8A-4147-A177-3AD203B41FA5}">
                      <a16:colId xmlns:a16="http://schemas.microsoft.com/office/drawing/2014/main" val="20000"/>
                    </a:ext>
                  </a:extLst>
                </a:gridCol>
                <a:gridCol w="1822538">
                  <a:extLst>
                    <a:ext uri="{9D8B030D-6E8A-4147-A177-3AD203B41FA5}">
                      <a16:colId xmlns:a16="http://schemas.microsoft.com/office/drawing/2014/main" val="20001"/>
                    </a:ext>
                  </a:extLst>
                </a:gridCol>
              </a:tblGrid>
              <a:tr h="228600">
                <a:tc gridSpan="2">
                  <a:txBody>
                    <a:bodyPr/>
                    <a:lstStyle/>
                    <a:p>
                      <a:pPr algn="l" rtl="0" fontAlgn="b"/>
                      <a:r>
                        <a:rPr lang="en-GB" sz="1600" b="1" u="none" strike="noStrike" dirty="0">
                          <a:effectLst/>
                        </a:rPr>
                        <a:t>General</a:t>
                      </a:r>
                      <a:r>
                        <a:rPr lang="en-GB" sz="1600" b="1" u="none" strike="noStrike" baseline="0" dirty="0">
                          <a:effectLst/>
                        </a:rPr>
                        <a:t> Inspections</a:t>
                      </a:r>
                      <a:r>
                        <a:rPr lang="en-GB" sz="1600" b="1" u="none" strike="noStrike" dirty="0">
                          <a:effectLst/>
                        </a:rPr>
                        <a:t> </a:t>
                      </a:r>
                      <a:r>
                        <a:rPr lang="en-GB" sz="1600" b="0" u="none" strike="noStrike" dirty="0">
                          <a:effectLst/>
                        </a:rPr>
                        <a:t>– until </a:t>
                      </a:r>
                      <a:r>
                        <a:rPr lang="en-GB" sz="1600" u="none" strike="noStrike" baseline="0" dirty="0">
                          <a:effectLst/>
                        </a:rPr>
                        <a:t>May 2019</a:t>
                      </a:r>
                      <a:endParaRPr lang="en-GB" sz="1600" b="0" i="0" u="none" strike="noStrike" dirty="0">
                        <a:solidFill>
                          <a:srgbClr val="0055A0"/>
                        </a:solidFill>
                        <a:effectLst/>
                        <a:latin typeface="Arial" panose="020B0604020202020204" pitchFamily="34" charset="0"/>
                      </a:endParaRPr>
                    </a:p>
                  </a:txBody>
                  <a:tcPr marL="9525" marR="9525" marT="9525" marB="0" anchor="b"/>
                </a:tc>
                <a:tc hMerge="1">
                  <a:txBody>
                    <a:bodyPr/>
                    <a:lstStyle/>
                    <a:p>
                      <a:pPr algn="l" rtl="0" fontAlgn="b"/>
                      <a:endParaRPr lang="en-GB" sz="14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0"/>
                  </a:ext>
                </a:extLst>
              </a:tr>
              <a:tr h="228600">
                <a:tc>
                  <a:txBody>
                    <a:bodyPr/>
                    <a:lstStyle/>
                    <a:p>
                      <a:pPr algn="l" rtl="0" fontAlgn="b"/>
                      <a:r>
                        <a:rPr lang="en-GB" sz="1600" b="0" u="none" strike="noStrike" dirty="0">
                          <a:effectLst/>
                        </a:rPr>
                        <a:t>Inspections</a:t>
                      </a:r>
                      <a:endParaRPr lang="en-GB" sz="1600" b="0" i="0" u="none" strike="noStrike" dirty="0">
                        <a:solidFill>
                          <a:srgbClr val="0055A0"/>
                        </a:solidFill>
                        <a:effectLst/>
                        <a:latin typeface="Arial" panose="020B0604020202020204" pitchFamily="34" charset="0"/>
                      </a:endParaRPr>
                    </a:p>
                  </a:txBody>
                  <a:tcPr marL="9525" marR="9525" marT="9525" marB="0" anchor="b"/>
                </a:tc>
                <a:tc>
                  <a:txBody>
                    <a:bodyPr/>
                    <a:lstStyle/>
                    <a:p>
                      <a:pPr algn="r" rtl="0" fontAlgn="b"/>
                      <a:r>
                        <a:rPr lang="en-US" sz="1600" b="0" i="0" u="none" strike="noStrike" dirty="0">
                          <a:solidFill>
                            <a:srgbClr val="0055A0"/>
                          </a:solidFill>
                          <a:effectLst/>
                          <a:latin typeface="Arial" panose="020B0604020202020204" pitchFamily="34" charset="0"/>
                        </a:rPr>
                        <a:t>2.840</a:t>
                      </a:r>
                      <a:endParaRPr lang="en-GB" sz="16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1"/>
                  </a:ext>
                </a:extLst>
              </a:tr>
              <a:tr h="228600">
                <a:tc>
                  <a:txBody>
                    <a:bodyPr/>
                    <a:lstStyle/>
                    <a:p>
                      <a:pPr algn="l" rtl="0" fontAlgn="b"/>
                      <a:r>
                        <a:rPr lang="en-GB" sz="1600" b="0" u="none" strike="noStrike" dirty="0">
                          <a:effectLst/>
                        </a:rPr>
                        <a:t>Actions</a:t>
                      </a:r>
                      <a:endParaRPr lang="en-GB" sz="1600" b="0" i="0" u="none" strike="noStrike" dirty="0">
                        <a:solidFill>
                          <a:srgbClr val="0055A0"/>
                        </a:solidFill>
                        <a:effectLst/>
                        <a:latin typeface="Arial" panose="020B0604020202020204" pitchFamily="34" charset="0"/>
                      </a:endParaRPr>
                    </a:p>
                  </a:txBody>
                  <a:tcPr marL="9525" marR="9525" marT="9525" marB="0" anchor="b"/>
                </a:tc>
                <a:tc>
                  <a:txBody>
                    <a:bodyPr/>
                    <a:lstStyle/>
                    <a:p>
                      <a:pPr algn="r" rtl="0" fontAlgn="b"/>
                      <a:r>
                        <a:rPr lang="en-US" sz="1600" b="0" i="0" u="none" strike="noStrike" dirty="0">
                          <a:solidFill>
                            <a:srgbClr val="0055A0"/>
                          </a:solidFill>
                          <a:effectLst/>
                          <a:latin typeface="Arial" panose="020B0604020202020204" pitchFamily="34" charset="0"/>
                        </a:rPr>
                        <a:t>19.650</a:t>
                      </a:r>
                      <a:endParaRPr lang="en-GB" sz="16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765374157"/>
              </p:ext>
            </p:extLst>
          </p:nvPr>
        </p:nvGraphicFramePr>
        <p:xfrm>
          <a:off x="7675517" y="5487306"/>
          <a:ext cx="3498216" cy="760095"/>
        </p:xfrm>
        <a:graphic>
          <a:graphicData uri="http://schemas.openxmlformats.org/drawingml/2006/table">
            <a:tbl>
              <a:tblPr>
                <a:tableStyleId>{5C22544A-7EE6-4342-B048-85BDC9FD1C3A}</a:tableStyleId>
              </a:tblPr>
              <a:tblGrid>
                <a:gridCol w="1749108">
                  <a:extLst>
                    <a:ext uri="{9D8B030D-6E8A-4147-A177-3AD203B41FA5}">
                      <a16:colId xmlns:a16="http://schemas.microsoft.com/office/drawing/2014/main" val="20000"/>
                    </a:ext>
                  </a:extLst>
                </a:gridCol>
                <a:gridCol w="1749108">
                  <a:extLst>
                    <a:ext uri="{9D8B030D-6E8A-4147-A177-3AD203B41FA5}">
                      <a16:colId xmlns:a16="http://schemas.microsoft.com/office/drawing/2014/main" val="20001"/>
                    </a:ext>
                  </a:extLst>
                </a:gridCol>
              </a:tblGrid>
              <a:tr h="228600">
                <a:tc gridSpan="2">
                  <a:txBody>
                    <a:bodyPr/>
                    <a:lstStyle/>
                    <a:p>
                      <a:pPr algn="l" rtl="0" fontAlgn="b"/>
                      <a:r>
                        <a:rPr lang="en-GB" sz="1600" b="1" u="none" strike="noStrike" dirty="0">
                          <a:effectLst/>
                        </a:rPr>
                        <a:t>Lifting</a:t>
                      </a:r>
                      <a:r>
                        <a:rPr lang="en-GB" sz="1600" b="1" u="none" strike="noStrike" baseline="0" dirty="0">
                          <a:effectLst/>
                        </a:rPr>
                        <a:t> Inspections</a:t>
                      </a:r>
                      <a:r>
                        <a:rPr lang="en-GB" sz="1600" b="1" u="none" strike="noStrike" dirty="0">
                          <a:effectLst/>
                        </a:rPr>
                        <a:t> – </a:t>
                      </a:r>
                      <a:r>
                        <a:rPr lang="en-GB" sz="1600" b="0" u="none" strike="noStrike" dirty="0">
                          <a:effectLst/>
                        </a:rPr>
                        <a:t>until </a:t>
                      </a:r>
                      <a:r>
                        <a:rPr lang="en-GB" sz="1600" u="none" strike="noStrike" baseline="0" dirty="0">
                          <a:effectLst/>
                        </a:rPr>
                        <a:t>May 2019</a:t>
                      </a:r>
                      <a:endParaRPr lang="en-GB" sz="1600" b="0" i="0" u="none" strike="noStrike" dirty="0">
                        <a:solidFill>
                          <a:srgbClr val="0055A0"/>
                        </a:solidFill>
                        <a:effectLst/>
                        <a:latin typeface="Arial" panose="020B0604020202020204" pitchFamily="34" charset="0"/>
                      </a:endParaRPr>
                    </a:p>
                  </a:txBody>
                  <a:tcPr marL="9525" marR="9525" marT="9525" marB="0" anchor="b"/>
                </a:tc>
                <a:tc hMerge="1">
                  <a:txBody>
                    <a:bodyPr/>
                    <a:lstStyle/>
                    <a:p>
                      <a:pPr algn="l" rtl="0" fontAlgn="b"/>
                      <a:endParaRPr lang="en-GB" sz="14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0"/>
                  </a:ext>
                </a:extLst>
              </a:tr>
              <a:tr h="228600">
                <a:tc>
                  <a:txBody>
                    <a:bodyPr/>
                    <a:lstStyle/>
                    <a:p>
                      <a:pPr algn="l" rtl="0" fontAlgn="b"/>
                      <a:r>
                        <a:rPr lang="en-GB" sz="1600" b="0" u="none" strike="noStrike" dirty="0">
                          <a:effectLst/>
                        </a:rPr>
                        <a:t>Inspections</a:t>
                      </a:r>
                      <a:endParaRPr lang="en-GB" sz="1600" b="0" i="0" u="none" strike="noStrike" dirty="0">
                        <a:solidFill>
                          <a:srgbClr val="0055A0"/>
                        </a:solidFill>
                        <a:effectLst/>
                        <a:latin typeface="Arial" panose="020B0604020202020204" pitchFamily="34" charset="0"/>
                      </a:endParaRPr>
                    </a:p>
                  </a:txBody>
                  <a:tcPr marL="9525" marR="9525" marT="9525" marB="0" anchor="b"/>
                </a:tc>
                <a:tc>
                  <a:txBody>
                    <a:bodyPr/>
                    <a:lstStyle/>
                    <a:p>
                      <a:pPr algn="r" rtl="0" fontAlgn="b"/>
                      <a:r>
                        <a:rPr lang="en-US" sz="1600" b="0" i="0" u="none" strike="noStrike" dirty="0">
                          <a:solidFill>
                            <a:srgbClr val="0055A0"/>
                          </a:solidFill>
                          <a:effectLst/>
                          <a:latin typeface="Arial" panose="020B0604020202020204" pitchFamily="34" charset="0"/>
                        </a:rPr>
                        <a:t>1841</a:t>
                      </a:r>
                      <a:endParaRPr lang="en-GB" sz="16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1"/>
                  </a:ext>
                </a:extLst>
              </a:tr>
              <a:tr h="228600">
                <a:tc>
                  <a:txBody>
                    <a:bodyPr/>
                    <a:lstStyle/>
                    <a:p>
                      <a:pPr algn="l" rtl="0" fontAlgn="b"/>
                      <a:r>
                        <a:rPr lang="en-GB" sz="1600" b="0" u="none" strike="noStrike" dirty="0">
                          <a:effectLst/>
                        </a:rPr>
                        <a:t>Actions</a:t>
                      </a:r>
                      <a:endParaRPr lang="en-GB" sz="1600" b="0" i="0" u="none" strike="noStrike" dirty="0">
                        <a:solidFill>
                          <a:srgbClr val="0055A0"/>
                        </a:solidFill>
                        <a:effectLst/>
                        <a:latin typeface="Arial" panose="020B0604020202020204" pitchFamily="34" charset="0"/>
                      </a:endParaRPr>
                    </a:p>
                  </a:txBody>
                  <a:tcPr marL="9525" marR="9525" marT="9525" marB="0" anchor="b"/>
                </a:tc>
                <a:tc>
                  <a:txBody>
                    <a:bodyPr/>
                    <a:lstStyle/>
                    <a:p>
                      <a:pPr algn="r" rtl="0" fontAlgn="b"/>
                      <a:r>
                        <a:rPr lang="en-US" sz="1600" b="0" i="0" u="none" strike="noStrike" dirty="0">
                          <a:solidFill>
                            <a:srgbClr val="0055A0"/>
                          </a:solidFill>
                          <a:effectLst/>
                          <a:latin typeface="Arial" panose="020B0604020202020204" pitchFamily="34" charset="0"/>
                        </a:rPr>
                        <a:t>358</a:t>
                      </a:r>
                      <a:endParaRPr lang="en-GB" sz="1600" b="0" i="0" u="none" strike="noStrike" dirty="0">
                        <a:solidFill>
                          <a:srgbClr val="0055A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82945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6"/>
            <a:ext cx="11416553" cy="426092"/>
          </a:xfrm>
        </p:spPr>
        <p:txBody>
          <a:bodyPr>
            <a:noAutofit/>
          </a:bodyPr>
          <a:lstStyle/>
          <a:p>
            <a:pPr algn="ctr"/>
            <a:r>
              <a:rPr lang="en-GB" sz="2800" b="1" dirty="0"/>
              <a:t>SAILOR – GENERAL Safety Inspections – Writing and </a:t>
            </a:r>
            <a:r>
              <a:rPr lang="en-GB" sz="2800" b="1" dirty="0" err="1"/>
              <a:t>Notif</a:t>
            </a:r>
            <a:r>
              <a:rPr lang="en-GB" sz="2800" b="1" dirty="0"/>
              <a:t>. phase</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7</a:t>
            </a:fld>
            <a:endParaRPr lang="en-GB"/>
          </a:p>
        </p:txBody>
      </p:sp>
      <p:graphicFrame>
        <p:nvGraphicFramePr>
          <p:cNvPr id="10" name="Diagram 9"/>
          <p:cNvGraphicFramePr/>
          <p:nvPr>
            <p:extLst>
              <p:ext uri="{D42A27DB-BD31-4B8C-83A1-F6EECF244321}">
                <p14:modId xmlns:p14="http://schemas.microsoft.com/office/powerpoint/2010/main" val="2202888920"/>
              </p:ext>
            </p:extLst>
          </p:nvPr>
        </p:nvGraphicFramePr>
        <p:xfrm>
          <a:off x="462121" y="1713004"/>
          <a:ext cx="1013883" cy="362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354442" y="962056"/>
            <a:ext cx="1351652" cy="646331"/>
          </a:xfrm>
          <a:prstGeom prst="rect">
            <a:avLst/>
          </a:prstGeom>
          <a:noFill/>
        </p:spPr>
        <p:txBody>
          <a:bodyPr wrap="none" rtlCol="0">
            <a:spAutoFit/>
          </a:bodyPr>
          <a:lstStyle/>
          <a:p>
            <a:r>
              <a:rPr lang="en-US" dirty="0"/>
              <a:t>GENERAL</a:t>
            </a:r>
          </a:p>
          <a:p>
            <a:r>
              <a:rPr lang="en-US" dirty="0"/>
              <a:t>Inspections</a:t>
            </a:r>
            <a:endParaRPr lang="en-GB" dirty="0"/>
          </a:p>
        </p:txBody>
      </p:sp>
      <p:pic>
        <p:nvPicPr>
          <p:cNvPr id="15" name="Content Placeholder 1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980641" y="720000"/>
            <a:ext cx="8329263" cy="5760000"/>
          </a:xfr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0000" y="720000"/>
            <a:ext cx="8319578" cy="5760000"/>
          </a:xfrm>
          <a:prstGeom prst="rect">
            <a:avLst/>
          </a:prstGeom>
        </p:spPr>
      </p:pic>
    </p:spTree>
    <p:extLst>
      <p:ext uri="{BB962C8B-B14F-4D97-AF65-F5344CB8AC3E}">
        <p14:creationId xmlns:p14="http://schemas.microsoft.com/office/powerpoint/2010/main" val="14904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6"/>
            <a:ext cx="11416553" cy="426092"/>
          </a:xfrm>
        </p:spPr>
        <p:txBody>
          <a:bodyPr>
            <a:noAutofit/>
          </a:bodyPr>
          <a:lstStyle/>
          <a:p>
            <a:pPr algn="ctr"/>
            <a:r>
              <a:rPr lang="en-GB" sz="2800" b="1" dirty="0"/>
              <a:t>SAILOR – GENERAL Safety Inspections – Writing and </a:t>
            </a:r>
            <a:r>
              <a:rPr lang="en-GB" sz="2800" b="1" dirty="0" err="1"/>
              <a:t>Notif</a:t>
            </a:r>
            <a:r>
              <a:rPr lang="en-GB" sz="2800" b="1" dirty="0"/>
              <a:t>. phase</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8</a:t>
            </a:fld>
            <a:endParaRPr lang="en-GB"/>
          </a:p>
        </p:txBody>
      </p:sp>
      <p:graphicFrame>
        <p:nvGraphicFramePr>
          <p:cNvPr id="10" name="Diagram 9"/>
          <p:cNvGraphicFramePr/>
          <p:nvPr>
            <p:extLst>
              <p:ext uri="{D42A27DB-BD31-4B8C-83A1-F6EECF244321}">
                <p14:modId xmlns:p14="http://schemas.microsoft.com/office/powerpoint/2010/main" val="2202888920"/>
              </p:ext>
            </p:extLst>
          </p:nvPr>
        </p:nvGraphicFramePr>
        <p:xfrm>
          <a:off x="462121" y="1713004"/>
          <a:ext cx="1013883" cy="362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354442" y="962056"/>
            <a:ext cx="1351652" cy="646331"/>
          </a:xfrm>
          <a:prstGeom prst="rect">
            <a:avLst/>
          </a:prstGeom>
          <a:noFill/>
        </p:spPr>
        <p:txBody>
          <a:bodyPr wrap="none" rtlCol="0">
            <a:spAutoFit/>
          </a:bodyPr>
          <a:lstStyle/>
          <a:p>
            <a:r>
              <a:rPr lang="en-US" dirty="0"/>
              <a:t>GENERAL</a:t>
            </a:r>
          </a:p>
          <a:p>
            <a:r>
              <a:rPr lang="en-US" dirty="0"/>
              <a:t>Inspections</a:t>
            </a:r>
            <a:endParaRPr lang="en-GB" dirty="0"/>
          </a:p>
        </p:txBody>
      </p:sp>
      <p:pic>
        <p:nvPicPr>
          <p:cNvPr id="15" name="Content Placeholder 14"/>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980000" y="720000"/>
            <a:ext cx="8330546" cy="5760000"/>
          </a:xfr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0000" y="720000"/>
            <a:ext cx="8319578" cy="57600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0968" y="720000"/>
            <a:ext cx="8319578" cy="5760000"/>
          </a:xfrm>
          <a:prstGeom prst="rect">
            <a:avLst/>
          </a:prstGeom>
        </p:spPr>
      </p:pic>
      <p:sp>
        <p:nvSpPr>
          <p:cNvPr id="8" name="Rounded Rectangle 7"/>
          <p:cNvSpPr/>
          <p:nvPr/>
        </p:nvSpPr>
        <p:spPr>
          <a:xfrm>
            <a:off x="2844469" y="2969566"/>
            <a:ext cx="1781144" cy="18168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4036" y="1608387"/>
            <a:ext cx="3353091" cy="3562659"/>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4036" y="765486"/>
            <a:ext cx="5496970" cy="5846777"/>
          </a:xfrm>
          <a:prstGeom prst="rect">
            <a:avLst/>
          </a:prstGeom>
        </p:spPr>
      </p:pic>
    </p:spTree>
    <p:extLst>
      <p:ext uri="{BB962C8B-B14F-4D97-AF65-F5344CB8AC3E}">
        <p14:creationId xmlns:p14="http://schemas.microsoft.com/office/powerpoint/2010/main" val="3524922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9" y="365126"/>
            <a:ext cx="11416553" cy="426092"/>
          </a:xfrm>
        </p:spPr>
        <p:txBody>
          <a:bodyPr>
            <a:noAutofit/>
          </a:bodyPr>
          <a:lstStyle/>
          <a:p>
            <a:pPr algn="ctr"/>
            <a:r>
              <a:rPr lang="en-GB" sz="2800" b="1" dirty="0"/>
              <a:t>SAILOR – GENERAL Safety Inspections – Writing and </a:t>
            </a:r>
            <a:r>
              <a:rPr lang="en-GB" sz="2800" b="1" dirty="0" err="1"/>
              <a:t>Notif</a:t>
            </a:r>
            <a:r>
              <a:rPr lang="en-GB" sz="2800" b="1" dirty="0"/>
              <a:t>. phase</a:t>
            </a:r>
          </a:p>
        </p:txBody>
      </p:sp>
      <p:sp>
        <p:nvSpPr>
          <p:cNvPr id="4" name="Date Placeholder 3"/>
          <p:cNvSpPr>
            <a:spLocks noGrp="1"/>
          </p:cNvSpPr>
          <p:nvPr>
            <p:ph type="dt" sz="half" idx="10"/>
          </p:nvPr>
        </p:nvSpPr>
        <p:spPr/>
        <p:txBody>
          <a:bodyPr/>
          <a:lstStyle/>
          <a:p>
            <a:r>
              <a:rPr lang="en-US"/>
              <a:t>15.05.2019</a:t>
            </a:r>
            <a:endParaRPr lang="en-GB"/>
          </a:p>
        </p:txBody>
      </p:sp>
      <p:sp>
        <p:nvSpPr>
          <p:cNvPr id="5" name="Footer Placeholder 4"/>
          <p:cNvSpPr>
            <a:spLocks noGrp="1"/>
          </p:cNvSpPr>
          <p:nvPr>
            <p:ph type="ftr" sz="quarter" idx="11"/>
          </p:nvPr>
        </p:nvSpPr>
        <p:spPr/>
        <p:txBody>
          <a:bodyPr/>
          <a:lstStyle/>
          <a:p>
            <a:r>
              <a:rPr lang="en-GB"/>
              <a:t>EDMS 2150115                                        G.SEGURA</a:t>
            </a:r>
          </a:p>
        </p:txBody>
      </p:sp>
      <p:sp>
        <p:nvSpPr>
          <p:cNvPr id="6" name="Slide Number Placeholder 5"/>
          <p:cNvSpPr>
            <a:spLocks noGrp="1"/>
          </p:cNvSpPr>
          <p:nvPr>
            <p:ph type="sldNum" sz="quarter" idx="12"/>
          </p:nvPr>
        </p:nvSpPr>
        <p:spPr/>
        <p:txBody>
          <a:bodyPr/>
          <a:lstStyle/>
          <a:p>
            <a:fld id="{BCD55979-00CC-4874-A80E-0959E76EB92F}" type="slidenum">
              <a:rPr lang="en-GB" smtClean="0"/>
              <a:t>9</a:t>
            </a:fld>
            <a:endParaRPr lang="en-GB"/>
          </a:p>
        </p:txBody>
      </p:sp>
      <p:graphicFrame>
        <p:nvGraphicFramePr>
          <p:cNvPr id="10" name="Diagram 9"/>
          <p:cNvGraphicFramePr/>
          <p:nvPr>
            <p:extLst>
              <p:ext uri="{D42A27DB-BD31-4B8C-83A1-F6EECF244321}">
                <p14:modId xmlns:p14="http://schemas.microsoft.com/office/powerpoint/2010/main" val="2202888920"/>
              </p:ext>
            </p:extLst>
          </p:nvPr>
        </p:nvGraphicFramePr>
        <p:xfrm>
          <a:off x="462121" y="1713004"/>
          <a:ext cx="1013883" cy="3628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354442" y="962056"/>
            <a:ext cx="1351652" cy="646331"/>
          </a:xfrm>
          <a:prstGeom prst="rect">
            <a:avLst/>
          </a:prstGeom>
          <a:noFill/>
        </p:spPr>
        <p:txBody>
          <a:bodyPr wrap="none" rtlCol="0">
            <a:spAutoFit/>
          </a:bodyPr>
          <a:lstStyle/>
          <a:p>
            <a:r>
              <a:rPr lang="en-US" dirty="0"/>
              <a:t>GENERAL</a:t>
            </a:r>
          </a:p>
          <a:p>
            <a:r>
              <a:rPr lang="en-US" dirty="0"/>
              <a:t>Inspections</a:t>
            </a:r>
            <a:endParaRPr lang="en-GB" dirty="0"/>
          </a:p>
        </p:txBody>
      </p:sp>
      <p:pic>
        <p:nvPicPr>
          <p:cNvPr id="13" name="Content Placeholder 12"/>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980000" y="720000"/>
            <a:ext cx="8319577" cy="5760000"/>
          </a:xfr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4061" y="18754"/>
            <a:ext cx="4823877" cy="6820491"/>
          </a:xfrm>
          <a:prstGeom prst="rect">
            <a:avLst/>
          </a:prstGeom>
        </p:spPr>
      </p:pic>
      <p:grpSp>
        <p:nvGrpSpPr>
          <p:cNvPr id="8" name="Group 7"/>
          <p:cNvGrpSpPr/>
          <p:nvPr/>
        </p:nvGrpSpPr>
        <p:grpSpPr>
          <a:xfrm>
            <a:off x="10547883" y="2565282"/>
            <a:ext cx="1608197" cy="1233049"/>
            <a:chOff x="10547883" y="2565282"/>
            <a:chExt cx="1608197" cy="1233049"/>
          </a:xfrm>
        </p:grpSpPr>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3470" y="2565282"/>
              <a:ext cx="923365" cy="923365"/>
            </a:xfrm>
            <a:prstGeom prst="rect">
              <a:avLst/>
            </a:prstGeom>
          </p:spPr>
        </p:pic>
        <p:sp>
          <p:nvSpPr>
            <p:cNvPr id="7" name="TextBox 6"/>
            <p:cNvSpPr txBox="1"/>
            <p:nvPr/>
          </p:nvSpPr>
          <p:spPr>
            <a:xfrm>
              <a:off x="10547883" y="3428999"/>
              <a:ext cx="1608197" cy="369332"/>
            </a:xfrm>
            <a:prstGeom prst="rect">
              <a:avLst/>
            </a:prstGeom>
            <a:noFill/>
          </p:spPr>
          <p:txBody>
            <a:bodyPr wrap="none" rtlCol="0">
              <a:spAutoFit/>
            </a:bodyPr>
            <a:lstStyle/>
            <a:p>
              <a:pPr algn="ctr"/>
              <a:r>
                <a:rPr lang="en-US" dirty="0"/>
                <a:t>https://sailor...</a:t>
              </a:r>
              <a:endParaRPr lang="en-GB" dirty="0"/>
            </a:p>
          </p:txBody>
        </p:sp>
      </p:grpSp>
    </p:spTree>
    <p:extLst>
      <p:ext uri="{BB962C8B-B14F-4D97-AF65-F5344CB8AC3E}">
        <p14:creationId xmlns:p14="http://schemas.microsoft.com/office/powerpoint/2010/main" val="3379937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Corporate16-9">
  <a:themeElements>
    <a:clrScheme name="CERN_HSE_colors">
      <a:dk1>
        <a:srgbClr val="0055A0"/>
      </a:dk1>
      <a:lt1>
        <a:srgbClr val="FFFFFF"/>
      </a:lt1>
      <a:dk2>
        <a:srgbClr val="1C8DCD"/>
      </a:dk2>
      <a:lt2>
        <a:srgbClr val="E7E6E6"/>
      </a:lt2>
      <a:accent1>
        <a:srgbClr val="1C998E"/>
      </a:accent1>
      <a:accent2>
        <a:srgbClr val="418AC5"/>
      </a:accent2>
      <a:accent3>
        <a:srgbClr val="5EC135"/>
      </a:accent3>
      <a:accent4>
        <a:srgbClr val="E8BE28"/>
      </a:accent4>
      <a:accent5>
        <a:srgbClr val="A0252B"/>
      </a:accent5>
      <a:accent6>
        <a:srgbClr val="1A4670"/>
      </a:accent6>
      <a:hlink>
        <a:srgbClr val="1C998E"/>
      </a:hlink>
      <a:folHlink>
        <a:srgbClr val="00CE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potx" id="{0BD87021-363C-4094-88DD-A6D0A1158204}" vid="{8EDEE2E5-01A7-40FC-B6BE-248B8C35BD51}"/>
    </a:ext>
  </a:extLst>
</a:theme>
</file>

<file path=ppt/theme/theme2.xml><?xml version="1.0" encoding="utf-8"?>
<a:theme xmlns:a="http://schemas.openxmlformats.org/drawingml/2006/main" name="End Slides">
  <a:themeElements>
    <a:clrScheme name="CERN">
      <a:dk1>
        <a:srgbClr val="0053A1"/>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potx" id="{0BD87021-363C-4094-88DD-A6D0A1158204}" vid="{F6AFEA46-3E61-403F-8E23-7A49BCE470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Presentation3</Template>
  <TotalTime>6448</TotalTime>
  <Words>1129</Words>
  <Application>Microsoft Office PowerPoint</Application>
  <PresentationFormat>Widescreen</PresentationFormat>
  <Paragraphs>369</Paragraphs>
  <Slides>29</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vt:i4>
      </vt:variant>
    </vt:vector>
  </HeadingPairs>
  <TitlesOfParts>
    <vt:vector size="34" baseType="lpstr">
      <vt:lpstr>Arial</vt:lpstr>
      <vt:lpstr>Calibri</vt:lpstr>
      <vt:lpstr>Wingdings</vt:lpstr>
      <vt:lpstr>CERNCorporate16-9</vt:lpstr>
      <vt:lpstr>End Slides</vt:lpstr>
      <vt:lpstr>PowerPoint Presentation</vt:lpstr>
      <vt:lpstr>An overview of CERN HSE in-house developed software tools for Safety</vt:lpstr>
      <vt:lpstr>An overview of CERN HSE in-house developed software tools for Safety</vt:lpstr>
      <vt:lpstr>HSE-CEN-CO Team</vt:lpstr>
      <vt:lpstr>SAILOR – Safety Inspections</vt:lpstr>
      <vt:lpstr>SAILOR – Safety Inspections</vt:lpstr>
      <vt:lpstr>SAILOR – GENERAL Safety Inspections – Writing and Notif. phase</vt:lpstr>
      <vt:lpstr>SAILOR – GENERAL Safety Inspections – Writing and Notif. phase</vt:lpstr>
      <vt:lpstr>SAILOR – GENERAL Safety Inspections – Writing and Notif. phase</vt:lpstr>
      <vt:lpstr>SAILOR – GENERAL Safety Inspections – Writing and Notif. phase</vt:lpstr>
      <vt:lpstr>SAILOR – TECHNICAL Safety Inspections – Lifting equipment</vt:lpstr>
      <vt:lpstr>TSA – Tendering Support</vt:lpstr>
      <vt:lpstr>TSA – Tendering Support</vt:lpstr>
      <vt:lpstr>TSA – Tendering Support</vt:lpstr>
      <vt:lpstr>RAISIN – Radiation Risk Areas Inventory</vt:lpstr>
      <vt:lpstr>RAISIN – Radiation Risk Areas Inventory</vt:lpstr>
      <vt:lpstr>RAISIN – Radiation Risk Areas Inventory</vt:lpstr>
      <vt:lpstr>CERES – Chemical Risk inventory</vt:lpstr>
      <vt:lpstr>CERES – Chemical safety register</vt:lpstr>
      <vt:lpstr>Personal Dosimetry</vt:lpstr>
      <vt:lpstr>Personal Dosimetry Systems</vt:lpstr>
      <vt:lpstr>REMUS – Radiation and Environment Monitoring Unified Supervision</vt:lpstr>
      <vt:lpstr>REMUS – Radiation and Environment real-time monitoring</vt:lpstr>
      <vt:lpstr>REMUS – Radiation and Environment real-time monitoring</vt:lpstr>
      <vt:lpstr>Future projects</vt:lpstr>
      <vt:lpstr>PowerPoint Presentation</vt:lpstr>
      <vt:lpstr>List of instrumentation supported by REMUS (1-14/27)</vt:lpstr>
      <vt:lpstr>List of instrumentation supported by REMUS (15-27/27)</vt:lpstr>
      <vt:lpstr>REMUS Architecture</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adrien.ledeul@cern.ch</dc:creator>
  <cp:lastModifiedBy>Gustavo SEGURA</cp:lastModifiedBy>
  <cp:revision>622</cp:revision>
  <cp:lastPrinted>2018-10-05T13:03:14Z</cp:lastPrinted>
  <dcterms:created xsi:type="dcterms:W3CDTF">2016-01-26T10:53:29Z</dcterms:created>
  <dcterms:modified xsi:type="dcterms:W3CDTF">2019-05-15T10:13:33Z</dcterms:modified>
</cp:coreProperties>
</file>