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18" autoAdjust="0"/>
    <p:restoredTop sz="94631" autoAdjust="0"/>
  </p:normalViewPr>
  <p:slideViewPr>
    <p:cSldViewPr>
      <p:cViewPr>
        <p:scale>
          <a:sx n="130" d="100"/>
          <a:sy n="130" d="100"/>
        </p:scale>
        <p:origin x="792" y="4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2019-05-13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DFE14EF-E7D7-014D-B4E5-A71D1E451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317BCF1-013F-1D43-993F-AA0C06B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Bildobjekt 7" descr="ESS-vit-logga.png">
            <a:extLst>
              <a:ext uri="{FF2B5EF4-FFF2-40B4-BE49-F238E27FC236}">
                <a16:creationId xmlns:a16="http://schemas.microsoft.com/office/drawing/2014/main" id="{0E181DD9-497E-C848-88B1-80498A5AA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AAB25-10FD-264F-8BAD-BE1A7E248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7740352" cy="51474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C95FF9-58C6-EA43-9E6D-718C23B423E4}"/>
              </a:ext>
            </a:extLst>
          </p:cNvPr>
          <p:cNvGrpSpPr/>
          <p:nvPr/>
        </p:nvGrpSpPr>
        <p:grpSpPr>
          <a:xfrm>
            <a:off x="0" y="8280400"/>
            <a:ext cx="1828800" cy="1320801"/>
            <a:chOff x="-3771800" y="4295200"/>
            <a:chExt cx="1728192" cy="1440259"/>
          </a:xfrm>
        </p:grpSpPr>
        <p:sp>
          <p:nvSpPr>
            <p:cNvPr id="7" name="Shape 103">
              <a:extLst>
                <a:ext uri="{FF2B5EF4-FFF2-40B4-BE49-F238E27FC236}">
                  <a16:creationId xmlns:a16="http://schemas.microsoft.com/office/drawing/2014/main" id="{9BE206DC-044A-6A43-95A1-B3FCD771C230}"/>
                </a:ext>
              </a:extLst>
            </p:cNvPr>
            <p:cNvSpPr/>
            <p:nvPr/>
          </p:nvSpPr>
          <p:spPr>
            <a:xfrm>
              <a:off x="-3771800" y="4297582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IT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8" name="Shape 103">
              <a:extLst>
                <a:ext uri="{FF2B5EF4-FFF2-40B4-BE49-F238E27FC236}">
                  <a16:creationId xmlns:a16="http://schemas.microsoft.com/office/drawing/2014/main" id="{B9391C68-3C23-B443-8C9B-A7045923AD9C}"/>
                </a:ext>
              </a:extLst>
            </p:cNvPr>
            <p:cNvSpPr/>
            <p:nvPr/>
          </p:nvSpPr>
          <p:spPr>
            <a:xfrm>
              <a:off x="-2907704" y="5015329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19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9" name="Shape 103">
              <a:extLst>
                <a:ext uri="{FF2B5EF4-FFF2-40B4-BE49-F238E27FC236}">
                  <a16:creationId xmlns:a16="http://schemas.microsoft.com/office/drawing/2014/main" id="{BEB25E00-0140-E341-857B-C34862EC2246}"/>
                </a:ext>
              </a:extLst>
            </p:cNvPr>
            <p:cNvSpPr/>
            <p:nvPr/>
          </p:nvSpPr>
          <p:spPr>
            <a:xfrm>
              <a:off x="-2907704" y="4295200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3A35D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SF</a:t>
              </a:r>
              <a:endParaRPr sz="4000" b="1" dirty="0">
                <a:solidFill>
                  <a:srgbClr val="3A35D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" name="Shape 103">
              <a:extLst>
                <a:ext uri="{FF2B5EF4-FFF2-40B4-BE49-F238E27FC236}">
                  <a16:creationId xmlns:a16="http://schemas.microsoft.com/office/drawing/2014/main" id="{EC7AB1A1-2928-5C44-BB25-C9C56E3F6ECE}"/>
                </a:ext>
              </a:extLst>
            </p:cNvPr>
            <p:cNvSpPr/>
            <p:nvPr/>
          </p:nvSpPr>
          <p:spPr>
            <a:xfrm>
              <a:off x="-3771800" y="5015379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2B56E4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20</a:t>
              </a:r>
              <a:endParaRPr sz="4000" b="1" dirty="0">
                <a:solidFill>
                  <a:srgbClr val="2B56E4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42980A-775A-B34A-B208-A7A917962E3A}"/>
              </a:ext>
            </a:extLst>
          </p:cNvPr>
          <p:cNvGrpSpPr/>
          <p:nvPr/>
        </p:nvGrpSpPr>
        <p:grpSpPr>
          <a:xfrm>
            <a:off x="152400" y="8432800"/>
            <a:ext cx="1828800" cy="1320801"/>
            <a:chOff x="-3771800" y="4295200"/>
            <a:chExt cx="1728192" cy="1440259"/>
          </a:xfrm>
        </p:grpSpPr>
        <p:sp>
          <p:nvSpPr>
            <p:cNvPr id="12" name="Shape 103">
              <a:extLst>
                <a:ext uri="{FF2B5EF4-FFF2-40B4-BE49-F238E27FC236}">
                  <a16:creationId xmlns:a16="http://schemas.microsoft.com/office/drawing/2014/main" id="{9A732970-436B-7942-BC8B-3B5FA4A1D48B}"/>
                </a:ext>
              </a:extLst>
            </p:cNvPr>
            <p:cNvSpPr/>
            <p:nvPr/>
          </p:nvSpPr>
          <p:spPr>
            <a:xfrm>
              <a:off x="-3771800" y="4297582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IT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3" name="Shape 103">
              <a:extLst>
                <a:ext uri="{FF2B5EF4-FFF2-40B4-BE49-F238E27FC236}">
                  <a16:creationId xmlns:a16="http://schemas.microsoft.com/office/drawing/2014/main" id="{8AC49DB9-A8A6-F14B-ABE7-022AB859378F}"/>
                </a:ext>
              </a:extLst>
            </p:cNvPr>
            <p:cNvSpPr/>
            <p:nvPr/>
          </p:nvSpPr>
          <p:spPr>
            <a:xfrm>
              <a:off x="-2907704" y="5015329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19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4" name="Shape 103">
              <a:extLst>
                <a:ext uri="{FF2B5EF4-FFF2-40B4-BE49-F238E27FC236}">
                  <a16:creationId xmlns:a16="http://schemas.microsoft.com/office/drawing/2014/main" id="{956B1F78-9FE2-BA4C-BC2C-8D5CE7C1E3DB}"/>
                </a:ext>
              </a:extLst>
            </p:cNvPr>
            <p:cNvSpPr/>
            <p:nvPr/>
          </p:nvSpPr>
          <p:spPr>
            <a:xfrm>
              <a:off x="-2907704" y="4295200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3A35D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SF</a:t>
              </a:r>
              <a:endParaRPr sz="4000" b="1" dirty="0">
                <a:solidFill>
                  <a:srgbClr val="3A35D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5" name="Shape 103">
              <a:extLst>
                <a:ext uri="{FF2B5EF4-FFF2-40B4-BE49-F238E27FC236}">
                  <a16:creationId xmlns:a16="http://schemas.microsoft.com/office/drawing/2014/main" id="{F91C4E4B-BDB2-2D42-948F-05A3F0012670}"/>
                </a:ext>
              </a:extLst>
            </p:cNvPr>
            <p:cNvSpPr/>
            <p:nvPr/>
          </p:nvSpPr>
          <p:spPr>
            <a:xfrm>
              <a:off x="-3771800" y="5015379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2B56E4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20</a:t>
              </a:r>
              <a:endParaRPr sz="4000" b="1" dirty="0">
                <a:solidFill>
                  <a:srgbClr val="2B56E4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A04AD90-5E9D-1E43-B211-A0EC0134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131586"/>
            <a:ext cx="1704528" cy="1479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5B4A5E-35EA-854C-AD14-0BC3920CE794}"/>
              </a:ext>
            </a:extLst>
          </p:cNvPr>
          <p:cNvGrpSpPr/>
          <p:nvPr/>
        </p:nvGrpSpPr>
        <p:grpSpPr>
          <a:xfrm>
            <a:off x="7740352" y="1094222"/>
            <a:ext cx="1440160" cy="4053203"/>
            <a:chOff x="7740352" y="1094222"/>
            <a:chExt cx="1440160" cy="4053203"/>
          </a:xfrm>
        </p:grpSpPr>
        <p:sp>
          <p:nvSpPr>
            <p:cNvPr id="17" name="Rektangel 6">
              <a:extLst>
                <a:ext uri="{FF2B5EF4-FFF2-40B4-BE49-F238E27FC236}">
                  <a16:creationId xmlns:a16="http://schemas.microsoft.com/office/drawing/2014/main" id="{F332CDAD-D58B-6D4B-8750-C82380706618}"/>
                </a:ext>
              </a:extLst>
            </p:cNvPr>
            <p:cNvSpPr/>
            <p:nvPr/>
          </p:nvSpPr>
          <p:spPr>
            <a:xfrm>
              <a:off x="7740352" y="1094222"/>
              <a:ext cx="1440160" cy="4053203"/>
            </a:xfrm>
            <a:prstGeom prst="rect">
              <a:avLst/>
            </a:prstGeom>
            <a:solidFill>
              <a:srgbClr val="0094C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>
                <a:solidFill>
                  <a:srgbClr val="0094CA"/>
                </a:solidFill>
              </a:endParaRPr>
            </a:p>
          </p:txBody>
        </p:sp>
        <p:pic>
          <p:nvPicPr>
            <p:cNvPr id="18" name="Bildobjekt 7" descr="ESS-vit-logga.png">
              <a:extLst>
                <a:ext uri="{FF2B5EF4-FFF2-40B4-BE49-F238E27FC236}">
                  <a16:creationId xmlns:a16="http://schemas.microsoft.com/office/drawing/2014/main" id="{2029D6A5-5976-664C-84D1-F01634CA2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26" y="4356400"/>
              <a:ext cx="1243786" cy="66454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901D76-414E-424A-8AD7-964F4C40131B}"/>
                </a:ext>
              </a:extLst>
            </p:cNvPr>
            <p:cNvSpPr txBox="1"/>
            <p:nvPr/>
          </p:nvSpPr>
          <p:spPr>
            <a:xfrm>
              <a:off x="7860704" y="1563638"/>
              <a:ext cx="1245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Bert </a:t>
              </a:r>
              <a:r>
                <a:rPr lang="sv-SE" sz="1200" b="1" dirty="0" err="1">
                  <a:solidFill>
                    <a:schemeClr val="bg1"/>
                  </a:solidFill>
                </a:rPr>
                <a:t>Manzlac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Enrico </a:t>
              </a:r>
              <a:r>
                <a:rPr lang="sv-SE" sz="1200" b="1" dirty="0" err="1">
                  <a:solidFill>
                    <a:schemeClr val="bg1"/>
                  </a:solidFill>
                </a:rPr>
                <a:t>Zennini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Andreas Hoppe</a:t>
              </a:r>
            </a:p>
            <a:p>
              <a:r>
                <a:rPr lang="sv-SE" sz="1200" b="1" dirty="0">
                  <a:solidFill>
                    <a:schemeClr val="bg1"/>
                  </a:solidFill>
                </a:rPr>
                <a:t>Peter Jacobsson</a:t>
              </a:r>
            </a:p>
            <a:p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Nina </a:t>
              </a:r>
              <a:r>
                <a:rPr lang="sv-SE" sz="1200" b="1" dirty="0" err="1">
                  <a:solidFill>
                    <a:schemeClr val="bg1"/>
                  </a:solidFill>
                </a:rPr>
                <a:t>Åsvatne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Fredrik </a:t>
              </a:r>
              <a:r>
                <a:rPr lang="sv-SE" sz="1200" b="1" dirty="0" err="1">
                  <a:solidFill>
                    <a:schemeClr val="bg1"/>
                  </a:solidFill>
                </a:rPr>
                <a:t>Jörud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Helen Boyer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E63630-0DE4-9444-94FC-FF8E28D01258}"/>
              </a:ext>
            </a:extLst>
          </p:cNvPr>
          <p:cNvSpPr txBox="1"/>
          <p:nvPr/>
        </p:nvSpPr>
        <p:spPr>
          <a:xfrm rot="20289359">
            <a:off x="2323571" y="1437814"/>
            <a:ext cx="348874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dirty="0" err="1"/>
              <a:t>Fire</a:t>
            </a:r>
            <a:r>
              <a:rPr lang="sv-SE" sz="3600" dirty="0"/>
              <a:t> </a:t>
            </a:r>
            <a:r>
              <a:rPr lang="sv-SE" sz="3600" dirty="0" err="1"/>
              <a:t>Safety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690864" cy="857250"/>
          </a:xfrm>
        </p:spPr>
        <p:txBody>
          <a:bodyPr/>
          <a:lstStyle/>
          <a:p>
            <a:r>
              <a:rPr lang="en-GB" dirty="0"/>
              <a:t>Day 1 – 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61074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Areas</a:t>
            </a:r>
          </a:p>
          <a:p>
            <a:endParaRPr lang="sv-SE" sz="2400" dirty="0"/>
          </a:p>
          <a:p>
            <a:r>
              <a:rPr lang="sv-SE" sz="2400" dirty="0"/>
              <a:t>Design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facility</a:t>
            </a:r>
            <a:endParaRPr lang="sv-SE" sz="2400" dirty="0"/>
          </a:p>
          <a:p>
            <a:r>
              <a:rPr lang="sv-SE" sz="2400" dirty="0" err="1"/>
              <a:t>Desing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systems</a:t>
            </a:r>
          </a:p>
          <a:p>
            <a:r>
              <a:rPr lang="sv-SE" sz="2400" dirty="0" err="1"/>
              <a:t>Experience</a:t>
            </a:r>
            <a:endParaRPr lang="sv-SE" sz="2400" dirty="0"/>
          </a:p>
          <a:p>
            <a:r>
              <a:rPr lang="sv-SE" sz="2400" dirty="0" err="1"/>
              <a:t>Fire</a:t>
            </a:r>
            <a:r>
              <a:rPr lang="sv-SE" sz="2400" dirty="0"/>
              <a:t> &amp; </a:t>
            </a:r>
            <a:r>
              <a:rPr lang="sv-SE" sz="2400" dirty="0" err="1"/>
              <a:t>Radiation</a:t>
            </a:r>
            <a:endParaRPr lang="sv-SE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18149-DD78-414C-B80F-AF46B6C4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0"/>
            <a:ext cx="1426964" cy="12352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71E24B-2F34-6342-A9F2-D3D28CB11BFA}"/>
              </a:ext>
            </a:extLst>
          </p:cNvPr>
          <p:cNvSpPr txBox="1">
            <a:spLocks/>
          </p:cNvSpPr>
          <p:nvPr/>
        </p:nvSpPr>
        <p:spPr>
          <a:xfrm>
            <a:off x="4427984" y="1235877"/>
            <a:ext cx="3610744" cy="2776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Presentation from:</a:t>
            </a:r>
            <a:br>
              <a:rPr lang="en-GB" dirty="0"/>
            </a:br>
            <a:endParaRPr lang="en-GB" sz="2800" dirty="0"/>
          </a:p>
          <a:p>
            <a:r>
              <a:rPr lang="sv-SE" sz="2400" dirty="0"/>
              <a:t>J-Lab</a:t>
            </a:r>
          </a:p>
          <a:p>
            <a:r>
              <a:rPr lang="sv-SE" sz="2400" dirty="0"/>
              <a:t>CERN</a:t>
            </a:r>
          </a:p>
          <a:p>
            <a:r>
              <a:rPr lang="sv-SE" sz="2400" dirty="0"/>
              <a:t>Lund University</a:t>
            </a:r>
          </a:p>
          <a:p>
            <a:r>
              <a:rPr lang="sv-SE" sz="2400" dirty="0"/>
              <a:t>ESS (WSP, Lloyds, BRIAB)</a:t>
            </a:r>
          </a:p>
          <a:p>
            <a:r>
              <a:rPr lang="sv-SE" sz="2400" dirty="0"/>
              <a:t>RACE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  -  Read-Only" id="{9AE1A2CB-6A28-4F46-B38D-868005B01595}" vid="{AB494896-C170-7348-BD8B-CC49E7970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47</Words>
  <Application>Microsoft Macintosh PowerPoint</Application>
  <PresentationFormat>On-screen Show (16:9)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Mangal</vt:lpstr>
      <vt:lpstr>Office Theme</vt:lpstr>
      <vt:lpstr>PowerPoint Presentation</vt:lpstr>
      <vt:lpstr>Day 1 – Fire Safety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Peter Jacobsson</dc:creator>
  <cp:lastModifiedBy>Peter Jacobsson</cp:lastModifiedBy>
  <cp:revision>6</cp:revision>
  <dcterms:created xsi:type="dcterms:W3CDTF">2019-05-13T05:50:40Z</dcterms:created>
  <dcterms:modified xsi:type="dcterms:W3CDTF">2019-05-13T09:35:06Z</dcterms:modified>
</cp:coreProperties>
</file>