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50" d="100"/>
          <a:sy n="50" d="100"/>
        </p:scale>
        <p:origin x="1176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824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Preparing for Good Performance </vt:lpstr>
      <vt:lpstr>PowerPoint Presentation</vt:lpstr>
      <vt:lpstr>PowerPoint Presentation</vt:lpstr>
      <vt:lpstr>PowerPoint Presentation</vt:lpstr>
      <vt:lpstr>PowerPoint Presentation</vt:lpstr>
      <vt:lpstr>Problem Recognition</vt:lpstr>
      <vt:lpstr>PowerPoint Presentation</vt:lpstr>
      <vt:lpstr>Organizational Weakness – Procurement of Labor</vt:lpstr>
      <vt:lpstr>Organizational Weakness – Procurement of Labor</vt:lpstr>
      <vt:lpstr>Organizational Weakness – Procurement of Labor</vt:lpstr>
      <vt:lpstr>Organizational Weakness – Procurement of Labor</vt:lpstr>
      <vt:lpstr>Process Weaknesses – Improvement Initiatives</vt:lpstr>
      <vt:lpstr>Thank you   Questions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Rainey</dc:creator>
  <cp:lastModifiedBy>Bill Rainey</cp:lastModifiedBy>
  <cp:revision>34</cp:revision>
  <cp:lastPrinted>2019-04-24T11:35:11Z</cp:lastPrinted>
  <dcterms:created xsi:type="dcterms:W3CDTF">2019-04-23T16:01:03Z</dcterms:created>
  <dcterms:modified xsi:type="dcterms:W3CDTF">2019-05-15T10:11:31Z</dcterms:modified>
</cp:coreProperties>
</file>