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</p:sldMasterIdLst>
  <p:notesMasterIdLst>
    <p:notesMasterId r:id="rId39"/>
  </p:notesMasterIdLst>
  <p:sldIdLst>
    <p:sldId id="257" r:id="rId3"/>
    <p:sldId id="300" r:id="rId4"/>
    <p:sldId id="305" r:id="rId5"/>
    <p:sldId id="309" r:id="rId6"/>
    <p:sldId id="310" r:id="rId7"/>
    <p:sldId id="311" r:id="rId8"/>
    <p:sldId id="306" r:id="rId9"/>
    <p:sldId id="312" r:id="rId10"/>
    <p:sldId id="313" r:id="rId11"/>
    <p:sldId id="314" r:id="rId12"/>
    <p:sldId id="315" r:id="rId13"/>
    <p:sldId id="307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08" r:id="rId26"/>
    <p:sldId id="327" r:id="rId27"/>
    <p:sldId id="328" r:id="rId28"/>
    <p:sldId id="330" r:id="rId29"/>
    <p:sldId id="329" r:id="rId30"/>
    <p:sldId id="331" r:id="rId31"/>
    <p:sldId id="332" r:id="rId32"/>
    <p:sldId id="333" r:id="rId33"/>
    <p:sldId id="334" r:id="rId34"/>
    <p:sldId id="335" r:id="rId35"/>
    <p:sldId id="337" r:id="rId36"/>
    <p:sldId id="336" r:id="rId37"/>
    <p:sldId id="299" r:id="rId3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053807-2CC2-45C9-A2E1-BB25C1B50A86}">
          <p14:sldIdLst>
            <p14:sldId id="257"/>
            <p14:sldId id="300"/>
          </p14:sldIdLst>
        </p14:section>
        <p14:section name="Introduction" id="{390C11D1-8A90-4C9F-95A7-26F05D5328DE}">
          <p14:sldIdLst>
            <p14:sldId id="305"/>
            <p14:sldId id="309"/>
            <p14:sldId id="310"/>
            <p14:sldId id="311"/>
          </p14:sldIdLst>
        </p14:section>
        <p14:section name="Seismic safety" id="{FFA46CE7-83E8-4D60-821B-FB9981489D35}">
          <p14:sldIdLst>
            <p14:sldId id="306"/>
            <p14:sldId id="312"/>
            <p14:sldId id="313"/>
            <p14:sldId id="314"/>
            <p14:sldId id="315"/>
          </p14:sldIdLst>
        </p14:section>
        <p14:section name="Structural fire assessment" id="{5B28E280-D2E1-4B9F-AEFC-446F47BC655F}">
          <p14:sldIdLst>
            <p14:sldId id="307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  <p14:section name="Analysis and assessment of the explosion effects" id="{BD496798-450B-40BC-8E94-22F8A28A4856}">
          <p14:sldIdLst>
            <p14:sldId id="308"/>
            <p14:sldId id="327"/>
            <p14:sldId id="328"/>
            <p14:sldId id="330"/>
            <p14:sldId id="329"/>
            <p14:sldId id="331"/>
            <p14:sldId id="332"/>
            <p14:sldId id="333"/>
            <p14:sldId id="334"/>
            <p14:sldId id="335"/>
            <p14:sldId id="337"/>
          </p14:sldIdLst>
        </p14:section>
        <p14:section name="Conclusions" id="{AA4BCA27-00FE-463B-BD88-7B4FB1B70AC9}">
          <p14:sldIdLst>
            <p14:sldId id="336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5D1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85697" autoAdjust="0"/>
  </p:normalViewPr>
  <p:slideViewPr>
    <p:cSldViewPr snapToGrid="0">
      <p:cViewPr varScale="1">
        <p:scale>
          <a:sx n="73" d="100"/>
          <a:sy n="73" d="100"/>
        </p:scale>
        <p:origin x="1262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edms.cern.ch/ui/file/1158454/2/CERN_elastic_response_spectrum_-_French_law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g\ggai\Desktop\Bld245\Calculation4.2_180820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g\ggai\Desktop\Bld245\Calculation4.2_180820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g\ggai\Desktop\Bld245\Calculation4.2_180820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Users\g\ggai\Desktop\Bld245\Calculation4.2_180820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Surface horizontal</a:t>
            </a:r>
            <a:r>
              <a:rPr lang="en-US" sz="1600" baseline="0" dirty="0"/>
              <a:t> elastic response spectrum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302524011817027"/>
          <c:y val="0.18394879107845705"/>
          <c:w val="0.69019178033131945"/>
          <c:h val="0.675346042898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'Horizontal response spectra'!$A$12:$B$12</c:f>
              <c:strCache>
                <c:ptCount val="1"/>
                <c:pt idx="0">
                  <c:v>Ground A</c:v>
                </c:pt>
              </c:strCache>
            </c:strRef>
          </c:tx>
          <c:marker>
            <c:symbol val="none"/>
          </c:marker>
          <c:xVal>
            <c:numRef>
              <c:f>'Horizontal response spectra'!$A$14:$A$414</c:f>
              <c:numCache>
                <c:formatCode>General</c:formatCode>
                <c:ptCount val="4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  <c:pt idx="31">
                  <c:v>0.31000000000000011</c:v>
                </c:pt>
                <c:pt idx="32">
                  <c:v>0.32000000000000012</c:v>
                </c:pt>
                <c:pt idx="33">
                  <c:v>0.33000000000000013</c:v>
                </c:pt>
                <c:pt idx="34">
                  <c:v>0.34000000000000014</c:v>
                </c:pt>
                <c:pt idx="35">
                  <c:v>0.35000000000000014</c:v>
                </c:pt>
                <c:pt idx="36">
                  <c:v>0.36000000000000015</c:v>
                </c:pt>
                <c:pt idx="37">
                  <c:v>0.37000000000000016</c:v>
                </c:pt>
                <c:pt idx="38">
                  <c:v>0.38000000000000017</c:v>
                </c:pt>
                <c:pt idx="39">
                  <c:v>0.39000000000000018</c:v>
                </c:pt>
                <c:pt idx="40">
                  <c:v>0.40000000000000019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0.44000000000000022</c:v>
                </c:pt>
                <c:pt idx="45">
                  <c:v>0.45000000000000023</c:v>
                </c:pt>
                <c:pt idx="46">
                  <c:v>0.46000000000000024</c:v>
                </c:pt>
                <c:pt idx="47">
                  <c:v>0.47000000000000025</c:v>
                </c:pt>
                <c:pt idx="48">
                  <c:v>0.48000000000000026</c:v>
                </c:pt>
                <c:pt idx="49">
                  <c:v>0.49000000000000027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0.54000000000000026</c:v>
                </c:pt>
                <c:pt idx="55">
                  <c:v>0.55000000000000027</c:v>
                </c:pt>
                <c:pt idx="56">
                  <c:v>0.56000000000000028</c:v>
                </c:pt>
                <c:pt idx="57">
                  <c:v>0.57000000000000028</c:v>
                </c:pt>
                <c:pt idx="58">
                  <c:v>0.58000000000000029</c:v>
                </c:pt>
                <c:pt idx="59">
                  <c:v>0.5900000000000003</c:v>
                </c:pt>
                <c:pt idx="60">
                  <c:v>0.60000000000000031</c:v>
                </c:pt>
                <c:pt idx="61">
                  <c:v>0.61000000000000032</c:v>
                </c:pt>
                <c:pt idx="62">
                  <c:v>0.62000000000000033</c:v>
                </c:pt>
                <c:pt idx="63">
                  <c:v>0.63000000000000034</c:v>
                </c:pt>
                <c:pt idx="64">
                  <c:v>0.64000000000000035</c:v>
                </c:pt>
                <c:pt idx="65">
                  <c:v>0.65000000000000036</c:v>
                </c:pt>
                <c:pt idx="66">
                  <c:v>0.66000000000000036</c:v>
                </c:pt>
                <c:pt idx="67">
                  <c:v>0.67000000000000037</c:v>
                </c:pt>
                <c:pt idx="68">
                  <c:v>0.68000000000000038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0.78000000000000047</c:v>
                </c:pt>
                <c:pt idx="79">
                  <c:v>0.79000000000000048</c:v>
                </c:pt>
                <c:pt idx="80">
                  <c:v>0.80000000000000049</c:v>
                </c:pt>
                <c:pt idx="81">
                  <c:v>0.8100000000000005</c:v>
                </c:pt>
                <c:pt idx="82">
                  <c:v>0.82000000000000051</c:v>
                </c:pt>
                <c:pt idx="83">
                  <c:v>0.83000000000000052</c:v>
                </c:pt>
                <c:pt idx="84">
                  <c:v>0.84000000000000052</c:v>
                </c:pt>
                <c:pt idx="85">
                  <c:v>0.85000000000000053</c:v>
                </c:pt>
                <c:pt idx="86">
                  <c:v>0.86000000000000054</c:v>
                </c:pt>
                <c:pt idx="87">
                  <c:v>0.87000000000000055</c:v>
                </c:pt>
                <c:pt idx="88">
                  <c:v>0.88000000000000056</c:v>
                </c:pt>
                <c:pt idx="89">
                  <c:v>0.89000000000000057</c:v>
                </c:pt>
                <c:pt idx="90">
                  <c:v>0.90000000000000058</c:v>
                </c:pt>
                <c:pt idx="91">
                  <c:v>0.91000000000000059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0.98000000000000065</c:v>
                </c:pt>
                <c:pt idx="99">
                  <c:v>0.99000000000000066</c:v>
                </c:pt>
                <c:pt idx="100">
                  <c:v>1.0000000000000007</c:v>
                </c:pt>
                <c:pt idx="101">
                  <c:v>1.0100000000000007</c:v>
                </c:pt>
                <c:pt idx="102">
                  <c:v>1.0200000000000007</c:v>
                </c:pt>
                <c:pt idx="103">
                  <c:v>1.0300000000000007</c:v>
                </c:pt>
                <c:pt idx="104">
                  <c:v>1.0400000000000007</c:v>
                </c:pt>
                <c:pt idx="105">
                  <c:v>1.0500000000000007</c:v>
                </c:pt>
                <c:pt idx="106">
                  <c:v>1.0600000000000007</c:v>
                </c:pt>
                <c:pt idx="107">
                  <c:v>1.0700000000000007</c:v>
                </c:pt>
                <c:pt idx="108">
                  <c:v>1.0800000000000007</c:v>
                </c:pt>
                <c:pt idx="109">
                  <c:v>1.0900000000000007</c:v>
                </c:pt>
                <c:pt idx="110">
                  <c:v>1.1000000000000008</c:v>
                </c:pt>
                <c:pt idx="111">
                  <c:v>1.1100000000000008</c:v>
                </c:pt>
                <c:pt idx="112">
                  <c:v>1.1200000000000008</c:v>
                </c:pt>
                <c:pt idx="113">
                  <c:v>1.1300000000000008</c:v>
                </c:pt>
                <c:pt idx="114">
                  <c:v>1.1400000000000008</c:v>
                </c:pt>
                <c:pt idx="115">
                  <c:v>1.1500000000000008</c:v>
                </c:pt>
                <c:pt idx="116">
                  <c:v>1.1600000000000008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1.2000000000000008</c:v>
                </c:pt>
                <c:pt idx="121">
                  <c:v>1.2100000000000009</c:v>
                </c:pt>
                <c:pt idx="122">
                  <c:v>1.2200000000000009</c:v>
                </c:pt>
                <c:pt idx="123">
                  <c:v>1.2300000000000009</c:v>
                </c:pt>
                <c:pt idx="124">
                  <c:v>1.2400000000000009</c:v>
                </c:pt>
                <c:pt idx="125">
                  <c:v>1.2500000000000009</c:v>
                </c:pt>
                <c:pt idx="126">
                  <c:v>1.2600000000000009</c:v>
                </c:pt>
                <c:pt idx="127">
                  <c:v>1.2700000000000009</c:v>
                </c:pt>
                <c:pt idx="128">
                  <c:v>1.2800000000000009</c:v>
                </c:pt>
                <c:pt idx="129">
                  <c:v>1.2900000000000009</c:v>
                </c:pt>
                <c:pt idx="130">
                  <c:v>1.3000000000000009</c:v>
                </c:pt>
                <c:pt idx="131">
                  <c:v>1.3100000000000009</c:v>
                </c:pt>
                <c:pt idx="132">
                  <c:v>1.320000000000001</c:v>
                </c:pt>
                <c:pt idx="133">
                  <c:v>1.330000000000001</c:v>
                </c:pt>
                <c:pt idx="134">
                  <c:v>1.340000000000001</c:v>
                </c:pt>
                <c:pt idx="135">
                  <c:v>1.350000000000001</c:v>
                </c:pt>
                <c:pt idx="136">
                  <c:v>1.360000000000001</c:v>
                </c:pt>
                <c:pt idx="137">
                  <c:v>1.370000000000001</c:v>
                </c:pt>
                <c:pt idx="138">
                  <c:v>1.380000000000001</c:v>
                </c:pt>
                <c:pt idx="139">
                  <c:v>1.390000000000001</c:v>
                </c:pt>
                <c:pt idx="140">
                  <c:v>1.400000000000001</c:v>
                </c:pt>
                <c:pt idx="141">
                  <c:v>1.410000000000001</c:v>
                </c:pt>
                <c:pt idx="142">
                  <c:v>1.420000000000001</c:v>
                </c:pt>
                <c:pt idx="143">
                  <c:v>1.430000000000001</c:v>
                </c:pt>
                <c:pt idx="144">
                  <c:v>1.4400000000000011</c:v>
                </c:pt>
                <c:pt idx="145">
                  <c:v>1.4500000000000011</c:v>
                </c:pt>
                <c:pt idx="146">
                  <c:v>1.4600000000000011</c:v>
                </c:pt>
                <c:pt idx="147">
                  <c:v>1.4700000000000011</c:v>
                </c:pt>
                <c:pt idx="148">
                  <c:v>1.4800000000000011</c:v>
                </c:pt>
                <c:pt idx="149">
                  <c:v>1.4900000000000011</c:v>
                </c:pt>
                <c:pt idx="150">
                  <c:v>1.5000000000000011</c:v>
                </c:pt>
                <c:pt idx="151">
                  <c:v>1.5100000000000011</c:v>
                </c:pt>
                <c:pt idx="152">
                  <c:v>1.5200000000000011</c:v>
                </c:pt>
                <c:pt idx="153">
                  <c:v>1.5300000000000011</c:v>
                </c:pt>
                <c:pt idx="154">
                  <c:v>1.5400000000000011</c:v>
                </c:pt>
                <c:pt idx="155">
                  <c:v>1.5500000000000012</c:v>
                </c:pt>
                <c:pt idx="156">
                  <c:v>1.5600000000000012</c:v>
                </c:pt>
                <c:pt idx="157">
                  <c:v>1.5700000000000012</c:v>
                </c:pt>
                <c:pt idx="158">
                  <c:v>1.5800000000000012</c:v>
                </c:pt>
                <c:pt idx="159">
                  <c:v>1.5900000000000012</c:v>
                </c:pt>
                <c:pt idx="160">
                  <c:v>1.6000000000000012</c:v>
                </c:pt>
                <c:pt idx="161">
                  <c:v>1.6100000000000012</c:v>
                </c:pt>
                <c:pt idx="162">
                  <c:v>1.6200000000000012</c:v>
                </c:pt>
                <c:pt idx="163">
                  <c:v>1.6300000000000012</c:v>
                </c:pt>
                <c:pt idx="164">
                  <c:v>1.6400000000000012</c:v>
                </c:pt>
                <c:pt idx="165">
                  <c:v>1.6500000000000012</c:v>
                </c:pt>
                <c:pt idx="166">
                  <c:v>1.6600000000000013</c:v>
                </c:pt>
                <c:pt idx="167">
                  <c:v>1.6700000000000013</c:v>
                </c:pt>
                <c:pt idx="168">
                  <c:v>1.6800000000000013</c:v>
                </c:pt>
                <c:pt idx="169">
                  <c:v>1.6900000000000013</c:v>
                </c:pt>
                <c:pt idx="170">
                  <c:v>1.7000000000000013</c:v>
                </c:pt>
                <c:pt idx="171">
                  <c:v>1.7100000000000013</c:v>
                </c:pt>
                <c:pt idx="172">
                  <c:v>1.7200000000000013</c:v>
                </c:pt>
                <c:pt idx="173">
                  <c:v>1.7300000000000013</c:v>
                </c:pt>
                <c:pt idx="174">
                  <c:v>1.7400000000000013</c:v>
                </c:pt>
                <c:pt idx="175">
                  <c:v>1.7500000000000013</c:v>
                </c:pt>
                <c:pt idx="176">
                  <c:v>1.7600000000000013</c:v>
                </c:pt>
                <c:pt idx="177">
                  <c:v>1.7700000000000014</c:v>
                </c:pt>
                <c:pt idx="178">
                  <c:v>1.7800000000000014</c:v>
                </c:pt>
                <c:pt idx="179">
                  <c:v>1.7900000000000014</c:v>
                </c:pt>
                <c:pt idx="180">
                  <c:v>1.8000000000000014</c:v>
                </c:pt>
                <c:pt idx="181">
                  <c:v>1.8100000000000014</c:v>
                </c:pt>
                <c:pt idx="182">
                  <c:v>1.8200000000000014</c:v>
                </c:pt>
                <c:pt idx="183">
                  <c:v>1.8300000000000014</c:v>
                </c:pt>
                <c:pt idx="184">
                  <c:v>1.8400000000000014</c:v>
                </c:pt>
                <c:pt idx="185">
                  <c:v>1.8500000000000014</c:v>
                </c:pt>
                <c:pt idx="186">
                  <c:v>1.8600000000000014</c:v>
                </c:pt>
                <c:pt idx="187">
                  <c:v>1.8700000000000014</c:v>
                </c:pt>
                <c:pt idx="188">
                  <c:v>1.8800000000000014</c:v>
                </c:pt>
                <c:pt idx="189">
                  <c:v>1.8900000000000015</c:v>
                </c:pt>
                <c:pt idx="190">
                  <c:v>1.9000000000000015</c:v>
                </c:pt>
                <c:pt idx="191">
                  <c:v>1.9100000000000015</c:v>
                </c:pt>
                <c:pt idx="192">
                  <c:v>1.9200000000000015</c:v>
                </c:pt>
                <c:pt idx="193">
                  <c:v>1.9300000000000015</c:v>
                </c:pt>
                <c:pt idx="194">
                  <c:v>1.9400000000000015</c:v>
                </c:pt>
                <c:pt idx="195">
                  <c:v>1.9500000000000015</c:v>
                </c:pt>
                <c:pt idx="196">
                  <c:v>1.9600000000000015</c:v>
                </c:pt>
                <c:pt idx="197">
                  <c:v>1.9700000000000015</c:v>
                </c:pt>
                <c:pt idx="198">
                  <c:v>1.9800000000000015</c:v>
                </c:pt>
                <c:pt idx="199">
                  <c:v>1.9900000000000015</c:v>
                </c:pt>
                <c:pt idx="200">
                  <c:v>2.0000000000000013</c:v>
                </c:pt>
                <c:pt idx="201">
                  <c:v>2.0100000000000011</c:v>
                </c:pt>
                <c:pt idx="202">
                  <c:v>2.0200000000000009</c:v>
                </c:pt>
                <c:pt idx="203">
                  <c:v>2.0300000000000007</c:v>
                </c:pt>
                <c:pt idx="204">
                  <c:v>2.0400000000000005</c:v>
                </c:pt>
                <c:pt idx="205">
                  <c:v>2.0500000000000003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2.0799999999999996</c:v>
                </c:pt>
                <c:pt idx="209">
                  <c:v>2.0899999999999994</c:v>
                </c:pt>
                <c:pt idx="210">
                  <c:v>2.0999999999999992</c:v>
                </c:pt>
                <c:pt idx="211">
                  <c:v>2.109999999999999</c:v>
                </c:pt>
                <c:pt idx="212">
                  <c:v>2.1199999999999988</c:v>
                </c:pt>
                <c:pt idx="213">
                  <c:v>2.1299999999999986</c:v>
                </c:pt>
                <c:pt idx="214">
                  <c:v>2.1399999999999983</c:v>
                </c:pt>
                <c:pt idx="215">
                  <c:v>2.1499999999999981</c:v>
                </c:pt>
                <c:pt idx="216">
                  <c:v>2.1599999999999979</c:v>
                </c:pt>
                <c:pt idx="217">
                  <c:v>2.1699999999999977</c:v>
                </c:pt>
                <c:pt idx="218">
                  <c:v>2.1799999999999975</c:v>
                </c:pt>
                <c:pt idx="219">
                  <c:v>2.1899999999999973</c:v>
                </c:pt>
                <c:pt idx="220">
                  <c:v>2.1999999999999971</c:v>
                </c:pt>
                <c:pt idx="221">
                  <c:v>2.2099999999999969</c:v>
                </c:pt>
                <c:pt idx="222">
                  <c:v>2.2199999999999966</c:v>
                </c:pt>
                <c:pt idx="223">
                  <c:v>2.2299999999999964</c:v>
                </c:pt>
                <c:pt idx="224">
                  <c:v>2.2399999999999962</c:v>
                </c:pt>
                <c:pt idx="225">
                  <c:v>2.249999999999996</c:v>
                </c:pt>
                <c:pt idx="226">
                  <c:v>2.2599999999999958</c:v>
                </c:pt>
                <c:pt idx="227">
                  <c:v>2.2699999999999956</c:v>
                </c:pt>
                <c:pt idx="228">
                  <c:v>2.2799999999999954</c:v>
                </c:pt>
                <c:pt idx="229">
                  <c:v>2.2899999999999952</c:v>
                </c:pt>
                <c:pt idx="230">
                  <c:v>2.2999999999999949</c:v>
                </c:pt>
                <c:pt idx="231">
                  <c:v>2.3099999999999947</c:v>
                </c:pt>
                <c:pt idx="232">
                  <c:v>2.3199999999999945</c:v>
                </c:pt>
                <c:pt idx="233">
                  <c:v>2.3299999999999943</c:v>
                </c:pt>
                <c:pt idx="234">
                  <c:v>2.3399999999999941</c:v>
                </c:pt>
                <c:pt idx="235">
                  <c:v>2.3499999999999939</c:v>
                </c:pt>
                <c:pt idx="236">
                  <c:v>2.3599999999999937</c:v>
                </c:pt>
                <c:pt idx="237">
                  <c:v>2.3699999999999934</c:v>
                </c:pt>
                <c:pt idx="238">
                  <c:v>2.3799999999999932</c:v>
                </c:pt>
                <c:pt idx="239">
                  <c:v>2.389999999999993</c:v>
                </c:pt>
                <c:pt idx="240">
                  <c:v>2.3999999999999928</c:v>
                </c:pt>
                <c:pt idx="241">
                  <c:v>2.4099999999999926</c:v>
                </c:pt>
                <c:pt idx="242">
                  <c:v>2.4199999999999924</c:v>
                </c:pt>
                <c:pt idx="243">
                  <c:v>2.4299999999999922</c:v>
                </c:pt>
                <c:pt idx="244">
                  <c:v>2.439999999999992</c:v>
                </c:pt>
                <c:pt idx="245">
                  <c:v>2.4499999999999917</c:v>
                </c:pt>
                <c:pt idx="246">
                  <c:v>2.4599999999999915</c:v>
                </c:pt>
                <c:pt idx="247">
                  <c:v>2.4699999999999913</c:v>
                </c:pt>
                <c:pt idx="248">
                  <c:v>2.4799999999999911</c:v>
                </c:pt>
                <c:pt idx="249">
                  <c:v>2.4899999999999909</c:v>
                </c:pt>
                <c:pt idx="250">
                  <c:v>2.4999999999999907</c:v>
                </c:pt>
                <c:pt idx="251">
                  <c:v>2.5099999999999905</c:v>
                </c:pt>
                <c:pt idx="252">
                  <c:v>2.5199999999999902</c:v>
                </c:pt>
                <c:pt idx="253">
                  <c:v>2.52999999999999</c:v>
                </c:pt>
                <c:pt idx="254">
                  <c:v>2.5399999999999898</c:v>
                </c:pt>
                <c:pt idx="255">
                  <c:v>2.5499999999999896</c:v>
                </c:pt>
                <c:pt idx="256">
                  <c:v>2.5599999999999894</c:v>
                </c:pt>
                <c:pt idx="257">
                  <c:v>2.5699999999999892</c:v>
                </c:pt>
                <c:pt idx="258">
                  <c:v>2.579999999999989</c:v>
                </c:pt>
                <c:pt idx="259">
                  <c:v>2.5899999999999888</c:v>
                </c:pt>
                <c:pt idx="260">
                  <c:v>2.5999999999999885</c:v>
                </c:pt>
                <c:pt idx="261">
                  <c:v>2.6099999999999883</c:v>
                </c:pt>
                <c:pt idx="262">
                  <c:v>2.6199999999999881</c:v>
                </c:pt>
                <c:pt idx="263">
                  <c:v>2.6299999999999879</c:v>
                </c:pt>
                <c:pt idx="264">
                  <c:v>2.6399999999999877</c:v>
                </c:pt>
                <c:pt idx="265">
                  <c:v>2.6499999999999875</c:v>
                </c:pt>
                <c:pt idx="266">
                  <c:v>2.6599999999999873</c:v>
                </c:pt>
                <c:pt idx="267">
                  <c:v>2.6699999999999871</c:v>
                </c:pt>
                <c:pt idx="268">
                  <c:v>2.6799999999999868</c:v>
                </c:pt>
                <c:pt idx="269">
                  <c:v>2.6899999999999866</c:v>
                </c:pt>
                <c:pt idx="270">
                  <c:v>2.6999999999999864</c:v>
                </c:pt>
                <c:pt idx="271">
                  <c:v>2.7099999999999862</c:v>
                </c:pt>
                <c:pt idx="272">
                  <c:v>2.719999999999986</c:v>
                </c:pt>
                <c:pt idx="273">
                  <c:v>2.7299999999999858</c:v>
                </c:pt>
                <c:pt idx="274">
                  <c:v>2.7399999999999856</c:v>
                </c:pt>
                <c:pt idx="275">
                  <c:v>2.7499999999999853</c:v>
                </c:pt>
                <c:pt idx="276">
                  <c:v>2.7599999999999851</c:v>
                </c:pt>
                <c:pt idx="277">
                  <c:v>2.7699999999999849</c:v>
                </c:pt>
                <c:pt idx="278">
                  <c:v>2.7799999999999847</c:v>
                </c:pt>
                <c:pt idx="279">
                  <c:v>2.7899999999999845</c:v>
                </c:pt>
                <c:pt idx="280">
                  <c:v>2.7999999999999843</c:v>
                </c:pt>
                <c:pt idx="281">
                  <c:v>2.8099999999999841</c:v>
                </c:pt>
                <c:pt idx="282">
                  <c:v>2.8199999999999839</c:v>
                </c:pt>
                <c:pt idx="283">
                  <c:v>2.8299999999999836</c:v>
                </c:pt>
                <c:pt idx="284">
                  <c:v>2.8399999999999834</c:v>
                </c:pt>
                <c:pt idx="285">
                  <c:v>2.8499999999999832</c:v>
                </c:pt>
                <c:pt idx="286">
                  <c:v>2.859999999999983</c:v>
                </c:pt>
                <c:pt idx="287">
                  <c:v>2.8699999999999828</c:v>
                </c:pt>
                <c:pt idx="288">
                  <c:v>2.8799999999999826</c:v>
                </c:pt>
                <c:pt idx="289">
                  <c:v>2.8899999999999824</c:v>
                </c:pt>
                <c:pt idx="290">
                  <c:v>2.8999999999999821</c:v>
                </c:pt>
                <c:pt idx="291">
                  <c:v>2.9099999999999819</c:v>
                </c:pt>
                <c:pt idx="292">
                  <c:v>2.9199999999999817</c:v>
                </c:pt>
                <c:pt idx="293">
                  <c:v>2.9299999999999815</c:v>
                </c:pt>
                <c:pt idx="294">
                  <c:v>2.9399999999999813</c:v>
                </c:pt>
                <c:pt idx="295">
                  <c:v>2.9499999999999811</c:v>
                </c:pt>
                <c:pt idx="296">
                  <c:v>2.9599999999999809</c:v>
                </c:pt>
                <c:pt idx="297">
                  <c:v>2.9699999999999807</c:v>
                </c:pt>
                <c:pt idx="298">
                  <c:v>2.9799999999999804</c:v>
                </c:pt>
                <c:pt idx="299">
                  <c:v>2.9899999999999802</c:v>
                </c:pt>
                <c:pt idx="300">
                  <c:v>2.99999999999998</c:v>
                </c:pt>
                <c:pt idx="301">
                  <c:v>3.0099999999999798</c:v>
                </c:pt>
                <c:pt idx="302">
                  <c:v>3.0199999999999796</c:v>
                </c:pt>
                <c:pt idx="303">
                  <c:v>3.0299999999999794</c:v>
                </c:pt>
                <c:pt idx="304">
                  <c:v>3.0399999999999792</c:v>
                </c:pt>
                <c:pt idx="305">
                  <c:v>3.049999999999979</c:v>
                </c:pt>
                <c:pt idx="306">
                  <c:v>3.0599999999999787</c:v>
                </c:pt>
                <c:pt idx="307">
                  <c:v>3.0699999999999785</c:v>
                </c:pt>
                <c:pt idx="308">
                  <c:v>3.0799999999999783</c:v>
                </c:pt>
                <c:pt idx="309">
                  <c:v>3.0899999999999781</c:v>
                </c:pt>
                <c:pt idx="310">
                  <c:v>3.0999999999999779</c:v>
                </c:pt>
                <c:pt idx="311">
                  <c:v>3.1099999999999777</c:v>
                </c:pt>
                <c:pt idx="312">
                  <c:v>3.1199999999999775</c:v>
                </c:pt>
                <c:pt idx="313">
                  <c:v>3.1299999999999772</c:v>
                </c:pt>
                <c:pt idx="314">
                  <c:v>3.139999999999977</c:v>
                </c:pt>
                <c:pt idx="315">
                  <c:v>3.1499999999999768</c:v>
                </c:pt>
                <c:pt idx="316">
                  <c:v>3.1599999999999766</c:v>
                </c:pt>
                <c:pt idx="317">
                  <c:v>3.1699999999999764</c:v>
                </c:pt>
                <c:pt idx="318">
                  <c:v>3.1799999999999762</c:v>
                </c:pt>
                <c:pt idx="319">
                  <c:v>3.189999999999976</c:v>
                </c:pt>
                <c:pt idx="320">
                  <c:v>3.1999999999999758</c:v>
                </c:pt>
                <c:pt idx="321">
                  <c:v>3.2099999999999755</c:v>
                </c:pt>
                <c:pt idx="322">
                  <c:v>3.2199999999999753</c:v>
                </c:pt>
                <c:pt idx="323">
                  <c:v>3.2299999999999751</c:v>
                </c:pt>
                <c:pt idx="324">
                  <c:v>3.2399999999999749</c:v>
                </c:pt>
                <c:pt idx="325">
                  <c:v>3.2499999999999747</c:v>
                </c:pt>
                <c:pt idx="326">
                  <c:v>3.2599999999999745</c:v>
                </c:pt>
                <c:pt idx="327">
                  <c:v>3.2699999999999743</c:v>
                </c:pt>
                <c:pt idx="328">
                  <c:v>3.279999999999974</c:v>
                </c:pt>
                <c:pt idx="329">
                  <c:v>3.2899999999999738</c:v>
                </c:pt>
                <c:pt idx="330">
                  <c:v>3.2999999999999736</c:v>
                </c:pt>
                <c:pt idx="331">
                  <c:v>3.3099999999999734</c:v>
                </c:pt>
                <c:pt idx="332">
                  <c:v>3.3199999999999732</c:v>
                </c:pt>
                <c:pt idx="333">
                  <c:v>3.329999999999973</c:v>
                </c:pt>
                <c:pt idx="334">
                  <c:v>3.3399999999999728</c:v>
                </c:pt>
                <c:pt idx="335">
                  <c:v>3.3499999999999726</c:v>
                </c:pt>
                <c:pt idx="336">
                  <c:v>3.3599999999999723</c:v>
                </c:pt>
                <c:pt idx="337">
                  <c:v>3.3699999999999721</c:v>
                </c:pt>
                <c:pt idx="338">
                  <c:v>3.3799999999999719</c:v>
                </c:pt>
                <c:pt idx="339">
                  <c:v>3.3899999999999717</c:v>
                </c:pt>
                <c:pt idx="340">
                  <c:v>3.3999999999999715</c:v>
                </c:pt>
                <c:pt idx="341">
                  <c:v>3.4099999999999713</c:v>
                </c:pt>
                <c:pt idx="342">
                  <c:v>3.4199999999999711</c:v>
                </c:pt>
                <c:pt idx="343">
                  <c:v>3.4299999999999708</c:v>
                </c:pt>
                <c:pt idx="344">
                  <c:v>3.4399999999999706</c:v>
                </c:pt>
                <c:pt idx="345">
                  <c:v>3.4499999999999704</c:v>
                </c:pt>
                <c:pt idx="346">
                  <c:v>3.4599999999999702</c:v>
                </c:pt>
                <c:pt idx="347">
                  <c:v>3.46999999999997</c:v>
                </c:pt>
                <c:pt idx="348">
                  <c:v>3.4799999999999698</c:v>
                </c:pt>
                <c:pt idx="349">
                  <c:v>3.4899999999999696</c:v>
                </c:pt>
                <c:pt idx="350">
                  <c:v>3.4999999999999694</c:v>
                </c:pt>
                <c:pt idx="351">
                  <c:v>3.5099999999999691</c:v>
                </c:pt>
                <c:pt idx="352">
                  <c:v>3.5199999999999689</c:v>
                </c:pt>
                <c:pt idx="353">
                  <c:v>3.5299999999999687</c:v>
                </c:pt>
                <c:pt idx="354">
                  <c:v>3.5399999999999685</c:v>
                </c:pt>
                <c:pt idx="355">
                  <c:v>3.5499999999999683</c:v>
                </c:pt>
                <c:pt idx="356">
                  <c:v>3.5599999999999681</c:v>
                </c:pt>
                <c:pt idx="357">
                  <c:v>3.5699999999999679</c:v>
                </c:pt>
                <c:pt idx="358">
                  <c:v>3.5799999999999677</c:v>
                </c:pt>
                <c:pt idx="359">
                  <c:v>3.5899999999999674</c:v>
                </c:pt>
                <c:pt idx="360">
                  <c:v>3.5999999999999672</c:v>
                </c:pt>
                <c:pt idx="361">
                  <c:v>3.609999999999967</c:v>
                </c:pt>
                <c:pt idx="362">
                  <c:v>3.6199999999999668</c:v>
                </c:pt>
                <c:pt idx="363">
                  <c:v>3.6299999999999666</c:v>
                </c:pt>
                <c:pt idx="364">
                  <c:v>3.6399999999999664</c:v>
                </c:pt>
                <c:pt idx="365">
                  <c:v>3.6499999999999662</c:v>
                </c:pt>
                <c:pt idx="366">
                  <c:v>3.6599999999999659</c:v>
                </c:pt>
                <c:pt idx="367">
                  <c:v>3.6699999999999657</c:v>
                </c:pt>
                <c:pt idx="368">
                  <c:v>3.6799999999999655</c:v>
                </c:pt>
                <c:pt idx="369">
                  <c:v>3.6899999999999653</c:v>
                </c:pt>
                <c:pt idx="370">
                  <c:v>3.6999999999999651</c:v>
                </c:pt>
                <c:pt idx="371">
                  <c:v>3.7099999999999649</c:v>
                </c:pt>
                <c:pt idx="372">
                  <c:v>3.7199999999999647</c:v>
                </c:pt>
                <c:pt idx="373">
                  <c:v>3.7299999999999645</c:v>
                </c:pt>
                <c:pt idx="374">
                  <c:v>3.7399999999999642</c:v>
                </c:pt>
                <c:pt idx="375">
                  <c:v>3.749999999999964</c:v>
                </c:pt>
                <c:pt idx="376">
                  <c:v>3.7599999999999638</c:v>
                </c:pt>
                <c:pt idx="377">
                  <c:v>3.7699999999999636</c:v>
                </c:pt>
                <c:pt idx="378">
                  <c:v>3.7799999999999634</c:v>
                </c:pt>
                <c:pt idx="379">
                  <c:v>3.7899999999999632</c:v>
                </c:pt>
                <c:pt idx="380">
                  <c:v>3.799999999999963</c:v>
                </c:pt>
                <c:pt idx="381">
                  <c:v>3.8099999999999627</c:v>
                </c:pt>
                <c:pt idx="382">
                  <c:v>3.8199999999999625</c:v>
                </c:pt>
                <c:pt idx="383">
                  <c:v>3.8299999999999623</c:v>
                </c:pt>
                <c:pt idx="384">
                  <c:v>3.8399999999999621</c:v>
                </c:pt>
                <c:pt idx="385">
                  <c:v>3.8499999999999619</c:v>
                </c:pt>
                <c:pt idx="386">
                  <c:v>3.8599999999999617</c:v>
                </c:pt>
                <c:pt idx="387">
                  <c:v>3.8699999999999615</c:v>
                </c:pt>
                <c:pt idx="388">
                  <c:v>3.8799999999999613</c:v>
                </c:pt>
                <c:pt idx="389">
                  <c:v>3.889999999999961</c:v>
                </c:pt>
                <c:pt idx="390">
                  <c:v>3.8999999999999608</c:v>
                </c:pt>
                <c:pt idx="391">
                  <c:v>3.9099999999999606</c:v>
                </c:pt>
                <c:pt idx="392">
                  <c:v>3.9199999999999604</c:v>
                </c:pt>
                <c:pt idx="393">
                  <c:v>3.9299999999999602</c:v>
                </c:pt>
                <c:pt idx="394">
                  <c:v>3.93999999999996</c:v>
                </c:pt>
                <c:pt idx="395">
                  <c:v>3.9499999999999598</c:v>
                </c:pt>
                <c:pt idx="396">
                  <c:v>3.9599999999999596</c:v>
                </c:pt>
                <c:pt idx="397">
                  <c:v>3.9699999999999593</c:v>
                </c:pt>
                <c:pt idx="398">
                  <c:v>3.9799999999999591</c:v>
                </c:pt>
                <c:pt idx="399">
                  <c:v>3.9899999999999589</c:v>
                </c:pt>
                <c:pt idx="400">
                  <c:v>3.9999999999999587</c:v>
                </c:pt>
              </c:numCache>
            </c:numRef>
          </c:xVal>
          <c:yVal>
            <c:numRef>
              <c:f>'Horizontal response spectra'!$B$14:$B$414</c:f>
              <c:numCache>
                <c:formatCode>General</c:formatCode>
                <c:ptCount val="401"/>
                <c:pt idx="0">
                  <c:v>1.1000000000000001</c:v>
                </c:pt>
                <c:pt idx="1">
                  <c:v>1.6500000000000001</c:v>
                </c:pt>
                <c:pt idx="2">
                  <c:v>2.2000000000000002</c:v>
                </c:pt>
                <c:pt idx="3">
                  <c:v>2.75</c:v>
                </c:pt>
                <c:pt idx="4">
                  <c:v>2.75</c:v>
                </c:pt>
                <c:pt idx="5">
                  <c:v>2.75</c:v>
                </c:pt>
                <c:pt idx="6">
                  <c:v>2.75</c:v>
                </c:pt>
                <c:pt idx="7">
                  <c:v>2.75</c:v>
                </c:pt>
                <c:pt idx="8">
                  <c:v>2.75</c:v>
                </c:pt>
                <c:pt idx="9">
                  <c:v>2.75</c:v>
                </c:pt>
                <c:pt idx="10">
                  <c:v>2.75</c:v>
                </c:pt>
                <c:pt idx="11">
                  <c:v>2.75</c:v>
                </c:pt>
                <c:pt idx="12">
                  <c:v>2.75</c:v>
                </c:pt>
                <c:pt idx="13">
                  <c:v>2.75</c:v>
                </c:pt>
                <c:pt idx="14">
                  <c:v>2.75</c:v>
                </c:pt>
                <c:pt idx="15">
                  <c:v>2.75</c:v>
                </c:pt>
                <c:pt idx="16">
                  <c:v>2.75</c:v>
                </c:pt>
                <c:pt idx="17">
                  <c:v>2.75</c:v>
                </c:pt>
                <c:pt idx="18">
                  <c:v>2.75</c:v>
                </c:pt>
                <c:pt idx="19">
                  <c:v>2.75</c:v>
                </c:pt>
                <c:pt idx="20">
                  <c:v>2.75</c:v>
                </c:pt>
                <c:pt idx="21">
                  <c:v>2.6190476190476186</c:v>
                </c:pt>
                <c:pt idx="22">
                  <c:v>2.4999999999999996</c:v>
                </c:pt>
                <c:pt idx="23">
                  <c:v>2.3913043478260865</c:v>
                </c:pt>
                <c:pt idx="24">
                  <c:v>2.2916666666666661</c:v>
                </c:pt>
                <c:pt idx="25">
                  <c:v>2.1999999999999993</c:v>
                </c:pt>
                <c:pt idx="26">
                  <c:v>2.115384615384615</c:v>
                </c:pt>
                <c:pt idx="27">
                  <c:v>2.0370370370370368</c:v>
                </c:pt>
                <c:pt idx="28">
                  <c:v>1.9642857142857137</c:v>
                </c:pt>
                <c:pt idx="29">
                  <c:v>1.8965517241379306</c:v>
                </c:pt>
                <c:pt idx="30">
                  <c:v>1.833333333333333</c:v>
                </c:pt>
                <c:pt idx="31">
                  <c:v>1.7741935483870961</c:v>
                </c:pt>
                <c:pt idx="32">
                  <c:v>1.7187499999999993</c:v>
                </c:pt>
                <c:pt idx="33">
                  <c:v>1.6666666666666661</c:v>
                </c:pt>
                <c:pt idx="34">
                  <c:v>1.6176470588235288</c:v>
                </c:pt>
                <c:pt idx="35">
                  <c:v>1.5714285714285707</c:v>
                </c:pt>
                <c:pt idx="36">
                  <c:v>1.5277777777777772</c:v>
                </c:pt>
                <c:pt idx="37">
                  <c:v>1.486486486486486</c:v>
                </c:pt>
                <c:pt idx="38">
                  <c:v>1.447368421052631</c:v>
                </c:pt>
                <c:pt idx="39">
                  <c:v>1.4102564102564099</c:v>
                </c:pt>
                <c:pt idx="40">
                  <c:v>1.3749999999999993</c:v>
                </c:pt>
                <c:pt idx="41">
                  <c:v>1.3414634146341458</c:v>
                </c:pt>
                <c:pt idx="42">
                  <c:v>1.3095238095238091</c:v>
                </c:pt>
                <c:pt idx="43">
                  <c:v>1.2790697674418599</c:v>
                </c:pt>
                <c:pt idx="44">
                  <c:v>1.2499999999999996</c:v>
                </c:pt>
                <c:pt idx="45">
                  <c:v>1.2222222222222217</c:v>
                </c:pt>
                <c:pt idx="46">
                  <c:v>1.195652173913043</c:v>
                </c:pt>
                <c:pt idx="47">
                  <c:v>1.1702127659574462</c:v>
                </c:pt>
                <c:pt idx="48">
                  <c:v>1.1458333333333328</c:v>
                </c:pt>
                <c:pt idx="49">
                  <c:v>1.1224489795918362</c:v>
                </c:pt>
                <c:pt idx="50">
                  <c:v>1.0999999999999996</c:v>
                </c:pt>
                <c:pt idx="51">
                  <c:v>1.0784313725490191</c:v>
                </c:pt>
                <c:pt idx="52">
                  <c:v>1.0576923076923073</c:v>
                </c:pt>
                <c:pt idx="53">
                  <c:v>1.0377358490566033</c:v>
                </c:pt>
                <c:pt idx="54">
                  <c:v>1.0185185185185182</c:v>
                </c:pt>
                <c:pt idx="55">
                  <c:v>0.99999999999999956</c:v>
                </c:pt>
                <c:pt idx="56">
                  <c:v>0.98214285714285676</c:v>
                </c:pt>
                <c:pt idx="57">
                  <c:v>0.96491228070175405</c:v>
                </c:pt>
                <c:pt idx="58">
                  <c:v>0.94827586206896508</c:v>
                </c:pt>
                <c:pt idx="59">
                  <c:v>0.93220338983050799</c:v>
                </c:pt>
                <c:pt idx="60">
                  <c:v>0.9166666666666663</c:v>
                </c:pt>
                <c:pt idx="61">
                  <c:v>0.90163934426229475</c:v>
                </c:pt>
                <c:pt idx="62">
                  <c:v>0.88709677419354793</c:v>
                </c:pt>
                <c:pt idx="63">
                  <c:v>0.87301587301587269</c:v>
                </c:pt>
                <c:pt idx="64">
                  <c:v>0.85937499999999956</c:v>
                </c:pt>
                <c:pt idx="65">
                  <c:v>0.8461538461538457</c:v>
                </c:pt>
                <c:pt idx="66">
                  <c:v>0.83333333333333293</c:v>
                </c:pt>
                <c:pt idx="67">
                  <c:v>0.8208955223880593</c:v>
                </c:pt>
                <c:pt idx="68">
                  <c:v>0.80882352941176427</c:v>
                </c:pt>
                <c:pt idx="69">
                  <c:v>0.79710144927536186</c:v>
                </c:pt>
                <c:pt idx="70">
                  <c:v>0.78571428571428537</c:v>
                </c:pt>
                <c:pt idx="71">
                  <c:v>0.7746478873239433</c:v>
                </c:pt>
                <c:pt idx="72">
                  <c:v>0.76388888888888851</c:v>
                </c:pt>
                <c:pt idx="73">
                  <c:v>0.75342465753424626</c:v>
                </c:pt>
                <c:pt idx="74">
                  <c:v>0.74324324324324287</c:v>
                </c:pt>
                <c:pt idx="75">
                  <c:v>0.73333333333333284</c:v>
                </c:pt>
                <c:pt idx="76">
                  <c:v>0.72368421052631549</c:v>
                </c:pt>
                <c:pt idx="77">
                  <c:v>0.71428571428571397</c:v>
                </c:pt>
                <c:pt idx="78">
                  <c:v>0.70512820512820473</c:v>
                </c:pt>
                <c:pt idx="79">
                  <c:v>0.69620253164556922</c:v>
                </c:pt>
                <c:pt idx="80">
                  <c:v>0.68749999999999967</c:v>
                </c:pt>
                <c:pt idx="81">
                  <c:v>0.67901234567901203</c:v>
                </c:pt>
                <c:pt idx="82">
                  <c:v>0.67073170731707277</c:v>
                </c:pt>
                <c:pt idx="83">
                  <c:v>0.66265060240963813</c:v>
                </c:pt>
                <c:pt idx="84">
                  <c:v>0.65476190476190443</c:v>
                </c:pt>
                <c:pt idx="85">
                  <c:v>0.64705882352941135</c:v>
                </c:pt>
                <c:pt idx="86">
                  <c:v>0.63953488372092981</c:v>
                </c:pt>
                <c:pt idx="87">
                  <c:v>0.63218390804597657</c:v>
                </c:pt>
                <c:pt idx="88">
                  <c:v>0.62499999999999967</c:v>
                </c:pt>
                <c:pt idx="89">
                  <c:v>0.61797752808988737</c:v>
                </c:pt>
                <c:pt idx="90">
                  <c:v>0.61111111111111072</c:v>
                </c:pt>
                <c:pt idx="91">
                  <c:v>0.60439560439560402</c:v>
                </c:pt>
                <c:pt idx="92">
                  <c:v>0.5978260869565214</c:v>
                </c:pt>
                <c:pt idx="93">
                  <c:v>0.59139784946236518</c:v>
                </c:pt>
                <c:pt idx="94">
                  <c:v>0.58510638297872308</c:v>
                </c:pt>
                <c:pt idx="95">
                  <c:v>0.57894736842105232</c:v>
                </c:pt>
                <c:pt idx="96">
                  <c:v>0.5729166666666663</c:v>
                </c:pt>
                <c:pt idx="97">
                  <c:v>0.56701030927835017</c:v>
                </c:pt>
                <c:pt idx="98">
                  <c:v>0.56122448979591799</c:v>
                </c:pt>
                <c:pt idx="99">
                  <c:v>0.55555555555555525</c:v>
                </c:pt>
                <c:pt idx="100">
                  <c:v>0.5499999999999996</c:v>
                </c:pt>
                <c:pt idx="101">
                  <c:v>0.54455445544554415</c:v>
                </c:pt>
                <c:pt idx="102">
                  <c:v>0.53921568627450944</c:v>
                </c:pt>
                <c:pt idx="103">
                  <c:v>0.5339805825242715</c:v>
                </c:pt>
                <c:pt idx="104">
                  <c:v>0.52884615384615352</c:v>
                </c:pt>
                <c:pt idx="105">
                  <c:v>0.5238095238095235</c:v>
                </c:pt>
                <c:pt idx="106">
                  <c:v>0.51886792452830155</c:v>
                </c:pt>
                <c:pt idx="107">
                  <c:v>0.51401869158878477</c:v>
                </c:pt>
                <c:pt idx="108">
                  <c:v>0.50925925925925897</c:v>
                </c:pt>
                <c:pt idx="109">
                  <c:v>0.50458715596330239</c:v>
                </c:pt>
                <c:pt idx="110">
                  <c:v>0.49999999999999972</c:v>
                </c:pt>
                <c:pt idx="111">
                  <c:v>0.49549549549549515</c:v>
                </c:pt>
                <c:pt idx="112">
                  <c:v>0.49107142857142827</c:v>
                </c:pt>
                <c:pt idx="113">
                  <c:v>0.48672566371681386</c:v>
                </c:pt>
                <c:pt idx="114">
                  <c:v>0.48245614035087686</c:v>
                </c:pt>
                <c:pt idx="115">
                  <c:v>0.47826086956521707</c:v>
                </c:pt>
                <c:pt idx="116">
                  <c:v>0.47413793103448248</c:v>
                </c:pt>
                <c:pt idx="117">
                  <c:v>0.4700854700854698</c:v>
                </c:pt>
                <c:pt idx="118">
                  <c:v>0.46610169491525388</c:v>
                </c:pt>
                <c:pt idx="119">
                  <c:v>0.46218487394957958</c:v>
                </c:pt>
                <c:pt idx="120">
                  <c:v>0.45833333333333298</c:v>
                </c:pt>
                <c:pt idx="121">
                  <c:v>0.45454545454545425</c:v>
                </c:pt>
                <c:pt idx="122">
                  <c:v>0.45081967213114726</c:v>
                </c:pt>
                <c:pt idx="123">
                  <c:v>0.4471544715447151</c:v>
                </c:pt>
                <c:pt idx="124">
                  <c:v>0.44354838709677386</c:v>
                </c:pt>
                <c:pt idx="125">
                  <c:v>0.43999999999999972</c:v>
                </c:pt>
                <c:pt idx="126">
                  <c:v>0.43650793650793623</c:v>
                </c:pt>
                <c:pt idx="127">
                  <c:v>0.43307086614173196</c:v>
                </c:pt>
                <c:pt idx="128">
                  <c:v>0.42968749999999967</c:v>
                </c:pt>
                <c:pt idx="129">
                  <c:v>0.42635658914728652</c:v>
                </c:pt>
                <c:pt idx="130">
                  <c:v>0.4230769230769228</c:v>
                </c:pt>
                <c:pt idx="131">
                  <c:v>0.41984732824427451</c:v>
                </c:pt>
                <c:pt idx="132">
                  <c:v>0.41666666666666635</c:v>
                </c:pt>
                <c:pt idx="133">
                  <c:v>0.41353383458646592</c:v>
                </c:pt>
                <c:pt idx="134">
                  <c:v>0.41044776119402959</c:v>
                </c:pt>
                <c:pt idx="135">
                  <c:v>0.40740740740740716</c:v>
                </c:pt>
                <c:pt idx="136">
                  <c:v>0.40441176470588208</c:v>
                </c:pt>
                <c:pt idx="137">
                  <c:v>0.40145985401459827</c:v>
                </c:pt>
                <c:pt idx="138">
                  <c:v>0.39855072463768088</c:v>
                </c:pt>
                <c:pt idx="139">
                  <c:v>0.39568345323740983</c:v>
                </c:pt>
                <c:pt idx="140">
                  <c:v>0.39285714285714263</c:v>
                </c:pt>
                <c:pt idx="141">
                  <c:v>0.39007092198581533</c:v>
                </c:pt>
                <c:pt idx="142">
                  <c:v>0.38732394366197154</c:v>
                </c:pt>
                <c:pt idx="143">
                  <c:v>0.38461538461538436</c:v>
                </c:pt>
                <c:pt idx="144">
                  <c:v>0.38194444444444414</c:v>
                </c:pt>
                <c:pt idx="145">
                  <c:v>0.37931034482758597</c:v>
                </c:pt>
                <c:pt idx="146">
                  <c:v>0.37671232876712302</c:v>
                </c:pt>
                <c:pt idx="147">
                  <c:v>0.37414965986394533</c:v>
                </c:pt>
                <c:pt idx="148">
                  <c:v>0.37162162162162132</c:v>
                </c:pt>
                <c:pt idx="149">
                  <c:v>0.36912751677852329</c:v>
                </c:pt>
                <c:pt idx="150">
                  <c:v>0.36666666666666642</c:v>
                </c:pt>
                <c:pt idx="151">
                  <c:v>0.36423841059602624</c:v>
                </c:pt>
                <c:pt idx="152">
                  <c:v>0.36184210526315763</c:v>
                </c:pt>
                <c:pt idx="153">
                  <c:v>0.35947712418300626</c:v>
                </c:pt>
                <c:pt idx="154">
                  <c:v>0.35714285714285687</c:v>
                </c:pt>
                <c:pt idx="155">
                  <c:v>0.3548387096774191</c:v>
                </c:pt>
                <c:pt idx="156">
                  <c:v>0.35256410256410231</c:v>
                </c:pt>
                <c:pt idx="157">
                  <c:v>0.35031847133757937</c:v>
                </c:pt>
                <c:pt idx="158">
                  <c:v>0.34810126582278461</c:v>
                </c:pt>
                <c:pt idx="159">
                  <c:v>0.34591194968553435</c:v>
                </c:pt>
                <c:pt idx="160">
                  <c:v>0.34374999999999978</c:v>
                </c:pt>
                <c:pt idx="161">
                  <c:v>0.34161490683229789</c:v>
                </c:pt>
                <c:pt idx="162">
                  <c:v>0.3395061728395059</c:v>
                </c:pt>
                <c:pt idx="163">
                  <c:v>0.33742331288343536</c:v>
                </c:pt>
                <c:pt idx="164">
                  <c:v>0.33536585365853633</c:v>
                </c:pt>
                <c:pt idx="165">
                  <c:v>0.33333333333333309</c:v>
                </c:pt>
                <c:pt idx="166">
                  <c:v>0.33132530120481907</c:v>
                </c:pt>
                <c:pt idx="167">
                  <c:v>0.32934131736526923</c:v>
                </c:pt>
                <c:pt idx="168">
                  <c:v>0.32738095238095211</c:v>
                </c:pt>
                <c:pt idx="169">
                  <c:v>0.3254437869822483</c:v>
                </c:pt>
                <c:pt idx="170">
                  <c:v>0.32352941176470562</c:v>
                </c:pt>
                <c:pt idx="171">
                  <c:v>0.32163742690058461</c:v>
                </c:pt>
                <c:pt idx="172">
                  <c:v>0.31976744186046491</c:v>
                </c:pt>
                <c:pt idx="173">
                  <c:v>0.31791907514450846</c:v>
                </c:pt>
                <c:pt idx="174">
                  <c:v>0.31609195402298829</c:v>
                </c:pt>
                <c:pt idx="175">
                  <c:v>0.31428571428571406</c:v>
                </c:pt>
                <c:pt idx="176">
                  <c:v>0.31249999999999978</c:v>
                </c:pt>
                <c:pt idx="177">
                  <c:v>0.3107344632768359</c:v>
                </c:pt>
                <c:pt idx="178">
                  <c:v>0.30898876404494358</c:v>
                </c:pt>
                <c:pt idx="179">
                  <c:v>0.30726256983240202</c:v>
                </c:pt>
                <c:pt idx="180">
                  <c:v>0.30555555555555536</c:v>
                </c:pt>
                <c:pt idx="181">
                  <c:v>0.30386740331491691</c:v>
                </c:pt>
                <c:pt idx="182">
                  <c:v>0.30219780219780201</c:v>
                </c:pt>
                <c:pt idx="183">
                  <c:v>0.30054644808743147</c:v>
                </c:pt>
                <c:pt idx="184">
                  <c:v>0.29891304347826064</c:v>
                </c:pt>
                <c:pt idx="185">
                  <c:v>0.29729729729729709</c:v>
                </c:pt>
                <c:pt idx="186">
                  <c:v>0.29569892473118259</c:v>
                </c:pt>
                <c:pt idx="187">
                  <c:v>0.29411764705882332</c:v>
                </c:pt>
                <c:pt idx="188">
                  <c:v>0.29255319148936149</c:v>
                </c:pt>
                <c:pt idx="189">
                  <c:v>0.29100529100529082</c:v>
                </c:pt>
                <c:pt idx="190">
                  <c:v>0.28947368421052611</c:v>
                </c:pt>
                <c:pt idx="191">
                  <c:v>0.28795811518324588</c:v>
                </c:pt>
                <c:pt idx="192">
                  <c:v>0.28645833333333309</c:v>
                </c:pt>
                <c:pt idx="193">
                  <c:v>0.2849740932642485</c:v>
                </c:pt>
                <c:pt idx="194">
                  <c:v>0.28350515463917503</c:v>
                </c:pt>
                <c:pt idx="195">
                  <c:v>0.28205128205128183</c:v>
                </c:pt>
                <c:pt idx="196">
                  <c:v>0.280612244897959</c:v>
                </c:pt>
                <c:pt idx="197">
                  <c:v>0.27918781725888303</c:v>
                </c:pt>
                <c:pt idx="198">
                  <c:v>0.27777777777777757</c:v>
                </c:pt>
                <c:pt idx="199">
                  <c:v>0.2763819095477385</c:v>
                </c:pt>
                <c:pt idx="200">
                  <c:v>0.2749999999999998</c:v>
                </c:pt>
                <c:pt idx="201">
                  <c:v>0.27363184079601977</c:v>
                </c:pt>
                <c:pt idx="202">
                  <c:v>0.27227722772277219</c:v>
                </c:pt>
                <c:pt idx="203">
                  <c:v>0.27093596059113295</c:v>
                </c:pt>
                <c:pt idx="204">
                  <c:v>0.26960784313725483</c:v>
                </c:pt>
                <c:pt idx="205">
                  <c:v>0.26829268292682923</c:v>
                </c:pt>
                <c:pt idx="206">
                  <c:v>0.26699029126213591</c:v>
                </c:pt>
                <c:pt idx="207">
                  <c:v>0.26570048309178745</c:v>
                </c:pt>
                <c:pt idx="208">
                  <c:v>0.26442307692307698</c:v>
                </c:pt>
                <c:pt idx="209">
                  <c:v>0.2631578947368422</c:v>
                </c:pt>
                <c:pt idx="210">
                  <c:v>0.26190476190476203</c:v>
                </c:pt>
                <c:pt idx="211">
                  <c:v>0.26066350710900488</c:v>
                </c:pt>
                <c:pt idx="212">
                  <c:v>0.25943396226415111</c:v>
                </c:pt>
                <c:pt idx="213">
                  <c:v>0.25821596244131473</c:v>
                </c:pt>
                <c:pt idx="214">
                  <c:v>0.25700934579439272</c:v>
                </c:pt>
                <c:pt idx="215">
                  <c:v>0.25581395348837233</c:v>
                </c:pt>
                <c:pt idx="216">
                  <c:v>0.25462962962962987</c:v>
                </c:pt>
                <c:pt idx="217">
                  <c:v>0.25345622119815697</c:v>
                </c:pt>
                <c:pt idx="218">
                  <c:v>0.2522935779816517</c:v>
                </c:pt>
                <c:pt idx="219">
                  <c:v>0.25114155251141584</c:v>
                </c:pt>
                <c:pt idx="220">
                  <c:v>0.25000000000000033</c:v>
                </c:pt>
                <c:pt idx="221">
                  <c:v>0.24886877828054335</c:v>
                </c:pt>
                <c:pt idx="222">
                  <c:v>0.2477477477477481</c:v>
                </c:pt>
                <c:pt idx="223">
                  <c:v>0.24663677130044884</c:v>
                </c:pt>
                <c:pt idx="224">
                  <c:v>0.24553571428571472</c:v>
                </c:pt>
                <c:pt idx="225">
                  <c:v>0.24444444444444488</c:v>
                </c:pt>
                <c:pt idx="226">
                  <c:v>0.24336283185840754</c:v>
                </c:pt>
                <c:pt idx="227">
                  <c:v>0.24229074889867888</c:v>
                </c:pt>
                <c:pt idx="228">
                  <c:v>0.24122807017543912</c:v>
                </c:pt>
                <c:pt idx="229">
                  <c:v>0.2401746724890835</c:v>
                </c:pt>
                <c:pt idx="230">
                  <c:v>0.23913043478260923</c:v>
                </c:pt>
                <c:pt idx="231">
                  <c:v>0.23809523809523866</c:v>
                </c:pt>
                <c:pt idx="232">
                  <c:v>0.23706896551724196</c:v>
                </c:pt>
                <c:pt idx="233">
                  <c:v>0.23605150214592335</c:v>
                </c:pt>
                <c:pt idx="234">
                  <c:v>0.23504273504273565</c:v>
                </c:pt>
                <c:pt idx="235">
                  <c:v>0.23404255319148998</c:v>
                </c:pt>
                <c:pt idx="236">
                  <c:v>0.23305084745762775</c:v>
                </c:pt>
                <c:pt idx="237">
                  <c:v>0.23206751054852384</c:v>
                </c:pt>
                <c:pt idx="238">
                  <c:v>0.23109243697479059</c:v>
                </c:pt>
                <c:pt idx="239">
                  <c:v>0.23012552301255298</c:v>
                </c:pt>
                <c:pt idx="240">
                  <c:v>0.22916666666666738</c:v>
                </c:pt>
                <c:pt idx="241">
                  <c:v>0.22821576763485549</c:v>
                </c:pt>
                <c:pt idx="242">
                  <c:v>0.22727272727272801</c:v>
                </c:pt>
                <c:pt idx="243">
                  <c:v>0.2263374485596715</c:v>
                </c:pt>
                <c:pt idx="244">
                  <c:v>0.22540983606557452</c:v>
                </c:pt>
                <c:pt idx="245">
                  <c:v>0.22448979591836812</c:v>
                </c:pt>
                <c:pt idx="246">
                  <c:v>0.22357723577235852</c:v>
                </c:pt>
                <c:pt idx="247">
                  <c:v>0.22267206477732873</c:v>
                </c:pt>
                <c:pt idx="248">
                  <c:v>0.2217741935483879</c:v>
                </c:pt>
                <c:pt idx="249">
                  <c:v>0.22088353413654702</c:v>
                </c:pt>
                <c:pt idx="250">
                  <c:v>0.22000000000000083</c:v>
                </c:pt>
                <c:pt idx="251">
                  <c:v>0.21825050396025625</c:v>
                </c:pt>
                <c:pt idx="252">
                  <c:v>0.21652179390274795</c:v>
                </c:pt>
                <c:pt idx="253">
                  <c:v>0.21481354184567966</c:v>
                </c:pt>
                <c:pt idx="254">
                  <c:v>0.21312542625085421</c:v>
                </c:pt>
                <c:pt idx="255">
                  <c:v>0.21145713187235851</c:v>
                </c:pt>
                <c:pt idx="256">
                  <c:v>0.20980834960937672</c:v>
                </c:pt>
                <c:pt idx="257">
                  <c:v>0.20817877636300497</c:v>
                </c:pt>
                <c:pt idx="258">
                  <c:v>0.20656811489694307</c:v>
                </c:pt>
                <c:pt idx="259">
                  <c:v>0.20497607370194423</c:v>
                </c:pt>
                <c:pt idx="260">
                  <c:v>0.20340236686390711</c:v>
                </c:pt>
                <c:pt idx="261">
                  <c:v>0.20184671393549894</c:v>
                </c:pt>
                <c:pt idx="262">
                  <c:v>0.20030883981120162</c:v>
                </c:pt>
                <c:pt idx="263">
                  <c:v>0.19878847460567778</c:v>
                </c:pt>
                <c:pt idx="264">
                  <c:v>0.19728535353535537</c:v>
                </c:pt>
                <c:pt idx="265">
                  <c:v>0.19579921680313464</c:v>
                </c:pt>
                <c:pt idx="266">
                  <c:v>0.19432980948612319</c:v>
                </c:pt>
                <c:pt idx="267">
                  <c:v>0.19287688142630888</c:v>
                </c:pt>
                <c:pt idx="268">
                  <c:v>0.19144018712408298</c:v>
                </c:pt>
                <c:pt idx="269">
                  <c:v>0.19001948563452875</c:v>
                </c:pt>
                <c:pt idx="270">
                  <c:v>0.18861454046639423</c:v>
                </c:pt>
                <c:pt idx="271">
                  <c:v>0.18722511948366907</c:v>
                </c:pt>
                <c:pt idx="272">
                  <c:v>0.18585099480969047</c:v>
                </c:pt>
                <c:pt idx="273">
                  <c:v>0.1844919427337029</c:v>
                </c:pt>
                <c:pt idx="274">
                  <c:v>0.18314774361980052</c:v>
                </c:pt>
                <c:pt idx="275">
                  <c:v>0.18181818181818377</c:v>
                </c:pt>
                <c:pt idx="276">
                  <c:v>0.1805030455786619</c:v>
                </c:pt>
                <c:pt idx="277">
                  <c:v>0.179202126966338</c:v>
                </c:pt>
                <c:pt idx="278">
                  <c:v>0.17791522177941296</c:v>
                </c:pt>
                <c:pt idx="279">
                  <c:v>0.17664212946904784</c:v>
                </c:pt>
                <c:pt idx="280">
                  <c:v>0.17538265306122647</c:v>
                </c:pt>
                <c:pt idx="281">
                  <c:v>0.17413659908056073</c:v>
                </c:pt>
                <c:pt idx="282">
                  <c:v>0.17290377747598407</c:v>
                </c:pt>
                <c:pt idx="283">
                  <c:v>0.17168400154827951</c:v>
                </c:pt>
                <c:pt idx="284">
                  <c:v>0.170477087879391</c:v>
                </c:pt>
                <c:pt idx="285">
                  <c:v>0.16928285626346767</c:v>
                </c:pt>
                <c:pt idx="286">
                  <c:v>0.16810112963959317</c:v>
                </c:pt>
                <c:pt idx="287">
                  <c:v>0.16693173402615263</c:v>
                </c:pt>
                <c:pt idx="288">
                  <c:v>0.16577449845679212</c:v>
                </c:pt>
                <c:pt idx="289">
                  <c:v>0.16462925491792682</c:v>
                </c:pt>
                <c:pt idx="290">
                  <c:v>0.16349583828775469</c:v>
                </c:pt>
                <c:pt idx="291">
                  <c:v>0.16237408627673469</c:v>
                </c:pt>
                <c:pt idx="292">
                  <c:v>0.16126383936948971</c:v>
                </c:pt>
                <c:pt idx="293">
                  <c:v>0.16016494076809484</c:v>
                </c:pt>
                <c:pt idx="294">
                  <c:v>0.15907723633671358</c:v>
                </c:pt>
                <c:pt idx="295">
                  <c:v>0.15800057454754582</c:v>
                </c:pt>
                <c:pt idx="296">
                  <c:v>0.15693480642805172</c:v>
                </c:pt>
                <c:pt idx="297">
                  <c:v>0.15587978550941717</c:v>
                </c:pt>
                <c:pt idx="298">
                  <c:v>0.15483536777622833</c:v>
                </c:pt>
                <c:pt idx="299">
                  <c:v>0.15380141161732175</c:v>
                </c:pt>
                <c:pt idx="300">
                  <c:v>0.15277777777777982</c:v>
                </c:pt>
                <c:pt idx="301">
                  <c:v>0.15176432931204054</c:v>
                </c:pt>
                <c:pt idx="302">
                  <c:v>0.15076093153809245</c:v>
                </c:pt>
                <c:pt idx="303">
                  <c:v>0.14976745199272606</c:v>
                </c:pt>
                <c:pt idx="304">
                  <c:v>0.14878376038781366</c:v>
                </c:pt>
                <c:pt idx="305">
                  <c:v>0.14780972856759139</c:v>
                </c:pt>
                <c:pt idx="306">
                  <c:v>0.14684523046691647</c:v>
                </c:pt>
                <c:pt idx="307">
                  <c:v>0.14589014207047493</c:v>
                </c:pt>
                <c:pt idx="308">
                  <c:v>0.14494434137291484</c:v>
                </c:pt>
                <c:pt idx="309">
                  <c:v>0.14400770833988119</c:v>
                </c:pt>
                <c:pt idx="310">
                  <c:v>0.14308012486992921</c:v>
                </c:pt>
                <c:pt idx="311">
                  <c:v>0.14216147475729363</c:v>
                </c:pt>
                <c:pt idx="312">
                  <c:v>0.14125164365549187</c:v>
                </c:pt>
                <c:pt idx="313">
                  <c:v>0.14035051904173973</c:v>
                </c:pt>
                <c:pt idx="314">
                  <c:v>0.13945799018215951</c:v>
                </c:pt>
                <c:pt idx="315">
                  <c:v>0.13857394809775966</c:v>
                </c:pt>
                <c:pt idx="316">
                  <c:v>0.13769828553116692</c:v>
                </c:pt>
                <c:pt idx="317">
                  <c:v>0.13683089691409214</c:v>
                </c:pt>
                <c:pt idx="318">
                  <c:v>0.13597167833551091</c:v>
                </c:pt>
                <c:pt idx="319">
                  <c:v>0.13512052751054143</c:v>
                </c:pt>
                <c:pt idx="320">
                  <c:v>0.13427734375000203</c:v>
                </c:pt>
                <c:pt idx="321">
                  <c:v>0.13344202793063159</c:v>
                </c:pt>
                <c:pt idx="322">
                  <c:v>0.13261448246595628</c:v>
                </c:pt>
                <c:pt idx="323">
                  <c:v>0.13179461127778674</c:v>
                </c:pt>
                <c:pt idx="324">
                  <c:v>0.13098231976833002</c:v>
                </c:pt>
                <c:pt idx="325">
                  <c:v>0.13017751479290143</c:v>
                </c:pt>
                <c:pt idx="326">
                  <c:v>0.12938010463322119</c:v>
                </c:pt>
                <c:pt idx="327">
                  <c:v>0.12858999897128204</c:v>
                </c:pt>
                <c:pt idx="328">
                  <c:v>0.12780710886377358</c:v>
                </c:pt>
                <c:pt idx="329">
                  <c:v>0.1270313467170501</c:v>
                </c:pt>
                <c:pt idx="330">
                  <c:v>0.12626262626262827</c:v>
                </c:pt>
                <c:pt idx="331">
                  <c:v>0.1255008625332027</c:v>
                </c:pt>
                <c:pt idx="332">
                  <c:v>0.1247459718391659</c:v>
                </c:pt>
                <c:pt idx="333">
                  <c:v>0.12399787174562152</c:v>
                </c:pt>
                <c:pt idx="334">
                  <c:v>0.1232564810498783</c:v>
                </c:pt>
                <c:pt idx="335">
                  <c:v>0.12252171975941391</c:v>
                </c:pt>
                <c:pt idx="336">
                  <c:v>0.12179350907029679</c:v>
                </c:pt>
                <c:pt idx="337">
                  <c:v>0.12107177134605593</c:v>
                </c:pt>
                <c:pt idx="338">
                  <c:v>0.1203564300969874</c:v>
                </c:pt>
                <c:pt idx="339">
                  <c:v>0.11964740995988747</c:v>
                </c:pt>
                <c:pt idx="340">
                  <c:v>0.11894463667820268</c:v>
                </c:pt>
                <c:pt idx="341">
                  <c:v>0.11824803708258642</c:v>
                </c:pt>
                <c:pt idx="342">
                  <c:v>0.11755753907185316</c:v>
                </c:pt>
                <c:pt idx="343">
                  <c:v>0.11687307159432068</c:v>
                </c:pt>
                <c:pt idx="344">
                  <c:v>0.11619456462953145</c:v>
                </c:pt>
                <c:pt idx="345">
                  <c:v>0.11552194917034435</c:v>
                </c:pt>
                <c:pt idx="346">
                  <c:v>0.11485515720538805</c:v>
                </c:pt>
                <c:pt idx="347">
                  <c:v>0.11419412170186811</c:v>
                </c:pt>
                <c:pt idx="348">
                  <c:v>0.11353877658871911</c:v>
                </c:pt>
                <c:pt idx="349">
                  <c:v>0.1128890567400944</c:v>
                </c:pt>
                <c:pt idx="350">
                  <c:v>0.11224489795918564</c:v>
                </c:pt>
                <c:pt idx="351">
                  <c:v>0.11160623696236428</c:v>
                </c:pt>
                <c:pt idx="352">
                  <c:v>0.11097301136363832</c:v>
                </c:pt>
                <c:pt idx="353">
                  <c:v>0.11034515965941662</c:v>
                </c:pt>
                <c:pt idx="354">
                  <c:v>0.10972262121357404</c:v>
                </c:pt>
                <c:pt idx="355">
                  <c:v>0.10910533624281091</c:v>
                </c:pt>
                <c:pt idx="356">
                  <c:v>0.10849324580229963</c:v>
                </c:pt>
                <c:pt idx="357">
                  <c:v>0.10788629177161255</c:v>
                </c:pt>
                <c:pt idx="358">
                  <c:v>0.1072844168409245</c:v>
                </c:pt>
                <c:pt idx="359">
                  <c:v>0.10668756449748411</c:v>
                </c:pt>
                <c:pt idx="360">
                  <c:v>0.10609567901234761</c:v>
                </c:pt>
                <c:pt idx="361">
                  <c:v>0.10550870542736973</c:v>
                </c:pt>
                <c:pt idx="362">
                  <c:v>0.10492658954244567</c:v>
                </c:pt>
                <c:pt idx="363">
                  <c:v>0.10434927790299882</c:v>
                </c:pt>
                <c:pt idx="364">
                  <c:v>0.10377671778770871</c:v>
                </c:pt>
                <c:pt idx="365">
                  <c:v>0.10320885719647405</c:v>
                </c:pt>
                <c:pt idx="366">
                  <c:v>0.10264564483860562</c:v>
                </c:pt>
                <c:pt idx="367">
                  <c:v>0.10208703012124418</c:v>
                </c:pt>
                <c:pt idx="368">
                  <c:v>0.10153296313799812</c:v>
                </c:pt>
                <c:pt idx="369">
                  <c:v>0.10098339465779672</c:v>
                </c:pt>
                <c:pt idx="370">
                  <c:v>0.10043827611395369</c:v>
                </c:pt>
                <c:pt idx="371">
                  <c:v>9.9897559593436991E-2</c:v>
                </c:pt>
                <c:pt idx="372">
                  <c:v>9.9361197826340189E-2</c:v>
                </c:pt>
                <c:pt idx="373">
                  <c:v>9.8829144175551206E-2</c:v>
                </c:pt>
                <c:pt idx="374">
                  <c:v>9.8301352626614019E-2</c:v>
                </c:pt>
                <c:pt idx="375">
                  <c:v>9.7777777777779656E-2</c:v>
                </c:pt>
                <c:pt idx="376">
                  <c:v>9.7258374830241801E-2</c:v>
                </c:pt>
                <c:pt idx="377">
                  <c:v>9.6743099578553746E-2</c:v>
                </c:pt>
                <c:pt idx="378">
                  <c:v>9.6231908401222435E-2</c:v>
                </c:pt>
                <c:pt idx="379">
                  <c:v>9.5724758251476014E-2</c:v>
                </c:pt>
                <c:pt idx="380">
                  <c:v>9.5221606648201298E-2</c:v>
                </c:pt>
                <c:pt idx="381">
                  <c:v>9.472241166704741E-2</c:v>
                </c:pt>
                <c:pt idx="382">
                  <c:v>9.4227131931692312E-2</c:v>
                </c:pt>
                <c:pt idx="383">
                  <c:v>9.3735726605268771E-2</c:v>
                </c:pt>
                <c:pt idx="384">
                  <c:v>9.3248155381946293E-2</c:v>
                </c:pt>
                <c:pt idx="385">
                  <c:v>9.2764378478666032E-2</c:v>
                </c:pt>
                <c:pt idx="386">
                  <c:v>9.2284356627025374E-2</c:v>
                </c:pt>
                <c:pt idx="387">
                  <c:v>9.1808051065309065E-2</c:v>
                </c:pt>
                <c:pt idx="388">
                  <c:v>9.1335423530663956E-2</c:v>
                </c:pt>
                <c:pt idx="389">
                  <c:v>9.086643625141437E-2</c:v>
                </c:pt>
                <c:pt idx="390">
                  <c:v>9.0401051939515295E-2</c:v>
                </c:pt>
                <c:pt idx="391">
                  <c:v>8.9939233783140324E-2</c:v>
                </c:pt>
                <c:pt idx="392">
                  <c:v>8.9480945439402063E-2</c:v>
                </c:pt>
                <c:pt idx="393">
                  <c:v>8.9026151027201711E-2</c:v>
                </c:pt>
                <c:pt idx="394">
                  <c:v>8.8574815120205874E-2</c:v>
                </c:pt>
                <c:pt idx="395">
                  <c:v>8.8126902739947319E-2</c:v>
                </c:pt>
                <c:pt idx="396">
                  <c:v>8.7682379349047809E-2</c:v>
                </c:pt>
                <c:pt idx="397">
                  <c:v>8.7241210844560158E-2</c:v>
                </c:pt>
                <c:pt idx="398">
                  <c:v>8.6803363551427259E-2</c:v>
                </c:pt>
                <c:pt idx="399">
                  <c:v>8.6368804216055695E-2</c:v>
                </c:pt>
                <c:pt idx="400">
                  <c:v>8.5937500000001776E-2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33C-44CD-9CB8-81BA7D8F2F5B}"/>
            </c:ext>
          </c:extLst>
        </c:ser>
        <c:ser>
          <c:idx val="1"/>
          <c:order val="1"/>
          <c:tx>
            <c:strRef>
              <c:f>'Horizontal response spectra'!$C$12:$D$12</c:f>
              <c:strCache>
                <c:ptCount val="1"/>
                <c:pt idx="0">
                  <c:v>Ground B</c:v>
                </c:pt>
              </c:strCache>
            </c:strRef>
          </c:tx>
          <c:marker>
            <c:symbol val="none"/>
          </c:marker>
          <c:xVal>
            <c:numRef>
              <c:f>'Horizontal response spectra'!$C$14:$C$414</c:f>
              <c:numCache>
                <c:formatCode>General</c:formatCode>
                <c:ptCount val="4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  <c:pt idx="31">
                  <c:v>0.31000000000000011</c:v>
                </c:pt>
                <c:pt idx="32">
                  <c:v>0.32000000000000012</c:v>
                </c:pt>
                <c:pt idx="33">
                  <c:v>0.33000000000000013</c:v>
                </c:pt>
                <c:pt idx="34">
                  <c:v>0.34000000000000014</c:v>
                </c:pt>
                <c:pt idx="35">
                  <c:v>0.35000000000000014</c:v>
                </c:pt>
                <c:pt idx="36">
                  <c:v>0.36000000000000015</c:v>
                </c:pt>
                <c:pt idx="37">
                  <c:v>0.37000000000000016</c:v>
                </c:pt>
                <c:pt idx="38">
                  <c:v>0.38000000000000017</c:v>
                </c:pt>
                <c:pt idx="39">
                  <c:v>0.39000000000000018</c:v>
                </c:pt>
                <c:pt idx="40">
                  <c:v>0.40000000000000019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0.44000000000000022</c:v>
                </c:pt>
                <c:pt idx="45">
                  <c:v>0.45000000000000023</c:v>
                </c:pt>
                <c:pt idx="46">
                  <c:v>0.46000000000000024</c:v>
                </c:pt>
                <c:pt idx="47">
                  <c:v>0.47000000000000025</c:v>
                </c:pt>
                <c:pt idx="48">
                  <c:v>0.48000000000000026</c:v>
                </c:pt>
                <c:pt idx="49">
                  <c:v>0.49000000000000027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0.54000000000000026</c:v>
                </c:pt>
                <c:pt idx="55">
                  <c:v>0.55000000000000027</c:v>
                </c:pt>
                <c:pt idx="56">
                  <c:v>0.56000000000000028</c:v>
                </c:pt>
                <c:pt idx="57">
                  <c:v>0.57000000000000028</c:v>
                </c:pt>
                <c:pt idx="58">
                  <c:v>0.58000000000000029</c:v>
                </c:pt>
                <c:pt idx="59">
                  <c:v>0.5900000000000003</c:v>
                </c:pt>
                <c:pt idx="60">
                  <c:v>0.60000000000000031</c:v>
                </c:pt>
                <c:pt idx="61">
                  <c:v>0.61000000000000032</c:v>
                </c:pt>
                <c:pt idx="62">
                  <c:v>0.62000000000000033</c:v>
                </c:pt>
                <c:pt idx="63">
                  <c:v>0.63000000000000034</c:v>
                </c:pt>
                <c:pt idx="64">
                  <c:v>0.64000000000000035</c:v>
                </c:pt>
                <c:pt idx="65">
                  <c:v>0.65000000000000036</c:v>
                </c:pt>
                <c:pt idx="66">
                  <c:v>0.66000000000000036</c:v>
                </c:pt>
                <c:pt idx="67">
                  <c:v>0.67000000000000037</c:v>
                </c:pt>
                <c:pt idx="68">
                  <c:v>0.68000000000000038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0.78000000000000047</c:v>
                </c:pt>
                <c:pt idx="79">
                  <c:v>0.79000000000000048</c:v>
                </c:pt>
                <c:pt idx="80">
                  <c:v>0.80000000000000049</c:v>
                </c:pt>
                <c:pt idx="81">
                  <c:v>0.8100000000000005</c:v>
                </c:pt>
                <c:pt idx="82">
                  <c:v>0.82000000000000051</c:v>
                </c:pt>
                <c:pt idx="83">
                  <c:v>0.83000000000000052</c:v>
                </c:pt>
                <c:pt idx="84">
                  <c:v>0.84000000000000052</c:v>
                </c:pt>
                <c:pt idx="85">
                  <c:v>0.85000000000000053</c:v>
                </c:pt>
                <c:pt idx="86">
                  <c:v>0.86000000000000054</c:v>
                </c:pt>
                <c:pt idx="87">
                  <c:v>0.87000000000000055</c:v>
                </c:pt>
                <c:pt idx="88">
                  <c:v>0.88000000000000056</c:v>
                </c:pt>
                <c:pt idx="89">
                  <c:v>0.89000000000000057</c:v>
                </c:pt>
                <c:pt idx="90">
                  <c:v>0.90000000000000058</c:v>
                </c:pt>
                <c:pt idx="91">
                  <c:v>0.91000000000000059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0.98000000000000065</c:v>
                </c:pt>
                <c:pt idx="99">
                  <c:v>0.99000000000000066</c:v>
                </c:pt>
                <c:pt idx="100">
                  <c:v>1.0000000000000007</c:v>
                </c:pt>
                <c:pt idx="101">
                  <c:v>1.0100000000000007</c:v>
                </c:pt>
                <c:pt idx="102">
                  <c:v>1.0200000000000007</c:v>
                </c:pt>
                <c:pt idx="103">
                  <c:v>1.0300000000000007</c:v>
                </c:pt>
                <c:pt idx="104">
                  <c:v>1.0400000000000007</c:v>
                </c:pt>
                <c:pt idx="105">
                  <c:v>1.0500000000000007</c:v>
                </c:pt>
                <c:pt idx="106">
                  <c:v>1.0600000000000007</c:v>
                </c:pt>
                <c:pt idx="107">
                  <c:v>1.0700000000000007</c:v>
                </c:pt>
                <c:pt idx="108">
                  <c:v>1.0800000000000007</c:v>
                </c:pt>
                <c:pt idx="109">
                  <c:v>1.0900000000000007</c:v>
                </c:pt>
                <c:pt idx="110">
                  <c:v>1.1000000000000008</c:v>
                </c:pt>
                <c:pt idx="111">
                  <c:v>1.1100000000000008</c:v>
                </c:pt>
                <c:pt idx="112">
                  <c:v>1.1200000000000008</c:v>
                </c:pt>
                <c:pt idx="113">
                  <c:v>1.1300000000000008</c:v>
                </c:pt>
                <c:pt idx="114">
                  <c:v>1.1400000000000008</c:v>
                </c:pt>
                <c:pt idx="115">
                  <c:v>1.1500000000000008</c:v>
                </c:pt>
                <c:pt idx="116">
                  <c:v>1.1600000000000008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1.2000000000000008</c:v>
                </c:pt>
                <c:pt idx="121">
                  <c:v>1.2100000000000009</c:v>
                </c:pt>
                <c:pt idx="122">
                  <c:v>1.2200000000000009</c:v>
                </c:pt>
                <c:pt idx="123">
                  <c:v>1.2300000000000009</c:v>
                </c:pt>
                <c:pt idx="124">
                  <c:v>1.2400000000000009</c:v>
                </c:pt>
                <c:pt idx="125">
                  <c:v>1.2500000000000009</c:v>
                </c:pt>
                <c:pt idx="126">
                  <c:v>1.2600000000000009</c:v>
                </c:pt>
                <c:pt idx="127">
                  <c:v>1.2700000000000009</c:v>
                </c:pt>
                <c:pt idx="128">
                  <c:v>1.2800000000000009</c:v>
                </c:pt>
                <c:pt idx="129">
                  <c:v>1.2900000000000009</c:v>
                </c:pt>
                <c:pt idx="130">
                  <c:v>1.3000000000000009</c:v>
                </c:pt>
                <c:pt idx="131">
                  <c:v>1.3100000000000009</c:v>
                </c:pt>
                <c:pt idx="132">
                  <c:v>1.320000000000001</c:v>
                </c:pt>
                <c:pt idx="133">
                  <c:v>1.330000000000001</c:v>
                </c:pt>
                <c:pt idx="134">
                  <c:v>1.340000000000001</c:v>
                </c:pt>
                <c:pt idx="135">
                  <c:v>1.350000000000001</c:v>
                </c:pt>
                <c:pt idx="136">
                  <c:v>1.360000000000001</c:v>
                </c:pt>
                <c:pt idx="137">
                  <c:v>1.370000000000001</c:v>
                </c:pt>
                <c:pt idx="138">
                  <c:v>1.380000000000001</c:v>
                </c:pt>
                <c:pt idx="139">
                  <c:v>1.390000000000001</c:v>
                </c:pt>
                <c:pt idx="140">
                  <c:v>1.400000000000001</c:v>
                </c:pt>
                <c:pt idx="141">
                  <c:v>1.410000000000001</c:v>
                </c:pt>
                <c:pt idx="142">
                  <c:v>1.420000000000001</c:v>
                </c:pt>
                <c:pt idx="143">
                  <c:v>1.430000000000001</c:v>
                </c:pt>
                <c:pt idx="144">
                  <c:v>1.4400000000000011</c:v>
                </c:pt>
                <c:pt idx="145">
                  <c:v>1.4500000000000011</c:v>
                </c:pt>
                <c:pt idx="146">
                  <c:v>1.4600000000000011</c:v>
                </c:pt>
                <c:pt idx="147">
                  <c:v>1.4700000000000011</c:v>
                </c:pt>
                <c:pt idx="148">
                  <c:v>1.4800000000000011</c:v>
                </c:pt>
                <c:pt idx="149">
                  <c:v>1.4900000000000011</c:v>
                </c:pt>
                <c:pt idx="150">
                  <c:v>1.5000000000000011</c:v>
                </c:pt>
                <c:pt idx="151">
                  <c:v>1.5100000000000011</c:v>
                </c:pt>
                <c:pt idx="152">
                  <c:v>1.5200000000000011</c:v>
                </c:pt>
                <c:pt idx="153">
                  <c:v>1.5300000000000011</c:v>
                </c:pt>
                <c:pt idx="154">
                  <c:v>1.5400000000000011</c:v>
                </c:pt>
                <c:pt idx="155">
                  <c:v>1.5500000000000012</c:v>
                </c:pt>
                <c:pt idx="156">
                  <c:v>1.5600000000000012</c:v>
                </c:pt>
                <c:pt idx="157">
                  <c:v>1.5700000000000012</c:v>
                </c:pt>
                <c:pt idx="158">
                  <c:v>1.5800000000000012</c:v>
                </c:pt>
                <c:pt idx="159">
                  <c:v>1.5900000000000012</c:v>
                </c:pt>
                <c:pt idx="160">
                  <c:v>1.6000000000000012</c:v>
                </c:pt>
                <c:pt idx="161">
                  <c:v>1.6100000000000012</c:v>
                </c:pt>
                <c:pt idx="162">
                  <c:v>1.6200000000000012</c:v>
                </c:pt>
                <c:pt idx="163">
                  <c:v>1.6300000000000012</c:v>
                </c:pt>
                <c:pt idx="164">
                  <c:v>1.6400000000000012</c:v>
                </c:pt>
                <c:pt idx="165">
                  <c:v>1.6500000000000012</c:v>
                </c:pt>
                <c:pt idx="166">
                  <c:v>1.6600000000000013</c:v>
                </c:pt>
                <c:pt idx="167">
                  <c:v>1.6700000000000013</c:v>
                </c:pt>
                <c:pt idx="168">
                  <c:v>1.6800000000000013</c:v>
                </c:pt>
                <c:pt idx="169">
                  <c:v>1.6900000000000013</c:v>
                </c:pt>
                <c:pt idx="170">
                  <c:v>1.7000000000000013</c:v>
                </c:pt>
                <c:pt idx="171">
                  <c:v>1.7100000000000013</c:v>
                </c:pt>
                <c:pt idx="172">
                  <c:v>1.7200000000000013</c:v>
                </c:pt>
                <c:pt idx="173">
                  <c:v>1.7300000000000013</c:v>
                </c:pt>
                <c:pt idx="174">
                  <c:v>1.7400000000000013</c:v>
                </c:pt>
                <c:pt idx="175">
                  <c:v>1.7500000000000013</c:v>
                </c:pt>
                <c:pt idx="176">
                  <c:v>1.7600000000000013</c:v>
                </c:pt>
                <c:pt idx="177">
                  <c:v>1.7700000000000014</c:v>
                </c:pt>
                <c:pt idx="178">
                  <c:v>1.7800000000000014</c:v>
                </c:pt>
                <c:pt idx="179">
                  <c:v>1.7900000000000014</c:v>
                </c:pt>
                <c:pt idx="180">
                  <c:v>1.8000000000000014</c:v>
                </c:pt>
                <c:pt idx="181">
                  <c:v>1.8100000000000014</c:v>
                </c:pt>
                <c:pt idx="182">
                  <c:v>1.8200000000000014</c:v>
                </c:pt>
                <c:pt idx="183">
                  <c:v>1.8300000000000014</c:v>
                </c:pt>
                <c:pt idx="184">
                  <c:v>1.8400000000000014</c:v>
                </c:pt>
                <c:pt idx="185">
                  <c:v>1.8500000000000014</c:v>
                </c:pt>
                <c:pt idx="186">
                  <c:v>1.8600000000000014</c:v>
                </c:pt>
                <c:pt idx="187">
                  <c:v>1.8700000000000014</c:v>
                </c:pt>
                <c:pt idx="188">
                  <c:v>1.8800000000000014</c:v>
                </c:pt>
                <c:pt idx="189">
                  <c:v>1.8900000000000015</c:v>
                </c:pt>
                <c:pt idx="190">
                  <c:v>1.9000000000000015</c:v>
                </c:pt>
                <c:pt idx="191">
                  <c:v>1.9100000000000015</c:v>
                </c:pt>
                <c:pt idx="192">
                  <c:v>1.9200000000000015</c:v>
                </c:pt>
                <c:pt idx="193">
                  <c:v>1.9300000000000015</c:v>
                </c:pt>
                <c:pt idx="194">
                  <c:v>1.9400000000000015</c:v>
                </c:pt>
                <c:pt idx="195">
                  <c:v>1.9500000000000015</c:v>
                </c:pt>
                <c:pt idx="196">
                  <c:v>1.9600000000000015</c:v>
                </c:pt>
                <c:pt idx="197">
                  <c:v>1.9700000000000015</c:v>
                </c:pt>
                <c:pt idx="198">
                  <c:v>1.9800000000000015</c:v>
                </c:pt>
                <c:pt idx="199">
                  <c:v>1.9900000000000015</c:v>
                </c:pt>
                <c:pt idx="200">
                  <c:v>2.0000000000000013</c:v>
                </c:pt>
                <c:pt idx="201">
                  <c:v>2.0100000000000011</c:v>
                </c:pt>
                <c:pt idx="202">
                  <c:v>2.0200000000000009</c:v>
                </c:pt>
                <c:pt idx="203">
                  <c:v>2.0300000000000007</c:v>
                </c:pt>
                <c:pt idx="204">
                  <c:v>2.0400000000000005</c:v>
                </c:pt>
                <c:pt idx="205">
                  <c:v>2.0500000000000003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2.0799999999999996</c:v>
                </c:pt>
                <c:pt idx="209">
                  <c:v>2.0899999999999994</c:v>
                </c:pt>
                <c:pt idx="210">
                  <c:v>2.0999999999999992</c:v>
                </c:pt>
                <c:pt idx="211">
                  <c:v>2.109999999999999</c:v>
                </c:pt>
                <c:pt idx="212">
                  <c:v>2.1199999999999988</c:v>
                </c:pt>
                <c:pt idx="213">
                  <c:v>2.1299999999999986</c:v>
                </c:pt>
                <c:pt idx="214">
                  <c:v>2.1399999999999983</c:v>
                </c:pt>
                <c:pt idx="215">
                  <c:v>2.1499999999999981</c:v>
                </c:pt>
                <c:pt idx="216">
                  <c:v>2.1599999999999979</c:v>
                </c:pt>
                <c:pt idx="217">
                  <c:v>2.1699999999999977</c:v>
                </c:pt>
                <c:pt idx="218">
                  <c:v>2.1799999999999975</c:v>
                </c:pt>
                <c:pt idx="219">
                  <c:v>2.1899999999999973</c:v>
                </c:pt>
                <c:pt idx="220">
                  <c:v>2.1999999999999971</c:v>
                </c:pt>
                <c:pt idx="221">
                  <c:v>2.2099999999999969</c:v>
                </c:pt>
                <c:pt idx="222">
                  <c:v>2.2199999999999966</c:v>
                </c:pt>
                <c:pt idx="223">
                  <c:v>2.2299999999999964</c:v>
                </c:pt>
                <c:pt idx="224">
                  <c:v>2.2399999999999962</c:v>
                </c:pt>
                <c:pt idx="225">
                  <c:v>2.249999999999996</c:v>
                </c:pt>
                <c:pt idx="226">
                  <c:v>2.2599999999999958</c:v>
                </c:pt>
                <c:pt idx="227">
                  <c:v>2.2699999999999956</c:v>
                </c:pt>
                <c:pt idx="228">
                  <c:v>2.2799999999999954</c:v>
                </c:pt>
                <c:pt idx="229">
                  <c:v>2.2899999999999952</c:v>
                </c:pt>
                <c:pt idx="230">
                  <c:v>2.2999999999999949</c:v>
                </c:pt>
                <c:pt idx="231">
                  <c:v>2.3099999999999947</c:v>
                </c:pt>
                <c:pt idx="232">
                  <c:v>2.3199999999999945</c:v>
                </c:pt>
                <c:pt idx="233">
                  <c:v>2.3299999999999943</c:v>
                </c:pt>
                <c:pt idx="234">
                  <c:v>2.3399999999999941</c:v>
                </c:pt>
                <c:pt idx="235">
                  <c:v>2.3499999999999939</c:v>
                </c:pt>
                <c:pt idx="236">
                  <c:v>2.3599999999999937</c:v>
                </c:pt>
                <c:pt idx="237">
                  <c:v>2.3699999999999934</c:v>
                </c:pt>
                <c:pt idx="238">
                  <c:v>2.3799999999999932</c:v>
                </c:pt>
                <c:pt idx="239">
                  <c:v>2.389999999999993</c:v>
                </c:pt>
                <c:pt idx="240">
                  <c:v>2.3999999999999928</c:v>
                </c:pt>
                <c:pt idx="241">
                  <c:v>2.4099999999999926</c:v>
                </c:pt>
                <c:pt idx="242">
                  <c:v>2.4199999999999924</c:v>
                </c:pt>
                <c:pt idx="243">
                  <c:v>2.4299999999999922</c:v>
                </c:pt>
                <c:pt idx="244">
                  <c:v>2.439999999999992</c:v>
                </c:pt>
                <c:pt idx="245">
                  <c:v>2.4499999999999917</c:v>
                </c:pt>
                <c:pt idx="246">
                  <c:v>2.4599999999999915</c:v>
                </c:pt>
                <c:pt idx="247">
                  <c:v>2.4699999999999913</c:v>
                </c:pt>
                <c:pt idx="248">
                  <c:v>2.4799999999999911</c:v>
                </c:pt>
                <c:pt idx="249">
                  <c:v>2.4899999999999909</c:v>
                </c:pt>
                <c:pt idx="250">
                  <c:v>2.4999999999999907</c:v>
                </c:pt>
                <c:pt idx="251">
                  <c:v>2.5099999999999905</c:v>
                </c:pt>
                <c:pt idx="252">
                  <c:v>2.5199999999999902</c:v>
                </c:pt>
                <c:pt idx="253">
                  <c:v>2.52999999999999</c:v>
                </c:pt>
                <c:pt idx="254">
                  <c:v>2.5399999999999898</c:v>
                </c:pt>
                <c:pt idx="255">
                  <c:v>2.5499999999999896</c:v>
                </c:pt>
                <c:pt idx="256">
                  <c:v>2.5599999999999894</c:v>
                </c:pt>
                <c:pt idx="257">
                  <c:v>2.5699999999999892</c:v>
                </c:pt>
                <c:pt idx="258">
                  <c:v>2.579999999999989</c:v>
                </c:pt>
                <c:pt idx="259">
                  <c:v>2.5899999999999888</c:v>
                </c:pt>
                <c:pt idx="260">
                  <c:v>2.5999999999999885</c:v>
                </c:pt>
                <c:pt idx="261">
                  <c:v>2.6099999999999883</c:v>
                </c:pt>
                <c:pt idx="262">
                  <c:v>2.6199999999999881</c:v>
                </c:pt>
                <c:pt idx="263">
                  <c:v>2.6299999999999879</c:v>
                </c:pt>
                <c:pt idx="264">
                  <c:v>2.6399999999999877</c:v>
                </c:pt>
                <c:pt idx="265">
                  <c:v>2.6499999999999875</c:v>
                </c:pt>
                <c:pt idx="266">
                  <c:v>2.6599999999999873</c:v>
                </c:pt>
                <c:pt idx="267">
                  <c:v>2.6699999999999871</c:v>
                </c:pt>
                <c:pt idx="268">
                  <c:v>2.6799999999999868</c:v>
                </c:pt>
                <c:pt idx="269">
                  <c:v>2.6899999999999866</c:v>
                </c:pt>
                <c:pt idx="270">
                  <c:v>2.6999999999999864</c:v>
                </c:pt>
                <c:pt idx="271">
                  <c:v>2.7099999999999862</c:v>
                </c:pt>
                <c:pt idx="272">
                  <c:v>2.719999999999986</c:v>
                </c:pt>
                <c:pt idx="273">
                  <c:v>2.7299999999999858</c:v>
                </c:pt>
                <c:pt idx="274">
                  <c:v>2.7399999999999856</c:v>
                </c:pt>
                <c:pt idx="275">
                  <c:v>2.7499999999999853</c:v>
                </c:pt>
                <c:pt idx="276">
                  <c:v>2.7599999999999851</c:v>
                </c:pt>
                <c:pt idx="277">
                  <c:v>2.7699999999999849</c:v>
                </c:pt>
                <c:pt idx="278">
                  <c:v>2.7799999999999847</c:v>
                </c:pt>
                <c:pt idx="279">
                  <c:v>2.7899999999999845</c:v>
                </c:pt>
                <c:pt idx="280">
                  <c:v>2.7999999999999843</c:v>
                </c:pt>
                <c:pt idx="281">
                  <c:v>2.8099999999999841</c:v>
                </c:pt>
                <c:pt idx="282">
                  <c:v>2.8199999999999839</c:v>
                </c:pt>
                <c:pt idx="283">
                  <c:v>2.8299999999999836</c:v>
                </c:pt>
                <c:pt idx="284">
                  <c:v>2.8399999999999834</c:v>
                </c:pt>
                <c:pt idx="285">
                  <c:v>2.8499999999999832</c:v>
                </c:pt>
                <c:pt idx="286">
                  <c:v>2.859999999999983</c:v>
                </c:pt>
                <c:pt idx="287">
                  <c:v>2.8699999999999828</c:v>
                </c:pt>
                <c:pt idx="288">
                  <c:v>2.8799999999999826</c:v>
                </c:pt>
                <c:pt idx="289">
                  <c:v>2.8899999999999824</c:v>
                </c:pt>
                <c:pt idx="290">
                  <c:v>2.8999999999999821</c:v>
                </c:pt>
                <c:pt idx="291">
                  <c:v>2.9099999999999819</c:v>
                </c:pt>
                <c:pt idx="292">
                  <c:v>2.9199999999999817</c:v>
                </c:pt>
                <c:pt idx="293">
                  <c:v>2.9299999999999815</c:v>
                </c:pt>
                <c:pt idx="294">
                  <c:v>2.9399999999999813</c:v>
                </c:pt>
                <c:pt idx="295">
                  <c:v>2.9499999999999811</c:v>
                </c:pt>
                <c:pt idx="296">
                  <c:v>2.9599999999999809</c:v>
                </c:pt>
                <c:pt idx="297">
                  <c:v>2.9699999999999807</c:v>
                </c:pt>
                <c:pt idx="298">
                  <c:v>2.9799999999999804</c:v>
                </c:pt>
                <c:pt idx="299">
                  <c:v>2.9899999999999802</c:v>
                </c:pt>
                <c:pt idx="300">
                  <c:v>2.99999999999998</c:v>
                </c:pt>
                <c:pt idx="301">
                  <c:v>3.0099999999999798</c:v>
                </c:pt>
                <c:pt idx="302">
                  <c:v>3.0199999999999796</c:v>
                </c:pt>
                <c:pt idx="303">
                  <c:v>3.0299999999999794</c:v>
                </c:pt>
                <c:pt idx="304">
                  <c:v>3.0399999999999792</c:v>
                </c:pt>
                <c:pt idx="305">
                  <c:v>3.049999999999979</c:v>
                </c:pt>
                <c:pt idx="306">
                  <c:v>3.0599999999999787</c:v>
                </c:pt>
                <c:pt idx="307">
                  <c:v>3.0699999999999785</c:v>
                </c:pt>
                <c:pt idx="308">
                  <c:v>3.0799999999999783</c:v>
                </c:pt>
                <c:pt idx="309">
                  <c:v>3.0899999999999781</c:v>
                </c:pt>
                <c:pt idx="310">
                  <c:v>3.0999999999999779</c:v>
                </c:pt>
                <c:pt idx="311">
                  <c:v>3.1099999999999777</c:v>
                </c:pt>
                <c:pt idx="312">
                  <c:v>3.1199999999999775</c:v>
                </c:pt>
                <c:pt idx="313">
                  <c:v>3.1299999999999772</c:v>
                </c:pt>
                <c:pt idx="314">
                  <c:v>3.139999999999977</c:v>
                </c:pt>
                <c:pt idx="315">
                  <c:v>3.1499999999999768</c:v>
                </c:pt>
                <c:pt idx="316">
                  <c:v>3.1599999999999766</c:v>
                </c:pt>
                <c:pt idx="317">
                  <c:v>3.1699999999999764</c:v>
                </c:pt>
                <c:pt idx="318">
                  <c:v>3.1799999999999762</c:v>
                </c:pt>
                <c:pt idx="319">
                  <c:v>3.189999999999976</c:v>
                </c:pt>
                <c:pt idx="320">
                  <c:v>3.1999999999999758</c:v>
                </c:pt>
                <c:pt idx="321">
                  <c:v>3.2099999999999755</c:v>
                </c:pt>
                <c:pt idx="322">
                  <c:v>3.2199999999999753</c:v>
                </c:pt>
                <c:pt idx="323">
                  <c:v>3.2299999999999751</c:v>
                </c:pt>
                <c:pt idx="324">
                  <c:v>3.2399999999999749</c:v>
                </c:pt>
                <c:pt idx="325">
                  <c:v>3.2499999999999747</c:v>
                </c:pt>
                <c:pt idx="326">
                  <c:v>3.2599999999999745</c:v>
                </c:pt>
                <c:pt idx="327">
                  <c:v>3.2699999999999743</c:v>
                </c:pt>
                <c:pt idx="328">
                  <c:v>3.279999999999974</c:v>
                </c:pt>
                <c:pt idx="329">
                  <c:v>3.2899999999999738</c:v>
                </c:pt>
                <c:pt idx="330">
                  <c:v>3.2999999999999736</c:v>
                </c:pt>
                <c:pt idx="331">
                  <c:v>3.3099999999999734</c:v>
                </c:pt>
                <c:pt idx="332">
                  <c:v>3.3199999999999732</c:v>
                </c:pt>
                <c:pt idx="333">
                  <c:v>3.329999999999973</c:v>
                </c:pt>
                <c:pt idx="334">
                  <c:v>3.3399999999999728</c:v>
                </c:pt>
                <c:pt idx="335">
                  <c:v>3.3499999999999726</c:v>
                </c:pt>
                <c:pt idx="336">
                  <c:v>3.3599999999999723</c:v>
                </c:pt>
                <c:pt idx="337">
                  <c:v>3.3699999999999721</c:v>
                </c:pt>
                <c:pt idx="338">
                  <c:v>3.3799999999999719</c:v>
                </c:pt>
                <c:pt idx="339">
                  <c:v>3.3899999999999717</c:v>
                </c:pt>
                <c:pt idx="340">
                  <c:v>3.3999999999999715</c:v>
                </c:pt>
                <c:pt idx="341">
                  <c:v>3.4099999999999713</c:v>
                </c:pt>
                <c:pt idx="342">
                  <c:v>3.4199999999999711</c:v>
                </c:pt>
                <c:pt idx="343">
                  <c:v>3.4299999999999708</c:v>
                </c:pt>
                <c:pt idx="344">
                  <c:v>3.4399999999999706</c:v>
                </c:pt>
                <c:pt idx="345">
                  <c:v>3.4499999999999704</c:v>
                </c:pt>
                <c:pt idx="346">
                  <c:v>3.4599999999999702</c:v>
                </c:pt>
                <c:pt idx="347">
                  <c:v>3.46999999999997</c:v>
                </c:pt>
                <c:pt idx="348">
                  <c:v>3.4799999999999698</c:v>
                </c:pt>
                <c:pt idx="349">
                  <c:v>3.4899999999999696</c:v>
                </c:pt>
                <c:pt idx="350">
                  <c:v>3.4999999999999694</c:v>
                </c:pt>
                <c:pt idx="351">
                  <c:v>3.5099999999999691</c:v>
                </c:pt>
                <c:pt idx="352">
                  <c:v>3.5199999999999689</c:v>
                </c:pt>
                <c:pt idx="353">
                  <c:v>3.5299999999999687</c:v>
                </c:pt>
                <c:pt idx="354">
                  <c:v>3.5399999999999685</c:v>
                </c:pt>
                <c:pt idx="355">
                  <c:v>3.5499999999999683</c:v>
                </c:pt>
                <c:pt idx="356">
                  <c:v>3.5599999999999681</c:v>
                </c:pt>
                <c:pt idx="357">
                  <c:v>3.5699999999999679</c:v>
                </c:pt>
                <c:pt idx="358">
                  <c:v>3.5799999999999677</c:v>
                </c:pt>
                <c:pt idx="359">
                  <c:v>3.5899999999999674</c:v>
                </c:pt>
                <c:pt idx="360">
                  <c:v>3.5999999999999672</c:v>
                </c:pt>
                <c:pt idx="361">
                  <c:v>3.609999999999967</c:v>
                </c:pt>
                <c:pt idx="362">
                  <c:v>3.6199999999999668</c:v>
                </c:pt>
                <c:pt idx="363">
                  <c:v>3.6299999999999666</c:v>
                </c:pt>
                <c:pt idx="364">
                  <c:v>3.6399999999999664</c:v>
                </c:pt>
                <c:pt idx="365">
                  <c:v>3.6499999999999662</c:v>
                </c:pt>
                <c:pt idx="366">
                  <c:v>3.6599999999999659</c:v>
                </c:pt>
                <c:pt idx="367">
                  <c:v>3.6699999999999657</c:v>
                </c:pt>
                <c:pt idx="368">
                  <c:v>3.6799999999999655</c:v>
                </c:pt>
                <c:pt idx="369">
                  <c:v>3.6899999999999653</c:v>
                </c:pt>
                <c:pt idx="370">
                  <c:v>3.6999999999999651</c:v>
                </c:pt>
                <c:pt idx="371">
                  <c:v>3.7099999999999649</c:v>
                </c:pt>
                <c:pt idx="372">
                  <c:v>3.7199999999999647</c:v>
                </c:pt>
                <c:pt idx="373">
                  <c:v>3.7299999999999645</c:v>
                </c:pt>
                <c:pt idx="374">
                  <c:v>3.7399999999999642</c:v>
                </c:pt>
                <c:pt idx="375">
                  <c:v>3.749999999999964</c:v>
                </c:pt>
                <c:pt idx="376">
                  <c:v>3.7599999999999638</c:v>
                </c:pt>
                <c:pt idx="377">
                  <c:v>3.7699999999999636</c:v>
                </c:pt>
                <c:pt idx="378">
                  <c:v>3.7799999999999634</c:v>
                </c:pt>
                <c:pt idx="379">
                  <c:v>3.7899999999999632</c:v>
                </c:pt>
                <c:pt idx="380">
                  <c:v>3.799999999999963</c:v>
                </c:pt>
                <c:pt idx="381">
                  <c:v>3.8099999999999627</c:v>
                </c:pt>
                <c:pt idx="382">
                  <c:v>3.8199999999999625</c:v>
                </c:pt>
                <c:pt idx="383">
                  <c:v>3.8299999999999623</c:v>
                </c:pt>
                <c:pt idx="384">
                  <c:v>3.8399999999999621</c:v>
                </c:pt>
                <c:pt idx="385">
                  <c:v>3.8499999999999619</c:v>
                </c:pt>
                <c:pt idx="386">
                  <c:v>3.8599999999999617</c:v>
                </c:pt>
                <c:pt idx="387">
                  <c:v>3.8699999999999615</c:v>
                </c:pt>
                <c:pt idx="388">
                  <c:v>3.8799999999999613</c:v>
                </c:pt>
                <c:pt idx="389">
                  <c:v>3.889999999999961</c:v>
                </c:pt>
                <c:pt idx="390">
                  <c:v>3.8999999999999608</c:v>
                </c:pt>
                <c:pt idx="391">
                  <c:v>3.9099999999999606</c:v>
                </c:pt>
                <c:pt idx="392">
                  <c:v>3.9199999999999604</c:v>
                </c:pt>
                <c:pt idx="393">
                  <c:v>3.9299999999999602</c:v>
                </c:pt>
                <c:pt idx="394">
                  <c:v>3.93999999999996</c:v>
                </c:pt>
                <c:pt idx="395">
                  <c:v>3.9499999999999598</c:v>
                </c:pt>
                <c:pt idx="396">
                  <c:v>3.9599999999999596</c:v>
                </c:pt>
                <c:pt idx="397">
                  <c:v>3.9699999999999593</c:v>
                </c:pt>
                <c:pt idx="398">
                  <c:v>3.9799999999999591</c:v>
                </c:pt>
                <c:pt idx="399">
                  <c:v>3.9899999999999589</c:v>
                </c:pt>
                <c:pt idx="400">
                  <c:v>3.9999999999999587</c:v>
                </c:pt>
              </c:numCache>
            </c:numRef>
          </c:xVal>
          <c:yVal>
            <c:numRef>
              <c:f>'Horizontal response spectra'!$D$14:$D$414</c:f>
              <c:numCache>
                <c:formatCode>General</c:formatCode>
                <c:ptCount val="401"/>
                <c:pt idx="0">
                  <c:v>1.4850000000000003</c:v>
                </c:pt>
                <c:pt idx="1">
                  <c:v>1.9305000000000005</c:v>
                </c:pt>
                <c:pt idx="2">
                  <c:v>2.3760000000000008</c:v>
                </c:pt>
                <c:pt idx="3">
                  <c:v>2.8215000000000003</c:v>
                </c:pt>
                <c:pt idx="4">
                  <c:v>3.2670000000000008</c:v>
                </c:pt>
                <c:pt idx="5">
                  <c:v>3.7125000000000008</c:v>
                </c:pt>
                <c:pt idx="6">
                  <c:v>3.7125000000000008</c:v>
                </c:pt>
                <c:pt idx="7">
                  <c:v>3.7125000000000008</c:v>
                </c:pt>
                <c:pt idx="8">
                  <c:v>3.7125000000000008</c:v>
                </c:pt>
                <c:pt idx="9">
                  <c:v>3.7125000000000008</c:v>
                </c:pt>
                <c:pt idx="10">
                  <c:v>3.7125000000000008</c:v>
                </c:pt>
                <c:pt idx="11">
                  <c:v>3.7125000000000008</c:v>
                </c:pt>
                <c:pt idx="12">
                  <c:v>3.7125000000000008</c:v>
                </c:pt>
                <c:pt idx="13">
                  <c:v>3.7125000000000008</c:v>
                </c:pt>
                <c:pt idx="14">
                  <c:v>3.7125000000000008</c:v>
                </c:pt>
                <c:pt idx="15">
                  <c:v>3.7125000000000008</c:v>
                </c:pt>
                <c:pt idx="16">
                  <c:v>3.7125000000000008</c:v>
                </c:pt>
                <c:pt idx="17">
                  <c:v>3.7125000000000008</c:v>
                </c:pt>
                <c:pt idx="18">
                  <c:v>3.7125000000000008</c:v>
                </c:pt>
                <c:pt idx="19">
                  <c:v>3.7125000000000008</c:v>
                </c:pt>
                <c:pt idx="20">
                  <c:v>3.7125000000000008</c:v>
                </c:pt>
                <c:pt idx="21">
                  <c:v>3.7125000000000008</c:v>
                </c:pt>
                <c:pt idx="22">
                  <c:v>3.7125000000000008</c:v>
                </c:pt>
                <c:pt idx="23">
                  <c:v>3.7125000000000008</c:v>
                </c:pt>
                <c:pt idx="24">
                  <c:v>3.7125000000000008</c:v>
                </c:pt>
                <c:pt idx="25">
                  <c:v>3.7125000000000008</c:v>
                </c:pt>
                <c:pt idx="26">
                  <c:v>3.5697115384615383</c:v>
                </c:pt>
                <c:pt idx="27">
                  <c:v>3.4375</c:v>
                </c:pt>
                <c:pt idx="28">
                  <c:v>3.3147321428571423</c:v>
                </c:pt>
                <c:pt idx="29">
                  <c:v>3.2004310344827585</c:v>
                </c:pt>
                <c:pt idx="30">
                  <c:v>3.0937499999999996</c:v>
                </c:pt>
                <c:pt idx="31">
                  <c:v>2.9939516129032255</c:v>
                </c:pt>
                <c:pt idx="32">
                  <c:v>2.9003906249999996</c:v>
                </c:pt>
                <c:pt idx="33">
                  <c:v>2.8124999999999996</c:v>
                </c:pt>
                <c:pt idx="34">
                  <c:v>2.7297794117647056</c:v>
                </c:pt>
                <c:pt idx="35">
                  <c:v>2.6517857142857135</c:v>
                </c:pt>
                <c:pt idx="36">
                  <c:v>2.5781249999999996</c:v>
                </c:pt>
                <c:pt idx="37">
                  <c:v>2.5084459459459452</c:v>
                </c:pt>
                <c:pt idx="38">
                  <c:v>2.442434210526315</c:v>
                </c:pt>
                <c:pt idx="39">
                  <c:v>2.3798076923076916</c:v>
                </c:pt>
                <c:pt idx="40">
                  <c:v>2.3203124999999991</c:v>
                </c:pt>
                <c:pt idx="41">
                  <c:v>2.263719512195121</c:v>
                </c:pt>
                <c:pt idx="42">
                  <c:v>2.2098214285714279</c:v>
                </c:pt>
                <c:pt idx="43">
                  <c:v>2.158430232558139</c:v>
                </c:pt>
                <c:pt idx="44">
                  <c:v>2.1093749999999996</c:v>
                </c:pt>
                <c:pt idx="45">
                  <c:v>2.0624999999999991</c:v>
                </c:pt>
                <c:pt idx="46">
                  <c:v>2.0176630434782603</c:v>
                </c:pt>
                <c:pt idx="47">
                  <c:v>1.974734042553191</c:v>
                </c:pt>
                <c:pt idx="48">
                  <c:v>1.9335937499999993</c:v>
                </c:pt>
                <c:pt idx="49">
                  <c:v>1.8941326530612237</c:v>
                </c:pt>
                <c:pt idx="50">
                  <c:v>1.8562499999999995</c:v>
                </c:pt>
                <c:pt idx="51">
                  <c:v>1.8198529411764701</c:v>
                </c:pt>
                <c:pt idx="52">
                  <c:v>1.7848557692307689</c:v>
                </c:pt>
                <c:pt idx="53">
                  <c:v>1.7511792452830184</c:v>
                </c:pt>
                <c:pt idx="54">
                  <c:v>1.7187499999999996</c:v>
                </c:pt>
                <c:pt idx="55">
                  <c:v>1.6874999999999996</c:v>
                </c:pt>
                <c:pt idx="56">
                  <c:v>1.657366071428571</c:v>
                </c:pt>
                <c:pt idx="57">
                  <c:v>1.62828947368421</c:v>
                </c:pt>
                <c:pt idx="58">
                  <c:v>1.600215517241379</c:v>
                </c:pt>
                <c:pt idx="59">
                  <c:v>1.5730932203389825</c:v>
                </c:pt>
                <c:pt idx="60">
                  <c:v>1.5468749999999996</c:v>
                </c:pt>
                <c:pt idx="61">
                  <c:v>1.5215163934426226</c:v>
                </c:pt>
                <c:pt idx="62">
                  <c:v>1.4969758064516125</c:v>
                </c:pt>
                <c:pt idx="63">
                  <c:v>1.4732142857142854</c:v>
                </c:pt>
                <c:pt idx="64">
                  <c:v>1.4501953124999996</c:v>
                </c:pt>
                <c:pt idx="65">
                  <c:v>1.427884615384615</c:v>
                </c:pt>
                <c:pt idx="66">
                  <c:v>1.4062499999999996</c:v>
                </c:pt>
                <c:pt idx="67">
                  <c:v>1.3852611940298503</c:v>
                </c:pt>
                <c:pt idx="68">
                  <c:v>1.3648897058823526</c:v>
                </c:pt>
                <c:pt idx="69">
                  <c:v>1.3451086956521734</c:v>
                </c:pt>
                <c:pt idx="70">
                  <c:v>1.3258928571428565</c:v>
                </c:pt>
                <c:pt idx="71">
                  <c:v>1.3072183098591545</c:v>
                </c:pt>
                <c:pt idx="72">
                  <c:v>1.2890624999999996</c:v>
                </c:pt>
                <c:pt idx="73">
                  <c:v>1.2714041095890407</c:v>
                </c:pt>
                <c:pt idx="74">
                  <c:v>1.2542229729729726</c:v>
                </c:pt>
                <c:pt idx="75">
                  <c:v>1.2374999999999996</c:v>
                </c:pt>
                <c:pt idx="76">
                  <c:v>1.2212171052631575</c:v>
                </c:pt>
                <c:pt idx="77">
                  <c:v>1.2053571428571426</c:v>
                </c:pt>
                <c:pt idx="78">
                  <c:v>1.1899038461538456</c:v>
                </c:pt>
                <c:pt idx="79">
                  <c:v>1.1748417721518982</c:v>
                </c:pt>
                <c:pt idx="80">
                  <c:v>1.1601562499999996</c:v>
                </c:pt>
                <c:pt idx="81">
                  <c:v>1.1458333333333328</c:v>
                </c:pt>
                <c:pt idx="82">
                  <c:v>1.1318597560975605</c:v>
                </c:pt>
                <c:pt idx="83">
                  <c:v>1.1182228915662646</c:v>
                </c:pt>
                <c:pt idx="84">
                  <c:v>1.104910714285714</c:v>
                </c:pt>
                <c:pt idx="85">
                  <c:v>1.091911764705882</c:v>
                </c:pt>
                <c:pt idx="86">
                  <c:v>1.0792151162790693</c:v>
                </c:pt>
                <c:pt idx="87">
                  <c:v>1.0668103448275859</c:v>
                </c:pt>
                <c:pt idx="88">
                  <c:v>1.0546874999999996</c:v>
                </c:pt>
                <c:pt idx="89">
                  <c:v>1.042837078651685</c:v>
                </c:pt>
                <c:pt idx="90">
                  <c:v>1.0312499999999996</c:v>
                </c:pt>
                <c:pt idx="91">
                  <c:v>1.0199175824175819</c:v>
                </c:pt>
                <c:pt idx="92">
                  <c:v>1.0088315217391299</c:v>
                </c:pt>
                <c:pt idx="93">
                  <c:v>0.99798387096774144</c:v>
                </c:pt>
                <c:pt idx="94">
                  <c:v>0.98736702127659537</c:v>
                </c:pt>
                <c:pt idx="95">
                  <c:v>0.97697368421052588</c:v>
                </c:pt>
                <c:pt idx="96">
                  <c:v>0.96679687499999967</c:v>
                </c:pt>
                <c:pt idx="97">
                  <c:v>0.95682989690721598</c:v>
                </c:pt>
                <c:pt idx="98">
                  <c:v>0.94706632653061185</c:v>
                </c:pt>
                <c:pt idx="99">
                  <c:v>0.93749999999999967</c:v>
                </c:pt>
                <c:pt idx="100">
                  <c:v>0.92812499999999953</c:v>
                </c:pt>
                <c:pt idx="101">
                  <c:v>0.91893564356435598</c:v>
                </c:pt>
                <c:pt idx="102">
                  <c:v>0.90992647058823484</c:v>
                </c:pt>
                <c:pt idx="103">
                  <c:v>0.90109223300970831</c:v>
                </c:pt>
                <c:pt idx="104">
                  <c:v>0.89242788461538425</c:v>
                </c:pt>
                <c:pt idx="105">
                  <c:v>0.88392857142857106</c:v>
                </c:pt>
                <c:pt idx="106">
                  <c:v>0.87558962264150897</c:v>
                </c:pt>
                <c:pt idx="107">
                  <c:v>0.86740654205607437</c:v>
                </c:pt>
                <c:pt idx="108">
                  <c:v>0.85937499999999956</c:v>
                </c:pt>
                <c:pt idx="109">
                  <c:v>0.85149082568807299</c:v>
                </c:pt>
                <c:pt idx="110">
                  <c:v>0.84374999999999967</c:v>
                </c:pt>
                <c:pt idx="111">
                  <c:v>0.83614864864864824</c:v>
                </c:pt>
                <c:pt idx="112">
                  <c:v>0.82868303571428537</c:v>
                </c:pt>
                <c:pt idx="113">
                  <c:v>0.82134955752212346</c:v>
                </c:pt>
                <c:pt idx="114">
                  <c:v>0.81414473684210487</c:v>
                </c:pt>
                <c:pt idx="115">
                  <c:v>0.80706521739130399</c:v>
                </c:pt>
                <c:pt idx="116">
                  <c:v>0.80010775862068928</c:v>
                </c:pt>
                <c:pt idx="117">
                  <c:v>0.79326923076923039</c:v>
                </c:pt>
                <c:pt idx="118">
                  <c:v>0.78654661016949112</c:v>
                </c:pt>
                <c:pt idx="119">
                  <c:v>0.77993697478991564</c:v>
                </c:pt>
                <c:pt idx="120">
                  <c:v>0.77343749999999956</c:v>
                </c:pt>
                <c:pt idx="121">
                  <c:v>0.76704545454545425</c:v>
                </c:pt>
                <c:pt idx="122">
                  <c:v>0.76075819672131118</c:v>
                </c:pt>
                <c:pt idx="123">
                  <c:v>0.75457317073170693</c:v>
                </c:pt>
                <c:pt idx="124">
                  <c:v>0.74848790322580605</c:v>
                </c:pt>
                <c:pt idx="125">
                  <c:v>0.7424999999999996</c:v>
                </c:pt>
                <c:pt idx="126">
                  <c:v>0.73660714285714246</c:v>
                </c:pt>
                <c:pt idx="127">
                  <c:v>0.73080708661417293</c:v>
                </c:pt>
                <c:pt idx="128">
                  <c:v>0.72509765624999967</c:v>
                </c:pt>
                <c:pt idx="129">
                  <c:v>0.71947674418604624</c:v>
                </c:pt>
                <c:pt idx="130">
                  <c:v>0.71394230769230738</c:v>
                </c:pt>
                <c:pt idx="131">
                  <c:v>0.70849236641221347</c:v>
                </c:pt>
                <c:pt idx="132">
                  <c:v>0.70312499999999967</c:v>
                </c:pt>
                <c:pt idx="133">
                  <c:v>0.6978383458646612</c:v>
                </c:pt>
                <c:pt idx="134">
                  <c:v>0.69263059701492502</c:v>
                </c:pt>
                <c:pt idx="135">
                  <c:v>0.68749999999999967</c:v>
                </c:pt>
                <c:pt idx="136">
                  <c:v>0.68244485294117618</c:v>
                </c:pt>
                <c:pt idx="137">
                  <c:v>0.6774635036496347</c:v>
                </c:pt>
                <c:pt idx="138">
                  <c:v>0.67255434782608658</c:v>
                </c:pt>
                <c:pt idx="139">
                  <c:v>0.66771582733812918</c:v>
                </c:pt>
                <c:pt idx="140">
                  <c:v>0.66294642857142816</c:v>
                </c:pt>
                <c:pt idx="141">
                  <c:v>0.65824468085106347</c:v>
                </c:pt>
                <c:pt idx="142">
                  <c:v>0.65360915492957716</c:v>
                </c:pt>
                <c:pt idx="143">
                  <c:v>0.64903846153846123</c:v>
                </c:pt>
                <c:pt idx="144">
                  <c:v>0.64453124999999967</c:v>
                </c:pt>
                <c:pt idx="145">
                  <c:v>0.64008620689655138</c:v>
                </c:pt>
                <c:pt idx="146">
                  <c:v>0.63570205479452024</c:v>
                </c:pt>
                <c:pt idx="147">
                  <c:v>0.63137755102040782</c:v>
                </c:pt>
                <c:pt idx="148">
                  <c:v>0.62711148648648618</c:v>
                </c:pt>
                <c:pt idx="149">
                  <c:v>0.62290268456375808</c:v>
                </c:pt>
                <c:pt idx="150">
                  <c:v>0.61874999999999969</c:v>
                </c:pt>
                <c:pt idx="151">
                  <c:v>0.61465231788079433</c:v>
                </c:pt>
                <c:pt idx="152">
                  <c:v>0.61060855263157865</c:v>
                </c:pt>
                <c:pt idx="153">
                  <c:v>0.60661764705882326</c:v>
                </c:pt>
                <c:pt idx="154">
                  <c:v>0.60267857142857117</c:v>
                </c:pt>
                <c:pt idx="155">
                  <c:v>0.59879032258064491</c:v>
                </c:pt>
                <c:pt idx="156">
                  <c:v>0.5949519230769228</c:v>
                </c:pt>
                <c:pt idx="157">
                  <c:v>0.59116242038216527</c:v>
                </c:pt>
                <c:pt idx="158">
                  <c:v>0.587420886075949</c:v>
                </c:pt>
                <c:pt idx="159">
                  <c:v>0.58372641509433931</c:v>
                </c:pt>
                <c:pt idx="160">
                  <c:v>0.58007812499999967</c:v>
                </c:pt>
                <c:pt idx="161">
                  <c:v>0.57647515527950277</c:v>
                </c:pt>
                <c:pt idx="162">
                  <c:v>0.5729166666666663</c:v>
                </c:pt>
                <c:pt idx="163">
                  <c:v>0.56940184049079723</c:v>
                </c:pt>
                <c:pt idx="164">
                  <c:v>0.56592987804878014</c:v>
                </c:pt>
                <c:pt idx="165">
                  <c:v>0.56249999999999978</c:v>
                </c:pt>
                <c:pt idx="166">
                  <c:v>0.55911144578313221</c:v>
                </c:pt>
                <c:pt idx="167">
                  <c:v>0.55576347305389184</c:v>
                </c:pt>
                <c:pt idx="168">
                  <c:v>0.55245535714285687</c:v>
                </c:pt>
                <c:pt idx="169">
                  <c:v>0.54918639053254414</c:v>
                </c:pt>
                <c:pt idx="170">
                  <c:v>0.5459558823529409</c:v>
                </c:pt>
                <c:pt idx="171">
                  <c:v>0.5427631578947365</c:v>
                </c:pt>
                <c:pt idx="172">
                  <c:v>0.53960755813953465</c:v>
                </c:pt>
                <c:pt idx="173">
                  <c:v>0.53648843930635814</c:v>
                </c:pt>
                <c:pt idx="174">
                  <c:v>0.53340517241379282</c:v>
                </c:pt>
                <c:pt idx="175">
                  <c:v>0.53035714285714253</c:v>
                </c:pt>
                <c:pt idx="176">
                  <c:v>0.52734374999999978</c:v>
                </c:pt>
                <c:pt idx="177">
                  <c:v>0.52436440677966067</c:v>
                </c:pt>
                <c:pt idx="178">
                  <c:v>0.52141853932584248</c:v>
                </c:pt>
                <c:pt idx="179">
                  <c:v>0.51850558659217849</c:v>
                </c:pt>
                <c:pt idx="180">
                  <c:v>0.51562499999999967</c:v>
                </c:pt>
                <c:pt idx="181">
                  <c:v>0.51277624309392233</c:v>
                </c:pt>
                <c:pt idx="182">
                  <c:v>0.50995879120879095</c:v>
                </c:pt>
                <c:pt idx="183">
                  <c:v>0.50717213114754078</c:v>
                </c:pt>
                <c:pt idx="184">
                  <c:v>0.50441576086956497</c:v>
                </c:pt>
                <c:pt idx="185">
                  <c:v>0.50168918918918892</c:v>
                </c:pt>
                <c:pt idx="186">
                  <c:v>0.49899193548387072</c:v>
                </c:pt>
                <c:pt idx="187">
                  <c:v>0.49632352941176444</c:v>
                </c:pt>
                <c:pt idx="188">
                  <c:v>0.49368351063829757</c:v>
                </c:pt>
                <c:pt idx="189">
                  <c:v>0.49107142857142833</c:v>
                </c:pt>
                <c:pt idx="190">
                  <c:v>0.48848684210526294</c:v>
                </c:pt>
                <c:pt idx="191">
                  <c:v>0.48592931937172745</c:v>
                </c:pt>
                <c:pt idx="192">
                  <c:v>0.48339843749999972</c:v>
                </c:pt>
                <c:pt idx="193">
                  <c:v>0.48089378238341945</c:v>
                </c:pt>
                <c:pt idx="194">
                  <c:v>0.47841494845360799</c:v>
                </c:pt>
                <c:pt idx="195">
                  <c:v>0.47596153846153821</c:v>
                </c:pt>
                <c:pt idx="196">
                  <c:v>0.47353316326530581</c:v>
                </c:pt>
                <c:pt idx="197">
                  <c:v>0.47112944162436526</c:v>
                </c:pt>
                <c:pt idx="198">
                  <c:v>0.46874999999999972</c:v>
                </c:pt>
                <c:pt idx="199">
                  <c:v>0.46639447236180881</c:v>
                </c:pt>
                <c:pt idx="200">
                  <c:v>0.46406249999999977</c:v>
                </c:pt>
                <c:pt idx="201">
                  <c:v>0.46175373134328346</c:v>
                </c:pt>
                <c:pt idx="202">
                  <c:v>0.4594678217821781</c:v>
                </c:pt>
                <c:pt idx="203">
                  <c:v>0.45720443349753692</c:v>
                </c:pt>
                <c:pt idx="204">
                  <c:v>0.45496323529411764</c:v>
                </c:pt>
                <c:pt idx="205">
                  <c:v>0.4527439024390244</c:v>
                </c:pt>
                <c:pt idx="206">
                  <c:v>0.45054611650485449</c:v>
                </c:pt>
                <c:pt idx="207">
                  <c:v>0.44836956521739141</c:v>
                </c:pt>
                <c:pt idx="208">
                  <c:v>0.44621394230769246</c:v>
                </c:pt>
                <c:pt idx="209">
                  <c:v>0.44407894736842124</c:v>
                </c:pt>
                <c:pt idx="210">
                  <c:v>0.44196428571428598</c:v>
                </c:pt>
                <c:pt idx="211">
                  <c:v>0.4398696682464458</c:v>
                </c:pt>
                <c:pt idx="212">
                  <c:v>0.4377948113207551</c:v>
                </c:pt>
                <c:pt idx="213">
                  <c:v>0.4357394366197187</c:v>
                </c:pt>
                <c:pt idx="214">
                  <c:v>0.43370327102803785</c:v>
                </c:pt>
                <c:pt idx="215">
                  <c:v>0.43168604651162834</c:v>
                </c:pt>
                <c:pt idx="216">
                  <c:v>0.4296875000000005</c:v>
                </c:pt>
                <c:pt idx="217">
                  <c:v>0.42770737327188996</c:v>
                </c:pt>
                <c:pt idx="218">
                  <c:v>0.42574541284403727</c:v>
                </c:pt>
                <c:pt idx="219">
                  <c:v>0.42380136986301431</c:v>
                </c:pt>
                <c:pt idx="220">
                  <c:v>0.42187500000000067</c:v>
                </c:pt>
                <c:pt idx="221">
                  <c:v>0.41996606334841702</c:v>
                </c:pt>
                <c:pt idx="222">
                  <c:v>0.41807432432432506</c:v>
                </c:pt>
                <c:pt idx="223">
                  <c:v>0.4161995515695075</c:v>
                </c:pt>
                <c:pt idx="224">
                  <c:v>0.41434151785714363</c:v>
                </c:pt>
                <c:pt idx="225">
                  <c:v>0.41250000000000087</c:v>
                </c:pt>
                <c:pt idx="226">
                  <c:v>0.41067477876106279</c:v>
                </c:pt>
                <c:pt idx="227">
                  <c:v>0.40886563876652071</c:v>
                </c:pt>
                <c:pt idx="228">
                  <c:v>0.4070723684210536</c:v>
                </c:pt>
                <c:pt idx="229">
                  <c:v>0.40529475982532842</c:v>
                </c:pt>
                <c:pt idx="230">
                  <c:v>0.40353260869565311</c:v>
                </c:pt>
                <c:pt idx="231">
                  <c:v>0.4017857142857153</c:v>
                </c:pt>
                <c:pt idx="232">
                  <c:v>0.40005387931034586</c:v>
                </c:pt>
                <c:pt idx="233">
                  <c:v>0.3983369098712457</c:v>
                </c:pt>
                <c:pt idx="234">
                  <c:v>0.39663461538461647</c:v>
                </c:pt>
                <c:pt idx="235">
                  <c:v>0.3949468085106394</c:v>
                </c:pt>
                <c:pt idx="236">
                  <c:v>0.39327330508474689</c:v>
                </c:pt>
                <c:pt idx="237">
                  <c:v>0.39161392405063411</c:v>
                </c:pt>
                <c:pt idx="238">
                  <c:v>0.38996848739495915</c:v>
                </c:pt>
                <c:pt idx="239">
                  <c:v>0.3883368200836832</c:v>
                </c:pt>
                <c:pt idx="240">
                  <c:v>0.38671875000000122</c:v>
                </c:pt>
                <c:pt idx="241">
                  <c:v>0.38511410788381872</c:v>
                </c:pt>
                <c:pt idx="242">
                  <c:v>0.38352272727272857</c:v>
                </c:pt>
                <c:pt idx="243">
                  <c:v>0.38194444444444575</c:v>
                </c:pt>
                <c:pt idx="244">
                  <c:v>0.38037909836065709</c:v>
                </c:pt>
                <c:pt idx="245">
                  <c:v>0.37882653061224625</c:v>
                </c:pt>
                <c:pt idx="246">
                  <c:v>0.37728658536585502</c:v>
                </c:pt>
                <c:pt idx="247">
                  <c:v>0.37575910931174228</c:v>
                </c:pt>
                <c:pt idx="248">
                  <c:v>0.37424395161290469</c:v>
                </c:pt>
                <c:pt idx="249">
                  <c:v>0.37274096385542316</c:v>
                </c:pt>
                <c:pt idx="250">
                  <c:v>0.37125000000000147</c:v>
                </c:pt>
                <c:pt idx="251">
                  <c:v>0.36829772543293249</c:v>
                </c:pt>
                <c:pt idx="252">
                  <c:v>0.36538052721088726</c:v>
                </c:pt>
                <c:pt idx="253">
                  <c:v>0.3624978518645845</c:v>
                </c:pt>
                <c:pt idx="254">
                  <c:v>0.35964915679831655</c:v>
                </c:pt>
                <c:pt idx="255">
                  <c:v>0.35683391003460507</c:v>
                </c:pt>
                <c:pt idx="256">
                  <c:v>0.35405158996582331</c:v>
                </c:pt>
                <c:pt idx="257">
                  <c:v>0.35130168511257093</c:v>
                </c:pt>
                <c:pt idx="258">
                  <c:v>0.34858369388859151</c:v>
                </c:pt>
                <c:pt idx="259">
                  <c:v>0.34589712437203096</c:v>
                </c:pt>
                <c:pt idx="260">
                  <c:v>0.34324149408284332</c:v>
                </c:pt>
                <c:pt idx="261">
                  <c:v>0.34061632976615452</c:v>
                </c:pt>
                <c:pt idx="262">
                  <c:v>0.33802116718140279</c:v>
                </c:pt>
                <c:pt idx="263">
                  <c:v>0.33545555089708134</c:v>
                </c:pt>
                <c:pt idx="264">
                  <c:v>0.33291903409091228</c:v>
                </c:pt>
                <c:pt idx="265">
                  <c:v>0.33041117835528977</c:v>
                </c:pt>
                <c:pt idx="266">
                  <c:v>0.32793155350783293</c:v>
                </c:pt>
                <c:pt idx="267">
                  <c:v>0.32547973740689629</c:v>
                </c:pt>
                <c:pt idx="268">
                  <c:v>0.32305531577189006</c:v>
                </c:pt>
                <c:pt idx="269">
                  <c:v>0.32065788200826734</c:v>
                </c:pt>
                <c:pt idx="270">
                  <c:v>0.31828703703704031</c:v>
                </c:pt>
                <c:pt idx="271">
                  <c:v>0.3159423891286916</c:v>
                </c:pt>
                <c:pt idx="272">
                  <c:v>0.31362355374135276</c:v>
                </c:pt>
                <c:pt idx="273">
                  <c:v>0.3113301533631237</c:v>
                </c:pt>
                <c:pt idx="274">
                  <c:v>0.30906181735841348</c:v>
                </c:pt>
                <c:pt idx="275">
                  <c:v>0.30681818181818515</c:v>
                </c:pt>
                <c:pt idx="276">
                  <c:v>0.30459888941399199</c:v>
                </c:pt>
                <c:pt idx="277">
                  <c:v>0.30240358925569544</c:v>
                </c:pt>
                <c:pt idx="278">
                  <c:v>0.30023193675275939</c:v>
                </c:pt>
                <c:pt idx="279">
                  <c:v>0.29808359347901831</c:v>
                </c:pt>
                <c:pt idx="280">
                  <c:v>0.2959582270408197</c:v>
                </c:pt>
                <c:pt idx="281">
                  <c:v>0.29385551094844625</c:v>
                </c:pt>
                <c:pt idx="282">
                  <c:v>0.29177512449072318</c:v>
                </c:pt>
                <c:pt idx="283">
                  <c:v>0.28971675261272173</c:v>
                </c:pt>
                <c:pt idx="284">
                  <c:v>0.28768008579647236</c:v>
                </c:pt>
                <c:pt idx="285">
                  <c:v>0.28566481994460174</c:v>
                </c:pt>
                <c:pt idx="286">
                  <c:v>0.28367065626681354</c:v>
                </c:pt>
                <c:pt idx="287">
                  <c:v>0.28169730116913261</c:v>
                </c:pt>
                <c:pt idx="288">
                  <c:v>0.27974446614583676</c:v>
                </c:pt>
                <c:pt idx="289">
                  <c:v>0.27781186767400157</c:v>
                </c:pt>
                <c:pt idx="290">
                  <c:v>0.27589922711058606</c:v>
                </c:pt>
                <c:pt idx="291">
                  <c:v>0.27400627059198984</c:v>
                </c:pt>
                <c:pt idx="292">
                  <c:v>0.27213272893601392</c:v>
                </c:pt>
                <c:pt idx="293">
                  <c:v>0.2702783375461601</c:v>
                </c:pt>
                <c:pt idx="294">
                  <c:v>0.26844283631820426</c:v>
                </c:pt>
                <c:pt idx="295">
                  <c:v>0.26662596954898365</c:v>
                </c:pt>
                <c:pt idx="296">
                  <c:v>0.26482748584733734</c:v>
                </c:pt>
                <c:pt idx="297">
                  <c:v>0.26304713804714153</c:v>
                </c:pt>
                <c:pt idx="298">
                  <c:v>0.2612846831223854</c:v>
                </c:pt>
                <c:pt idx="299">
                  <c:v>0.25953988210423051</c:v>
                </c:pt>
                <c:pt idx="300">
                  <c:v>0.2578125000000035</c:v>
                </c:pt>
                <c:pt idx="301">
                  <c:v>0.25610230571406845</c:v>
                </c:pt>
                <c:pt idx="302">
                  <c:v>0.25440907197053109</c:v>
                </c:pt>
                <c:pt idx="303">
                  <c:v>0.2527325752377253</c:v>
                </c:pt>
                <c:pt idx="304">
                  <c:v>0.25107259565443563</c:v>
                </c:pt>
                <c:pt idx="305">
                  <c:v>0.24942891695781053</c:v>
                </c:pt>
                <c:pt idx="306">
                  <c:v>0.2478013264129216</c:v>
                </c:pt>
                <c:pt idx="307">
                  <c:v>0.2461896147439265</c:v>
                </c:pt>
                <c:pt idx="308">
                  <c:v>0.24459357606679386</c:v>
                </c:pt>
                <c:pt idx="309">
                  <c:v>0.24301300782354954</c:v>
                </c:pt>
                <c:pt idx="310">
                  <c:v>0.24144771071800558</c:v>
                </c:pt>
                <c:pt idx="311">
                  <c:v>0.23989748865293303</c:v>
                </c:pt>
                <c:pt idx="312">
                  <c:v>0.23836214866864255</c:v>
                </c:pt>
                <c:pt idx="313">
                  <c:v>0.23684150088293587</c:v>
                </c:pt>
                <c:pt idx="314">
                  <c:v>0.23533535843239423</c:v>
                </c:pt>
                <c:pt idx="315">
                  <c:v>0.23384353741496947</c:v>
                </c:pt>
                <c:pt idx="316">
                  <c:v>0.2323658568338442</c:v>
                </c:pt>
                <c:pt idx="317">
                  <c:v>0.23090213854253053</c:v>
                </c:pt>
                <c:pt idx="318">
                  <c:v>0.22945220719117473</c:v>
                </c:pt>
                <c:pt idx="319">
                  <c:v>0.2280158901740387</c:v>
                </c:pt>
                <c:pt idx="320">
                  <c:v>0.22659301757812847</c:v>
                </c:pt>
                <c:pt idx="321">
                  <c:v>0.22518342213294082</c:v>
                </c:pt>
                <c:pt idx="322">
                  <c:v>0.22378693916130127</c:v>
                </c:pt>
                <c:pt idx="323">
                  <c:v>0.22240340653126517</c:v>
                </c:pt>
                <c:pt idx="324">
                  <c:v>0.22103266460905699</c:v>
                </c:pt>
                <c:pt idx="325">
                  <c:v>0.21967455621302123</c:v>
                </c:pt>
                <c:pt idx="326">
                  <c:v>0.21832892656856079</c:v>
                </c:pt>
                <c:pt idx="327">
                  <c:v>0.21699562326403848</c:v>
                </c:pt>
                <c:pt idx="328">
                  <c:v>0.21567449620761797</c:v>
                </c:pt>
                <c:pt idx="329">
                  <c:v>0.21436539758502207</c:v>
                </c:pt>
                <c:pt idx="330">
                  <c:v>0.21306818181818526</c:v>
                </c:pt>
                <c:pt idx="331">
                  <c:v>0.2117827055247796</c:v>
                </c:pt>
                <c:pt idx="332">
                  <c:v>0.21050882747859251</c:v>
                </c:pt>
                <c:pt idx="333">
                  <c:v>0.20924640857073634</c:v>
                </c:pt>
                <c:pt idx="334">
                  <c:v>0.20799531177166966</c:v>
                </c:pt>
                <c:pt idx="335">
                  <c:v>0.20675540209401103</c:v>
                </c:pt>
                <c:pt idx="336">
                  <c:v>0.20552654655612587</c:v>
                </c:pt>
                <c:pt idx="337">
                  <c:v>0.20430861414646942</c:v>
                </c:pt>
                <c:pt idx="338">
                  <c:v>0.20310147578866627</c:v>
                </c:pt>
                <c:pt idx="339">
                  <c:v>0.20190500430731015</c:v>
                </c:pt>
                <c:pt idx="340">
                  <c:v>0.20071907439446707</c:v>
                </c:pt>
                <c:pt idx="341">
                  <c:v>0.19954356257686462</c:v>
                </c:pt>
                <c:pt idx="342">
                  <c:v>0.19837834718375225</c:v>
                </c:pt>
                <c:pt idx="343">
                  <c:v>0.19722330831541618</c:v>
                </c:pt>
                <c:pt idx="344">
                  <c:v>0.19607832781233436</c:v>
                </c:pt>
                <c:pt idx="345">
                  <c:v>0.19494328922495613</c:v>
                </c:pt>
                <c:pt idx="346">
                  <c:v>0.19381807778409238</c:v>
                </c:pt>
                <c:pt idx="347">
                  <c:v>0.19270258037190249</c:v>
                </c:pt>
                <c:pt idx="348">
                  <c:v>0.19159668549346354</c:v>
                </c:pt>
                <c:pt idx="349">
                  <c:v>0.19050028324890936</c:v>
                </c:pt>
                <c:pt idx="350">
                  <c:v>0.18941326530612582</c:v>
                </c:pt>
                <c:pt idx="351">
                  <c:v>0.18833552487398977</c:v>
                </c:pt>
                <c:pt idx="352">
                  <c:v>0.18726695667613971</c:v>
                </c:pt>
                <c:pt idx="353">
                  <c:v>0.18620745692526558</c:v>
                </c:pt>
                <c:pt idx="354">
                  <c:v>0.18515692329790623</c:v>
                </c:pt>
                <c:pt idx="355">
                  <c:v>0.18411525490974345</c:v>
                </c:pt>
                <c:pt idx="356">
                  <c:v>0.18308235229138067</c:v>
                </c:pt>
                <c:pt idx="357">
                  <c:v>0.18205811736459621</c:v>
                </c:pt>
                <c:pt idx="358">
                  <c:v>0.18104245341906014</c:v>
                </c:pt>
                <c:pt idx="359">
                  <c:v>0.18003526508950446</c:v>
                </c:pt>
                <c:pt idx="360">
                  <c:v>0.17903645833333662</c:v>
                </c:pt>
                <c:pt idx="361">
                  <c:v>0.17804594040868646</c:v>
                </c:pt>
                <c:pt idx="362">
                  <c:v>0.17706361985287711</c:v>
                </c:pt>
                <c:pt idx="363">
                  <c:v>0.17608940646131055</c:v>
                </c:pt>
                <c:pt idx="364">
                  <c:v>0.17512321126675848</c:v>
                </c:pt>
                <c:pt idx="365">
                  <c:v>0.17416494651904998</c:v>
                </c:pt>
                <c:pt idx="366">
                  <c:v>0.17321452566514703</c:v>
                </c:pt>
                <c:pt idx="367">
                  <c:v>0.17227186332959957</c:v>
                </c:pt>
                <c:pt idx="368">
                  <c:v>0.17133687529537187</c:v>
                </c:pt>
                <c:pt idx="369">
                  <c:v>0.17040947848503199</c:v>
                </c:pt>
                <c:pt idx="370">
                  <c:v>0.16948959094229687</c:v>
                </c:pt>
                <c:pt idx="371">
                  <c:v>0.16857713181392495</c:v>
                </c:pt>
                <c:pt idx="372">
                  <c:v>0.16767202133194911</c:v>
                </c:pt>
                <c:pt idx="373">
                  <c:v>0.16677418079624268</c:v>
                </c:pt>
                <c:pt idx="374">
                  <c:v>0.1658835325574112</c:v>
                </c:pt>
                <c:pt idx="375">
                  <c:v>0.1650000000000032</c:v>
                </c:pt>
                <c:pt idx="376">
                  <c:v>0.16412350752603308</c:v>
                </c:pt>
                <c:pt idx="377">
                  <c:v>0.16325398053880946</c:v>
                </c:pt>
                <c:pt idx="378">
                  <c:v>0.16239134542706288</c:v>
                </c:pt>
                <c:pt idx="379">
                  <c:v>0.16153552954936581</c:v>
                </c:pt>
                <c:pt idx="380">
                  <c:v>0.16068646121883973</c:v>
                </c:pt>
                <c:pt idx="381">
                  <c:v>0.15984406968814255</c:v>
                </c:pt>
                <c:pt idx="382">
                  <c:v>0.15900828513473081</c:v>
                </c:pt>
                <c:pt idx="383">
                  <c:v>0.15817903864639107</c:v>
                </c:pt>
                <c:pt idx="384">
                  <c:v>0.15735626220703439</c:v>
                </c:pt>
                <c:pt idx="385">
                  <c:v>0.15653988868274896</c:v>
                </c:pt>
                <c:pt idx="386">
                  <c:v>0.15572985180810534</c:v>
                </c:pt>
                <c:pt idx="387">
                  <c:v>0.15492608617270909</c:v>
                </c:pt>
                <c:pt idx="388">
                  <c:v>0.15412852720799547</c:v>
                </c:pt>
                <c:pt idx="389">
                  <c:v>0.1533371111742618</c:v>
                </c:pt>
                <c:pt idx="390">
                  <c:v>0.15255177514793208</c:v>
                </c:pt>
                <c:pt idx="391">
                  <c:v>0.15177245700904934</c:v>
                </c:pt>
                <c:pt idx="392">
                  <c:v>0.15099909542899101</c:v>
                </c:pt>
                <c:pt idx="393">
                  <c:v>0.15023162985840294</c:v>
                </c:pt>
                <c:pt idx="394">
                  <c:v>0.14947000051534745</c:v>
                </c:pt>
                <c:pt idx="395">
                  <c:v>0.14871414837366112</c:v>
                </c:pt>
                <c:pt idx="396">
                  <c:v>0.14796401515151819</c:v>
                </c:pt>
                <c:pt idx="397">
                  <c:v>0.14721954330019529</c:v>
                </c:pt>
                <c:pt idx="398">
                  <c:v>0.14648067599303352</c:v>
                </c:pt>
                <c:pt idx="399">
                  <c:v>0.14574735711459402</c:v>
                </c:pt>
                <c:pt idx="400">
                  <c:v>0.14501953125000303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33C-44CD-9CB8-81BA7D8F2F5B}"/>
            </c:ext>
          </c:extLst>
        </c:ser>
        <c:ser>
          <c:idx val="2"/>
          <c:order val="2"/>
          <c:tx>
            <c:strRef>
              <c:f>'Horizontal response spectra'!$E$12:$F$12</c:f>
              <c:strCache>
                <c:ptCount val="1"/>
                <c:pt idx="0">
                  <c:v>Ground C</c:v>
                </c:pt>
              </c:strCache>
            </c:strRef>
          </c:tx>
          <c:marker>
            <c:symbol val="none"/>
          </c:marker>
          <c:xVal>
            <c:numRef>
              <c:f>'Horizontal response spectra'!$E$14:$E$414</c:f>
              <c:numCache>
                <c:formatCode>General</c:formatCode>
                <c:ptCount val="4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  <c:pt idx="31">
                  <c:v>0.31000000000000011</c:v>
                </c:pt>
                <c:pt idx="32">
                  <c:v>0.32000000000000012</c:v>
                </c:pt>
                <c:pt idx="33">
                  <c:v>0.33000000000000013</c:v>
                </c:pt>
                <c:pt idx="34">
                  <c:v>0.34000000000000014</c:v>
                </c:pt>
                <c:pt idx="35">
                  <c:v>0.35000000000000014</c:v>
                </c:pt>
                <c:pt idx="36">
                  <c:v>0.36000000000000015</c:v>
                </c:pt>
                <c:pt idx="37">
                  <c:v>0.37000000000000016</c:v>
                </c:pt>
                <c:pt idx="38">
                  <c:v>0.38000000000000017</c:v>
                </c:pt>
                <c:pt idx="39">
                  <c:v>0.39000000000000018</c:v>
                </c:pt>
                <c:pt idx="40">
                  <c:v>0.40000000000000019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0.44000000000000022</c:v>
                </c:pt>
                <c:pt idx="45">
                  <c:v>0.45000000000000023</c:v>
                </c:pt>
                <c:pt idx="46">
                  <c:v>0.46000000000000024</c:v>
                </c:pt>
                <c:pt idx="47">
                  <c:v>0.47000000000000025</c:v>
                </c:pt>
                <c:pt idx="48">
                  <c:v>0.48000000000000026</c:v>
                </c:pt>
                <c:pt idx="49">
                  <c:v>0.49000000000000027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0.54000000000000026</c:v>
                </c:pt>
                <c:pt idx="55">
                  <c:v>0.55000000000000027</c:v>
                </c:pt>
                <c:pt idx="56">
                  <c:v>0.56000000000000028</c:v>
                </c:pt>
                <c:pt idx="57">
                  <c:v>0.57000000000000028</c:v>
                </c:pt>
                <c:pt idx="58">
                  <c:v>0.58000000000000029</c:v>
                </c:pt>
                <c:pt idx="59">
                  <c:v>0.5900000000000003</c:v>
                </c:pt>
                <c:pt idx="60">
                  <c:v>0.60000000000000031</c:v>
                </c:pt>
                <c:pt idx="61">
                  <c:v>0.61000000000000032</c:v>
                </c:pt>
                <c:pt idx="62">
                  <c:v>0.62000000000000033</c:v>
                </c:pt>
                <c:pt idx="63">
                  <c:v>0.63000000000000034</c:v>
                </c:pt>
                <c:pt idx="64">
                  <c:v>0.64000000000000035</c:v>
                </c:pt>
                <c:pt idx="65">
                  <c:v>0.65000000000000036</c:v>
                </c:pt>
                <c:pt idx="66">
                  <c:v>0.66000000000000036</c:v>
                </c:pt>
                <c:pt idx="67">
                  <c:v>0.67000000000000037</c:v>
                </c:pt>
                <c:pt idx="68">
                  <c:v>0.68000000000000038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0.78000000000000047</c:v>
                </c:pt>
                <c:pt idx="79">
                  <c:v>0.79000000000000048</c:v>
                </c:pt>
                <c:pt idx="80">
                  <c:v>0.80000000000000049</c:v>
                </c:pt>
                <c:pt idx="81">
                  <c:v>0.8100000000000005</c:v>
                </c:pt>
                <c:pt idx="82">
                  <c:v>0.82000000000000051</c:v>
                </c:pt>
                <c:pt idx="83">
                  <c:v>0.83000000000000052</c:v>
                </c:pt>
                <c:pt idx="84">
                  <c:v>0.84000000000000052</c:v>
                </c:pt>
                <c:pt idx="85">
                  <c:v>0.85000000000000053</c:v>
                </c:pt>
                <c:pt idx="86">
                  <c:v>0.86000000000000054</c:v>
                </c:pt>
                <c:pt idx="87">
                  <c:v>0.87000000000000055</c:v>
                </c:pt>
                <c:pt idx="88">
                  <c:v>0.88000000000000056</c:v>
                </c:pt>
                <c:pt idx="89">
                  <c:v>0.89000000000000057</c:v>
                </c:pt>
                <c:pt idx="90">
                  <c:v>0.90000000000000058</c:v>
                </c:pt>
                <c:pt idx="91">
                  <c:v>0.91000000000000059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0.98000000000000065</c:v>
                </c:pt>
                <c:pt idx="99">
                  <c:v>0.99000000000000066</c:v>
                </c:pt>
                <c:pt idx="100">
                  <c:v>1.0000000000000007</c:v>
                </c:pt>
                <c:pt idx="101">
                  <c:v>1.0100000000000007</c:v>
                </c:pt>
                <c:pt idx="102">
                  <c:v>1.0200000000000007</c:v>
                </c:pt>
                <c:pt idx="103">
                  <c:v>1.0300000000000007</c:v>
                </c:pt>
                <c:pt idx="104">
                  <c:v>1.0400000000000007</c:v>
                </c:pt>
                <c:pt idx="105">
                  <c:v>1.0500000000000007</c:v>
                </c:pt>
                <c:pt idx="106">
                  <c:v>1.0600000000000007</c:v>
                </c:pt>
                <c:pt idx="107">
                  <c:v>1.0700000000000007</c:v>
                </c:pt>
                <c:pt idx="108">
                  <c:v>1.0800000000000007</c:v>
                </c:pt>
                <c:pt idx="109">
                  <c:v>1.0900000000000007</c:v>
                </c:pt>
                <c:pt idx="110">
                  <c:v>1.1000000000000008</c:v>
                </c:pt>
                <c:pt idx="111">
                  <c:v>1.1100000000000008</c:v>
                </c:pt>
                <c:pt idx="112">
                  <c:v>1.1200000000000008</c:v>
                </c:pt>
                <c:pt idx="113">
                  <c:v>1.1300000000000008</c:v>
                </c:pt>
                <c:pt idx="114">
                  <c:v>1.1400000000000008</c:v>
                </c:pt>
                <c:pt idx="115">
                  <c:v>1.1500000000000008</c:v>
                </c:pt>
                <c:pt idx="116">
                  <c:v>1.1600000000000008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1.2000000000000008</c:v>
                </c:pt>
                <c:pt idx="121">
                  <c:v>1.2100000000000009</c:v>
                </c:pt>
                <c:pt idx="122">
                  <c:v>1.2200000000000009</c:v>
                </c:pt>
                <c:pt idx="123">
                  <c:v>1.2300000000000009</c:v>
                </c:pt>
                <c:pt idx="124">
                  <c:v>1.2400000000000009</c:v>
                </c:pt>
                <c:pt idx="125">
                  <c:v>1.2500000000000009</c:v>
                </c:pt>
                <c:pt idx="126">
                  <c:v>1.2600000000000009</c:v>
                </c:pt>
                <c:pt idx="127">
                  <c:v>1.2700000000000009</c:v>
                </c:pt>
                <c:pt idx="128">
                  <c:v>1.2800000000000009</c:v>
                </c:pt>
                <c:pt idx="129">
                  <c:v>1.2900000000000009</c:v>
                </c:pt>
                <c:pt idx="130">
                  <c:v>1.3000000000000009</c:v>
                </c:pt>
                <c:pt idx="131">
                  <c:v>1.3100000000000009</c:v>
                </c:pt>
                <c:pt idx="132">
                  <c:v>1.320000000000001</c:v>
                </c:pt>
                <c:pt idx="133">
                  <c:v>1.330000000000001</c:v>
                </c:pt>
                <c:pt idx="134">
                  <c:v>1.340000000000001</c:v>
                </c:pt>
                <c:pt idx="135">
                  <c:v>1.350000000000001</c:v>
                </c:pt>
                <c:pt idx="136">
                  <c:v>1.360000000000001</c:v>
                </c:pt>
                <c:pt idx="137">
                  <c:v>1.370000000000001</c:v>
                </c:pt>
                <c:pt idx="138">
                  <c:v>1.380000000000001</c:v>
                </c:pt>
                <c:pt idx="139">
                  <c:v>1.390000000000001</c:v>
                </c:pt>
                <c:pt idx="140">
                  <c:v>1.400000000000001</c:v>
                </c:pt>
                <c:pt idx="141">
                  <c:v>1.410000000000001</c:v>
                </c:pt>
                <c:pt idx="142">
                  <c:v>1.420000000000001</c:v>
                </c:pt>
                <c:pt idx="143">
                  <c:v>1.430000000000001</c:v>
                </c:pt>
                <c:pt idx="144">
                  <c:v>1.4400000000000011</c:v>
                </c:pt>
                <c:pt idx="145">
                  <c:v>1.4500000000000011</c:v>
                </c:pt>
                <c:pt idx="146">
                  <c:v>1.4600000000000011</c:v>
                </c:pt>
                <c:pt idx="147">
                  <c:v>1.4700000000000011</c:v>
                </c:pt>
                <c:pt idx="148">
                  <c:v>1.4800000000000011</c:v>
                </c:pt>
                <c:pt idx="149">
                  <c:v>1.4900000000000011</c:v>
                </c:pt>
                <c:pt idx="150">
                  <c:v>1.5000000000000011</c:v>
                </c:pt>
                <c:pt idx="151">
                  <c:v>1.5100000000000011</c:v>
                </c:pt>
                <c:pt idx="152">
                  <c:v>1.5200000000000011</c:v>
                </c:pt>
                <c:pt idx="153">
                  <c:v>1.5300000000000011</c:v>
                </c:pt>
                <c:pt idx="154">
                  <c:v>1.5400000000000011</c:v>
                </c:pt>
                <c:pt idx="155">
                  <c:v>1.5500000000000012</c:v>
                </c:pt>
                <c:pt idx="156">
                  <c:v>1.5600000000000012</c:v>
                </c:pt>
                <c:pt idx="157">
                  <c:v>1.5700000000000012</c:v>
                </c:pt>
                <c:pt idx="158">
                  <c:v>1.5800000000000012</c:v>
                </c:pt>
                <c:pt idx="159">
                  <c:v>1.5900000000000012</c:v>
                </c:pt>
                <c:pt idx="160">
                  <c:v>1.6000000000000012</c:v>
                </c:pt>
                <c:pt idx="161">
                  <c:v>1.6100000000000012</c:v>
                </c:pt>
                <c:pt idx="162">
                  <c:v>1.6200000000000012</c:v>
                </c:pt>
                <c:pt idx="163">
                  <c:v>1.6300000000000012</c:v>
                </c:pt>
                <c:pt idx="164">
                  <c:v>1.6400000000000012</c:v>
                </c:pt>
                <c:pt idx="165">
                  <c:v>1.6500000000000012</c:v>
                </c:pt>
                <c:pt idx="166">
                  <c:v>1.6600000000000013</c:v>
                </c:pt>
                <c:pt idx="167">
                  <c:v>1.6700000000000013</c:v>
                </c:pt>
                <c:pt idx="168">
                  <c:v>1.6800000000000013</c:v>
                </c:pt>
                <c:pt idx="169">
                  <c:v>1.6900000000000013</c:v>
                </c:pt>
                <c:pt idx="170">
                  <c:v>1.7000000000000013</c:v>
                </c:pt>
                <c:pt idx="171">
                  <c:v>1.7100000000000013</c:v>
                </c:pt>
                <c:pt idx="172">
                  <c:v>1.7200000000000013</c:v>
                </c:pt>
                <c:pt idx="173">
                  <c:v>1.7300000000000013</c:v>
                </c:pt>
                <c:pt idx="174">
                  <c:v>1.7400000000000013</c:v>
                </c:pt>
                <c:pt idx="175">
                  <c:v>1.7500000000000013</c:v>
                </c:pt>
                <c:pt idx="176">
                  <c:v>1.7600000000000013</c:v>
                </c:pt>
                <c:pt idx="177">
                  <c:v>1.7700000000000014</c:v>
                </c:pt>
                <c:pt idx="178">
                  <c:v>1.7800000000000014</c:v>
                </c:pt>
                <c:pt idx="179">
                  <c:v>1.7900000000000014</c:v>
                </c:pt>
                <c:pt idx="180">
                  <c:v>1.8000000000000014</c:v>
                </c:pt>
                <c:pt idx="181">
                  <c:v>1.8100000000000014</c:v>
                </c:pt>
                <c:pt idx="182">
                  <c:v>1.8200000000000014</c:v>
                </c:pt>
                <c:pt idx="183">
                  <c:v>1.8300000000000014</c:v>
                </c:pt>
                <c:pt idx="184">
                  <c:v>1.8400000000000014</c:v>
                </c:pt>
                <c:pt idx="185">
                  <c:v>1.8500000000000014</c:v>
                </c:pt>
                <c:pt idx="186">
                  <c:v>1.8600000000000014</c:v>
                </c:pt>
                <c:pt idx="187">
                  <c:v>1.8700000000000014</c:v>
                </c:pt>
                <c:pt idx="188">
                  <c:v>1.8800000000000014</c:v>
                </c:pt>
                <c:pt idx="189">
                  <c:v>1.8900000000000015</c:v>
                </c:pt>
                <c:pt idx="190">
                  <c:v>1.9000000000000015</c:v>
                </c:pt>
                <c:pt idx="191">
                  <c:v>1.9100000000000015</c:v>
                </c:pt>
                <c:pt idx="192">
                  <c:v>1.9200000000000015</c:v>
                </c:pt>
                <c:pt idx="193">
                  <c:v>1.9300000000000015</c:v>
                </c:pt>
                <c:pt idx="194">
                  <c:v>1.9400000000000015</c:v>
                </c:pt>
                <c:pt idx="195">
                  <c:v>1.9500000000000015</c:v>
                </c:pt>
                <c:pt idx="196">
                  <c:v>1.9600000000000015</c:v>
                </c:pt>
                <c:pt idx="197">
                  <c:v>1.9700000000000015</c:v>
                </c:pt>
                <c:pt idx="198">
                  <c:v>1.9800000000000015</c:v>
                </c:pt>
                <c:pt idx="199">
                  <c:v>1.9900000000000015</c:v>
                </c:pt>
                <c:pt idx="200">
                  <c:v>2.0000000000000013</c:v>
                </c:pt>
                <c:pt idx="201">
                  <c:v>2.0100000000000011</c:v>
                </c:pt>
                <c:pt idx="202">
                  <c:v>2.0200000000000009</c:v>
                </c:pt>
                <c:pt idx="203">
                  <c:v>2.0300000000000007</c:v>
                </c:pt>
                <c:pt idx="204">
                  <c:v>2.0400000000000005</c:v>
                </c:pt>
                <c:pt idx="205">
                  <c:v>2.0500000000000003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2.0799999999999996</c:v>
                </c:pt>
                <c:pt idx="209">
                  <c:v>2.0899999999999994</c:v>
                </c:pt>
                <c:pt idx="210">
                  <c:v>2.0999999999999992</c:v>
                </c:pt>
                <c:pt idx="211">
                  <c:v>2.109999999999999</c:v>
                </c:pt>
                <c:pt idx="212">
                  <c:v>2.1199999999999988</c:v>
                </c:pt>
                <c:pt idx="213">
                  <c:v>2.1299999999999986</c:v>
                </c:pt>
                <c:pt idx="214">
                  <c:v>2.1399999999999983</c:v>
                </c:pt>
                <c:pt idx="215">
                  <c:v>2.1499999999999981</c:v>
                </c:pt>
                <c:pt idx="216">
                  <c:v>2.1599999999999979</c:v>
                </c:pt>
                <c:pt idx="217">
                  <c:v>2.1699999999999977</c:v>
                </c:pt>
                <c:pt idx="218">
                  <c:v>2.1799999999999975</c:v>
                </c:pt>
                <c:pt idx="219">
                  <c:v>2.1899999999999973</c:v>
                </c:pt>
                <c:pt idx="220">
                  <c:v>2.1999999999999971</c:v>
                </c:pt>
                <c:pt idx="221">
                  <c:v>2.2099999999999969</c:v>
                </c:pt>
                <c:pt idx="222">
                  <c:v>2.2199999999999966</c:v>
                </c:pt>
                <c:pt idx="223">
                  <c:v>2.2299999999999964</c:v>
                </c:pt>
                <c:pt idx="224">
                  <c:v>2.2399999999999962</c:v>
                </c:pt>
                <c:pt idx="225">
                  <c:v>2.249999999999996</c:v>
                </c:pt>
                <c:pt idx="226">
                  <c:v>2.2599999999999958</c:v>
                </c:pt>
                <c:pt idx="227">
                  <c:v>2.2699999999999956</c:v>
                </c:pt>
                <c:pt idx="228">
                  <c:v>2.2799999999999954</c:v>
                </c:pt>
                <c:pt idx="229">
                  <c:v>2.2899999999999952</c:v>
                </c:pt>
                <c:pt idx="230">
                  <c:v>2.2999999999999949</c:v>
                </c:pt>
                <c:pt idx="231">
                  <c:v>2.3099999999999947</c:v>
                </c:pt>
                <c:pt idx="232">
                  <c:v>2.3199999999999945</c:v>
                </c:pt>
                <c:pt idx="233">
                  <c:v>2.3299999999999943</c:v>
                </c:pt>
                <c:pt idx="234">
                  <c:v>2.3399999999999941</c:v>
                </c:pt>
                <c:pt idx="235">
                  <c:v>2.3499999999999939</c:v>
                </c:pt>
                <c:pt idx="236">
                  <c:v>2.3599999999999937</c:v>
                </c:pt>
                <c:pt idx="237">
                  <c:v>2.3699999999999934</c:v>
                </c:pt>
                <c:pt idx="238">
                  <c:v>2.3799999999999932</c:v>
                </c:pt>
                <c:pt idx="239">
                  <c:v>2.389999999999993</c:v>
                </c:pt>
                <c:pt idx="240">
                  <c:v>2.3999999999999928</c:v>
                </c:pt>
                <c:pt idx="241">
                  <c:v>2.4099999999999926</c:v>
                </c:pt>
                <c:pt idx="242">
                  <c:v>2.4199999999999924</c:v>
                </c:pt>
                <c:pt idx="243">
                  <c:v>2.4299999999999922</c:v>
                </c:pt>
                <c:pt idx="244">
                  <c:v>2.439999999999992</c:v>
                </c:pt>
                <c:pt idx="245">
                  <c:v>2.4499999999999917</c:v>
                </c:pt>
                <c:pt idx="246">
                  <c:v>2.4599999999999915</c:v>
                </c:pt>
                <c:pt idx="247">
                  <c:v>2.4699999999999913</c:v>
                </c:pt>
                <c:pt idx="248">
                  <c:v>2.4799999999999911</c:v>
                </c:pt>
                <c:pt idx="249">
                  <c:v>2.4899999999999909</c:v>
                </c:pt>
                <c:pt idx="250">
                  <c:v>2.4999999999999907</c:v>
                </c:pt>
                <c:pt idx="251">
                  <c:v>2.5099999999999905</c:v>
                </c:pt>
                <c:pt idx="252">
                  <c:v>2.5199999999999902</c:v>
                </c:pt>
                <c:pt idx="253">
                  <c:v>2.52999999999999</c:v>
                </c:pt>
                <c:pt idx="254">
                  <c:v>2.5399999999999898</c:v>
                </c:pt>
                <c:pt idx="255">
                  <c:v>2.5499999999999896</c:v>
                </c:pt>
                <c:pt idx="256">
                  <c:v>2.5599999999999894</c:v>
                </c:pt>
                <c:pt idx="257">
                  <c:v>2.5699999999999892</c:v>
                </c:pt>
                <c:pt idx="258">
                  <c:v>2.579999999999989</c:v>
                </c:pt>
                <c:pt idx="259">
                  <c:v>2.5899999999999888</c:v>
                </c:pt>
                <c:pt idx="260">
                  <c:v>2.5999999999999885</c:v>
                </c:pt>
                <c:pt idx="261">
                  <c:v>2.6099999999999883</c:v>
                </c:pt>
                <c:pt idx="262">
                  <c:v>2.6199999999999881</c:v>
                </c:pt>
                <c:pt idx="263">
                  <c:v>2.6299999999999879</c:v>
                </c:pt>
                <c:pt idx="264">
                  <c:v>2.6399999999999877</c:v>
                </c:pt>
                <c:pt idx="265">
                  <c:v>2.6499999999999875</c:v>
                </c:pt>
                <c:pt idx="266">
                  <c:v>2.6599999999999873</c:v>
                </c:pt>
                <c:pt idx="267">
                  <c:v>2.6699999999999871</c:v>
                </c:pt>
                <c:pt idx="268">
                  <c:v>2.6799999999999868</c:v>
                </c:pt>
                <c:pt idx="269">
                  <c:v>2.6899999999999866</c:v>
                </c:pt>
                <c:pt idx="270">
                  <c:v>2.6999999999999864</c:v>
                </c:pt>
                <c:pt idx="271">
                  <c:v>2.7099999999999862</c:v>
                </c:pt>
                <c:pt idx="272">
                  <c:v>2.719999999999986</c:v>
                </c:pt>
                <c:pt idx="273">
                  <c:v>2.7299999999999858</c:v>
                </c:pt>
                <c:pt idx="274">
                  <c:v>2.7399999999999856</c:v>
                </c:pt>
                <c:pt idx="275">
                  <c:v>2.7499999999999853</c:v>
                </c:pt>
                <c:pt idx="276">
                  <c:v>2.7599999999999851</c:v>
                </c:pt>
                <c:pt idx="277">
                  <c:v>2.7699999999999849</c:v>
                </c:pt>
                <c:pt idx="278">
                  <c:v>2.7799999999999847</c:v>
                </c:pt>
                <c:pt idx="279">
                  <c:v>2.7899999999999845</c:v>
                </c:pt>
                <c:pt idx="280">
                  <c:v>2.7999999999999843</c:v>
                </c:pt>
                <c:pt idx="281">
                  <c:v>2.8099999999999841</c:v>
                </c:pt>
                <c:pt idx="282">
                  <c:v>2.8199999999999839</c:v>
                </c:pt>
                <c:pt idx="283">
                  <c:v>2.8299999999999836</c:v>
                </c:pt>
                <c:pt idx="284">
                  <c:v>2.8399999999999834</c:v>
                </c:pt>
                <c:pt idx="285">
                  <c:v>2.8499999999999832</c:v>
                </c:pt>
                <c:pt idx="286">
                  <c:v>2.859999999999983</c:v>
                </c:pt>
                <c:pt idx="287">
                  <c:v>2.8699999999999828</c:v>
                </c:pt>
                <c:pt idx="288">
                  <c:v>2.8799999999999826</c:v>
                </c:pt>
                <c:pt idx="289">
                  <c:v>2.8899999999999824</c:v>
                </c:pt>
                <c:pt idx="290">
                  <c:v>2.8999999999999821</c:v>
                </c:pt>
                <c:pt idx="291">
                  <c:v>2.9099999999999819</c:v>
                </c:pt>
                <c:pt idx="292">
                  <c:v>2.9199999999999817</c:v>
                </c:pt>
                <c:pt idx="293">
                  <c:v>2.9299999999999815</c:v>
                </c:pt>
                <c:pt idx="294">
                  <c:v>2.9399999999999813</c:v>
                </c:pt>
                <c:pt idx="295">
                  <c:v>2.9499999999999811</c:v>
                </c:pt>
                <c:pt idx="296">
                  <c:v>2.9599999999999809</c:v>
                </c:pt>
                <c:pt idx="297">
                  <c:v>2.9699999999999807</c:v>
                </c:pt>
                <c:pt idx="298">
                  <c:v>2.9799999999999804</c:v>
                </c:pt>
                <c:pt idx="299">
                  <c:v>2.9899999999999802</c:v>
                </c:pt>
                <c:pt idx="300">
                  <c:v>2.99999999999998</c:v>
                </c:pt>
                <c:pt idx="301">
                  <c:v>3.0099999999999798</c:v>
                </c:pt>
                <c:pt idx="302">
                  <c:v>3.0199999999999796</c:v>
                </c:pt>
                <c:pt idx="303">
                  <c:v>3.0299999999999794</c:v>
                </c:pt>
                <c:pt idx="304">
                  <c:v>3.0399999999999792</c:v>
                </c:pt>
                <c:pt idx="305">
                  <c:v>3.049999999999979</c:v>
                </c:pt>
                <c:pt idx="306">
                  <c:v>3.0599999999999787</c:v>
                </c:pt>
                <c:pt idx="307">
                  <c:v>3.0699999999999785</c:v>
                </c:pt>
                <c:pt idx="308">
                  <c:v>3.0799999999999783</c:v>
                </c:pt>
                <c:pt idx="309">
                  <c:v>3.0899999999999781</c:v>
                </c:pt>
                <c:pt idx="310">
                  <c:v>3.0999999999999779</c:v>
                </c:pt>
                <c:pt idx="311">
                  <c:v>3.1099999999999777</c:v>
                </c:pt>
                <c:pt idx="312">
                  <c:v>3.1199999999999775</c:v>
                </c:pt>
                <c:pt idx="313">
                  <c:v>3.1299999999999772</c:v>
                </c:pt>
                <c:pt idx="314">
                  <c:v>3.139999999999977</c:v>
                </c:pt>
                <c:pt idx="315">
                  <c:v>3.1499999999999768</c:v>
                </c:pt>
                <c:pt idx="316">
                  <c:v>3.1599999999999766</c:v>
                </c:pt>
                <c:pt idx="317">
                  <c:v>3.1699999999999764</c:v>
                </c:pt>
                <c:pt idx="318">
                  <c:v>3.1799999999999762</c:v>
                </c:pt>
                <c:pt idx="319">
                  <c:v>3.189999999999976</c:v>
                </c:pt>
                <c:pt idx="320">
                  <c:v>3.1999999999999758</c:v>
                </c:pt>
                <c:pt idx="321">
                  <c:v>3.2099999999999755</c:v>
                </c:pt>
                <c:pt idx="322">
                  <c:v>3.2199999999999753</c:v>
                </c:pt>
                <c:pt idx="323">
                  <c:v>3.2299999999999751</c:v>
                </c:pt>
                <c:pt idx="324">
                  <c:v>3.2399999999999749</c:v>
                </c:pt>
                <c:pt idx="325">
                  <c:v>3.2499999999999747</c:v>
                </c:pt>
                <c:pt idx="326">
                  <c:v>3.2599999999999745</c:v>
                </c:pt>
                <c:pt idx="327">
                  <c:v>3.2699999999999743</c:v>
                </c:pt>
                <c:pt idx="328">
                  <c:v>3.279999999999974</c:v>
                </c:pt>
                <c:pt idx="329">
                  <c:v>3.2899999999999738</c:v>
                </c:pt>
                <c:pt idx="330">
                  <c:v>3.2999999999999736</c:v>
                </c:pt>
                <c:pt idx="331">
                  <c:v>3.3099999999999734</c:v>
                </c:pt>
                <c:pt idx="332">
                  <c:v>3.3199999999999732</c:v>
                </c:pt>
                <c:pt idx="333">
                  <c:v>3.329999999999973</c:v>
                </c:pt>
                <c:pt idx="334">
                  <c:v>3.3399999999999728</c:v>
                </c:pt>
                <c:pt idx="335">
                  <c:v>3.3499999999999726</c:v>
                </c:pt>
                <c:pt idx="336">
                  <c:v>3.3599999999999723</c:v>
                </c:pt>
                <c:pt idx="337">
                  <c:v>3.3699999999999721</c:v>
                </c:pt>
                <c:pt idx="338">
                  <c:v>3.3799999999999719</c:v>
                </c:pt>
                <c:pt idx="339">
                  <c:v>3.3899999999999717</c:v>
                </c:pt>
                <c:pt idx="340">
                  <c:v>3.3999999999999715</c:v>
                </c:pt>
                <c:pt idx="341">
                  <c:v>3.4099999999999713</c:v>
                </c:pt>
                <c:pt idx="342">
                  <c:v>3.4199999999999711</c:v>
                </c:pt>
                <c:pt idx="343">
                  <c:v>3.4299999999999708</c:v>
                </c:pt>
                <c:pt idx="344">
                  <c:v>3.4399999999999706</c:v>
                </c:pt>
                <c:pt idx="345">
                  <c:v>3.4499999999999704</c:v>
                </c:pt>
                <c:pt idx="346">
                  <c:v>3.4599999999999702</c:v>
                </c:pt>
                <c:pt idx="347">
                  <c:v>3.46999999999997</c:v>
                </c:pt>
                <c:pt idx="348">
                  <c:v>3.4799999999999698</c:v>
                </c:pt>
                <c:pt idx="349">
                  <c:v>3.4899999999999696</c:v>
                </c:pt>
                <c:pt idx="350">
                  <c:v>3.4999999999999694</c:v>
                </c:pt>
                <c:pt idx="351">
                  <c:v>3.5099999999999691</c:v>
                </c:pt>
                <c:pt idx="352">
                  <c:v>3.5199999999999689</c:v>
                </c:pt>
                <c:pt idx="353">
                  <c:v>3.5299999999999687</c:v>
                </c:pt>
                <c:pt idx="354">
                  <c:v>3.5399999999999685</c:v>
                </c:pt>
                <c:pt idx="355">
                  <c:v>3.5499999999999683</c:v>
                </c:pt>
                <c:pt idx="356">
                  <c:v>3.5599999999999681</c:v>
                </c:pt>
                <c:pt idx="357">
                  <c:v>3.5699999999999679</c:v>
                </c:pt>
                <c:pt idx="358">
                  <c:v>3.5799999999999677</c:v>
                </c:pt>
                <c:pt idx="359">
                  <c:v>3.5899999999999674</c:v>
                </c:pt>
                <c:pt idx="360">
                  <c:v>3.5999999999999672</c:v>
                </c:pt>
                <c:pt idx="361">
                  <c:v>3.609999999999967</c:v>
                </c:pt>
                <c:pt idx="362">
                  <c:v>3.6199999999999668</c:v>
                </c:pt>
                <c:pt idx="363">
                  <c:v>3.6299999999999666</c:v>
                </c:pt>
                <c:pt idx="364">
                  <c:v>3.6399999999999664</c:v>
                </c:pt>
                <c:pt idx="365">
                  <c:v>3.6499999999999662</c:v>
                </c:pt>
                <c:pt idx="366">
                  <c:v>3.6599999999999659</c:v>
                </c:pt>
                <c:pt idx="367">
                  <c:v>3.6699999999999657</c:v>
                </c:pt>
                <c:pt idx="368">
                  <c:v>3.6799999999999655</c:v>
                </c:pt>
                <c:pt idx="369">
                  <c:v>3.6899999999999653</c:v>
                </c:pt>
                <c:pt idx="370">
                  <c:v>3.6999999999999651</c:v>
                </c:pt>
                <c:pt idx="371">
                  <c:v>3.7099999999999649</c:v>
                </c:pt>
                <c:pt idx="372">
                  <c:v>3.7199999999999647</c:v>
                </c:pt>
                <c:pt idx="373">
                  <c:v>3.7299999999999645</c:v>
                </c:pt>
                <c:pt idx="374">
                  <c:v>3.7399999999999642</c:v>
                </c:pt>
                <c:pt idx="375">
                  <c:v>3.749999999999964</c:v>
                </c:pt>
                <c:pt idx="376">
                  <c:v>3.7599999999999638</c:v>
                </c:pt>
                <c:pt idx="377">
                  <c:v>3.7699999999999636</c:v>
                </c:pt>
                <c:pt idx="378">
                  <c:v>3.7799999999999634</c:v>
                </c:pt>
                <c:pt idx="379">
                  <c:v>3.7899999999999632</c:v>
                </c:pt>
                <c:pt idx="380">
                  <c:v>3.799999999999963</c:v>
                </c:pt>
                <c:pt idx="381">
                  <c:v>3.8099999999999627</c:v>
                </c:pt>
                <c:pt idx="382">
                  <c:v>3.8199999999999625</c:v>
                </c:pt>
                <c:pt idx="383">
                  <c:v>3.8299999999999623</c:v>
                </c:pt>
                <c:pt idx="384">
                  <c:v>3.8399999999999621</c:v>
                </c:pt>
                <c:pt idx="385">
                  <c:v>3.8499999999999619</c:v>
                </c:pt>
                <c:pt idx="386">
                  <c:v>3.8599999999999617</c:v>
                </c:pt>
                <c:pt idx="387">
                  <c:v>3.8699999999999615</c:v>
                </c:pt>
                <c:pt idx="388">
                  <c:v>3.8799999999999613</c:v>
                </c:pt>
                <c:pt idx="389">
                  <c:v>3.889999999999961</c:v>
                </c:pt>
                <c:pt idx="390">
                  <c:v>3.8999999999999608</c:v>
                </c:pt>
                <c:pt idx="391">
                  <c:v>3.9099999999999606</c:v>
                </c:pt>
                <c:pt idx="392">
                  <c:v>3.9199999999999604</c:v>
                </c:pt>
                <c:pt idx="393">
                  <c:v>3.9299999999999602</c:v>
                </c:pt>
                <c:pt idx="394">
                  <c:v>3.93999999999996</c:v>
                </c:pt>
                <c:pt idx="395">
                  <c:v>3.9499999999999598</c:v>
                </c:pt>
                <c:pt idx="396">
                  <c:v>3.9599999999999596</c:v>
                </c:pt>
                <c:pt idx="397">
                  <c:v>3.9699999999999593</c:v>
                </c:pt>
                <c:pt idx="398">
                  <c:v>3.9799999999999591</c:v>
                </c:pt>
                <c:pt idx="399">
                  <c:v>3.9899999999999589</c:v>
                </c:pt>
                <c:pt idx="400">
                  <c:v>3.9999999999999587</c:v>
                </c:pt>
              </c:numCache>
            </c:numRef>
          </c:xVal>
          <c:yVal>
            <c:numRef>
              <c:f>'Horizontal response spectra'!$F$14:$F$414</c:f>
              <c:numCache>
                <c:formatCode>General</c:formatCode>
                <c:ptCount val="401"/>
                <c:pt idx="0">
                  <c:v>1.6500000000000001</c:v>
                </c:pt>
                <c:pt idx="1">
                  <c:v>2.0625</c:v>
                </c:pt>
                <c:pt idx="2">
                  <c:v>2.4750000000000001</c:v>
                </c:pt>
                <c:pt idx="3">
                  <c:v>2.8875000000000002</c:v>
                </c:pt>
                <c:pt idx="4">
                  <c:v>3.3000000000000003</c:v>
                </c:pt>
                <c:pt idx="5">
                  <c:v>3.7125000000000004</c:v>
                </c:pt>
                <c:pt idx="6">
                  <c:v>4.1250000000000009</c:v>
                </c:pt>
                <c:pt idx="7">
                  <c:v>4.125</c:v>
                </c:pt>
                <c:pt idx="8">
                  <c:v>4.125</c:v>
                </c:pt>
                <c:pt idx="9">
                  <c:v>4.125</c:v>
                </c:pt>
                <c:pt idx="10">
                  <c:v>4.125</c:v>
                </c:pt>
                <c:pt idx="11">
                  <c:v>4.125</c:v>
                </c:pt>
                <c:pt idx="12">
                  <c:v>4.125</c:v>
                </c:pt>
                <c:pt idx="13">
                  <c:v>4.125</c:v>
                </c:pt>
                <c:pt idx="14">
                  <c:v>4.125</c:v>
                </c:pt>
                <c:pt idx="15">
                  <c:v>4.125</c:v>
                </c:pt>
                <c:pt idx="16">
                  <c:v>4.125</c:v>
                </c:pt>
                <c:pt idx="17">
                  <c:v>4.125</c:v>
                </c:pt>
                <c:pt idx="18">
                  <c:v>4.125</c:v>
                </c:pt>
                <c:pt idx="19">
                  <c:v>4.125</c:v>
                </c:pt>
                <c:pt idx="20">
                  <c:v>4.125</c:v>
                </c:pt>
                <c:pt idx="21">
                  <c:v>4.125</c:v>
                </c:pt>
                <c:pt idx="22">
                  <c:v>4.125</c:v>
                </c:pt>
                <c:pt idx="23">
                  <c:v>4.125</c:v>
                </c:pt>
                <c:pt idx="24">
                  <c:v>4.125</c:v>
                </c:pt>
                <c:pt idx="25">
                  <c:v>4.125</c:v>
                </c:pt>
                <c:pt idx="26">
                  <c:v>4.125</c:v>
                </c:pt>
                <c:pt idx="27">
                  <c:v>4.125</c:v>
                </c:pt>
                <c:pt idx="28">
                  <c:v>4.125</c:v>
                </c:pt>
                <c:pt idx="29">
                  <c:v>4.125</c:v>
                </c:pt>
                <c:pt idx="30">
                  <c:v>4.125</c:v>
                </c:pt>
                <c:pt idx="31">
                  <c:v>4.125</c:v>
                </c:pt>
                <c:pt idx="32">
                  <c:v>4.125</c:v>
                </c:pt>
                <c:pt idx="33">
                  <c:v>4.125</c:v>
                </c:pt>
                <c:pt idx="34">
                  <c:v>4.125</c:v>
                </c:pt>
                <c:pt idx="35">
                  <c:v>4.125</c:v>
                </c:pt>
                <c:pt idx="36">
                  <c:v>4.125</c:v>
                </c:pt>
                <c:pt idx="37">
                  <c:v>4.125</c:v>
                </c:pt>
                <c:pt idx="38">
                  <c:v>4.125</c:v>
                </c:pt>
                <c:pt idx="39">
                  <c:v>4.125</c:v>
                </c:pt>
                <c:pt idx="40">
                  <c:v>4.125</c:v>
                </c:pt>
                <c:pt idx="41">
                  <c:v>4.0243902439024373</c:v>
                </c:pt>
                <c:pt idx="42">
                  <c:v>3.928571428571427</c:v>
                </c:pt>
                <c:pt idx="43">
                  <c:v>3.8372093023255793</c:v>
                </c:pt>
                <c:pt idx="44">
                  <c:v>3.7499999999999987</c:v>
                </c:pt>
                <c:pt idx="45">
                  <c:v>3.6666666666666652</c:v>
                </c:pt>
                <c:pt idx="46">
                  <c:v>3.586956521739129</c:v>
                </c:pt>
                <c:pt idx="47">
                  <c:v>3.5106382978723385</c:v>
                </c:pt>
                <c:pt idx="48">
                  <c:v>3.4374999999999982</c:v>
                </c:pt>
                <c:pt idx="49">
                  <c:v>3.3673469387755084</c:v>
                </c:pt>
                <c:pt idx="50">
                  <c:v>3.2999999999999989</c:v>
                </c:pt>
                <c:pt idx="51">
                  <c:v>3.2352941176470575</c:v>
                </c:pt>
                <c:pt idx="52">
                  <c:v>3.173076923076922</c:v>
                </c:pt>
                <c:pt idx="53">
                  <c:v>3.11320754716981</c:v>
                </c:pt>
                <c:pt idx="54">
                  <c:v>3.0555555555555545</c:v>
                </c:pt>
                <c:pt idx="55">
                  <c:v>2.9999999999999987</c:v>
                </c:pt>
                <c:pt idx="56">
                  <c:v>2.9464285714285703</c:v>
                </c:pt>
                <c:pt idx="57">
                  <c:v>2.8947368421052619</c:v>
                </c:pt>
                <c:pt idx="58">
                  <c:v>2.8448275862068955</c:v>
                </c:pt>
                <c:pt idx="59">
                  <c:v>2.7966101694915237</c:v>
                </c:pt>
                <c:pt idx="60">
                  <c:v>2.7499999999999991</c:v>
                </c:pt>
                <c:pt idx="61">
                  <c:v>2.704918032786884</c:v>
                </c:pt>
                <c:pt idx="62">
                  <c:v>2.6612903225806437</c:v>
                </c:pt>
                <c:pt idx="63">
                  <c:v>2.6190476190476182</c:v>
                </c:pt>
                <c:pt idx="64">
                  <c:v>2.5781249999999987</c:v>
                </c:pt>
                <c:pt idx="65">
                  <c:v>2.5384615384615374</c:v>
                </c:pt>
                <c:pt idx="66">
                  <c:v>2.4999999999999987</c:v>
                </c:pt>
                <c:pt idx="67">
                  <c:v>2.462686567164178</c:v>
                </c:pt>
                <c:pt idx="68">
                  <c:v>2.4264705882352926</c:v>
                </c:pt>
                <c:pt idx="69">
                  <c:v>2.3913043478260856</c:v>
                </c:pt>
                <c:pt idx="70">
                  <c:v>2.3571428571428559</c:v>
                </c:pt>
                <c:pt idx="71">
                  <c:v>2.3239436619718297</c:v>
                </c:pt>
                <c:pt idx="72">
                  <c:v>2.2916666666666652</c:v>
                </c:pt>
                <c:pt idx="73">
                  <c:v>2.2602739726027385</c:v>
                </c:pt>
                <c:pt idx="74">
                  <c:v>2.2297297297297285</c:v>
                </c:pt>
                <c:pt idx="75">
                  <c:v>2.1999999999999984</c:v>
                </c:pt>
                <c:pt idx="76">
                  <c:v>2.1710526315789465</c:v>
                </c:pt>
                <c:pt idx="77">
                  <c:v>2.1428571428571419</c:v>
                </c:pt>
                <c:pt idx="78">
                  <c:v>2.1153846153846141</c:v>
                </c:pt>
                <c:pt idx="79">
                  <c:v>2.0886075949367076</c:v>
                </c:pt>
                <c:pt idx="80">
                  <c:v>2.0624999999999987</c:v>
                </c:pt>
                <c:pt idx="81">
                  <c:v>2.0370370370370359</c:v>
                </c:pt>
                <c:pt idx="82">
                  <c:v>2.0121951219512182</c:v>
                </c:pt>
                <c:pt idx="83">
                  <c:v>1.9879518072289144</c:v>
                </c:pt>
                <c:pt idx="84">
                  <c:v>1.9642857142857133</c:v>
                </c:pt>
                <c:pt idx="85">
                  <c:v>1.9411764705882342</c:v>
                </c:pt>
                <c:pt idx="86">
                  <c:v>1.9186046511627894</c:v>
                </c:pt>
                <c:pt idx="87">
                  <c:v>1.8965517241379299</c:v>
                </c:pt>
                <c:pt idx="88">
                  <c:v>1.8749999999999991</c:v>
                </c:pt>
                <c:pt idx="89">
                  <c:v>1.8539325842696619</c:v>
                </c:pt>
                <c:pt idx="90">
                  <c:v>1.8333333333333324</c:v>
                </c:pt>
                <c:pt idx="91">
                  <c:v>1.8131868131868121</c:v>
                </c:pt>
                <c:pt idx="92">
                  <c:v>1.7934782608695643</c:v>
                </c:pt>
                <c:pt idx="93">
                  <c:v>1.7741935483870956</c:v>
                </c:pt>
                <c:pt idx="94">
                  <c:v>1.755319148936169</c:v>
                </c:pt>
                <c:pt idx="95">
                  <c:v>1.7368421052631569</c:v>
                </c:pt>
                <c:pt idx="96">
                  <c:v>1.7187499999999989</c:v>
                </c:pt>
                <c:pt idx="97">
                  <c:v>1.7010309278350506</c:v>
                </c:pt>
                <c:pt idx="98">
                  <c:v>1.683673469387754</c:v>
                </c:pt>
                <c:pt idx="99">
                  <c:v>1.6666666666666656</c:v>
                </c:pt>
                <c:pt idx="100">
                  <c:v>1.649999999999999</c:v>
                </c:pt>
                <c:pt idx="101">
                  <c:v>1.6336633663366327</c:v>
                </c:pt>
                <c:pt idx="102">
                  <c:v>1.6176470588235285</c:v>
                </c:pt>
                <c:pt idx="103">
                  <c:v>1.6019417475728146</c:v>
                </c:pt>
                <c:pt idx="104">
                  <c:v>1.5865384615384606</c:v>
                </c:pt>
                <c:pt idx="105">
                  <c:v>1.5714285714285705</c:v>
                </c:pt>
                <c:pt idx="106">
                  <c:v>1.5566037735849045</c:v>
                </c:pt>
                <c:pt idx="107">
                  <c:v>1.5420560747663541</c:v>
                </c:pt>
                <c:pt idx="108">
                  <c:v>1.5277777777777768</c:v>
                </c:pt>
                <c:pt idx="109">
                  <c:v>1.5137614678899072</c:v>
                </c:pt>
                <c:pt idx="110">
                  <c:v>1.4999999999999991</c:v>
                </c:pt>
                <c:pt idx="111">
                  <c:v>1.4864864864864855</c:v>
                </c:pt>
                <c:pt idx="112">
                  <c:v>1.4732142857142849</c:v>
                </c:pt>
                <c:pt idx="113">
                  <c:v>1.4601769911504416</c:v>
                </c:pt>
                <c:pt idx="114">
                  <c:v>1.4473684210526305</c:v>
                </c:pt>
                <c:pt idx="115">
                  <c:v>1.4347826086956512</c:v>
                </c:pt>
                <c:pt idx="116">
                  <c:v>1.4224137931034475</c:v>
                </c:pt>
                <c:pt idx="117">
                  <c:v>1.4102564102564095</c:v>
                </c:pt>
                <c:pt idx="118">
                  <c:v>1.3983050847457617</c:v>
                </c:pt>
                <c:pt idx="119">
                  <c:v>1.3865546218487388</c:v>
                </c:pt>
                <c:pt idx="120">
                  <c:v>1.3749999999999991</c:v>
                </c:pt>
                <c:pt idx="121">
                  <c:v>1.3636363636363629</c:v>
                </c:pt>
                <c:pt idx="122">
                  <c:v>1.3524590163934418</c:v>
                </c:pt>
                <c:pt idx="123">
                  <c:v>1.3414634146341453</c:v>
                </c:pt>
                <c:pt idx="124">
                  <c:v>1.3306451612903216</c:v>
                </c:pt>
                <c:pt idx="125">
                  <c:v>1.3199999999999992</c:v>
                </c:pt>
                <c:pt idx="126">
                  <c:v>1.3095238095238089</c:v>
                </c:pt>
                <c:pt idx="127">
                  <c:v>1.2992125984251959</c:v>
                </c:pt>
                <c:pt idx="128">
                  <c:v>1.2890624999999991</c:v>
                </c:pt>
                <c:pt idx="129">
                  <c:v>1.2790697674418596</c:v>
                </c:pt>
                <c:pt idx="130">
                  <c:v>1.2692307692307683</c:v>
                </c:pt>
                <c:pt idx="131">
                  <c:v>1.2595419847328235</c:v>
                </c:pt>
                <c:pt idx="132">
                  <c:v>1.2499999999999991</c:v>
                </c:pt>
                <c:pt idx="133">
                  <c:v>1.2406015037593978</c:v>
                </c:pt>
                <c:pt idx="134">
                  <c:v>1.2313432835820888</c:v>
                </c:pt>
                <c:pt idx="135">
                  <c:v>1.2222222222222214</c:v>
                </c:pt>
                <c:pt idx="136">
                  <c:v>1.2132352941176461</c:v>
                </c:pt>
                <c:pt idx="137">
                  <c:v>1.2043795620437949</c:v>
                </c:pt>
                <c:pt idx="138">
                  <c:v>1.1956521739130426</c:v>
                </c:pt>
                <c:pt idx="139">
                  <c:v>1.1870503597122295</c:v>
                </c:pt>
                <c:pt idx="140">
                  <c:v>1.1785714285714277</c:v>
                </c:pt>
                <c:pt idx="141">
                  <c:v>1.1702127659574459</c:v>
                </c:pt>
                <c:pt idx="142">
                  <c:v>1.1619718309859146</c:v>
                </c:pt>
                <c:pt idx="143">
                  <c:v>1.1538461538461531</c:v>
                </c:pt>
                <c:pt idx="144">
                  <c:v>1.1458333333333324</c:v>
                </c:pt>
                <c:pt idx="145">
                  <c:v>1.137931034482758</c:v>
                </c:pt>
                <c:pt idx="146">
                  <c:v>1.1301369863013691</c:v>
                </c:pt>
                <c:pt idx="147">
                  <c:v>1.122448979591836</c:v>
                </c:pt>
                <c:pt idx="148">
                  <c:v>1.114864864864864</c:v>
                </c:pt>
                <c:pt idx="149">
                  <c:v>1.1073825503355699</c:v>
                </c:pt>
                <c:pt idx="150">
                  <c:v>1.0999999999999992</c:v>
                </c:pt>
                <c:pt idx="151">
                  <c:v>1.0927152317880786</c:v>
                </c:pt>
                <c:pt idx="152">
                  <c:v>1.085526315789473</c:v>
                </c:pt>
                <c:pt idx="153">
                  <c:v>1.0784313725490187</c:v>
                </c:pt>
                <c:pt idx="154">
                  <c:v>1.0714285714285707</c:v>
                </c:pt>
                <c:pt idx="155">
                  <c:v>1.0645161290322573</c:v>
                </c:pt>
                <c:pt idx="156">
                  <c:v>1.0576923076923068</c:v>
                </c:pt>
                <c:pt idx="157">
                  <c:v>1.0509554140127382</c:v>
                </c:pt>
                <c:pt idx="158">
                  <c:v>1.0443037974683538</c:v>
                </c:pt>
                <c:pt idx="159">
                  <c:v>1.0377358490566031</c:v>
                </c:pt>
                <c:pt idx="160">
                  <c:v>1.0312499999999993</c:v>
                </c:pt>
                <c:pt idx="161">
                  <c:v>1.0248447204968938</c:v>
                </c:pt>
                <c:pt idx="162">
                  <c:v>1.0185185185185177</c:v>
                </c:pt>
                <c:pt idx="163">
                  <c:v>1.012269938650306</c:v>
                </c:pt>
                <c:pt idx="164">
                  <c:v>1.0060975609756091</c:v>
                </c:pt>
                <c:pt idx="165">
                  <c:v>0.99999999999999933</c:v>
                </c:pt>
                <c:pt idx="166">
                  <c:v>0.99397590361445709</c:v>
                </c:pt>
                <c:pt idx="167">
                  <c:v>0.98802395209580773</c:v>
                </c:pt>
                <c:pt idx="168">
                  <c:v>0.98214285714285643</c:v>
                </c:pt>
                <c:pt idx="169">
                  <c:v>0.97633136094674478</c:v>
                </c:pt>
                <c:pt idx="170">
                  <c:v>0.97058823529411697</c:v>
                </c:pt>
                <c:pt idx="171">
                  <c:v>0.96491228070175372</c:v>
                </c:pt>
                <c:pt idx="172">
                  <c:v>0.95930232558139461</c:v>
                </c:pt>
                <c:pt idx="173">
                  <c:v>0.95375722543352526</c:v>
                </c:pt>
                <c:pt idx="174">
                  <c:v>0.94827586206896486</c:v>
                </c:pt>
                <c:pt idx="175">
                  <c:v>0.94285714285714217</c:v>
                </c:pt>
                <c:pt idx="176">
                  <c:v>0.93749999999999933</c:v>
                </c:pt>
                <c:pt idx="177">
                  <c:v>0.93220338983050777</c:v>
                </c:pt>
                <c:pt idx="178">
                  <c:v>0.92696629213483073</c:v>
                </c:pt>
                <c:pt idx="179">
                  <c:v>0.92178770949720612</c:v>
                </c:pt>
                <c:pt idx="180">
                  <c:v>0.91666666666666607</c:v>
                </c:pt>
                <c:pt idx="181">
                  <c:v>0.91160220994475072</c:v>
                </c:pt>
                <c:pt idx="182">
                  <c:v>0.90659340659340604</c:v>
                </c:pt>
                <c:pt idx="183">
                  <c:v>0.90163934426229453</c:v>
                </c:pt>
                <c:pt idx="184">
                  <c:v>0.89673913043478204</c:v>
                </c:pt>
                <c:pt idx="185">
                  <c:v>0.89189189189189122</c:v>
                </c:pt>
                <c:pt idx="186">
                  <c:v>0.88709677419354771</c:v>
                </c:pt>
                <c:pt idx="187">
                  <c:v>0.88235294117647001</c:v>
                </c:pt>
                <c:pt idx="188">
                  <c:v>0.8776595744680844</c:v>
                </c:pt>
                <c:pt idx="189">
                  <c:v>0.87301587301587236</c:v>
                </c:pt>
                <c:pt idx="190">
                  <c:v>0.86842105263157832</c:v>
                </c:pt>
                <c:pt idx="191">
                  <c:v>0.86387434554973763</c:v>
                </c:pt>
                <c:pt idx="192">
                  <c:v>0.85937499999999933</c:v>
                </c:pt>
                <c:pt idx="193">
                  <c:v>0.85492227979274549</c:v>
                </c:pt>
                <c:pt idx="194">
                  <c:v>0.85051546391752519</c:v>
                </c:pt>
                <c:pt idx="195">
                  <c:v>0.84615384615384559</c:v>
                </c:pt>
                <c:pt idx="196">
                  <c:v>0.84183673469387699</c:v>
                </c:pt>
                <c:pt idx="197">
                  <c:v>0.83756345177664915</c:v>
                </c:pt>
                <c:pt idx="198">
                  <c:v>0.8333333333333327</c:v>
                </c:pt>
                <c:pt idx="199">
                  <c:v>0.82914572864321545</c:v>
                </c:pt>
                <c:pt idx="200">
                  <c:v>0.82499999999999951</c:v>
                </c:pt>
                <c:pt idx="201">
                  <c:v>0.81681146506274516</c:v>
                </c:pt>
                <c:pt idx="202">
                  <c:v>0.80874424076070905</c:v>
                </c:pt>
                <c:pt idx="203">
                  <c:v>0.8007959426338902</c:v>
                </c:pt>
                <c:pt idx="204">
                  <c:v>0.79296424452133762</c:v>
                </c:pt>
                <c:pt idx="205">
                  <c:v>0.78524687685901229</c:v>
                </c:pt>
                <c:pt idx="206">
                  <c:v>0.77764162503534739</c:v>
                </c:pt>
                <c:pt idx="207">
                  <c:v>0.77014632780228254</c:v>
                </c:pt>
                <c:pt idx="208">
                  <c:v>0.76275887573964529</c:v>
                </c:pt>
                <c:pt idx="209">
                  <c:v>0.7554772097708391</c:v>
                </c:pt>
                <c:pt idx="210">
                  <c:v>0.74829931972789177</c:v>
                </c:pt>
                <c:pt idx="211">
                  <c:v>0.74122324296399533</c:v>
                </c:pt>
                <c:pt idx="212">
                  <c:v>0.73424706301174891</c:v>
                </c:pt>
                <c:pt idx="213">
                  <c:v>0.72736890828539413</c:v>
                </c:pt>
                <c:pt idx="214">
                  <c:v>0.72058695082540081</c:v>
                </c:pt>
                <c:pt idx="215">
                  <c:v>0.71389940508383043</c:v>
                </c:pt>
                <c:pt idx="216">
                  <c:v>0.70730452674897271</c:v>
                </c:pt>
                <c:pt idx="217">
                  <c:v>0.70080061160780804</c:v>
                </c:pt>
                <c:pt idx="218">
                  <c:v>0.69438599444491367</c:v>
                </c:pt>
                <c:pt idx="219">
                  <c:v>0.68805904797648265</c:v>
                </c:pt>
                <c:pt idx="220">
                  <c:v>0.68181818181818366</c:v>
                </c:pt>
                <c:pt idx="221">
                  <c:v>0.67566184148563913</c:v>
                </c:pt>
                <c:pt idx="222">
                  <c:v>0.66958850742634735</c:v>
                </c:pt>
                <c:pt idx="223">
                  <c:v>0.66359669408192623</c:v>
                </c:pt>
                <c:pt idx="224">
                  <c:v>0.65768494897959418</c:v>
                </c:pt>
                <c:pt idx="225">
                  <c:v>0.65185185185185424</c:v>
                </c:pt>
                <c:pt idx="226">
                  <c:v>0.6460960137833841</c:v>
                </c:pt>
                <c:pt idx="227">
                  <c:v>0.64041607638417453</c:v>
                </c:pt>
                <c:pt idx="228">
                  <c:v>0.63481071098799891</c:v>
                </c:pt>
                <c:pt idx="229">
                  <c:v>0.62927861787532924</c:v>
                </c:pt>
                <c:pt idx="230">
                  <c:v>0.62381852551985151</c:v>
                </c:pt>
                <c:pt idx="231">
                  <c:v>0.61842918985776418</c:v>
                </c:pt>
                <c:pt idx="232">
                  <c:v>0.61310939357907546</c:v>
                </c:pt>
                <c:pt idx="233">
                  <c:v>0.60785794544014737</c:v>
                </c:pt>
                <c:pt idx="234">
                  <c:v>0.60267367959675955</c:v>
                </c:pt>
                <c:pt idx="235">
                  <c:v>0.59755545495699725</c:v>
                </c:pt>
                <c:pt idx="236">
                  <c:v>0.59250215455329247</c:v>
                </c:pt>
                <c:pt idx="237">
                  <c:v>0.58751268493297337</c:v>
                </c:pt>
                <c:pt idx="238">
                  <c:v>0.58258597556670066</c:v>
                </c:pt>
                <c:pt idx="239">
                  <c:v>0.57772097827419333</c:v>
                </c:pt>
                <c:pt idx="240">
                  <c:v>0.57291666666667018</c:v>
                </c:pt>
                <c:pt idx="241">
                  <c:v>0.56817203560545115</c:v>
                </c:pt>
                <c:pt idx="242">
                  <c:v>0.56348610067618687</c:v>
                </c:pt>
                <c:pt idx="243">
                  <c:v>0.55885789767820304</c:v>
                </c:pt>
                <c:pt idx="244">
                  <c:v>0.55428648212846376</c:v>
                </c:pt>
                <c:pt idx="245">
                  <c:v>0.54977092877967892</c:v>
                </c:pt>
                <c:pt idx="246">
                  <c:v>0.54531033115209582</c:v>
                </c:pt>
                <c:pt idx="247">
                  <c:v>0.54090380107853331</c:v>
                </c:pt>
                <c:pt idx="248">
                  <c:v>0.53655046826223074</c:v>
                </c:pt>
                <c:pt idx="249">
                  <c:v>0.53224947984710314</c:v>
                </c:pt>
                <c:pt idx="250">
                  <c:v>0.52800000000000391</c:v>
                </c:pt>
                <c:pt idx="251">
                  <c:v>0.52380120950461506</c:v>
                </c:pt>
                <c:pt idx="252">
                  <c:v>0.51965230536659512</c:v>
                </c:pt>
                <c:pt idx="253">
                  <c:v>0.51555250042963119</c:v>
                </c:pt>
                <c:pt idx="254">
                  <c:v>0.51150102300205014</c:v>
                </c:pt>
                <c:pt idx="255">
                  <c:v>0.50749711649366047</c:v>
                </c:pt>
                <c:pt idx="256">
                  <c:v>0.50354003906250422</c:v>
                </c:pt>
                <c:pt idx="257">
                  <c:v>0.49962906327121198</c:v>
                </c:pt>
                <c:pt idx="258">
                  <c:v>0.49576347575266339</c:v>
                </c:pt>
                <c:pt idx="259">
                  <c:v>0.49194257688466619</c:v>
                </c:pt>
                <c:pt idx="260">
                  <c:v>0.48816568047337711</c:v>
                </c:pt>
                <c:pt idx="261">
                  <c:v>0.48443211344519749</c:v>
                </c:pt>
                <c:pt idx="262">
                  <c:v>0.48074121554688398</c:v>
                </c:pt>
                <c:pt idx="263">
                  <c:v>0.47709233905362675</c:v>
                </c:pt>
                <c:pt idx="264">
                  <c:v>0.47348484848485295</c:v>
                </c:pt>
                <c:pt idx="265">
                  <c:v>0.46991812032752317</c:v>
                </c:pt>
                <c:pt idx="266">
                  <c:v>0.4663915427666957</c:v>
                </c:pt>
                <c:pt idx="267">
                  <c:v>0.46290451542314137</c:v>
                </c:pt>
                <c:pt idx="268">
                  <c:v>0.45945644909779915</c:v>
                </c:pt>
                <c:pt idx="269">
                  <c:v>0.45604676552286905</c:v>
                </c:pt>
                <c:pt idx="270">
                  <c:v>0.45267489711934616</c:v>
                </c:pt>
                <c:pt idx="271">
                  <c:v>0.44934028676080578</c:v>
                </c:pt>
                <c:pt idx="272">
                  <c:v>0.4460423875432572</c:v>
                </c:pt>
                <c:pt idx="273">
                  <c:v>0.442780662560887</c:v>
                </c:pt>
                <c:pt idx="274">
                  <c:v>0.43955458468752129</c:v>
                </c:pt>
                <c:pt idx="275">
                  <c:v>0.43636363636364106</c:v>
                </c:pt>
                <c:pt idx="276">
                  <c:v>0.4332073093887886</c:v>
                </c:pt>
                <c:pt idx="277">
                  <c:v>0.43008510471921124</c:v>
                </c:pt>
                <c:pt idx="278">
                  <c:v>0.42699653227059114</c:v>
                </c:pt>
                <c:pt idx="279">
                  <c:v>0.42394111072571483</c:v>
                </c:pt>
                <c:pt idx="280">
                  <c:v>0.42091836734694354</c:v>
                </c:pt>
                <c:pt idx="281">
                  <c:v>0.41792783779334575</c:v>
                </c:pt>
                <c:pt idx="282">
                  <c:v>0.41496906594236177</c:v>
                </c:pt>
                <c:pt idx="283">
                  <c:v>0.41204160371587084</c:v>
                </c:pt>
                <c:pt idx="284">
                  <c:v>0.40914501091053845</c:v>
                </c:pt>
                <c:pt idx="285">
                  <c:v>0.40627885503232242</c:v>
                </c:pt>
                <c:pt idx="286">
                  <c:v>0.40344271113502367</c:v>
                </c:pt>
                <c:pt idx="287">
                  <c:v>0.40063616166276633</c:v>
                </c:pt>
                <c:pt idx="288">
                  <c:v>0.39785879629630111</c:v>
                </c:pt>
                <c:pt idx="289">
                  <c:v>0.39511021180302441</c:v>
                </c:pt>
                <c:pt idx="290">
                  <c:v>0.39239001189061123</c:v>
                </c:pt>
                <c:pt idx="291">
                  <c:v>0.38969780706416329</c:v>
                </c:pt>
                <c:pt idx="292">
                  <c:v>0.38703321448677536</c:v>
                </c:pt>
                <c:pt idx="293">
                  <c:v>0.38439585784342767</c:v>
                </c:pt>
                <c:pt idx="294">
                  <c:v>0.38178536720811268</c:v>
                </c:pt>
                <c:pt idx="295">
                  <c:v>0.37920137891411004</c:v>
                </c:pt>
                <c:pt idx="296">
                  <c:v>0.37664353542732415</c:v>
                </c:pt>
                <c:pt idx="297">
                  <c:v>0.37411148522260124</c:v>
                </c:pt>
                <c:pt idx="298">
                  <c:v>0.37160488266294806</c:v>
                </c:pt>
                <c:pt idx="299">
                  <c:v>0.36912338788157223</c:v>
                </c:pt>
                <c:pt idx="300">
                  <c:v>0.36666666666667164</c:v>
                </c:pt>
                <c:pt idx="301">
                  <c:v>0.36423439034889732</c:v>
                </c:pt>
                <c:pt idx="302">
                  <c:v>0.36182623569142192</c:v>
                </c:pt>
                <c:pt idx="303">
                  <c:v>0.35944188478254258</c:v>
                </c:pt>
                <c:pt idx="304">
                  <c:v>0.35708102493075283</c:v>
                </c:pt>
                <c:pt idx="305">
                  <c:v>0.35474334856221934</c:v>
                </c:pt>
                <c:pt idx="306">
                  <c:v>0.35242855312059956</c:v>
                </c:pt>
                <c:pt idx="307">
                  <c:v>0.35013634096913987</c:v>
                </c:pt>
                <c:pt idx="308">
                  <c:v>0.34786641929499562</c:v>
                </c:pt>
                <c:pt idx="309">
                  <c:v>0.34561850001571487</c:v>
                </c:pt>
                <c:pt idx="310">
                  <c:v>0.34339229968783014</c:v>
                </c:pt>
                <c:pt idx="311">
                  <c:v>0.34118753941750474</c:v>
                </c:pt>
                <c:pt idx="312">
                  <c:v>0.33900394477318047</c:v>
                </c:pt>
                <c:pt idx="313">
                  <c:v>0.33684124570017543</c:v>
                </c:pt>
                <c:pt idx="314">
                  <c:v>0.33469917643718289</c:v>
                </c:pt>
                <c:pt idx="315">
                  <c:v>0.33257747543462324</c:v>
                </c:pt>
                <c:pt idx="316">
                  <c:v>0.3304758852748006</c:v>
                </c:pt>
                <c:pt idx="317">
                  <c:v>0.32839415259382115</c:v>
                </c:pt>
                <c:pt idx="318">
                  <c:v>0.32633202800522626</c:v>
                </c:pt>
                <c:pt idx="319">
                  <c:v>0.32428926602529945</c:v>
                </c:pt>
                <c:pt idx="320">
                  <c:v>0.32226562500000488</c:v>
                </c:pt>
                <c:pt idx="321">
                  <c:v>0.32026086703351581</c:v>
                </c:pt>
                <c:pt idx="322">
                  <c:v>0.31827475791829507</c:v>
                </c:pt>
                <c:pt idx="323">
                  <c:v>0.31630706706668821</c:v>
                </c:pt>
                <c:pt idx="324">
                  <c:v>0.31435756744399213</c:v>
                </c:pt>
                <c:pt idx="325">
                  <c:v>0.3124260355029635</c:v>
                </c:pt>
                <c:pt idx="326">
                  <c:v>0.31051225111973085</c:v>
                </c:pt>
                <c:pt idx="327">
                  <c:v>0.30861599753107694</c:v>
                </c:pt>
                <c:pt idx="328">
                  <c:v>0.30673706127305667</c:v>
                </c:pt>
                <c:pt idx="329">
                  <c:v>0.30487523212092027</c:v>
                </c:pt>
                <c:pt idx="330">
                  <c:v>0.30303030303030787</c:v>
                </c:pt>
                <c:pt idx="331">
                  <c:v>0.30120207007968652</c:v>
                </c:pt>
                <c:pt idx="332">
                  <c:v>0.29939033241399821</c:v>
                </c:pt>
                <c:pt idx="333">
                  <c:v>0.29759489218949164</c:v>
                </c:pt>
                <c:pt idx="334">
                  <c:v>0.29581555451970792</c:v>
                </c:pt>
                <c:pt idx="335">
                  <c:v>0.2940521274225934</c:v>
                </c:pt>
                <c:pt idx="336">
                  <c:v>0.29230442176871235</c:v>
                </c:pt>
                <c:pt idx="337">
                  <c:v>0.29057225123053426</c:v>
                </c:pt>
                <c:pt idx="338">
                  <c:v>0.28885543223276977</c:v>
                </c:pt>
                <c:pt idx="339">
                  <c:v>0.28715378390372998</c:v>
                </c:pt>
                <c:pt idx="340">
                  <c:v>0.28546712802768648</c:v>
                </c:pt>
                <c:pt idx="341">
                  <c:v>0.28379528899820744</c:v>
                </c:pt>
                <c:pt idx="342">
                  <c:v>0.28213809377244758</c:v>
                </c:pt>
                <c:pt idx="343">
                  <c:v>0.28049537182636963</c:v>
                </c:pt>
                <c:pt idx="344">
                  <c:v>0.2788669551108755</c:v>
                </c:pt>
                <c:pt idx="345">
                  <c:v>0.27725267800882647</c:v>
                </c:pt>
                <c:pt idx="346">
                  <c:v>0.27565237729293135</c:v>
                </c:pt>
                <c:pt idx="347">
                  <c:v>0.27406589208448351</c:v>
                </c:pt>
                <c:pt idx="348">
                  <c:v>0.27249306381292587</c:v>
                </c:pt>
                <c:pt idx="349">
                  <c:v>0.27093373617622662</c:v>
                </c:pt>
                <c:pt idx="350">
                  <c:v>0.26938775510204555</c:v>
                </c:pt>
                <c:pt idx="351">
                  <c:v>0.26785496870967429</c:v>
                </c:pt>
                <c:pt idx="352">
                  <c:v>0.26633522727273201</c:v>
                </c:pt>
                <c:pt idx="353">
                  <c:v>0.26482838318259988</c:v>
                </c:pt>
                <c:pt idx="354">
                  <c:v>0.26333429091257771</c:v>
                </c:pt>
                <c:pt idx="355">
                  <c:v>0.26185280698274621</c:v>
                </c:pt>
                <c:pt idx="356">
                  <c:v>0.26038378992551914</c:v>
                </c:pt>
                <c:pt idx="357">
                  <c:v>0.25892710025187016</c:v>
                </c:pt>
                <c:pt idx="358">
                  <c:v>0.25748260041821885</c:v>
                </c:pt>
                <c:pt idx="359">
                  <c:v>0.25605015479396187</c:v>
                </c:pt>
                <c:pt idx="360">
                  <c:v>0.25462962962963426</c:v>
                </c:pt>
                <c:pt idx="361">
                  <c:v>0.2532208930256874</c:v>
                </c:pt>
                <c:pt idx="362">
                  <c:v>0.25182381490186967</c:v>
                </c:pt>
                <c:pt idx="363">
                  <c:v>0.25043826696719718</c:v>
                </c:pt>
                <c:pt idx="364">
                  <c:v>0.24906412269050093</c:v>
                </c:pt>
                <c:pt idx="365">
                  <c:v>0.24770125727153774</c:v>
                </c:pt>
                <c:pt idx="366">
                  <c:v>0.24634954761265351</c:v>
                </c:pt>
                <c:pt idx="367">
                  <c:v>0.24500887229098603</c:v>
                </c:pt>
                <c:pt idx="368">
                  <c:v>0.24367911153119551</c:v>
                </c:pt>
                <c:pt idx="369">
                  <c:v>0.24236014717871215</c:v>
                </c:pt>
                <c:pt idx="370">
                  <c:v>0.24105186267348885</c:v>
                </c:pt>
                <c:pt idx="371">
                  <c:v>0.23975414302424877</c:v>
                </c:pt>
                <c:pt idx="372">
                  <c:v>0.23846687478321649</c:v>
                </c:pt>
                <c:pt idx="373">
                  <c:v>0.2371899460213229</c:v>
                </c:pt>
                <c:pt idx="374">
                  <c:v>0.23592324630387368</c:v>
                </c:pt>
                <c:pt idx="375">
                  <c:v>0.23466666666667119</c:v>
                </c:pt>
                <c:pt idx="376">
                  <c:v>0.23342009959258034</c:v>
                </c:pt>
                <c:pt idx="377">
                  <c:v>0.232183438988529</c:v>
                </c:pt>
                <c:pt idx="378">
                  <c:v>0.23095658016293386</c:v>
                </c:pt>
                <c:pt idx="379">
                  <c:v>0.22973941980354246</c:v>
                </c:pt>
                <c:pt idx="380">
                  <c:v>0.22853185595568315</c:v>
                </c:pt>
                <c:pt idx="381">
                  <c:v>0.22733378800091381</c:v>
                </c:pt>
                <c:pt idx="382">
                  <c:v>0.22614511663606157</c:v>
                </c:pt>
                <c:pt idx="383">
                  <c:v>0.22496574385264506</c:v>
                </c:pt>
                <c:pt idx="384">
                  <c:v>0.22379557291667113</c:v>
                </c:pt>
                <c:pt idx="385">
                  <c:v>0.2226345083487985</c:v>
                </c:pt>
                <c:pt idx="386">
                  <c:v>0.2214824559048609</c:v>
                </c:pt>
                <c:pt idx="387">
                  <c:v>0.22033932255674177</c:v>
                </c:pt>
                <c:pt idx="388">
                  <c:v>0.21920501647359353</c:v>
                </c:pt>
                <c:pt idx="389">
                  <c:v>0.21807944700339452</c:v>
                </c:pt>
                <c:pt idx="390">
                  <c:v>0.2169625246548367</c:v>
                </c:pt>
                <c:pt idx="391">
                  <c:v>0.21585416107953681</c:v>
                </c:pt>
                <c:pt idx="392">
                  <c:v>0.21475426905456496</c:v>
                </c:pt>
                <c:pt idx="393">
                  <c:v>0.21366276246528412</c:v>
                </c:pt>
                <c:pt idx="394">
                  <c:v>0.21257955628849412</c:v>
                </c:pt>
                <c:pt idx="395">
                  <c:v>0.21150456657587358</c:v>
                </c:pt>
                <c:pt idx="396">
                  <c:v>0.21043771043771475</c:v>
                </c:pt>
                <c:pt idx="397">
                  <c:v>0.20937890602694439</c:v>
                </c:pt>
                <c:pt idx="398">
                  <c:v>0.20832807252342544</c:v>
                </c:pt>
                <c:pt idx="399">
                  <c:v>0.20728513011853369</c:v>
                </c:pt>
                <c:pt idx="400">
                  <c:v>0.20625000000000426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A33C-44CD-9CB8-81BA7D8F2F5B}"/>
            </c:ext>
          </c:extLst>
        </c:ser>
        <c:ser>
          <c:idx val="3"/>
          <c:order val="3"/>
          <c:tx>
            <c:strRef>
              <c:f>'Horizontal response spectra'!$G$12:$H$12</c:f>
              <c:strCache>
                <c:ptCount val="1"/>
                <c:pt idx="0">
                  <c:v>Ground D</c:v>
                </c:pt>
              </c:strCache>
            </c:strRef>
          </c:tx>
          <c:marker>
            <c:symbol val="none"/>
          </c:marker>
          <c:xVal>
            <c:numRef>
              <c:f>'Horizontal response spectra'!$G$14:$G$414</c:f>
              <c:numCache>
                <c:formatCode>General</c:formatCode>
                <c:ptCount val="4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  <c:pt idx="31">
                  <c:v>0.31000000000000011</c:v>
                </c:pt>
                <c:pt idx="32">
                  <c:v>0.32000000000000012</c:v>
                </c:pt>
                <c:pt idx="33">
                  <c:v>0.33000000000000013</c:v>
                </c:pt>
                <c:pt idx="34">
                  <c:v>0.34000000000000014</c:v>
                </c:pt>
                <c:pt idx="35">
                  <c:v>0.35000000000000014</c:v>
                </c:pt>
                <c:pt idx="36">
                  <c:v>0.36000000000000015</c:v>
                </c:pt>
                <c:pt idx="37">
                  <c:v>0.37000000000000016</c:v>
                </c:pt>
                <c:pt idx="38">
                  <c:v>0.38000000000000017</c:v>
                </c:pt>
                <c:pt idx="39">
                  <c:v>0.39000000000000018</c:v>
                </c:pt>
                <c:pt idx="40">
                  <c:v>0.40000000000000019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0.44000000000000022</c:v>
                </c:pt>
                <c:pt idx="45">
                  <c:v>0.45000000000000023</c:v>
                </c:pt>
                <c:pt idx="46">
                  <c:v>0.46000000000000024</c:v>
                </c:pt>
                <c:pt idx="47">
                  <c:v>0.47000000000000025</c:v>
                </c:pt>
                <c:pt idx="48">
                  <c:v>0.48000000000000026</c:v>
                </c:pt>
                <c:pt idx="49">
                  <c:v>0.49000000000000027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0.54000000000000026</c:v>
                </c:pt>
                <c:pt idx="55">
                  <c:v>0.55000000000000027</c:v>
                </c:pt>
                <c:pt idx="56">
                  <c:v>0.56000000000000028</c:v>
                </c:pt>
                <c:pt idx="57">
                  <c:v>0.57000000000000028</c:v>
                </c:pt>
                <c:pt idx="58">
                  <c:v>0.58000000000000029</c:v>
                </c:pt>
                <c:pt idx="59">
                  <c:v>0.5900000000000003</c:v>
                </c:pt>
                <c:pt idx="60">
                  <c:v>0.60000000000000031</c:v>
                </c:pt>
                <c:pt idx="61">
                  <c:v>0.61000000000000032</c:v>
                </c:pt>
                <c:pt idx="62">
                  <c:v>0.62000000000000033</c:v>
                </c:pt>
                <c:pt idx="63">
                  <c:v>0.63000000000000034</c:v>
                </c:pt>
                <c:pt idx="64">
                  <c:v>0.64000000000000035</c:v>
                </c:pt>
                <c:pt idx="65">
                  <c:v>0.65000000000000036</c:v>
                </c:pt>
                <c:pt idx="66">
                  <c:v>0.66000000000000036</c:v>
                </c:pt>
                <c:pt idx="67">
                  <c:v>0.67000000000000037</c:v>
                </c:pt>
                <c:pt idx="68">
                  <c:v>0.68000000000000038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0.78000000000000047</c:v>
                </c:pt>
                <c:pt idx="79">
                  <c:v>0.79000000000000048</c:v>
                </c:pt>
                <c:pt idx="80">
                  <c:v>0.80000000000000049</c:v>
                </c:pt>
                <c:pt idx="81">
                  <c:v>0.8100000000000005</c:v>
                </c:pt>
                <c:pt idx="82">
                  <c:v>0.82000000000000051</c:v>
                </c:pt>
                <c:pt idx="83">
                  <c:v>0.83000000000000052</c:v>
                </c:pt>
                <c:pt idx="84">
                  <c:v>0.84000000000000052</c:v>
                </c:pt>
                <c:pt idx="85">
                  <c:v>0.85000000000000053</c:v>
                </c:pt>
                <c:pt idx="86">
                  <c:v>0.86000000000000054</c:v>
                </c:pt>
                <c:pt idx="87">
                  <c:v>0.87000000000000055</c:v>
                </c:pt>
                <c:pt idx="88">
                  <c:v>0.88000000000000056</c:v>
                </c:pt>
                <c:pt idx="89">
                  <c:v>0.89000000000000057</c:v>
                </c:pt>
                <c:pt idx="90">
                  <c:v>0.90000000000000058</c:v>
                </c:pt>
                <c:pt idx="91">
                  <c:v>0.91000000000000059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0.98000000000000065</c:v>
                </c:pt>
                <c:pt idx="99">
                  <c:v>0.99000000000000066</c:v>
                </c:pt>
                <c:pt idx="100">
                  <c:v>1.0000000000000007</c:v>
                </c:pt>
                <c:pt idx="101">
                  <c:v>1.0100000000000007</c:v>
                </c:pt>
                <c:pt idx="102">
                  <c:v>1.0200000000000007</c:v>
                </c:pt>
                <c:pt idx="103">
                  <c:v>1.0300000000000007</c:v>
                </c:pt>
                <c:pt idx="104">
                  <c:v>1.0400000000000007</c:v>
                </c:pt>
                <c:pt idx="105">
                  <c:v>1.0500000000000007</c:v>
                </c:pt>
                <c:pt idx="106">
                  <c:v>1.0600000000000007</c:v>
                </c:pt>
                <c:pt idx="107">
                  <c:v>1.0700000000000007</c:v>
                </c:pt>
                <c:pt idx="108">
                  <c:v>1.0800000000000007</c:v>
                </c:pt>
                <c:pt idx="109">
                  <c:v>1.0900000000000007</c:v>
                </c:pt>
                <c:pt idx="110">
                  <c:v>1.1000000000000008</c:v>
                </c:pt>
                <c:pt idx="111">
                  <c:v>1.1100000000000008</c:v>
                </c:pt>
                <c:pt idx="112">
                  <c:v>1.1200000000000008</c:v>
                </c:pt>
                <c:pt idx="113">
                  <c:v>1.1300000000000008</c:v>
                </c:pt>
                <c:pt idx="114">
                  <c:v>1.1400000000000008</c:v>
                </c:pt>
                <c:pt idx="115">
                  <c:v>1.1500000000000008</c:v>
                </c:pt>
                <c:pt idx="116">
                  <c:v>1.1600000000000008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1.2000000000000008</c:v>
                </c:pt>
                <c:pt idx="121">
                  <c:v>1.2100000000000009</c:v>
                </c:pt>
                <c:pt idx="122">
                  <c:v>1.2200000000000009</c:v>
                </c:pt>
                <c:pt idx="123">
                  <c:v>1.2300000000000009</c:v>
                </c:pt>
                <c:pt idx="124">
                  <c:v>1.2400000000000009</c:v>
                </c:pt>
                <c:pt idx="125">
                  <c:v>1.2500000000000009</c:v>
                </c:pt>
                <c:pt idx="126">
                  <c:v>1.2600000000000009</c:v>
                </c:pt>
                <c:pt idx="127">
                  <c:v>1.2700000000000009</c:v>
                </c:pt>
                <c:pt idx="128">
                  <c:v>1.2800000000000009</c:v>
                </c:pt>
                <c:pt idx="129">
                  <c:v>1.2900000000000009</c:v>
                </c:pt>
                <c:pt idx="130">
                  <c:v>1.3000000000000009</c:v>
                </c:pt>
                <c:pt idx="131">
                  <c:v>1.3100000000000009</c:v>
                </c:pt>
                <c:pt idx="132">
                  <c:v>1.320000000000001</c:v>
                </c:pt>
                <c:pt idx="133">
                  <c:v>1.330000000000001</c:v>
                </c:pt>
                <c:pt idx="134">
                  <c:v>1.340000000000001</c:v>
                </c:pt>
                <c:pt idx="135">
                  <c:v>1.350000000000001</c:v>
                </c:pt>
                <c:pt idx="136">
                  <c:v>1.360000000000001</c:v>
                </c:pt>
                <c:pt idx="137">
                  <c:v>1.370000000000001</c:v>
                </c:pt>
                <c:pt idx="138">
                  <c:v>1.380000000000001</c:v>
                </c:pt>
                <c:pt idx="139">
                  <c:v>1.390000000000001</c:v>
                </c:pt>
                <c:pt idx="140">
                  <c:v>1.400000000000001</c:v>
                </c:pt>
                <c:pt idx="141">
                  <c:v>1.410000000000001</c:v>
                </c:pt>
                <c:pt idx="142">
                  <c:v>1.420000000000001</c:v>
                </c:pt>
                <c:pt idx="143">
                  <c:v>1.430000000000001</c:v>
                </c:pt>
                <c:pt idx="144">
                  <c:v>1.4400000000000011</c:v>
                </c:pt>
                <c:pt idx="145">
                  <c:v>1.4500000000000011</c:v>
                </c:pt>
                <c:pt idx="146">
                  <c:v>1.4600000000000011</c:v>
                </c:pt>
                <c:pt idx="147">
                  <c:v>1.4700000000000011</c:v>
                </c:pt>
                <c:pt idx="148">
                  <c:v>1.4800000000000011</c:v>
                </c:pt>
                <c:pt idx="149">
                  <c:v>1.4900000000000011</c:v>
                </c:pt>
                <c:pt idx="150">
                  <c:v>1.5000000000000011</c:v>
                </c:pt>
                <c:pt idx="151">
                  <c:v>1.5100000000000011</c:v>
                </c:pt>
                <c:pt idx="152">
                  <c:v>1.5200000000000011</c:v>
                </c:pt>
                <c:pt idx="153">
                  <c:v>1.5300000000000011</c:v>
                </c:pt>
                <c:pt idx="154">
                  <c:v>1.5400000000000011</c:v>
                </c:pt>
                <c:pt idx="155">
                  <c:v>1.5500000000000012</c:v>
                </c:pt>
                <c:pt idx="156">
                  <c:v>1.5600000000000012</c:v>
                </c:pt>
                <c:pt idx="157">
                  <c:v>1.5700000000000012</c:v>
                </c:pt>
                <c:pt idx="158">
                  <c:v>1.5800000000000012</c:v>
                </c:pt>
                <c:pt idx="159">
                  <c:v>1.5900000000000012</c:v>
                </c:pt>
                <c:pt idx="160">
                  <c:v>1.6000000000000012</c:v>
                </c:pt>
                <c:pt idx="161">
                  <c:v>1.6100000000000012</c:v>
                </c:pt>
                <c:pt idx="162">
                  <c:v>1.6200000000000012</c:v>
                </c:pt>
                <c:pt idx="163">
                  <c:v>1.6300000000000012</c:v>
                </c:pt>
                <c:pt idx="164">
                  <c:v>1.6400000000000012</c:v>
                </c:pt>
                <c:pt idx="165">
                  <c:v>1.6500000000000012</c:v>
                </c:pt>
                <c:pt idx="166">
                  <c:v>1.6600000000000013</c:v>
                </c:pt>
                <c:pt idx="167">
                  <c:v>1.6700000000000013</c:v>
                </c:pt>
                <c:pt idx="168">
                  <c:v>1.6800000000000013</c:v>
                </c:pt>
                <c:pt idx="169">
                  <c:v>1.6900000000000013</c:v>
                </c:pt>
                <c:pt idx="170">
                  <c:v>1.7000000000000013</c:v>
                </c:pt>
                <c:pt idx="171">
                  <c:v>1.7100000000000013</c:v>
                </c:pt>
                <c:pt idx="172">
                  <c:v>1.7200000000000013</c:v>
                </c:pt>
                <c:pt idx="173">
                  <c:v>1.7300000000000013</c:v>
                </c:pt>
                <c:pt idx="174">
                  <c:v>1.7400000000000013</c:v>
                </c:pt>
                <c:pt idx="175">
                  <c:v>1.7500000000000013</c:v>
                </c:pt>
                <c:pt idx="176">
                  <c:v>1.7600000000000013</c:v>
                </c:pt>
                <c:pt idx="177">
                  <c:v>1.7700000000000014</c:v>
                </c:pt>
                <c:pt idx="178">
                  <c:v>1.7800000000000014</c:v>
                </c:pt>
                <c:pt idx="179">
                  <c:v>1.7900000000000014</c:v>
                </c:pt>
                <c:pt idx="180">
                  <c:v>1.8000000000000014</c:v>
                </c:pt>
                <c:pt idx="181">
                  <c:v>1.8100000000000014</c:v>
                </c:pt>
                <c:pt idx="182">
                  <c:v>1.8200000000000014</c:v>
                </c:pt>
                <c:pt idx="183">
                  <c:v>1.8300000000000014</c:v>
                </c:pt>
                <c:pt idx="184">
                  <c:v>1.8400000000000014</c:v>
                </c:pt>
                <c:pt idx="185">
                  <c:v>1.8500000000000014</c:v>
                </c:pt>
                <c:pt idx="186">
                  <c:v>1.8600000000000014</c:v>
                </c:pt>
                <c:pt idx="187">
                  <c:v>1.8700000000000014</c:v>
                </c:pt>
                <c:pt idx="188">
                  <c:v>1.8800000000000014</c:v>
                </c:pt>
                <c:pt idx="189">
                  <c:v>1.8900000000000015</c:v>
                </c:pt>
                <c:pt idx="190">
                  <c:v>1.9000000000000015</c:v>
                </c:pt>
                <c:pt idx="191">
                  <c:v>1.9100000000000015</c:v>
                </c:pt>
                <c:pt idx="192">
                  <c:v>1.9200000000000015</c:v>
                </c:pt>
                <c:pt idx="193">
                  <c:v>1.9300000000000015</c:v>
                </c:pt>
                <c:pt idx="194">
                  <c:v>1.9400000000000015</c:v>
                </c:pt>
                <c:pt idx="195">
                  <c:v>1.9500000000000015</c:v>
                </c:pt>
                <c:pt idx="196">
                  <c:v>1.9600000000000015</c:v>
                </c:pt>
                <c:pt idx="197">
                  <c:v>1.9700000000000015</c:v>
                </c:pt>
                <c:pt idx="198">
                  <c:v>1.9800000000000015</c:v>
                </c:pt>
                <c:pt idx="199">
                  <c:v>1.9900000000000015</c:v>
                </c:pt>
                <c:pt idx="200">
                  <c:v>2.0000000000000013</c:v>
                </c:pt>
                <c:pt idx="201">
                  <c:v>2.0100000000000011</c:v>
                </c:pt>
                <c:pt idx="202">
                  <c:v>2.0200000000000009</c:v>
                </c:pt>
                <c:pt idx="203">
                  <c:v>2.0300000000000007</c:v>
                </c:pt>
                <c:pt idx="204">
                  <c:v>2.0400000000000005</c:v>
                </c:pt>
                <c:pt idx="205">
                  <c:v>2.0500000000000003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2.0799999999999996</c:v>
                </c:pt>
                <c:pt idx="209">
                  <c:v>2.0899999999999994</c:v>
                </c:pt>
                <c:pt idx="210">
                  <c:v>2.0999999999999992</c:v>
                </c:pt>
                <c:pt idx="211">
                  <c:v>2.109999999999999</c:v>
                </c:pt>
                <c:pt idx="212">
                  <c:v>2.1199999999999988</c:v>
                </c:pt>
                <c:pt idx="213">
                  <c:v>2.1299999999999986</c:v>
                </c:pt>
                <c:pt idx="214">
                  <c:v>2.1399999999999983</c:v>
                </c:pt>
                <c:pt idx="215">
                  <c:v>2.1499999999999981</c:v>
                </c:pt>
                <c:pt idx="216">
                  <c:v>2.1599999999999979</c:v>
                </c:pt>
                <c:pt idx="217">
                  <c:v>2.1699999999999977</c:v>
                </c:pt>
                <c:pt idx="218">
                  <c:v>2.1799999999999975</c:v>
                </c:pt>
                <c:pt idx="219">
                  <c:v>2.1899999999999973</c:v>
                </c:pt>
                <c:pt idx="220">
                  <c:v>2.1999999999999971</c:v>
                </c:pt>
                <c:pt idx="221">
                  <c:v>2.2099999999999969</c:v>
                </c:pt>
                <c:pt idx="222">
                  <c:v>2.2199999999999966</c:v>
                </c:pt>
                <c:pt idx="223">
                  <c:v>2.2299999999999964</c:v>
                </c:pt>
                <c:pt idx="224">
                  <c:v>2.2399999999999962</c:v>
                </c:pt>
                <c:pt idx="225">
                  <c:v>2.249999999999996</c:v>
                </c:pt>
                <c:pt idx="226">
                  <c:v>2.2599999999999958</c:v>
                </c:pt>
                <c:pt idx="227">
                  <c:v>2.2699999999999956</c:v>
                </c:pt>
                <c:pt idx="228">
                  <c:v>2.2799999999999954</c:v>
                </c:pt>
                <c:pt idx="229">
                  <c:v>2.2899999999999952</c:v>
                </c:pt>
                <c:pt idx="230">
                  <c:v>2.2999999999999949</c:v>
                </c:pt>
                <c:pt idx="231">
                  <c:v>2.3099999999999947</c:v>
                </c:pt>
                <c:pt idx="232">
                  <c:v>2.3199999999999945</c:v>
                </c:pt>
                <c:pt idx="233">
                  <c:v>2.3299999999999943</c:v>
                </c:pt>
                <c:pt idx="234">
                  <c:v>2.3399999999999941</c:v>
                </c:pt>
                <c:pt idx="235">
                  <c:v>2.3499999999999939</c:v>
                </c:pt>
                <c:pt idx="236">
                  <c:v>2.3599999999999937</c:v>
                </c:pt>
                <c:pt idx="237">
                  <c:v>2.3699999999999934</c:v>
                </c:pt>
                <c:pt idx="238">
                  <c:v>2.3799999999999932</c:v>
                </c:pt>
                <c:pt idx="239">
                  <c:v>2.389999999999993</c:v>
                </c:pt>
                <c:pt idx="240">
                  <c:v>2.3999999999999928</c:v>
                </c:pt>
                <c:pt idx="241">
                  <c:v>2.4099999999999926</c:v>
                </c:pt>
                <c:pt idx="242">
                  <c:v>2.4199999999999924</c:v>
                </c:pt>
                <c:pt idx="243">
                  <c:v>2.4299999999999922</c:v>
                </c:pt>
                <c:pt idx="244">
                  <c:v>2.439999999999992</c:v>
                </c:pt>
                <c:pt idx="245">
                  <c:v>2.4499999999999917</c:v>
                </c:pt>
                <c:pt idx="246">
                  <c:v>2.4599999999999915</c:v>
                </c:pt>
                <c:pt idx="247">
                  <c:v>2.4699999999999913</c:v>
                </c:pt>
                <c:pt idx="248">
                  <c:v>2.4799999999999911</c:v>
                </c:pt>
                <c:pt idx="249">
                  <c:v>2.4899999999999909</c:v>
                </c:pt>
                <c:pt idx="250">
                  <c:v>2.4999999999999907</c:v>
                </c:pt>
                <c:pt idx="251">
                  <c:v>2.5099999999999905</c:v>
                </c:pt>
                <c:pt idx="252">
                  <c:v>2.5199999999999902</c:v>
                </c:pt>
                <c:pt idx="253">
                  <c:v>2.52999999999999</c:v>
                </c:pt>
                <c:pt idx="254">
                  <c:v>2.5399999999999898</c:v>
                </c:pt>
                <c:pt idx="255">
                  <c:v>2.5499999999999896</c:v>
                </c:pt>
                <c:pt idx="256">
                  <c:v>2.5599999999999894</c:v>
                </c:pt>
                <c:pt idx="257">
                  <c:v>2.5699999999999892</c:v>
                </c:pt>
                <c:pt idx="258">
                  <c:v>2.579999999999989</c:v>
                </c:pt>
                <c:pt idx="259">
                  <c:v>2.5899999999999888</c:v>
                </c:pt>
                <c:pt idx="260">
                  <c:v>2.5999999999999885</c:v>
                </c:pt>
                <c:pt idx="261">
                  <c:v>2.6099999999999883</c:v>
                </c:pt>
                <c:pt idx="262">
                  <c:v>2.6199999999999881</c:v>
                </c:pt>
                <c:pt idx="263">
                  <c:v>2.6299999999999879</c:v>
                </c:pt>
                <c:pt idx="264">
                  <c:v>2.6399999999999877</c:v>
                </c:pt>
                <c:pt idx="265">
                  <c:v>2.6499999999999875</c:v>
                </c:pt>
                <c:pt idx="266">
                  <c:v>2.6599999999999873</c:v>
                </c:pt>
                <c:pt idx="267">
                  <c:v>2.6699999999999871</c:v>
                </c:pt>
                <c:pt idx="268">
                  <c:v>2.6799999999999868</c:v>
                </c:pt>
                <c:pt idx="269">
                  <c:v>2.6899999999999866</c:v>
                </c:pt>
                <c:pt idx="270">
                  <c:v>2.6999999999999864</c:v>
                </c:pt>
                <c:pt idx="271">
                  <c:v>2.7099999999999862</c:v>
                </c:pt>
                <c:pt idx="272">
                  <c:v>2.719999999999986</c:v>
                </c:pt>
                <c:pt idx="273">
                  <c:v>2.7299999999999858</c:v>
                </c:pt>
                <c:pt idx="274">
                  <c:v>2.7399999999999856</c:v>
                </c:pt>
                <c:pt idx="275">
                  <c:v>2.7499999999999853</c:v>
                </c:pt>
                <c:pt idx="276">
                  <c:v>2.7599999999999851</c:v>
                </c:pt>
                <c:pt idx="277">
                  <c:v>2.7699999999999849</c:v>
                </c:pt>
                <c:pt idx="278">
                  <c:v>2.7799999999999847</c:v>
                </c:pt>
                <c:pt idx="279">
                  <c:v>2.7899999999999845</c:v>
                </c:pt>
                <c:pt idx="280">
                  <c:v>2.7999999999999843</c:v>
                </c:pt>
                <c:pt idx="281">
                  <c:v>2.8099999999999841</c:v>
                </c:pt>
                <c:pt idx="282">
                  <c:v>2.8199999999999839</c:v>
                </c:pt>
                <c:pt idx="283">
                  <c:v>2.8299999999999836</c:v>
                </c:pt>
                <c:pt idx="284">
                  <c:v>2.8399999999999834</c:v>
                </c:pt>
                <c:pt idx="285">
                  <c:v>2.8499999999999832</c:v>
                </c:pt>
                <c:pt idx="286">
                  <c:v>2.859999999999983</c:v>
                </c:pt>
                <c:pt idx="287">
                  <c:v>2.8699999999999828</c:v>
                </c:pt>
                <c:pt idx="288">
                  <c:v>2.8799999999999826</c:v>
                </c:pt>
                <c:pt idx="289">
                  <c:v>2.8899999999999824</c:v>
                </c:pt>
                <c:pt idx="290">
                  <c:v>2.8999999999999821</c:v>
                </c:pt>
                <c:pt idx="291">
                  <c:v>2.9099999999999819</c:v>
                </c:pt>
                <c:pt idx="292">
                  <c:v>2.9199999999999817</c:v>
                </c:pt>
                <c:pt idx="293">
                  <c:v>2.9299999999999815</c:v>
                </c:pt>
                <c:pt idx="294">
                  <c:v>2.9399999999999813</c:v>
                </c:pt>
                <c:pt idx="295">
                  <c:v>2.9499999999999811</c:v>
                </c:pt>
                <c:pt idx="296">
                  <c:v>2.9599999999999809</c:v>
                </c:pt>
                <c:pt idx="297">
                  <c:v>2.9699999999999807</c:v>
                </c:pt>
                <c:pt idx="298">
                  <c:v>2.9799999999999804</c:v>
                </c:pt>
                <c:pt idx="299">
                  <c:v>2.9899999999999802</c:v>
                </c:pt>
                <c:pt idx="300">
                  <c:v>2.99999999999998</c:v>
                </c:pt>
                <c:pt idx="301">
                  <c:v>3.0099999999999798</c:v>
                </c:pt>
                <c:pt idx="302">
                  <c:v>3.0199999999999796</c:v>
                </c:pt>
                <c:pt idx="303">
                  <c:v>3.0299999999999794</c:v>
                </c:pt>
                <c:pt idx="304">
                  <c:v>3.0399999999999792</c:v>
                </c:pt>
                <c:pt idx="305">
                  <c:v>3.049999999999979</c:v>
                </c:pt>
                <c:pt idx="306">
                  <c:v>3.0599999999999787</c:v>
                </c:pt>
                <c:pt idx="307">
                  <c:v>3.0699999999999785</c:v>
                </c:pt>
                <c:pt idx="308">
                  <c:v>3.0799999999999783</c:v>
                </c:pt>
                <c:pt idx="309">
                  <c:v>3.0899999999999781</c:v>
                </c:pt>
                <c:pt idx="310">
                  <c:v>3.0999999999999779</c:v>
                </c:pt>
                <c:pt idx="311">
                  <c:v>3.1099999999999777</c:v>
                </c:pt>
                <c:pt idx="312">
                  <c:v>3.1199999999999775</c:v>
                </c:pt>
                <c:pt idx="313">
                  <c:v>3.1299999999999772</c:v>
                </c:pt>
                <c:pt idx="314">
                  <c:v>3.139999999999977</c:v>
                </c:pt>
                <c:pt idx="315">
                  <c:v>3.1499999999999768</c:v>
                </c:pt>
                <c:pt idx="316">
                  <c:v>3.1599999999999766</c:v>
                </c:pt>
                <c:pt idx="317">
                  <c:v>3.1699999999999764</c:v>
                </c:pt>
                <c:pt idx="318">
                  <c:v>3.1799999999999762</c:v>
                </c:pt>
                <c:pt idx="319">
                  <c:v>3.189999999999976</c:v>
                </c:pt>
                <c:pt idx="320">
                  <c:v>3.1999999999999758</c:v>
                </c:pt>
                <c:pt idx="321">
                  <c:v>3.2099999999999755</c:v>
                </c:pt>
                <c:pt idx="322">
                  <c:v>3.2199999999999753</c:v>
                </c:pt>
                <c:pt idx="323">
                  <c:v>3.2299999999999751</c:v>
                </c:pt>
                <c:pt idx="324">
                  <c:v>3.2399999999999749</c:v>
                </c:pt>
                <c:pt idx="325">
                  <c:v>3.2499999999999747</c:v>
                </c:pt>
                <c:pt idx="326">
                  <c:v>3.2599999999999745</c:v>
                </c:pt>
                <c:pt idx="327">
                  <c:v>3.2699999999999743</c:v>
                </c:pt>
                <c:pt idx="328">
                  <c:v>3.279999999999974</c:v>
                </c:pt>
                <c:pt idx="329">
                  <c:v>3.2899999999999738</c:v>
                </c:pt>
                <c:pt idx="330">
                  <c:v>3.2999999999999736</c:v>
                </c:pt>
                <c:pt idx="331">
                  <c:v>3.3099999999999734</c:v>
                </c:pt>
                <c:pt idx="332">
                  <c:v>3.3199999999999732</c:v>
                </c:pt>
                <c:pt idx="333">
                  <c:v>3.329999999999973</c:v>
                </c:pt>
                <c:pt idx="334">
                  <c:v>3.3399999999999728</c:v>
                </c:pt>
                <c:pt idx="335">
                  <c:v>3.3499999999999726</c:v>
                </c:pt>
                <c:pt idx="336">
                  <c:v>3.3599999999999723</c:v>
                </c:pt>
                <c:pt idx="337">
                  <c:v>3.3699999999999721</c:v>
                </c:pt>
                <c:pt idx="338">
                  <c:v>3.3799999999999719</c:v>
                </c:pt>
                <c:pt idx="339">
                  <c:v>3.3899999999999717</c:v>
                </c:pt>
                <c:pt idx="340">
                  <c:v>3.3999999999999715</c:v>
                </c:pt>
                <c:pt idx="341">
                  <c:v>3.4099999999999713</c:v>
                </c:pt>
                <c:pt idx="342">
                  <c:v>3.4199999999999711</c:v>
                </c:pt>
                <c:pt idx="343">
                  <c:v>3.4299999999999708</c:v>
                </c:pt>
                <c:pt idx="344">
                  <c:v>3.4399999999999706</c:v>
                </c:pt>
                <c:pt idx="345">
                  <c:v>3.4499999999999704</c:v>
                </c:pt>
                <c:pt idx="346">
                  <c:v>3.4599999999999702</c:v>
                </c:pt>
                <c:pt idx="347">
                  <c:v>3.46999999999997</c:v>
                </c:pt>
                <c:pt idx="348">
                  <c:v>3.4799999999999698</c:v>
                </c:pt>
                <c:pt idx="349">
                  <c:v>3.4899999999999696</c:v>
                </c:pt>
                <c:pt idx="350">
                  <c:v>3.4999999999999694</c:v>
                </c:pt>
                <c:pt idx="351">
                  <c:v>3.5099999999999691</c:v>
                </c:pt>
                <c:pt idx="352">
                  <c:v>3.5199999999999689</c:v>
                </c:pt>
                <c:pt idx="353">
                  <c:v>3.5299999999999687</c:v>
                </c:pt>
                <c:pt idx="354">
                  <c:v>3.5399999999999685</c:v>
                </c:pt>
                <c:pt idx="355">
                  <c:v>3.5499999999999683</c:v>
                </c:pt>
                <c:pt idx="356">
                  <c:v>3.5599999999999681</c:v>
                </c:pt>
                <c:pt idx="357">
                  <c:v>3.5699999999999679</c:v>
                </c:pt>
                <c:pt idx="358">
                  <c:v>3.5799999999999677</c:v>
                </c:pt>
                <c:pt idx="359">
                  <c:v>3.5899999999999674</c:v>
                </c:pt>
                <c:pt idx="360">
                  <c:v>3.5999999999999672</c:v>
                </c:pt>
                <c:pt idx="361">
                  <c:v>3.609999999999967</c:v>
                </c:pt>
                <c:pt idx="362">
                  <c:v>3.6199999999999668</c:v>
                </c:pt>
                <c:pt idx="363">
                  <c:v>3.6299999999999666</c:v>
                </c:pt>
                <c:pt idx="364">
                  <c:v>3.6399999999999664</c:v>
                </c:pt>
                <c:pt idx="365">
                  <c:v>3.6499999999999662</c:v>
                </c:pt>
                <c:pt idx="366">
                  <c:v>3.6599999999999659</c:v>
                </c:pt>
                <c:pt idx="367">
                  <c:v>3.6699999999999657</c:v>
                </c:pt>
                <c:pt idx="368">
                  <c:v>3.6799999999999655</c:v>
                </c:pt>
                <c:pt idx="369">
                  <c:v>3.6899999999999653</c:v>
                </c:pt>
                <c:pt idx="370">
                  <c:v>3.6999999999999651</c:v>
                </c:pt>
                <c:pt idx="371">
                  <c:v>3.7099999999999649</c:v>
                </c:pt>
                <c:pt idx="372">
                  <c:v>3.7199999999999647</c:v>
                </c:pt>
                <c:pt idx="373">
                  <c:v>3.7299999999999645</c:v>
                </c:pt>
                <c:pt idx="374">
                  <c:v>3.7399999999999642</c:v>
                </c:pt>
                <c:pt idx="375">
                  <c:v>3.749999999999964</c:v>
                </c:pt>
                <c:pt idx="376">
                  <c:v>3.7599999999999638</c:v>
                </c:pt>
                <c:pt idx="377">
                  <c:v>3.7699999999999636</c:v>
                </c:pt>
                <c:pt idx="378">
                  <c:v>3.7799999999999634</c:v>
                </c:pt>
                <c:pt idx="379">
                  <c:v>3.7899999999999632</c:v>
                </c:pt>
                <c:pt idx="380">
                  <c:v>3.799999999999963</c:v>
                </c:pt>
                <c:pt idx="381">
                  <c:v>3.8099999999999627</c:v>
                </c:pt>
                <c:pt idx="382">
                  <c:v>3.8199999999999625</c:v>
                </c:pt>
                <c:pt idx="383">
                  <c:v>3.8299999999999623</c:v>
                </c:pt>
                <c:pt idx="384">
                  <c:v>3.8399999999999621</c:v>
                </c:pt>
                <c:pt idx="385">
                  <c:v>3.8499999999999619</c:v>
                </c:pt>
                <c:pt idx="386">
                  <c:v>3.8599999999999617</c:v>
                </c:pt>
                <c:pt idx="387">
                  <c:v>3.8699999999999615</c:v>
                </c:pt>
                <c:pt idx="388">
                  <c:v>3.8799999999999613</c:v>
                </c:pt>
                <c:pt idx="389">
                  <c:v>3.889999999999961</c:v>
                </c:pt>
                <c:pt idx="390">
                  <c:v>3.8999999999999608</c:v>
                </c:pt>
                <c:pt idx="391">
                  <c:v>3.9099999999999606</c:v>
                </c:pt>
                <c:pt idx="392">
                  <c:v>3.9199999999999604</c:v>
                </c:pt>
                <c:pt idx="393">
                  <c:v>3.9299999999999602</c:v>
                </c:pt>
                <c:pt idx="394">
                  <c:v>3.93999999999996</c:v>
                </c:pt>
                <c:pt idx="395">
                  <c:v>3.9499999999999598</c:v>
                </c:pt>
                <c:pt idx="396">
                  <c:v>3.9599999999999596</c:v>
                </c:pt>
                <c:pt idx="397">
                  <c:v>3.9699999999999593</c:v>
                </c:pt>
                <c:pt idx="398">
                  <c:v>3.9799999999999591</c:v>
                </c:pt>
                <c:pt idx="399">
                  <c:v>3.9899999999999589</c:v>
                </c:pt>
                <c:pt idx="400">
                  <c:v>3.9999999999999587</c:v>
                </c:pt>
              </c:numCache>
            </c:numRef>
          </c:xVal>
          <c:yVal>
            <c:numRef>
              <c:f>'Horizontal response spectra'!$H$14:$H$414</c:f>
              <c:numCache>
                <c:formatCode>General</c:formatCode>
                <c:ptCount val="401"/>
                <c:pt idx="0">
                  <c:v>1.7600000000000002</c:v>
                </c:pt>
                <c:pt idx="1">
                  <c:v>2.024</c:v>
                </c:pt>
                <c:pt idx="2">
                  <c:v>2.2880000000000003</c:v>
                </c:pt>
                <c:pt idx="3">
                  <c:v>2.552</c:v>
                </c:pt>
                <c:pt idx="4">
                  <c:v>2.8160000000000007</c:v>
                </c:pt>
                <c:pt idx="5">
                  <c:v>3.0800000000000005</c:v>
                </c:pt>
                <c:pt idx="6">
                  <c:v>3.3440000000000003</c:v>
                </c:pt>
                <c:pt idx="7">
                  <c:v>3.6080000000000001</c:v>
                </c:pt>
                <c:pt idx="8">
                  <c:v>3.8720000000000008</c:v>
                </c:pt>
                <c:pt idx="9">
                  <c:v>4.1360000000000001</c:v>
                </c:pt>
                <c:pt idx="10">
                  <c:v>4.4000000000000004</c:v>
                </c:pt>
                <c:pt idx="11">
                  <c:v>4.4000000000000004</c:v>
                </c:pt>
                <c:pt idx="12">
                  <c:v>4.4000000000000004</c:v>
                </c:pt>
                <c:pt idx="13">
                  <c:v>4.4000000000000004</c:v>
                </c:pt>
                <c:pt idx="14">
                  <c:v>4.4000000000000004</c:v>
                </c:pt>
                <c:pt idx="15">
                  <c:v>4.4000000000000004</c:v>
                </c:pt>
                <c:pt idx="16">
                  <c:v>4.4000000000000004</c:v>
                </c:pt>
                <c:pt idx="17">
                  <c:v>4.4000000000000004</c:v>
                </c:pt>
                <c:pt idx="18">
                  <c:v>4.4000000000000004</c:v>
                </c:pt>
                <c:pt idx="19">
                  <c:v>4.4000000000000004</c:v>
                </c:pt>
                <c:pt idx="20">
                  <c:v>4.4000000000000004</c:v>
                </c:pt>
                <c:pt idx="21">
                  <c:v>4.4000000000000004</c:v>
                </c:pt>
                <c:pt idx="22">
                  <c:v>4.4000000000000004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4.4000000000000004</c:v>
                </c:pt>
                <c:pt idx="26">
                  <c:v>4.4000000000000004</c:v>
                </c:pt>
                <c:pt idx="27">
                  <c:v>4.4000000000000004</c:v>
                </c:pt>
                <c:pt idx="28">
                  <c:v>4.4000000000000004</c:v>
                </c:pt>
                <c:pt idx="29">
                  <c:v>4.4000000000000004</c:v>
                </c:pt>
                <c:pt idx="30">
                  <c:v>4.4000000000000004</c:v>
                </c:pt>
                <c:pt idx="31">
                  <c:v>4.4000000000000004</c:v>
                </c:pt>
                <c:pt idx="32">
                  <c:v>4.4000000000000004</c:v>
                </c:pt>
                <c:pt idx="33">
                  <c:v>4.4000000000000004</c:v>
                </c:pt>
                <c:pt idx="34">
                  <c:v>4.4000000000000004</c:v>
                </c:pt>
                <c:pt idx="35">
                  <c:v>4.4000000000000004</c:v>
                </c:pt>
                <c:pt idx="36">
                  <c:v>4.4000000000000004</c:v>
                </c:pt>
                <c:pt idx="37">
                  <c:v>4.4000000000000004</c:v>
                </c:pt>
                <c:pt idx="38">
                  <c:v>4.4000000000000004</c:v>
                </c:pt>
                <c:pt idx="39">
                  <c:v>4.4000000000000004</c:v>
                </c:pt>
                <c:pt idx="40">
                  <c:v>4.4000000000000004</c:v>
                </c:pt>
                <c:pt idx="41">
                  <c:v>4.4000000000000004</c:v>
                </c:pt>
                <c:pt idx="42">
                  <c:v>4.4000000000000004</c:v>
                </c:pt>
                <c:pt idx="43">
                  <c:v>4.4000000000000004</c:v>
                </c:pt>
                <c:pt idx="44">
                  <c:v>4.4000000000000004</c:v>
                </c:pt>
                <c:pt idx="45">
                  <c:v>4.4000000000000004</c:v>
                </c:pt>
                <c:pt idx="46">
                  <c:v>4.4000000000000004</c:v>
                </c:pt>
                <c:pt idx="47">
                  <c:v>4.4000000000000004</c:v>
                </c:pt>
                <c:pt idx="48">
                  <c:v>4.4000000000000004</c:v>
                </c:pt>
                <c:pt idx="49">
                  <c:v>4.4000000000000004</c:v>
                </c:pt>
                <c:pt idx="50">
                  <c:v>4.4000000000000004</c:v>
                </c:pt>
                <c:pt idx="51">
                  <c:v>4.4000000000000004</c:v>
                </c:pt>
                <c:pt idx="52">
                  <c:v>4.4000000000000004</c:v>
                </c:pt>
                <c:pt idx="53">
                  <c:v>4.4000000000000004</c:v>
                </c:pt>
                <c:pt idx="54">
                  <c:v>4.4000000000000004</c:v>
                </c:pt>
                <c:pt idx="55">
                  <c:v>4.4000000000000004</c:v>
                </c:pt>
                <c:pt idx="56">
                  <c:v>4.4000000000000004</c:v>
                </c:pt>
                <c:pt idx="57">
                  <c:v>4.4000000000000004</c:v>
                </c:pt>
                <c:pt idx="58">
                  <c:v>4.4000000000000004</c:v>
                </c:pt>
                <c:pt idx="59">
                  <c:v>4.4000000000000004</c:v>
                </c:pt>
                <c:pt idx="60">
                  <c:v>4.4000000000000004</c:v>
                </c:pt>
                <c:pt idx="61">
                  <c:v>4.3278688524590141</c:v>
                </c:pt>
                <c:pt idx="62">
                  <c:v>4.2580645161290303</c:v>
                </c:pt>
                <c:pt idx="63">
                  <c:v>4.1904761904761889</c:v>
                </c:pt>
                <c:pt idx="64">
                  <c:v>4.1249999999999982</c:v>
                </c:pt>
                <c:pt idx="65">
                  <c:v>4.0615384615384595</c:v>
                </c:pt>
                <c:pt idx="66">
                  <c:v>3.9999999999999978</c:v>
                </c:pt>
                <c:pt idx="67">
                  <c:v>3.9402985074626846</c:v>
                </c:pt>
                <c:pt idx="68">
                  <c:v>3.8823529411764683</c:v>
                </c:pt>
                <c:pt idx="69">
                  <c:v>3.826086956521737</c:v>
                </c:pt>
                <c:pt idx="70">
                  <c:v>3.7714285714285696</c:v>
                </c:pt>
                <c:pt idx="71">
                  <c:v>3.7183098591549273</c:v>
                </c:pt>
                <c:pt idx="72">
                  <c:v>3.6666666666666647</c:v>
                </c:pt>
                <c:pt idx="73">
                  <c:v>3.6164383561643816</c:v>
                </c:pt>
                <c:pt idx="74">
                  <c:v>3.5675675675675658</c:v>
                </c:pt>
                <c:pt idx="75">
                  <c:v>3.5199999999999982</c:v>
                </c:pt>
                <c:pt idx="76">
                  <c:v>3.4736842105263137</c:v>
                </c:pt>
                <c:pt idx="77">
                  <c:v>3.4285714285714266</c:v>
                </c:pt>
                <c:pt idx="78">
                  <c:v>3.3846153846153828</c:v>
                </c:pt>
                <c:pt idx="79">
                  <c:v>3.3417721518987324</c:v>
                </c:pt>
                <c:pt idx="80">
                  <c:v>3.2999999999999985</c:v>
                </c:pt>
                <c:pt idx="81">
                  <c:v>3.2592592592592573</c:v>
                </c:pt>
                <c:pt idx="82">
                  <c:v>3.2195121951219496</c:v>
                </c:pt>
                <c:pt idx="83">
                  <c:v>3.1807228915662633</c:v>
                </c:pt>
                <c:pt idx="84">
                  <c:v>3.142857142857141</c:v>
                </c:pt>
                <c:pt idx="85">
                  <c:v>3.1058823529411743</c:v>
                </c:pt>
                <c:pt idx="86">
                  <c:v>3.0697674418604635</c:v>
                </c:pt>
                <c:pt idx="87">
                  <c:v>3.0344827586206877</c:v>
                </c:pt>
                <c:pt idx="88">
                  <c:v>2.9999999999999982</c:v>
                </c:pt>
                <c:pt idx="89">
                  <c:v>2.966292134831459</c:v>
                </c:pt>
                <c:pt idx="90">
                  <c:v>2.9333333333333313</c:v>
                </c:pt>
                <c:pt idx="91">
                  <c:v>2.9010989010988992</c:v>
                </c:pt>
                <c:pt idx="92">
                  <c:v>2.8695652173913029</c:v>
                </c:pt>
                <c:pt idx="93">
                  <c:v>2.8387096774193532</c:v>
                </c:pt>
                <c:pt idx="94">
                  <c:v>2.8085106382978706</c:v>
                </c:pt>
                <c:pt idx="95">
                  <c:v>2.7789473684210506</c:v>
                </c:pt>
                <c:pt idx="96">
                  <c:v>2.7499999999999982</c:v>
                </c:pt>
                <c:pt idx="97">
                  <c:v>2.7216494845360808</c:v>
                </c:pt>
                <c:pt idx="98">
                  <c:v>2.6938775510204063</c:v>
                </c:pt>
                <c:pt idx="99">
                  <c:v>2.6666666666666652</c:v>
                </c:pt>
                <c:pt idx="100">
                  <c:v>2.6399999999999983</c:v>
                </c:pt>
                <c:pt idx="101">
                  <c:v>2.6138613861386122</c:v>
                </c:pt>
                <c:pt idx="102">
                  <c:v>2.5882352941176454</c:v>
                </c:pt>
                <c:pt idx="103">
                  <c:v>2.5631067961165033</c:v>
                </c:pt>
                <c:pt idx="104">
                  <c:v>2.538461538461537</c:v>
                </c:pt>
                <c:pt idx="105">
                  <c:v>2.5142857142857129</c:v>
                </c:pt>
                <c:pt idx="106">
                  <c:v>2.4905660377358472</c:v>
                </c:pt>
                <c:pt idx="107">
                  <c:v>2.4672897196261667</c:v>
                </c:pt>
                <c:pt idx="108">
                  <c:v>2.4444444444444429</c:v>
                </c:pt>
                <c:pt idx="109">
                  <c:v>2.4220183486238516</c:v>
                </c:pt>
                <c:pt idx="110">
                  <c:v>2.3999999999999986</c:v>
                </c:pt>
                <c:pt idx="111">
                  <c:v>2.3783783783783767</c:v>
                </c:pt>
                <c:pt idx="112">
                  <c:v>2.3571428571428559</c:v>
                </c:pt>
                <c:pt idx="113">
                  <c:v>2.3362831858407063</c:v>
                </c:pt>
                <c:pt idx="114">
                  <c:v>2.3157894736842093</c:v>
                </c:pt>
                <c:pt idx="115">
                  <c:v>2.2956521739130422</c:v>
                </c:pt>
                <c:pt idx="116">
                  <c:v>2.2758620689655156</c:v>
                </c:pt>
                <c:pt idx="117">
                  <c:v>2.2564102564102551</c:v>
                </c:pt>
                <c:pt idx="118">
                  <c:v>2.2372881355932188</c:v>
                </c:pt>
                <c:pt idx="119">
                  <c:v>2.218487394957982</c:v>
                </c:pt>
                <c:pt idx="120">
                  <c:v>2.1999999999999984</c:v>
                </c:pt>
                <c:pt idx="121">
                  <c:v>2.1818181818181803</c:v>
                </c:pt>
                <c:pt idx="122">
                  <c:v>2.163934426229507</c:v>
                </c:pt>
                <c:pt idx="123">
                  <c:v>2.1463414634146329</c:v>
                </c:pt>
                <c:pt idx="124">
                  <c:v>2.1290322580645147</c:v>
                </c:pt>
                <c:pt idx="125">
                  <c:v>2.1119999999999988</c:v>
                </c:pt>
                <c:pt idx="126">
                  <c:v>2.095238095238094</c:v>
                </c:pt>
                <c:pt idx="127">
                  <c:v>2.0787401574803135</c:v>
                </c:pt>
                <c:pt idx="128">
                  <c:v>2.0624999999999987</c:v>
                </c:pt>
                <c:pt idx="129">
                  <c:v>2.0465116279069755</c:v>
                </c:pt>
                <c:pt idx="130">
                  <c:v>2.0307692307692293</c:v>
                </c:pt>
                <c:pt idx="131">
                  <c:v>2.0152671755725176</c:v>
                </c:pt>
                <c:pt idx="132">
                  <c:v>1.9999999999999987</c:v>
                </c:pt>
                <c:pt idx="133">
                  <c:v>1.9849624060150362</c:v>
                </c:pt>
                <c:pt idx="134">
                  <c:v>1.9701492537313421</c:v>
                </c:pt>
                <c:pt idx="135">
                  <c:v>1.9555555555555542</c:v>
                </c:pt>
                <c:pt idx="136">
                  <c:v>1.9411764705882339</c:v>
                </c:pt>
                <c:pt idx="137">
                  <c:v>1.9270072992700717</c:v>
                </c:pt>
                <c:pt idx="138">
                  <c:v>1.9130434782608683</c:v>
                </c:pt>
                <c:pt idx="139">
                  <c:v>1.899280575539567</c:v>
                </c:pt>
                <c:pt idx="140">
                  <c:v>1.8857142857142846</c:v>
                </c:pt>
                <c:pt idx="141">
                  <c:v>1.8723404255319136</c:v>
                </c:pt>
                <c:pt idx="142">
                  <c:v>1.8591549295774634</c:v>
                </c:pt>
                <c:pt idx="143">
                  <c:v>1.8461538461538449</c:v>
                </c:pt>
                <c:pt idx="144">
                  <c:v>1.8333333333333321</c:v>
                </c:pt>
                <c:pt idx="145">
                  <c:v>1.8206896551724125</c:v>
                </c:pt>
                <c:pt idx="146">
                  <c:v>1.8082191780821906</c:v>
                </c:pt>
                <c:pt idx="147">
                  <c:v>1.7959183673469374</c:v>
                </c:pt>
                <c:pt idx="148">
                  <c:v>1.7837837837837827</c:v>
                </c:pt>
                <c:pt idx="149">
                  <c:v>1.7718120805369115</c:v>
                </c:pt>
                <c:pt idx="150">
                  <c:v>1.7599999999999987</c:v>
                </c:pt>
                <c:pt idx="151">
                  <c:v>1.7367659313187991</c:v>
                </c:pt>
                <c:pt idx="152">
                  <c:v>1.7139889196675873</c:v>
                </c:pt>
                <c:pt idx="153">
                  <c:v>1.6916570549788517</c:v>
                </c:pt>
                <c:pt idx="154">
                  <c:v>1.669758812615953</c:v>
                </c:pt>
                <c:pt idx="155">
                  <c:v>1.6482830385015586</c:v>
                </c:pt>
                <c:pt idx="156">
                  <c:v>1.62721893491124</c:v>
                </c:pt>
                <c:pt idx="157">
                  <c:v>1.6065560468984519</c:v>
                </c:pt>
                <c:pt idx="158">
                  <c:v>1.5862842493190168</c:v>
                </c:pt>
                <c:pt idx="159">
                  <c:v>1.56639373442506</c:v>
                </c:pt>
                <c:pt idx="160">
                  <c:v>1.5468749999999976</c:v>
                </c:pt>
                <c:pt idx="161">
                  <c:v>1.5277188380077906</c:v>
                </c:pt>
                <c:pt idx="162">
                  <c:v>1.5089163237311363</c:v>
                </c:pt>
                <c:pt idx="163">
                  <c:v>1.4904588053746826</c:v>
                </c:pt>
                <c:pt idx="164">
                  <c:v>1.4723378941106462</c:v>
                </c:pt>
                <c:pt idx="165">
                  <c:v>1.4545454545454524</c:v>
                </c:pt>
                <c:pt idx="166">
                  <c:v>1.4370735955871656</c:v>
                </c:pt>
                <c:pt idx="167">
                  <c:v>1.4199146616945726</c:v>
                </c:pt>
                <c:pt idx="168">
                  <c:v>1.4030612244897938</c:v>
                </c:pt>
                <c:pt idx="169">
                  <c:v>1.3865060747172695</c:v>
                </c:pt>
                <c:pt idx="170">
                  <c:v>1.3702422145328699</c:v>
                </c:pt>
                <c:pt idx="171">
                  <c:v>1.3542628501077234</c:v>
                </c:pt>
                <c:pt idx="172">
                  <c:v>1.3385613845321775</c:v>
                </c:pt>
                <c:pt idx="173">
                  <c:v>1.3231314110060457</c:v>
                </c:pt>
                <c:pt idx="174">
                  <c:v>1.3079667063020195</c:v>
                </c:pt>
                <c:pt idx="175">
                  <c:v>1.2930612244897941</c:v>
                </c:pt>
                <c:pt idx="176">
                  <c:v>1.2784090909090888</c:v>
                </c:pt>
                <c:pt idx="177">
                  <c:v>1.2640045963803486</c:v>
                </c:pt>
                <c:pt idx="178">
                  <c:v>1.2498421916424673</c:v>
                </c:pt>
                <c:pt idx="179">
                  <c:v>1.2359164820074262</c:v>
                </c:pt>
                <c:pt idx="180">
                  <c:v>1.2222222222222203</c:v>
                </c:pt>
                <c:pt idx="181">
                  <c:v>1.2087543115289503</c:v>
                </c:pt>
                <c:pt idx="182">
                  <c:v>1.1955077889143804</c:v>
                </c:pt>
                <c:pt idx="183">
                  <c:v>1.1824778285407129</c:v>
                </c:pt>
                <c:pt idx="184">
                  <c:v>1.1696597353497147</c:v>
                </c:pt>
                <c:pt idx="185">
                  <c:v>1.1570489408327229</c:v>
                </c:pt>
                <c:pt idx="186">
                  <c:v>1.1446409989594155</c:v>
                </c:pt>
                <c:pt idx="187">
                  <c:v>1.1324315822585702</c:v>
                </c:pt>
                <c:pt idx="188">
                  <c:v>1.1204164780443622</c:v>
                </c:pt>
                <c:pt idx="189">
                  <c:v>1.1085915847820593</c:v>
                </c:pt>
                <c:pt idx="190">
                  <c:v>1.0969529085872558</c:v>
                </c:pt>
                <c:pt idx="191">
                  <c:v>1.0854965598530726</c:v>
                </c:pt>
                <c:pt idx="192">
                  <c:v>1.0742187499999984</c:v>
                </c:pt>
                <c:pt idx="193">
                  <c:v>1.0631157883433096</c:v>
                </c:pt>
                <c:pt idx="194">
                  <c:v>1.0521840790732262</c:v>
                </c:pt>
                <c:pt idx="195">
                  <c:v>1.0414201183431937</c:v>
                </c:pt>
                <c:pt idx="196">
                  <c:v>1.0308204914618893</c:v>
                </c:pt>
                <c:pt idx="197">
                  <c:v>1.0203818701847494</c:v>
                </c:pt>
                <c:pt idx="198">
                  <c:v>1.0101010101010086</c:v>
                </c:pt>
                <c:pt idx="199">
                  <c:v>0.99997474811241993</c:v>
                </c:pt>
                <c:pt idx="200">
                  <c:v>0.98999999999999866</c:v>
                </c:pt>
                <c:pt idx="201">
                  <c:v>0.98017375807529417</c:v>
                </c:pt>
                <c:pt idx="202">
                  <c:v>0.9704930889128508</c:v>
                </c:pt>
                <c:pt idx="203">
                  <c:v>0.96095513116066822</c:v>
                </c:pt>
                <c:pt idx="204">
                  <c:v>0.95155709342560513</c:v>
                </c:pt>
                <c:pt idx="205">
                  <c:v>0.9422962522308147</c:v>
                </c:pt>
                <c:pt idx="206">
                  <c:v>0.93316995004241687</c:v>
                </c:pt>
                <c:pt idx="207">
                  <c:v>0.92417559336273902</c:v>
                </c:pt>
                <c:pt idx="208">
                  <c:v>0.91531065088757424</c:v>
                </c:pt>
                <c:pt idx="209">
                  <c:v>0.90657265172500678</c:v>
                </c:pt>
                <c:pt idx="210">
                  <c:v>0.89795918367347005</c:v>
                </c:pt>
                <c:pt idx="211">
                  <c:v>0.8894678915567944</c:v>
                </c:pt>
                <c:pt idx="212">
                  <c:v>0.88109647561409865</c:v>
                </c:pt>
                <c:pt idx="213">
                  <c:v>0.87284268994247294</c:v>
                </c:pt>
                <c:pt idx="214">
                  <c:v>0.86470434099048088</c:v>
                </c:pt>
                <c:pt idx="215">
                  <c:v>0.85667928610059652</c:v>
                </c:pt>
                <c:pt idx="216">
                  <c:v>0.84876543209876709</c:v>
                </c:pt>
                <c:pt idx="217">
                  <c:v>0.84096073392936954</c:v>
                </c:pt>
                <c:pt idx="218">
                  <c:v>0.83326319333389631</c:v>
                </c:pt>
                <c:pt idx="219">
                  <c:v>0.82567085757177905</c:v>
                </c:pt>
                <c:pt idx="220">
                  <c:v>0.81818181818182034</c:v>
                </c:pt>
                <c:pt idx="221">
                  <c:v>0.81079420978276684</c:v>
                </c:pt>
                <c:pt idx="222">
                  <c:v>0.80350620891161684</c:v>
                </c:pt>
                <c:pt idx="223">
                  <c:v>0.79631603289831132</c:v>
                </c:pt>
                <c:pt idx="224">
                  <c:v>0.78922193877551283</c:v>
                </c:pt>
                <c:pt idx="225">
                  <c:v>0.78222222222222493</c:v>
                </c:pt>
                <c:pt idx="226">
                  <c:v>0.77531521654006086</c:v>
                </c:pt>
                <c:pt idx="227">
                  <c:v>0.76849929166100939</c:v>
                </c:pt>
                <c:pt idx="228">
                  <c:v>0.76177285318559862</c:v>
                </c:pt>
                <c:pt idx="229">
                  <c:v>0.75513434145039504</c:v>
                </c:pt>
                <c:pt idx="230">
                  <c:v>0.74858223062382179</c:v>
                </c:pt>
                <c:pt idx="231">
                  <c:v>0.74211502782931693</c:v>
                </c:pt>
                <c:pt idx="232">
                  <c:v>0.73573127229489044</c:v>
                </c:pt>
                <c:pt idx="233">
                  <c:v>0.72942953452817683</c:v>
                </c:pt>
                <c:pt idx="234">
                  <c:v>0.72320841551611148</c:v>
                </c:pt>
                <c:pt idx="235">
                  <c:v>0.71706654594839658</c:v>
                </c:pt>
                <c:pt idx="236">
                  <c:v>0.7110025854639509</c:v>
                </c:pt>
                <c:pt idx="237">
                  <c:v>0.705015221919568</c:v>
                </c:pt>
                <c:pt idx="238">
                  <c:v>0.69910317068004069</c:v>
                </c:pt>
                <c:pt idx="239">
                  <c:v>0.69326517392903186</c:v>
                </c:pt>
                <c:pt idx="240">
                  <c:v>0.68750000000000411</c:v>
                </c:pt>
                <c:pt idx="241">
                  <c:v>0.68180644272654134</c:v>
                </c:pt>
                <c:pt idx="242">
                  <c:v>0.67618332081142418</c:v>
                </c:pt>
                <c:pt idx="243">
                  <c:v>0.67062947721384358</c:v>
                </c:pt>
                <c:pt idx="244">
                  <c:v>0.66514377855415652</c:v>
                </c:pt>
                <c:pt idx="245">
                  <c:v>0.65972511453561455</c:v>
                </c:pt>
                <c:pt idx="246">
                  <c:v>0.65437239738251496</c:v>
                </c:pt>
                <c:pt idx="247">
                  <c:v>0.64908456129423986</c:v>
                </c:pt>
                <c:pt idx="248">
                  <c:v>0.64386056191467678</c:v>
                </c:pt>
                <c:pt idx="249">
                  <c:v>0.63869937581652381</c:v>
                </c:pt>
                <c:pt idx="250">
                  <c:v>0.63360000000000471</c:v>
                </c:pt>
                <c:pt idx="251">
                  <c:v>0.62856145140553799</c:v>
                </c:pt>
                <c:pt idx="252">
                  <c:v>0.62358276643991417</c:v>
                </c:pt>
                <c:pt idx="253">
                  <c:v>0.61866300051555734</c:v>
                </c:pt>
                <c:pt idx="254">
                  <c:v>0.61380122760246014</c:v>
                </c:pt>
                <c:pt idx="255">
                  <c:v>0.60899653979239254</c:v>
                </c:pt>
                <c:pt idx="256">
                  <c:v>0.604248046875005</c:v>
                </c:pt>
                <c:pt idx="257">
                  <c:v>0.59955487592545431</c:v>
                </c:pt>
                <c:pt idx="258">
                  <c:v>0.59491617090319604</c:v>
                </c:pt>
                <c:pt idx="259">
                  <c:v>0.5903310922615993</c:v>
                </c:pt>
                <c:pt idx="260">
                  <c:v>0.58579881656805255</c:v>
                </c:pt>
                <c:pt idx="261">
                  <c:v>0.58131853613423701</c:v>
                </c:pt>
                <c:pt idx="262">
                  <c:v>0.57688945865626073</c:v>
                </c:pt>
                <c:pt idx="263">
                  <c:v>0.57251080686435207</c:v>
                </c:pt>
                <c:pt idx="264">
                  <c:v>0.56818181818182345</c:v>
                </c:pt>
                <c:pt idx="265">
                  <c:v>0.56390174439302776</c:v>
                </c:pt>
                <c:pt idx="266">
                  <c:v>0.55966985132003477</c:v>
                </c:pt>
                <c:pt idx="267">
                  <c:v>0.55548541850776956</c:v>
                </c:pt>
                <c:pt idx="268">
                  <c:v>0.551347738917359</c:v>
                </c:pt>
                <c:pt idx="269">
                  <c:v>0.54725611862744283</c:v>
                </c:pt>
                <c:pt idx="270">
                  <c:v>0.5432098765432154</c:v>
                </c:pt>
                <c:pt idx="271">
                  <c:v>0.53920834411296692</c:v>
                </c:pt>
                <c:pt idx="272">
                  <c:v>0.53525086505190855</c:v>
                </c:pt>
                <c:pt idx="273">
                  <c:v>0.53133679507306431</c:v>
                </c:pt>
                <c:pt idx="274">
                  <c:v>0.52746550162502548</c:v>
                </c:pt>
                <c:pt idx="275">
                  <c:v>0.52363636363636923</c:v>
                </c:pt>
                <c:pt idx="276">
                  <c:v>0.51984877126654627</c:v>
                </c:pt>
                <c:pt idx="277">
                  <c:v>0.51610212566305347</c:v>
                </c:pt>
                <c:pt idx="278">
                  <c:v>0.51239583872470928</c:v>
                </c:pt>
                <c:pt idx="279">
                  <c:v>0.50872933287085775</c:v>
                </c:pt>
                <c:pt idx="280">
                  <c:v>0.50510204081633225</c:v>
                </c:pt>
                <c:pt idx="281">
                  <c:v>0.50151340535201483</c:v>
                </c:pt>
                <c:pt idx="282">
                  <c:v>0.49796287913083409</c:v>
                </c:pt>
                <c:pt idx="283">
                  <c:v>0.49444992445904501</c:v>
                </c:pt>
                <c:pt idx="284">
                  <c:v>0.4909740130926461</c:v>
                </c:pt>
                <c:pt idx="285">
                  <c:v>0.48753462603878689</c:v>
                </c:pt>
                <c:pt idx="286">
                  <c:v>0.48413125336202834</c:v>
                </c:pt>
                <c:pt idx="287">
                  <c:v>0.48076339399531953</c:v>
                </c:pt>
                <c:pt idx="288">
                  <c:v>0.4774305555555613</c:v>
                </c:pt>
                <c:pt idx="289">
                  <c:v>0.47413225416362925</c:v>
                </c:pt>
                <c:pt idx="290">
                  <c:v>0.47086801426873348</c:v>
                </c:pt>
                <c:pt idx="291">
                  <c:v>0.46763736847699594</c:v>
                </c:pt>
                <c:pt idx="292">
                  <c:v>0.46443985738413035</c:v>
                </c:pt>
                <c:pt idx="293">
                  <c:v>0.46127502941211318</c:v>
                </c:pt>
                <c:pt idx="294">
                  <c:v>0.45814244064973514</c:v>
                </c:pt>
                <c:pt idx="295">
                  <c:v>0.45504165469693197</c:v>
                </c:pt>
                <c:pt idx="296">
                  <c:v>0.45197224251278895</c:v>
                </c:pt>
                <c:pt idx="297">
                  <c:v>0.4489337822671215</c:v>
                </c:pt>
                <c:pt idx="298">
                  <c:v>0.44592585919553762</c:v>
                </c:pt>
                <c:pt idx="299">
                  <c:v>0.44294806545788662</c:v>
                </c:pt>
                <c:pt idx="300">
                  <c:v>0.44000000000000589</c:v>
                </c:pt>
                <c:pt idx="301">
                  <c:v>0.43708126841867678</c:v>
                </c:pt>
                <c:pt idx="302">
                  <c:v>0.43419148282970627</c:v>
                </c:pt>
                <c:pt idx="303">
                  <c:v>0.43133026173905104</c:v>
                </c:pt>
                <c:pt idx="304">
                  <c:v>0.42849722991690337</c:v>
                </c:pt>
                <c:pt idx="305">
                  <c:v>0.42569201827466319</c:v>
                </c:pt>
                <c:pt idx="306">
                  <c:v>0.42291426374471941</c:v>
                </c:pt>
                <c:pt idx="307">
                  <c:v>0.42016360916296785</c:v>
                </c:pt>
                <c:pt idx="308">
                  <c:v>0.41743970315399476</c:v>
                </c:pt>
                <c:pt idx="309">
                  <c:v>0.41474220001885781</c:v>
                </c:pt>
                <c:pt idx="310">
                  <c:v>0.41207075962539608</c:v>
                </c:pt>
                <c:pt idx="311">
                  <c:v>0.40942504730100565</c:v>
                </c:pt>
                <c:pt idx="312">
                  <c:v>0.40680473372781656</c:v>
                </c:pt>
                <c:pt idx="313">
                  <c:v>0.40420949484021046</c:v>
                </c:pt>
                <c:pt idx="314">
                  <c:v>0.40163901172461941</c:v>
                </c:pt>
                <c:pt idx="315">
                  <c:v>0.39909297052154785</c:v>
                </c:pt>
                <c:pt idx="316">
                  <c:v>0.39657106232976069</c:v>
                </c:pt>
                <c:pt idx="317">
                  <c:v>0.39407298311258532</c:v>
                </c:pt>
                <c:pt idx="318">
                  <c:v>0.39159843360627145</c:v>
                </c:pt>
                <c:pt idx="319">
                  <c:v>0.38914711923035933</c:v>
                </c:pt>
                <c:pt idx="320">
                  <c:v>0.38671875000000583</c:v>
                </c:pt>
                <c:pt idx="321">
                  <c:v>0.38431304044021897</c:v>
                </c:pt>
                <c:pt idx="322">
                  <c:v>0.3819297095019541</c:v>
                </c:pt>
                <c:pt idx="323">
                  <c:v>0.37956848048002584</c:v>
                </c:pt>
                <c:pt idx="324">
                  <c:v>0.37722908093279051</c:v>
                </c:pt>
                <c:pt idx="325">
                  <c:v>0.37491124260355618</c:v>
                </c:pt>
                <c:pt idx="326">
                  <c:v>0.37261470134367702</c:v>
                </c:pt>
                <c:pt idx="327">
                  <c:v>0.37033919703729229</c:v>
                </c:pt>
                <c:pt idx="328">
                  <c:v>0.36808447352766793</c:v>
                </c:pt>
                <c:pt idx="329">
                  <c:v>0.36585027854510427</c:v>
                </c:pt>
                <c:pt idx="330">
                  <c:v>0.36363636363636942</c:v>
                </c:pt>
                <c:pt idx="331">
                  <c:v>0.36144248409562379</c:v>
                </c:pt>
                <c:pt idx="332">
                  <c:v>0.35926839889679779</c:v>
                </c:pt>
                <c:pt idx="333">
                  <c:v>0.35711387062738997</c:v>
                </c:pt>
                <c:pt idx="334">
                  <c:v>0.35497866542364948</c:v>
                </c:pt>
                <c:pt idx="335">
                  <c:v>0.35286255290711205</c:v>
                </c:pt>
                <c:pt idx="336">
                  <c:v>0.35076530612245477</c:v>
                </c:pt>
                <c:pt idx="337">
                  <c:v>0.3486867014766411</c:v>
                </c:pt>
                <c:pt idx="338">
                  <c:v>0.3466265186793237</c:v>
                </c:pt>
                <c:pt idx="339">
                  <c:v>0.34458454068447592</c:v>
                </c:pt>
                <c:pt idx="340">
                  <c:v>0.34256055363322369</c:v>
                </c:pt>
                <c:pt idx="341">
                  <c:v>0.34055434679784891</c:v>
                </c:pt>
                <c:pt idx="342">
                  <c:v>0.33856571252693712</c:v>
                </c:pt>
                <c:pt idx="343">
                  <c:v>0.33659444619164358</c:v>
                </c:pt>
                <c:pt idx="344">
                  <c:v>0.3346403461330506</c:v>
                </c:pt>
                <c:pt idx="345">
                  <c:v>0.33270321361059174</c:v>
                </c:pt>
                <c:pt idx="346">
                  <c:v>0.33078285275151759</c:v>
                </c:pt>
                <c:pt idx="347">
                  <c:v>0.32887907050138021</c:v>
                </c:pt>
                <c:pt idx="348">
                  <c:v>0.32699167657551104</c:v>
                </c:pt>
                <c:pt idx="349">
                  <c:v>0.32512048341147187</c:v>
                </c:pt>
                <c:pt idx="350">
                  <c:v>0.32326530612245463</c:v>
                </c:pt>
                <c:pt idx="351">
                  <c:v>0.32142596245160915</c:v>
                </c:pt>
                <c:pt idx="352">
                  <c:v>0.31960227272727837</c:v>
                </c:pt>
                <c:pt idx="353">
                  <c:v>0.31779405981911985</c:v>
                </c:pt>
                <c:pt idx="354">
                  <c:v>0.31600114909509325</c:v>
                </c:pt>
                <c:pt idx="355">
                  <c:v>0.31422336837929543</c:v>
                </c:pt>
                <c:pt idx="356">
                  <c:v>0.31246054791062294</c:v>
                </c:pt>
                <c:pt idx="357">
                  <c:v>0.31071252030224417</c:v>
                </c:pt>
                <c:pt idx="358">
                  <c:v>0.30897912050186255</c:v>
                </c:pt>
                <c:pt idx="359">
                  <c:v>0.30726018575275421</c:v>
                </c:pt>
                <c:pt idx="360">
                  <c:v>0.30555555555556108</c:v>
                </c:pt>
                <c:pt idx="361">
                  <c:v>0.30386507163082482</c:v>
                </c:pt>
                <c:pt idx="362">
                  <c:v>0.30218857788224357</c:v>
                </c:pt>
                <c:pt idx="363">
                  <c:v>0.30052592036063663</c:v>
                </c:pt>
                <c:pt idx="364">
                  <c:v>0.29887694722860109</c:v>
                </c:pt>
                <c:pt idx="365">
                  <c:v>0.29724150872584526</c:v>
                </c:pt>
                <c:pt idx="366">
                  <c:v>0.29561945713518423</c:v>
                </c:pt>
                <c:pt idx="367">
                  <c:v>0.2940106467491832</c:v>
                </c:pt>
                <c:pt idx="368">
                  <c:v>0.29241493383743455</c:v>
                </c:pt>
                <c:pt idx="369">
                  <c:v>0.29083217661445454</c:v>
                </c:pt>
                <c:pt idx="370">
                  <c:v>0.28926223520818661</c:v>
                </c:pt>
                <c:pt idx="371">
                  <c:v>0.28770497162909853</c:v>
                </c:pt>
                <c:pt idx="372">
                  <c:v>0.28616024973985976</c:v>
                </c:pt>
                <c:pt idx="373">
                  <c:v>0.28462793522558744</c:v>
                </c:pt>
                <c:pt idx="374">
                  <c:v>0.28310789556464838</c:v>
                </c:pt>
                <c:pt idx="375">
                  <c:v>0.2816000000000054</c:v>
                </c:pt>
                <c:pt idx="376">
                  <c:v>0.28010411951109637</c:v>
                </c:pt>
                <c:pt idx="377">
                  <c:v>0.27862012678623477</c:v>
                </c:pt>
                <c:pt idx="378">
                  <c:v>0.2771478961955206</c:v>
                </c:pt>
                <c:pt idx="379">
                  <c:v>0.27568730376425093</c:v>
                </c:pt>
                <c:pt idx="380">
                  <c:v>0.27423822714681972</c:v>
                </c:pt>
                <c:pt idx="381">
                  <c:v>0.27280054560109657</c:v>
                </c:pt>
                <c:pt idx="382">
                  <c:v>0.27137413996327386</c:v>
                </c:pt>
                <c:pt idx="383">
                  <c:v>0.26995889262317407</c:v>
                </c:pt>
                <c:pt idx="384">
                  <c:v>0.26855468750000533</c:v>
                </c:pt>
                <c:pt idx="385">
                  <c:v>0.26716141001855814</c:v>
                </c:pt>
                <c:pt idx="386">
                  <c:v>0.26577894708583305</c:v>
                </c:pt>
                <c:pt idx="387">
                  <c:v>0.26440718706809013</c:v>
                </c:pt>
                <c:pt idx="388">
                  <c:v>0.26304601976831221</c:v>
                </c:pt>
                <c:pt idx="389">
                  <c:v>0.26169533640407339</c:v>
                </c:pt>
                <c:pt idx="390">
                  <c:v>0.26035502958580403</c:v>
                </c:pt>
                <c:pt idx="391">
                  <c:v>0.25902499329544415</c:v>
                </c:pt>
                <c:pt idx="392">
                  <c:v>0.25770512286547792</c:v>
                </c:pt>
                <c:pt idx="393">
                  <c:v>0.25639531495834095</c:v>
                </c:pt>
                <c:pt idx="394">
                  <c:v>0.25509546754619294</c:v>
                </c:pt>
                <c:pt idx="395">
                  <c:v>0.25380547989104824</c:v>
                </c:pt>
                <c:pt idx="396">
                  <c:v>0.2525252525252577</c:v>
                </c:pt>
                <c:pt idx="397">
                  <c:v>0.25125468723233324</c:v>
                </c:pt>
                <c:pt idx="398">
                  <c:v>0.24999368702811051</c:v>
                </c:pt>
                <c:pt idx="399">
                  <c:v>0.24874215614224041</c:v>
                </c:pt>
                <c:pt idx="400">
                  <c:v>0.2475000000000051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A33C-44CD-9CB8-81BA7D8F2F5B}"/>
            </c:ext>
          </c:extLst>
        </c:ser>
        <c:ser>
          <c:idx val="4"/>
          <c:order val="4"/>
          <c:tx>
            <c:strRef>
              <c:f>'Horizontal response spectra'!$I$12:$J$12</c:f>
              <c:strCache>
                <c:ptCount val="1"/>
                <c:pt idx="0">
                  <c:v>Ground E</c:v>
                </c:pt>
              </c:strCache>
            </c:strRef>
          </c:tx>
          <c:marker>
            <c:symbol val="none"/>
          </c:marker>
          <c:xVal>
            <c:numRef>
              <c:f>'Horizontal response spectra'!$I$14:$I$414</c:f>
              <c:numCache>
                <c:formatCode>General</c:formatCode>
                <c:ptCount val="4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9.9999999999999992E-2</c:v>
                </c:pt>
                <c:pt idx="11">
                  <c:v>0.10999999999999999</c:v>
                </c:pt>
                <c:pt idx="12">
                  <c:v>0.11999999999999998</c:v>
                </c:pt>
                <c:pt idx="13">
                  <c:v>0.12999999999999998</c:v>
                </c:pt>
                <c:pt idx="14">
                  <c:v>0.13999999999999999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0.19000000000000003</c:v>
                </c:pt>
                <c:pt idx="20">
                  <c:v>0.20000000000000004</c:v>
                </c:pt>
                <c:pt idx="21">
                  <c:v>0.21000000000000005</c:v>
                </c:pt>
                <c:pt idx="22">
                  <c:v>0.22000000000000006</c:v>
                </c:pt>
                <c:pt idx="23">
                  <c:v>0.23000000000000007</c:v>
                </c:pt>
                <c:pt idx="24">
                  <c:v>0.24000000000000007</c:v>
                </c:pt>
                <c:pt idx="25">
                  <c:v>0.25000000000000006</c:v>
                </c:pt>
                <c:pt idx="26">
                  <c:v>0.26000000000000006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</c:v>
                </c:pt>
                <c:pt idx="31">
                  <c:v>0.31000000000000011</c:v>
                </c:pt>
                <c:pt idx="32">
                  <c:v>0.32000000000000012</c:v>
                </c:pt>
                <c:pt idx="33">
                  <c:v>0.33000000000000013</c:v>
                </c:pt>
                <c:pt idx="34">
                  <c:v>0.34000000000000014</c:v>
                </c:pt>
                <c:pt idx="35">
                  <c:v>0.35000000000000014</c:v>
                </c:pt>
                <c:pt idx="36">
                  <c:v>0.36000000000000015</c:v>
                </c:pt>
                <c:pt idx="37">
                  <c:v>0.37000000000000016</c:v>
                </c:pt>
                <c:pt idx="38">
                  <c:v>0.38000000000000017</c:v>
                </c:pt>
                <c:pt idx="39">
                  <c:v>0.39000000000000018</c:v>
                </c:pt>
                <c:pt idx="40">
                  <c:v>0.40000000000000019</c:v>
                </c:pt>
                <c:pt idx="41">
                  <c:v>0.4100000000000002</c:v>
                </c:pt>
                <c:pt idx="42">
                  <c:v>0.42000000000000021</c:v>
                </c:pt>
                <c:pt idx="43">
                  <c:v>0.43000000000000022</c:v>
                </c:pt>
                <c:pt idx="44">
                  <c:v>0.44000000000000022</c:v>
                </c:pt>
                <c:pt idx="45">
                  <c:v>0.45000000000000023</c:v>
                </c:pt>
                <c:pt idx="46">
                  <c:v>0.46000000000000024</c:v>
                </c:pt>
                <c:pt idx="47">
                  <c:v>0.47000000000000025</c:v>
                </c:pt>
                <c:pt idx="48">
                  <c:v>0.48000000000000026</c:v>
                </c:pt>
                <c:pt idx="49">
                  <c:v>0.49000000000000027</c:v>
                </c:pt>
                <c:pt idx="50">
                  <c:v>0.50000000000000022</c:v>
                </c:pt>
                <c:pt idx="51">
                  <c:v>0.51000000000000023</c:v>
                </c:pt>
                <c:pt idx="52">
                  <c:v>0.52000000000000024</c:v>
                </c:pt>
                <c:pt idx="53">
                  <c:v>0.53000000000000025</c:v>
                </c:pt>
                <c:pt idx="54">
                  <c:v>0.54000000000000026</c:v>
                </c:pt>
                <c:pt idx="55">
                  <c:v>0.55000000000000027</c:v>
                </c:pt>
                <c:pt idx="56">
                  <c:v>0.56000000000000028</c:v>
                </c:pt>
                <c:pt idx="57">
                  <c:v>0.57000000000000028</c:v>
                </c:pt>
                <c:pt idx="58">
                  <c:v>0.58000000000000029</c:v>
                </c:pt>
                <c:pt idx="59">
                  <c:v>0.5900000000000003</c:v>
                </c:pt>
                <c:pt idx="60">
                  <c:v>0.60000000000000031</c:v>
                </c:pt>
                <c:pt idx="61">
                  <c:v>0.61000000000000032</c:v>
                </c:pt>
                <c:pt idx="62">
                  <c:v>0.62000000000000033</c:v>
                </c:pt>
                <c:pt idx="63">
                  <c:v>0.63000000000000034</c:v>
                </c:pt>
                <c:pt idx="64">
                  <c:v>0.64000000000000035</c:v>
                </c:pt>
                <c:pt idx="65">
                  <c:v>0.65000000000000036</c:v>
                </c:pt>
                <c:pt idx="66">
                  <c:v>0.66000000000000036</c:v>
                </c:pt>
                <c:pt idx="67">
                  <c:v>0.67000000000000037</c:v>
                </c:pt>
                <c:pt idx="68">
                  <c:v>0.68000000000000038</c:v>
                </c:pt>
                <c:pt idx="69">
                  <c:v>0.69000000000000039</c:v>
                </c:pt>
                <c:pt idx="70">
                  <c:v>0.7000000000000004</c:v>
                </c:pt>
                <c:pt idx="71">
                  <c:v>0.71000000000000041</c:v>
                </c:pt>
                <c:pt idx="72">
                  <c:v>0.72000000000000042</c:v>
                </c:pt>
                <c:pt idx="73">
                  <c:v>0.73000000000000043</c:v>
                </c:pt>
                <c:pt idx="74">
                  <c:v>0.74000000000000044</c:v>
                </c:pt>
                <c:pt idx="75">
                  <c:v>0.75000000000000044</c:v>
                </c:pt>
                <c:pt idx="76">
                  <c:v>0.76000000000000045</c:v>
                </c:pt>
                <c:pt idx="77">
                  <c:v>0.77000000000000046</c:v>
                </c:pt>
                <c:pt idx="78">
                  <c:v>0.78000000000000047</c:v>
                </c:pt>
                <c:pt idx="79">
                  <c:v>0.79000000000000048</c:v>
                </c:pt>
                <c:pt idx="80">
                  <c:v>0.80000000000000049</c:v>
                </c:pt>
                <c:pt idx="81">
                  <c:v>0.8100000000000005</c:v>
                </c:pt>
                <c:pt idx="82">
                  <c:v>0.82000000000000051</c:v>
                </c:pt>
                <c:pt idx="83">
                  <c:v>0.83000000000000052</c:v>
                </c:pt>
                <c:pt idx="84">
                  <c:v>0.84000000000000052</c:v>
                </c:pt>
                <c:pt idx="85">
                  <c:v>0.85000000000000053</c:v>
                </c:pt>
                <c:pt idx="86">
                  <c:v>0.86000000000000054</c:v>
                </c:pt>
                <c:pt idx="87">
                  <c:v>0.87000000000000055</c:v>
                </c:pt>
                <c:pt idx="88">
                  <c:v>0.88000000000000056</c:v>
                </c:pt>
                <c:pt idx="89">
                  <c:v>0.89000000000000057</c:v>
                </c:pt>
                <c:pt idx="90">
                  <c:v>0.90000000000000058</c:v>
                </c:pt>
                <c:pt idx="91">
                  <c:v>0.91000000000000059</c:v>
                </c:pt>
                <c:pt idx="92">
                  <c:v>0.9200000000000006</c:v>
                </c:pt>
                <c:pt idx="93">
                  <c:v>0.9300000000000006</c:v>
                </c:pt>
                <c:pt idx="94">
                  <c:v>0.94000000000000061</c:v>
                </c:pt>
                <c:pt idx="95">
                  <c:v>0.95000000000000062</c:v>
                </c:pt>
                <c:pt idx="96">
                  <c:v>0.96000000000000063</c:v>
                </c:pt>
                <c:pt idx="97">
                  <c:v>0.97000000000000064</c:v>
                </c:pt>
                <c:pt idx="98">
                  <c:v>0.98000000000000065</c:v>
                </c:pt>
                <c:pt idx="99">
                  <c:v>0.99000000000000066</c:v>
                </c:pt>
                <c:pt idx="100">
                  <c:v>1.0000000000000007</c:v>
                </c:pt>
                <c:pt idx="101">
                  <c:v>1.0100000000000007</c:v>
                </c:pt>
                <c:pt idx="102">
                  <c:v>1.0200000000000007</c:v>
                </c:pt>
                <c:pt idx="103">
                  <c:v>1.0300000000000007</c:v>
                </c:pt>
                <c:pt idx="104">
                  <c:v>1.0400000000000007</c:v>
                </c:pt>
                <c:pt idx="105">
                  <c:v>1.0500000000000007</c:v>
                </c:pt>
                <c:pt idx="106">
                  <c:v>1.0600000000000007</c:v>
                </c:pt>
                <c:pt idx="107">
                  <c:v>1.0700000000000007</c:v>
                </c:pt>
                <c:pt idx="108">
                  <c:v>1.0800000000000007</c:v>
                </c:pt>
                <c:pt idx="109">
                  <c:v>1.0900000000000007</c:v>
                </c:pt>
                <c:pt idx="110">
                  <c:v>1.1000000000000008</c:v>
                </c:pt>
                <c:pt idx="111">
                  <c:v>1.1100000000000008</c:v>
                </c:pt>
                <c:pt idx="112">
                  <c:v>1.1200000000000008</c:v>
                </c:pt>
                <c:pt idx="113">
                  <c:v>1.1300000000000008</c:v>
                </c:pt>
                <c:pt idx="114">
                  <c:v>1.1400000000000008</c:v>
                </c:pt>
                <c:pt idx="115">
                  <c:v>1.1500000000000008</c:v>
                </c:pt>
                <c:pt idx="116">
                  <c:v>1.1600000000000008</c:v>
                </c:pt>
                <c:pt idx="117">
                  <c:v>1.1700000000000008</c:v>
                </c:pt>
                <c:pt idx="118">
                  <c:v>1.1800000000000008</c:v>
                </c:pt>
                <c:pt idx="119">
                  <c:v>1.1900000000000008</c:v>
                </c:pt>
                <c:pt idx="120">
                  <c:v>1.2000000000000008</c:v>
                </c:pt>
                <c:pt idx="121">
                  <c:v>1.2100000000000009</c:v>
                </c:pt>
                <c:pt idx="122">
                  <c:v>1.2200000000000009</c:v>
                </c:pt>
                <c:pt idx="123">
                  <c:v>1.2300000000000009</c:v>
                </c:pt>
                <c:pt idx="124">
                  <c:v>1.2400000000000009</c:v>
                </c:pt>
                <c:pt idx="125">
                  <c:v>1.2500000000000009</c:v>
                </c:pt>
                <c:pt idx="126">
                  <c:v>1.2600000000000009</c:v>
                </c:pt>
                <c:pt idx="127">
                  <c:v>1.2700000000000009</c:v>
                </c:pt>
                <c:pt idx="128">
                  <c:v>1.2800000000000009</c:v>
                </c:pt>
                <c:pt idx="129">
                  <c:v>1.2900000000000009</c:v>
                </c:pt>
                <c:pt idx="130">
                  <c:v>1.3000000000000009</c:v>
                </c:pt>
                <c:pt idx="131">
                  <c:v>1.3100000000000009</c:v>
                </c:pt>
                <c:pt idx="132">
                  <c:v>1.320000000000001</c:v>
                </c:pt>
                <c:pt idx="133">
                  <c:v>1.330000000000001</c:v>
                </c:pt>
                <c:pt idx="134">
                  <c:v>1.340000000000001</c:v>
                </c:pt>
                <c:pt idx="135">
                  <c:v>1.350000000000001</c:v>
                </c:pt>
                <c:pt idx="136">
                  <c:v>1.360000000000001</c:v>
                </c:pt>
                <c:pt idx="137">
                  <c:v>1.370000000000001</c:v>
                </c:pt>
                <c:pt idx="138">
                  <c:v>1.380000000000001</c:v>
                </c:pt>
                <c:pt idx="139">
                  <c:v>1.390000000000001</c:v>
                </c:pt>
                <c:pt idx="140">
                  <c:v>1.400000000000001</c:v>
                </c:pt>
                <c:pt idx="141">
                  <c:v>1.410000000000001</c:v>
                </c:pt>
                <c:pt idx="142">
                  <c:v>1.420000000000001</c:v>
                </c:pt>
                <c:pt idx="143">
                  <c:v>1.430000000000001</c:v>
                </c:pt>
                <c:pt idx="144">
                  <c:v>1.4400000000000011</c:v>
                </c:pt>
                <c:pt idx="145">
                  <c:v>1.4500000000000011</c:v>
                </c:pt>
                <c:pt idx="146">
                  <c:v>1.4600000000000011</c:v>
                </c:pt>
                <c:pt idx="147">
                  <c:v>1.4700000000000011</c:v>
                </c:pt>
                <c:pt idx="148">
                  <c:v>1.4800000000000011</c:v>
                </c:pt>
                <c:pt idx="149">
                  <c:v>1.4900000000000011</c:v>
                </c:pt>
                <c:pt idx="150">
                  <c:v>1.5000000000000011</c:v>
                </c:pt>
                <c:pt idx="151">
                  <c:v>1.5100000000000011</c:v>
                </c:pt>
                <c:pt idx="152">
                  <c:v>1.5200000000000011</c:v>
                </c:pt>
                <c:pt idx="153">
                  <c:v>1.5300000000000011</c:v>
                </c:pt>
                <c:pt idx="154">
                  <c:v>1.5400000000000011</c:v>
                </c:pt>
                <c:pt idx="155">
                  <c:v>1.5500000000000012</c:v>
                </c:pt>
                <c:pt idx="156">
                  <c:v>1.5600000000000012</c:v>
                </c:pt>
                <c:pt idx="157">
                  <c:v>1.5700000000000012</c:v>
                </c:pt>
                <c:pt idx="158">
                  <c:v>1.5800000000000012</c:v>
                </c:pt>
                <c:pt idx="159">
                  <c:v>1.5900000000000012</c:v>
                </c:pt>
                <c:pt idx="160">
                  <c:v>1.6000000000000012</c:v>
                </c:pt>
                <c:pt idx="161">
                  <c:v>1.6100000000000012</c:v>
                </c:pt>
                <c:pt idx="162">
                  <c:v>1.6200000000000012</c:v>
                </c:pt>
                <c:pt idx="163">
                  <c:v>1.6300000000000012</c:v>
                </c:pt>
                <c:pt idx="164">
                  <c:v>1.6400000000000012</c:v>
                </c:pt>
                <c:pt idx="165">
                  <c:v>1.6500000000000012</c:v>
                </c:pt>
                <c:pt idx="166">
                  <c:v>1.6600000000000013</c:v>
                </c:pt>
                <c:pt idx="167">
                  <c:v>1.6700000000000013</c:v>
                </c:pt>
                <c:pt idx="168">
                  <c:v>1.6800000000000013</c:v>
                </c:pt>
                <c:pt idx="169">
                  <c:v>1.6900000000000013</c:v>
                </c:pt>
                <c:pt idx="170">
                  <c:v>1.7000000000000013</c:v>
                </c:pt>
                <c:pt idx="171">
                  <c:v>1.7100000000000013</c:v>
                </c:pt>
                <c:pt idx="172">
                  <c:v>1.7200000000000013</c:v>
                </c:pt>
                <c:pt idx="173">
                  <c:v>1.7300000000000013</c:v>
                </c:pt>
                <c:pt idx="174">
                  <c:v>1.7400000000000013</c:v>
                </c:pt>
                <c:pt idx="175">
                  <c:v>1.7500000000000013</c:v>
                </c:pt>
                <c:pt idx="176">
                  <c:v>1.7600000000000013</c:v>
                </c:pt>
                <c:pt idx="177">
                  <c:v>1.7700000000000014</c:v>
                </c:pt>
                <c:pt idx="178">
                  <c:v>1.7800000000000014</c:v>
                </c:pt>
                <c:pt idx="179">
                  <c:v>1.7900000000000014</c:v>
                </c:pt>
                <c:pt idx="180">
                  <c:v>1.8000000000000014</c:v>
                </c:pt>
                <c:pt idx="181">
                  <c:v>1.8100000000000014</c:v>
                </c:pt>
                <c:pt idx="182">
                  <c:v>1.8200000000000014</c:v>
                </c:pt>
                <c:pt idx="183">
                  <c:v>1.8300000000000014</c:v>
                </c:pt>
                <c:pt idx="184">
                  <c:v>1.8400000000000014</c:v>
                </c:pt>
                <c:pt idx="185">
                  <c:v>1.8500000000000014</c:v>
                </c:pt>
                <c:pt idx="186">
                  <c:v>1.8600000000000014</c:v>
                </c:pt>
                <c:pt idx="187">
                  <c:v>1.8700000000000014</c:v>
                </c:pt>
                <c:pt idx="188">
                  <c:v>1.8800000000000014</c:v>
                </c:pt>
                <c:pt idx="189">
                  <c:v>1.8900000000000015</c:v>
                </c:pt>
                <c:pt idx="190">
                  <c:v>1.9000000000000015</c:v>
                </c:pt>
                <c:pt idx="191">
                  <c:v>1.9100000000000015</c:v>
                </c:pt>
                <c:pt idx="192">
                  <c:v>1.9200000000000015</c:v>
                </c:pt>
                <c:pt idx="193">
                  <c:v>1.9300000000000015</c:v>
                </c:pt>
                <c:pt idx="194">
                  <c:v>1.9400000000000015</c:v>
                </c:pt>
                <c:pt idx="195">
                  <c:v>1.9500000000000015</c:v>
                </c:pt>
                <c:pt idx="196">
                  <c:v>1.9600000000000015</c:v>
                </c:pt>
                <c:pt idx="197">
                  <c:v>1.9700000000000015</c:v>
                </c:pt>
                <c:pt idx="198">
                  <c:v>1.9800000000000015</c:v>
                </c:pt>
                <c:pt idx="199">
                  <c:v>1.9900000000000015</c:v>
                </c:pt>
                <c:pt idx="200">
                  <c:v>2.0000000000000013</c:v>
                </c:pt>
                <c:pt idx="201">
                  <c:v>2.0100000000000011</c:v>
                </c:pt>
                <c:pt idx="202">
                  <c:v>2.0200000000000009</c:v>
                </c:pt>
                <c:pt idx="203">
                  <c:v>2.0300000000000007</c:v>
                </c:pt>
                <c:pt idx="204">
                  <c:v>2.0400000000000005</c:v>
                </c:pt>
                <c:pt idx="205">
                  <c:v>2.0500000000000003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2.0799999999999996</c:v>
                </c:pt>
                <c:pt idx="209">
                  <c:v>2.0899999999999994</c:v>
                </c:pt>
                <c:pt idx="210">
                  <c:v>2.0999999999999992</c:v>
                </c:pt>
                <c:pt idx="211">
                  <c:v>2.109999999999999</c:v>
                </c:pt>
                <c:pt idx="212">
                  <c:v>2.1199999999999988</c:v>
                </c:pt>
                <c:pt idx="213">
                  <c:v>2.1299999999999986</c:v>
                </c:pt>
                <c:pt idx="214">
                  <c:v>2.1399999999999983</c:v>
                </c:pt>
                <c:pt idx="215">
                  <c:v>2.1499999999999981</c:v>
                </c:pt>
                <c:pt idx="216">
                  <c:v>2.1599999999999979</c:v>
                </c:pt>
                <c:pt idx="217">
                  <c:v>2.1699999999999977</c:v>
                </c:pt>
                <c:pt idx="218">
                  <c:v>2.1799999999999975</c:v>
                </c:pt>
                <c:pt idx="219">
                  <c:v>2.1899999999999973</c:v>
                </c:pt>
                <c:pt idx="220">
                  <c:v>2.1999999999999971</c:v>
                </c:pt>
                <c:pt idx="221">
                  <c:v>2.2099999999999969</c:v>
                </c:pt>
                <c:pt idx="222">
                  <c:v>2.2199999999999966</c:v>
                </c:pt>
                <c:pt idx="223">
                  <c:v>2.2299999999999964</c:v>
                </c:pt>
                <c:pt idx="224">
                  <c:v>2.2399999999999962</c:v>
                </c:pt>
                <c:pt idx="225">
                  <c:v>2.249999999999996</c:v>
                </c:pt>
                <c:pt idx="226">
                  <c:v>2.2599999999999958</c:v>
                </c:pt>
                <c:pt idx="227">
                  <c:v>2.2699999999999956</c:v>
                </c:pt>
                <c:pt idx="228">
                  <c:v>2.2799999999999954</c:v>
                </c:pt>
                <c:pt idx="229">
                  <c:v>2.2899999999999952</c:v>
                </c:pt>
                <c:pt idx="230">
                  <c:v>2.2999999999999949</c:v>
                </c:pt>
                <c:pt idx="231">
                  <c:v>2.3099999999999947</c:v>
                </c:pt>
                <c:pt idx="232">
                  <c:v>2.3199999999999945</c:v>
                </c:pt>
                <c:pt idx="233">
                  <c:v>2.3299999999999943</c:v>
                </c:pt>
                <c:pt idx="234">
                  <c:v>2.3399999999999941</c:v>
                </c:pt>
                <c:pt idx="235">
                  <c:v>2.3499999999999939</c:v>
                </c:pt>
                <c:pt idx="236">
                  <c:v>2.3599999999999937</c:v>
                </c:pt>
                <c:pt idx="237">
                  <c:v>2.3699999999999934</c:v>
                </c:pt>
                <c:pt idx="238">
                  <c:v>2.3799999999999932</c:v>
                </c:pt>
                <c:pt idx="239">
                  <c:v>2.389999999999993</c:v>
                </c:pt>
                <c:pt idx="240">
                  <c:v>2.3999999999999928</c:v>
                </c:pt>
                <c:pt idx="241">
                  <c:v>2.4099999999999926</c:v>
                </c:pt>
                <c:pt idx="242">
                  <c:v>2.4199999999999924</c:v>
                </c:pt>
                <c:pt idx="243">
                  <c:v>2.4299999999999922</c:v>
                </c:pt>
                <c:pt idx="244">
                  <c:v>2.439999999999992</c:v>
                </c:pt>
                <c:pt idx="245">
                  <c:v>2.4499999999999917</c:v>
                </c:pt>
                <c:pt idx="246">
                  <c:v>2.4599999999999915</c:v>
                </c:pt>
                <c:pt idx="247">
                  <c:v>2.4699999999999913</c:v>
                </c:pt>
                <c:pt idx="248">
                  <c:v>2.4799999999999911</c:v>
                </c:pt>
                <c:pt idx="249">
                  <c:v>2.4899999999999909</c:v>
                </c:pt>
                <c:pt idx="250">
                  <c:v>2.4999999999999907</c:v>
                </c:pt>
                <c:pt idx="251">
                  <c:v>2.5099999999999905</c:v>
                </c:pt>
                <c:pt idx="252">
                  <c:v>2.5199999999999902</c:v>
                </c:pt>
                <c:pt idx="253">
                  <c:v>2.52999999999999</c:v>
                </c:pt>
                <c:pt idx="254">
                  <c:v>2.5399999999999898</c:v>
                </c:pt>
                <c:pt idx="255">
                  <c:v>2.5499999999999896</c:v>
                </c:pt>
                <c:pt idx="256">
                  <c:v>2.5599999999999894</c:v>
                </c:pt>
                <c:pt idx="257">
                  <c:v>2.5699999999999892</c:v>
                </c:pt>
                <c:pt idx="258">
                  <c:v>2.579999999999989</c:v>
                </c:pt>
                <c:pt idx="259">
                  <c:v>2.5899999999999888</c:v>
                </c:pt>
                <c:pt idx="260">
                  <c:v>2.5999999999999885</c:v>
                </c:pt>
                <c:pt idx="261">
                  <c:v>2.6099999999999883</c:v>
                </c:pt>
                <c:pt idx="262">
                  <c:v>2.6199999999999881</c:v>
                </c:pt>
                <c:pt idx="263">
                  <c:v>2.6299999999999879</c:v>
                </c:pt>
                <c:pt idx="264">
                  <c:v>2.6399999999999877</c:v>
                </c:pt>
                <c:pt idx="265">
                  <c:v>2.6499999999999875</c:v>
                </c:pt>
                <c:pt idx="266">
                  <c:v>2.6599999999999873</c:v>
                </c:pt>
                <c:pt idx="267">
                  <c:v>2.6699999999999871</c:v>
                </c:pt>
                <c:pt idx="268">
                  <c:v>2.6799999999999868</c:v>
                </c:pt>
                <c:pt idx="269">
                  <c:v>2.6899999999999866</c:v>
                </c:pt>
                <c:pt idx="270">
                  <c:v>2.6999999999999864</c:v>
                </c:pt>
                <c:pt idx="271">
                  <c:v>2.7099999999999862</c:v>
                </c:pt>
                <c:pt idx="272">
                  <c:v>2.719999999999986</c:v>
                </c:pt>
                <c:pt idx="273">
                  <c:v>2.7299999999999858</c:v>
                </c:pt>
                <c:pt idx="274">
                  <c:v>2.7399999999999856</c:v>
                </c:pt>
                <c:pt idx="275">
                  <c:v>2.7499999999999853</c:v>
                </c:pt>
                <c:pt idx="276">
                  <c:v>2.7599999999999851</c:v>
                </c:pt>
                <c:pt idx="277">
                  <c:v>2.7699999999999849</c:v>
                </c:pt>
                <c:pt idx="278">
                  <c:v>2.7799999999999847</c:v>
                </c:pt>
                <c:pt idx="279">
                  <c:v>2.7899999999999845</c:v>
                </c:pt>
                <c:pt idx="280">
                  <c:v>2.7999999999999843</c:v>
                </c:pt>
                <c:pt idx="281">
                  <c:v>2.8099999999999841</c:v>
                </c:pt>
                <c:pt idx="282">
                  <c:v>2.8199999999999839</c:v>
                </c:pt>
                <c:pt idx="283">
                  <c:v>2.8299999999999836</c:v>
                </c:pt>
                <c:pt idx="284">
                  <c:v>2.8399999999999834</c:v>
                </c:pt>
                <c:pt idx="285">
                  <c:v>2.8499999999999832</c:v>
                </c:pt>
                <c:pt idx="286">
                  <c:v>2.859999999999983</c:v>
                </c:pt>
                <c:pt idx="287">
                  <c:v>2.8699999999999828</c:v>
                </c:pt>
                <c:pt idx="288">
                  <c:v>2.8799999999999826</c:v>
                </c:pt>
                <c:pt idx="289">
                  <c:v>2.8899999999999824</c:v>
                </c:pt>
                <c:pt idx="290">
                  <c:v>2.8999999999999821</c:v>
                </c:pt>
                <c:pt idx="291">
                  <c:v>2.9099999999999819</c:v>
                </c:pt>
                <c:pt idx="292">
                  <c:v>2.9199999999999817</c:v>
                </c:pt>
                <c:pt idx="293">
                  <c:v>2.9299999999999815</c:v>
                </c:pt>
                <c:pt idx="294">
                  <c:v>2.9399999999999813</c:v>
                </c:pt>
                <c:pt idx="295">
                  <c:v>2.9499999999999811</c:v>
                </c:pt>
                <c:pt idx="296">
                  <c:v>2.9599999999999809</c:v>
                </c:pt>
                <c:pt idx="297">
                  <c:v>2.9699999999999807</c:v>
                </c:pt>
                <c:pt idx="298">
                  <c:v>2.9799999999999804</c:v>
                </c:pt>
                <c:pt idx="299">
                  <c:v>2.9899999999999802</c:v>
                </c:pt>
                <c:pt idx="300">
                  <c:v>2.99999999999998</c:v>
                </c:pt>
                <c:pt idx="301">
                  <c:v>3.0099999999999798</c:v>
                </c:pt>
                <c:pt idx="302">
                  <c:v>3.0199999999999796</c:v>
                </c:pt>
                <c:pt idx="303">
                  <c:v>3.0299999999999794</c:v>
                </c:pt>
                <c:pt idx="304">
                  <c:v>3.0399999999999792</c:v>
                </c:pt>
                <c:pt idx="305">
                  <c:v>3.049999999999979</c:v>
                </c:pt>
                <c:pt idx="306">
                  <c:v>3.0599999999999787</c:v>
                </c:pt>
                <c:pt idx="307">
                  <c:v>3.0699999999999785</c:v>
                </c:pt>
                <c:pt idx="308">
                  <c:v>3.0799999999999783</c:v>
                </c:pt>
                <c:pt idx="309">
                  <c:v>3.0899999999999781</c:v>
                </c:pt>
                <c:pt idx="310">
                  <c:v>3.0999999999999779</c:v>
                </c:pt>
                <c:pt idx="311">
                  <c:v>3.1099999999999777</c:v>
                </c:pt>
                <c:pt idx="312">
                  <c:v>3.1199999999999775</c:v>
                </c:pt>
                <c:pt idx="313">
                  <c:v>3.1299999999999772</c:v>
                </c:pt>
                <c:pt idx="314">
                  <c:v>3.139999999999977</c:v>
                </c:pt>
                <c:pt idx="315">
                  <c:v>3.1499999999999768</c:v>
                </c:pt>
                <c:pt idx="316">
                  <c:v>3.1599999999999766</c:v>
                </c:pt>
                <c:pt idx="317">
                  <c:v>3.1699999999999764</c:v>
                </c:pt>
                <c:pt idx="318">
                  <c:v>3.1799999999999762</c:v>
                </c:pt>
                <c:pt idx="319">
                  <c:v>3.189999999999976</c:v>
                </c:pt>
                <c:pt idx="320">
                  <c:v>3.1999999999999758</c:v>
                </c:pt>
                <c:pt idx="321">
                  <c:v>3.2099999999999755</c:v>
                </c:pt>
                <c:pt idx="322">
                  <c:v>3.2199999999999753</c:v>
                </c:pt>
                <c:pt idx="323">
                  <c:v>3.2299999999999751</c:v>
                </c:pt>
                <c:pt idx="324">
                  <c:v>3.2399999999999749</c:v>
                </c:pt>
                <c:pt idx="325">
                  <c:v>3.2499999999999747</c:v>
                </c:pt>
                <c:pt idx="326">
                  <c:v>3.2599999999999745</c:v>
                </c:pt>
                <c:pt idx="327">
                  <c:v>3.2699999999999743</c:v>
                </c:pt>
                <c:pt idx="328">
                  <c:v>3.279999999999974</c:v>
                </c:pt>
                <c:pt idx="329">
                  <c:v>3.2899999999999738</c:v>
                </c:pt>
                <c:pt idx="330">
                  <c:v>3.2999999999999736</c:v>
                </c:pt>
                <c:pt idx="331">
                  <c:v>3.3099999999999734</c:v>
                </c:pt>
                <c:pt idx="332">
                  <c:v>3.3199999999999732</c:v>
                </c:pt>
                <c:pt idx="333">
                  <c:v>3.329999999999973</c:v>
                </c:pt>
                <c:pt idx="334">
                  <c:v>3.3399999999999728</c:v>
                </c:pt>
                <c:pt idx="335">
                  <c:v>3.3499999999999726</c:v>
                </c:pt>
                <c:pt idx="336">
                  <c:v>3.3599999999999723</c:v>
                </c:pt>
                <c:pt idx="337">
                  <c:v>3.3699999999999721</c:v>
                </c:pt>
                <c:pt idx="338">
                  <c:v>3.3799999999999719</c:v>
                </c:pt>
                <c:pt idx="339">
                  <c:v>3.3899999999999717</c:v>
                </c:pt>
                <c:pt idx="340">
                  <c:v>3.3999999999999715</c:v>
                </c:pt>
                <c:pt idx="341">
                  <c:v>3.4099999999999713</c:v>
                </c:pt>
                <c:pt idx="342">
                  <c:v>3.4199999999999711</c:v>
                </c:pt>
                <c:pt idx="343">
                  <c:v>3.4299999999999708</c:v>
                </c:pt>
                <c:pt idx="344">
                  <c:v>3.4399999999999706</c:v>
                </c:pt>
                <c:pt idx="345">
                  <c:v>3.4499999999999704</c:v>
                </c:pt>
                <c:pt idx="346">
                  <c:v>3.4599999999999702</c:v>
                </c:pt>
                <c:pt idx="347">
                  <c:v>3.46999999999997</c:v>
                </c:pt>
                <c:pt idx="348">
                  <c:v>3.4799999999999698</c:v>
                </c:pt>
                <c:pt idx="349">
                  <c:v>3.4899999999999696</c:v>
                </c:pt>
                <c:pt idx="350">
                  <c:v>3.4999999999999694</c:v>
                </c:pt>
                <c:pt idx="351">
                  <c:v>3.5099999999999691</c:v>
                </c:pt>
                <c:pt idx="352">
                  <c:v>3.5199999999999689</c:v>
                </c:pt>
                <c:pt idx="353">
                  <c:v>3.5299999999999687</c:v>
                </c:pt>
                <c:pt idx="354">
                  <c:v>3.5399999999999685</c:v>
                </c:pt>
                <c:pt idx="355">
                  <c:v>3.5499999999999683</c:v>
                </c:pt>
                <c:pt idx="356">
                  <c:v>3.5599999999999681</c:v>
                </c:pt>
                <c:pt idx="357">
                  <c:v>3.5699999999999679</c:v>
                </c:pt>
                <c:pt idx="358">
                  <c:v>3.5799999999999677</c:v>
                </c:pt>
                <c:pt idx="359">
                  <c:v>3.5899999999999674</c:v>
                </c:pt>
                <c:pt idx="360">
                  <c:v>3.5999999999999672</c:v>
                </c:pt>
                <c:pt idx="361">
                  <c:v>3.609999999999967</c:v>
                </c:pt>
                <c:pt idx="362">
                  <c:v>3.6199999999999668</c:v>
                </c:pt>
                <c:pt idx="363">
                  <c:v>3.6299999999999666</c:v>
                </c:pt>
                <c:pt idx="364">
                  <c:v>3.6399999999999664</c:v>
                </c:pt>
                <c:pt idx="365">
                  <c:v>3.6499999999999662</c:v>
                </c:pt>
                <c:pt idx="366">
                  <c:v>3.6599999999999659</c:v>
                </c:pt>
                <c:pt idx="367">
                  <c:v>3.6699999999999657</c:v>
                </c:pt>
                <c:pt idx="368">
                  <c:v>3.6799999999999655</c:v>
                </c:pt>
                <c:pt idx="369">
                  <c:v>3.6899999999999653</c:v>
                </c:pt>
                <c:pt idx="370">
                  <c:v>3.6999999999999651</c:v>
                </c:pt>
                <c:pt idx="371">
                  <c:v>3.7099999999999649</c:v>
                </c:pt>
                <c:pt idx="372">
                  <c:v>3.7199999999999647</c:v>
                </c:pt>
                <c:pt idx="373">
                  <c:v>3.7299999999999645</c:v>
                </c:pt>
                <c:pt idx="374">
                  <c:v>3.7399999999999642</c:v>
                </c:pt>
                <c:pt idx="375">
                  <c:v>3.749999999999964</c:v>
                </c:pt>
                <c:pt idx="376">
                  <c:v>3.7599999999999638</c:v>
                </c:pt>
                <c:pt idx="377">
                  <c:v>3.7699999999999636</c:v>
                </c:pt>
                <c:pt idx="378">
                  <c:v>3.7799999999999634</c:v>
                </c:pt>
                <c:pt idx="379">
                  <c:v>3.7899999999999632</c:v>
                </c:pt>
                <c:pt idx="380">
                  <c:v>3.799999999999963</c:v>
                </c:pt>
                <c:pt idx="381">
                  <c:v>3.8099999999999627</c:v>
                </c:pt>
                <c:pt idx="382">
                  <c:v>3.8199999999999625</c:v>
                </c:pt>
                <c:pt idx="383">
                  <c:v>3.8299999999999623</c:v>
                </c:pt>
                <c:pt idx="384">
                  <c:v>3.8399999999999621</c:v>
                </c:pt>
                <c:pt idx="385">
                  <c:v>3.8499999999999619</c:v>
                </c:pt>
                <c:pt idx="386">
                  <c:v>3.8599999999999617</c:v>
                </c:pt>
                <c:pt idx="387">
                  <c:v>3.8699999999999615</c:v>
                </c:pt>
                <c:pt idx="388">
                  <c:v>3.8799999999999613</c:v>
                </c:pt>
                <c:pt idx="389">
                  <c:v>3.889999999999961</c:v>
                </c:pt>
                <c:pt idx="390">
                  <c:v>3.8999999999999608</c:v>
                </c:pt>
                <c:pt idx="391">
                  <c:v>3.9099999999999606</c:v>
                </c:pt>
                <c:pt idx="392">
                  <c:v>3.9199999999999604</c:v>
                </c:pt>
                <c:pt idx="393">
                  <c:v>3.9299999999999602</c:v>
                </c:pt>
                <c:pt idx="394">
                  <c:v>3.93999999999996</c:v>
                </c:pt>
                <c:pt idx="395">
                  <c:v>3.9499999999999598</c:v>
                </c:pt>
                <c:pt idx="396">
                  <c:v>3.9599999999999596</c:v>
                </c:pt>
                <c:pt idx="397">
                  <c:v>3.9699999999999593</c:v>
                </c:pt>
                <c:pt idx="398">
                  <c:v>3.9799999999999591</c:v>
                </c:pt>
                <c:pt idx="399">
                  <c:v>3.9899999999999589</c:v>
                </c:pt>
                <c:pt idx="400">
                  <c:v>3.9999999999999587</c:v>
                </c:pt>
              </c:numCache>
            </c:numRef>
          </c:xVal>
          <c:yVal>
            <c:numRef>
              <c:f>'Horizontal response spectra'!$J$14:$J$414</c:f>
              <c:numCache>
                <c:formatCode>General</c:formatCode>
                <c:ptCount val="401"/>
                <c:pt idx="0">
                  <c:v>1.9800000000000002</c:v>
                </c:pt>
                <c:pt idx="1">
                  <c:v>2.3512500000000003</c:v>
                </c:pt>
                <c:pt idx="2">
                  <c:v>2.7225000000000001</c:v>
                </c:pt>
                <c:pt idx="3">
                  <c:v>3.0937500000000004</c:v>
                </c:pt>
                <c:pt idx="4">
                  <c:v>3.4650000000000003</c:v>
                </c:pt>
                <c:pt idx="5">
                  <c:v>3.8362500000000006</c:v>
                </c:pt>
                <c:pt idx="6">
                  <c:v>4.2075000000000005</c:v>
                </c:pt>
                <c:pt idx="7">
                  <c:v>4.5787500000000003</c:v>
                </c:pt>
                <c:pt idx="8">
                  <c:v>4.95</c:v>
                </c:pt>
                <c:pt idx="9">
                  <c:v>4.95</c:v>
                </c:pt>
                <c:pt idx="10">
                  <c:v>4.95</c:v>
                </c:pt>
                <c:pt idx="11">
                  <c:v>4.95</c:v>
                </c:pt>
                <c:pt idx="12">
                  <c:v>4.95</c:v>
                </c:pt>
                <c:pt idx="13">
                  <c:v>4.95</c:v>
                </c:pt>
                <c:pt idx="14">
                  <c:v>4.95</c:v>
                </c:pt>
                <c:pt idx="15">
                  <c:v>4.95</c:v>
                </c:pt>
                <c:pt idx="16">
                  <c:v>4.95</c:v>
                </c:pt>
                <c:pt idx="17">
                  <c:v>4.95</c:v>
                </c:pt>
                <c:pt idx="18">
                  <c:v>4.95</c:v>
                </c:pt>
                <c:pt idx="19">
                  <c:v>4.95</c:v>
                </c:pt>
                <c:pt idx="20">
                  <c:v>4.95</c:v>
                </c:pt>
                <c:pt idx="21">
                  <c:v>4.95</c:v>
                </c:pt>
                <c:pt idx="22">
                  <c:v>4.95</c:v>
                </c:pt>
                <c:pt idx="23">
                  <c:v>4.95</c:v>
                </c:pt>
                <c:pt idx="24">
                  <c:v>4.95</c:v>
                </c:pt>
                <c:pt idx="25">
                  <c:v>4.95</c:v>
                </c:pt>
                <c:pt idx="26">
                  <c:v>4.95</c:v>
                </c:pt>
                <c:pt idx="27">
                  <c:v>4.95</c:v>
                </c:pt>
                <c:pt idx="28">
                  <c:v>4.95</c:v>
                </c:pt>
                <c:pt idx="29">
                  <c:v>4.95</c:v>
                </c:pt>
                <c:pt idx="30">
                  <c:v>4.95</c:v>
                </c:pt>
                <c:pt idx="31">
                  <c:v>4.95</c:v>
                </c:pt>
                <c:pt idx="32">
                  <c:v>4.95</c:v>
                </c:pt>
                <c:pt idx="33">
                  <c:v>4.95</c:v>
                </c:pt>
                <c:pt idx="34">
                  <c:v>4.95</c:v>
                </c:pt>
                <c:pt idx="35">
                  <c:v>4.95</c:v>
                </c:pt>
                <c:pt idx="36">
                  <c:v>4.95</c:v>
                </c:pt>
                <c:pt idx="37">
                  <c:v>4.95</c:v>
                </c:pt>
                <c:pt idx="38">
                  <c:v>4.95</c:v>
                </c:pt>
                <c:pt idx="39">
                  <c:v>4.95</c:v>
                </c:pt>
                <c:pt idx="40">
                  <c:v>4.95</c:v>
                </c:pt>
                <c:pt idx="41">
                  <c:v>4.95</c:v>
                </c:pt>
                <c:pt idx="42">
                  <c:v>4.95</c:v>
                </c:pt>
                <c:pt idx="43">
                  <c:v>4.95</c:v>
                </c:pt>
                <c:pt idx="44">
                  <c:v>4.95</c:v>
                </c:pt>
                <c:pt idx="45">
                  <c:v>4.95</c:v>
                </c:pt>
                <c:pt idx="46">
                  <c:v>4.8423913043478235</c:v>
                </c:pt>
                <c:pt idx="47">
                  <c:v>4.7393617021276571</c:v>
                </c:pt>
                <c:pt idx="48">
                  <c:v>4.6406249999999982</c:v>
                </c:pt>
                <c:pt idx="49">
                  <c:v>4.5459183673469363</c:v>
                </c:pt>
                <c:pt idx="50">
                  <c:v>4.4549999999999983</c:v>
                </c:pt>
                <c:pt idx="51">
                  <c:v>4.3676470588235281</c:v>
                </c:pt>
                <c:pt idx="52">
                  <c:v>4.283653846153844</c:v>
                </c:pt>
                <c:pt idx="53">
                  <c:v>4.2028301886792434</c:v>
                </c:pt>
                <c:pt idx="54">
                  <c:v>4.1249999999999982</c:v>
                </c:pt>
                <c:pt idx="55">
                  <c:v>4.049999999999998</c:v>
                </c:pt>
                <c:pt idx="56">
                  <c:v>3.9776785714285694</c:v>
                </c:pt>
                <c:pt idx="57">
                  <c:v>3.907894736842104</c:v>
                </c:pt>
                <c:pt idx="58">
                  <c:v>3.8405172413793087</c:v>
                </c:pt>
                <c:pt idx="59">
                  <c:v>3.7754237288135575</c:v>
                </c:pt>
                <c:pt idx="60">
                  <c:v>3.7124999999999986</c:v>
                </c:pt>
                <c:pt idx="61">
                  <c:v>3.6516393442622932</c:v>
                </c:pt>
                <c:pt idx="62">
                  <c:v>3.5927419354838697</c:v>
                </c:pt>
                <c:pt idx="63">
                  <c:v>3.5357142857142843</c:v>
                </c:pt>
                <c:pt idx="64">
                  <c:v>3.4804687499999987</c:v>
                </c:pt>
                <c:pt idx="65">
                  <c:v>3.4269230769230754</c:v>
                </c:pt>
                <c:pt idx="66">
                  <c:v>3.3749999999999982</c:v>
                </c:pt>
                <c:pt idx="67">
                  <c:v>3.32462686567164</c:v>
                </c:pt>
                <c:pt idx="68">
                  <c:v>3.2757352941176454</c:v>
                </c:pt>
                <c:pt idx="69">
                  <c:v>3.228260869565216</c:v>
                </c:pt>
                <c:pt idx="70">
                  <c:v>3.1821428571428552</c:v>
                </c:pt>
                <c:pt idx="71">
                  <c:v>3.1373239436619698</c:v>
                </c:pt>
                <c:pt idx="72">
                  <c:v>3.0937499999999987</c:v>
                </c:pt>
                <c:pt idx="73">
                  <c:v>3.0513698630136972</c:v>
                </c:pt>
                <c:pt idx="74">
                  <c:v>3.0101351351351338</c:v>
                </c:pt>
                <c:pt idx="75">
                  <c:v>2.9699999999999984</c:v>
                </c:pt>
                <c:pt idx="76">
                  <c:v>2.930921052631577</c:v>
                </c:pt>
                <c:pt idx="77">
                  <c:v>2.892857142857141</c:v>
                </c:pt>
                <c:pt idx="78">
                  <c:v>2.8557692307692291</c:v>
                </c:pt>
                <c:pt idx="79">
                  <c:v>2.8196202531645556</c:v>
                </c:pt>
                <c:pt idx="80">
                  <c:v>2.7843749999999985</c:v>
                </c:pt>
                <c:pt idx="81">
                  <c:v>2.7499999999999987</c:v>
                </c:pt>
                <c:pt idx="82">
                  <c:v>2.7164634146341449</c:v>
                </c:pt>
                <c:pt idx="83">
                  <c:v>2.6837349397590344</c:v>
                </c:pt>
                <c:pt idx="84">
                  <c:v>2.6517857142857126</c:v>
                </c:pt>
                <c:pt idx="85">
                  <c:v>2.6205882352941163</c:v>
                </c:pt>
                <c:pt idx="86">
                  <c:v>2.590116279069766</c:v>
                </c:pt>
                <c:pt idx="87">
                  <c:v>2.5603448275862055</c:v>
                </c:pt>
                <c:pt idx="88">
                  <c:v>2.5312499999999982</c:v>
                </c:pt>
                <c:pt idx="89">
                  <c:v>2.5028089887640435</c:v>
                </c:pt>
                <c:pt idx="90">
                  <c:v>2.4749999999999983</c:v>
                </c:pt>
                <c:pt idx="91">
                  <c:v>2.4478021978021962</c:v>
                </c:pt>
                <c:pt idx="92">
                  <c:v>2.4211956521739113</c:v>
                </c:pt>
                <c:pt idx="93">
                  <c:v>2.3951612903225792</c:v>
                </c:pt>
                <c:pt idx="94">
                  <c:v>2.3696808510638285</c:v>
                </c:pt>
                <c:pt idx="95">
                  <c:v>2.3447368421052617</c:v>
                </c:pt>
                <c:pt idx="96">
                  <c:v>2.3203124999999987</c:v>
                </c:pt>
                <c:pt idx="97">
                  <c:v>2.2963917525773181</c:v>
                </c:pt>
                <c:pt idx="98">
                  <c:v>2.2729591836734682</c:v>
                </c:pt>
                <c:pt idx="99">
                  <c:v>2.2499999999999987</c:v>
                </c:pt>
                <c:pt idx="100">
                  <c:v>2.2274999999999987</c:v>
                </c:pt>
                <c:pt idx="101">
                  <c:v>2.2054455445544541</c:v>
                </c:pt>
                <c:pt idx="102">
                  <c:v>2.1838235294117632</c:v>
                </c:pt>
                <c:pt idx="103">
                  <c:v>2.1626213592232997</c:v>
                </c:pt>
                <c:pt idx="104">
                  <c:v>2.141826923076922</c:v>
                </c:pt>
                <c:pt idx="105">
                  <c:v>2.1214285714285701</c:v>
                </c:pt>
                <c:pt idx="106">
                  <c:v>2.1014150943396213</c:v>
                </c:pt>
                <c:pt idx="107">
                  <c:v>2.0817757009345783</c:v>
                </c:pt>
                <c:pt idx="108">
                  <c:v>2.0624999999999987</c:v>
                </c:pt>
                <c:pt idx="109">
                  <c:v>2.0435779816513748</c:v>
                </c:pt>
                <c:pt idx="110">
                  <c:v>2.024999999999999</c:v>
                </c:pt>
                <c:pt idx="111">
                  <c:v>2.0067567567567557</c:v>
                </c:pt>
                <c:pt idx="112">
                  <c:v>1.9888392857142845</c:v>
                </c:pt>
                <c:pt idx="113">
                  <c:v>1.9712389380530961</c:v>
                </c:pt>
                <c:pt idx="114">
                  <c:v>1.9539473684210513</c:v>
                </c:pt>
                <c:pt idx="115">
                  <c:v>1.9369565217391291</c:v>
                </c:pt>
                <c:pt idx="116">
                  <c:v>1.9202586206896539</c:v>
                </c:pt>
                <c:pt idx="117">
                  <c:v>1.9038461538461526</c:v>
                </c:pt>
                <c:pt idx="118">
                  <c:v>1.8877118644067785</c:v>
                </c:pt>
                <c:pt idx="119">
                  <c:v>1.8718487394957972</c:v>
                </c:pt>
                <c:pt idx="120">
                  <c:v>1.8562499999999986</c:v>
                </c:pt>
                <c:pt idx="121">
                  <c:v>1.8409090909090897</c:v>
                </c:pt>
                <c:pt idx="122">
                  <c:v>1.8258196721311464</c:v>
                </c:pt>
                <c:pt idx="123">
                  <c:v>1.8109756097560965</c:v>
                </c:pt>
                <c:pt idx="124">
                  <c:v>1.7963709677419342</c:v>
                </c:pt>
                <c:pt idx="125">
                  <c:v>1.7819999999999989</c:v>
                </c:pt>
                <c:pt idx="126">
                  <c:v>1.7538265306122423</c:v>
                </c:pt>
                <c:pt idx="127">
                  <c:v>1.7263159526319027</c:v>
                </c:pt>
                <c:pt idx="128">
                  <c:v>1.6994476318359351</c:v>
                </c:pt>
                <c:pt idx="129">
                  <c:v>1.673201730665222</c:v>
                </c:pt>
                <c:pt idx="130">
                  <c:v>1.6475591715976308</c:v>
                </c:pt>
                <c:pt idx="131">
                  <c:v>1.6225016024707162</c:v>
                </c:pt>
                <c:pt idx="132">
                  <c:v>1.5980113636363611</c:v>
                </c:pt>
                <c:pt idx="133">
                  <c:v>1.5740714568375802</c:v>
                </c:pt>
                <c:pt idx="134">
                  <c:v>1.5506655157050546</c:v>
                </c:pt>
                <c:pt idx="135">
                  <c:v>1.5277777777777755</c:v>
                </c:pt>
                <c:pt idx="136">
                  <c:v>1.5053930579584753</c:v>
                </c:pt>
                <c:pt idx="137">
                  <c:v>1.4834967233203664</c:v>
                </c:pt>
                <c:pt idx="138">
                  <c:v>1.4620746691871433</c:v>
                </c:pt>
                <c:pt idx="139">
                  <c:v>1.4411132964132269</c:v>
                </c:pt>
                <c:pt idx="140">
                  <c:v>1.4205994897959162</c:v>
                </c:pt>
                <c:pt idx="141">
                  <c:v>1.4005205975554529</c:v>
                </c:pt>
                <c:pt idx="142">
                  <c:v>1.3808644118230489</c:v>
                </c:pt>
                <c:pt idx="143">
                  <c:v>1.3616191500806867</c:v>
                </c:pt>
                <c:pt idx="144">
                  <c:v>1.342773437499998</c:v>
                </c:pt>
                <c:pt idx="145">
                  <c:v>1.3243162901307945</c:v>
                </c:pt>
                <c:pt idx="146">
                  <c:v>1.3062370988928484</c:v>
                </c:pt>
                <c:pt idx="147">
                  <c:v>1.2885256143273616</c:v>
                </c:pt>
                <c:pt idx="148">
                  <c:v>1.2711719320672004</c:v>
                </c:pt>
                <c:pt idx="149">
                  <c:v>1.2541664789874312</c:v>
                </c:pt>
                <c:pt idx="150">
                  <c:v>1.237499999999998</c:v>
                </c:pt>
                <c:pt idx="151">
                  <c:v>1.2211635454585306</c:v>
                </c:pt>
                <c:pt idx="152">
                  <c:v>1.2051484591412722</c:v>
                </c:pt>
                <c:pt idx="153">
                  <c:v>1.189446366782005</c:v>
                </c:pt>
                <c:pt idx="154">
                  <c:v>1.174049165120592</c:v>
                </c:pt>
                <c:pt idx="155">
                  <c:v>1.1589490114464083</c:v>
                </c:pt>
                <c:pt idx="156">
                  <c:v>1.1441383136094656</c:v>
                </c:pt>
                <c:pt idx="157">
                  <c:v>1.129609720475474</c:v>
                </c:pt>
                <c:pt idx="158">
                  <c:v>1.1153561128024336</c:v>
                </c:pt>
                <c:pt idx="159">
                  <c:v>1.1013705945176202</c:v>
                </c:pt>
                <c:pt idx="160">
                  <c:v>1.0876464843749982</c:v>
                </c:pt>
                <c:pt idx="161">
                  <c:v>1.0741773079742278</c:v>
                </c:pt>
                <c:pt idx="162">
                  <c:v>1.0609567901234551</c:v>
                </c:pt>
                <c:pt idx="163">
                  <c:v>1.0479788475290737</c:v>
                </c:pt>
                <c:pt idx="164">
                  <c:v>1.035237581796548</c:v>
                </c:pt>
                <c:pt idx="165">
                  <c:v>1.0227272727272712</c:v>
                </c:pt>
                <c:pt idx="166">
                  <c:v>1.0104423718972257</c:v>
                </c:pt>
                <c:pt idx="167">
                  <c:v>0.99837749650399632</c:v>
                </c:pt>
                <c:pt idx="168">
                  <c:v>0.98652742346938616</c:v>
                </c:pt>
                <c:pt idx="169">
                  <c:v>0.97488708378558009</c:v>
                </c:pt>
                <c:pt idx="170">
                  <c:v>0.963451557093424</c:v>
                </c:pt>
                <c:pt idx="171">
                  <c:v>0.95221606648199286</c:v>
                </c:pt>
                <c:pt idx="172">
                  <c:v>0.94117597349918725</c:v>
                </c:pt>
                <c:pt idx="173">
                  <c:v>0.93032677336362579</c:v>
                </c:pt>
                <c:pt idx="174">
                  <c:v>0.91966409036860741</c:v>
                </c:pt>
                <c:pt idx="175">
                  <c:v>0.90918367346938633</c:v>
                </c:pt>
                <c:pt idx="176">
                  <c:v>0.89888139204545314</c:v>
                </c:pt>
                <c:pt idx="177">
                  <c:v>0.88875323182993249</c:v>
                </c:pt>
                <c:pt idx="178">
                  <c:v>0.87879529099860987</c:v>
                </c:pt>
                <c:pt idx="179">
                  <c:v>0.86900377641147142</c:v>
                </c:pt>
                <c:pt idx="180">
                  <c:v>0.85937499999999856</c:v>
                </c:pt>
                <c:pt idx="181">
                  <c:v>0.84990537529379317</c:v>
                </c:pt>
                <c:pt idx="182">
                  <c:v>0.8405914140804237</c:v>
                </c:pt>
                <c:pt idx="183">
                  <c:v>0.83142972319268882</c:v>
                </c:pt>
                <c:pt idx="184">
                  <c:v>0.82241700141776808</c:v>
                </c:pt>
                <c:pt idx="185">
                  <c:v>0.81355003652300817</c:v>
                </c:pt>
                <c:pt idx="186">
                  <c:v>0.80482570239333895</c:v>
                </c:pt>
                <c:pt idx="187">
                  <c:v>0.79624095627555702</c:v>
                </c:pt>
                <c:pt idx="188">
                  <c:v>0.78779283612494211</c:v>
                </c:pt>
                <c:pt idx="189">
                  <c:v>0.77947845804988536</c:v>
                </c:pt>
                <c:pt idx="190">
                  <c:v>0.77129501385041421</c:v>
                </c:pt>
                <c:pt idx="191">
                  <c:v>0.76323976864669152</c:v>
                </c:pt>
                <c:pt idx="192">
                  <c:v>0.75531005859374878</c:v>
                </c:pt>
                <c:pt idx="193">
                  <c:v>0.74750328867888949</c:v>
                </c:pt>
                <c:pt idx="194">
                  <c:v>0.73981693059836207</c:v>
                </c:pt>
                <c:pt idx="195">
                  <c:v>0.73224852071005797</c:v>
                </c:pt>
                <c:pt idx="196">
                  <c:v>0.72479565805914081</c:v>
                </c:pt>
                <c:pt idx="197">
                  <c:v>0.71745600247365182</c:v>
                </c:pt>
                <c:pt idx="198">
                  <c:v>0.7102272727272716</c:v>
                </c:pt>
                <c:pt idx="199">
                  <c:v>0.70310724476654518</c:v>
                </c:pt>
                <c:pt idx="200">
                  <c:v>0.69609374999999907</c:v>
                </c:pt>
                <c:pt idx="201">
                  <c:v>0.68918467364669111</c:v>
                </c:pt>
                <c:pt idx="202">
                  <c:v>0.68237795314184824</c:v>
                </c:pt>
                <c:pt idx="203">
                  <c:v>0.67567157659734478</c:v>
                </c:pt>
                <c:pt idx="204">
                  <c:v>0.66906358131487853</c:v>
                </c:pt>
                <c:pt idx="205">
                  <c:v>0.66255205234979153</c:v>
                </c:pt>
                <c:pt idx="206">
                  <c:v>0.65613512112357431</c:v>
                </c:pt>
                <c:pt idx="207">
                  <c:v>0.64981096408317585</c:v>
                </c:pt>
                <c:pt idx="208">
                  <c:v>0.64357780140532561</c:v>
                </c:pt>
                <c:pt idx="209">
                  <c:v>0.63743389574414544</c:v>
                </c:pt>
                <c:pt idx="210">
                  <c:v>0.6313775510204086</c:v>
                </c:pt>
                <c:pt idx="211">
                  <c:v>0.62540711125087101</c:v>
                </c:pt>
                <c:pt idx="212">
                  <c:v>0.61952095941616303</c:v>
                </c:pt>
                <c:pt idx="213">
                  <c:v>0.61371751636580119</c:v>
                </c:pt>
                <c:pt idx="214">
                  <c:v>0.60799523975893177</c:v>
                </c:pt>
                <c:pt idx="215">
                  <c:v>0.60235262303948189</c:v>
                </c:pt>
                <c:pt idx="216">
                  <c:v>0.59678819444444564</c:v>
                </c:pt>
                <c:pt idx="217">
                  <c:v>0.59130051604408795</c:v>
                </c:pt>
                <c:pt idx="218">
                  <c:v>0.5858881828128959</c:v>
                </c:pt>
                <c:pt idx="219">
                  <c:v>0.58054982173015712</c:v>
                </c:pt>
                <c:pt idx="220">
                  <c:v>0.57528409090909238</c:v>
                </c:pt>
                <c:pt idx="221">
                  <c:v>0.57008967875350791</c:v>
                </c:pt>
                <c:pt idx="222">
                  <c:v>0.56496530314098048</c:v>
                </c:pt>
                <c:pt idx="223">
                  <c:v>0.5599097106316252</c:v>
                </c:pt>
                <c:pt idx="224">
                  <c:v>0.5549216757015325</c:v>
                </c:pt>
                <c:pt idx="225">
                  <c:v>0.55000000000000193</c:v>
                </c:pt>
                <c:pt idx="226">
                  <c:v>0.54514351162973018</c:v>
                </c:pt>
                <c:pt idx="227">
                  <c:v>0.54035106444914716</c:v>
                </c:pt>
                <c:pt idx="228">
                  <c:v>0.53562153739612406</c:v>
                </c:pt>
                <c:pt idx="229">
                  <c:v>0.53095383383230899</c:v>
                </c:pt>
                <c:pt idx="230">
                  <c:v>0.52634688090737469</c:v>
                </c:pt>
                <c:pt idx="231">
                  <c:v>0.52179962894248844</c:v>
                </c:pt>
                <c:pt idx="232">
                  <c:v>0.51731105083234485</c:v>
                </c:pt>
                <c:pt idx="233">
                  <c:v>0.51288014146512428</c:v>
                </c:pt>
                <c:pt idx="234">
                  <c:v>0.50850591715976579</c:v>
                </c:pt>
                <c:pt idx="235">
                  <c:v>0.50418741511996634</c:v>
                </c:pt>
                <c:pt idx="236">
                  <c:v>0.49992369290434047</c:v>
                </c:pt>
                <c:pt idx="237">
                  <c:v>0.49571382791219626</c:v>
                </c:pt>
                <c:pt idx="238">
                  <c:v>0.49155691688440362</c:v>
                </c:pt>
                <c:pt idx="239">
                  <c:v>0.48745207541885055</c:v>
                </c:pt>
                <c:pt idx="240">
                  <c:v>0.48339843750000289</c:v>
                </c:pt>
                <c:pt idx="241">
                  <c:v>0.47939515504209934</c:v>
                </c:pt>
                <c:pt idx="242">
                  <c:v>0.4754413974455326</c:v>
                </c:pt>
                <c:pt idx="243">
                  <c:v>0.4715363511659838</c:v>
                </c:pt>
                <c:pt idx="244">
                  <c:v>0.46767921929589124</c:v>
                </c:pt>
                <c:pt idx="245">
                  <c:v>0.46386922115785401</c:v>
                </c:pt>
                <c:pt idx="246">
                  <c:v>0.46010559190958078</c:v>
                </c:pt>
                <c:pt idx="247">
                  <c:v>0.45638758216001241</c:v>
                </c:pt>
                <c:pt idx="248">
                  <c:v>0.45271445759625711</c:v>
                </c:pt>
                <c:pt idx="249">
                  <c:v>0.44908549862099323</c:v>
                </c:pt>
                <c:pt idx="250">
                  <c:v>0.44550000000000328</c:v>
                </c:pt>
                <c:pt idx="251">
                  <c:v>0.44195727051951889</c:v>
                </c:pt>
                <c:pt idx="252">
                  <c:v>0.43845663265306462</c:v>
                </c:pt>
                <c:pt idx="253">
                  <c:v>0.43499742223750126</c:v>
                </c:pt>
                <c:pt idx="254">
                  <c:v>0.43157898815797974</c:v>
                </c:pt>
                <c:pt idx="255">
                  <c:v>0.42820069204152594</c:v>
                </c:pt>
                <c:pt idx="256">
                  <c:v>0.42486190795898782</c:v>
                </c:pt>
                <c:pt idx="257">
                  <c:v>0.42156202213508503</c:v>
                </c:pt>
                <c:pt idx="258">
                  <c:v>0.41830043266630967</c:v>
                </c:pt>
                <c:pt idx="259">
                  <c:v>0.415076549246437</c:v>
                </c:pt>
                <c:pt idx="260">
                  <c:v>0.41188979289941191</c:v>
                </c:pt>
                <c:pt idx="261">
                  <c:v>0.40873959571938534</c:v>
                </c:pt>
                <c:pt idx="262">
                  <c:v>0.40562540061768326</c:v>
                </c:pt>
                <c:pt idx="263">
                  <c:v>0.4025466610764975</c:v>
                </c:pt>
                <c:pt idx="264">
                  <c:v>0.3995028409090946</c:v>
                </c:pt>
                <c:pt idx="265">
                  <c:v>0.39649341402634763</c:v>
                </c:pt>
                <c:pt idx="266">
                  <c:v>0.39351786420939944</c:v>
                </c:pt>
                <c:pt idx="267">
                  <c:v>0.39057568488827549</c:v>
                </c:pt>
                <c:pt idx="268">
                  <c:v>0.38766637892626798</c:v>
                </c:pt>
                <c:pt idx="269">
                  <c:v>0.38478945840992074</c:v>
                </c:pt>
                <c:pt idx="270">
                  <c:v>0.38194444444444831</c:v>
                </c:pt>
                <c:pt idx="271">
                  <c:v>0.37913086695442982</c:v>
                </c:pt>
                <c:pt idx="272">
                  <c:v>0.37634826448962322</c:v>
                </c:pt>
                <c:pt idx="273">
                  <c:v>0.37359618403574835</c:v>
                </c:pt>
                <c:pt idx="274">
                  <c:v>0.37087418083009605</c:v>
                </c:pt>
                <c:pt idx="275">
                  <c:v>0.36818181818182211</c:v>
                </c:pt>
                <c:pt idx="276">
                  <c:v>0.36551866729679033</c:v>
                </c:pt>
                <c:pt idx="277">
                  <c:v>0.36288430710683445</c:v>
                </c:pt>
                <c:pt idx="278">
                  <c:v>0.36027832410331123</c:v>
                </c:pt>
                <c:pt idx="279">
                  <c:v>0.35770031217482184</c:v>
                </c:pt>
                <c:pt idx="280">
                  <c:v>0.35514987244898355</c:v>
                </c:pt>
                <c:pt idx="281">
                  <c:v>0.35262661313813543</c:v>
                </c:pt>
                <c:pt idx="282">
                  <c:v>0.35013014938886772</c:v>
                </c:pt>
                <c:pt idx="283">
                  <c:v>0.34766010313526596</c:v>
                </c:pt>
                <c:pt idx="284">
                  <c:v>0.34521610295576677</c:v>
                </c:pt>
                <c:pt idx="285">
                  <c:v>0.342797783933522</c:v>
                </c:pt>
                <c:pt idx="286">
                  <c:v>0.34040478752017617</c:v>
                </c:pt>
                <c:pt idx="287">
                  <c:v>0.33803676140295902</c:v>
                </c:pt>
                <c:pt idx="288">
                  <c:v>0.335693359375004</c:v>
                </c:pt>
                <c:pt idx="289">
                  <c:v>0.33337424120880182</c:v>
                </c:pt>
                <c:pt idx="290">
                  <c:v>0.33107907253270319</c:v>
                </c:pt>
                <c:pt idx="291">
                  <c:v>0.32880752471038771</c:v>
                </c:pt>
                <c:pt idx="292">
                  <c:v>0.32655927472321666</c:v>
                </c:pt>
                <c:pt idx="293">
                  <c:v>0.32433400505539206</c:v>
                </c:pt>
                <c:pt idx="294">
                  <c:v>0.322131403581845</c:v>
                </c:pt>
                <c:pt idx="295">
                  <c:v>0.31995116345878027</c:v>
                </c:pt>
                <c:pt idx="296">
                  <c:v>0.3177929830168047</c:v>
                </c:pt>
                <c:pt idx="297">
                  <c:v>0.31565656565656974</c:v>
                </c:pt>
                <c:pt idx="298">
                  <c:v>0.3135416197468624</c:v>
                </c:pt>
                <c:pt idx="299">
                  <c:v>0.3114478585250765</c:v>
                </c:pt>
                <c:pt idx="300">
                  <c:v>0.30937500000000412</c:v>
                </c:pt>
                <c:pt idx="301">
                  <c:v>0.30732276685688209</c:v>
                </c:pt>
                <c:pt idx="302">
                  <c:v>0.30529088636463719</c:v>
                </c:pt>
                <c:pt idx="303">
                  <c:v>0.30327909028527028</c:v>
                </c:pt>
                <c:pt idx="304">
                  <c:v>0.30128711478532266</c:v>
                </c:pt>
                <c:pt idx="305">
                  <c:v>0.29931470034937252</c:v>
                </c:pt>
                <c:pt idx="306">
                  <c:v>0.29736159169550586</c:v>
                </c:pt>
                <c:pt idx="307">
                  <c:v>0.29542753769271174</c:v>
                </c:pt>
                <c:pt idx="308">
                  <c:v>0.29351229128015255</c:v>
                </c:pt>
                <c:pt idx="309">
                  <c:v>0.29161560938825937</c:v>
                </c:pt>
                <c:pt idx="310">
                  <c:v>0.28973725286160662</c:v>
                </c:pt>
                <c:pt idx="311">
                  <c:v>0.28787698638351955</c:v>
                </c:pt>
                <c:pt idx="312">
                  <c:v>0.28603457840237101</c:v>
                </c:pt>
                <c:pt idx="313">
                  <c:v>0.28420980105952298</c:v>
                </c:pt>
                <c:pt idx="314">
                  <c:v>0.282402430118873</c:v>
                </c:pt>
                <c:pt idx="315">
                  <c:v>0.28061224489796333</c:v>
                </c:pt>
                <c:pt idx="316">
                  <c:v>0.27883902820061296</c:v>
                </c:pt>
                <c:pt idx="317">
                  <c:v>0.27708256625103656</c:v>
                </c:pt>
                <c:pt idx="318">
                  <c:v>0.2753426486294096</c:v>
                </c:pt>
                <c:pt idx="319">
                  <c:v>0.27361906820884641</c:v>
                </c:pt>
                <c:pt idx="320">
                  <c:v>0.27191162109375411</c:v>
                </c:pt>
                <c:pt idx="321">
                  <c:v>0.27022010655952894</c:v>
                </c:pt>
                <c:pt idx="322">
                  <c:v>0.26854432699356146</c:v>
                </c:pt>
                <c:pt idx="323">
                  <c:v>0.26688408783751816</c:v>
                </c:pt>
                <c:pt idx="324">
                  <c:v>0.26523919753086828</c:v>
                </c:pt>
                <c:pt idx="325">
                  <c:v>0.26360946745562541</c:v>
                </c:pt>
                <c:pt idx="326">
                  <c:v>0.26199471188227286</c:v>
                </c:pt>
                <c:pt idx="327">
                  <c:v>0.26039474791684614</c:v>
                </c:pt>
                <c:pt idx="328">
                  <c:v>0.2588093954491415</c:v>
                </c:pt>
                <c:pt idx="329">
                  <c:v>0.25723847710202641</c:v>
                </c:pt>
                <c:pt idx="330">
                  <c:v>0.25568181818182223</c:v>
                </c:pt>
                <c:pt idx="331">
                  <c:v>0.25413924662973547</c:v>
                </c:pt>
                <c:pt idx="332">
                  <c:v>0.25261059297431093</c:v>
                </c:pt>
                <c:pt idx="333">
                  <c:v>0.25109569028488354</c:v>
                </c:pt>
                <c:pt idx="334">
                  <c:v>0.24959437412600355</c:v>
                </c:pt>
                <c:pt idx="335">
                  <c:v>0.24810648251281314</c:v>
                </c:pt>
                <c:pt idx="336">
                  <c:v>0.24663185586735101</c:v>
                </c:pt>
                <c:pt idx="337">
                  <c:v>0.24517033697576326</c:v>
                </c:pt>
                <c:pt idx="338">
                  <c:v>0.24372177094639946</c:v>
                </c:pt>
                <c:pt idx="339">
                  <c:v>0.24228600516877213</c:v>
                </c:pt>
                <c:pt idx="340">
                  <c:v>0.24086288927336041</c:v>
                </c:pt>
                <c:pt idx="341">
                  <c:v>0.23945227509223749</c:v>
                </c:pt>
                <c:pt idx="342">
                  <c:v>0.23805401662050263</c:v>
                </c:pt>
                <c:pt idx="343">
                  <c:v>0.23666796997849937</c:v>
                </c:pt>
                <c:pt idx="344">
                  <c:v>0.2352939933748012</c:v>
                </c:pt>
                <c:pt idx="345">
                  <c:v>0.2339319470699473</c:v>
                </c:pt>
                <c:pt idx="346">
                  <c:v>0.23258169334091081</c:v>
                </c:pt>
                <c:pt idx="347">
                  <c:v>0.23124309644628294</c:v>
                </c:pt>
                <c:pt idx="348">
                  <c:v>0.22991602259215618</c:v>
                </c:pt>
                <c:pt idx="349">
                  <c:v>0.22860033989869116</c:v>
                </c:pt>
                <c:pt idx="350">
                  <c:v>0.22729591836735091</c:v>
                </c:pt>
                <c:pt idx="351">
                  <c:v>0.22600262984878766</c:v>
                </c:pt>
                <c:pt idx="352">
                  <c:v>0.22472034801136759</c:v>
                </c:pt>
                <c:pt idx="353">
                  <c:v>0.22344894831031861</c:v>
                </c:pt>
                <c:pt idx="354">
                  <c:v>0.22218830795748742</c:v>
                </c:pt>
                <c:pt idx="355">
                  <c:v>0.22093830589169208</c:v>
                </c:pt>
                <c:pt idx="356">
                  <c:v>0.21969882274965674</c:v>
                </c:pt>
                <c:pt idx="357">
                  <c:v>0.21846974083751539</c:v>
                </c:pt>
                <c:pt idx="358">
                  <c:v>0.2172509441028721</c:v>
                </c:pt>
                <c:pt idx="359">
                  <c:v>0.21604231810740529</c:v>
                </c:pt>
                <c:pt idx="360">
                  <c:v>0.21484375000000389</c:v>
                </c:pt>
                <c:pt idx="361">
                  <c:v>0.2136551284904237</c:v>
                </c:pt>
                <c:pt idx="362">
                  <c:v>0.21247634382345248</c:v>
                </c:pt>
                <c:pt idx="363">
                  <c:v>0.2113072877535726</c:v>
                </c:pt>
                <c:pt idx="364">
                  <c:v>0.21014785352011012</c:v>
                </c:pt>
                <c:pt idx="365">
                  <c:v>0.20899793582285994</c:v>
                </c:pt>
                <c:pt idx="366">
                  <c:v>0.20785743079817637</c:v>
                </c:pt>
                <c:pt idx="367">
                  <c:v>0.20672623599551943</c:v>
                </c:pt>
                <c:pt idx="368">
                  <c:v>0.20560425035444618</c:v>
                </c:pt>
                <c:pt idx="369">
                  <c:v>0.20449137418203833</c:v>
                </c:pt>
                <c:pt idx="370">
                  <c:v>0.20338750913075621</c:v>
                </c:pt>
                <c:pt idx="371">
                  <c:v>0.20229255817670988</c:v>
                </c:pt>
                <c:pt idx="372">
                  <c:v>0.20120642559833887</c:v>
                </c:pt>
                <c:pt idx="373">
                  <c:v>0.20012901695549118</c:v>
                </c:pt>
                <c:pt idx="374">
                  <c:v>0.19906023906889339</c:v>
                </c:pt>
                <c:pt idx="375">
                  <c:v>0.19800000000000378</c:v>
                </c:pt>
                <c:pt idx="376">
                  <c:v>0.19694820903123963</c:v>
                </c:pt>
                <c:pt idx="377">
                  <c:v>0.19590477664657133</c:v>
                </c:pt>
                <c:pt idx="378">
                  <c:v>0.19486961451247542</c:v>
                </c:pt>
                <c:pt idx="379">
                  <c:v>0.19384263545923891</c:v>
                </c:pt>
                <c:pt idx="380">
                  <c:v>0.19282375346260763</c:v>
                </c:pt>
                <c:pt idx="381">
                  <c:v>0.19181288362577101</c:v>
                </c:pt>
                <c:pt idx="382">
                  <c:v>0.19080994216167693</c:v>
                </c:pt>
                <c:pt idx="383">
                  <c:v>0.18981484637566925</c:v>
                </c:pt>
                <c:pt idx="384">
                  <c:v>0.18882751464844122</c:v>
                </c:pt>
                <c:pt idx="385">
                  <c:v>0.18784786641929871</c:v>
                </c:pt>
                <c:pt idx="386">
                  <c:v>0.18687582216972637</c:v>
                </c:pt>
                <c:pt idx="387">
                  <c:v>0.18591130340725084</c:v>
                </c:pt>
                <c:pt idx="388">
                  <c:v>0.18495423264959451</c:v>
                </c:pt>
                <c:pt idx="389">
                  <c:v>0.1840045334091141</c:v>
                </c:pt>
                <c:pt idx="390">
                  <c:v>0.18306213017751846</c:v>
                </c:pt>
                <c:pt idx="391">
                  <c:v>0.18212694841085916</c:v>
                </c:pt>
                <c:pt idx="392">
                  <c:v>0.18119891451478914</c:v>
                </c:pt>
                <c:pt idx="393">
                  <c:v>0.18027795583008346</c:v>
                </c:pt>
                <c:pt idx="394">
                  <c:v>0.1793640006184169</c:v>
                </c:pt>
                <c:pt idx="395">
                  <c:v>0.17845697804839331</c:v>
                </c:pt>
                <c:pt idx="396">
                  <c:v>0.17755681818182178</c:v>
                </c:pt>
                <c:pt idx="397">
                  <c:v>0.17666345196023431</c:v>
                </c:pt>
                <c:pt idx="398">
                  <c:v>0.17577681119164018</c:v>
                </c:pt>
                <c:pt idx="399">
                  <c:v>0.17489682853751276</c:v>
                </c:pt>
                <c:pt idx="400">
                  <c:v>0.17402343750000357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A33C-44CD-9CB8-81BA7D8F2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06024720"/>
        <c:axId val="-806026352"/>
      </c:scatterChart>
      <c:valAx>
        <c:axId val="-806024720"/>
        <c:scaling>
          <c:orientation val="minMax"/>
          <c:max val="4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 [s]</a:t>
                </a:r>
              </a:p>
            </c:rich>
          </c:tx>
          <c:layout>
            <c:manualLayout>
              <c:xMode val="edge"/>
              <c:yMode val="edge"/>
              <c:x val="0.46099436972090646"/>
              <c:y val="0.92076458962851193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-806026352"/>
        <c:crosses val="autoZero"/>
        <c:crossBetween val="midCat"/>
      </c:valAx>
      <c:valAx>
        <c:axId val="-806026352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S</a:t>
                </a:r>
                <a:r>
                  <a:rPr lang="en-US" baseline="-25000" dirty="0" err="1"/>
                  <a:t>h</a:t>
                </a:r>
                <a:r>
                  <a:rPr lang="en-US" baseline="0" dirty="0"/>
                  <a:t> [m/s</a:t>
                </a:r>
                <a:r>
                  <a:rPr lang="en-US" baseline="30000" dirty="0"/>
                  <a:t>2</a:t>
                </a:r>
                <a:r>
                  <a:rPr lang="en-US" baseline="0" dirty="0"/>
                  <a:t>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806024720"/>
        <c:crosses val="autoZero"/>
        <c:crossBetween val="midCat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0278872994114105"/>
          <c:y val="0.31475877485955811"/>
          <c:w val="0.29133532718207122"/>
          <c:h val="0.3794787326741550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Heat release rate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Localised_fire1!$E$38</c:f>
              <c:strCache>
                <c:ptCount val="1"/>
                <c:pt idx="0">
                  <c:v>Q = HRR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Localised_fire1!$A$39:$A$179</c:f>
              <c:numCache>
                <c:formatCode>0.00</c:formatCode>
                <c:ptCount val="141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</c:numCache>
            </c:numRef>
          </c:xVal>
          <c:yVal>
            <c:numRef>
              <c:f>Localised_fire1!$E$39:$E$179</c:f>
              <c:numCache>
                <c:formatCode>0.00</c:formatCode>
                <c:ptCount val="141"/>
                <c:pt idx="0">
                  <c:v>0</c:v>
                </c:pt>
                <c:pt idx="1">
                  <c:v>1.1111111111111111E-3</c:v>
                </c:pt>
                <c:pt idx="2">
                  <c:v>4.4444444444444444E-3</c:v>
                </c:pt>
                <c:pt idx="3">
                  <c:v>1.0000000000000002E-2</c:v>
                </c:pt>
                <c:pt idx="4">
                  <c:v>1.7777777777777778E-2</c:v>
                </c:pt>
                <c:pt idx="5">
                  <c:v>2.7777777777777776E-2</c:v>
                </c:pt>
                <c:pt idx="6">
                  <c:v>4.0000000000000008E-2</c:v>
                </c:pt>
                <c:pt idx="7">
                  <c:v>5.4444444444444448E-2</c:v>
                </c:pt>
                <c:pt idx="8">
                  <c:v>7.1111111111111111E-2</c:v>
                </c:pt>
                <c:pt idx="9">
                  <c:v>0.09</c:v>
                </c:pt>
                <c:pt idx="10">
                  <c:v>0.1111111111111111</c:v>
                </c:pt>
                <c:pt idx="11">
                  <c:v>0.13444444444444442</c:v>
                </c:pt>
                <c:pt idx="12">
                  <c:v>0.16000000000000003</c:v>
                </c:pt>
                <c:pt idx="13">
                  <c:v>0.18777777777777779</c:v>
                </c:pt>
                <c:pt idx="14">
                  <c:v>0.21777777777777779</c:v>
                </c:pt>
                <c:pt idx="15">
                  <c:v>0.25</c:v>
                </c:pt>
                <c:pt idx="16">
                  <c:v>0.28444444444444444</c:v>
                </c:pt>
                <c:pt idx="17">
                  <c:v>0.32111111111111107</c:v>
                </c:pt>
                <c:pt idx="18">
                  <c:v>0.36</c:v>
                </c:pt>
                <c:pt idx="19">
                  <c:v>0.40111111111111108</c:v>
                </c:pt>
                <c:pt idx="20">
                  <c:v>0.44444444444444442</c:v>
                </c:pt>
                <c:pt idx="21">
                  <c:v>0.48999999999999994</c:v>
                </c:pt>
                <c:pt idx="22">
                  <c:v>0.53777777777777769</c:v>
                </c:pt>
                <c:pt idx="23">
                  <c:v>0.58777777777777784</c:v>
                </c:pt>
                <c:pt idx="24">
                  <c:v>0.64000000000000012</c:v>
                </c:pt>
                <c:pt idx="25">
                  <c:v>0.69444444444444453</c:v>
                </c:pt>
                <c:pt idx="26">
                  <c:v>0.75111111111111117</c:v>
                </c:pt>
                <c:pt idx="27">
                  <c:v>0.81</c:v>
                </c:pt>
                <c:pt idx="28">
                  <c:v>0.87111111111111117</c:v>
                </c:pt>
                <c:pt idx="29">
                  <c:v>0.93444444444444441</c:v>
                </c:pt>
                <c:pt idx="30">
                  <c:v>1</c:v>
                </c:pt>
                <c:pt idx="31">
                  <c:v>1.0677777777777779</c:v>
                </c:pt>
                <c:pt idx="32">
                  <c:v>1.1377777777777778</c:v>
                </c:pt>
                <c:pt idx="33">
                  <c:v>1.2100000000000002</c:v>
                </c:pt>
                <c:pt idx="34">
                  <c:v>1.2844444444444443</c:v>
                </c:pt>
                <c:pt idx="35">
                  <c:v>1.3611111111111114</c:v>
                </c:pt>
                <c:pt idx="36">
                  <c:v>1.44</c:v>
                </c:pt>
                <c:pt idx="37">
                  <c:v>1.5211111111111113</c:v>
                </c:pt>
                <c:pt idx="38">
                  <c:v>1.6044444444444443</c:v>
                </c:pt>
                <c:pt idx="39">
                  <c:v>1.6900000000000002</c:v>
                </c:pt>
                <c:pt idx="40">
                  <c:v>1.7777777777777777</c:v>
                </c:pt>
                <c:pt idx="41">
                  <c:v>1.8677777777777778</c:v>
                </c:pt>
                <c:pt idx="42">
                  <c:v>1.9599999999999997</c:v>
                </c:pt>
                <c:pt idx="43">
                  <c:v>2.0544444444444445</c:v>
                </c:pt>
                <c:pt idx="44">
                  <c:v>2.1511111111111108</c:v>
                </c:pt>
                <c:pt idx="45">
                  <c:v>2.25</c:v>
                </c:pt>
                <c:pt idx="46">
                  <c:v>2.3511111111111114</c:v>
                </c:pt>
                <c:pt idx="47">
                  <c:v>2.4544444444444444</c:v>
                </c:pt>
                <c:pt idx="48">
                  <c:v>2.5600000000000005</c:v>
                </c:pt>
                <c:pt idx="49">
                  <c:v>2.6677777777777778</c:v>
                </c:pt>
                <c:pt idx="50">
                  <c:v>2.7777777777777781</c:v>
                </c:pt>
                <c:pt idx="51">
                  <c:v>2.8899999999999997</c:v>
                </c:pt>
                <c:pt idx="52">
                  <c:v>3.0044444444444447</c:v>
                </c:pt>
                <c:pt idx="53">
                  <c:v>3.1211111111111109</c:v>
                </c:pt>
                <c:pt idx="54">
                  <c:v>3.24</c:v>
                </c:pt>
                <c:pt idx="55">
                  <c:v>3.3611111111111107</c:v>
                </c:pt>
                <c:pt idx="56">
                  <c:v>3.4844444444444447</c:v>
                </c:pt>
                <c:pt idx="57">
                  <c:v>3.61</c:v>
                </c:pt>
                <c:pt idx="58">
                  <c:v>3.7377777777777776</c:v>
                </c:pt>
                <c:pt idx="59">
                  <c:v>3.8677777777777775</c:v>
                </c:pt>
                <c:pt idx="60">
                  <c:v>4</c:v>
                </c:pt>
                <c:pt idx="61">
                  <c:v>4.1344444444444441</c:v>
                </c:pt>
                <c:pt idx="62">
                  <c:v>4.2711111111111117</c:v>
                </c:pt>
                <c:pt idx="63">
                  <c:v>4.41</c:v>
                </c:pt>
                <c:pt idx="64">
                  <c:v>4.5511111111111111</c:v>
                </c:pt>
                <c:pt idx="65">
                  <c:v>4.6944444444444438</c:v>
                </c:pt>
                <c:pt idx="66">
                  <c:v>4.8400000000000007</c:v>
                </c:pt>
                <c:pt idx="67">
                  <c:v>4.9877777777777776</c:v>
                </c:pt>
                <c:pt idx="68">
                  <c:v>5.1377777777777771</c:v>
                </c:pt>
                <c:pt idx="69">
                  <c:v>5.2899999999999991</c:v>
                </c:pt>
                <c:pt idx="70">
                  <c:v>5.4444444444444455</c:v>
                </c:pt>
                <c:pt idx="71">
                  <c:v>5.6011111111111109</c:v>
                </c:pt>
                <c:pt idx="72">
                  <c:v>5.76</c:v>
                </c:pt>
                <c:pt idx="73">
                  <c:v>5.9211111111111103</c:v>
                </c:pt>
                <c:pt idx="74">
                  <c:v>6.0844444444444452</c:v>
                </c:pt>
                <c:pt idx="75">
                  <c:v>6.25</c:v>
                </c:pt>
                <c:pt idx="76">
                  <c:v>6.4177777777777774</c:v>
                </c:pt>
                <c:pt idx="77">
                  <c:v>6.5877777777777791</c:v>
                </c:pt>
                <c:pt idx="78">
                  <c:v>6.7600000000000007</c:v>
                </c:pt>
                <c:pt idx="79">
                  <c:v>6.934444444444444</c:v>
                </c:pt>
                <c:pt idx="80">
                  <c:v>7.1111111111111107</c:v>
                </c:pt>
                <c:pt idx="81">
                  <c:v>7.2900000000000009</c:v>
                </c:pt>
                <c:pt idx="82">
                  <c:v>7.471111111111111</c:v>
                </c:pt>
                <c:pt idx="83">
                  <c:v>7.6544444444444437</c:v>
                </c:pt>
                <c:pt idx="84">
                  <c:v>7.839999999999999</c:v>
                </c:pt>
                <c:pt idx="85">
                  <c:v>8.0277777777777786</c:v>
                </c:pt>
                <c:pt idx="86">
                  <c:v>8.2177777777777781</c:v>
                </c:pt>
                <c:pt idx="87">
                  <c:v>8.41</c:v>
                </c:pt>
                <c:pt idx="88">
                  <c:v>8.604444444444443</c:v>
                </c:pt>
                <c:pt idx="89">
                  <c:v>8.801111111111112</c:v>
                </c:pt>
                <c:pt idx="90">
                  <c:v>9</c:v>
                </c:pt>
                <c:pt idx="91">
                  <c:v>9.2011111111111106</c:v>
                </c:pt>
                <c:pt idx="92">
                  <c:v>9.4044444444444455</c:v>
                </c:pt>
                <c:pt idx="93">
                  <c:v>9.6100000000000012</c:v>
                </c:pt>
                <c:pt idx="94">
                  <c:v>9.8177777777777777</c:v>
                </c:pt>
                <c:pt idx="95">
                  <c:v>10.027777777777777</c:v>
                </c:pt>
                <c:pt idx="96">
                  <c:v>10.240000000000002</c:v>
                </c:pt>
                <c:pt idx="97">
                  <c:v>10.454444444444444</c:v>
                </c:pt>
                <c:pt idx="98">
                  <c:v>10.671111111111111</c:v>
                </c:pt>
                <c:pt idx="99">
                  <c:v>10.889999999999999</c:v>
                </c:pt>
                <c:pt idx="100">
                  <c:v>11.111111111111112</c:v>
                </c:pt>
                <c:pt idx="101">
                  <c:v>11.334444444444445</c:v>
                </c:pt>
                <c:pt idx="102">
                  <c:v>11.559999999999999</c:v>
                </c:pt>
                <c:pt idx="103">
                  <c:v>11.787777777777777</c:v>
                </c:pt>
                <c:pt idx="104">
                  <c:v>12.017777777777779</c:v>
                </c:pt>
                <c:pt idx="105">
                  <c:v>12.25</c:v>
                </c:pt>
                <c:pt idx="106">
                  <c:v>12.484444444444444</c:v>
                </c:pt>
                <c:pt idx="107">
                  <c:v>12.721111111111112</c:v>
                </c:pt>
                <c:pt idx="108">
                  <c:v>12.96</c:v>
                </c:pt>
                <c:pt idx="109">
                  <c:v>13.201111111111111</c:v>
                </c:pt>
                <c:pt idx="110">
                  <c:v>13.444444444444443</c:v>
                </c:pt>
                <c:pt idx="111">
                  <c:v>13.690000000000001</c:v>
                </c:pt>
                <c:pt idx="112">
                  <c:v>13.937777777777779</c:v>
                </c:pt>
                <c:pt idx="113">
                  <c:v>14.187777777777777</c:v>
                </c:pt>
                <c:pt idx="114">
                  <c:v>14.44</c:v>
                </c:pt>
                <c:pt idx="115">
                  <c:v>14.694444444444446</c:v>
                </c:pt>
                <c:pt idx="116">
                  <c:v>14.951111111111111</c:v>
                </c:pt>
                <c:pt idx="117">
                  <c:v>15.209999999999999</c:v>
                </c:pt>
                <c:pt idx="118">
                  <c:v>15.47111111111111</c:v>
                </c:pt>
                <c:pt idx="119">
                  <c:v>15.734444444444446</c:v>
                </c:pt>
                <c:pt idx="120">
                  <c:v>16</c:v>
                </c:pt>
                <c:pt idx="121">
                  <c:v>16.267777777777777</c:v>
                </c:pt>
                <c:pt idx="122">
                  <c:v>16.537777777777777</c:v>
                </c:pt>
                <c:pt idx="123">
                  <c:v>16.809999999999999</c:v>
                </c:pt>
                <c:pt idx="124">
                  <c:v>17.084444444444447</c:v>
                </c:pt>
                <c:pt idx="125">
                  <c:v>17.361111111111114</c:v>
                </c:pt>
                <c:pt idx="126">
                  <c:v>17.64</c:v>
                </c:pt>
                <c:pt idx="127">
                  <c:v>17.921111111111113</c:v>
                </c:pt>
                <c:pt idx="128">
                  <c:v>18.204444444444444</c:v>
                </c:pt>
                <c:pt idx="129">
                  <c:v>18.489999999999998</c:v>
                </c:pt>
                <c:pt idx="130">
                  <c:v>18.777777777777775</c:v>
                </c:pt>
                <c:pt idx="131">
                  <c:v>19.067777777777774</c:v>
                </c:pt>
                <c:pt idx="132">
                  <c:v>19.360000000000003</c:v>
                </c:pt>
                <c:pt idx="133">
                  <c:v>16.940000000000005</c:v>
                </c:pt>
                <c:pt idx="134">
                  <c:v>14.520000000000001</c:v>
                </c:pt>
                <c:pt idx="135">
                  <c:v>12.100000000000001</c:v>
                </c:pt>
                <c:pt idx="136">
                  <c:v>9.6800000000000015</c:v>
                </c:pt>
                <c:pt idx="137">
                  <c:v>7.2600000000000007</c:v>
                </c:pt>
                <c:pt idx="138">
                  <c:v>4.8400000000000007</c:v>
                </c:pt>
                <c:pt idx="139">
                  <c:v>2.4200000000000004</c:v>
                </c:pt>
                <c:pt idx="140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03-4EC7-9E4B-D449A169D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06011664"/>
        <c:axId val="-806011120"/>
      </c:scatterChart>
      <c:valAx>
        <c:axId val="-806011664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06011120"/>
        <c:crosses val="autoZero"/>
        <c:crossBetween val="midCat"/>
      </c:valAx>
      <c:valAx>
        <c:axId val="-806011120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HRR (MW)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0601166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Gas and steel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Localised_fire1!$U$37</c:f>
              <c:strCache>
                <c:ptCount val="1"/>
                <c:pt idx="0">
                  <c:v>GAS TEMP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Localised_fire1!$A$39:$A$179</c:f>
              <c:numCache>
                <c:formatCode>0.00</c:formatCode>
                <c:ptCount val="141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</c:numCache>
            </c:numRef>
          </c:xVal>
          <c:yVal>
            <c:numRef>
              <c:f>Localised_fire1!$U$39:$U$179</c:f>
              <c:numCache>
                <c:formatCode>General</c:formatCode>
                <c:ptCount val="141"/>
                <c:pt idx="0">
                  <c:v>20</c:v>
                </c:pt>
                <c:pt idx="1">
                  <c:v>20.593518341690292</c:v>
                </c:pt>
                <c:pt idx="2">
                  <c:v>21.495572504388591</c:v>
                </c:pt>
                <c:pt idx="3">
                  <c:v>22.568004719817164</c:v>
                </c:pt>
                <c:pt idx="4">
                  <c:v>23.768606559846358</c:v>
                </c:pt>
                <c:pt idx="5">
                  <c:v>25.074510441009195</c:v>
                </c:pt>
                <c:pt idx="6">
                  <c:v>26.470966405454057</c:v>
                </c:pt>
                <c:pt idx="7">
                  <c:v>27.947518203567007</c:v>
                </c:pt>
                <c:pt idx="8">
                  <c:v>29.496293467044655</c:v>
                </c:pt>
                <c:pt idx="9">
                  <c:v>31.111111111111107</c:v>
                </c:pt>
                <c:pt idx="10">
                  <c:v>32.786965045077594</c:v>
                </c:pt>
                <c:pt idx="11">
                  <c:v>34.51970272837616</c:v>
                </c:pt>
                <c:pt idx="12">
                  <c:v>36.305813574788274</c:v>
                </c:pt>
                <c:pt idx="13">
                  <c:v>38.142283439993477</c:v>
                </c:pt>
                <c:pt idx="14">
                  <c:v>40.026490958193499</c:v>
                </c:pt>
                <c:pt idx="15">
                  <c:v>41.95613150919791</c:v>
                </c:pt>
                <c:pt idx="16">
                  <c:v>43.929160070217449</c:v>
                </c:pt>
                <c:pt idx="17">
                  <c:v>45.943747357006245</c:v>
                </c:pt>
                <c:pt idx="18">
                  <c:v>47.998245553219384</c:v>
                </c:pt>
                <c:pt idx="19">
                  <c:v>50.091161108748679</c:v>
                </c:pt>
                <c:pt idx="20">
                  <c:v>52.221132849126413</c:v>
                </c:pt>
                <c:pt idx="21">
                  <c:v>54.386914142314481</c:v>
                </c:pt>
                <c:pt idx="22">
                  <c:v>56.587358211394246</c:v>
                </c:pt>
                <c:pt idx="23">
                  <c:v>58.821405918993349</c:v>
                </c:pt>
                <c:pt idx="24">
                  <c:v>61.088075517074586</c:v>
                </c:pt>
                <c:pt idx="25">
                  <c:v>63.386453976427376</c:v>
                </c:pt>
                <c:pt idx="26">
                  <c:v>65.715689598413888</c:v>
                </c:pt>
                <c:pt idx="27">
                  <c:v>68.07498567691357</c:v>
                </c:pt>
                <c:pt idx="28">
                  <c:v>70.463595027514714</c:v>
                </c:pt>
                <c:pt idx="29">
                  <c:v>72.880815238319045</c:v>
                </c:pt>
                <c:pt idx="30">
                  <c:v>75.325984525397018</c:v>
                </c:pt>
                <c:pt idx="31">
                  <c:v>77.798478098184432</c:v>
                </c:pt>
                <c:pt idx="32">
                  <c:v>80.297704957541725</c:v>
                </c:pt>
                <c:pt idx="33">
                  <c:v>82.823105062975486</c:v>
                </c:pt>
                <c:pt idx="34">
                  <c:v>85.374146816493223</c:v>
                </c:pt>
                <c:pt idx="35">
                  <c:v>87.950324819373847</c:v>
                </c:pt>
                <c:pt idx="36">
                  <c:v>90.551157865253188</c:v>
                </c:pt>
                <c:pt idx="37">
                  <c:v>93.176187138723094</c:v>
                </c:pt>
                <c:pt idx="38">
                  <c:v>95.82497459338073</c:v>
                </c:pt>
                <c:pt idx="39">
                  <c:v>98.497101487177346</c:v>
                </c:pt>
                <c:pt idx="40">
                  <c:v>101.19216705614711</c:v>
                </c:pt>
                <c:pt idx="41">
                  <c:v>103.90978731029303</c:v>
                </c:pt>
                <c:pt idx="42">
                  <c:v>106.64959393765936</c:v>
                </c:pt>
                <c:pt idx="43">
                  <c:v>109.41123330451347</c:v>
                </c:pt>
                <c:pt idx="44">
                  <c:v>112.19436554115936</c:v>
                </c:pt>
                <c:pt idx="45">
                  <c:v>114.99866370426078</c:v>
                </c:pt>
                <c:pt idx="46">
                  <c:v>117.82381300770635</c:v>
                </c:pt>
                <c:pt idx="47">
                  <c:v>120.66951011503176</c:v>
                </c:pt>
                <c:pt idx="48">
                  <c:v>123.53546248726498</c:v>
                </c:pt>
                <c:pt idx="49">
                  <c:v>126.42138778078166</c:v>
                </c:pt>
                <c:pt idx="50">
                  <c:v>129.32701329039202</c:v>
                </c:pt>
                <c:pt idx="51">
                  <c:v>132.2520754334187</c:v>
                </c:pt>
                <c:pt idx="52">
                  <c:v>135.27728461189656</c:v>
                </c:pt>
                <c:pt idx="53">
                  <c:v>138.93323266792828</c:v>
                </c:pt>
                <c:pt idx="54">
                  <c:v>142.6466867109377</c:v>
                </c:pt>
                <c:pt idx="55">
                  <c:v>146.41810334141928</c:v>
                </c:pt>
                <c:pt idx="56">
                  <c:v>150.24795105955295</c:v>
                </c:pt>
                <c:pt idx="57">
                  <c:v>154.13671018050252</c:v>
                </c:pt>
                <c:pt idx="58">
                  <c:v>158.0848727658541</c:v>
                </c:pt>
                <c:pt idx="59">
                  <c:v>162.09294257010257</c:v>
                </c:pt>
                <c:pt idx="60">
                  <c:v>166.16143500121311</c:v>
                </c:pt>
                <c:pt idx="61">
                  <c:v>170.29087709437559</c:v>
                </c:pt>
                <c:pt idx="62">
                  <c:v>174.48180749816558</c:v>
                </c:pt>
                <c:pt idx="63">
                  <c:v>178.73477647240091</c:v>
                </c:pt>
                <c:pt idx="64">
                  <c:v>183.05034589705508</c:v>
                </c:pt>
                <c:pt idx="65">
                  <c:v>187.42908929165799</c:v>
                </c:pt>
                <c:pt idx="66">
                  <c:v>191.87159184465435</c:v>
                </c:pt>
                <c:pt idx="67">
                  <c:v>196.37845045227022</c:v>
                </c:pt>
                <c:pt idx="68">
                  <c:v>200.95027376645308</c:v>
                </c:pt>
                <c:pt idx="69">
                  <c:v>205.58768225151897</c:v>
                </c:pt>
                <c:pt idx="70">
                  <c:v>210.2913082491626</c:v>
                </c:pt>
                <c:pt idx="71">
                  <c:v>215.06179605152602</c:v>
                </c:pt>
                <c:pt idx="72">
                  <c:v>219.89980198205942</c:v>
                </c:pt>
                <c:pt idx="73">
                  <c:v>224.80599448391621</c:v>
                </c:pt>
                <c:pt idx="74">
                  <c:v>229.78105421568472</c:v>
                </c:pt>
                <c:pt idx="75">
                  <c:v>234.82567415424302</c:v>
                </c:pt>
                <c:pt idx="76">
                  <c:v>239.94055970458092</c:v>
                </c:pt>
                <c:pt idx="77">
                  <c:v>245.12642881643038</c:v>
                </c:pt>
                <c:pt idx="78">
                  <c:v>250.38401210757112</c:v>
                </c:pt>
                <c:pt idx="79">
                  <c:v>255.71405299370741</c:v>
                </c:pt>
                <c:pt idx="80">
                  <c:v>261.11730782480112</c:v>
                </c:pt>
                <c:pt idx="81">
                  <c:v>266.59454602779488</c:v>
                </c:pt>
                <c:pt idx="82">
                  <c:v>272.14655025563968</c:v>
                </c:pt>
                <c:pt idx="83">
                  <c:v>277.77411654258799</c:v>
                </c:pt>
                <c:pt idx="84">
                  <c:v>283.47805446568884</c:v>
                </c:pt>
                <c:pt idx="85">
                  <c:v>289.25918731246747</c:v>
                </c:pt>
                <c:pt idx="86">
                  <c:v>295.11835225476239</c:v>
                </c:pt>
                <c:pt idx="87">
                  <c:v>301.05640052870575</c:v>
                </c:pt>
                <c:pt idx="88">
                  <c:v>307.07419762084993</c:v>
                </c:pt>
                <c:pt idx="89">
                  <c:v>313.17262346044049</c:v>
                </c:pt>
                <c:pt idx="90">
                  <c:v>319.35257261786302</c:v>
                </c:pt>
                <c:pt idx="91">
                  <c:v>325.61495450927521</c:v>
                </c:pt>
                <c:pt idx="92">
                  <c:v>331.96069360746418</c:v>
                </c:pt>
                <c:pt idx="93">
                  <c:v>338.39072965897412</c:v>
                </c:pt>
                <c:pt idx="94">
                  <c:v>344.90601790753243</c:v>
                </c:pt>
                <c:pt idx="95">
                  <c:v>351.50752932385853</c:v>
                </c:pt>
                <c:pt idx="96">
                  <c:v>358.19625084188993</c:v>
                </c:pt>
                <c:pt idx="97">
                  <c:v>364.97318560150541</c:v>
                </c:pt>
                <c:pt idx="98">
                  <c:v>371.83935319783734</c:v>
                </c:pt>
                <c:pt idx="99">
                  <c:v>378.79578993721219</c:v>
                </c:pt>
                <c:pt idx="100">
                  <c:v>385.84354909986223</c:v>
                </c:pt>
                <c:pt idx="101">
                  <c:v>392.98370120945629</c:v>
                </c:pt>
                <c:pt idx="102">
                  <c:v>400.21733430957704</c:v>
                </c:pt>
                <c:pt idx="103">
                  <c:v>407.5455542472497</c:v>
                </c:pt>
                <c:pt idx="104">
                  <c:v>414.96948496362512</c:v>
                </c:pt>
                <c:pt idx="105">
                  <c:v>422.49026879193997</c:v>
                </c:pt>
                <c:pt idx="106">
                  <c:v>430.10906676289744</c:v>
                </c:pt>
                <c:pt idx="107">
                  <c:v>437.82705891756973</c:v>
                </c:pt>
                <c:pt idx="108">
                  <c:v>445.64544462798727</c:v>
                </c:pt>
                <c:pt idx="109">
                  <c:v>453.56544292554565</c:v>
                </c:pt>
                <c:pt idx="110">
                  <c:v>461.58829283738334</c:v>
                </c:pt>
                <c:pt idx="111">
                  <c:v>469.71525373089042</c:v>
                </c:pt>
                <c:pt idx="112">
                  <c:v>477.94760566650399</c:v>
                </c:pt>
                <c:pt idx="113">
                  <c:v>486.28664975897431</c:v>
                </c:pt>
                <c:pt idx="114">
                  <c:v>494.733708547258</c:v>
                </c:pt>
                <c:pt idx="115">
                  <c:v>503.29012637324064</c:v>
                </c:pt>
                <c:pt idx="116">
                  <c:v>511.95726976946645</c:v>
                </c:pt>
                <c:pt idx="117">
                  <c:v>534.99973112575731</c:v>
                </c:pt>
                <c:pt idx="118">
                  <c:v>541.82126287399535</c:v>
                </c:pt>
                <c:pt idx="119">
                  <c:v>548.47421728719451</c:v>
                </c:pt>
                <c:pt idx="120">
                  <c:v>554.96664838470156</c:v>
                </c:pt>
                <c:pt idx="121">
                  <c:v>561.30605426555587</c:v>
                </c:pt>
                <c:pt idx="122">
                  <c:v>567.49942649035972</c:v>
                </c:pt>
                <c:pt idx="123">
                  <c:v>573.55329417678843</c:v>
                </c:pt>
                <c:pt idx="124">
                  <c:v>579.47376346126191</c:v>
                </c:pt>
                <c:pt idx="125">
                  <c:v>585.2665528888781</c:v>
                </c:pt>
                <c:pt idx="126">
                  <c:v>590.93702521697992</c:v>
                </c:pt>
                <c:pt idx="127">
                  <c:v>596.49021605247617</c:v>
                </c:pt>
                <c:pt idx="128">
                  <c:v>601.93085968740604</c:v>
                </c:pt>
                <c:pt idx="129">
                  <c:v>607.26342141155885</c:v>
                </c:pt>
                <c:pt idx="130">
                  <c:v>612.49208761670445</c:v>
                </c:pt>
                <c:pt idx="131">
                  <c:v>617.62082649564127</c:v>
                </c:pt>
                <c:pt idx="132">
                  <c:v>622.6533804974124</c:v>
                </c:pt>
                <c:pt idx="133">
                  <c:v>576.37997695581282</c:v>
                </c:pt>
                <c:pt idx="134">
                  <c:v>497.42013329210175</c:v>
                </c:pt>
                <c:pt idx="135">
                  <c:v>417.62943708628353</c:v>
                </c:pt>
                <c:pt idx="136">
                  <c:v>340.58392950981226</c:v>
                </c:pt>
                <c:pt idx="137">
                  <c:v>265.67555684258105</c:v>
                </c:pt>
                <c:pt idx="138">
                  <c:v>191.87159184465435</c:v>
                </c:pt>
                <c:pt idx="139">
                  <c:v>119.72546306487594</c:v>
                </c:pt>
                <c:pt idx="140">
                  <c:v>20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AA2-45F0-A69A-9E0C8FBC64E9}"/>
            </c:ext>
          </c:extLst>
        </c:ser>
        <c:ser>
          <c:idx val="1"/>
          <c:order val="1"/>
          <c:tx>
            <c:strRef>
              <c:f>Localised_fire1!$Y$37</c:f>
              <c:strCache>
                <c:ptCount val="1"/>
                <c:pt idx="0">
                  <c:v>Steel temp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Localised_fire1!$A$39:$A$179</c:f>
              <c:numCache>
                <c:formatCode>0.00</c:formatCode>
                <c:ptCount val="141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</c:numCache>
            </c:numRef>
          </c:xVal>
          <c:yVal>
            <c:numRef>
              <c:f>Localised_fire1!$Y$39:$Y$179</c:f>
              <c:numCache>
                <c:formatCode>General</c:formatCode>
                <c:ptCount val="141"/>
                <c:pt idx="0">
                  <c:v>20</c:v>
                </c:pt>
                <c:pt idx="1">
                  <c:v>20.002717769926729</c:v>
                </c:pt>
                <c:pt idx="2">
                  <c:v>20.009548719545265</c:v>
                </c:pt>
                <c:pt idx="3">
                  <c:v>20.021245705844386</c:v>
                </c:pt>
                <c:pt idx="4">
                  <c:v>20.038362361326982</c:v>
                </c:pt>
                <c:pt idx="5">
                  <c:v>20.061343115068006</c:v>
                </c:pt>
                <c:pt idx="6">
                  <c:v>20.090561266212877</c:v>
                </c:pt>
                <c:pt idx="7">
                  <c:v>20.126339299798648</c:v>
                </c:pt>
                <c:pt idx="8">
                  <c:v>20.168961234547147</c:v>
                </c:pt>
                <c:pt idx="9">
                  <c:v>20.218680795108948</c:v>
                </c:pt>
                <c:pt idx="10">
                  <c:v>20.275727158920422</c:v>
                </c:pt>
                <c:pt idx="11">
                  <c:v>20.340309185934316</c:v>
                </c:pt>
                <c:pt idx="12">
                  <c:v>20.412618644485928</c:v>
                </c:pt>
                <c:pt idx="13">
                  <c:v>20.492832742833734</c:v>
                </c:pt>
                <c:pt idx="14">
                  <c:v>20.581116162913823</c:v>
                </c:pt>
                <c:pt idx="15">
                  <c:v>20.67762272643504</c:v>
                </c:pt>
                <c:pt idx="16">
                  <c:v>20.782496782520905</c:v>
                </c:pt>
                <c:pt idx="17">
                  <c:v>20.895874379877327</c:v>
                </c:pt>
                <c:pt idx="18">
                  <c:v>21.017884269085112</c:v>
                </c:pt>
                <c:pt idx="19">
                  <c:v>21.148648768763934</c:v>
                </c:pt>
                <c:pt idx="20">
                  <c:v>21.288284521067741</c:v>
                </c:pt>
                <c:pt idx="21">
                  <c:v>21.436903156049475</c:v>
                </c:pt>
                <c:pt idx="22">
                  <c:v>21.594611880118144</c:v>
                </c:pt>
                <c:pt idx="23">
                  <c:v>21.761514000612419</c:v>
                </c:pt>
                <c:pt idx="24">
                  <c:v>21.937709396106285</c:v>
                </c:pt>
                <c:pt idx="25">
                  <c:v>22.123294940222952</c:v>
                </c:pt>
                <c:pt idx="26">
                  <c:v>22.318364885310451</c:v>
                </c:pt>
                <c:pt idx="27">
                  <c:v>22.523011211219014</c:v>
                </c:pt>
                <c:pt idx="28">
                  <c:v>22.737323943539334</c:v>
                </c:pt>
                <c:pt idx="29">
                  <c:v>22.961391444957119</c:v>
                </c:pt>
                <c:pt idx="30">
                  <c:v>23.195300682811723</c:v>
                </c:pt>
                <c:pt idx="31">
                  <c:v>23.439137475484959</c:v>
                </c:pt>
                <c:pt idx="32">
                  <c:v>23.692986719867694</c:v>
                </c:pt>
                <c:pt idx="33">
                  <c:v>23.956932601839046</c:v>
                </c:pt>
                <c:pt idx="34">
                  <c:v>24.231058791432769</c:v>
                </c:pt>
                <c:pt idx="35">
                  <c:v>24.515448624147464</c:v>
                </c:pt>
                <c:pt idx="36">
                  <c:v>24.810185269673457</c:v>
                </c:pt>
                <c:pt idx="37">
                  <c:v>25.115351889153398</c:v>
                </c:pt>
                <c:pt idx="38">
                  <c:v>25.431031781960655</c:v>
                </c:pt>
                <c:pt idx="39">
                  <c:v>25.757308522865642</c:v>
                </c:pt>
                <c:pt idx="40">
                  <c:v>26.094266090361945</c:v>
                </c:pt>
                <c:pt idx="41">
                  <c:v>26.441988986838926</c:v>
                </c:pt>
                <c:pt idx="42">
                  <c:v>26.800562351213443</c:v>
                </c:pt>
                <c:pt idx="43">
                  <c:v>27.170072064568497</c:v>
                </c:pt>
                <c:pt idx="44">
                  <c:v>27.550604849289638</c:v>
                </c:pt>
                <c:pt idx="45">
                  <c:v>27.942248362139871</c:v>
                </c:pt>
                <c:pt idx="46">
                  <c:v>28.345091281669237</c:v>
                </c:pt>
                <c:pt idx="47">
                  <c:v>28.759223390315782</c:v>
                </c:pt>
                <c:pt idx="48">
                  <c:v>29.184735651519322</c:v>
                </c:pt>
                <c:pt idx="49">
                  <c:v>29.621720282137872</c:v>
                </c:pt>
                <c:pt idx="50">
                  <c:v>30.070270820428139</c:v>
                </c:pt>
                <c:pt idx="51">
                  <c:v>30.530482189825989</c:v>
                </c:pt>
                <c:pt idx="52">
                  <c:v>31.002826332416397</c:v>
                </c:pt>
                <c:pt idx="53">
                  <c:v>31.490253720763487</c:v>
                </c:pt>
                <c:pt idx="54">
                  <c:v>31.99306286548304</c:v>
                </c:pt>
                <c:pt idx="55">
                  <c:v>32.511561268743336</c:v>
                </c:pt>
                <c:pt idx="56">
                  <c:v>33.046065812197689</c:v>
                </c:pt>
                <c:pt idx="57">
                  <c:v>33.596903152497049</c:v>
                </c:pt>
                <c:pt idx="58">
                  <c:v>34.164410124365979</c:v>
                </c:pt>
                <c:pt idx="59">
                  <c:v>34.748934151171817</c:v>
                </c:pt>
                <c:pt idx="60">
                  <c:v>35.350833662858186</c:v>
                </c:pt>
                <c:pt idx="61">
                  <c:v>35.970478521048996</c:v>
                </c:pt>
                <c:pt idx="62">
                  <c:v>36.608250451057657</c:v>
                </c:pt>
                <c:pt idx="63">
                  <c:v>37.264543480457263</c:v>
                </c:pt>
                <c:pt idx="64">
                  <c:v>37.939764383780826</c:v>
                </c:pt>
                <c:pt idx="65">
                  <c:v>38.634333132825141</c:v>
                </c:pt>
                <c:pt idx="66">
                  <c:v>39.348683351926979</c:v>
                </c:pt>
                <c:pt idx="67">
                  <c:v>40.083262777465535</c:v>
                </c:pt>
                <c:pt idx="68">
                  <c:v>40.838533720719191</c:v>
                </c:pt>
                <c:pt idx="69">
                  <c:v>41.614973533067406</c:v>
                </c:pt>
                <c:pt idx="70">
                  <c:v>42.413075072378824</c:v>
                </c:pt>
                <c:pt idx="71">
                  <c:v>43.233347169263943</c:v>
                </c:pt>
                <c:pt idx="72">
                  <c:v>44.076315091694063</c:v>
                </c:pt>
                <c:pt idx="73">
                  <c:v>44.942521006297028</c:v>
                </c:pt>
                <c:pt idx="74">
                  <c:v>45.832524434434077</c:v>
                </c:pt>
                <c:pt idx="75">
                  <c:v>46.746902700939728</c:v>
                </c:pt>
                <c:pt idx="76">
                  <c:v>47.686251373168268</c:v>
                </c:pt>
                <c:pt idx="77">
                  <c:v>48.651184687735224</c:v>
                </c:pt>
                <c:pt idx="78">
                  <c:v>49.642335962069787</c:v>
                </c:pt>
                <c:pt idx="79">
                  <c:v>50.660357987605074</c:v>
                </c:pt>
                <c:pt idx="80">
                  <c:v>51.70592340112654</c:v>
                </c:pt>
                <c:pt idx="81">
                  <c:v>52.779725030476079</c:v>
                </c:pt>
                <c:pt idx="82">
                  <c:v>53.882476210470223</c:v>
                </c:pt>
                <c:pt idx="83">
                  <c:v>55.014911064537038</c:v>
                </c:pt>
                <c:pt idx="84">
                  <c:v>56.177784747208619</c:v>
                </c:pt>
                <c:pt idx="85">
                  <c:v>57.371873642226838</c:v>
                </c:pt>
                <c:pt idx="86">
                  <c:v>58.597975510631379</c:v>
                </c:pt>
                <c:pt idx="87">
                  <c:v>59.856909582804001</c:v>
                </c:pt>
                <c:pt idx="88">
                  <c:v>61.149516588045316</c:v>
                </c:pt>
                <c:pt idx="89">
                  <c:v>62.476658714864222</c:v>
                </c:pt>
                <c:pt idx="90">
                  <c:v>63.839219494771058</c:v>
                </c:pt>
                <c:pt idx="91">
                  <c:v>65.238103601989323</c:v>
                </c:pt>
                <c:pt idx="92">
                  <c:v>66.67423656114471</c:v>
                </c:pt>
                <c:pt idx="93">
                  <c:v>68.148564354662199</c:v>
                </c:pt>
                <c:pt idx="94">
                  <c:v>69.662052921311101</c:v>
                </c:pt>
                <c:pt idx="95">
                  <c:v>71.21568753709478</c:v>
                </c:pt>
                <c:pt idx="96">
                  <c:v>72.810472069497237</c:v>
                </c:pt>
                <c:pt idx="97">
                  <c:v>74.447428095985671</c:v>
                </c:pt>
                <c:pt idx="98">
                  <c:v>76.127593877639654</c:v>
                </c:pt>
                <c:pt idx="99">
                  <c:v>77.852023178848583</c:v>
                </c:pt>
                <c:pt idx="100">
                  <c:v>79.621783924204792</c:v>
                </c:pt>
                <c:pt idx="101">
                  <c:v>81.43795668403574</c:v>
                </c:pt>
                <c:pt idx="102">
                  <c:v>83.301632980482665</c:v>
                </c:pt>
                <c:pt idx="103">
                  <c:v>85.213913406660055</c:v>
                </c:pt>
                <c:pt idx="104">
                  <c:v>87.175905552238163</c:v>
                </c:pt>
                <c:pt idx="105">
                  <c:v>89.188721729794224</c:v>
                </c:pt>
                <c:pt idx="106">
                  <c:v>91.253476497492215</c:v>
                </c:pt>
                <c:pt idx="107">
                  <c:v>93.371283975088247</c:v>
                </c:pt>
                <c:pt idx="108">
                  <c:v>95.543254951929313</c:v>
                </c:pt>
                <c:pt idx="109">
                  <c:v>97.770493787524643</c:v>
                </c:pt>
                <c:pt idx="110">
                  <c:v>100.05409510742329</c:v>
                </c:pt>
                <c:pt idx="111">
                  <c:v>102.39514029952809</c:v>
                </c:pt>
                <c:pt idx="112">
                  <c:v>104.79469381860649</c:v>
                </c:pt>
                <c:pt idx="113">
                  <c:v>107.25379930960919</c:v>
                </c:pt>
                <c:pt idx="114">
                  <c:v>109.77347556345683</c:v>
                </c:pt>
                <c:pt idx="115">
                  <c:v>112.35471232217327</c:v>
                </c:pt>
                <c:pt idx="116">
                  <c:v>114.99846595359497</c:v>
                </c:pt>
                <c:pt idx="117">
                  <c:v>117.82409554892824</c:v>
                </c:pt>
                <c:pt idx="118">
                  <c:v>120.69648910009879</c:v>
                </c:pt>
                <c:pt idx="119">
                  <c:v>123.61410721671096</c:v>
                </c:pt>
                <c:pt idx="120">
                  <c:v>126.57545914027335</c:v>
                </c:pt>
                <c:pt idx="121">
                  <c:v>129.57910126374497</c:v>
                </c:pt>
                <c:pt idx="122">
                  <c:v>132.62363564615873</c:v>
                </c:pt>
                <c:pt idx="123">
                  <c:v>135.70770853105907</c:v>
                </c:pt>
                <c:pt idx="124">
                  <c:v>138.83000887610822</c:v>
                </c:pt>
                <c:pt idx="125">
                  <c:v>141.98926689999661</c:v>
                </c:pt>
                <c:pt idx="126">
                  <c:v>145.18425265172149</c:v>
                </c:pt>
                <c:pt idx="127">
                  <c:v>148.4137746063621</c:v>
                </c:pt>
                <c:pt idx="128">
                  <c:v>151.67916525011495</c:v>
                </c:pt>
                <c:pt idx="129">
                  <c:v>154.98676357136137</c:v>
                </c:pt>
                <c:pt idx="130">
                  <c:v>158.33450639732362</c:v>
                </c:pt>
                <c:pt idx="131">
                  <c:v>161.72022360239896</c:v>
                </c:pt>
                <c:pt idx="132">
                  <c:v>165.14162523806405</c:v>
                </c:pt>
                <c:pt idx="133">
                  <c:v>168.13239027397023</c:v>
                </c:pt>
                <c:pt idx="134">
                  <c:v>170.43922789392647</c:v>
                </c:pt>
                <c:pt idx="135">
                  <c:v>172.07386021569698</c:v>
                </c:pt>
                <c:pt idx="136">
                  <c:v>173.11531919952395</c:v>
                </c:pt>
                <c:pt idx="137">
                  <c:v>173.65005608575075</c:v>
                </c:pt>
                <c:pt idx="138">
                  <c:v>173.74950127399842</c:v>
                </c:pt>
                <c:pt idx="139">
                  <c:v>173.46456113356226</c:v>
                </c:pt>
                <c:pt idx="140">
                  <c:v>172.64254860119178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A2-45F0-A69A-9E0C8FBC64E9}"/>
            </c:ext>
          </c:extLst>
        </c:ser>
        <c:ser>
          <c:idx val="2"/>
          <c:order val="2"/>
          <c:tx>
            <c:v>T critical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Localised_fireAF!#REF!</c:f>
            </c:numRef>
          </c:xVal>
          <c:yVal>
            <c:numRef>
              <c:f>Localised_fireAF!#REF!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AA2-45F0-A69A-9E0C8FBC64E9}"/>
            </c:ext>
          </c:extLst>
        </c:ser>
        <c:ser>
          <c:idx val="3"/>
          <c:order val="3"/>
          <c:tx>
            <c:v>ISO834</c:v>
          </c:tx>
          <c:spPr>
            <a:ln w="19050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Localised_fire1!$AE$39:$AE$159</c:f>
              <c:numCache>
                <c:formatCode>General</c:formatCode>
                <c:ptCount val="1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</c:numCache>
            </c:numRef>
          </c:xVal>
          <c:yVal>
            <c:numRef>
              <c:f>Localised_fire1!$AF$39:$AF$159</c:f>
              <c:numCache>
                <c:formatCode>General</c:formatCode>
                <c:ptCount val="121"/>
                <c:pt idx="0">
                  <c:v>20</c:v>
                </c:pt>
                <c:pt idx="1">
                  <c:v>349.21366575656708</c:v>
                </c:pt>
                <c:pt idx="2">
                  <c:v>444.50487787550446</c:v>
                </c:pt>
                <c:pt idx="3">
                  <c:v>502.28930299185299</c:v>
                </c:pt>
                <c:pt idx="4">
                  <c:v>543.88730925787115</c:v>
                </c:pt>
                <c:pt idx="5">
                  <c:v>576.4104305683087</c:v>
                </c:pt>
                <c:pt idx="6">
                  <c:v>603.11764760983715</c:v>
                </c:pt>
                <c:pt idx="7">
                  <c:v>625.77682520700955</c:v>
                </c:pt>
                <c:pt idx="8">
                  <c:v>645.45510804178514</c:v>
                </c:pt>
                <c:pt idx="9">
                  <c:v>662.84638674155724</c:v>
                </c:pt>
                <c:pt idx="10">
                  <c:v>678.42733151313416</c:v>
                </c:pt>
                <c:pt idx="11">
                  <c:v>692.53955229249493</c:v>
                </c:pt>
                <c:pt idx="12">
                  <c:v>705.43624832185446</c:v>
                </c:pt>
                <c:pt idx="13">
                  <c:v>717.3103081791287</c:v>
                </c:pt>
                <c:pt idx="14">
                  <c:v>728.31206300177973</c:v>
                </c:pt>
                <c:pt idx="15">
                  <c:v>738.56095275917539</c:v>
                </c:pt>
                <c:pt idx="16">
                  <c:v>748.15345005324082</c:v>
                </c:pt>
                <c:pt idx="17">
                  <c:v>757.16859566896028</c:v>
                </c:pt>
                <c:pt idx="18">
                  <c:v>765.67196077106632</c:v>
                </c:pt>
                <c:pt idx="19">
                  <c:v>773.7185436320716</c:v>
                </c:pt>
                <c:pt idx="20">
                  <c:v>781.3549272309881</c:v>
                </c:pt>
                <c:pt idx="21">
                  <c:v>788.62091309171728</c:v>
                </c:pt>
                <c:pt idx="22">
                  <c:v>795.55077689482334</c:v>
                </c:pt>
                <c:pt idx="23">
                  <c:v>802.17424629903974</c:v>
                </c:pt>
                <c:pt idx="24">
                  <c:v>808.51727160768201</c:v>
                </c:pt>
                <c:pt idx="25">
                  <c:v>814.60263981006869</c:v>
                </c:pt>
                <c:pt idx="26">
                  <c:v>820.45046870831368</c:v>
                </c:pt>
                <c:pt idx="27">
                  <c:v>826.07860817774269</c:v>
                </c:pt>
                <c:pt idx="28">
                  <c:v>831.50296874842013</c:v>
                </c:pt>
                <c:pt idx="29">
                  <c:v>836.73779275397646</c:v>
                </c:pt>
                <c:pt idx="30">
                  <c:v>841.79587968832959</c:v>
                </c:pt>
                <c:pt idx="31">
                  <c:v>846.688774748029</c:v>
                </c:pt>
                <c:pt idx="32">
                  <c:v>851.42692754929669</c:v>
                </c:pt>
                <c:pt idx="33">
                  <c:v>856.01982650819878</c:v>
                </c:pt>
                <c:pt idx="34">
                  <c:v>860.47611322906084</c:v>
                </c:pt>
                <c:pt idx="35">
                  <c:v>864.80368036725258</c:v>
                </c:pt>
                <c:pt idx="36">
                  <c:v>869.00975575100892</c:v>
                </c:pt>
                <c:pt idx="37">
                  <c:v>873.10097501443829</c:v>
                </c:pt>
                <c:pt idx="38">
                  <c:v>877.08344457464113</c:v>
                </c:pt>
                <c:pt idx="39">
                  <c:v>880.96279645352467</c:v>
                </c:pt>
                <c:pt idx="40">
                  <c:v>884.7442361796808</c:v>
                </c:pt>
                <c:pt idx="41">
                  <c:v>888.43258479274118</c:v>
                </c:pt>
                <c:pt idx="42">
                  <c:v>892.03231580061174</c:v>
                </c:pt>
                <c:pt idx="43">
                  <c:v>895.54758780027953</c:v>
                </c:pt>
                <c:pt idx="44">
                  <c:v>898.98227335879869</c:v>
                </c:pt>
                <c:pt idx="45">
                  <c:v>902.33998465745196</c:v>
                </c:pt>
                <c:pt idx="46">
                  <c:v>905.62409632487572</c:v>
                </c:pt>
                <c:pt idx="47">
                  <c:v>908.83776582099858</c:v>
                </c:pt>
                <c:pt idx="48">
                  <c:v>911.98395168043271</c:v>
                </c:pt>
                <c:pt idx="49">
                  <c:v>915.06542987952218</c:v>
                </c:pt>
                <c:pt idx="50">
                  <c:v>918.08480855396283</c:v>
                </c:pt>
                <c:pt idx="51">
                  <c:v>921.0445412625329</c:v>
                </c:pt>
                <c:pt idx="52">
                  <c:v>923.9469389659464</c:v>
                </c:pt>
                <c:pt idx="53">
                  <c:v>926.79418086735745</c:v>
                </c:pt>
                <c:pt idx="54">
                  <c:v>929.5883242419111</c:v>
                </c:pt>
                <c:pt idx="55">
                  <c:v>932.33131336640429</c:v>
                </c:pt>
                <c:pt idx="56">
                  <c:v>935.02498764614654</c:v>
                </c:pt>
                <c:pt idx="57">
                  <c:v>937.67108902409836</c:v>
                </c:pt>
                <c:pt idx="58">
                  <c:v>940.27126874703413</c:v>
                </c:pt>
                <c:pt idx="59">
                  <c:v>942.82709355454494</c:v>
                </c:pt>
                <c:pt idx="60">
                  <c:v>945.340051348972</c:v>
                </c:pt>
                <c:pt idx="61">
                  <c:v>947.81155639764904</c:v>
                </c:pt>
                <c:pt idx="62">
                  <c:v>950.24295411299954</c:v>
                </c:pt>
                <c:pt idx="63">
                  <c:v>952.63552545093819</c:v>
                </c:pt>
                <c:pt idx="64">
                  <c:v>954.99049096357658</c:v>
                </c:pt>
                <c:pt idx="65">
                  <c:v>957.30901453833599</c:v>
                </c:pt>
                <c:pt idx="66">
                  <c:v>959.59220685213904</c:v>
                </c:pt>
                <c:pt idx="67">
                  <c:v>961.84112856634658</c:v>
                </c:pt>
                <c:pt idx="68">
                  <c:v>964.0567932854417</c:v>
                </c:pt>
                <c:pt idx="69">
                  <c:v>966.24017030012089</c:v>
                </c:pt>
                <c:pt idx="70">
                  <c:v>968.39218713337573</c:v>
                </c:pt>
                <c:pt idx="71">
                  <c:v>970.51373190629965</c:v>
                </c:pt>
                <c:pt idx="72">
                  <c:v>972.60565553872732</c:v>
                </c:pt>
                <c:pt idx="73">
                  <c:v>974.66877379835228</c:v>
                </c:pt>
                <c:pt idx="74">
                  <c:v>976.70386921067063</c:v>
                </c:pt>
                <c:pt idx="75">
                  <c:v>978.71169284094515</c:v>
                </c:pt>
                <c:pt idx="76">
                  <c:v>980.69296595834192</c:v>
                </c:pt>
                <c:pt idx="77">
                  <c:v>982.64838159146836</c:v>
                </c:pt>
                <c:pt idx="78">
                  <c:v>984.57860598370598</c:v>
                </c:pt>
                <c:pt idx="79">
                  <c:v>986.48427995598752</c:v>
                </c:pt>
                <c:pt idx="80">
                  <c:v>988.36602018399196</c:v>
                </c:pt>
                <c:pt idx="81">
                  <c:v>990.22442039612736</c:v>
                </c:pt>
                <c:pt idx="82">
                  <c:v>992.06005249812438</c:v>
                </c:pt>
                <c:pt idx="83">
                  <c:v>993.87346762957111</c:v>
                </c:pt>
                <c:pt idx="84">
                  <c:v>995.66519715727202</c:v>
                </c:pt>
                <c:pt idx="85">
                  <c:v>997.43575360991088</c:v>
                </c:pt>
                <c:pt idx="86">
                  <c:v>999.18563155813081</c:v>
                </c:pt>
                <c:pt idx="87">
                  <c:v>1000.9153084438133</c:v>
                </c:pt>
                <c:pt idx="88">
                  <c:v>1002.6252453620326</c:v>
                </c:pt>
                <c:pt idx="89">
                  <c:v>1004.3158877988936</c:v>
                </c:pt>
                <c:pt idx="90">
                  <c:v>1005.987666328203</c:v>
                </c:pt>
                <c:pt idx="91">
                  <c:v>1007.6409972697013</c:v>
                </c:pt>
                <c:pt idx="92">
                  <c:v>1009.2762833113727</c:v>
                </c:pt>
                <c:pt idx="93">
                  <c:v>1010.893914098161</c:v>
                </c:pt>
                <c:pt idx="94">
                  <c:v>1012.4942667892417</c:v>
                </c:pt>
                <c:pt idx="95">
                  <c:v>1014.0777065858476</c:v>
                </c:pt>
                <c:pt idx="96">
                  <c:v>1015.6445872314937</c:v>
                </c:pt>
                <c:pt idx="97">
                  <c:v>1017.1952514863153</c:v>
                </c:pt>
                <c:pt idx="98">
                  <c:v>1018.7300315771122</c:v>
                </c:pt>
                <c:pt idx="99">
                  <c:v>1020.2492496245733</c:v>
                </c:pt>
                <c:pt idx="100">
                  <c:v>1021.753218049062</c:v>
                </c:pt>
                <c:pt idx="101">
                  <c:v>1023.2422399562339</c:v>
                </c:pt>
                <c:pt idx="102">
                  <c:v>1024.7166095036832</c:v>
                </c:pt>
                <c:pt idx="103">
                  <c:v>1026.1766122497243</c:v>
                </c:pt>
                <c:pt idx="104">
                  <c:v>1027.6225254853416</c:v>
                </c:pt>
                <c:pt idx="105">
                  <c:v>1029.0546185502797</c:v>
                </c:pt>
                <c:pt idx="106">
                  <c:v>1030.4731531341636</c:v>
                </c:pt>
                <c:pt idx="107">
                  <c:v>1031.8783835635033</c:v>
                </c:pt>
                <c:pt idx="108">
                  <c:v>1033.270557075361</c:v>
                </c:pt>
                <c:pt idx="109">
                  <c:v>1034.6499140784215</c:v>
                </c:pt>
                <c:pt idx="110">
                  <c:v>1036.0166884021564</c:v>
                </c:pt>
                <c:pt idx="111">
                  <c:v>1037.3711075347237</c:v>
                </c:pt>
                <c:pt idx="112">
                  <c:v>1038.7133928502117</c:v>
                </c:pt>
                <c:pt idx="113">
                  <c:v>1040.0437598257952</c:v>
                </c:pt>
                <c:pt idx="114">
                  <c:v>1041.3624182493331</c:v>
                </c:pt>
                <c:pt idx="115">
                  <c:v>1042.6695724179131</c:v>
                </c:pt>
                <c:pt idx="116">
                  <c:v>1043.9654213278063</c:v>
                </c:pt>
                <c:pt idx="117">
                  <c:v>1045.2501588562834</c:v>
                </c:pt>
                <c:pt idx="118">
                  <c:v>1046.5239739356957</c:v>
                </c:pt>
                <c:pt idx="119">
                  <c:v>1047.7870507202226</c:v>
                </c:pt>
                <c:pt idx="120">
                  <c:v>1049.039568745648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AA2-45F0-A69A-9E0C8FBC64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06019280"/>
        <c:axId val="-806016016"/>
      </c:scatterChart>
      <c:valAx>
        <c:axId val="-806019280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06016016"/>
        <c:crosses val="autoZero"/>
        <c:crossBetween val="midCat"/>
      </c:valAx>
      <c:valAx>
        <c:axId val="-806016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Temperature (</a:t>
                </a:r>
                <a:r>
                  <a:rPr lang="en-GB" sz="1000" b="0" i="0" u="none" strike="noStrike" baseline="0" dirty="0">
                    <a:effectLst/>
                  </a:rPr>
                  <a:t>°C</a:t>
                </a:r>
                <a:r>
                  <a:rPr lang="en-US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06019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Gas and steel temperature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Generalized_fire_Delay!$Q$42</c:f>
              <c:strCache>
                <c:ptCount val="1"/>
                <c:pt idx="0">
                  <c:v>Steel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Generalized_fire_Delay!$P$43:$P$163</c:f>
              <c:numCache>
                <c:formatCode>General</c:formatCode>
                <c:ptCount val="1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</c:numCache>
            </c:numRef>
          </c:xVal>
          <c:yVal>
            <c:numRef>
              <c:f>Generalized_fire_Delay!$Q$43:$Q$163</c:f>
              <c:numCache>
                <c:formatCode>General</c:formatCode>
                <c:ptCount val="121"/>
                <c:pt idx="0">
                  <c:v>20</c:v>
                </c:pt>
                <c:pt idx="1">
                  <c:v>20.079999999999998</c:v>
                </c:pt>
                <c:pt idx="2">
                  <c:v>20.399999999999999</c:v>
                </c:pt>
                <c:pt idx="3">
                  <c:v>21.17</c:v>
                </c:pt>
                <c:pt idx="4">
                  <c:v>22.67</c:v>
                </c:pt>
                <c:pt idx="5">
                  <c:v>25.01</c:v>
                </c:pt>
                <c:pt idx="6">
                  <c:v>28.67</c:v>
                </c:pt>
                <c:pt idx="7">
                  <c:v>34.08</c:v>
                </c:pt>
                <c:pt idx="8">
                  <c:v>41.44</c:v>
                </c:pt>
                <c:pt idx="9">
                  <c:v>50.99</c:v>
                </c:pt>
                <c:pt idx="10">
                  <c:v>62.98</c:v>
                </c:pt>
                <c:pt idx="11">
                  <c:v>77.7</c:v>
                </c:pt>
                <c:pt idx="12">
                  <c:v>95.44</c:v>
                </c:pt>
                <c:pt idx="13">
                  <c:v>116.46</c:v>
                </c:pt>
                <c:pt idx="14">
                  <c:v>141.07</c:v>
                </c:pt>
                <c:pt idx="15">
                  <c:v>154.44</c:v>
                </c:pt>
                <c:pt idx="16">
                  <c:v>155.87</c:v>
                </c:pt>
                <c:pt idx="17">
                  <c:v>153.96</c:v>
                </c:pt>
                <c:pt idx="18">
                  <c:v>152.01</c:v>
                </c:pt>
                <c:pt idx="19">
                  <c:v>150.85</c:v>
                </c:pt>
                <c:pt idx="20">
                  <c:v>150.96</c:v>
                </c:pt>
                <c:pt idx="21">
                  <c:v>152.72</c:v>
                </c:pt>
                <c:pt idx="22">
                  <c:v>156.47999999999999</c:v>
                </c:pt>
                <c:pt idx="23">
                  <c:v>162.55000000000001</c:v>
                </c:pt>
                <c:pt idx="24">
                  <c:v>171.28</c:v>
                </c:pt>
                <c:pt idx="25">
                  <c:v>182.99</c:v>
                </c:pt>
                <c:pt idx="26">
                  <c:v>197.96</c:v>
                </c:pt>
                <c:pt idx="27">
                  <c:v>216.5</c:v>
                </c:pt>
                <c:pt idx="28">
                  <c:v>238.91</c:v>
                </c:pt>
                <c:pt idx="29">
                  <c:v>265.45</c:v>
                </c:pt>
                <c:pt idx="30">
                  <c:v>296.31</c:v>
                </c:pt>
                <c:pt idx="31">
                  <c:v>331.65</c:v>
                </c:pt>
                <c:pt idx="32">
                  <c:v>371.5</c:v>
                </c:pt>
                <c:pt idx="33">
                  <c:v>414.07</c:v>
                </c:pt>
                <c:pt idx="34">
                  <c:v>455.45</c:v>
                </c:pt>
                <c:pt idx="35">
                  <c:v>493.62</c:v>
                </c:pt>
                <c:pt idx="36">
                  <c:v>528.42999999999995</c:v>
                </c:pt>
                <c:pt idx="37">
                  <c:v>559.89</c:v>
                </c:pt>
                <c:pt idx="38">
                  <c:v>588.15</c:v>
                </c:pt>
                <c:pt idx="39">
                  <c:v>613.51</c:v>
                </c:pt>
                <c:pt idx="40">
                  <c:v>636.39</c:v>
                </c:pt>
                <c:pt idx="41">
                  <c:v>656.86</c:v>
                </c:pt>
                <c:pt idx="42">
                  <c:v>674.95</c:v>
                </c:pt>
                <c:pt idx="43">
                  <c:v>690.7</c:v>
                </c:pt>
                <c:pt idx="44">
                  <c:v>704.12</c:v>
                </c:pt>
                <c:pt idx="45">
                  <c:v>715.19</c:v>
                </c:pt>
                <c:pt idx="46">
                  <c:v>723.84</c:v>
                </c:pt>
                <c:pt idx="47">
                  <c:v>730.07</c:v>
                </c:pt>
                <c:pt idx="48">
                  <c:v>734.04</c:v>
                </c:pt>
                <c:pt idx="49">
                  <c:v>736.63</c:v>
                </c:pt>
                <c:pt idx="50">
                  <c:v>740.28</c:v>
                </c:pt>
                <c:pt idx="51">
                  <c:v>745.57</c:v>
                </c:pt>
                <c:pt idx="52">
                  <c:v>752.46</c:v>
                </c:pt>
                <c:pt idx="53">
                  <c:v>760.19</c:v>
                </c:pt>
                <c:pt idx="54">
                  <c:v>767.19</c:v>
                </c:pt>
                <c:pt idx="55">
                  <c:v>772.28</c:v>
                </c:pt>
                <c:pt idx="56">
                  <c:v>775.02</c:v>
                </c:pt>
                <c:pt idx="57">
                  <c:v>775.42</c:v>
                </c:pt>
                <c:pt idx="58">
                  <c:v>773.68</c:v>
                </c:pt>
                <c:pt idx="59">
                  <c:v>770.12</c:v>
                </c:pt>
                <c:pt idx="60">
                  <c:v>765.12</c:v>
                </c:pt>
                <c:pt idx="61">
                  <c:v>759.14</c:v>
                </c:pt>
                <c:pt idx="62">
                  <c:v>752.7</c:v>
                </c:pt>
                <c:pt idx="63">
                  <c:v>746.36</c:v>
                </c:pt>
                <c:pt idx="64">
                  <c:v>740.76</c:v>
                </c:pt>
                <c:pt idx="65">
                  <c:v>736.42</c:v>
                </c:pt>
                <c:pt idx="66">
                  <c:v>733.09</c:v>
                </c:pt>
                <c:pt idx="67">
                  <c:v>726.89</c:v>
                </c:pt>
                <c:pt idx="68">
                  <c:v>716.05</c:v>
                </c:pt>
                <c:pt idx="69">
                  <c:v>700.95</c:v>
                </c:pt>
                <c:pt idx="70">
                  <c:v>682.9</c:v>
                </c:pt>
                <c:pt idx="71">
                  <c:v>663.05</c:v>
                </c:pt>
                <c:pt idx="72">
                  <c:v>642.17999999999995</c:v>
                </c:pt>
                <c:pt idx="73">
                  <c:v>620.73</c:v>
                </c:pt>
                <c:pt idx="74">
                  <c:v>598.97</c:v>
                </c:pt>
                <c:pt idx="75">
                  <c:v>576.98</c:v>
                </c:pt>
                <c:pt idx="76">
                  <c:v>555.23</c:v>
                </c:pt>
                <c:pt idx="77">
                  <c:v>534.36</c:v>
                </c:pt>
                <c:pt idx="78">
                  <c:v>514.6</c:v>
                </c:pt>
                <c:pt idx="79">
                  <c:v>495.93</c:v>
                </c:pt>
                <c:pt idx="80">
                  <c:v>478.31</c:v>
                </c:pt>
                <c:pt idx="81">
                  <c:v>461.7</c:v>
                </c:pt>
                <c:pt idx="82">
                  <c:v>446.05</c:v>
                </c:pt>
                <c:pt idx="83">
                  <c:v>431.28</c:v>
                </c:pt>
                <c:pt idx="84">
                  <c:v>417.35</c:v>
                </c:pt>
                <c:pt idx="85">
                  <c:v>404.2</c:v>
                </c:pt>
                <c:pt idx="86">
                  <c:v>391.77</c:v>
                </c:pt>
                <c:pt idx="87">
                  <c:v>380.03</c:v>
                </c:pt>
                <c:pt idx="88">
                  <c:v>368.92</c:v>
                </c:pt>
                <c:pt idx="89">
                  <c:v>358.4</c:v>
                </c:pt>
                <c:pt idx="90">
                  <c:v>348.43</c:v>
                </c:pt>
                <c:pt idx="91">
                  <c:v>338.97</c:v>
                </c:pt>
                <c:pt idx="92">
                  <c:v>330</c:v>
                </c:pt>
                <c:pt idx="93">
                  <c:v>321.47000000000003</c:v>
                </c:pt>
                <c:pt idx="94">
                  <c:v>313.37</c:v>
                </c:pt>
                <c:pt idx="95">
                  <c:v>305.64999999999998</c:v>
                </c:pt>
                <c:pt idx="96">
                  <c:v>298.31</c:v>
                </c:pt>
                <c:pt idx="97">
                  <c:v>291.31</c:v>
                </c:pt>
                <c:pt idx="98">
                  <c:v>284.64</c:v>
                </c:pt>
                <c:pt idx="99">
                  <c:v>278.27</c:v>
                </c:pt>
                <c:pt idx="100">
                  <c:v>272.19</c:v>
                </c:pt>
                <c:pt idx="101">
                  <c:v>266.38</c:v>
                </c:pt>
                <c:pt idx="102">
                  <c:v>260.82</c:v>
                </c:pt>
                <c:pt idx="103">
                  <c:v>255.51</c:v>
                </c:pt>
                <c:pt idx="104">
                  <c:v>250.42</c:v>
                </c:pt>
                <c:pt idx="105">
                  <c:v>245.55</c:v>
                </c:pt>
                <c:pt idx="106">
                  <c:v>240.87</c:v>
                </c:pt>
                <c:pt idx="107">
                  <c:v>236.39</c:v>
                </c:pt>
                <c:pt idx="108">
                  <c:v>232.09</c:v>
                </c:pt>
                <c:pt idx="109">
                  <c:v>227.97</c:v>
                </c:pt>
                <c:pt idx="110">
                  <c:v>224</c:v>
                </c:pt>
                <c:pt idx="111">
                  <c:v>220.19</c:v>
                </c:pt>
                <c:pt idx="112">
                  <c:v>216.53</c:v>
                </c:pt>
                <c:pt idx="113">
                  <c:v>213.01</c:v>
                </c:pt>
                <c:pt idx="114">
                  <c:v>209.62</c:v>
                </c:pt>
                <c:pt idx="115">
                  <c:v>206.35</c:v>
                </c:pt>
                <c:pt idx="116">
                  <c:v>203.2</c:v>
                </c:pt>
                <c:pt idx="117">
                  <c:v>200.17</c:v>
                </c:pt>
                <c:pt idx="118">
                  <c:v>197.25</c:v>
                </c:pt>
                <c:pt idx="119">
                  <c:v>194.43</c:v>
                </c:pt>
                <c:pt idx="120">
                  <c:v>191.7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109-493E-9F91-8B7F1D312E19}"/>
            </c:ext>
          </c:extLst>
        </c:ser>
        <c:ser>
          <c:idx val="1"/>
          <c:order val="1"/>
          <c:tx>
            <c:strRef>
              <c:f>Generalized_fire_Delay!$R$42</c:f>
              <c:strCache>
                <c:ptCount val="1"/>
                <c:pt idx="0">
                  <c:v>Hot Zone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Generalized_fire_Delay!$P$43:$P$163</c:f>
              <c:numCache>
                <c:formatCode>General</c:formatCode>
                <c:ptCount val="1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</c:numCache>
            </c:numRef>
          </c:xVal>
          <c:yVal>
            <c:numRef>
              <c:f>Generalized_fire_Delay!$R$43:$R$163</c:f>
              <c:numCache>
                <c:formatCode>General</c:formatCode>
                <c:ptCount val="121"/>
                <c:pt idx="0">
                  <c:v>20</c:v>
                </c:pt>
                <c:pt idx="1">
                  <c:v>22.925999999999998</c:v>
                </c:pt>
                <c:pt idx="2">
                  <c:v>29.303999999999998</c:v>
                </c:pt>
                <c:pt idx="3">
                  <c:v>41.375</c:v>
                </c:pt>
                <c:pt idx="4">
                  <c:v>59.43</c:v>
                </c:pt>
                <c:pt idx="5">
                  <c:v>78.146000000000001</c:v>
                </c:pt>
                <c:pt idx="6">
                  <c:v>112.563</c:v>
                </c:pt>
                <c:pt idx="7">
                  <c:v>150.37100000000001</c:v>
                </c:pt>
                <c:pt idx="8">
                  <c:v>191.625</c:v>
                </c:pt>
                <c:pt idx="9">
                  <c:v>235.80699999999999</c:v>
                </c:pt>
                <c:pt idx="10">
                  <c:v>282.80599999999998</c:v>
                </c:pt>
                <c:pt idx="11">
                  <c:v>332.01</c:v>
                </c:pt>
                <c:pt idx="12">
                  <c:v>382.2</c:v>
                </c:pt>
                <c:pt idx="13">
                  <c:v>432.42200000000003</c:v>
                </c:pt>
                <c:pt idx="14">
                  <c:v>483.42700000000002</c:v>
                </c:pt>
                <c:pt idx="15">
                  <c:v>259.06400000000002</c:v>
                </c:pt>
                <c:pt idx="16">
                  <c:v>126.11799999999999</c:v>
                </c:pt>
                <c:pt idx="17">
                  <c:v>109.14100000000001</c:v>
                </c:pt>
                <c:pt idx="18">
                  <c:v>116.726</c:v>
                </c:pt>
                <c:pt idx="19">
                  <c:v>136.255</c:v>
                </c:pt>
                <c:pt idx="20">
                  <c:v>164.536</c:v>
                </c:pt>
                <c:pt idx="21">
                  <c:v>199.72200000000001</c:v>
                </c:pt>
                <c:pt idx="22">
                  <c:v>239.57300000000001</c:v>
                </c:pt>
                <c:pt idx="23">
                  <c:v>283.16199999999998</c:v>
                </c:pt>
                <c:pt idx="24">
                  <c:v>329.9</c:v>
                </c:pt>
                <c:pt idx="25">
                  <c:v>378.16800000000001</c:v>
                </c:pt>
                <c:pt idx="26">
                  <c:v>427.07900000000001</c:v>
                </c:pt>
                <c:pt idx="27">
                  <c:v>476.27499999999998</c:v>
                </c:pt>
                <c:pt idx="28">
                  <c:v>526.09</c:v>
                </c:pt>
                <c:pt idx="29">
                  <c:v>575.35900000000004</c:v>
                </c:pt>
                <c:pt idx="30">
                  <c:v>623.99300000000005</c:v>
                </c:pt>
                <c:pt idx="31">
                  <c:v>672.90099999999995</c:v>
                </c:pt>
                <c:pt idx="32">
                  <c:v>720.995</c:v>
                </c:pt>
                <c:pt idx="33">
                  <c:v>753.66600000000005</c:v>
                </c:pt>
                <c:pt idx="34">
                  <c:v>763.53599999999994</c:v>
                </c:pt>
                <c:pt idx="35">
                  <c:v>771.71799999999996</c:v>
                </c:pt>
                <c:pt idx="36">
                  <c:v>778.471</c:v>
                </c:pt>
                <c:pt idx="37">
                  <c:v>784.27</c:v>
                </c:pt>
                <c:pt idx="38">
                  <c:v>789.40700000000004</c:v>
                </c:pt>
                <c:pt idx="39">
                  <c:v>794.05899999999997</c:v>
                </c:pt>
                <c:pt idx="40">
                  <c:v>798.34199999999998</c:v>
                </c:pt>
                <c:pt idx="41">
                  <c:v>802.33399999999995</c:v>
                </c:pt>
                <c:pt idx="42">
                  <c:v>806.09199999999998</c:v>
                </c:pt>
                <c:pt idx="43">
                  <c:v>809.65800000000002</c:v>
                </c:pt>
                <c:pt idx="44">
                  <c:v>813.06399999999996</c:v>
                </c:pt>
                <c:pt idx="45">
                  <c:v>816.33699999999999</c:v>
                </c:pt>
                <c:pt idx="46">
                  <c:v>819.49900000000002</c:v>
                </c:pt>
                <c:pt idx="47">
                  <c:v>822.56600000000003</c:v>
                </c:pt>
                <c:pt idx="48">
                  <c:v>825.553</c:v>
                </c:pt>
                <c:pt idx="49">
                  <c:v>828.47299999999996</c:v>
                </c:pt>
                <c:pt idx="50">
                  <c:v>831.33699999999999</c:v>
                </c:pt>
                <c:pt idx="51">
                  <c:v>834.15200000000004</c:v>
                </c:pt>
                <c:pt idx="52">
                  <c:v>836.44100000000003</c:v>
                </c:pt>
                <c:pt idx="53">
                  <c:v>832.02599999999995</c:v>
                </c:pt>
                <c:pt idx="54">
                  <c:v>819.42499999999995</c:v>
                </c:pt>
                <c:pt idx="55">
                  <c:v>804.65300000000002</c:v>
                </c:pt>
                <c:pt idx="56">
                  <c:v>788.40200000000004</c:v>
                </c:pt>
                <c:pt idx="57">
                  <c:v>771.47900000000004</c:v>
                </c:pt>
                <c:pt idx="58">
                  <c:v>753.07799999999997</c:v>
                </c:pt>
                <c:pt idx="59">
                  <c:v>733.98900000000003</c:v>
                </c:pt>
                <c:pt idx="60">
                  <c:v>713.70500000000004</c:v>
                </c:pt>
                <c:pt idx="61">
                  <c:v>692.21400000000006</c:v>
                </c:pt>
                <c:pt idx="62">
                  <c:v>670.22</c:v>
                </c:pt>
                <c:pt idx="63">
                  <c:v>646.54300000000001</c:v>
                </c:pt>
                <c:pt idx="64">
                  <c:v>622.01700000000005</c:v>
                </c:pt>
                <c:pt idx="65">
                  <c:v>596.03099999999995</c:v>
                </c:pt>
                <c:pt idx="66">
                  <c:v>568.58799999999997</c:v>
                </c:pt>
                <c:pt idx="67">
                  <c:v>540.24199999999996</c:v>
                </c:pt>
                <c:pt idx="68">
                  <c:v>509.64</c:v>
                </c:pt>
                <c:pt idx="69">
                  <c:v>477.87799999999999</c:v>
                </c:pt>
                <c:pt idx="70">
                  <c:v>444.24099999999999</c:v>
                </c:pt>
                <c:pt idx="71">
                  <c:v>408.625</c:v>
                </c:pt>
                <c:pt idx="72">
                  <c:v>371.81700000000001</c:v>
                </c:pt>
                <c:pt idx="73">
                  <c:v>332.25400000000002</c:v>
                </c:pt>
                <c:pt idx="74">
                  <c:v>291.18599999999998</c:v>
                </c:pt>
                <c:pt idx="75">
                  <c:v>250.05099999999999</c:v>
                </c:pt>
                <c:pt idx="76">
                  <c:v>229.78200000000001</c:v>
                </c:pt>
                <c:pt idx="77">
                  <c:v>221.215</c:v>
                </c:pt>
                <c:pt idx="78">
                  <c:v>215.15199999999999</c:v>
                </c:pt>
                <c:pt idx="79">
                  <c:v>210.19</c:v>
                </c:pt>
                <c:pt idx="80">
                  <c:v>205.91499999999999</c:v>
                </c:pt>
                <c:pt idx="81">
                  <c:v>202.124</c:v>
                </c:pt>
                <c:pt idx="82">
                  <c:v>198.697</c:v>
                </c:pt>
                <c:pt idx="83">
                  <c:v>195.554</c:v>
                </c:pt>
                <c:pt idx="84">
                  <c:v>192.64500000000001</c:v>
                </c:pt>
                <c:pt idx="85">
                  <c:v>189.93</c:v>
                </c:pt>
                <c:pt idx="86">
                  <c:v>187.381</c:v>
                </c:pt>
                <c:pt idx="87">
                  <c:v>184.976</c:v>
                </c:pt>
                <c:pt idx="88">
                  <c:v>182.697</c:v>
                </c:pt>
                <c:pt idx="89">
                  <c:v>180.53</c:v>
                </c:pt>
                <c:pt idx="90">
                  <c:v>178.46299999999999</c:v>
                </c:pt>
                <c:pt idx="91">
                  <c:v>176.48699999999999</c:v>
                </c:pt>
                <c:pt idx="92">
                  <c:v>174.59200000000001</c:v>
                </c:pt>
                <c:pt idx="93">
                  <c:v>172.77199999999999</c:v>
                </c:pt>
                <c:pt idx="94">
                  <c:v>171.02</c:v>
                </c:pt>
                <c:pt idx="95">
                  <c:v>169.33099999999999</c:v>
                </c:pt>
                <c:pt idx="96">
                  <c:v>167.7</c:v>
                </c:pt>
                <c:pt idx="97">
                  <c:v>166.12299999999999</c:v>
                </c:pt>
                <c:pt idx="98">
                  <c:v>164.596</c:v>
                </c:pt>
                <c:pt idx="99">
                  <c:v>163.11500000000001</c:v>
                </c:pt>
                <c:pt idx="100">
                  <c:v>161.678</c:v>
                </c:pt>
                <c:pt idx="101">
                  <c:v>160.28200000000001</c:v>
                </c:pt>
                <c:pt idx="102">
                  <c:v>158.92400000000001</c:v>
                </c:pt>
                <c:pt idx="103">
                  <c:v>157.602</c:v>
                </c:pt>
                <c:pt idx="104">
                  <c:v>156.31399999999999</c:v>
                </c:pt>
                <c:pt idx="105">
                  <c:v>155.05799999999999</c:v>
                </c:pt>
                <c:pt idx="106">
                  <c:v>153.833</c:v>
                </c:pt>
                <c:pt idx="107">
                  <c:v>152.636</c:v>
                </c:pt>
                <c:pt idx="108">
                  <c:v>151.46700000000001</c:v>
                </c:pt>
                <c:pt idx="109">
                  <c:v>150.32400000000001</c:v>
                </c:pt>
                <c:pt idx="110">
                  <c:v>149.20500000000001</c:v>
                </c:pt>
                <c:pt idx="111">
                  <c:v>148.10900000000001</c:v>
                </c:pt>
                <c:pt idx="112">
                  <c:v>147.03700000000001</c:v>
                </c:pt>
                <c:pt idx="113">
                  <c:v>145.98500000000001</c:v>
                </c:pt>
                <c:pt idx="114">
                  <c:v>144.95400000000001</c:v>
                </c:pt>
                <c:pt idx="115">
                  <c:v>143.94300000000001</c:v>
                </c:pt>
                <c:pt idx="116">
                  <c:v>142.94999999999999</c:v>
                </c:pt>
                <c:pt idx="117">
                  <c:v>141.97499999999999</c:v>
                </c:pt>
                <c:pt idx="118">
                  <c:v>141.018</c:v>
                </c:pt>
                <c:pt idx="119">
                  <c:v>140.077</c:v>
                </c:pt>
                <c:pt idx="120">
                  <c:v>139.15199999999999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109-493E-9F91-8B7F1D312E19}"/>
            </c:ext>
          </c:extLst>
        </c:ser>
        <c:ser>
          <c:idx val="3"/>
          <c:order val="2"/>
          <c:tx>
            <c:v>ISO834</c:v>
          </c:tx>
          <c:spPr>
            <a:ln w="19050" cap="rnd">
              <a:solidFill>
                <a:schemeClr val="accent6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Generalized_fire_Delay!$AB$43:$AB$163</c:f>
              <c:numCache>
                <c:formatCode>General</c:formatCode>
                <c:ptCount val="1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</c:numCache>
            </c:numRef>
          </c:xVal>
          <c:yVal>
            <c:numRef>
              <c:f>Generalized_fire_Delay!$AC$43:$AC$163</c:f>
              <c:numCache>
                <c:formatCode>General</c:formatCode>
                <c:ptCount val="121"/>
                <c:pt idx="0">
                  <c:v>20</c:v>
                </c:pt>
                <c:pt idx="1">
                  <c:v>349.21366575656708</c:v>
                </c:pt>
                <c:pt idx="2">
                  <c:v>444.50487787550446</c:v>
                </c:pt>
                <c:pt idx="3">
                  <c:v>502.28930299185299</c:v>
                </c:pt>
                <c:pt idx="4">
                  <c:v>543.88730925787115</c:v>
                </c:pt>
                <c:pt idx="5">
                  <c:v>576.4104305683087</c:v>
                </c:pt>
                <c:pt idx="6">
                  <c:v>603.11764760983715</c:v>
                </c:pt>
                <c:pt idx="7">
                  <c:v>625.77682520700955</c:v>
                </c:pt>
                <c:pt idx="8">
                  <c:v>645.45510804178514</c:v>
                </c:pt>
                <c:pt idx="9">
                  <c:v>662.84638674155724</c:v>
                </c:pt>
                <c:pt idx="10">
                  <c:v>678.42733151313416</c:v>
                </c:pt>
                <c:pt idx="11">
                  <c:v>692.53955229249493</c:v>
                </c:pt>
                <c:pt idx="12">
                  <c:v>705.43624832185446</c:v>
                </c:pt>
                <c:pt idx="13">
                  <c:v>717.3103081791287</c:v>
                </c:pt>
                <c:pt idx="14">
                  <c:v>728.31206300177973</c:v>
                </c:pt>
                <c:pt idx="15">
                  <c:v>738.56095275917539</c:v>
                </c:pt>
                <c:pt idx="16">
                  <c:v>748.15345005324082</c:v>
                </c:pt>
                <c:pt idx="17">
                  <c:v>757.16859566896028</c:v>
                </c:pt>
                <c:pt idx="18">
                  <c:v>765.67196077106632</c:v>
                </c:pt>
                <c:pt idx="19">
                  <c:v>773.7185436320716</c:v>
                </c:pt>
                <c:pt idx="20">
                  <c:v>781.3549272309881</c:v>
                </c:pt>
                <c:pt idx="21">
                  <c:v>788.62091309171728</c:v>
                </c:pt>
                <c:pt idx="22">
                  <c:v>795.55077689482334</c:v>
                </c:pt>
                <c:pt idx="23">
                  <c:v>802.17424629903974</c:v>
                </c:pt>
                <c:pt idx="24">
                  <c:v>808.51727160768201</c:v>
                </c:pt>
                <c:pt idx="25">
                  <c:v>814.60263981006869</c:v>
                </c:pt>
                <c:pt idx="26">
                  <c:v>820.45046870831368</c:v>
                </c:pt>
                <c:pt idx="27">
                  <c:v>826.07860817774269</c:v>
                </c:pt>
                <c:pt idx="28">
                  <c:v>831.50296874842013</c:v>
                </c:pt>
                <c:pt idx="29">
                  <c:v>836.73779275397646</c:v>
                </c:pt>
                <c:pt idx="30">
                  <c:v>841.79587968832959</c:v>
                </c:pt>
                <c:pt idx="31">
                  <c:v>846.688774748029</c:v>
                </c:pt>
                <c:pt idx="32">
                  <c:v>851.42692754929669</c:v>
                </c:pt>
                <c:pt idx="33">
                  <c:v>856.01982650819878</c:v>
                </c:pt>
                <c:pt idx="34">
                  <c:v>860.47611322906084</c:v>
                </c:pt>
                <c:pt idx="35">
                  <c:v>864.80368036725258</c:v>
                </c:pt>
                <c:pt idx="36">
                  <c:v>869.00975575100892</c:v>
                </c:pt>
                <c:pt idx="37">
                  <c:v>873.10097501443829</c:v>
                </c:pt>
                <c:pt idx="38">
                  <c:v>877.08344457464113</c:v>
                </c:pt>
                <c:pt idx="39">
                  <c:v>880.96279645352467</c:v>
                </c:pt>
                <c:pt idx="40">
                  <c:v>884.7442361796808</c:v>
                </c:pt>
                <c:pt idx="41">
                  <c:v>888.43258479274118</c:v>
                </c:pt>
                <c:pt idx="42">
                  <c:v>892.03231580061174</c:v>
                </c:pt>
                <c:pt idx="43">
                  <c:v>895.54758780027953</c:v>
                </c:pt>
                <c:pt idx="44">
                  <c:v>898.98227335879869</c:v>
                </c:pt>
                <c:pt idx="45">
                  <c:v>902.33998465745196</c:v>
                </c:pt>
                <c:pt idx="46">
                  <c:v>905.62409632487572</c:v>
                </c:pt>
                <c:pt idx="47">
                  <c:v>908.83776582099858</c:v>
                </c:pt>
                <c:pt idx="48">
                  <c:v>911.98395168043271</c:v>
                </c:pt>
                <c:pt idx="49">
                  <c:v>915.06542987952218</c:v>
                </c:pt>
                <c:pt idx="50">
                  <c:v>918.08480855396283</c:v>
                </c:pt>
                <c:pt idx="51">
                  <c:v>921.0445412625329</c:v>
                </c:pt>
                <c:pt idx="52">
                  <c:v>923.9469389659464</c:v>
                </c:pt>
                <c:pt idx="53">
                  <c:v>926.79418086735745</c:v>
                </c:pt>
                <c:pt idx="54">
                  <c:v>929.5883242419111</c:v>
                </c:pt>
                <c:pt idx="55">
                  <c:v>932.33131336640429</c:v>
                </c:pt>
                <c:pt idx="56">
                  <c:v>935.02498764614654</c:v>
                </c:pt>
                <c:pt idx="57">
                  <c:v>937.67108902409836</c:v>
                </c:pt>
                <c:pt idx="58">
                  <c:v>940.27126874703413</c:v>
                </c:pt>
                <c:pt idx="59">
                  <c:v>942.82709355454494</c:v>
                </c:pt>
                <c:pt idx="60">
                  <c:v>945.340051348972</c:v>
                </c:pt>
                <c:pt idx="61">
                  <c:v>947.81155639764904</c:v>
                </c:pt>
                <c:pt idx="62">
                  <c:v>950.24295411299954</c:v>
                </c:pt>
                <c:pt idx="63">
                  <c:v>952.63552545093819</c:v>
                </c:pt>
                <c:pt idx="64">
                  <c:v>954.99049096357658</c:v>
                </c:pt>
                <c:pt idx="65">
                  <c:v>957.30901453833599</c:v>
                </c:pt>
                <c:pt idx="66">
                  <c:v>959.59220685213904</c:v>
                </c:pt>
                <c:pt idx="67">
                  <c:v>961.84112856634658</c:v>
                </c:pt>
                <c:pt idx="68">
                  <c:v>964.0567932854417</c:v>
                </c:pt>
                <c:pt idx="69">
                  <c:v>966.24017030012089</c:v>
                </c:pt>
                <c:pt idx="70">
                  <c:v>968.39218713337573</c:v>
                </c:pt>
                <c:pt idx="71">
                  <c:v>970.51373190629965</c:v>
                </c:pt>
                <c:pt idx="72">
                  <c:v>972.60565553872732</c:v>
                </c:pt>
                <c:pt idx="73">
                  <c:v>974.66877379835228</c:v>
                </c:pt>
                <c:pt idx="74">
                  <c:v>976.70386921067063</c:v>
                </c:pt>
                <c:pt idx="75">
                  <c:v>978.71169284094515</c:v>
                </c:pt>
                <c:pt idx="76">
                  <c:v>980.69296595834192</c:v>
                </c:pt>
                <c:pt idx="77">
                  <c:v>982.64838159146836</c:v>
                </c:pt>
                <c:pt idx="78">
                  <c:v>984.57860598370598</c:v>
                </c:pt>
                <c:pt idx="79">
                  <c:v>986.48427995598752</c:v>
                </c:pt>
                <c:pt idx="80">
                  <c:v>988.36602018399196</c:v>
                </c:pt>
                <c:pt idx="81">
                  <c:v>990.22442039612736</c:v>
                </c:pt>
                <c:pt idx="82">
                  <c:v>992.06005249812438</c:v>
                </c:pt>
                <c:pt idx="83">
                  <c:v>993.87346762957111</c:v>
                </c:pt>
                <c:pt idx="84">
                  <c:v>995.66519715727202</c:v>
                </c:pt>
                <c:pt idx="85">
                  <c:v>997.43575360991088</c:v>
                </c:pt>
                <c:pt idx="86">
                  <c:v>999.18563155813081</c:v>
                </c:pt>
                <c:pt idx="87">
                  <c:v>1000.9153084438133</c:v>
                </c:pt>
                <c:pt idx="88">
                  <c:v>1002.6252453620326</c:v>
                </c:pt>
                <c:pt idx="89">
                  <c:v>1004.3158877988936</c:v>
                </c:pt>
                <c:pt idx="90">
                  <c:v>1005.987666328203</c:v>
                </c:pt>
                <c:pt idx="91">
                  <c:v>1007.6409972697013</c:v>
                </c:pt>
                <c:pt idx="92">
                  <c:v>1009.2762833113727</c:v>
                </c:pt>
                <c:pt idx="93">
                  <c:v>1010.893914098161</c:v>
                </c:pt>
                <c:pt idx="94">
                  <c:v>1012.4942667892417</c:v>
                </c:pt>
                <c:pt idx="95">
                  <c:v>1014.0777065858476</c:v>
                </c:pt>
                <c:pt idx="96">
                  <c:v>1015.6445872314937</c:v>
                </c:pt>
                <c:pt idx="97">
                  <c:v>1017.1952514863153</c:v>
                </c:pt>
                <c:pt idx="98">
                  <c:v>1018.7300315771122</c:v>
                </c:pt>
                <c:pt idx="99">
                  <c:v>1020.2492496245733</c:v>
                </c:pt>
                <c:pt idx="100">
                  <c:v>1021.753218049062</c:v>
                </c:pt>
                <c:pt idx="101">
                  <c:v>1023.2422399562339</c:v>
                </c:pt>
                <c:pt idx="102">
                  <c:v>1024.7166095036832</c:v>
                </c:pt>
                <c:pt idx="103">
                  <c:v>1026.1766122497243</c:v>
                </c:pt>
                <c:pt idx="104">
                  <c:v>1027.6225254853416</c:v>
                </c:pt>
                <c:pt idx="105">
                  <c:v>1029.0546185502797</c:v>
                </c:pt>
                <c:pt idx="106">
                  <c:v>1030.4731531341636</c:v>
                </c:pt>
                <c:pt idx="107">
                  <c:v>1031.8783835635033</c:v>
                </c:pt>
                <c:pt idx="108">
                  <c:v>1033.270557075361</c:v>
                </c:pt>
                <c:pt idx="109">
                  <c:v>1034.6499140784215</c:v>
                </c:pt>
                <c:pt idx="110">
                  <c:v>1036.0166884021564</c:v>
                </c:pt>
                <c:pt idx="111">
                  <c:v>1037.3711075347237</c:v>
                </c:pt>
                <c:pt idx="112">
                  <c:v>1038.7133928502117</c:v>
                </c:pt>
                <c:pt idx="113">
                  <c:v>1040.0437598257952</c:v>
                </c:pt>
                <c:pt idx="114">
                  <c:v>1041.3624182493331</c:v>
                </c:pt>
                <c:pt idx="115">
                  <c:v>1042.6695724179131</c:v>
                </c:pt>
                <c:pt idx="116">
                  <c:v>1043.9654213278063</c:v>
                </c:pt>
                <c:pt idx="117">
                  <c:v>1045.2501588562834</c:v>
                </c:pt>
                <c:pt idx="118">
                  <c:v>1046.5239739356957</c:v>
                </c:pt>
                <c:pt idx="119">
                  <c:v>1047.7870507202226</c:v>
                </c:pt>
                <c:pt idx="120">
                  <c:v>1049.039568745648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109-493E-9F91-8B7F1D312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06025808"/>
        <c:axId val="-797957168"/>
      </c:scatterChart>
      <c:valAx>
        <c:axId val="-806025808"/>
        <c:scaling>
          <c:orientation val="minMax"/>
          <c:max val="1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7957168"/>
        <c:crosses val="autoZero"/>
        <c:crossBetween val="midCat"/>
      </c:valAx>
      <c:valAx>
        <c:axId val="-79795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Temperature (</a:t>
                </a:r>
                <a:r>
                  <a:rPr lang="en-GB" sz="1000" b="0" i="0" u="none" strike="noStrike" baseline="0" dirty="0">
                    <a:effectLst/>
                  </a:rPr>
                  <a:t>°C</a:t>
                </a:r>
                <a:r>
                  <a:rPr lang="en-US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806025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Heat release rate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strRef>
              <c:f>Generalized_fire_Delay!$L$41</c:f>
              <c:strCache>
                <c:ptCount val="1"/>
                <c:pt idx="0">
                  <c:v>OZONE INPUT</c:v>
                </c:pt>
              </c:strCache>
            </c:strRef>
          </c:tx>
          <c:spPr>
            <a:ln w="19050" cap="rnd">
              <a:solidFill>
                <a:sysClr val="windowText" lastClr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Generalized_fire_Delay!$A$43:$A$173</c:f>
              <c:numCache>
                <c:formatCode>0.00</c:formatCode>
                <c:ptCount val="131"/>
                <c:pt idx="0">
                  <c:v>0</c:v>
                </c:pt>
                <c:pt idx="1">
                  <c:v>0.83333333333333337</c:v>
                </c:pt>
                <c:pt idx="2">
                  <c:v>1.6666666666666667</c:v>
                </c:pt>
                <c:pt idx="3">
                  <c:v>2.5</c:v>
                </c:pt>
                <c:pt idx="4">
                  <c:v>3.3333333333333335</c:v>
                </c:pt>
                <c:pt idx="5">
                  <c:v>4.166666666666667</c:v>
                </c:pt>
                <c:pt idx="6">
                  <c:v>5</c:v>
                </c:pt>
                <c:pt idx="7">
                  <c:v>5.833333333333333</c:v>
                </c:pt>
                <c:pt idx="8">
                  <c:v>6.666666666666667</c:v>
                </c:pt>
                <c:pt idx="9">
                  <c:v>7.5</c:v>
                </c:pt>
                <c:pt idx="10">
                  <c:v>8.3333333333333339</c:v>
                </c:pt>
                <c:pt idx="11">
                  <c:v>9.1666666666666661</c:v>
                </c:pt>
                <c:pt idx="12">
                  <c:v>10</c:v>
                </c:pt>
                <c:pt idx="13">
                  <c:v>10.833333333333334</c:v>
                </c:pt>
                <c:pt idx="14">
                  <c:v>11.666666666666666</c:v>
                </c:pt>
                <c:pt idx="15">
                  <c:v>12.5</c:v>
                </c:pt>
                <c:pt idx="16">
                  <c:v>13.333333333333334</c:v>
                </c:pt>
                <c:pt idx="17">
                  <c:v>14.166666666666666</c:v>
                </c:pt>
                <c:pt idx="18">
                  <c:v>15</c:v>
                </c:pt>
                <c:pt idx="19">
                  <c:v>15.833333333333334</c:v>
                </c:pt>
                <c:pt idx="20">
                  <c:v>16.666666666666668</c:v>
                </c:pt>
                <c:pt idx="21">
                  <c:v>17.5</c:v>
                </c:pt>
                <c:pt idx="22">
                  <c:v>18.333333333333332</c:v>
                </c:pt>
                <c:pt idx="23">
                  <c:v>19.166666666666668</c:v>
                </c:pt>
                <c:pt idx="24">
                  <c:v>20</c:v>
                </c:pt>
                <c:pt idx="25">
                  <c:v>20.833333333333332</c:v>
                </c:pt>
                <c:pt idx="26">
                  <c:v>21.666666666666668</c:v>
                </c:pt>
                <c:pt idx="27">
                  <c:v>22.5</c:v>
                </c:pt>
                <c:pt idx="28">
                  <c:v>23.333333333333332</c:v>
                </c:pt>
                <c:pt idx="29">
                  <c:v>24.166666666666668</c:v>
                </c:pt>
                <c:pt idx="30">
                  <c:v>25</c:v>
                </c:pt>
                <c:pt idx="31">
                  <c:v>25.833333333333332</c:v>
                </c:pt>
                <c:pt idx="32">
                  <c:v>26.666666666666668</c:v>
                </c:pt>
                <c:pt idx="33">
                  <c:v>27.5</c:v>
                </c:pt>
                <c:pt idx="34">
                  <c:v>28.333333333333332</c:v>
                </c:pt>
                <c:pt idx="35">
                  <c:v>29.166666666666668</c:v>
                </c:pt>
                <c:pt idx="36">
                  <c:v>30</c:v>
                </c:pt>
                <c:pt idx="37">
                  <c:v>30.833333333333332</c:v>
                </c:pt>
                <c:pt idx="38">
                  <c:v>31.666666666666668</c:v>
                </c:pt>
                <c:pt idx="39">
                  <c:v>32.5</c:v>
                </c:pt>
                <c:pt idx="40">
                  <c:v>33.333333333333336</c:v>
                </c:pt>
                <c:pt idx="41">
                  <c:v>34.166666666666664</c:v>
                </c:pt>
                <c:pt idx="42">
                  <c:v>35</c:v>
                </c:pt>
                <c:pt idx="43">
                  <c:v>35.833333333333336</c:v>
                </c:pt>
                <c:pt idx="44">
                  <c:v>36.666666666666664</c:v>
                </c:pt>
                <c:pt idx="45">
                  <c:v>37.5</c:v>
                </c:pt>
                <c:pt idx="46">
                  <c:v>38.333333333333336</c:v>
                </c:pt>
                <c:pt idx="47">
                  <c:v>39.166666666666664</c:v>
                </c:pt>
                <c:pt idx="48">
                  <c:v>40</c:v>
                </c:pt>
                <c:pt idx="49">
                  <c:v>40.833333333333336</c:v>
                </c:pt>
                <c:pt idx="50">
                  <c:v>41.666666666666664</c:v>
                </c:pt>
                <c:pt idx="51">
                  <c:v>42.5</c:v>
                </c:pt>
                <c:pt idx="52">
                  <c:v>43.333333333333336</c:v>
                </c:pt>
                <c:pt idx="53">
                  <c:v>44.166666666666664</c:v>
                </c:pt>
                <c:pt idx="54">
                  <c:v>45</c:v>
                </c:pt>
                <c:pt idx="55">
                  <c:v>45.833333333333336</c:v>
                </c:pt>
                <c:pt idx="56">
                  <c:v>46.666666666666664</c:v>
                </c:pt>
                <c:pt idx="57">
                  <c:v>47.5</c:v>
                </c:pt>
                <c:pt idx="58">
                  <c:v>48.333333333333336</c:v>
                </c:pt>
                <c:pt idx="59">
                  <c:v>49.166666666666664</c:v>
                </c:pt>
                <c:pt idx="60">
                  <c:v>50</c:v>
                </c:pt>
                <c:pt idx="61">
                  <c:v>50.833333333333336</c:v>
                </c:pt>
                <c:pt idx="62">
                  <c:v>51.666666666666664</c:v>
                </c:pt>
                <c:pt idx="63">
                  <c:v>52.5</c:v>
                </c:pt>
                <c:pt idx="64">
                  <c:v>53.333333333333336</c:v>
                </c:pt>
                <c:pt idx="65">
                  <c:v>54.166666666666664</c:v>
                </c:pt>
                <c:pt idx="66">
                  <c:v>55</c:v>
                </c:pt>
                <c:pt idx="67">
                  <c:v>55.833333333333336</c:v>
                </c:pt>
                <c:pt idx="68">
                  <c:v>56.666666666666664</c:v>
                </c:pt>
                <c:pt idx="69">
                  <c:v>57.5</c:v>
                </c:pt>
                <c:pt idx="70">
                  <c:v>58.333333333333336</c:v>
                </c:pt>
                <c:pt idx="71">
                  <c:v>59.166666666666664</c:v>
                </c:pt>
                <c:pt idx="72">
                  <c:v>60</c:v>
                </c:pt>
                <c:pt idx="73">
                  <c:v>60.833333333333336</c:v>
                </c:pt>
                <c:pt idx="74">
                  <c:v>61.666666666666664</c:v>
                </c:pt>
                <c:pt idx="75">
                  <c:v>62.5</c:v>
                </c:pt>
                <c:pt idx="76">
                  <c:v>63.333333333333336</c:v>
                </c:pt>
                <c:pt idx="77">
                  <c:v>64.166666666666671</c:v>
                </c:pt>
                <c:pt idx="78">
                  <c:v>65</c:v>
                </c:pt>
                <c:pt idx="79">
                  <c:v>65.833333333333329</c:v>
                </c:pt>
                <c:pt idx="80">
                  <c:v>66.666666666666671</c:v>
                </c:pt>
                <c:pt idx="81">
                  <c:v>67.5</c:v>
                </c:pt>
                <c:pt idx="82">
                  <c:v>68.333333333333329</c:v>
                </c:pt>
                <c:pt idx="83">
                  <c:v>69.166666666666671</c:v>
                </c:pt>
                <c:pt idx="84">
                  <c:v>70</c:v>
                </c:pt>
                <c:pt idx="85">
                  <c:v>70.833333333333329</c:v>
                </c:pt>
                <c:pt idx="86">
                  <c:v>71.666666666666671</c:v>
                </c:pt>
                <c:pt idx="87">
                  <c:v>72.5</c:v>
                </c:pt>
                <c:pt idx="88">
                  <c:v>73.333333333333329</c:v>
                </c:pt>
                <c:pt idx="89">
                  <c:v>74.166666666666671</c:v>
                </c:pt>
                <c:pt idx="90">
                  <c:v>75</c:v>
                </c:pt>
                <c:pt idx="91">
                  <c:v>75.833333333333329</c:v>
                </c:pt>
                <c:pt idx="92">
                  <c:v>76.666666666666671</c:v>
                </c:pt>
                <c:pt idx="93">
                  <c:v>77.5</c:v>
                </c:pt>
                <c:pt idx="94">
                  <c:v>78.333333333333329</c:v>
                </c:pt>
                <c:pt idx="95">
                  <c:v>79.166666666666671</c:v>
                </c:pt>
                <c:pt idx="96">
                  <c:v>80</c:v>
                </c:pt>
                <c:pt idx="97">
                  <c:v>80.833333333333329</c:v>
                </c:pt>
                <c:pt idx="98">
                  <c:v>81.666666666666671</c:v>
                </c:pt>
                <c:pt idx="99">
                  <c:v>82.5</c:v>
                </c:pt>
                <c:pt idx="100">
                  <c:v>83.333333333333329</c:v>
                </c:pt>
                <c:pt idx="101">
                  <c:v>84.166666666666671</c:v>
                </c:pt>
                <c:pt idx="102">
                  <c:v>85</c:v>
                </c:pt>
                <c:pt idx="103">
                  <c:v>85.833333333333329</c:v>
                </c:pt>
                <c:pt idx="104">
                  <c:v>86.666666666666671</c:v>
                </c:pt>
                <c:pt idx="105">
                  <c:v>87.5</c:v>
                </c:pt>
                <c:pt idx="106">
                  <c:v>88.333333333333329</c:v>
                </c:pt>
                <c:pt idx="107">
                  <c:v>89.166666666666671</c:v>
                </c:pt>
                <c:pt idx="108">
                  <c:v>90</c:v>
                </c:pt>
                <c:pt idx="109">
                  <c:v>90.833333333333329</c:v>
                </c:pt>
                <c:pt idx="110">
                  <c:v>91.666666666666671</c:v>
                </c:pt>
                <c:pt idx="111">
                  <c:v>92.5</c:v>
                </c:pt>
                <c:pt idx="112">
                  <c:v>93.333333333333329</c:v>
                </c:pt>
                <c:pt idx="113">
                  <c:v>94.166666666666671</c:v>
                </c:pt>
                <c:pt idx="114">
                  <c:v>95</c:v>
                </c:pt>
                <c:pt idx="115">
                  <c:v>95.833333333333329</c:v>
                </c:pt>
                <c:pt idx="116">
                  <c:v>96.666666666666671</c:v>
                </c:pt>
                <c:pt idx="117">
                  <c:v>97.5</c:v>
                </c:pt>
                <c:pt idx="118">
                  <c:v>98.333333333333329</c:v>
                </c:pt>
                <c:pt idx="119">
                  <c:v>99.166666666666671</c:v>
                </c:pt>
                <c:pt idx="120">
                  <c:v>100</c:v>
                </c:pt>
                <c:pt idx="121">
                  <c:v>100.83333333333333</c:v>
                </c:pt>
                <c:pt idx="122">
                  <c:v>101.66666666666667</c:v>
                </c:pt>
                <c:pt idx="123">
                  <c:v>102.5</c:v>
                </c:pt>
                <c:pt idx="124">
                  <c:v>103.33333333333333</c:v>
                </c:pt>
                <c:pt idx="125">
                  <c:v>104.16666666666667</c:v>
                </c:pt>
                <c:pt idx="126">
                  <c:v>105</c:v>
                </c:pt>
                <c:pt idx="127">
                  <c:v>105.83333333333333</c:v>
                </c:pt>
                <c:pt idx="128">
                  <c:v>106.66666666666667</c:v>
                </c:pt>
                <c:pt idx="129">
                  <c:v>107.5</c:v>
                </c:pt>
                <c:pt idx="130">
                  <c:v>108.33333333333333</c:v>
                </c:pt>
              </c:numCache>
            </c:numRef>
          </c:xVal>
          <c:yVal>
            <c:numRef>
              <c:f>Generalized_fire_Delay!$M$43:$M$173</c:f>
              <c:numCache>
                <c:formatCode>0.0</c:formatCode>
                <c:ptCount val="131"/>
                <c:pt idx="0">
                  <c:v>0</c:v>
                </c:pt>
                <c:pt idx="1">
                  <c:v>0.1111111111111111</c:v>
                </c:pt>
                <c:pt idx="2">
                  <c:v>0.44444444444444442</c:v>
                </c:pt>
                <c:pt idx="3">
                  <c:v>1</c:v>
                </c:pt>
                <c:pt idx="4">
                  <c:v>1.7777777777777777</c:v>
                </c:pt>
                <c:pt idx="5">
                  <c:v>2.7777777777777781</c:v>
                </c:pt>
                <c:pt idx="6">
                  <c:v>4</c:v>
                </c:pt>
                <c:pt idx="7">
                  <c:v>5.4444444444444455</c:v>
                </c:pt>
                <c:pt idx="8">
                  <c:v>7.1111111111111107</c:v>
                </c:pt>
                <c:pt idx="9">
                  <c:v>9</c:v>
                </c:pt>
                <c:pt idx="10">
                  <c:v>11.111111111111112</c:v>
                </c:pt>
                <c:pt idx="11">
                  <c:v>13.444444444444443</c:v>
                </c:pt>
                <c:pt idx="12">
                  <c:v>16</c:v>
                </c:pt>
                <c:pt idx="13">
                  <c:v>18.777777777777775</c:v>
                </c:pt>
                <c:pt idx="14">
                  <c:v>21.777777777777782</c:v>
                </c:pt>
                <c:pt idx="15">
                  <c:v>25</c:v>
                </c:pt>
                <c:pt idx="16">
                  <c:v>28.444444444444443</c:v>
                </c:pt>
                <c:pt idx="17">
                  <c:v>32.222222222222229</c:v>
                </c:pt>
                <c:pt idx="18">
                  <c:v>0.44444444444444442</c:v>
                </c:pt>
                <c:pt idx="19">
                  <c:v>1</c:v>
                </c:pt>
                <c:pt idx="20">
                  <c:v>1.7777777777777777</c:v>
                </c:pt>
                <c:pt idx="21">
                  <c:v>2.7777777777777781</c:v>
                </c:pt>
                <c:pt idx="22">
                  <c:v>4</c:v>
                </c:pt>
                <c:pt idx="23">
                  <c:v>5.4444444444444455</c:v>
                </c:pt>
                <c:pt idx="24">
                  <c:v>7.1111111111111107</c:v>
                </c:pt>
                <c:pt idx="25">
                  <c:v>9</c:v>
                </c:pt>
                <c:pt idx="26">
                  <c:v>11.111111111111112</c:v>
                </c:pt>
                <c:pt idx="27">
                  <c:v>13.444444444444443</c:v>
                </c:pt>
                <c:pt idx="28">
                  <c:v>16</c:v>
                </c:pt>
                <c:pt idx="29">
                  <c:v>18.777777777777775</c:v>
                </c:pt>
                <c:pt idx="30">
                  <c:v>21.777777777777782</c:v>
                </c:pt>
                <c:pt idx="31">
                  <c:v>25</c:v>
                </c:pt>
                <c:pt idx="32">
                  <c:v>28.444444444444443</c:v>
                </c:pt>
                <c:pt idx="33">
                  <c:v>32.111111111111114</c:v>
                </c:pt>
                <c:pt idx="34">
                  <c:v>36</c:v>
                </c:pt>
                <c:pt idx="35">
                  <c:v>40.111111111111107</c:v>
                </c:pt>
                <c:pt idx="36">
                  <c:v>44.44444444444445</c:v>
                </c:pt>
                <c:pt idx="37">
                  <c:v>49</c:v>
                </c:pt>
                <c:pt idx="38">
                  <c:v>53.777777777777771</c:v>
                </c:pt>
                <c:pt idx="39">
                  <c:v>58.603699110612204</c:v>
                </c:pt>
                <c:pt idx="40">
                  <c:v>58.603699110612204</c:v>
                </c:pt>
                <c:pt idx="41">
                  <c:v>58.603699110612204</c:v>
                </c:pt>
                <c:pt idx="42">
                  <c:v>58.603699110612204</c:v>
                </c:pt>
                <c:pt idx="43">
                  <c:v>58.603699110612204</c:v>
                </c:pt>
                <c:pt idx="44">
                  <c:v>58.603699110612204</c:v>
                </c:pt>
                <c:pt idx="45">
                  <c:v>58.603699110612204</c:v>
                </c:pt>
                <c:pt idx="46">
                  <c:v>58.603699110612204</c:v>
                </c:pt>
                <c:pt idx="47">
                  <c:v>58.603699110612204</c:v>
                </c:pt>
                <c:pt idx="48">
                  <c:v>58.603699110612204</c:v>
                </c:pt>
                <c:pt idx="49">
                  <c:v>58.603699110612204</c:v>
                </c:pt>
                <c:pt idx="50">
                  <c:v>58.603699110612204</c:v>
                </c:pt>
                <c:pt idx="51">
                  <c:v>58.603699110612204</c:v>
                </c:pt>
                <c:pt idx="52">
                  <c:v>58.603699110612204</c:v>
                </c:pt>
                <c:pt idx="53">
                  <c:v>58.603699110612204</c:v>
                </c:pt>
                <c:pt idx="54">
                  <c:v>58.603699110612204</c:v>
                </c:pt>
                <c:pt idx="55">
                  <c:v>58.603699110612204</c:v>
                </c:pt>
                <c:pt idx="56">
                  <c:v>58.603699110612204</c:v>
                </c:pt>
                <c:pt idx="57">
                  <c:v>58.603699110612204</c:v>
                </c:pt>
                <c:pt idx="58">
                  <c:v>58.603699110612204</c:v>
                </c:pt>
                <c:pt idx="59">
                  <c:v>58.603699110612204</c:v>
                </c:pt>
                <c:pt idx="60">
                  <c:v>58.603699110612204</c:v>
                </c:pt>
                <c:pt idx="61">
                  <c:v>58.603699110612204</c:v>
                </c:pt>
                <c:pt idx="62">
                  <c:v>58.603699110612204</c:v>
                </c:pt>
                <c:pt idx="63">
                  <c:v>58.31030487007974</c:v>
                </c:pt>
                <c:pt idx="64">
                  <c:v>56.143510943128987</c:v>
                </c:pt>
                <c:pt idx="65">
                  <c:v>53.976717016178227</c:v>
                </c:pt>
                <c:pt idx="66">
                  <c:v>51.809923089227496</c:v>
                </c:pt>
                <c:pt idx="67">
                  <c:v>49.643129162276736</c:v>
                </c:pt>
                <c:pt idx="68">
                  <c:v>47.476335235325983</c:v>
                </c:pt>
                <c:pt idx="69">
                  <c:v>45.309541308375245</c:v>
                </c:pt>
                <c:pt idx="70">
                  <c:v>43.142747381424485</c:v>
                </c:pt>
                <c:pt idx="71">
                  <c:v>40.975953454473732</c:v>
                </c:pt>
                <c:pt idx="72">
                  <c:v>38.809159527522993</c:v>
                </c:pt>
                <c:pt idx="73">
                  <c:v>36.642365600572241</c:v>
                </c:pt>
                <c:pt idx="74">
                  <c:v>34.475571673621481</c:v>
                </c:pt>
                <c:pt idx="75">
                  <c:v>32.308777746670749</c:v>
                </c:pt>
                <c:pt idx="76">
                  <c:v>30.141983819719989</c:v>
                </c:pt>
                <c:pt idx="77">
                  <c:v>27.975189892769233</c:v>
                </c:pt>
                <c:pt idx="78">
                  <c:v>25.808395965818498</c:v>
                </c:pt>
                <c:pt idx="79">
                  <c:v>23.641602038867742</c:v>
                </c:pt>
                <c:pt idx="80">
                  <c:v>21.474808111916989</c:v>
                </c:pt>
                <c:pt idx="81">
                  <c:v>19.308014184966254</c:v>
                </c:pt>
                <c:pt idx="82">
                  <c:v>17.141220258015498</c:v>
                </c:pt>
                <c:pt idx="83">
                  <c:v>14.974426331064739</c:v>
                </c:pt>
                <c:pt idx="84">
                  <c:v>12.807632404114004</c:v>
                </c:pt>
                <c:pt idx="85">
                  <c:v>10.640838477163248</c:v>
                </c:pt>
                <c:pt idx="86">
                  <c:v>8.4740445502124917</c:v>
                </c:pt>
                <c:pt idx="87">
                  <c:v>6.307250623261754</c:v>
                </c:pt>
                <c:pt idx="88">
                  <c:v>4.1404566963109986</c:v>
                </c:pt>
                <c:pt idx="89">
                  <c:v>1.9736627693602429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3BB-4698-ACBB-4386432F5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97956080"/>
        <c:axId val="-797955536"/>
      </c:scatterChart>
      <c:valAx>
        <c:axId val="-79795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Time (min)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7955536"/>
        <c:crosses val="autoZero"/>
        <c:crossBetween val="midCat"/>
      </c:valAx>
      <c:valAx>
        <c:axId val="-79795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HRR (MW)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7979560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E0F6-951C-425C-9332-0C102B531294}" type="datetimeFigureOut">
              <a:rPr lang="en-GB" smtClean="0"/>
              <a:t>11/05/2019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FAC84-B53D-4C74-88DB-C6F7F1D6CFF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3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12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77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820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82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022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350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Mk is amount of combustible</a:t>
            </a:r>
            <a:r>
              <a:rPr lang="en-US" baseline="0" dirty="0" smtClean="0"/>
              <a:t> material, Hu is net calorific value, psi is for protected fire loads</a:t>
            </a:r>
          </a:p>
          <a:p>
            <a:r>
              <a:rPr lang="en-US" baseline="0" dirty="0" smtClean="0"/>
              <a:t>Factors: activation risk due to size of the compartment, type of occupancy, active FF 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Combustione</a:t>
            </a:r>
            <a:r>
              <a:rPr lang="en-US" dirty="0" smtClean="0"/>
              <a:t> non </a:t>
            </a:r>
            <a:r>
              <a:rPr lang="en-US" dirty="0" err="1" smtClean="0"/>
              <a:t>perfetta</a:t>
            </a:r>
            <a:r>
              <a:rPr lang="en-US" dirty="0" smtClean="0"/>
              <a:t>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7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59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Realistic fire scenario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6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Per </a:t>
            </a:r>
            <a:r>
              <a:rPr lang="en-US" baseline="0" dirty="0" err="1" smtClean="0"/>
              <a:t>sicurezza</a:t>
            </a:r>
            <a:r>
              <a:rPr lang="en-US" baseline="0" dirty="0" smtClean="0"/>
              <a:t>. Molto + </a:t>
            </a:r>
            <a:r>
              <a:rPr lang="en-US" baseline="0" dirty="0" err="1" smtClean="0"/>
              <a:t>irrealistico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generallizato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analisi</a:t>
            </a:r>
            <a:r>
              <a:rPr lang="en-US" baseline="0" dirty="0" smtClean="0"/>
              <a:t> a 35 </a:t>
            </a:r>
            <a:r>
              <a:rPr lang="en-US" baseline="0" dirty="0" err="1" smtClean="0"/>
              <a:t>minuti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gravoso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beni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persi</a:t>
            </a:r>
            <a:r>
              <a:rPr lang="en-US" baseline="0" dirty="0" smtClean="0"/>
              <a:t>, not interested in the fire resistance not even in the structure), </a:t>
            </a:r>
            <a:r>
              <a:rPr lang="en-US" baseline="0" dirty="0" err="1" smtClean="0"/>
              <a:t>ff</a:t>
            </a:r>
            <a:r>
              <a:rPr lang="en-US" baseline="0" dirty="0" smtClean="0"/>
              <a:t> intervention (defense strategy).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39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09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41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84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08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498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First, definition</a:t>
            </a:r>
            <a:r>
              <a:rPr lang="en-GB" baseline="0" dirty="0" smtClean="0"/>
              <a:t> of the accident scenario.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33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33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384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457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1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0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19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Life safety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sym typeface="Wingdings" panose="05000000000000000000" pitchFamily="2" charset="2"/>
              </a:rPr>
              <a:t>seveso</a:t>
            </a:r>
            <a:r>
              <a:rPr lang="en-GB" dirty="0" smtClean="0">
                <a:sym typeface="Wingdings" panose="05000000000000000000" pitchFamily="2" charset="2"/>
              </a:rPr>
              <a:t> directive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Conservative for structural effects (SLS)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040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</a:t>
            </a:r>
            <a:r>
              <a:rPr lang="en-GB" baseline="0" dirty="0" smtClean="0"/>
              <a:t> the top, panels that are released in case of an explosion. </a:t>
            </a:r>
            <a:r>
              <a:rPr lang="en-GB" baseline="0" dirty="0" err="1" smtClean="0"/>
              <a:t>Contrafforti</a:t>
            </a:r>
            <a:r>
              <a:rPr lang="en-GB" baseline="0" dirty="0" smtClean="0"/>
              <a:t>. Shape: deviate the flux towards the top and gives stiffness in the horizontal plan. </a:t>
            </a:r>
          </a:p>
          <a:p>
            <a:r>
              <a:rPr lang="en-GB" baseline="0" dirty="0" smtClean="0"/>
              <a:t>Barriers to protect the area</a:t>
            </a:r>
          </a:p>
          <a:p>
            <a:r>
              <a:rPr lang="en-GB" baseline="0" dirty="0" smtClean="0"/>
              <a:t>Blast resisting doors + steel structure to reinforce and sustain the top level.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9704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While is &gt; 30 mbar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78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745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65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95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Capacitor banks: explosion risk</a:t>
            </a:r>
          </a:p>
          <a:p>
            <a:r>
              <a:rPr lang="en-GB" dirty="0" smtClean="0"/>
              <a:t>Technical room: fire risk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18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71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Annecy</a:t>
            </a:r>
            <a:r>
              <a:rPr lang="en-GB" baseline="0" dirty="0" smtClean="0"/>
              <a:t> earthquake. Non structural element damage. Could have been equipment. </a:t>
            </a:r>
          </a:p>
          <a:p>
            <a:r>
              <a:rPr lang="en-GB" baseline="0" dirty="0" smtClean="0"/>
              <a:t>Design spectrum was lower than the earthquake that occur for certain frequencies. Now design spectrum has been increased.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60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Design</a:t>
            </a:r>
            <a:r>
              <a:rPr lang="en-GB" baseline="0" dirty="0" smtClean="0"/>
              <a:t> for this type of event. </a:t>
            </a:r>
          </a:p>
          <a:p>
            <a:r>
              <a:rPr lang="en-GB" baseline="0" dirty="0" smtClean="0"/>
              <a:t>Importance factor is related to the consequences. It depends on the type of building. At CERN it is considered 1.0 (industrial buildings); in general it can be 1.5 (hospital).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663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02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8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80" y="2603638"/>
            <a:ext cx="1668840" cy="1650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F4E0A6-B000-E949-B7B2-BBB44381C0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11" y="0"/>
            <a:ext cx="12372622" cy="6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5248625" y="2582248"/>
            <a:ext cx="1694751" cy="1693505"/>
            <a:chOff x="5002612" y="2336416"/>
            <a:chExt cx="2186777" cy="2185169"/>
          </a:xfrm>
        </p:grpSpPr>
        <p:sp>
          <p:nvSpPr>
            <p:cNvPr id="7" name="Rectangle 6"/>
            <p:cNvSpPr/>
            <p:nvPr userDrawn="1"/>
          </p:nvSpPr>
          <p:spPr>
            <a:xfrm>
              <a:off x="5002612" y="2336416"/>
              <a:ext cx="2186777" cy="21851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580" y="2603638"/>
              <a:ext cx="1668840" cy="16507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42" y="4300467"/>
            <a:ext cx="1671914" cy="2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260975" y="2603500"/>
            <a:ext cx="1670050" cy="1651000"/>
            <a:chOff x="3314" y="1640"/>
            <a:chExt cx="1052" cy="1040"/>
          </a:xfrm>
          <a:solidFill>
            <a:schemeClr val="tx1"/>
          </a:solidFill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400" y="1928"/>
              <a:ext cx="137" cy="159"/>
            </a:xfrm>
            <a:custGeom>
              <a:avLst/>
              <a:gdLst>
                <a:gd name="T0" fmla="*/ 134 w 137"/>
                <a:gd name="T1" fmla="*/ 143 h 159"/>
                <a:gd name="T2" fmla="*/ 117 w 137"/>
                <a:gd name="T3" fmla="*/ 151 h 159"/>
                <a:gd name="T4" fmla="*/ 92 w 137"/>
                <a:gd name="T5" fmla="*/ 157 h 159"/>
                <a:gd name="T6" fmla="*/ 82 w 137"/>
                <a:gd name="T7" fmla="*/ 159 h 159"/>
                <a:gd name="T8" fmla="*/ 48 w 137"/>
                <a:gd name="T9" fmla="*/ 153 h 159"/>
                <a:gd name="T10" fmla="*/ 22 w 137"/>
                <a:gd name="T11" fmla="*/ 137 h 159"/>
                <a:gd name="T12" fmla="*/ 5 w 137"/>
                <a:gd name="T13" fmla="*/ 111 h 159"/>
                <a:gd name="T14" fmla="*/ 0 w 137"/>
                <a:gd name="T15" fmla="*/ 79 h 159"/>
                <a:gd name="T16" fmla="*/ 1 w 137"/>
                <a:gd name="T17" fmla="*/ 62 h 159"/>
                <a:gd name="T18" fmla="*/ 12 w 137"/>
                <a:gd name="T19" fmla="*/ 33 h 159"/>
                <a:gd name="T20" fmla="*/ 35 w 137"/>
                <a:gd name="T21" fmla="*/ 13 h 159"/>
                <a:gd name="T22" fmla="*/ 67 w 137"/>
                <a:gd name="T23" fmla="*/ 2 h 159"/>
                <a:gd name="T24" fmla="*/ 84 w 137"/>
                <a:gd name="T25" fmla="*/ 0 h 159"/>
                <a:gd name="T26" fmla="*/ 112 w 137"/>
                <a:gd name="T27" fmla="*/ 3 h 159"/>
                <a:gd name="T28" fmla="*/ 137 w 137"/>
                <a:gd name="T29" fmla="*/ 10 h 159"/>
                <a:gd name="T30" fmla="*/ 134 w 137"/>
                <a:gd name="T31" fmla="*/ 20 h 159"/>
                <a:gd name="T32" fmla="*/ 130 w 137"/>
                <a:gd name="T33" fmla="*/ 29 h 159"/>
                <a:gd name="T34" fmla="*/ 122 w 137"/>
                <a:gd name="T35" fmla="*/ 22 h 159"/>
                <a:gd name="T36" fmla="*/ 98 w 137"/>
                <a:gd name="T37" fmla="*/ 12 h 159"/>
                <a:gd name="T38" fmla="*/ 82 w 137"/>
                <a:gd name="T39" fmla="*/ 10 h 159"/>
                <a:gd name="T40" fmla="*/ 61 w 137"/>
                <a:gd name="T41" fmla="*/ 14 h 159"/>
                <a:gd name="T42" fmla="*/ 42 w 137"/>
                <a:gd name="T43" fmla="*/ 27 h 159"/>
                <a:gd name="T44" fmla="*/ 28 w 137"/>
                <a:gd name="T45" fmla="*/ 49 h 159"/>
                <a:gd name="T46" fmla="*/ 22 w 137"/>
                <a:gd name="T47" fmla="*/ 79 h 159"/>
                <a:gd name="T48" fmla="*/ 24 w 137"/>
                <a:gd name="T49" fmla="*/ 94 h 159"/>
                <a:gd name="T50" fmla="*/ 34 w 137"/>
                <a:gd name="T51" fmla="*/ 120 h 159"/>
                <a:gd name="T52" fmla="*/ 52 w 137"/>
                <a:gd name="T53" fmla="*/ 137 h 159"/>
                <a:gd name="T54" fmla="*/ 74 w 137"/>
                <a:gd name="T55" fmla="*/ 146 h 159"/>
                <a:gd name="T56" fmla="*/ 85 w 137"/>
                <a:gd name="T57" fmla="*/ 147 h 159"/>
                <a:gd name="T58" fmla="*/ 102 w 137"/>
                <a:gd name="T59" fmla="*/ 144 h 159"/>
                <a:gd name="T60" fmla="*/ 117 w 137"/>
                <a:gd name="T61" fmla="*/ 139 h 159"/>
                <a:gd name="T62" fmla="*/ 137 w 137"/>
                <a:gd name="T63" fmla="*/ 124 h 159"/>
                <a:gd name="T64" fmla="*/ 134 w 137"/>
                <a:gd name="T65" fmla="*/ 14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59">
                  <a:moveTo>
                    <a:pt x="134" y="143"/>
                  </a:moveTo>
                  <a:lnTo>
                    <a:pt x="134" y="143"/>
                  </a:lnTo>
                  <a:lnTo>
                    <a:pt x="127" y="147"/>
                  </a:lnTo>
                  <a:lnTo>
                    <a:pt x="117" y="151"/>
                  </a:lnTo>
                  <a:lnTo>
                    <a:pt x="101" y="156"/>
                  </a:lnTo>
                  <a:lnTo>
                    <a:pt x="92" y="157"/>
                  </a:lnTo>
                  <a:lnTo>
                    <a:pt x="82" y="159"/>
                  </a:lnTo>
                  <a:lnTo>
                    <a:pt x="82" y="159"/>
                  </a:lnTo>
                  <a:lnTo>
                    <a:pt x="65" y="157"/>
                  </a:lnTo>
                  <a:lnTo>
                    <a:pt x="48" y="153"/>
                  </a:lnTo>
                  <a:lnTo>
                    <a:pt x="34" y="146"/>
                  </a:lnTo>
                  <a:lnTo>
                    <a:pt x="22" y="137"/>
                  </a:lnTo>
                  <a:lnTo>
                    <a:pt x="12" y="124"/>
                  </a:lnTo>
                  <a:lnTo>
                    <a:pt x="5" y="111"/>
                  </a:lnTo>
                  <a:lnTo>
                    <a:pt x="1" y="96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62"/>
                  </a:lnTo>
                  <a:lnTo>
                    <a:pt x="5" y="46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5" y="13"/>
                  </a:lnTo>
                  <a:lnTo>
                    <a:pt x="50" y="6"/>
                  </a:lnTo>
                  <a:lnTo>
                    <a:pt x="67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98" y="0"/>
                  </a:lnTo>
                  <a:lnTo>
                    <a:pt x="112" y="3"/>
                  </a:lnTo>
                  <a:lnTo>
                    <a:pt x="127" y="7"/>
                  </a:lnTo>
                  <a:lnTo>
                    <a:pt x="137" y="10"/>
                  </a:lnTo>
                  <a:lnTo>
                    <a:pt x="137" y="10"/>
                  </a:lnTo>
                  <a:lnTo>
                    <a:pt x="134" y="20"/>
                  </a:lnTo>
                  <a:lnTo>
                    <a:pt x="131" y="29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22" y="22"/>
                  </a:lnTo>
                  <a:lnTo>
                    <a:pt x="111" y="16"/>
                  </a:lnTo>
                  <a:lnTo>
                    <a:pt x="9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72" y="10"/>
                  </a:lnTo>
                  <a:lnTo>
                    <a:pt x="61" y="14"/>
                  </a:lnTo>
                  <a:lnTo>
                    <a:pt x="51" y="19"/>
                  </a:lnTo>
                  <a:lnTo>
                    <a:pt x="42" y="27"/>
                  </a:lnTo>
                  <a:lnTo>
                    <a:pt x="34" y="36"/>
                  </a:lnTo>
                  <a:lnTo>
                    <a:pt x="28" y="49"/>
                  </a:lnTo>
                  <a:lnTo>
                    <a:pt x="24" y="63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4" y="94"/>
                  </a:lnTo>
                  <a:lnTo>
                    <a:pt x="28" y="107"/>
                  </a:lnTo>
                  <a:lnTo>
                    <a:pt x="34" y="120"/>
                  </a:lnTo>
                  <a:lnTo>
                    <a:pt x="42" y="129"/>
                  </a:lnTo>
                  <a:lnTo>
                    <a:pt x="52" y="137"/>
                  </a:lnTo>
                  <a:lnTo>
                    <a:pt x="62" y="143"/>
                  </a:lnTo>
                  <a:lnTo>
                    <a:pt x="74" y="146"/>
                  </a:lnTo>
                  <a:lnTo>
                    <a:pt x="85" y="147"/>
                  </a:lnTo>
                  <a:lnTo>
                    <a:pt x="85" y="147"/>
                  </a:lnTo>
                  <a:lnTo>
                    <a:pt x="94" y="146"/>
                  </a:lnTo>
                  <a:lnTo>
                    <a:pt x="102" y="144"/>
                  </a:lnTo>
                  <a:lnTo>
                    <a:pt x="110" y="143"/>
                  </a:lnTo>
                  <a:lnTo>
                    <a:pt x="117" y="139"/>
                  </a:lnTo>
                  <a:lnTo>
                    <a:pt x="127" y="131"/>
                  </a:lnTo>
                  <a:lnTo>
                    <a:pt x="137" y="124"/>
                  </a:lnTo>
                  <a:lnTo>
                    <a:pt x="137" y="126"/>
                  </a:lnTo>
                  <a:lnTo>
                    <a:pt x="13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562" y="1931"/>
              <a:ext cx="96" cy="153"/>
            </a:xfrm>
            <a:custGeom>
              <a:avLst/>
              <a:gdLst>
                <a:gd name="T0" fmla="*/ 95 w 96"/>
                <a:gd name="T1" fmla="*/ 144 h 153"/>
                <a:gd name="T2" fmla="*/ 95 w 96"/>
                <a:gd name="T3" fmla="*/ 144 h 153"/>
                <a:gd name="T4" fmla="*/ 96 w 96"/>
                <a:gd name="T5" fmla="*/ 136 h 153"/>
                <a:gd name="T6" fmla="*/ 96 w 96"/>
                <a:gd name="T7" fmla="*/ 136 h 153"/>
                <a:gd name="T8" fmla="*/ 59 w 96"/>
                <a:gd name="T9" fmla="*/ 137 h 153"/>
                <a:gd name="T10" fmla="*/ 23 w 96"/>
                <a:gd name="T11" fmla="*/ 138 h 153"/>
                <a:gd name="T12" fmla="*/ 23 w 96"/>
                <a:gd name="T13" fmla="*/ 138 h 153"/>
                <a:gd name="T14" fmla="*/ 23 w 96"/>
                <a:gd name="T15" fmla="*/ 80 h 153"/>
                <a:gd name="T16" fmla="*/ 23 w 96"/>
                <a:gd name="T17" fmla="*/ 80 h 153"/>
                <a:gd name="T18" fmla="*/ 47 w 96"/>
                <a:gd name="T19" fmla="*/ 80 h 153"/>
                <a:gd name="T20" fmla="*/ 79 w 96"/>
                <a:gd name="T21" fmla="*/ 81 h 153"/>
                <a:gd name="T22" fmla="*/ 79 w 96"/>
                <a:gd name="T23" fmla="*/ 81 h 153"/>
                <a:gd name="T24" fmla="*/ 77 w 96"/>
                <a:gd name="T25" fmla="*/ 74 h 153"/>
                <a:gd name="T26" fmla="*/ 77 w 96"/>
                <a:gd name="T27" fmla="*/ 74 h 153"/>
                <a:gd name="T28" fmla="*/ 79 w 96"/>
                <a:gd name="T29" fmla="*/ 66 h 153"/>
                <a:gd name="T30" fmla="*/ 79 w 96"/>
                <a:gd name="T31" fmla="*/ 66 h 153"/>
                <a:gd name="T32" fmla="*/ 56 w 96"/>
                <a:gd name="T33" fmla="*/ 67 h 153"/>
                <a:gd name="T34" fmla="*/ 23 w 96"/>
                <a:gd name="T35" fmla="*/ 67 h 153"/>
                <a:gd name="T36" fmla="*/ 23 w 96"/>
                <a:gd name="T37" fmla="*/ 67 h 153"/>
                <a:gd name="T38" fmla="*/ 23 w 96"/>
                <a:gd name="T39" fmla="*/ 11 h 153"/>
                <a:gd name="T40" fmla="*/ 23 w 96"/>
                <a:gd name="T41" fmla="*/ 11 h 153"/>
                <a:gd name="T42" fmla="*/ 63 w 96"/>
                <a:gd name="T43" fmla="*/ 13 h 153"/>
                <a:gd name="T44" fmla="*/ 93 w 96"/>
                <a:gd name="T45" fmla="*/ 14 h 153"/>
                <a:gd name="T46" fmla="*/ 93 w 96"/>
                <a:gd name="T47" fmla="*/ 14 h 153"/>
                <a:gd name="T48" fmla="*/ 92 w 96"/>
                <a:gd name="T49" fmla="*/ 7 h 153"/>
                <a:gd name="T50" fmla="*/ 92 w 96"/>
                <a:gd name="T51" fmla="*/ 7 h 153"/>
                <a:gd name="T52" fmla="*/ 93 w 96"/>
                <a:gd name="T53" fmla="*/ 0 h 153"/>
                <a:gd name="T54" fmla="*/ 93 w 96"/>
                <a:gd name="T55" fmla="*/ 0 h 153"/>
                <a:gd name="T56" fmla="*/ 47 w 96"/>
                <a:gd name="T57" fmla="*/ 1 h 153"/>
                <a:gd name="T58" fmla="*/ 47 w 96"/>
                <a:gd name="T59" fmla="*/ 1 h 153"/>
                <a:gd name="T60" fmla="*/ 0 w 96"/>
                <a:gd name="T61" fmla="*/ 0 h 153"/>
                <a:gd name="T62" fmla="*/ 0 w 96"/>
                <a:gd name="T63" fmla="*/ 0 h 153"/>
                <a:gd name="T64" fmla="*/ 0 w 96"/>
                <a:gd name="T65" fmla="*/ 29 h 153"/>
                <a:gd name="T66" fmla="*/ 2 w 96"/>
                <a:gd name="T67" fmla="*/ 57 h 153"/>
                <a:gd name="T68" fmla="*/ 2 w 96"/>
                <a:gd name="T69" fmla="*/ 94 h 153"/>
                <a:gd name="T70" fmla="*/ 2 w 96"/>
                <a:gd name="T71" fmla="*/ 94 h 153"/>
                <a:gd name="T72" fmla="*/ 0 w 96"/>
                <a:gd name="T73" fmla="*/ 124 h 153"/>
                <a:gd name="T74" fmla="*/ 0 w 96"/>
                <a:gd name="T75" fmla="*/ 153 h 153"/>
                <a:gd name="T76" fmla="*/ 0 w 96"/>
                <a:gd name="T77" fmla="*/ 153 h 153"/>
                <a:gd name="T78" fmla="*/ 47 w 96"/>
                <a:gd name="T79" fmla="*/ 151 h 153"/>
                <a:gd name="T80" fmla="*/ 47 w 96"/>
                <a:gd name="T81" fmla="*/ 151 h 153"/>
                <a:gd name="T82" fmla="*/ 49 w 96"/>
                <a:gd name="T83" fmla="*/ 151 h 153"/>
                <a:gd name="T84" fmla="*/ 49 w 96"/>
                <a:gd name="T85" fmla="*/ 151 h 153"/>
                <a:gd name="T86" fmla="*/ 66 w 96"/>
                <a:gd name="T87" fmla="*/ 151 h 153"/>
                <a:gd name="T88" fmla="*/ 66 w 96"/>
                <a:gd name="T89" fmla="*/ 151 h 153"/>
                <a:gd name="T90" fmla="*/ 96 w 96"/>
                <a:gd name="T91" fmla="*/ 153 h 153"/>
                <a:gd name="T92" fmla="*/ 96 w 96"/>
                <a:gd name="T93" fmla="*/ 153 h 153"/>
                <a:gd name="T94" fmla="*/ 96 w 96"/>
                <a:gd name="T95" fmla="*/ 153 h 153"/>
                <a:gd name="T96" fmla="*/ 96 w 96"/>
                <a:gd name="T97" fmla="*/ 153 h 153"/>
                <a:gd name="T98" fmla="*/ 95 w 96"/>
                <a:gd name="T99" fmla="*/ 144 h 153"/>
                <a:gd name="T100" fmla="*/ 95 w 96"/>
                <a:gd name="T101" fmla="*/ 14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" h="153">
                  <a:moveTo>
                    <a:pt x="95" y="144"/>
                  </a:moveTo>
                  <a:lnTo>
                    <a:pt x="95" y="144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59" y="137"/>
                  </a:lnTo>
                  <a:lnTo>
                    <a:pt x="23" y="138"/>
                  </a:lnTo>
                  <a:lnTo>
                    <a:pt x="23" y="138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47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56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11"/>
                  </a:lnTo>
                  <a:lnTo>
                    <a:pt x="23" y="11"/>
                  </a:lnTo>
                  <a:lnTo>
                    <a:pt x="63" y="13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2" y="57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0" y="124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47" y="151"/>
                  </a:lnTo>
                  <a:lnTo>
                    <a:pt x="47" y="151"/>
                  </a:lnTo>
                  <a:lnTo>
                    <a:pt x="49" y="151"/>
                  </a:lnTo>
                  <a:lnTo>
                    <a:pt x="49" y="151"/>
                  </a:lnTo>
                  <a:lnTo>
                    <a:pt x="66" y="151"/>
                  </a:lnTo>
                  <a:lnTo>
                    <a:pt x="66" y="151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6" y="153"/>
                  </a:lnTo>
                  <a:lnTo>
                    <a:pt x="95" y="144"/>
                  </a:lnTo>
                  <a:lnTo>
                    <a:pt x="9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684" y="1931"/>
              <a:ext cx="117" cy="153"/>
            </a:xfrm>
            <a:custGeom>
              <a:avLst/>
              <a:gdLst>
                <a:gd name="T0" fmla="*/ 23 w 117"/>
                <a:gd name="T1" fmla="*/ 96 h 153"/>
                <a:gd name="T2" fmla="*/ 23 w 117"/>
                <a:gd name="T3" fmla="*/ 124 h 153"/>
                <a:gd name="T4" fmla="*/ 24 w 117"/>
                <a:gd name="T5" fmla="*/ 153 h 153"/>
                <a:gd name="T6" fmla="*/ 13 w 117"/>
                <a:gd name="T7" fmla="*/ 151 h 153"/>
                <a:gd name="T8" fmla="*/ 0 w 117"/>
                <a:gd name="T9" fmla="*/ 153 h 153"/>
                <a:gd name="T10" fmla="*/ 3 w 117"/>
                <a:gd name="T11" fmla="*/ 96 h 153"/>
                <a:gd name="T12" fmla="*/ 3 w 117"/>
                <a:gd name="T13" fmla="*/ 57 h 153"/>
                <a:gd name="T14" fmla="*/ 0 w 117"/>
                <a:gd name="T15" fmla="*/ 0 h 153"/>
                <a:gd name="T16" fmla="*/ 28 w 117"/>
                <a:gd name="T17" fmla="*/ 1 h 153"/>
                <a:gd name="T18" fmla="*/ 53 w 117"/>
                <a:gd name="T19" fmla="*/ 0 h 153"/>
                <a:gd name="T20" fmla="*/ 63 w 117"/>
                <a:gd name="T21" fmla="*/ 0 h 153"/>
                <a:gd name="T22" fmla="*/ 80 w 117"/>
                <a:gd name="T23" fmla="*/ 3 h 153"/>
                <a:gd name="T24" fmla="*/ 92 w 117"/>
                <a:gd name="T25" fmla="*/ 11 h 153"/>
                <a:gd name="T26" fmla="*/ 100 w 117"/>
                <a:gd name="T27" fmla="*/ 26 h 153"/>
                <a:gd name="T28" fmla="*/ 101 w 117"/>
                <a:gd name="T29" fmla="*/ 34 h 153"/>
                <a:gd name="T30" fmla="*/ 97 w 117"/>
                <a:gd name="T31" fmla="*/ 54 h 153"/>
                <a:gd name="T32" fmla="*/ 84 w 117"/>
                <a:gd name="T33" fmla="*/ 66 h 153"/>
                <a:gd name="T34" fmla="*/ 70 w 117"/>
                <a:gd name="T35" fmla="*/ 74 h 153"/>
                <a:gd name="T36" fmla="*/ 55 w 117"/>
                <a:gd name="T37" fmla="*/ 77 h 153"/>
                <a:gd name="T38" fmla="*/ 117 w 117"/>
                <a:gd name="T39" fmla="*/ 153 h 153"/>
                <a:gd name="T40" fmla="*/ 104 w 117"/>
                <a:gd name="T41" fmla="*/ 151 h 153"/>
                <a:gd name="T42" fmla="*/ 90 w 117"/>
                <a:gd name="T43" fmla="*/ 153 h 153"/>
                <a:gd name="T44" fmla="*/ 65 w 117"/>
                <a:gd name="T45" fmla="*/ 117 h 153"/>
                <a:gd name="T46" fmla="*/ 34 w 117"/>
                <a:gd name="T47" fmla="*/ 77 h 153"/>
                <a:gd name="T48" fmla="*/ 23 w 117"/>
                <a:gd name="T49" fmla="*/ 77 h 153"/>
                <a:gd name="T50" fmla="*/ 37 w 117"/>
                <a:gd name="T51" fmla="*/ 70 h 153"/>
                <a:gd name="T52" fmla="*/ 51 w 117"/>
                <a:gd name="T53" fmla="*/ 69 h 153"/>
                <a:gd name="T54" fmla="*/ 65 w 117"/>
                <a:gd name="T55" fmla="*/ 63 h 153"/>
                <a:gd name="T56" fmla="*/ 75 w 117"/>
                <a:gd name="T57" fmla="*/ 53 h 153"/>
                <a:gd name="T58" fmla="*/ 80 w 117"/>
                <a:gd name="T59" fmla="*/ 39 h 153"/>
                <a:gd name="T60" fmla="*/ 78 w 117"/>
                <a:gd name="T61" fmla="*/ 30 h 153"/>
                <a:gd name="T62" fmla="*/ 72 w 117"/>
                <a:gd name="T63" fmla="*/ 19 h 153"/>
                <a:gd name="T64" fmla="*/ 63 w 117"/>
                <a:gd name="T65" fmla="*/ 13 h 153"/>
                <a:gd name="T66" fmla="*/ 45 w 117"/>
                <a:gd name="T67" fmla="*/ 9 h 153"/>
                <a:gd name="T68" fmla="*/ 24 w 117"/>
                <a:gd name="T69" fmla="*/ 10 h 153"/>
                <a:gd name="T70" fmla="*/ 23 w 117"/>
                <a:gd name="T71" fmla="*/ 57 h 153"/>
                <a:gd name="T72" fmla="*/ 23 w 117"/>
                <a:gd name="T73" fmla="*/ 69 h 153"/>
                <a:gd name="T74" fmla="*/ 37 w 117"/>
                <a:gd name="T75" fmla="*/ 7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53">
                  <a:moveTo>
                    <a:pt x="23" y="77"/>
                  </a:moveTo>
                  <a:lnTo>
                    <a:pt x="23" y="96"/>
                  </a:lnTo>
                  <a:lnTo>
                    <a:pt x="23" y="96"/>
                  </a:lnTo>
                  <a:lnTo>
                    <a:pt x="23" y="124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1" y="124"/>
                  </a:lnTo>
                  <a:lnTo>
                    <a:pt x="3" y="96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1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1" y="1"/>
                  </a:lnTo>
                  <a:lnTo>
                    <a:pt x="80" y="3"/>
                  </a:lnTo>
                  <a:lnTo>
                    <a:pt x="87" y="7"/>
                  </a:lnTo>
                  <a:lnTo>
                    <a:pt x="92" y="11"/>
                  </a:lnTo>
                  <a:lnTo>
                    <a:pt x="97" y="17"/>
                  </a:lnTo>
                  <a:lnTo>
                    <a:pt x="100" y="26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0" y="46"/>
                  </a:lnTo>
                  <a:lnTo>
                    <a:pt x="97" y="54"/>
                  </a:lnTo>
                  <a:lnTo>
                    <a:pt x="91" y="61"/>
                  </a:lnTo>
                  <a:lnTo>
                    <a:pt x="84" y="66"/>
                  </a:lnTo>
                  <a:lnTo>
                    <a:pt x="77" y="70"/>
                  </a:lnTo>
                  <a:lnTo>
                    <a:pt x="70" y="74"/>
                  </a:lnTo>
                  <a:lnTo>
                    <a:pt x="55" y="77"/>
                  </a:lnTo>
                  <a:lnTo>
                    <a:pt x="55" y="77"/>
                  </a:lnTo>
                  <a:lnTo>
                    <a:pt x="85" y="114"/>
                  </a:lnTo>
                  <a:lnTo>
                    <a:pt x="117" y="153"/>
                  </a:lnTo>
                  <a:lnTo>
                    <a:pt x="117" y="153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65" y="117"/>
                  </a:lnTo>
                  <a:lnTo>
                    <a:pt x="50" y="96"/>
                  </a:lnTo>
                  <a:lnTo>
                    <a:pt x="34" y="77"/>
                  </a:lnTo>
                  <a:lnTo>
                    <a:pt x="34" y="77"/>
                  </a:lnTo>
                  <a:lnTo>
                    <a:pt x="23" y="77"/>
                  </a:lnTo>
                  <a:lnTo>
                    <a:pt x="23" y="77"/>
                  </a:lnTo>
                  <a:close/>
                  <a:moveTo>
                    <a:pt x="37" y="70"/>
                  </a:moveTo>
                  <a:lnTo>
                    <a:pt x="37" y="70"/>
                  </a:lnTo>
                  <a:lnTo>
                    <a:pt x="51" y="69"/>
                  </a:lnTo>
                  <a:lnTo>
                    <a:pt x="58" y="66"/>
                  </a:lnTo>
                  <a:lnTo>
                    <a:pt x="65" y="63"/>
                  </a:lnTo>
                  <a:lnTo>
                    <a:pt x="71" y="59"/>
                  </a:lnTo>
                  <a:lnTo>
                    <a:pt x="75" y="53"/>
                  </a:lnTo>
                  <a:lnTo>
                    <a:pt x="78" y="47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8" y="30"/>
                  </a:lnTo>
                  <a:lnTo>
                    <a:pt x="77" y="24"/>
                  </a:lnTo>
                  <a:lnTo>
                    <a:pt x="72" y="19"/>
                  </a:lnTo>
                  <a:lnTo>
                    <a:pt x="68" y="16"/>
                  </a:lnTo>
                  <a:lnTo>
                    <a:pt x="63" y="13"/>
                  </a:lnTo>
                  <a:lnTo>
                    <a:pt x="57" y="10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3" y="57"/>
                  </a:lnTo>
                  <a:lnTo>
                    <a:pt x="23" y="57"/>
                  </a:lnTo>
                  <a:lnTo>
                    <a:pt x="23" y="69"/>
                  </a:lnTo>
                  <a:lnTo>
                    <a:pt x="23" y="69"/>
                  </a:lnTo>
                  <a:lnTo>
                    <a:pt x="37" y="70"/>
                  </a:lnTo>
                  <a:lnTo>
                    <a:pt x="37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3821" y="1930"/>
              <a:ext cx="135" cy="155"/>
            </a:xfrm>
            <a:custGeom>
              <a:avLst/>
              <a:gdLst>
                <a:gd name="T0" fmla="*/ 135 w 135"/>
                <a:gd name="T1" fmla="*/ 1 h 155"/>
                <a:gd name="T2" fmla="*/ 135 w 135"/>
                <a:gd name="T3" fmla="*/ 1 h 155"/>
                <a:gd name="T4" fmla="*/ 125 w 135"/>
                <a:gd name="T5" fmla="*/ 1 h 155"/>
                <a:gd name="T6" fmla="*/ 125 w 135"/>
                <a:gd name="T7" fmla="*/ 1 h 155"/>
                <a:gd name="T8" fmla="*/ 117 w 135"/>
                <a:gd name="T9" fmla="*/ 1 h 155"/>
                <a:gd name="T10" fmla="*/ 117 w 135"/>
                <a:gd name="T11" fmla="*/ 1 h 155"/>
                <a:gd name="T12" fmla="*/ 118 w 135"/>
                <a:gd name="T13" fmla="*/ 37 h 155"/>
                <a:gd name="T14" fmla="*/ 120 w 135"/>
                <a:gd name="T15" fmla="*/ 74 h 155"/>
                <a:gd name="T16" fmla="*/ 120 w 135"/>
                <a:gd name="T17" fmla="*/ 74 h 155"/>
                <a:gd name="T18" fmla="*/ 118 w 135"/>
                <a:gd name="T19" fmla="*/ 114 h 155"/>
                <a:gd name="T20" fmla="*/ 118 w 135"/>
                <a:gd name="T21" fmla="*/ 114 h 155"/>
                <a:gd name="T22" fmla="*/ 10 w 135"/>
                <a:gd name="T23" fmla="*/ 0 h 155"/>
                <a:gd name="T24" fmla="*/ 1 w 135"/>
                <a:gd name="T25" fmla="*/ 0 h 155"/>
                <a:gd name="T26" fmla="*/ 1 w 135"/>
                <a:gd name="T27" fmla="*/ 0 h 155"/>
                <a:gd name="T28" fmla="*/ 3 w 135"/>
                <a:gd name="T29" fmla="*/ 57 h 155"/>
                <a:gd name="T30" fmla="*/ 3 w 135"/>
                <a:gd name="T31" fmla="*/ 57 h 155"/>
                <a:gd name="T32" fmla="*/ 3 w 135"/>
                <a:gd name="T33" fmla="*/ 109 h 155"/>
                <a:gd name="T34" fmla="*/ 0 w 135"/>
                <a:gd name="T35" fmla="*/ 154 h 155"/>
                <a:gd name="T36" fmla="*/ 0 w 135"/>
                <a:gd name="T37" fmla="*/ 154 h 155"/>
                <a:gd name="T38" fmla="*/ 10 w 135"/>
                <a:gd name="T39" fmla="*/ 152 h 155"/>
                <a:gd name="T40" fmla="*/ 10 w 135"/>
                <a:gd name="T41" fmla="*/ 152 h 155"/>
                <a:gd name="T42" fmla="*/ 20 w 135"/>
                <a:gd name="T43" fmla="*/ 154 h 155"/>
                <a:gd name="T44" fmla="*/ 20 w 135"/>
                <a:gd name="T45" fmla="*/ 154 h 155"/>
                <a:gd name="T46" fmla="*/ 18 w 135"/>
                <a:gd name="T47" fmla="*/ 118 h 155"/>
                <a:gd name="T48" fmla="*/ 17 w 135"/>
                <a:gd name="T49" fmla="*/ 79 h 155"/>
                <a:gd name="T50" fmla="*/ 17 w 135"/>
                <a:gd name="T51" fmla="*/ 79 h 155"/>
                <a:gd name="T52" fmla="*/ 17 w 135"/>
                <a:gd name="T53" fmla="*/ 38 h 155"/>
                <a:gd name="T54" fmla="*/ 17 w 135"/>
                <a:gd name="T55" fmla="*/ 38 h 155"/>
                <a:gd name="T56" fmla="*/ 71 w 135"/>
                <a:gd name="T57" fmla="*/ 95 h 155"/>
                <a:gd name="T58" fmla="*/ 107 w 135"/>
                <a:gd name="T59" fmla="*/ 134 h 155"/>
                <a:gd name="T60" fmla="*/ 127 w 135"/>
                <a:gd name="T61" fmla="*/ 155 h 155"/>
                <a:gd name="T62" fmla="*/ 134 w 135"/>
                <a:gd name="T63" fmla="*/ 155 h 155"/>
                <a:gd name="T64" fmla="*/ 134 w 135"/>
                <a:gd name="T65" fmla="*/ 155 h 155"/>
                <a:gd name="T66" fmla="*/ 132 w 135"/>
                <a:gd name="T67" fmla="*/ 98 h 155"/>
                <a:gd name="T68" fmla="*/ 132 w 135"/>
                <a:gd name="T69" fmla="*/ 98 h 155"/>
                <a:gd name="T70" fmla="*/ 134 w 135"/>
                <a:gd name="T71" fmla="*/ 45 h 155"/>
                <a:gd name="T72" fmla="*/ 135 w 135"/>
                <a:gd name="T73" fmla="*/ 1 h 155"/>
                <a:gd name="T74" fmla="*/ 135 w 135"/>
                <a:gd name="T7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55">
                  <a:moveTo>
                    <a:pt x="135" y="1"/>
                  </a:moveTo>
                  <a:lnTo>
                    <a:pt x="13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7" y="1"/>
                  </a:lnTo>
                  <a:lnTo>
                    <a:pt x="118" y="37"/>
                  </a:lnTo>
                  <a:lnTo>
                    <a:pt x="120" y="74"/>
                  </a:lnTo>
                  <a:lnTo>
                    <a:pt x="120" y="7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109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18" y="11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71" y="95"/>
                  </a:lnTo>
                  <a:lnTo>
                    <a:pt x="107" y="134"/>
                  </a:lnTo>
                  <a:lnTo>
                    <a:pt x="127" y="155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34" y="45"/>
                  </a:lnTo>
                  <a:lnTo>
                    <a:pt x="135" y="1"/>
                  </a:lnTo>
                  <a:lnTo>
                    <a:pt x="13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477" y="2144"/>
              <a:ext cx="77" cy="185"/>
            </a:xfrm>
            <a:custGeom>
              <a:avLst/>
              <a:gdLst>
                <a:gd name="T0" fmla="*/ 77 w 77"/>
                <a:gd name="T1" fmla="*/ 185 h 185"/>
                <a:gd name="T2" fmla="*/ 77 w 77"/>
                <a:gd name="T3" fmla="*/ 185 h 185"/>
                <a:gd name="T4" fmla="*/ 63 w 77"/>
                <a:gd name="T5" fmla="*/ 159 h 185"/>
                <a:gd name="T6" fmla="*/ 50 w 77"/>
                <a:gd name="T7" fmla="*/ 134 h 185"/>
                <a:gd name="T8" fmla="*/ 40 w 77"/>
                <a:gd name="T9" fmla="*/ 109 h 185"/>
                <a:gd name="T10" fmla="*/ 33 w 77"/>
                <a:gd name="T11" fmla="*/ 85 h 185"/>
                <a:gd name="T12" fmla="*/ 27 w 77"/>
                <a:gd name="T13" fmla="*/ 62 h 185"/>
                <a:gd name="T14" fmla="*/ 23 w 77"/>
                <a:gd name="T15" fmla="*/ 40 h 185"/>
                <a:gd name="T16" fmla="*/ 20 w 77"/>
                <a:gd name="T17" fmla="*/ 18 h 185"/>
                <a:gd name="T18" fmla="*/ 20 w 77"/>
                <a:gd name="T19" fmla="*/ 0 h 185"/>
                <a:gd name="T20" fmla="*/ 20 w 77"/>
                <a:gd name="T21" fmla="*/ 0 h 185"/>
                <a:gd name="T22" fmla="*/ 0 w 77"/>
                <a:gd name="T23" fmla="*/ 0 h 185"/>
                <a:gd name="T24" fmla="*/ 0 w 77"/>
                <a:gd name="T25" fmla="*/ 0 h 185"/>
                <a:gd name="T26" fmla="*/ 0 w 77"/>
                <a:gd name="T27" fmla="*/ 20 h 185"/>
                <a:gd name="T28" fmla="*/ 3 w 77"/>
                <a:gd name="T29" fmla="*/ 41 h 185"/>
                <a:gd name="T30" fmla="*/ 7 w 77"/>
                <a:gd name="T31" fmla="*/ 62 h 185"/>
                <a:gd name="T32" fmla="*/ 11 w 77"/>
                <a:gd name="T33" fmla="*/ 84 h 185"/>
                <a:gd name="T34" fmla="*/ 17 w 77"/>
                <a:gd name="T35" fmla="*/ 105 h 185"/>
                <a:gd name="T36" fmla="*/ 25 w 77"/>
                <a:gd name="T37" fmla="*/ 127 h 185"/>
                <a:gd name="T38" fmla="*/ 34 w 77"/>
                <a:gd name="T39" fmla="*/ 148 h 185"/>
                <a:gd name="T40" fmla="*/ 44 w 77"/>
                <a:gd name="T41" fmla="*/ 169 h 185"/>
                <a:gd name="T42" fmla="*/ 44 w 77"/>
                <a:gd name="T43" fmla="*/ 169 h 185"/>
                <a:gd name="T44" fmla="*/ 51 w 77"/>
                <a:gd name="T45" fmla="*/ 174 h 185"/>
                <a:gd name="T46" fmla="*/ 60 w 77"/>
                <a:gd name="T47" fmla="*/ 178 h 185"/>
                <a:gd name="T48" fmla="*/ 77 w 77"/>
                <a:gd name="T49" fmla="*/ 185 h 185"/>
                <a:gd name="T50" fmla="*/ 77 w 77"/>
                <a:gd name="T51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185">
                  <a:moveTo>
                    <a:pt x="77" y="185"/>
                  </a:moveTo>
                  <a:lnTo>
                    <a:pt x="77" y="185"/>
                  </a:lnTo>
                  <a:lnTo>
                    <a:pt x="63" y="159"/>
                  </a:lnTo>
                  <a:lnTo>
                    <a:pt x="50" y="134"/>
                  </a:lnTo>
                  <a:lnTo>
                    <a:pt x="40" y="109"/>
                  </a:lnTo>
                  <a:lnTo>
                    <a:pt x="33" y="85"/>
                  </a:lnTo>
                  <a:lnTo>
                    <a:pt x="27" y="62"/>
                  </a:lnTo>
                  <a:lnTo>
                    <a:pt x="23" y="40"/>
                  </a:lnTo>
                  <a:lnTo>
                    <a:pt x="20" y="18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" y="41"/>
                  </a:lnTo>
                  <a:lnTo>
                    <a:pt x="7" y="62"/>
                  </a:lnTo>
                  <a:lnTo>
                    <a:pt x="11" y="84"/>
                  </a:lnTo>
                  <a:lnTo>
                    <a:pt x="17" y="105"/>
                  </a:lnTo>
                  <a:lnTo>
                    <a:pt x="25" y="127"/>
                  </a:lnTo>
                  <a:lnTo>
                    <a:pt x="34" y="148"/>
                  </a:lnTo>
                  <a:lnTo>
                    <a:pt x="44" y="169"/>
                  </a:lnTo>
                  <a:lnTo>
                    <a:pt x="44" y="169"/>
                  </a:lnTo>
                  <a:lnTo>
                    <a:pt x="51" y="174"/>
                  </a:lnTo>
                  <a:lnTo>
                    <a:pt x="60" y="178"/>
                  </a:lnTo>
                  <a:lnTo>
                    <a:pt x="77" y="185"/>
                  </a:lnTo>
                  <a:lnTo>
                    <a:pt x="77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314" y="1640"/>
              <a:ext cx="1052" cy="1040"/>
            </a:xfrm>
            <a:custGeom>
              <a:avLst/>
              <a:gdLst>
                <a:gd name="T0" fmla="*/ 393 w 1052"/>
                <a:gd name="T1" fmla="*/ 0 h 1040"/>
                <a:gd name="T2" fmla="*/ 345 w 1052"/>
                <a:gd name="T3" fmla="*/ 1 h 1040"/>
                <a:gd name="T4" fmla="*/ 274 w 1052"/>
                <a:gd name="T5" fmla="*/ 14 h 1040"/>
                <a:gd name="T6" fmla="*/ 208 w 1052"/>
                <a:gd name="T7" fmla="*/ 39 h 1040"/>
                <a:gd name="T8" fmla="*/ 98 w 1052"/>
                <a:gd name="T9" fmla="*/ 123 h 1040"/>
                <a:gd name="T10" fmla="*/ 26 w 1052"/>
                <a:gd name="T11" fmla="*/ 240 h 1040"/>
                <a:gd name="T12" fmla="*/ 0 w 1052"/>
                <a:gd name="T13" fmla="*/ 375 h 1040"/>
                <a:gd name="T14" fmla="*/ 6 w 1052"/>
                <a:gd name="T15" fmla="*/ 441 h 1040"/>
                <a:gd name="T16" fmla="*/ 37 w 1052"/>
                <a:gd name="T17" fmla="*/ 575 h 1040"/>
                <a:gd name="T18" fmla="*/ 53 w 1052"/>
                <a:gd name="T19" fmla="*/ 562 h 1040"/>
                <a:gd name="T20" fmla="*/ 90 w 1052"/>
                <a:gd name="T21" fmla="*/ 618 h 1040"/>
                <a:gd name="T22" fmla="*/ 160 w 1052"/>
                <a:gd name="T23" fmla="*/ 682 h 1040"/>
                <a:gd name="T24" fmla="*/ 247 w 1052"/>
                <a:gd name="T25" fmla="*/ 728 h 1040"/>
                <a:gd name="T26" fmla="*/ 347 w 1052"/>
                <a:gd name="T27" fmla="*/ 749 h 1040"/>
                <a:gd name="T28" fmla="*/ 430 w 1052"/>
                <a:gd name="T29" fmla="*/ 746 h 1040"/>
                <a:gd name="T30" fmla="*/ 532 w 1052"/>
                <a:gd name="T31" fmla="*/ 716 h 1040"/>
                <a:gd name="T32" fmla="*/ 248 w 1052"/>
                <a:gd name="T33" fmla="*/ 1040 h 1040"/>
                <a:gd name="T34" fmla="*/ 584 w 1052"/>
                <a:gd name="T35" fmla="*/ 710 h 1040"/>
                <a:gd name="T36" fmla="*/ 688 w 1052"/>
                <a:gd name="T37" fmla="*/ 585 h 1040"/>
                <a:gd name="T38" fmla="*/ 725 w 1052"/>
                <a:gd name="T39" fmla="*/ 515 h 1040"/>
                <a:gd name="T40" fmla="*/ 748 w 1052"/>
                <a:gd name="T41" fmla="*/ 424 h 1040"/>
                <a:gd name="T42" fmla="*/ 894 w 1052"/>
                <a:gd name="T43" fmla="*/ 1039 h 1040"/>
                <a:gd name="T44" fmla="*/ 802 w 1052"/>
                <a:gd name="T45" fmla="*/ 541 h 1040"/>
                <a:gd name="T46" fmla="*/ 752 w 1052"/>
                <a:gd name="T47" fmla="*/ 318 h 1040"/>
                <a:gd name="T48" fmla="*/ 712 w 1052"/>
                <a:gd name="T49" fmla="*/ 210 h 1040"/>
                <a:gd name="T50" fmla="*/ 672 w 1052"/>
                <a:gd name="T51" fmla="*/ 167 h 1040"/>
                <a:gd name="T52" fmla="*/ 687 w 1052"/>
                <a:gd name="T53" fmla="*/ 207 h 1040"/>
                <a:gd name="T54" fmla="*/ 725 w 1052"/>
                <a:gd name="T55" fmla="*/ 315 h 1040"/>
                <a:gd name="T56" fmla="*/ 731 w 1052"/>
                <a:gd name="T57" fmla="*/ 394 h 1040"/>
                <a:gd name="T58" fmla="*/ 721 w 1052"/>
                <a:gd name="T59" fmla="*/ 464 h 1040"/>
                <a:gd name="T60" fmla="*/ 688 w 1052"/>
                <a:gd name="T61" fmla="*/ 545 h 1040"/>
                <a:gd name="T62" fmla="*/ 602 w 1052"/>
                <a:gd name="T63" fmla="*/ 649 h 1040"/>
                <a:gd name="T64" fmla="*/ 498 w 1052"/>
                <a:gd name="T65" fmla="*/ 709 h 1040"/>
                <a:gd name="T66" fmla="*/ 430 w 1052"/>
                <a:gd name="T67" fmla="*/ 726 h 1040"/>
                <a:gd name="T68" fmla="*/ 375 w 1052"/>
                <a:gd name="T69" fmla="*/ 730 h 1040"/>
                <a:gd name="T70" fmla="*/ 304 w 1052"/>
                <a:gd name="T71" fmla="*/ 723 h 1040"/>
                <a:gd name="T72" fmla="*/ 237 w 1052"/>
                <a:gd name="T73" fmla="*/ 703 h 1040"/>
                <a:gd name="T74" fmla="*/ 124 w 1052"/>
                <a:gd name="T75" fmla="*/ 626 h 1040"/>
                <a:gd name="T76" fmla="*/ 49 w 1052"/>
                <a:gd name="T77" fmla="*/ 514 h 1040"/>
                <a:gd name="T78" fmla="*/ 27 w 1052"/>
                <a:gd name="T79" fmla="*/ 447 h 1040"/>
                <a:gd name="T80" fmla="*/ 20 w 1052"/>
                <a:gd name="T81" fmla="*/ 375 h 1040"/>
                <a:gd name="T82" fmla="*/ 24 w 1052"/>
                <a:gd name="T83" fmla="*/ 321 h 1040"/>
                <a:gd name="T84" fmla="*/ 41 w 1052"/>
                <a:gd name="T85" fmla="*/ 253 h 1040"/>
                <a:gd name="T86" fmla="*/ 101 w 1052"/>
                <a:gd name="T87" fmla="*/ 150 h 1040"/>
                <a:gd name="T88" fmla="*/ 207 w 1052"/>
                <a:gd name="T89" fmla="*/ 63 h 1040"/>
                <a:gd name="T90" fmla="*/ 287 w 1052"/>
                <a:gd name="T91" fmla="*/ 31 h 1040"/>
                <a:gd name="T92" fmla="*/ 358 w 1052"/>
                <a:gd name="T93" fmla="*/ 20 h 1040"/>
                <a:gd name="T94" fmla="*/ 440 w 1052"/>
                <a:gd name="T95" fmla="*/ 26 h 1040"/>
                <a:gd name="T96" fmla="*/ 555 w 1052"/>
                <a:gd name="T97" fmla="*/ 68 h 1040"/>
                <a:gd name="T98" fmla="*/ 625 w 1052"/>
                <a:gd name="T99" fmla="*/ 108 h 1040"/>
                <a:gd name="T100" fmla="*/ 625 w 1052"/>
                <a:gd name="T101" fmla="*/ 97 h 1040"/>
                <a:gd name="T102" fmla="*/ 548 w 1052"/>
                <a:gd name="T103" fmla="*/ 44 h 1040"/>
                <a:gd name="T104" fmla="*/ 481 w 1052"/>
                <a:gd name="T105" fmla="*/ 19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2" h="1040">
                  <a:moveTo>
                    <a:pt x="1052" y="4"/>
                  </a:moveTo>
                  <a:lnTo>
                    <a:pt x="1052" y="4"/>
                  </a:lnTo>
                  <a:lnTo>
                    <a:pt x="782" y="1"/>
                  </a:lnTo>
                  <a:lnTo>
                    <a:pt x="393" y="0"/>
                  </a:lnTo>
                  <a:lnTo>
                    <a:pt x="393" y="0"/>
                  </a:lnTo>
                  <a:lnTo>
                    <a:pt x="361" y="0"/>
                  </a:lnTo>
                  <a:lnTo>
                    <a:pt x="345" y="1"/>
                  </a:lnTo>
                  <a:lnTo>
                    <a:pt x="345" y="1"/>
                  </a:lnTo>
                  <a:lnTo>
                    <a:pt x="327" y="3"/>
                  </a:lnTo>
                  <a:lnTo>
                    <a:pt x="308" y="6"/>
                  </a:lnTo>
                  <a:lnTo>
                    <a:pt x="291" y="10"/>
                  </a:lnTo>
                  <a:lnTo>
                    <a:pt x="274" y="14"/>
                  </a:lnTo>
                  <a:lnTo>
                    <a:pt x="257" y="19"/>
                  </a:lnTo>
                  <a:lnTo>
                    <a:pt x="240" y="24"/>
                  </a:lnTo>
                  <a:lnTo>
                    <a:pt x="224" y="31"/>
                  </a:lnTo>
                  <a:lnTo>
                    <a:pt x="208" y="39"/>
                  </a:lnTo>
                  <a:lnTo>
                    <a:pt x="178" y="56"/>
                  </a:lnTo>
                  <a:lnTo>
                    <a:pt x="150" y="76"/>
                  </a:lnTo>
                  <a:lnTo>
                    <a:pt x="123" y="98"/>
                  </a:lnTo>
                  <a:lnTo>
                    <a:pt x="98" y="123"/>
                  </a:lnTo>
                  <a:lnTo>
                    <a:pt x="77" y="150"/>
                  </a:lnTo>
                  <a:lnTo>
                    <a:pt x="57" y="178"/>
                  </a:lnTo>
                  <a:lnTo>
                    <a:pt x="40" y="208"/>
                  </a:lnTo>
                  <a:lnTo>
                    <a:pt x="26" y="240"/>
                  </a:lnTo>
                  <a:lnTo>
                    <a:pt x="14" y="272"/>
                  </a:lnTo>
                  <a:lnTo>
                    <a:pt x="7" y="305"/>
                  </a:lnTo>
                  <a:lnTo>
                    <a:pt x="1" y="340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0" y="397"/>
                  </a:lnTo>
                  <a:lnTo>
                    <a:pt x="3" y="418"/>
                  </a:lnTo>
                  <a:lnTo>
                    <a:pt x="6" y="441"/>
                  </a:lnTo>
                  <a:lnTo>
                    <a:pt x="10" y="465"/>
                  </a:lnTo>
                  <a:lnTo>
                    <a:pt x="21" y="516"/>
                  </a:lnTo>
                  <a:lnTo>
                    <a:pt x="37" y="575"/>
                  </a:lnTo>
                  <a:lnTo>
                    <a:pt x="37" y="575"/>
                  </a:lnTo>
                  <a:lnTo>
                    <a:pt x="106" y="810"/>
                  </a:lnTo>
                  <a:lnTo>
                    <a:pt x="126" y="810"/>
                  </a:lnTo>
                  <a:lnTo>
                    <a:pt x="51" y="562"/>
                  </a:lnTo>
                  <a:lnTo>
                    <a:pt x="53" y="562"/>
                  </a:lnTo>
                  <a:lnTo>
                    <a:pt x="53" y="562"/>
                  </a:lnTo>
                  <a:lnTo>
                    <a:pt x="63" y="581"/>
                  </a:lnTo>
                  <a:lnTo>
                    <a:pt x="76" y="599"/>
                  </a:lnTo>
                  <a:lnTo>
                    <a:pt x="90" y="618"/>
                  </a:lnTo>
                  <a:lnTo>
                    <a:pt x="106" y="635"/>
                  </a:lnTo>
                  <a:lnTo>
                    <a:pt x="123" y="652"/>
                  </a:lnTo>
                  <a:lnTo>
                    <a:pt x="140" y="668"/>
                  </a:lnTo>
                  <a:lnTo>
                    <a:pt x="160" y="682"/>
                  </a:lnTo>
                  <a:lnTo>
                    <a:pt x="180" y="695"/>
                  </a:lnTo>
                  <a:lnTo>
                    <a:pt x="201" y="708"/>
                  </a:lnTo>
                  <a:lnTo>
                    <a:pt x="224" y="719"/>
                  </a:lnTo>
                  <a:lnTo>
                    <a:pt x="247" y="728"/>
                  </a:lnTo>
                  <a:lnTo>
                    <a:pt x="271" y="736"/>
                  </a:lnTo>
                  <a:lnTo>
                    <a:pt x="295" y="742"/>
                  </a:lnTo>
                  <a:lnTo>
                    <a:pt x="321" y="746"/>
                  </a:lnTo>
                  <a:lnTo>
                    <a:pt x="347" y="749"/>
                  </a:lnTo>
                  <a:lnTo>
                    <a:pt x="374" y="750"/>
                  </a:lnTo>
                  <a:lnTo>
                    <a:pt x="374" y="750"/>
                  </a:lnTo>
                  <a:lnTo>
                    <a:pt x="401" y="749"/>
                  </a:lnTo>
                  <a:lnTo>
                    <a:pt x="430" y="746"/>
                  </a:lnTo>
                  <a:lnTo>
                    <a:pt x="457" y="742"/>
                  </a:lnTo>
                  <a:lnTo>
                    <a:pt x="482" y="735"/>
                  </a:lnTo>
                  <a:lnTo>
                    <a:pt x="508" y="726"/>
                  </a:lnTo>
                  <a:lnTo>
                    <a:pt x="532" y="716"/>
                  </a:lnTo>
                  <a:lnTo>
                    <a:pt x="555" y="703"/>
                  </a:lnTo>
                  <a:lnTo>
                    <a:pt x="577" y="689"/>
                  </a:lnTo>
                  <a:lnTo>
                    <a:pt x="577" y="690"/>
                  </a:lnTo>
                  <a:lnTo>
                    <a:pt x="248" y="1040"/>
                  </a:lnTo>
                  <a:lnTo>
                    <a:pt x="274" y="1040"/>
                  </a:lnTo>
                  <a:lnTo>
                    <a:pt x="274" y="1040"/>
                  </a:lnTo>
                  <a:lnTo>
                    <a:pt x="584" y="710"/>
                  </a:lnTo>
                  <a:lnTo>
                    <a:pt x="584" y="710"/>
                  </a:lnTo>
                  <a:lnTo>
                    <a:pt x="624" y="668"/>
                  </a:lnTo>
                  <a:lnTo>
                    <a:pt x="654" y="632"/>
                  </a:lnTo>
                  <a:lnTo>
                    <a:pt x="675" y="605"/>
                  </a:lnTo>
                  <a:lnTo>
                    <a:pt x="688" y="585"/>
                  </a:lnTo>
                  <a:lnTo>
                    <a:pt x="688" y="585"/>
                  </a:lnTo>
                  <a:lnTo>
                    <a:pt x="704" y="558"/>
                  </a:lnTo>
                  <a:lnTo>
                    <a:pt x="714" y="538"/>
                  </a:lnTo>
                  <a:lnTo>
                    <a:pt x="725" y="515"/>
                  </a:lnTo>
                  <a:lnTo>
                    <a:pt x="734" y="488"/>
                  </a:lnTo>
                  <a:lnTo>
                    <a:pt x="742" y="457"/>
                  </a:lnTo>
                  <a:lnTo>
                    <a:pt x="745" y="441"/>
                  </a:lnTo>
                  <a:lnTo>
                    <a:pt x="748" y="424"/>
                  </a:lnTo>
                  <a:lnTo>
                    <a:pt x="748" y="405"/>
                  </a:lnTo>
                  <a:lnTo>
                    <a:pt x="749" y="385"/>
                  </a:lnTo>
                  <a:lnTo>
                    <a:pt x="749" y="385"/>
                  </a:lnTo>
                  <a:lnTo>
                    <a:pt x="894" y="1039"/>
                  </a:lnTo>
                  <a:lnTo>
                    <a:pt x="914" y="1039"/>
                  </a:lnTo>
                  <a:lnTo>
                    <a:pt x="914" y="1039"/>
                  </a:lnTo>
                  <a:lnTo>
                    <a:pt x="851" y="758"/>
                  </a:lnTo>
                  <a:lnTo>
                    <a:pt x="802" y="541"/>
                  </a:lnTo>
                  <a:lnTo>
                    <a:pt x="769" y="392"/>
                  </a:lnTo>
                  <a:lnTo>
                    <a:pt x="769" y="392"/>
                  </a:lnTo>
                  <a:lnTo>
                    <a:pt x="761" y="354"/>
                  </a:lnTo>
                  <a:lnTo>
                    <a:pt x="752" y="318"/>
                  </a:lnTo>
                  <a:lnTo>
                    <a:pt x="742" y="285"/>
                  </a:lnTo>
                  <a:lnTo>
                    <a:pt x="732" y="257"/>
                  </a:lnTo>
                  <a:lnTo>
                    <a:pt x="722" y="233"/>
                  </a:lnTo>
                  <a:lnTo>
                    <a:pt x="712" y="210"/>
                  </a:lnTo>
                  <a:lnTo>
                    <a:pt x="701" y="191"/>
                  </a:lnTo>
                  <a:lnTo>
                    <a:pt x="691" y="175"/>
                  </a:lnTo>
                  <a:lnTo>
                    <a:pt x="691" y="175"/>
                  </a:lnTo>
                  <a:lnTo>
                    <a:pt x="672" y="167"/>
                  </a:lnTo>
                  <a:lnTo>
                    <a:pt x="657" y="161"/>
                  </a:lnTo>
                  <a:lnTo>
                    <a:pt x="657" y="161"/>
                  </a:lnTo>
                  <a:lnTo>
                    <a:pt x="672" y="183"/>
                  </a:lnTo>
                  <a:lnTo>
                    <a:pt x="687" y="207"/>
                  </a:lnTo>
                  <a:lnTo>
                    <a:pt x="699" y="231"/>
                  </a:lnTo>
                  <a:lnTo>
                    <a:pt x="711" y="258"/>
                  </a:lnTo>
                  <a:lnTo>
                    <a:pt x="719" y="287"/>
                  </a:lnTo>
                  <a:lnTo>
                    <a:pt x="725" y="315"/>
                  </a:lnTo>
                  <a:lnTo>
                    <a:pt x="729" y="345"/>
                  </a:lnTo>
                  <a:lnTo>
                    <a:pt x="731" y="375"/>
                  </a:lnTo>
                  <a:lnTo>
                    <a:pt x="731" y="375"/>
                  </a:lnTo>
                  <a:lnTo>
                    <a:pt x="731" y="394"/>
                  </a:lnTo>
                  <a:lnTo>
                    <a:pt x="729" y="412"/>
                  </a:lnTo>
                  <a:lnTo>
                    <a:pt x="728" y="429"/>
                  </a:lnTo>
                  <a:lnTo>
                    <a:pt x="724" y="447"/>
                  </a:lnTo>
                  <a:lnTo>
                    <a:pt x="721" y="464"/>
                  </a:lnTo>
                  <a:lnTo>
                    <a:pt x="715" y="481"/>
                  </a:lnTo>
                  <a:lnTo>
                    <a:pt x="709" y="498"/>
                  </a:lnTo>
                  <a:lnTo>
                    <a:pt x="704" y="514"/>
                  </a:lnTo>
                  <a:lnTo>
                    <a:pt x="688" y="545"/>
                  </a:lnTo>
                  <a:lnTo>
                    <a:pt x="671" y="573"/>
                  </a:lnTo>
                  <a:lnTo>
                    <a:pt x="649" y="602"/>
                  </a:lnTo>
                  <a:lnTo>
                    <a:pt x="627" y="626"/>
                  </a:lnTo>
                  <a:lnTo>
                    <a:pt x="602" y="649"/>
                  </a:lnTo>
                  <a:lnTo>
                    <a:pt x="574" y="671"/>
                  </a:lnTo>
                  <a:lnTo>
                    <a:pt x="545" y="688"/>
                  </a:lnTo>
                  <a:lnTo>
                    <a:pt x="514" y="703"/>
                  </a:lnTo>
                  <a:lnTo>
                    <a:pt x="498" y="709"/>
                  </a:lnTo>
                  <a:lnTo>
                    <a:pt x="481" y="715"/>
                  </a:lnTo>
                  <a:lnTo>
                    <a:pt x="464" y="719"/>
                  </a:lnTo>
                  <a:lnTo>
                    <a:pt x="447" y="723"/>
                  </a:lnTo>
                  <a:lnTo>
                    <a:pt x="430" y="726"/>
                  </a:lnTo>
                  <a:lnTo>
                    <a:pt x="413" y="729"/>
                  </a:lnTo>
                  <a:lnTo>
                    <a:pt x="394" y="730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57" y="730"/>
                  </a:lnTo>
                  <a:lnTo>
                    <a:pt x="340" y="729"/>
                  </a:lnTo>
                  <a:lnTo>
                    <a:pt x="321" y="726"/>
                  </a:lnTo>
                  <a:lnTo>
                    <a:pt x="304" y="723"/>
                  </a:lnTo>
                  <a:lnTo>
                    <a:pt x="287" y="719"/>
                  </a:lnTo>
                  <a:lnTo>
                    <a:pt x="270" y="715"/>
                  </a:lnTo>
                  <a:lnTo>
                    <a:pt x="254" y="709"/>
                  </a:lnTo>
                  <a:lnTo>
                    <a:pt x="237" y="703"/>
                  </a:lnTo>
                  <a:lnTo>
                    <a:pt x="207" y="688"/>
                  </a:lnTo>
                  <a:lnTo>
                    <a:pt x="177" y="671"/>
                  </a:lnTo>
                  <a:lnTo>
                    <a:pt x="150" y="649"/>
                  </a:lnTo>
                  <a:lnTo>
                    <a:pt x="124" y="626"/>
                  </a:lnTo>
                  <a:lnTo>
                    <a:pt x="101" y="602"/>
                  </a:lnTo>
                  <a:lnTo>
                    <a:pt x="81" y="573"/>
                  </a:lnTo>
                  <a:lnTo>
                    <a:pt x="63" y="545"/>
                  </a:lnTo>
                  <a:lnTo>
                    <a:pt x="49" y="514"/>
                  </a:lnTo>
                  <a:lnTo>
                    <a:pt x="41" y="498"/>
                  </a:lnTo>
                  <a:lnTo>
                    <a:pt x="36" y="481"/>
                  </a:lnTo>
                  <a:lnTo>
                    <a:pt x="31" y="464"/>
                  </a:lnTo>
                  <a:lnTo>
                    <a:pt x="27" y="447"/>
                  </a:lnTo>
                  <a:lnTo>
                    <a:pt x="24" y="429"/>
                  </a:lnTo>
                  <a:lnTo>
                    <a:pt x="21" y="412"/>
                  </a:lnTo>
                  <a:lnTo>
                    <a:pt x="20" y="394"/>
                  </a:lnTo>
                  <a:lnTo>
                    <a:pt x="20" y="375"/>
                  </a:lnTo>
                  <a:lnTo>
                    <a:pt x="20" y="375"/>
                  </a:lnTo>
                  <a:lnTo>
                    <a:pt x="20" y="357"/>
                  </a:lnTo>
                  <a:lnTo>
                    <a:pt x="21" y="340"/>
                  </a:lnTo>
                  <a:lnTo>
                    <a:pt x="24" y="321"/>
                  </a:lnTo>
                  <a:lnTo>
                    <a:pt x="27" y="304"/>
                  </a:lnTo>
                  <a:lnTo>
                    <a:pt x="31" y="287"/>
                  </a:lnTo>
                  <a:lnTo>
                    <a:pt x="36" y="270"/>
                  </a:lnTo>
                  <a:lnTo>
                    <a:pt x="41" y="253"/>
                  </a:lnTo>
                  <a:lnTo>
                    <a:pt x="49" y="237"/>
                  </a:lnTo>
                  <a:lnTo>
                    <a:pt x="63" y="205"/>
                  </a:lnTo>
                  <a:lnTo>
                    <a:pt x="81" y="177"/>
                  </a:lnTo>
                  <a:lnTo>
                    <a:pt x="101" y="150"/>
                  </a:lnTo>
                  <a:lnTo>
                    <a:pt x="124" y="124"/>
                  </a:lnTo>
                  <a:lnTo>
                    <a:pt x="150" y="101"/>
                  </a:lnTo>
                  <a:lnTo>
                    <a:pt x="177" y="80"/>
                  </a:lnTo>
                  <a:lnTo>
                    <a:pt x="207" y="63"/>
                  </a:lnTo>
                  <a:lnTo>
                    <a:pt x="237" y="47"/>
                  </a:lnTo>
                  <a:lnTo>
                    <a:pt x="254" y="41"/>
                  </a:lnTo>
                  <a:lnTo>
                    <a:pt x="270" y="36"/>
                  </a:lnTo>
                  <a:lnTo>
                    <a:pt x="287" y="31"/>
                  </a:lnTo>
                  <a:lnTo>
                    <a:pt x="304" y="27"/>
                  </a:lnTo>
                  <a:lnTo>
                    <a:pt x="321" y="24"/>
                  </a:lnTo>
                  <a:lnTo>
                    <a:pt x="340" y="21"/>
                  </a:lnTo>
                  <a:lnTo>
                    <a:pt x="358" y="20"/>
                  </a:lnTo>
                  <a:lnTo>
                    <a:pt x="375" y="20"/>
                  </a:lnTo>
                  <a:lnTo>
                    <a:pt x="375" y="20"/>
                  </a:lnTo>
                  <a:lnTo>
                    <a:pt x="408" y="21"/>
                  </a:lnTo>
                  <a:lnTo>
                    <a:pt x="440" y="26"/>
                  </a:lnTo>
                  <a:lnTo>
                    <a:pt x="471" y="33"/>
                  </a:lnTo>
                  <a:lnTo>
                    <a:pt x="500" y="43"/>
                  </a:lnTo>
                  <a:lnTo>
                    <a:pt x="528" y="54"/>
                  </a:lnTo>
                  <a:lnTo>
                    <a:pt x="555" y="68"/>
                  </a:lnTo>
                  <a:lnTo>
                    <a:pt x="581" y="8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25" y="108"/>
                  </a:lnTo>
                  <a:lnTo>
                    <a:pt x="642" y="113"/>
                  </a:lnTo>
                  <a:lnTo>
                    <a:pt x="644" y="113"/>
                  </a:lnTo>
                  <a:lnTo>
                    <a:pt x="644" y="113"/>
                  </a:lnTo>
                  <a:lnTo>
                    <a:pt x="625" y="97"/>
                  </a:lnTo>
                  <a:lnTo>
                    <a:pt x="608" y="81"/>
                  </a:lnTo>
                  <a:lnTo>
                    <a:pt x="588" y="68"/>
                  </a:lnTo>
                  <a:lnTo>
                    <a:pt x="568" y="56"/>
                  </a:lnTo>
                  <a:lnTo>
                    <a:pt x="548" y="44"/>
                  </a:lnTo>
                  <a:lnTo>
                    <a:pt x="527" y="34"/>
                  </a:lnTo>
                  <a:lnTo>
                    <a:pt x="504" y="26"/>
                  </a:lnTo>
                  <a:lnTo>
                    <a:pt x="481" y="19"/>
                  </a:lnTo>
                  <a:lnTo>
                    <a:pt x="481" y="19"/>
                  </a:lnTo>
                  <a:lnTo>
                    <a:pt x="481" y="17"/>
                  </a:lnTo>
                  <a:lnTo>
                    <a:pt x="1052" y="21"/>
                  </a:lnTo>
                  <a:lnTo>
                    <a:pt x="1052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>
              <a:off x="3565" y="2382"/>
              <a:ext cx="176" cy="110"/>
            </a:xfrm>
            <a:custGeom>
              <a:avLst/>
              <a:gdLst>
                <a:gd name="T0" fmla="*/ 39 w 176"/>
                <a:gd name="T1" fmla="*/ 10 h 110"/>
                <a:gd name="T2" fmla="*/ 39 w 176"/>
                <a:gd name="T3" fmla="*/ 10 h 110"/>
                <a:gd name="T4" fmla="*/ 19 w 176"/>
                <a:gd name="T5" fmla="*/ 6 h 110"/>
                <a:gd name="T6" fmla="*/ 0 w 176"/>
                <a:gd name="T7" fmla="*/ 0 h 110"/>
                <a:gd name="T8" fmla="*/ 0 w 176"/>
                <a:gd name="T9" fmla="*/ 0 h 110"/>
                <a:gd name="T10" fmla="*/ 17 w 176"/>
                <a:gd name="T11" fmla="*/ 17 h 110"/>
                <a:gd name="T12" fmla="*/ 36 w 176"/>
                <a:gd name="T13" fmla="*/ 34 h 110"/>
                <a:gd name="T14" fmla="*/ 54 w 176"/>
                <a:gd name="T15" fmla="*/ 50 h 110"/>
                <a:gd name="T16" fmla="*/ 74 w 176"/>
                <a:gd name="T17" fmla="*/ 64 h 110"/>
                <a:gd name="T18" fmla="*/ 96 w 176"/>
                <a:gd name="T19" fmla="*/ 78 h 110"/>
                <a:gd name="T20" fmla="*/ 117 w 176"/>
                <a:gd name="T21" fmla="*/ 90 h 110"/>
                <a:gd name="T22" fmla="*/ 139 w 176"/>
                <a:gd name="T23" fmla="*/ 100 h 110"/>
                <a:gd name="T24" fmla="*/ 160 w 176"/>
                <a:gd name="T25" fmla="*/ 110 h 110"/>
                <a:gd name="T26" fmla="*/ 176 w 176"/>
                <a:gd name="T27" fmla="*/ 93 h 110"/>
                <a:gd name="T28" fmla="*/ 176 w 176"/>
                <a:gd name="T29" fmla="*/ 93 h 110"/>
                <a:gd name="T30" fmla="*/ 153 w 176"/>
                <a:gd name="T31" fmla="*/ 84 h 110"/>
                <a:gd name="T32" fmla="*/ 132 w 176"/>
                <a:gd name="T33" fmla="*/ 75 h 110"/>
                <a:gd name="T34" fmla="*/ 112 w 176"/>
                <a:gd name="T35" fmla="*/ 65 h 110"/>
                <a:gd name="T36" fmla="*/ 94 w 176"/>
                <a:gd name="T37" fmla="*/ 54 h 110"/>
                <a:gd name="T38" fmla="*/ 77 w 176"/>
                <a:gd name="T39" fmla="*/ 43 h 110"/>
                <a:gd name="T40" fmla="*/ 63 w 176"/>
                <a:gd name="T41" fmla="*/ 31 h 110"/>
                <a:gd name="T42" fmla="*/ 50 w 176"/>
                <a:gd name="T43" fmla="*/ 21 h 110"/>
                <a:gd name="T44" fmla="*/ 39 w 176"/>
                <a:gd name="T4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110">
                  <a:moveTo>
                    <a:pt x="39" y="10"/>
                  </a:moveTo>
                  <a:lnTo>
                    <a:pt x="39" y="10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17"/>
                  </a:lnTo>
                  <a:lnTo>
                    <a:pt x="36" y="34"/>
                  </a:lnTo>
                  <a:lnTo>
                    <a:pt x="54" y="50"/>
                  </a:lnTo>
                  <a:lnTo>
                    <a:pt x="74" y="64"/>
                  </a:lnTo>
                  <a:lnTo>
                    <a:pt x="96" y="78"/>
                  </a:lnTo>
                  <a:lnTo>
                    <a:pt x="117" y="90"/>
                  </a:lnTo>
                  <a:lnTo>
                    <a:pt x="139" y="100"/>
                  </a:lnTo>
                  <a:lnTo>
                    <a:pt x="160" y="110"/>
                  </a:lnTo>
                  <a:lnTo>
                    <a:pt x="176" y="93"/>
                  </a:lnTo>
                  <a:lnTo>
                    <a:pt x="176" y="93"/>
                  </a:lnTo>
                  <a:lnTo>
                    <a:pt x="153" y="84"/>
                  </a:lnTo>
                  <a:lnTo>
                    <a:pt x="132" y="75"/>
                  </a:lnTo>
                  <a:lnTo>
                    <a:pt x="112" y="65"/>
                  </a:lnTo>
                  <a:lnTo>
                    <a:pt x="94" y="54"/>
                  </a:lnTo>
                  <a:lnTo>
                    <a:pt x="77" y="43"/>
                  </a:lnTo>
                  <a:lnTo>
                    <a:pt x="63" y="31"/>
                  </a:lnTo>
                  <a:lnTo>
                    <a:pt x="50" y="21"/>
                  </a:lnTo>
                  <a:lnTo>
                    <a:pt x="39" y="1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3768" y="2363"/>
              <a:ext cx="364" cy="152"/>
            </a:xfrm>
            <a:custGeom>
              <a:avLst/>
              <a:gdLst>
                <a:gd name="T0" fmla="*/ 360 w 364"/>
                <a:gd name="T1" fmla="*/ 0 h 152"/>
                <a:gd name="T2" fmla="*/ 360 w 364"/>
                <a:gd name="T3" fmla="*/ 0 h 152"/>
                <a:gd name="T4" fmla="*/ 347 w 364"/>
                <a:gd name="T5" fmla="*/ 15 h 152"/>
                <a:gd name="T6" fmla="*/ 334 w 364"/>
                <a:gd name="T7" fmla="*/ 29 h 152"/>
                <a:gd name="T8" fmla="*/ 320 w 364"/>
                <a:gd name="T9" fmla="*/ 42 h 152"/>
                <a:gd name="T10" fmla="*/ 305 w 364"/>
                <a:gd name="T11" fmla="*/ 55 h 152"/>
                <a:gd name="T12" fmla="*/ 290 w 364"/>
                <a:gd name="T13" fmla="*/ 66 h 152"/>
                <a:gd name="T14" fmla="*/ 274 w 364"/>
                <a:gd name="T15" fmla="*/ 76 h 152"/>
                <a:gd name="T16" fmla="*/ 257 w 364"/>
                <a:gd name="T17" fmla="*/ 86 h 152"/>
                <a:gd name="T18" fmla="*/ 240 w 364"/>
                <a:gd name="T19" fmla="*/ 94 h 152"/>
                <a:gd name="T20" fmla="*/ 223 w 364"/>
                <a:gd name="T21" fmla="*/ 103 h 152"/>
                <a:gd name="T22" fmla="*/ 204 w 364"/>
                <a:gd name="T23" fmla="*/ 110 h 152"/>
                <a:gd name="T24" fmla="*/ 185 w 364"/>
                <a:gd name="T25" fmla="*/ 116 h 152"/>
                <a:gd name="T26" fmla="*/ 165 w 364"/>
                <a:gd name="T27" fmla="*/ 122 h 152"/>
                <a:gd name="T28" fmla="*/ 146 w 364"/>
                <a:gd name="T29" fmla="*/ 126 h 152"/>
                <a:gd name="T30" fmla="*/ 126 w 364"/>
                <a:gd name="T31" fmla="*/ 129 h 152"/>
                <a:gd name="T32" fmla="*/ 104 w 364"/>
                <a:gd name="T33" fmla="*/ 130 h 152"/>
                <a:gd name="T34" fmla="*/ 84 w 364"/>
                <a:gd name="T35" fmla="*/ 130 h 152"/>
                <a:gd name="T36" fmla="*/ 84 w 364"/>
                <a:gd name="T37" fmla="*/ 130 h 152"/>
                <a:gd name="T38" fmla="*/ 66 w 364"/>
                <a:gd name="T39" fmla="*/ 130 h 152"/>
                <a:gd name="T40" fmla="*/ 48 w 364"/>
                <a:gd name="T41" fmla="*/ 129 h 152"/>
                <a:gd name="T42" fmla="*/ 16 w 364"/>
                <a:gd name="T43" fmla="*/ 124 h 152"/>
                <a:gd name="T44" fmla="*/ 0 w 364"/>
                <a:gd name="T45" fmla="*/ 142 h 152"/>
                <a:gd name="T46" fmla="*/ 0 w 364"/>
                <a:gd name="T47" fmla="*/ 142 h 152"/>
                <a:gd name="T48" fmla="*/ 23 w 364"/>
                <a:gd name="T49" fmla="*/ 146 h 152"/>
                <a:gd name="T50" fmla="*/ 44 w 364"/>
                <a:gd name="T51" fmla="*/ 149 h 152"/>
                <a:gd name="T52" fmla="*/ 64 w 364"/>
                <a:gd name="T53" fmla="*/ 150 h 152"/>
                <a:gd name="T54" fmla="*/ 84 w 364"/>
                <a:gd name="T55" fmla="*/ 152 h 152"/>
                <a:gd name="T56" fmla="*/ 84 w 364"/>
                <a:gd name="T57" fmla="*/ 152 h 152"/>
                <a:gd name="T58" fmla="*/ 107 w 364"/>
                <a:gd name="T59" fmla="*/ 150 h 152"/>
                <a:gd name="T60" fmla="*/ 128 w 364"/>
                <a:gd name="T61" fmla="*/ 149 h 152"/>
                <a:gd name="T62" fmla="*/ 148 w 364"/>
                <a:gd name="T63" fmla="*/ 146 h 152"/>
                <a:gd name="T64" fmla="*/ 168 w 364"/>
                <a:gd name="T65" fmla="*/ 142 h 152"/>
                <a:gd name="T66" fmla="*/ 188 w 364"/>
                <a:gd name="T67" fmla="*/ 136 h 152"/>
                <a:gd name="T68" fmla="*/ 208 w 364"/>
                <a:gd name="T69" fmla="*/ 130 h 152"/>
                <a:gd name="T70" fmla="*/ 227 w 364"/>
                <a:gd name="T71" fmla="*/ 123 h 152"/>
                <a:gd name="T72" fmla="*/ 244 w 364"/>
                <a:gd name="T73" fmla="*/ 114 h 152"/>
                <a:gd name="T74" fmla="*/ 263 w 364"/>
                <a:gd name="T75" fmla="*/ 106 h 152"/>
                <a:gd name="T76" fmla="*/ 278 w 364"/>
                <a:gd name="T77" fmla="*/ 96 h 152"/>
                <a:gd name="T78" fmla="*/ 295 w 364"/>
                <a:gd name="T79" fmla="*/ 86 h 152"/>
                <a:gd name="T80" fmla="*/ 311 w 364"/>
                <a:gd name="T81" fmla="*/ 74 h 152"/>
                <a:gd name="T82" fmla="*/ 325 w 364"/>
                <a:gd name="T83" fmla="*/ 63 h 152"/>
                <a:gd name="T84" fmla="*/ 340 w 364"/>
                <a:gd name="T85" fmla="*/ 52 h 152"/>
                <a:gd name="T86" fmla="*/ 352 w 364"/>
                <a:gd name="T87" fmla="*/ 39 h 152"/>
                <a:gd name="T88" fmla="*/ 364 w 364"/>
                <a:gd name="T89" fmla="*/ 25 h 152"/>
                <a:gd name="T90" fmla="*/ 360 w 364"/>
                <a:gd name="T9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4" h="152">
                  <a:moveTo>
                    <a:pt x="360" y="0"/>
                  </a:moveTo>
                  <a:lnTo>
                    <a:pt x="360" y="0"/>
                  </a:lnTo>
                  <a:lnTo>
                    <a:pt x="347" y="15"/>
                  </a:lnTo>
                  <a:lnTo>
                    <a:pt x="334" y="29"/>
                  </a:lnTo>
                  <a:lnTo>
                    <a:pt x="320" y="42"/>
                  </a:lnTo>
                  <a:lnTo>
                    <a:pt x="305" y="55"/>
                  </a:lnTo>
                  <a:lnTo>
                    <a:pt x="290" y="66"/>
                  </a:lnTo>
                  <a:lnTo>
                    <a:pt x="274" y="76"/>
                  </a:lnTo>
                  <a:lnTo>
                    <a:pt x="257" y="86"/>
                  </a:lnTo>
                  <a:lnTo>
                    <a:pt x="240" y="94"/>
                  </a:lnTo>
                  <a:lnTo>
                    <a:pt x="223" y="103"/>
                  </a:lnTo>
                  <a:lnTo>
                    <a:pt x="204" y="110"/>
                  </a:lnTo>
                  <a:lnTo>
                    <a:pt x="185" y="116"/>
                  </a:lnTo>
                  <a:lnTo>
                    <a:pt x="165" y="122"/>
                  </a:lnTo>
                  <a:lnTo>
                    <a:pt x="146" y="126"/>
                  </a:lnTo>
                  <a:lnTo>
                    <a:pt x="126" y="129"/>
                  </a:lnTo>
                  <a:lnTo>
                    <a:pt x="104" y="130"/>
                  </a:lnTo>
                  <a:lnTo>
                    <a:pt x="84" y="130"/>
                  </a:lnTo>
                  <a:lnTo>
                    <a:pt x="84" y="130"/>
                  </a:lnTo>
                  <a:lnTo>
                    <a:pt x="66" y="130"/>
                  </a:lnTo>
                  <a:lnTo>
                    <a:pt x="48" y="129"/>
                  </a:lnTo>
                  <a:lnTo>
                    <a:pt x="16" y="12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3" y="146"/>
                  </a:lnTo>
                  <a:lnTo>
                    <a:pt x="44" y="149"/>
                  </a:lnTo>
                  <a:lnTo>
                    <a:pt x="64" y="150"/>
                  </a:lnTo>
                  <a:lnTo>
                    <a:pt x="84" y="152"/>
                  </a:lnTo>
                  <a:lnTo>
                    <a:pt x="84" y="152"/>
                  </a:lnTo>
                  <a:lnTo>
                    <a:pt x="107" y="150"/>
                  </a:lnTo>
                  <a:lnTo>
                    <a:pt x="128" y="149"/>
                  </a:lnTo>
                  <a:lnTo>
                    <a:pt x="148" y="146"/>
                  </a:lnTo>
                  <a:lnTo>
                    <a:pt x="168" y="142"/>
                  </a:lnTo>
                  <a:lnTo>
                    <a:pt x="188" y="136"/>
                  </a:lnTo>
                  <a:lnTo>
                    <a:pt x="208" y="130"/>
                  </a:lnTo>
                  <a:lnTo>
                    <a:pt x="227" y="123"/>
                  </a:lnTo>
                  <a:lnTo>
                    <a:pt x="244" y="114"/>
                  </a:lnTo>
                  <a:lnTo>
                    <a:pt x="263" y="106"/>
                  </a:lnTo>
                  <a:lnTo>
                    <a:pt x="278" y="96"/>
                  </a:lnTo>
                  <a:lnTo>
                    <a:pt x="295" y="86"/>
                  </a:lnTo>
                  <a:lnTo>
                    <a:pt x="311" y="74"/>
                  </a:lnTo>
                  <a:lnTo>
                    <a:pt x="325" y="63"/>
                  </a:lnTo>
                  <a:lnTo>
                    <a:pt x="340" y="52"/>
                  </a:lnTo>
                  <a:lnTo>
                    <a:pt x="352" y="39"/>
                  </a:lnTo>
                  <a:lnTo>
                    <a:pt x="364" y="25"/>
                  </a:lnTo>
                  <a:lnTo>
                    <a:pt x="36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3571" y="1733"/>
              <a:ext cx="708" cy="613"/>
            </a:xfrm>
            <a:custGeom>
              <a:avLst/>
              <a:gdLst>
                <a:gd name="T0" fmla="*/ 654 w 708"/>
                <a:gd name="T1" fmla="*/ 354 h 613"/>
                <a:gd name="T2" fmla="*/ 654 w 708"/>
                <a:gd name="T3" fmla="*/ 354 h 613"/>
                <a:gd name="T4" fmla="*/ 645 w 708"/>
                <a:gd name="T5" fmla="*/ 302 h 613"/>
                <a:gd name="T6" fmla="*/ 628 w 708"/>
                <a:gd name="T7" fmla="*/ 249 h 613"/>
                <a:gd name="T8" fmla="*/ 604 w 708"/>
                <a:gd name="T9" fmla="*/ 199 h 613"/>
                <a:gd name="T10" fmla="*/ 574 w 708"/>
                <a:gd name="T11" fmla="*/ 157 h 613"/>
                <a:gd name="T12" fmla="*/ 561 w 708"/>
                <a:gd name="T13" fmla="*/ 141 h 613"/>
                <a:gd name="T14" fmla="*/ 531 w 708"/>
                <a:gd name="T15" fmla="*/ 111 h 613"/>
                <a:gd name="T16" fmla="*/ 498 w 708"/>
                <a:gd name="T17" fmla="*/ 85 h 613"/>
                <a:gd name="T18" fmla="*/ 462 w 708"/>
                <a:gd name="T19" fmla="*/ 63 h 613"/>
                <a:gd name="T20" fmla="*/ 425 w 708"/>
                <a:gd name="T21" fmla="*/ 45 h 613"/>
                <a:gd name="T22" fmla="*/ 387 w 708"/>
                <a:gd name="T23" fmla="*/ 31 h 613"/>
                <a:gd name="T24" fmla="*/ 345 w 708"/>
                <a:gd name="T25" fmla="*/ 21 h 613"/>
                <a:gd name="T26" fmla="*/ 303 w 708"/>
                <a:gd name="T27" fmla="*/ 17 h 613"/>
                <a:gd name="T28" fmla="*/ 281 w 708"/>
                <a:gd name="T29" fmla="*/ 17 h 613"/>
                <a:gd name="T30" fmla="*/ 238 w 708"/>
                <a:gd name="T31" fmla="*/ 18 h 613"/>
                <a:gd name="T32" fmla="*/ 198 w 708"/>
                <a:gd name="T33" fmla="*/ 25 h 613"/>
                <a:gd name="T34" fmla="*/ 160 w 708"/>
                <a:gd name="T35" fmla="*/ 35 h 613"/>
                <a:gd name="T36" fmla="*/ 124 w 708"/>
                <a:gd name="T37" fmla="*/ 51 h 613"/>
                <a:gd name="T38" fmla="*/ 88 w 708"/>
                <a:gd name="T39" fmla="*/ 70 h 613"/>
                <a:gd name="T40" fmla="*/ 57 w 708"/>
                <a:gd name="T41" fmla="*/ 91 h 613"/>
                <a:gd name="T42" fmla="*/ 27 w 708"/>
                <a:gd name="T43" fmla="*/ 117 h 613"/>
                <a:gd name="T44" fmla="*/ 0 w 708"/>
                <a:gd name="T45" fmla="*/ 144 h 613"/>
                <a:gd name="T46" fmla="*/ 16 w 708"/>
                <a:gd name="T47" fmla="*/ 157 h 613"/>
                <a:gd name="T48" fmla="*/ 41 w 708"/>
                <a:gd name="T49" fmla="*/ 130 h 613"/>
                <a:gd name="T50" fmla="*/ 68 w 708"/>
                <a:gd name="T51" fmla="*/ 107 h 613"/>
                <a:gd name="T52" fmla="*/ 100 w 708"/>
                <a:gd name="T53" fmla="*/ 85 h 613"/>
                <a:gd name="T54" fmla="*/ 133 w 708"/>
                <a:gd name="T55" fmla="*/ 68 h 613"/>
                <a:gd name="T56" fmla="*/ 167 w 708"/>
                <a:gd name="T57" fmla="*/ 55 h 613"/>
                <a:gd name="T58" fmla="*/ 203 w 708"/>
                <a:gd name="T59" fmla="*/ 44 h 613"/>
                <a:gd name="T60" fmla="*/ 241 w 708"/>
                <a:gd name="T61" fmla="*/ 38 h 613"/>
                <a:gd name="T62" fmla="*/ 281 w 708"/>
                <a:gd name="T63" fmla="*/ 35 h 613"/>
                <a:gd name="T64" fmla="*/ 304 w 708"/>
                <a:gd name="T65" fmla="*/ 37 h 613"/>
                <a:gd name="T66" fmla="*/ 351 w 708"/>
                <a:gd name="T67" fmla="*/ 43 h 613"/>
                <a:gd name="T68" fmla="*/ 395 w 708"/>
                <a:gd name="T69" fmla="*/ 54 h 613"/>
                <a:gd name="T70" fmla="*/ 435 w 708"/>
                <a:gd name="T71" fmla="*/ 71 h 613"/>
                <a:gd name="T72" fmla="*/ 474 w 708"/>
                <a:gd name="T73" fmla="*/ 91 h 613"/>
                <a:gd name="T74" fmla="*/ 508 w 708"/>
                <a:gd name="T75" fmla="*/ 117 h 613"/>
                <a:gd name="T76" fmla="*/ 538 w 708"/>
                <a:gd name="T77" fmla="*/ 145 h 613"/>
                <a:gd name="T78" fmla="*/ 565 w 708"/>
                <a:gd name="T79" fmla="*/ 177 h 613"/>
                <a:gd name="T80" fmla="*/ 577 w 708"/>
                <a:gd name="T81" fmla="*/ 194 h 613"/>
                <a:gd name="T82" fmla="*/ 595 w 708"/>
                <a:gd name="T83" fmla="*/ 225 h 613"/>
                <a:gd name="T84" fmla="*/ 609 w 708"/>
                <a:gd name="T85" fmla="*/ 258 h 613"/>
                <a:gd name="T86" fmla="*/ 629 w 708"/>
                <a:gd name="T87" fmla="*/ 326 h 613"/>
                <a:gd name="T88" fmla="*/ 638 w 708"/>
                <a:gd name="T89" fmla="*/ 393 h 613"/>
                <a:gd name="T90" fmla="*/ 635 w 708"/>
                <a:gd name="T91" fmla="*/ 455 h 613"/>
                <a:gd name="T92" fmla="*/ 631 w 708"/>
                <a:gd name="T93" fmla="*/ 478 h 613"/>
                <a:gd name="T94" fmla="*/ 617 w 708"/>
                <a:gd name="T95" fmla="*/ 526 h 613"/>
                <a:gd name="T96" fmla="*/ 599 w 708"/>
                <a:gd name="T97" fmla="*/ 566 h 613"/>
                <a:gd name="T98" fmla="*/ 594 w 708"/>
                <a:gd name="T99" fmla="*/ 613 h 613"/>
                <a:gd name="T100" fmla="*/ 608 w 708"/>
                <a:gd name="T101" fmla="*/ 589 h 613"/>
                <a:gd name="T102" fmla="*/ 632 w 708"/>
                <a:gd name="T103" fmla="*/ 538 h 613"/>
                <a:gd name="T104" fmla="*/ 651 w 708"/>
                <a:gd name="T105" fmla="*/ 476 h 613"/>
                <a:gd name="T106" fmla="*/ 667 w 708"/>
                <a:gd name="T107" fmla="*/ 393 h 613"/>
                <a:gd name="T108" fmla="*/ 674 w 708"/>
                <a:gd name="T109" fmla="*/ 342 h 613"/>
                <a:gd name="T110" fmla="*/ 708 w 708"/>
                <a:gd name="T1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8" h="613">
                  <a:moveTo>
                    <a:pt x="688" y="0"/>
                  </a:moveTo>
                  <a:lnTo>
                    <a:pt x="654" y="354"/>
                  </a:lnTo>
                  <a:lnTo>
                    <a:pt x="654" y="354"/>
                  </a:lnTo>
                  <a:lnTo>
                    <a:pt x="654" y="354"/>
                  </a:lnTo>
                  <a:lnTo>
                    <a:pt x="651" y="328"/>
                  </a:lnTo>
                  <a:lnTo>
                    <a:pt x="645" y="302"/>
                  </a:lnTo>
                  <a:lnTo>
                    <a:pt x="637" y="275"/>
                  </a:lnTo>
                  <a:lnTo>
                    <a:pt x="628" y="249"/>
                  </a:lnTo>
                  <a:lnTo>
                    <a:pt x="617" y="224"/>
                  </a:lnTo>
                  <a:lnTo>
                    <a:pt x="604" y="199"/>
                  </a:lnTo>
                  <a:lnTo>
                    <a:pt x="589" y="177"/>
                  </a:lnTo>
                  <a:lnTo>
                    <a:pt x="574" y="157"/>
                  </a:lnTo>
                  <a:lnTo>
                    <a:pt x="574" y="157"/>
                  </a:lnTo>
                  <a:lnTo>
                    <a:pt x="561" y="141"/>
                  </a:lnTo>
                  <a:lnTo>
                    <a:pt x="545" y="125"/>
                  </a:lnTo>
                  <a:lnTo>
                    <a:pt x="531" y="111"/>
                  </a:lnTo>
                  <a:lnTo>
                    <a:pt x="515" y="98"/>
                  </a:lnTo>
                  <a:lnTo>
                    <a:pt x="498" y="85"/>
                  </a:lnTo>
                  <a:lnTo>
                    <a:pt x="481" y="74"/>
                  </a:lnTo>
                  <a:lnTo>
                    <a:pt x="462" y="63"/>
                  </a:lnTo>
                  <a:lnTo>
                    <a:pt x="445" y="54"/>
                  </a:lnTo>
                  <a:lnTo>
                    <a:pt x="425" y="45"/>
                  </a:lnTo>
                  <a:lnTo>
                    <a:pt x="407" y="37"/>
                  </a:lnTo>
                  <a:lnTo>
                    <a:pt x="387" y="31"/>
                  </a:lnTo>
                  <a:lnTo>
                    <a:pt x="365" y="25"/>
                  </a:lnTo>
                  <a:lnTo>
                    <a:pt x="345" y="21"/>
                  </a:lnTo>
                  <a:lnTo>
                    <a:pt x="324" y="18"/>
                  </a:lnTo>
                  <a:lnTo>
                    <a:pt x="303" y="17"/>
                  </a:lnTo>
                  <a:lnTo>
                    <a:pt x="281" y="17"/>
                  </a:lnTo>
                  <a:lnTo>
                    <a:pt x="281" y="17"/>
                  </a:lnTo>
                  <a:lnTo>
                    <a:pt x="260" y="17"/>
                  </a:lnTo>
                  <a:lnTo>
                    <a:pt x="238" y="18"/>
                  </a:lnTo>
                  <a:lnTo>
                    <a:pt x="218" y="21"/>
                  </a:lnTo>
                  <a:lnTo>
                    <a:pt x="198" y="25"/>
                  </a:lnTo>
                  <a:lnTo>
                    <a:pt x="180" y="30"/>
                  </a:lnTo>
                  <a:lnTo>
                    <a:pt x="160" y="35"/>
                  </a:lnTo>
                  <a:lnTo>
                    <a:pt x="141" y="43"/>
                  </a:lnTo>
                  <a:lnTo>
                    <a:pt x="124" y="51"/>
                  </a:lnTo>
                  <a:lnTo>
                    <a:pt x="106" y="60"/>
                  </a:lnTo>
                  <a:lnTo>
                    <a:pt x="88" y="70"/>
                  </a:lnTo>
                  <a:lnTo>
                    <a:pt x="73" y="80"/>
                  </a:lnTo>
                  <a:lnTo>
                    <a:pt x="57" y="91"/>
                  </a:lnTo>
                  <a:lnTo>
                    <a:pt x="41" y="102"/>
                  </a:lnTo>
                  <a:lnTo>
                    <a:pt x="27" y="117"/>
                  </a:lnTo>
                  <a:lnTo>
                    <a:pt x="13" y="130"/>
                  </a:lnTo>
                  <a:lnTo>
                    <a:pt x="0" y="144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28" y="142"/>
                  </a:lnTo>
                  <a:lnTo>
                    <a:pt x="41" y="130"/>
                  </a:lnTo>
                  <a:lnTo>
                    <a:pt x="54" y="118"/>
                  </a:lnTo>
                  <a:lnTo>
                    <a:pt x="68" y="107"/>
                  </a:lnTo>
                  <a:lnTo>
                    <a:pt x="84" y="95"/>
                  </a:lnTo>
                  <a:lnTo>
                    <a:pt x="100" y="85"/>
                  </a:lnTo>
                  <a:lnTo>
                    <a:pt x="116" y="77"/>
                  </a:lnTo>
                  <a:lnTo>
                    <a:pt x="133" y="68"/>
                  </a:lnTo>
                  <a:lnTo>
                    <a:pt x="150" y="61"/>
                  </a:lnTo>
                  <a:lnTo>
                    <a:pt x="167" y="55"/>
                  </a:lnTo>
                  <a:lnTo>
                    <a:pt x="184" y="50"/>
                  </a:lnTo>
                  <a:lnTo>
                    <a:pt x="203" y="44"/>
                  </a:lnTo>
                  <a:lnTo>
                    <a:pt x="221" y="41"/>
                  </a:lnTo>
                  <a:lnTo>
                    <a:pt x="241" y="38"/>
                  </a:lnTo>
                  <a:lnTo>
                    <a:pt x="261" y="37"/>
                  </a:lnTo>
                  <a:lnTo>
                    <a:pt x="281" y="35"/>
                  </a:lnTo>
                  <a:lnTo>
                    <a:pt x="281" y="35"/>
                  </a:lnTo>
                  <a:lnTo>
                    <a:pt x="304" y="37"/>
                  </a:lnTo>
                  <a:lnTo>
                    <a:pt x="328" y="38"/>
                  </a:lnTo>
                  <a:lnTo>
                    <a:pt x="351" y="43"/>
                  </a:lnTo>
                  <a:lnTo>
                    <a:pt x="374" y="48"/>
                  </a:lnTo>
                  <a:lnTo>
                    <a:pt x="395" y="54"/>
                  </a:lnTo>
                  <a:lnTo>
                    <a:pt x="415" y="63"/>
                  </a:lnTo>
                  <a:lnTo>
                    <a:pt x="435" y="71"/>
                  </a:lnTo>
                  <a:lnTo>
                    <a:pt x="455" y="81"/>
                  </a:lnTo>
                  <a:lnTo>
                    <a:pt x="474" y="91"/>
                  </a:lnTo>
                  <a:lnTo>
                    <a:pt x="491" y="104"/>
                  </a:lnTo>
                  <a:lnTo>
                    <a:pt x="508" y="117"/>
                  </a:lnTo>
                  <a:lnTo>
                    <a:pt x="524" y="131"/>
                  </a:lnTo>
                  <a:lnTo>
                    <a:pt x="538" y="145"/>
                  </a:lnTo>
                  <a:lnTo>
                    <a:pt x="552" y="161"/>
                  </a:lnTo>
                  <a:lnTo>
                    <a:pt x="565" y="177"/>
                  </a:lnTo>
                  <a:lnTo>
                    <a:pt x="577" y="194"/>
                  </a:lnTo>
                  <a:lnTo>
                    <a:pt x="577" y="194"/>
                  </a:lnTo>
                  <a:lnTo>
                    <a:pt x="587" y="209"/>
                  </a:lnTo>
                  <a:lnTo>
                    <a:pt x="595" y="225"/>
                  </a:lnTo>
                  <a:lnTo>
                    <a:pt x="602" y="241"/>
                  </a:lnTo>
                  <a:lnTo>
                    <a:pt x="609" y="258"/>
                  </a:lnTo>
                  <a:lnTo>
                    <a:pt x="621" y="292"/>
                  </a:lnTo>
                  <a:lnTo>
                    <a:pt x="629" y="326"/>
                  </a:lnTo>
                  <a:lnTo>
                    <a:pt x="635" y="359"/>
                  </a:lnTo>
                  <a:lnTo>
                    <a:pt x="638" y="393"/>
                  </a:lnTo>
                  <a:lnTo>
                    <a:pt x="638" y="425"/>
                  </a:lnTo>
                  <a:lnTo>
                    <a:pt x="635" y="455"/>
                  </a:lnTo>
                  <a:lnTo>
                    <a:pt x="635" y="455"/>
                  </a:lnTo>
                  <a:lnTo>
                    <a:pt x="631" y="478"/>
                  </a:lnTo>
                  <a:lnTo>
                    <a:pt x="622" y="509"/>
                  </a:lnTo>
                  <a:lnTo>
                    <a:pt x="617" y="526"/>
                  </a:lnTo>
                  <a:lnTo>
                    <a:pt x="608" y="546"/>
                  </a:lnTo>
                  <a:lnTo>
                    <a:pt x="599" y="566"/>
                  </a:lnTo>
                  <a:lnTo>
                    <a:pt x="587" y="586"/>
                  </a:lnTo>
                  <a:lnTo>
                    <a:pt x="594" y="613"/>
                  </a:lnTo>
                  <a:lnTo>
                    <a:pt x="594" y="613"/>
                  </a:lnTo>
                  <a:lnTo>
                    <a:pt x="608" y="589"/>
                  </a:lnTo>
                  <a:lnTo>
                    <a:pt x="621" y="565"/>
                  </a:lnTo>
                  <a:lnTo>
                    <a:pt x="632" y="538"/>
                  </a:lnTo>
                  <a:lnTo>
                    <a:pt x="642" y="509"/>
                  </a:lnTo>
                  <a:lnTo>
                    <a:pt x="651" y="476"/>
                  </a:lnTo>
                  <a:lnTo>
                    <a:pt x="659" y="438"/>
                  </a:lnTo>
                  <a:lnTo>
                    <a:pt x="667" y="393"/>
                  </a:lnTo>
                  <a:lnTo>
                    <a:pt x="674" y="342"/>
                  </a:lnTo>
                  <a:lnTo>
                    <a:pt x="674" y="342"/>
                  </a:lnTo>
                  <a:lnTo>
                    <a:pt x="695" y="128"/>
                  </a:lnTo>
                  <a:lnTo>
                    <a:pt x="708" y="0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8700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8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98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="" xmlns:a16="http://schemas.microsoft.com/office/drawing/2014/main" id="{18668C51-C960-0D4C-BFF7-F96E451464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6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3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69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ED meeting, 6/11/2018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1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B7785C4-FD67-2C48-B0F4-5E5BCF05C2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0932"/>
            <a:ext cx="12192000" cy="847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8" y="6138369"/>
            <a:ext cx="643409" cy="636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7351" y="6262302"/>
            <a:ext cx="872071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67468" y="6262302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ED meeting, 6/11/2018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4361" y="6278898"/>
            <a:ext cx="482600" cy="3319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0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Seismic hazard map</a:t>
            </a:r>
            <a:endParaRPr lang="en-GB" dirty="0"/>
          </a:p>
        </p:txBody>
      </p:sp>
      <p:pic>
        <p:nvPicPr>
          <p:cNvPr id="9" name="Picture 2" descr="Risultati immagini per finale emilia danni scaffal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78" y="2881549"/>
            <a:ext cx="5095219" cy="30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4"/>
          <p:cNvSpPr txBox="1"/>
          <p:nvPr/>
        </p:nvSpPr>
        <p:spPr>
          <a:xfrm>
            <a:off x="1966209" y="3927114"/>
            <a:ext cx="1636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0" i="1" dirty="0" err="1"/>
              <a:t>a</a:t>
            </a:r>
            <a:r>
              <a:rPr lang="en-US" b="0" baseline="-25000" dirty="0" err="1"/>
              <a:t>gR</a:t>
            </a:r>
            <a:r>
              <a:rPr lang="en-US" b="0" dirty="0"/>
              <a:t> =</a:t>
            </a:r>
            <a:r>
              <a:rPr lang="en-US" b="0" dirty="0">
                <a:solidFill>
                  <a:srgbClr val="FF0000"/>
                </a:solidFill>
              </a:rPr>
              <a:t>1.1 m/s</a:t>
            </a:r>
            <a:r>
              <a:rPr lang="en-US" b="0" baseline="30000" dirty="0">
                <a:solidFill>
                  <a:srgbClr val="FF0000"/>
                </a:solidFill>
              </a:rPr>
              <a:t>2</a:t>
            </a:r>
            <a:endParaRPr lang="en-US" b="0" baseline="30000" dirty="0"/>
          </a:p>
        </p:txBody>
      </p:sp>
      <p:graphicFrame>
        <p:nvGraphicFramePr>
          <p:cNvPr id="12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01638"/>
              </p:ext>
            </p:extLst>
          </p:nvPr>
        </p:nvGraphicFramePr>
        <p:xfrm>
          <a:off x="1016375" y="2775128"/>
          <a:ext cx="3536592" cy="330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2"/>
          <p:cNvCxnSpPr>
            <a:cxnSpLocks/>
          </p:cNvCxnSpPr>
          <p:nvPr/>
        </p:nvCxnSpPr>
        <p:spPr>
          <a:xfrm flipH="1">
            <a:off x="1503469" y="4351859"/>
            <a:ext cx="812861" cy="808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7"/>
          <p:cNvSpPr txBox="1"/>
          <p:nvPr/>
        </p:nvSpPr>
        <p:spPr>
          <a:xfrm>
            <a:off x="5807879" y="2898485"/>
            <a:ext cx="3532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Finale Emilia (Italy – 2012)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="" xmlns:a16="http://schemas.microsoft.com/office/drawing/2014/main" id="{FDEF9A8F-3649-46B4-83B4-2FA31725EAA2}"/>
              </a:ext>
            </a:extLst>
          </p:cNvPr>
          <p:cNvSpPr txBox="1"/>
          <p:nvPr/>
        </p:nvSpPr>
        <p:spPr>
          <a:xfrm>
            <a:off x="128634" y="1973164"/>
            <a:ext cx="12349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Code de la construction et de l'habitation - Article R112-1</a:t>
            </a:r>
            <a:endParaRPr lang="fr-FR" i="1" dirty="0"/>
          </a:p>
          <a:p>
            <a:pPr>
              <a:defRPr/>
            </a:pPr>
            <a:r>
              <a:rPr lang="fr-FR" i="1" dirty="0"/>
              <a:t>"</a:t>
            </a:r>
            <a:r>
              <a:rPr lang="en-US" i="1" dirty="0"/>
              <a:t>…</a:t>
            </a:r>
            <a:r>
              <a:rPr lang="fr-FR" i="1" dirty="0"/>
              <a:t>les règles concernant la nature et les caractéristiques des </a:t>
            </a:r>
            <a:r>
              <a:rPr lang="fr-FR" b="1" i="1" dirty="0">
                <a:solidFill>
                  <a:srgbClr val="FF0000"/>
                </a:solidFill>
              </a:rPr>
              <a:t>bâtiments</a:t>
            </a:r>
            <a:r>
              <a:rPr lang="fr-FR" i="1" dirty="0"/>
              <a:t>, des </a:t>
            </a:r>
            <a:r>
              <a:rPr lang="fr-FR" b="1" i="1" dirty="0">
                <a:solidFill>
                  <a:srgbClr val="FF0000"/>
                </a:solidFill>
              </a:rPr>
              <a:t>équipements</a:t>
            </a:r>
            <a:r>
              <a:rPr lang="fr-FR" i="1" dirty="0"/>
              <a:t> et des </a:t>
            </a:r>
            <a:r>
              <a:rPr lang="fr-FR" b="1" i="1" dirty="0">
                <a:solidFill>
                  <a:srgbClr val="FF0000"/>
                </a:solidFill>
              </a:rPr>
              <a:t>installations</a:t>
            </a:r>
            <a:r>
              <a:rPr lang="fr-FR" i="1" dirty="0"/>
              <a:t> et les mesures techniques préventives doivent respecter les dispositions … relatif à la </a:t>
            </a:r>
            <a:r>
              <a:rPr lang="fr-FR" b="1" i="1" dirty="0">
                <a:solidFill>
                  <a:srgbClr val="FF0000"/>
                </a:solidFill>
              </a:rPr>
              <a:t>prévention du risque sismique…</a:t>
            </a:r>
            <a:r>
              <a:rPr lang="fr-FR" i="1" dirty="0"/>
              <a:t> "</a:t>
            </a:r>
            <a:endParaRPr lang="en-US" b="0" i="1" dirty="0"/>
          </a:p>
        </p:txBody>
      </p:sp>
      <p:pic>
        <p:nvPicPr>
          <p:cNvPr id="16" name="Picture 2" descr="Risultati immagini per french flag">
            <a:extLst>
              <a:ext uri="{FF2B5EF4-FFF2-40B4-BE49-F238E27FC236}">
                <a16:creationId xmlns="" xmlns:a16="http://schemas.microsoft.com/office/drawing/2014/main" id="{CFEDC940-1851-43D9-9FF5-00F05C43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9" y="2052388"/>
            <a:ext cx="296014" cy="1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28634" y="1243184"/>
            <a:ext cx="8226854" cy="94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i="1" dirty="0" err="1" smtClean="0">
                <a:solidFill>
                  <a:schemeClr val="tx2"/>
                </a:solidFill>
              </a:rPr>
              <a:t>What</a:t>
            </a:r>
            <a:r>
              <a:rPr lang="it-IT" sz="2400" i="1" dirty="0" smtClean="0">
                <a:solidFill>
                  <a:schemeClr val="tx2"/>
                </a:solidFill>
              </a:rPr>
              <a:t> the </a:t>
            </a:r>
            <a:r>
              <a:rPr lang="it-IT" sz="2400" i="1" dirty="0" err="1" smtClean="0">
                <a:solidFill>
                  <a:schemeClr val="tx2"/>
                </a:solidFill>
              </a:rPr>
              <a:t>regulations</a:t>
            </a:r>
            <a:r>
              <a:rPr lang="it-IT" sz="2400" i="1" dirty="0" smtClean="0">
                <a:solidFill>
                  <a:schemeClr val="tx2"/>
                </a:solidFill>
              </a:rPr>
              <a:t> </a:t>
            </a:r>
            <a:r>
              <a:rPr lang="it-IT" sz="2400" i="1" dirty="0" err="1" smtClean="0">
                <a:solidFill>
                  <a:schemeClr val="tx2"/>
                </a:solidFill>
              </a:rPr>
              <a:t>say</a:t>
            </a:r>
            <a:r>
              <a:rPr lang="it-IT" sz="2400" i="1" dirty="0" smtClean="0">
                <a:solidFill>
                  <a:schemeClr val="tx2"/>
                </a:solidFill>
              </a:rPr>
              <a:t> for CERN</a:t>
            </a:r>
            <a:endParaRPr lang="en-GB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Seismic hazard map</a:t>
            </a:r>
            <a:endParaRPr lang="en-GB" dirty="0"/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E7E1DF22-367D-4A8F-A77C-5FF0B5B63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506" y="1130901"/>
            <a:ext cx="4978726" cy="4803295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="" xmlns:a16="http://schemas.microsoft.com/office/drawing/2014/main" id="{76BF9B7F-2C5F-4271-8594-FD39708C6F7F}"/>
              </a:ext>
            </a:extLst>
          </p:cNvPr>
          <p:cNvSpPr txBox="1"/>
          <p:nvPr/>
        </p:nvSpPr>
        <p:spPr>
          <a:xfrm>
            <a:off x="107578" y="1475603"/>
            <a:ext cx="6665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</a:t>
            </a:r>
            <a:r>
              <a:rPr lang="fr-FR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Standards on Structures: EUROCODES</a:t>
            </a:r>
            <a:endParaRPr lang="fr-F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 descr="Risultati immagini">
            <a:extLst>
              <a:ext uri="{FF2B5EF4-FFF2-40B4-BE49-F238E27FC236}">
                <a16:creationId xmlns="" xmlns:a16="http://schemas.microsoft.com/office/drawing/2014/main" id="{682ADE61-82B2-4FB0-A32F-26C83777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6" y="1580987"/>
            <a:ext cx="418880" cy="27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7">
            <a:extLst>
              <a:ext uri="{FF2B5EF4-FFF2-40B4-BE49-F238E27FC236}">
                <a16:creationId xmlns="" xmlns:a16="http://schemas.microsoft.com/office/drawing/2014/main" id="{58CA62D0-79C3-4492-866E-847C8A2BC254}"/>
              </a:ext>
            </a:extLst>
          </p:cNvPr>
          <p:cNvSpPr txBox="1"/>
          <p:nvPr/>
        </p:nvSpPr>
        <p:spPr>
          <a:xfrm>
            <a:off x="232036" y="2104654"/>
            <a:ext cx="6679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B387C"/>
                </a:solidFill>
              </a:rPr>
              <a:t>The </a:t>
            </a:r>
            <a:r>
              <a:rPr lang="fr-FR" dirty="0" err="1">
                <a:solidFill>
                  <a:srgbClr val="0B387C"/>
                </a:solidFill>
              </a:rPr>
              <a:t>analysis</a:t>
            </a:r>
            <a:r>
              <a:rPr lang="fr-FR" dirty="0">
                <a:solidFill>
                  <a:srgbClr val="0B387C"/>
                </a:solidFill>
              </a:rPr>
              <a:t> of the structure has been </a:t>
            </a:r>
            <a:r>
              <a:rPr lang="fr-FR" dirty="0" err="1">
                <a:solidFill>
                  <a:srgbClr val="0B387C"/>
                </a:solidFill>
              </a:rPr>
              <a:t>carried</a:t>
            </a:r>
            <a:r>
              <a:rPr lang="fr-FR" dirty="0">
                <a:solidFill>
                  <a:srgbClr val="0B387C"/>
                </a:solidFill>
              </a:rPr>
              <a:t> out in </a:t>
            </a:r>
            <a:r>
              <a:rPr lang="fr-FR" dirty="0" err="1">
                <a:solidFill>
                  <a:srgbClr val="0B387C"/>
                </a:solidFill>
              </a:rPr>
              <a:t>conformity</a:t>
            </a:r>
            <a:r>
              <a:rPr lang="fr-FR" dirty="0">
                <a:solidFill>
                  <a:srgbClr val="0B387C"/>
                </a:solidFill>
              </a:rPr>
              <a:t> </a:t>
            </a:r>
            <a:r>
              <a:rPr lang="fr-FR" dirty="0" err="1">
                <a:solidFill>
                  <a:srgbClr val="0B387C"/>
                </a:solidFill>
              </a:rPr>
              <a:t>with</a:t>
            </a:r>
            <a:r>
              <a:rPr lang="fr-FR" dirty="0">
                <a:solidFill>
                  <a:srgbClr val="0B387C"/>
                </a:solidFill>
              </a:rPr>
              <a:t> the Eurocode 8 (EN 1998)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rgbClr val="0B387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B387C"/>
                </a:solidFill>
              </a:rPr>
              <a:t>The </a:t>
            </a:r>
            <a:r>
              <a:rPr lang="fr-FR" dirty="0" err="1">
                <a:solidFill>
                  <a:srgbClr val="0B387C"/>
                </a:solidFill>
              </a:rPr>
              <a:t>safety</a:t>
            </a:r>
            <a:r>
              <a:rPr lang="fr-FR" dirty="0">
                <a:solidFill>
                  <a:srgbClr val="0B387C"/>
                </a:solidFill>
              </a:rPr>
              <a:t> </a:t>
            </a:r>
            <a:r>
              <a:rPr lang="fr-FR" dirty="0" err="1">
                <a:solidFill>
                  <a:srgbClr val="0B387C"/>
                </a:solidFill>
              </a:rPr>
              <a:t>verifications</a:t>
            </a:r>
            <a:r>
              <a:rPr lang="fr-FR" dirty="0">
                <a:solidFill>
                  <a:srgbClr val="0B387C"/>
                </a:solidFill>
              </a:rPr>
              <a:t> of the </a:t>
            </a:r>
            <a:r>
              <a:rPr lang="fr-FR" dirty="0" err="1">
                <a:solidFill>
                  <a:srgbClr val="0B387C"/>
                </a:solidFill>
              </a:rPr>
              <a:t>steel</a:t>
            </a:r>
            <a:r>
              <a:rPr lang="fr-FR" dirty="0">
                <a:solidFill>
                  <a:srgbClr val="0B387C"/>
                </a:solidFill>
              </a:rPr>
              <a:t> </a:t>
            </a:r>
            <a:r>
              <a:rPr lang="fr-FR" dirty="0" err="1">
                <a:solidFill>
                  <a:srgbClr val="0B387C"/>
                </a:solidFill>
              </a:rPr>
              <a:t>elements</a:t>
            </a:r>
            <a:r>
              <a:rPr lang="fr-FR" dirty="0">
                <a:solidFill>
                  <a:srgbClr val="0B387C"/>
                </a:solidFill>
              </a:rPr>
              <a:t> have been </a:t>
            </a:r>
            <a:r>
              <a:rPr lang="fr-FR" dirty="0" err="1">
                <a:solidFill>
                  <a:srgbClr val="0B387C"/>
                </a:solidFill>
              </a:rPr>
              <a:t>performed</a:t>
            </a:r>
            <a:r>
              <a:rPr lang="fr-FR" dirty="0">
                <a:solidFill>
                  <a:srgbClr val="0B387C"/>
                </a:solidFill>
              </a:rPr>
              <a:t> in accordance </a:t>
            </a:r>
            <a:r>
              <a:rPr lang="fr-FR" dirty="0" err="1">
                <a:solidFill>
                  <a:srgbClr val="0B387C"/>
                </a:solidFill>
              </a:rPr>
              <a:t>with</a:t>
            </a:r>
            <a:r>
              <a:rPr lang="fr-FR" dirty="0">
                <a:solidFill>
                  <a:srgbClr val="0B387C"/>
                </a:solidFill>
              </a:rPr>
              <a:t> the Eurocode 3 (EN 1993)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rgbClr val="0B387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B387C"/>
                </a:solidFill>
              </a:rPr>
              <a:t>The </a:t>
            </a:r>
            <a:r>
              <a:rPr lang="fr-FR" dirty="0" err="1">
                <a:solidFill>
                  <a:srgbClr val="0B387C"/>
                </a:solidFill>
              </a:rPr>
              <a:t>concrete</a:t>
            </a:r>
            <a:r>
              <a:rPr lang="fr-FR" dirty="0">
                <a:solidFill>
                  <a:srgbClr val="0B387C"/>
                </a:solidFill>
              </a:rPr>
              <a:t> </a:t>
            </a:r>
            <a:r>
              <a:rPr lang="fr-FR" dirty="0" err="1">
                <a:solidFill>
                  <a:srgbClr val="0B387C"/>
                </a:solidFill>
              </a:rPr>
              <a:t>elements</a:t>
            </a:r>
            <a:r>
              <a:rPr lang="fr-FR" dirty="0">
                <a:solidFill>
                  <a:srgbClr val="0B387C"/>
                </a:solidFill>
              </a:rPr>
              <a:t>, </a:t>
            </a:r>
            <a:r>
              <a:rPr lang="fr-FR" dirty="0" err="1">
                <a:solidFill>
                  <a:srgbClr val="0B387C"/>
                </a:solidFill>
              </a:rPr>
              <a:t>including</a:t>
            </a:r>
            <a:r>
              <a:rPr lang="fr-FR" dirty="0">
                <a:solidFill>
                  <a:srgbClr val="0B387C"/>
                </a:solidFill>
              </a:rPr>
              <a:t> the </a:t>
            </a:r>
            <a:r>
              <a:rPr lang="fr-FR" dirty="0" err="1">
                <a:solidFill>
                  <a:srgbClr val="0B387C"/>
                </a:solidFill>
              </a:rPr>
              <a:t>foundations</a:t>
            </a:r>
            <a:r>
              <a:rPr lang="fr-FR" dirty="0">
                <a:solidFill>
                  <a:srgbClr val="0B387C"/>
                </a:solidFill>
              </a:rPr>
              <a:t>, have been </a:t>
            </a:r>
            <a:r>
              <a:rPr lang="fr-FR" dirty="0" err="1">
                <a:solidFill>
                  <a:srgbClr val="0B387C"/>
                </a:solidFill>
              </a:rPr>
              <a:t>verified</a:t>
            </a:r>
            <a:r>
              <a:rPr lang="fr-FR" dirty="0">
                <a:solidFill>
                  <a:srgbClr val="0B387C"/>
                </a:solidFill>
              </a:rPr>
              <a:t> </a:t>
            </a:r>
            <a:r>
              <a:rPr lang="fr-FR" dirty="0" err="1">
                <a:solidFill>
                  <a:srgbClr val="0B387C"/>
                </a:solidFill>
              </a:rPr>
              <a:t>following</a:t>
            </a:r>
            <a:r>
              <a:rPr lang="fr-FR" dirty="0">
                <a:solidFill>
                  <a:srgbClr val="0B387C"/>
                </a:solidFill>
              </a:rPr>
              <a:t> the Eurocode 2 (EN 1992)</a:t>
            </a:r>
          </a:p>
        </p:txBody>
      </p:sp>
    </p:spTree>
    <p:extLst>
      <p:ext uri="{BB962C8B-B14F-4D97-AF65-F5344CB8AC3E}">
        <p14:creationId xmlns:p14="http://schemas.microsoft.com/office/powerpoint/2010/main" val="36172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sp>
        <p:nvSpPr>
          <p:cNvPr id="22" name="Rectangle 15"/>
          <p:cNvSpPr/>
          <p:nvPr/>
        </p:nvSpPr>
        <p:spPr>
          <a:xfrm>
            <a:off x="89648" y="1728934"/>
            <a:ext cx="11817314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concepts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and presentation of the case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Seismic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considerations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0055A0"/>
                </a:solidFill>
              </a:rPr>
              <a:t>Structural</a:t>
            </a:r>
            <a:r>
              <a:rPr lang="it-IT" sz="2400" b="1" dirty="0">
                <a:solidFill>
                  <a:srgbClr val="0055A0"/>
                </a:solidFill>
              </a:rPr>
              <a:t> </a:t>
            </a:r>
            <a:r>
              <a:rPr lang="it-IT" sz="2400" b="1" dirty="0" err="1">
                <a:solidFill>
                  <a:srgbClr val="0055A0"/>
                </a:solidFill>
              </a:rPr>
              <a:t>fire</a:t>
            </a:r>
            <a:r>
              <a:rPr lang="it-IT" sz="2400" b="1" dirty="0">
                <a:solidFill>
                  <a:srgbClr val="0055A0"/>
                </a:solidFill>
              </a:rPr>
              <a:t> </a:t>
            </a:r>
            <a:r>
              <a:rPr lang="it-IT" sz="2400" b="1" dirty="0" err="1">
                <a:solidFill>
                  <a:srgbClr val="0055A0"/>
                </a:solidFill>
              </a:rPr>
              <a:t>assessment</a:t>
            </a:r>
            <a:endParaRPr lang="it-IT" sz="2400" b="1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Analysis and 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explosion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effects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8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safety strategy</a:t>
            </a:r>
            <a:endParaRPr lang="en-GB" dirty="0"/>
          </a:p>
        </p:txBody>
      </p:sp>
      <p:sp>
        <p:nvSpPr>
          <p:cNvPr id="23" name="Rectangle 15"/>
          <p:cNvSpPr/>
          <p:nvPr/>
        </p:nvSpPr>
        <p:spPr>
          <a:xfrm>
            <a:off x="101600" y="1194340"/>
            <a:ext cx="900179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 smtClean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 smtClean="0">
                <a:solidFill>
                  <a:srgbClr val="0055A0"/>
                </a:solidFill>
              </a:rPr>
              <a:t>Smoke</a:t>
            </a:r>
            <a:r>
              <a:rPr lang="it-IT" sz="2400" b="1" dirty="0" smtClean="0">
                <a:solidFill>
                  <a:srgbClr val="0055A0"/>
                </a:solidFill>
              </a:rPr>
              <a:t> </a:t>
            </a:r>
            <a:r>
              <a:rPr lang="it-IT" sz="2400" b="1" dirty="0">
                <a:solidFill>
                  <a:srgbClr val="0055A0"/>
                </a:solidFill>
              </a:rPr>
              <a:t>extraction </a:t>
            </a:r>
            <a:r>
              <a:rPr lang="it-IT" sz="2000" dirty="0">
                <a:solidFill>
                  <a:srgbClr val="0055A0"/>
                </a:solidFill>
              </a:rPr>
              <a:t>(manual, as typically installed in CERN’s facilities)</a:t>
            </a: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 rotWithShape="1">
          <a:blip r:embed="rId4"/>
          <a:srcRect t="2034" b="4007"/>
          <a:stretch/>
        </p:blipFill>
        <p:spPr>
          <a:xfrm>
            <a:off x="448235" y="1999129"/>
            <a:ext cx="7319674" cy="402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safety strategy</a:t>
            </a:r>
            <a:endParaRPr lang="en-GB" dirty="0"/>
          </a:p>
        </p:txBody>
      </p:sp>
      <p:sp>
        <p:nvSpPr>
          <p:cNvPr id="23" name="Rectangle 15"/>
          <p:cNvSpPr/>
          <p:nvPr/>
        </p:nvSpPr>
        <p:spPr>
          <a:xfrm>
            <a:off x="101600" y="1194340"/>
            <a:ext cx="900179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 smtClean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 smtClean="0">
                <a:solidFill>
                  <a:srgbClr val="0055A0"/>
                </a:solidFill>
              </a:rPr>
              <a:t>Detection</a:t>
            </a:r>
            <a:r>
              <a:rPr lang="it-IT" sz="2400" b="1" dirty="0" smtClean="0">
                <a:solidFill>
                  <a:srgbClr val="0055A0"/>
                </a:solidFill>
              </a:rPr>
              <a:t> </a:t>
            </a:r>
            <a:r>
              <a:rPr lang="it-IT" sz="2400" b="1" dirty="0" err="1" smtClean="0">
                <a:solidFill>
                  <a:srgbClr val="0055A0"/>
                </a:solidFill>
              </a:rPr>
              <a:t>system</a:t>
            </a:r>
            <a:r>
              <a:rPr lang="it-IT" sz="2400" b="1" dirty="0" smtClean="0">
                <a:solidFill>
                  <a:srgbClr val="0055A0"/>
                </a:solidFill>
              </a:rPr>
              <a:t> in </a:t>
            </a:r>
            <a:r>
              <a:rPr lang="it-IT" sz="2400" b="1" dirty="0" err="1" smtClean="0">
                <a:solidFill>
                  <a:srgbClr val="0055A0"/>
                </a:solidFill>
              </a:rPr>
              <a:t>all</a:t>
            </a:r>
            <a:r>
              <a:rPr lang="it-IT" sz="2400" b="1" dirty="0" smtClean="0">
                <a:solidFill>
                  <a:srgbClr val="0055A0"/>
                </a:solidFill>
              </a:rPr>
              <a:t> rooms </a:t>
            </a:r>
            <a:r>
              <a:rPr lang="it-IT" sz="2000" dirty="0" smtClean="0">
                <a:solidFill>
                  <a:srgbClr val="0055A0"/>
                </a:solidFill>
              </a:rPr>
              <a:t>(</a:t>
            </a:r>
            <a:r>
              <a:rPr lang="it-IT" sz="2000" dirty="0" err="1" smtClean="0">
                <a:solidFill>
                  <a:srgbClr val="0055A0"/>
                </a:solidFill>
              </a:rPr>
              <a:t>see</a:t>
            </a:r>
            <a:r>
              <a:rPr lang="it-IT" sz="2000" dirty="0" smtClean="0">
                <a:solidFill>
                  <a:srgbClr val="0055A0"/>
                </a:solidFill>
              </a:rPr>
              <a:t> </a:t>
            </a:r>
            <a:r>
              <a:rPr lang="it-IT" sz="2000" dirty="0" err="1" smtClean="0">
                <a:solidFill>
                  <a:srgbClr val="0055A0"/>
                </a:solidFill>
              </a:rPr>
              <a:t>table</a:t>
            </a:r>
            <a:r>
              <a:rPr lang="it-IT" sz="2000" dirty="0" smtClean="0">
                <a:solidFill>
                  <a:srgbClr val="0055A0"/>
                </a:solidFill>
              </a:rPr>
              <a:t> </a:t>
            </a:r>
            <a:r>
              <a:rPr lang="it-IT" sz="2000" dirty="0" err="1" smtClean="0">
                <a:solidFill>
                  <a:srgbClr val="0055A0"/>
                </a:solidFill>
              </a:rPr>
              <a:t>below</a:t>
            </a:r>
            <a:r>
              <a:rPr lang="it-IT" sz="2000" dirty="0" smtClean="0">
                <a:solidFill>
                  <a:srgbClr val="0055A0"/>
                </a:solidFill>
              </a:rPr>
              <a:t>)</a:t>
            </a: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625284"/>
              </p:ext>
            </p:extLst>
          </p:nvPr>
        </p:nvGraphicFramePr>
        <p:xfrm>
          <a:off x="725520" y="2388678"/>
          <a:ext cx="10482360" cy="28270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069598">
                  <a:extLst>
                    <a:ext uri="{9D8B030D-6E8A-4147-A177-3AD203B41FA5}">
                      <a16:colId xmlns="" xmlns:a16="http://schemas.microsoft.com/office/drawing/2014/main" val="3289844095"/>
                    </a:ext>
                  </a:extLst>
                </a:gridCol>
                <a:gridCol w="6412762">
                  <a:extLst>
                    <a:ext uri="{9D8B030D-6E8A-4147-A177-3AD203B41FA5}">
                      <a16:colId xmlns="" xmlns:a16="http://schemas.microsoft.com/office/drawing/2014/main" val="2767781335"/>
                    </a:ext>
                  </a:extLst>
                </a:gridCol>
              </a:tblGrid>
              <a:tr h="590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Element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Action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25361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Siren alarms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Switch on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72768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Power converters in R-001 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Emergency switch off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4483544"/>
                  </a:ext>
                </a:extLst>
              </a:tr>
              <a:tr h="412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Ventilation of all B245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(concrete and steel parcels)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Emergency switch off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8718024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Air exhaust dampers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Close the panels (motor driven)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59124478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Fire Dampers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Close (motor driven)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29521580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Smoke extraction openings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Open the panels (motor driven or passive)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06181492"/>
                  </a:ext>
                </a:extLst>
              </a:tr>
              <a:tr h="1473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voltage switchgears</a:t>
                      </a:r>
                      <a:endParaRPr lang="en-GB" sz="180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 actions. The </a:t>
                      </a:r>
                      <a:r>
                        <a:rPr lang="en-US" sz="1400" dirty="0" smtClean="0">
                          <a:effectLst/>
                        </a:rPr>
                        <a:t>general emergency stops are </a:t>
                      </a:r>
                      <a:r>
                        <a:rPr lang="en-US" sz="1400" dirty="0">
                          <a:effectLst/>
                        </a:rPr>
                        <a:t>installed close to entry doors</a:t>
                      </a:r>
                      <a:endParaRPr lang="en-GB" sz="1800" dirty="0">
                        <a:effectLst/>
                        <a:latin typeface="Verdana" panose="020B060403050404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98449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5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safety strategy</a:t>
            </a:r>
            <a:endParaRPr lang="en-GB" dirty="0"/>
          </a:p>
        </p:txBody>
      </p:sp>
      <p:sp>
        <p:nvSpPr>
          <p:cNvPr id="23" name="Rectangle 15"/>
          <p:cNvSpPr/>
          <p:nvPr/>
        </p:nvSpPr>
        <p:spPr>
          <a:xfrm>
            <a:off x="101600" y="1194340"/>
            <a:ext cx="9001793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 smtClean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 smtClean="0">
                <a:solidFill>
                  <a:srgbClr val="0055A0"/>
                </a:solidFill>
              </a:rPr>
              <a:t>Ventilation</a:t>
            </a:r>
            <a:r>
              <a:rPr lang="it-IT" sz="2400" b="1" dirty="0" smtClean="0">
                <a:solidFill>
                  <a:srgbClr val="0055A0"/>
                </a:solidFill>
              </a:rPr>
              <a:t> openings</a:t>
            </a: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3226068" y="2022162"/>
            <a:ext cx="6177335" cy="3910097"/>
          </a:xfrm>
          <a:prstGeom prst="rect">
            <a:avLst/>
          </a:prstGeom>
        </p:spPr>
      </p:pic>
      <p:sp>
        <p:nvSpPr>
          <p:cNvPr id="13" name="Rounded Rectangle 11"/>
          <p:cNvSpPr/>
          <p:nvPr/>
        </p:nvSpPr>
        <p:spPr>
          <a:xfrm>
            <a:off x="8746178" y="3040902"/>
            <a:ext cx="657225" cy="577678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2"/>
          <p:cNvSpPr/>
          <p:nvPr/>
        </p:nvSpPr>
        <p:spPr>
          <a:xfrm>
            <a:off x="7585293" y="4637319"/>
            <a:ext cx="1219200" cy="10414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3"/>
          <p:cNvSpPr/>
          <p:nvPr/>
        </p:nvSpPr>
        <p:spPr>
          <a:xfrm>
            <a:off x="3883984" y="4468885"/>
            <a:ext cx="390842" cy="31146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6" name="Rectangle 14"/>
          <p:cNvSpPr/>
          <p:nvPr/>
        </p:nvSpPr>
        <p:spPr>
          <a:xfrm>
            <a:off x="4455801" y="4468885"/>
            <a:ext cx="390842" cy="31146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" name="Rounded Rectangle 15"/>
          <p:cNvSpPr/>
          <p:nvPr/>
        </p:nvSpPr>
        <p:spPr>
          <a:xfrm>
            <a:off x="3685705" y="4285053"/>
            <a:ext cx="1379696" cy="70453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Steel structure</a:t>
            </a:r>
            <a:endParaRPr lang="en-GB" dirty="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317"/>
          <a:stretch/>
        </p:blipFill>
        <p:spPr>
          <a:xfrm>
            <a:off x="308054" y="1471289"/>
            <a:ext cx="4297611" cy="4531829"/>
          </a:xfrm>
          <a:prstGeom prst="rect">
            <a:avLst/>
          </a:prstGeom>
        </p:spPr>
      </p:pic>
      <p:sp>
        <p:nvSpPr>
          <p:cNvPr id="21" name="TextBox 4"/>
          <p:cNvSpPr txBox="1"/>
          <p:nvPr/>
        </p:nvSpPr>
        <p:spPr>
          <a:xfrm>
            <a:off x="6053891" y="1920693"/>
            <a:ext cx="3224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Steel beam HE 500 A profile</a:t>
            </a:r>
          </a:p>
        </p:txBody>
      </p:sp>
      <p:sp>
        <p:nvSpPr>
          <p:cNvPr id="22" name="Rounded Rectangle 6"/>
          <p:cNvSpPr/>
          <p:nvPr/>
        </p:nvSpPr>
        <p:spPr>
          <a:xfrm>
            <a:off x="674305" y="2336833"/>
            <a:ext cx="3837114" cy="804032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8"/>
          <p:cNvCxnSpPr>
            <a:stCxn id="26" idx="0"/>
          </p:cNvCxnSpPr>
          <p:nvPr/>
        </p:nvCxnSpPr>
        <p:spPr>
          <a:xfrm flipV="1">
            <a:off x="6192552" y="2778321"/>
            <a:ext cx="295006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9"/>
          <p:cNvSpPr/>
          <p:nvPr/>
        </p:nvSpPr>
        <p:spPr>
          <a:xfrm>
            <a:off x="6092963" y="2789553"/>
            <a:ext cx="199177" cy="171647"/>
          </a:xfrm>
          <a:prstGeom prst="triangl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Isosceles Triangle 12"/>
          <p:cNvSpPr/>
          <p:nvPr/>
        </p:nvSpPr>
        <p:spPr>
          <a:xfrm>
            <a:off x="9053357" y="2789553"/>
            <a:ext cx="199177" cy="171647"/>
          </a:xfrm>
          <a:prstGeom prst="triangl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10"/>
          <p:cNvSpPr/>
          <p:nvPr/>
        </p:nvSpPr>
        <p:spPr>
          <a:xfrm>
            <a:off x="6189410" y="2431071"/>
            <a:ext cx="2953207" cy="250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ight Arrow 11"/>
          <p:cNvSpPr/>
          <p:nvPr/>
        </p:nvSpPr>
        <p:spPr>
          <a:xfrm>
            <a:off x="4377071" y="2526880"/>
            <a:ext cx="404946" cy="325226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13"/>
          <p:cNvSpPr/>
          <p:nvPr/>
        </p:nvSpPr>
        <p:spPr>
          <a:xfrm>
            <a:off x="5334545" y="3201956"/>
            <a:ext cx="6331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Structural scheme of a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simply supported beam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Vertical applied load of 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9.5 kN/m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horizontally distributed (steel platform, beams)</a:t>
            </a:r>
          </a:p>
        </p:txBody>
      </p:sp>
      <p:cxnSp>
        <p:nvCxnSpPr>
          <p:cNvPr id="31" name="Straight Arrow Connector 14"/>
          <p:cNvCxnSpPr/>
          <p:nvPr/>
        </p:nvCxnSpPr>
        <p:spPr>
          <a:xfrm>
            <a:off x="6456269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17"/>
          <p:cNvCxnSpPr/>
          <p:nvPr/>
        </p:nvCxnSpPr>
        <p:spPr>
          <a:xfrm>
            <a:off x="6189410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18"/>
          <p:cNvCxnSpPr/>
          <p:nvPr/>
        </p:nvCxnSpPr>
        <p:spPr>
          <a:xfrm>
            <a:off x="6980144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9"/>
          <p:cNvCxnSpPr/>
          <p:nvPr/>
        </p:nvCxnSpPr>
        <p:spPr>
          <a:xfrm>
            <a:off x="6713285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0"/>
          <p:cNvCxnSpPr/>
          <p:nvPr/>
        </p:nvCxnSpPr>
        <p:spPr>
          <a:xfrm>
            <a:off x="7523069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1"/>
          <p:cNvCxnSpPr/>
          <p:nvPr/>
        </p:nvCxnSpPr>
        <p:spPr>
          <a:xfrm>
            <a:off x="7246685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22"/>
          <p:cNvCxnSpPr/>
          <p:nvPr/>
        </p:nvCxnSpPr>
        <p:spPr>
          <a:xfrm>
            <a:off x="8092529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3"/>
          <p:cNvCxnSpPr/>
          <p:nvPr/>
        </p:nvCxnSpPr>
        <p:spPr>
          <a:xfrm>
            <a:off x="7806620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24"/>
          <p:cNvCxnSpPr/>
          <p:nvPr/>
        </p:nvCxnSpPr>
        <p:spPr>
          <a:xfrm>
            <a:off x="8616404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25"/>
          <p:cNvCxnSpPr/>
          <p:nvPr/>
        </p:nvCxnSpPr>
        <p:spPr>
          <a:xfrm>
            <a:off x="8349545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6"/>
          <p:cNvCxnSpPr/>
          <p:nvPr/>
        </p:nvCxnSpPr>
        <p:spPr>
          <a:xfrm>
            <a:off x="9149804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27"/>
          <p:cNvCxnSpPr/>
          <p:nvPr/>
        </p:nvCxnSpPr>
        <p:spPr>
          <a:xfrm>
            <a:off x="8882945" y="2446874"/>
            <a:ext cx="0" cy="21455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load calculation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15"/>
              <p:cNvSpPr/>
              <p:nvPr/>
            </p:nvSpPr>
            <p:spPr>
              <a:xfrm>
                <a:off x="173029" y="1532555"/>
                <a:ext cx="8728009" cy="4205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000" b="1" kern="1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Assumptions (EN 1991-1-2, Annex E)</a:t>
                </a: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1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1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000" b="1" i="1" kern="1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  <m:r>
                            <a:rPr lang="en-US" sz="2000" b="1" i="1" kern="1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b="1" i="1" kern="14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000" b="1" i="1" kern="14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kern="14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14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 kern="14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sz="2000" b="1" i="1" kern="1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b="1" i="1" kern="14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14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sz="2000" b="1" i="1" kern="14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sz="2000" b="1" i="1" kern="1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l-GR" sz="2000" b="1" i="1" kern="1400" dirty="0">
                          <a:latin typeface="Calibri" panose="020F0502020204030204" pitchFamily="34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ψ</m:t>
                      </m:r>
                    </m:oMath>
                  </m:oMathPara>
                </a14:m>
                <a:endParaRPr lang="en-US" sz="2000" b="1" i="1" kern="1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b="1" i="1" kern="1400" dirty="0">
                  <a:solidFill>
                    <a:schemeClr val="accent6">
                      <a:lumMod val="50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sub>
                      </m:sSub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𝒒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𝒒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kern="140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b="1" i="1" kern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b>
                      </m:sSub>
                      <m:r>
                        <a:rPr lang="en-US" b="1" i="1" kern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b="1" i="1" kern="14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b="1" i="1" kern="140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marL="342900" indent="-342900" algn="just">
                  <a:spcBef>
                    <a:spcPts val="200"/>
                  </a:spcBef>
                  <a:spcAft>
                    <a:spcPts val="200"/>
                  </a:spcAft>
                  <a:buFont typeface="Wingdings" panose="05000000000000000000" pitchFamily="2" charset="2"/>
                  <a:buChar char="Ø"/>
                </a:pPr>
                <a:endParaRPr lang="en-US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spcBef>
                    <a:spcPts val="200"/>
                  </a:spcBef>
                  <a:spcAft>
                    <a:spcPts val="200"/>
                  </a:spcAft>
                  <a:buFont typeface="Wingdings" panose="05000000000000000000" pitchFamily="2" charset="2"/>
                  <a:buChar char="Ø"/>
                </a:pPr>
                <a:r>
                  <a:rPr lang="en-US" kern="14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From EN 1991-1-2, Annex E (Table E.1 and E.2)</a:t>
                </a: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sz="2000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sz="2000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sz="2000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sz="2000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00"/>
                  </a:spcBef>
                  <a:spcAft>
                    <a:spcPts val="200"/>
                  </a:spcAft>
                </a:pPr>
                <a:endParaRPr lang="en-US" sz="2000" kern="1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29" y="1532555"/>
                <a:ext cx="8728009" cy="4205190"/>
              </a:xfrm>
              <a:prstGeom prst="rect">
                <a:avLst/>
              </a:prstGeom>
              <a:blipFill rotWithShape="0">
                <a:blip r:embed="rId4"/>
                <a:stretch>
                  <a:fillRect l="-698" t="-5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4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61479"/>
              </p:ext>
            </p:extLst>
          </p:nvPr>
        </p:nvGraphicFramePr>
        <p:xfrm>
          <a:off x="173029" y="3746039"/>
          <a:ext cx="8229600" cy="20230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73670">
                  <a:extLst>
                    <a:ext uri="{9D8B030D-6E8A-4147-A177-3AD203B41FA5}">
                      <a16:colId xmlns="" xmlns:a16="http://schemas.microsoft.com/office/drawing/2014/main" val="3745514983"/>
                    </a:ext>
                  </a:extLst>
                </a:gridCol>
                <a:gridCol w="2693433">
                  <a:extLst>
                    <a:ext uri="{9D8B030D-6E8A-4147-A177-3AD203B41FA5}">
                      <a16:colId xmlns="" xmlns:a16="http://schemas.microsoft.com/office/drawing/2014/main" val="4118149261"/>
                    </a:ext>
                  </a:extLst>
                </a:gridCol>
                <a:gridCol w="3962497">
                  <a:extLst>
                    <a:ext uri="{9D8B030D-6E8A-4147-A177-3AD203B41FA5}">
                      <a16:colId xmlns="" xmlns:a16="http://schemas.microsoft.com/office/drawing/2014/main" val="409797887"/>
                    </a:ext>
                  </a:extLst>
                </a:gridCol>
              </a:tblGrid>
              <a:tr h="337174">
                <a:tc>
                  <a:txBody>
                    <a:bodyPr/>
                    <a:lstStyle/>
                    <a:p>
                      <a:r>
                        <a:rPr lang="en-US" sz="1400" dirty="0"/>
                        <a:t>Coefficient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Description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Characteristics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3300564"/>
                  </a:ext>
                </a:extLst>
              </a:tr>
              <a:tr h="337174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1.5 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Danger of activation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Compartment area &gt; 250 m</a:t>
                      </a:r>
                      <a:r>
                        <a:rPr lang="en-US" sz="1200" baseline="30000" dirty="0"/>
                        <a:t>2</a:t>
                      </a:r>
                      <a:endParaRPr lang="en-GB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382809"/>
                  </a:ext>
                </a:extLst>
              </a:tr>
              <a:tr h="337174">
                <a:tc>
                  <a:txBody>
                    <a:bodyPr/>
                    <a:lstStyle/>
                    <a:p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1.22 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Danger of fire activation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Occupancy (manufactory for machinery &amp; engines)</a:t>
                      </a:r>
                      <a:endParaRPr lang="en-GB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978479"/>
                  </a:ext>
                </a:extLst>
              </a:tr>
              <a:tr h="337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n4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0.73 </a:t>
                      </a:r>
                      <a:endParaRPr lang="en-GB" sz="1400" baseline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Function of Active Fire Fighting Measures</a:t>
                      </a:r>
                      <a:endParaRPr lang="en-GB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Automatic fire Detection &amp; Alarm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0909487"/>
                  </a:ext>
                </a:extLst>
              </a:tr>
              <a:tr h="337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n5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0.87 </a:t>
                      </a:r>
                      <a:endParaRPr lang="en-GB" sz="1400" baseline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Automatic alarm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transmission to FB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8730449"/>
                  </a:ext>
                </a:extLst>
              </a:tr>
              <a:tr h="337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14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n6 </a:t>
                      </a:r>
                      <a:r>
                        <a:rPr lang="en-US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0.61 </a:t>
                      </a:r>
                      <a:endParaRPr lang="en-GB" sz="1400" baseline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Work FB on site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2438503"/>
                  </a:ext>
                </a:extLst>
              </a:tr>
            </a:tbl>
          </a:graphicData>
        </a:graphic>
      </p:graphicFrame>
      <p:sp>
        <p:nvSpPr>
          <p:cNvPr id="45" name="TextBox 2"/>
          <p:cNvSpPr txBox="1"/>
          <p:nvPr/>
        </p:nvSpPr>
        <p:spPr>
          <a:xfrm>
            <a:off x="173029" y="1969589"/>
            <a:ext cx="277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Characteristic fire load</a:t>
            </a:r>
            <a:endParaRPr lang="en-GB" dirty="0"/>
          </a:p>
        </p:txBody>
      </p:sp>
      <p:sp>
        <p:nvSpPr>
          <p:cNvPr id="46" name="TextBox 10"/>
          <p:cNvSpPr txBox="1"/>
          <p:nvPr/>
        </p:nvSpPr>
        <p:spPr>
          <a:xfrm>
            <a:off x="173029" y="2579510"/>
            <a:ext cx="277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Design fire load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480612" y="4260497"/>
            <a:ext cx="6233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55A0"/>
                </a:solidFill>
              </a:rPr>
              <a:t>Fast </a:t>
            </a:r>
            <a:r>
              <a:rPr lang="it-IT" dirty="0" err="1">
                <a:solidFill>
                  <a:srgbClr val="0055A0"/>
                </a:solidFill>
              </a:rPr>
              <a:t>growth</a:t>
            </a:r>
            <a:r>
              <a:rPr lang="it-IT" dirty="0">
                <a:solidFill>
                  <a:srgbClr val="0055A0"/>
                </a:solidFill>
              </a:rPr>
              <a:t> (1MW in 150 sec)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55A0"/>
                </a:solidFill>
              </a:rPr>
              <a:t>k </a:t>
            </a:r>
            <a:r>
              <a:rPr lang="it-IT" dirty="0" err="1">
                <a:solidFill>
                  <a:srgbClr val="0055A0"/>
                </a:solidFill>
              </a:rPr>
              <a:t>is</a:t>
            </a:r>
            <a:r>
              <a:rPr lang="it-IT" dirty="0">
                <a:solidFill>
                  <a:srgbClr val="0055A0"/>
                </a:solidFill>
              </a:rPr>
              <a:t> the </a:t>
            </a:r>
            <a:r>
              <a:rPr lang="it-IT" dirty="0" err="1">
                <a:solidFill>
                  <a:srgbClr val="0055A0"/>
                </a:solidFill>
              </a:rPr>
              <a:t>combustion</a:t>
            </a:r>
            <a:r>
              <a:rPr lang="it-IT" dirty="0">
                <a:solidFill>
                  <a:srgbClr val="0055A0"/>
                </a:solidFill>
              </a:rPr>
              <a:t> </a:t>
            </a:r>
            <a:r>
              <a:rPr lang="it-IT" dirty="0" err="1">
                <a:solidFill>
                  <a:srgbClr val="0055A0"/>
                </a:solidFill>
              </a:rPr>
              <a:t>factor</a:t>
            </a:r>
            <a:r>
              <a:rPr lang="it-IT" dirty="0">
                <a:solidFill>
                  <a:srgbClr val="0055A0"/>
                </a:solidFill>
              </a:rPr>
              <a:t>: 70 %</a:t>
            </a:r>
          </a:p>
        </p:txBody>
      </p:sp>
    </p:spTree>
    <p:extLst>
      <p:ext uri="{BB962C8B-B14F-4D97-AF65-F5344CB8AC3E}">
        <p14:creationId xmlns:p14="http://schemas.microsoft.com/office/powerpoint/2010/main" val="16061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load calculation</a:t>
            </a:r>
            <a:endParaRPr lang="en-GB" dirty="0"/>
          </a:p>
        </p:txBody>
      </p:sp>
      <p:sp>
        <p:nvSpPr>
          <p:cNvPr id="14" name="Rectangle 15"/>
          <p:cNvSpPr/>
          <p:nvPr/>
        </p:nvSpPr>
        <p:spPr>
          <a:xfrm>
            <a:off x="258843" y="1601123"/>
            <a:ext cx="87280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000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Fuel quantity and location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57066"/>
              </p:ext>
            </p:extLst>
          </p:nvPr>
        </p:nvGraphicFramePr>
        <p:xfrm>
          <a:off x="340659" y="2083817"/>
          <a:ext cx="7404858" cy="3602355"/>
        </p:xfrm>
        <a:graphic>
          <a:graphicData uri="http://schemas.openxmlformats.org/drawingml/2006/table">
            <a:tbl>
              <a:tblPr/>
              <a:tblGrid>
                <a:gridCol w="1392961">
                  <a:extLst>
                    <a:ext uri="{9D8B030D-6E8A-4147-A177-3AD203B41FA5}">
                      <a16:colId xmlns="" xmlns:a16="http://schemas.microsoft.com/office/drawing/2014/main" val="1271047262"/>
                    </a:ext>
                  </a:extLst>
                </a:gridCol>
                <a:gridCol w="1114420">
                  <a:extLst>
                    <a:ext uri="{9D8B030D-6E8A-4147-A177-3AD203B41FA5}">
                      <a16:colId xmlns="" xmlns:a16="http://schemas.microsoft.com/office/drawing/2014/main" val="1106349602"/>
                    </a:ext>
                  </a:extLst>
                </a:gridCol>
                <a:gridCol w="684669">
                  <a:extLst>
                    <a:ext uri="{9D8B030D-6E8A-4147-A177-3AD203B41FA5}">
                      <a16:colId xmlns="" xmlns:a16="http://schemas.microsoft.com/office/drawing/2014/main" val="3607786113"/>
                    </a:ext>
                  </a:extLst>
                </a:gridCol>
                <a:gridCol w="537739">
                  <a:extLst>
                    <a:ext uri="{9D8B030D-6E8A-4147-A177-3AD203B41FA5}">
                      <a16:colId xmlns="" xmlns:a16="http://schemas.microsoft.com/office/drawing/2014/main" val="3396022429"/>
                    </a:ext>
                  </a:extLst>
                </a:gridCol>
                <a:gridCol w="895150">
                  <a:extLst>
                    <a:ext uri="{9D8B030D-6E8A-4147-A177-3AD203B41FA5}">
                      <a16:colId xmlns="" xmlns:a16="http://schemas.microsoft.com/office/drawing/2014/main" val="4222341239"/>
                    </a:ext>
                  </a:extLst>
                </a:gridCol>
                <a:gridCol w="661984">
                  <a:extLst>
                    <a:ext uri="{9D8B030D-6E8A-4147-A177-3AD203B41FA5}">
                      <a16:colId xmlns="" xmlns:a16="http://schemas.microsoft.com/office/drawing/2014/main" val="3987497898"/>
                    </a:ext>
                  </a:extLst>
                </a:gridCol>
                <a:gridCol w="902259">
                  <a:extLst>
                    <a:ext uri="{9D8B030D-6E8A-4147-A177-3AD203B41FA5}">
                      <a16:colId xmlns="" xmlns:a16="http://schemas.microsoft.com/office/drawing/2014/main" val="1224985317"/>
                    </a:ext>
                  </a:extLst>
                </a:gridCol>
                <a:gridCol w="607838">
                  <a:extLst>
                    <a:ext uri="{9D8B030D-6E8A-4147-A177-3AD203B41FA5}">
                      <a16:colId xmlns="" xmlns:a16="http://schemas.microsoft.com/office/drawing/2014/main" val="3565258348"/>
                    </a:ext>
                  </a:extLst>
                </a:gridCol>
                <a:gridCol w="607838">
                  <a:extLst>
                    <a:ext uri="{9D8B030D-6E8A-4147-A177-3AD203B41FA5}">
                      <a16:colId xmlns="" xmlns:a16="http://schemas.microsoft.com/office/drawing/2014/main" val="2664894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4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GB" sz="14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endParaRPr lang="en-GB" sz="14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MJ/kg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comb.factor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  <a:r>
                        <a:rPr lang="en-US" sz="14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f,k</a:t>
                      </a:r>
                      <a:endParaRPr lang="en-GB" sz="14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MJ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400" b="1" i="1" u="none" strike="noStrike" baseline="-2500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en-US" sz="1400" b="1" i="1" u="none" strike="noStrike" baseline="-25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, total</a:t>
                      </a:r>
                      <a:endParaRPr lang="en-GB" sz="1400" b="1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kg_room</a:t>
                      </a:r>
                      <a:endParaRPr lang="en-GB" sz="1400" b="1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liters</a:t>
                      </a:r>
                      <a:endParaRPr lang="en-GB" sz="1400" b="1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ρ</a:t>
                      </a:r>
                      <a:endParaRPr lang="en-GB" sz="1400" b="1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GB" sz="1400" b="1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kg/m</a:t>
                      </a:r>
                      <a:r>
                        <a:rPr lang="en-GB" sz="1400" b="1" i="1" u="none" strike="noStrike" baseline="30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5165584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Insulating supports inside POWER converters (Epoxy)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34510.0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17177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Rapeseed oil of capacitors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529.2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15558.5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030421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Ethernet Cables Polyethylene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36383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density resin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False floor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(38 cm, 169.8 m</a:t>
                      </a:r>
                      <a:r>
                        <a:rPr lang="en-GB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9678.6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135500.4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080815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Ethernet Cables Polyethylene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R-006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9302885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Ethernet Cables Polyethylene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7742323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 Voltage Cables (EPR)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S001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(1/3 of the tot)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4615.3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1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995963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6kV/18kV power cables (Polyethylene)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S001 </a:t>
                      </a:r>
                    </a:p>
                    <a:p>
                      <a:pPr algn="l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(60% of the tot)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8316.0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1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6208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3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scenario #L01</a:t>
            </a:r>
            <a:endParaRPr lang="en-GB" dirty="0"/>
          </a:p>
        </p:txBody>
      </p:sp>
      <p:sp>
        <p:nvSpPr>
          <p:cNvPr id="11" name="Rectangle 15"/>
          <p:cNvSpPr/>
          <p:nvPr/>
        </p:nvSpPr>
        <p:spPr>
          <a:xfrm>
            <a:off x="252913" y="1601123"/>
            <a:ext cx="8999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000" b="1" kern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L01. Localized fire scenario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(1MC burning, 180 l of rapeseed oil of capacitors)</a:t>
            </a:r>
            <a:r>
              <a:rPr lang="en-US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0"/>
          <p:cNvCxnSpPr/>
          <p:nvPr/>
        </p:nvCxnSpPr>
        <p:spPr>
          <a:xfrm>
            <a:off x="5862272" y="2335130"/>
            <a:ext cx="0" cy="3657600"/>
          </a:xfrm>
          <a:prstGeom prst="line">
            <a:avLst/>
          </a:prstGeom>
          <a:ln w="9525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706151"/>
              </p:ext>
            </p:extLst>
          </p:nvPr>
        </p:nvGraphicFramePr>
        <p:xfrm>
          <a:off x="1560642" y="2728644"/>
          <a:ext cx="420624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3"/>
          <p:cNvSpPr txBox="1"/>
          <p:nvPr/>
        </p:nvSpPr>
        <p:spPr>
          <a:xfrm>
            <a:off x="6598637" y="5407955"/>
            <a:ext cx="41268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GAS. 	</a:t>
            </a:r>
            <a:r>
              <a:rPr lang="en-US" sz="1600" dirty="0">
                <a:solidFill>
                  <a:srgbClr val="00B0F0"/>
                </a:solidFill>
              </a:rPr>
              <a:t>Max temp 622 °C at 19 min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STEEL. 	Max temp 173 °C at 21 min</a:t>
            </a:r>
          </a:p>
        </p:txBody>
      </p:sp>
      <p:graphicFrame>
        <p:nvGraphicFramePr>
          <p:cNvPr id="17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360284"/>
              </p:ext>
            </p:extLst>
          </p:nvPr>
        </p:nvGraphicFramePr>
        <p:xfrm>
          <a:off x="6054280" y="27112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2"/>
          <p:cNvSpPr/>
          <p:nvPr/>
        </p:nvSpPr>
        <p:spPr>
          <a:xfrm>
            <a:off x="6967376" y="2173184"/>
            <a:ext cx="2828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EN 1991 – Annex C</a:t>
            </a:r>
          </a:p>
          <a:p>
            <a:pPr algn="ctr"/>
            <a:r>
              <a:rPr lang="en-US" sz="1600" dirty="0" err="1"/>
              <a:t>Heskestad&amp;Hasemi</a:t>
            </a:r>
            <a:r>
              <a:rPr lang="en-US" sz="1600" dirty="0"/>
              <a:t> methods</a:t>
            </a:r>
            <a:endParaRPr lang="en-GB" sz="1600" dirty="0"/>
          </a:p>
        </p:txBody>
      </p:sp>
      <p:cxnSp>
        <p:nvCxnSpPr>
          <p:cNvPr id="23" name="Straight Connector 21"/>
          <p:cNvCxnSpPr/>
          <p:nvPr/>
        </p:nvCxnSpPr>
        <p:spPr>
          <a:xfrm flipV="1">
            <a:off x="6724933" y="3808805"/>
            <a:ext cx="36576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2"/>
          <p:cNvSpPr txBox="1"/>
          <p:nvPr/>
        </p:nvSpPr>
        <p:spPr>
          <a:xfrm>
            <a:off x="9450377" y="3491047"/>
            <a:ext cx="1275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T critical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5507" y="142874"/>
            <a:ext cx="12003740" cy="7233285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4000" b="1" dirty="0" smtClean="0"/>
              <a:t>International Technical Safety Forum</a:t>
            </a:r>
            <a:br>
              <a:rPr lang="en-US" sz="4000" b="1" dirty="0" smtClean="0"/>
            </a:br>
            <a:r>
              <a:rPr lang="en-US" sz="4000" b="1" dirty="0" smtClean="0"/>
              <a:t>ITSF 2019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2800" dirty="0" smtClean="0"/>
              <a:t>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May 2019, European Spallation Source</a:t>
            </a:r>
            <a:br>
              <a:rPr lang="en-US" sz="28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/>
              <a:t>A Multi-Hazard approach to structural safety: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/>
              <a:t>POPS-B technical </a:t>
            </a:r>
            <a:r>
              <a:rPr lang="en-US" sz="3600" dirty="0" smtClean="0"/>
              <a:t>building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34" y="276475"/>
            <a:ext cx="1247775" cy="866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1098864" y="4055748"/>
            <a:ext cx="9735671" cy="1582466"/>
          </a:xfrm>
        </p:spPr>
        <p:txBody>
          <a:bodyPr>
            <a:noAutofit/>
          </a:bodyPr>
          <a:lstStyle/>
          <a:p>
            <a:r>
              <a:rPr lang="en-US" sz="1800" dirty="0"/>
              <a:t>Anne Funken (CERN, </a:t>
            </a:r>
            <a:r>
              <a:rPr lang="en-GB" sz="1800" dirty="0"/>
              <a:t>BE Safety Unit, LIU Project Safety </a:t>
            </a:r>
            <a:r>
              <a:rPr lang="en-GB" sz="1800" dirty="0" smtClean="0"/>
              <a:t>Officer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Fulvio Boattini (CERN, TE-EPC-HPC)</a:t>
            </a:r>
          </a:p>
          <a:p>
            <a:r>
              <a:rPr lang="en-US" sz="1800" dirty="0"/>
              <a:t>Raul Fernandez Ortega (CERN, SMB-SE-TOD)</a:t>
            </a:r>
          </a:p>
          <a:p>
            <a:r>
              <a:rPr lang="en-US" sz="1800" dirty="0"/>
              <a:t>Marco Andreini, </a:t>
            </a:r>
            <a:r>
              <a:rPr lang="en-US" sz="1800" u="sng" dirty="0"/>
              <a:t>Giordana Gai</a:t>
            </a:r>
            <a:r>
              <a:rPr lang="en-US" sz="1800" dirty="0"/>
              <a:t>, Saverio La Mendola (CERN, HSE-OHS-IB)</a:t>
            </a:r>
          </a:p>
        </p:txBody>
      </p:sp>
    </p:spTree>
    <p:extLst>
      <p:ext uri="{BB962C8B-B14F-4D97-AF65-F5344CB8AC3E}">
        <p14:creationId xmlns:p14="http://schemas.microsoft.com/office/powerpoint/2010/main" val="30006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Fire scenario #G01</a:t>
            </a:r>
            <a:endParaRPr lang="en-GB" dirty="0"/>
          </a:p>
        </p:txBody>
      </p:sp>
      <p:sp>
        <p:nvSpPr>
          <p:cNvPr id="11" name="Rectangle 15"/>
          <p:cNvSpPr/>
          <p:nvPr/>
        </p:nvSpPr>
        <p:spPr>
          <a:xfrm>
            <a:off x="252913" y="1601123"/>
            <a:ext cx="8999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000" b="1" kern="14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2000" b="1" kern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G01</a:t>
            </a:r>
            <a:r>
              <a:rPr lang="en-US" sz="2000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kern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Generalized fire </a:t>
            </a:r>
            <a:r>
              <a:rPr lang="en-US" sz="2000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scenario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kern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kern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first S001, then after t = 800 sec R001 &amp; R006</a:t>
            </a:r>
            <a:r>
              <a:rPr lang="en-US" kern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0"/>
          <p:cNvCxnSpPr/>
          <p:nvPr/>
        </p:nvCxnSpPr>
        <p:spPr>
          <a:xfrm>
            <a:off x="5862272" y="2335130"/>
            <a:ext cx="0" cy="3657600"/>
          </a:xfrm>
          <a:prstGeom prst="line">
            <a:avLst/>
          </a:prstGeom>
          <a:ln w="9525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790019"/>
              </p:ext>
            </p:extLst>
          </p:nvPr>
        </p:nvGraphicFramePr>
        <p:xfrm>
          <a:off x="5914042" y="26647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6222068" y="5407955"/>
            <a:ext cx="412689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GAS. 	</a:t>
            </a:r>
            <a:r>
              <a:rPr lang="en-US" sz="1600" dirty="0">
                <a:solidFill>
                  <a:srgbClr val="00B0F0"/>
                </a:solidFill>
              </a:rPr>
              <a:t>Max temp 836 °C at 52 min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STEEL. 	Max temp 775 °C at 57 min</a:t>
            </a:r>
          </a:p>
        </p:txBody>
      </p:sp>
      <p:sp>
        <p:nvSpPr>
          <p:cNvPr id="26" name="Rectangle 18"/>
          <p:cNvSpPr/>
          <p:nvPr/>
        </p:nvSpPr>
        <p:spPr>
          <a:xfrm>
            <a:off x="7381982" y="2065036"/>
            <a:ext cx="1448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Zone model</a:t>
            </a:r>
          </a:p>
          <a:p>
            <a:pPr algn="ctr"/>
            <a:r>
              <a:rPr lang="en-US" sz="1600" dirty="0"/>
              <a:t>Ozone v.3.0.3</a:t>
            </a:r>
            <a:endParaRPr lang="en-GB" sz="1600" dirty="0"/>
          </a:p>
        </p:txBody>
      </p:sp>
      <p:graphicFrame>
        <p:nvGraphicFramePr>
          <p:cNvPr id="27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335656"/>
              </p:ext>
            </p:extLst>
          </p:nvPr>
        </p:nvGraphicFramePr>
        <p:xfrm>
          <a:off x="1464835" y="2682157"/>
          <a:ext cx="4206240" cy="237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8" name="Straight Connector 21"/>
          <p:cNvCxnSpPr/>
          <p:nvPr/>
        </p:nvCxnSpPr>
        <p:spPr>
          <a:xfrm flipV="1">
            <a:off x="6602983" y="3738680"/>
            <a:ext cx="36576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2"/>
          <p:cNvSpPr txBox="1"/>
          <p:nvPr/>
        </p:nvSpPr>
        <p:spPr>
          <a:xfrm>
            <a:off x="9328427" y="3420922"/>
            <a:ext cx="1275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T critical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Oval 9"/>
          <p:cNvSpPr/>
          <p:nvPr/>
        </p:nvSpPr>
        <p:spPr>
          <a:xfrm>
            <a:off x="7643842" y="3923506"/>
            <a:ext cx="97277" cy="1005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11"/>
          <p:cNvSpPr txBox="1"/>
          <p:nvPr/>
        </p:nvSpPr>
        <p:spPr>
          <a:xfrm>
            <a:off x="7692480" y="3817096"/>
            <a:ext cx="112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500 °C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Structural safety verifications</a:t>
            </a:r>
            <a:endParaRPr lang="en-GB" dirty="0"/>
          </a:p>
        </p:txBody>
      </p:sp>
      <p:sp>
        <p:nvSpPr>
          <p:cNvPr id="11" name="Rectangle 15"/>
          <p:cNvSpPr/>
          <p:nvPr/>
        </p:nvSpPr>
        <p:spPr>
          <a:xfrm>
            <a:off x="-33160" y="1571622"/>
            <a:ext cx="12404453" cy="402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5A0"/>
                </a:solidFill>
              </a:rPr>
              <a:t>Transveral beam (HE 500 A), vertical load of 9.5 kN/m</a:t>
            </a:r>
            <a:r>
              <a:rPr lang="it-IT" sz="2400" baseline="30000" dirty="0">
                <a:solidFill>
                  <a:srgbClr val="0055A0"/>
                </a:solidFill>
              </a:rPr>
              <a:t> </a:t>
            </a: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5A0"/>
                </a:solidFill>
              </a:rPr>
              <a:t>Four side of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55A0"/>
                </a:solidFill>
              </a:rPr>
              <a:t>Combined bending and compression with latero-torsional buckling is taken into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05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rgbClr val="0055A0"/>
              </a:solidFill>
            </a:endParaRPr>
          </a:p>
          <a:p>
            <a:pPr marL="342900" indent="-34290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/>
          <a:srcRect l="4158" r="5790"/>
          <a:stretch/>
        </p:blipFill>
        <p:spPr>
          <a:xfrm>
            <a:off x="4210291" y="2517070"/>
            <a:ext cx="686201" cy="7239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6911" y="2600018"/>
            <a:ext cx="319082" cy="429707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9153" y="2587296"/>
            <a:ext cx="319082" cy="429707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8010" y="2066958"/>
            <a:ext cx="319082" cy="429707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8010" y="3238121"/>
            <a:ext cx="319082" cy="429707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/>
          </p:cNvPicPr>
          <p:nvPr/>
        </p:nvPicPr>
        <p:blipFill rotWithShape="1">
          <a:blip r:embed="rId6"/>
          <a:srcRect t="7707" r="62267" b="2516"/>
          <a:stretch/>
        </p:blipFill>
        <p:spPr>
          <a:xfrm>
            <a:off x="2894779" y="4227143"/>
            <a:ext cx="2274176" cy="1814645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29" t="7707"/>
          <a:stretch/>
        </p:blipFill>
        <p:spPr>
          <a:xfrm>
            <a:off x="5966700" y="4186418"/>
            <a:ext cx="4067749" cy="19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Structural safety verifications (</a:t>
            </a:r>
            <a:r>
              <a:rPr lang="en-US" dirty="0" err="1" smtClean="0"/>
              <a:t>Elefir</a:t>
            </a:r>
            <a:r>
              <a:rPr lang="en-US" dirty="0" smtClean="0"/>
              <a:t>-EN)</a:t>
            </a:r>
            <a:endParaRPr lang="en-GB" dirty="0"/>
          </a:p>
        </p:txBody>
      </p:sp>
      <p:sp>
        <p:nvSpPr>
          <p:cNvPr id="23" name="Rectangle 10"/>
          <p:cNvSpPr/>
          <p:nvPr/>
        </p:nvSpPr>
        <p:spPr>
          <a:xfrm>
            <a:off x="1290918" y="1672045"/>
            <a:ext cx="3902906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000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L01 #Localized fire scenario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(1MC burning, 180 l of rapeseed oil of capacitors)</a:t>
            </a:r>
            <a:r>
              <a:rPr lang="en-US" b="1" kern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US" b="1" kern="1400" dirty="0">
              <a:solidFill>
                <a:schemeClr val="accent6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4.21 a), EN 1993-1-2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4.21 b), EN 1993-1-2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6.31      EN 1991-1-1</a:t>
            </a:r>
            <a:endParaRPr lang="en-GB" sz="1600" kern="14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3"/>
          <p:cNvSpPr/>
          <p:nvPr/>
        </p:nvSpPr>
        <p:spPr>
          <a:xfrm>
            <a:off x="5742601" y="1672045"/>
            <a:ext cx="4235116" cy="263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b="1" kern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G01 #Generalized fire scenario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kern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(first S001, then after t = 800 sec R001)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kern="14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kern="14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4.21 a), EN 1993-1-2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4.21 b), EN 1993-1-2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Eq. 6.31      EN 1991-1-1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endParaRPr lang="en-GB" sz="2000" kern="14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3976879" y="2910104"/>
            <a:ext cx="1557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rgbClr val="0055A0"/>
                </a:solidFill>
              </a:rPr>
              <a:t>fire resistance verified during the entire duration of the fire </a:t>
            </a:r>
          </a:p>
        </p:txBody>
      </p:sp>
      <p:sp>
        <p:nvSpPr>
          <p:cNvPr id="27" name="Right Brace 7"/>
          <p:cNvSpPr/>
          <p:nvPr/>
        </p:nvSpPr>
        <p:spPr>
          <a:xfrm>
            <a:off x="3976968" y="3050929"/>
            <a:ext cx="176611" cy="744893"/>
          </a:xfrm>
          <a:prstGeom prst="rightBrac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sp>
        <p:nvSpPr>
          <p:cNvPr id="28" name="Right Brace 14"/>
          <p:cNvSpPr/>
          <p:nvPr/>
        </p:nvSpPr>
        <p:spPr>
          <a:xfrm>
            <a:off x="8433682" y="3050929"/>
            <a:ext cx="176611" cy="744893"/>
          </a:xfrm>
          <a:prstGeom prst="rightBrac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5A0"/>
              </a:solidFill>
            </a:endParaRPr>
          </a:p>
        </p:txBody>
      </p:sp>
      <p:sp>
        <p:nvSpPr>
          <p:cNvPr id="29" name="Rectangle 17"/>
          <p:cNvSpPr/>
          <p:nvPr/>
        </p:nvSpPr>
        <p:spPr>
          <a:xfrm>
            <a:off x="8521987" y="3096858"/>
            <a:ext cx="1557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rgbClr val="0055A0"/>
                </a:solidFill>
              </a:rPr>
              <a:t>fire resistance verified at 35 minutes</a:t>
            </a:r>
          </a:p>
        </p:txBody>
      </p:sp>
      <p:cxnSp>
        <p:nvCxnSpPr>
          <p:cNvPr id="30" name="Straight Connector 18"/>
          <p:cNvCxnSpPr/>
          <p:nvPr/>
        </p:nvCxnSpPr>
        <p:spPr>
          <a:xfrm>
            <a:off x="5482720" y="1765575"/>
            <a:ext cx="0" cy="2194560"/>
          </a:xfrm>
          <a:prstGeom prst="line">
            <a:avLst/>
          </a:prstGeom>
          <a:ln w="9525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19"/>
          <p:cNvSpPr/>
          <p:nvPr/>
        </p:nvSpPr>
        <p:spPr>
          <a:xfrm>
            <a:off x="0" y="407393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000" kern="1400" dirty="0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verification was carried out using </a:t>
            </a:r>
            <a:r>
              <a:rPr lang="en-US" sz="2000" kern="1400" dirty="0" err="1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Elefir</a:t>
            </a:r>
            <a:r>
              <a:rPr lang="en-US" sz="2000" kern="1400" dirty="0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-EN software (fire resistance according to </a:t>
            </a:r>
            <a:r>
              <a:rPr lang="en-US" sz="2000" kern="1400" dirty="0" err="1" smtClean="0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Eurocodes</a:t>
            </a:r>
            <a:r>
              <a:rPr lang="en-US" sz="2000" kern="1400" dirty="0" smtClean="0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US" sz="2000" kern="1400" dirty="0">
                <a:solidFill>
                  <a:srgbClr val="0055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hand calculations</a:t>
            </a:r>
            <a:endParaRPr lang="en-GB" sz="2000" kern="1400" dirty="0">
              <a:solidFill>
                <a:srgbClr val="0055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9872" y="4565243"/>
            <a:ext cx="3830706" cy="837289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094" y="4642673"/>
            <a:ext cx="3816198" cy="740191"/>
          </a:xfrm>
          <a:prstGeom prst="rect">
            <a:avLst/>
          </a:prstGeom>
        </p:spPr>
      </p:pic>
      <p:sp>
        <p:nvSpPr>
          <p:cNvPr id="34" name="Rectangle 22"/>
          <p:cNvSpPr/>
          <p:nvPr/>
        </p:nvSpPr>
        <p:spPr>
          <a:xfrm>
            <a:off x="1750233" y="4633339"/>
            <a:ext cx="3443591" cy="13551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23"/>
          <p:cNvSpPr/>
          <p:nvPr/>
        </p:nvSpPr>
        <p:spPr>
          <a:xfrm>
            <a:off x="5193824" y="4633339"/>
            <a:ext cx="3536615" cy="13551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24"/>
          <p:cNvSpPr/>
          <p:nvPr/>
        </p:nvSpPr>
        <p:spPr>
          <a:xfrm>
            <a:off x="2872345" y="5402532"/>
            <a:ext cx="1199367" cy="574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Eq. 4.21 a)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EN 1993-1-2</a:t>
            </a:r>
          </a:p>
        </p:txBody>
      </p:sp>
      <p:sp>
        <p:nvSpPr>
          <p:cNvPr id="37" name="Rectangle 25"/>
          <p:cNvSpPr/>
          <p:nvPr/>
        </p:nvSpPr>
        <p:spPr>
          <a:xfrm>
            <a:off x="6349289" y="5408433"/>
            <a:ext cx="1199367" cy="574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Eq. 4.21 b)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EN 1993-1-2</a:t>
            </a:r>
          </a:p>
        </p:txBody>
      </p:sp>
      <p:sp>
        <p:nvSpPr>
          <p:cNvPr id="38" name="Rectangle 26"/>
          <p:cNvSpPr/>
          <p:nvPr/>
        </p:nvSpPr>
        <p:spPr>
          <a:xfrm>
            <a:off x="8730439" y="4633339"/>
            <a:ext cx="2090194" cy="135519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27"/>
          <p:cNvSpPr/>
          <p:nvPr/>
        </p:nvSpPr>
        <p:spPr>
          <a:xfrm>
            <a:off x="9273061" y="5417767"/>
            <a:ext cx="1199367" cy="574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Eq. 6.31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EN 1991-1-1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8"/>
              <p:cNvSpPr txBox="1"/>
              <p:nvPr/>
            </p:nvSpPr>
            <p:spPr>
              <a:xfrm>
                <a:off x="8886292" y="4753120"/>
                <a:ext cx="1934341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292" y="4753120"/>
                <a:ext cx="1934341" cy="38151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8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Verification #G01 (</a:t>
            </a:r>
            <a:r>
              <a:rPr lang="en-US" dirty="0" err="1" smtClean="0"/>
              <a:t>Elefir</a:t>
            </a:r>
            <a:r>
              <a:rPr lang="en-US" dirty="0" smtClean="0"/>
              <a:t>-EN)</a:t>
            </a:r>
            <a:endParaRPr lang="en-GB" dirty="0"/>
          </a:p>
        </p:txBody>
      </p:sp>
      <p:sp>
        <p:nvSpPr>
          <p:cNvPr id="41" name="Rectangle 15"/>
          <p:cNvSpPr/>
          <p:nvPr/>
        </p:nvSpPr>
        <p:spPr>
          <a:xfrm>
            <a:off x="420207" y="1633180"/>
            <a:ext cx="8728009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Analysis at 500 °C (35 minutes of generalized fire scenario #G01)</a:t>
            </a:r>
            <a:endParaRPr lang="en-GB" sz="2000" b="1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The interaction formula is verified! </a:t>
            </a:r>
          </a:p>
          <a:p>
            <a:r>
              <a:rPr lang="en-GB" sz="2000" dirty="0"/>
              <a:t>(Eq. 4.21 a), EN 1993-1-2)</a:t>
            </a:r>
            <a:endParaRPr lang="it-IT" sz="2000" dirty="0"/>
          </a:p>
          <a:p>
            <a:r>
              <a:rPr lang="en-GB" sz="2000" b="1" dirty="0"/>
              <a:t>0.337 &lt; 1.0</a:t>
            </a:r>
          </a:p>
          <a:p>
            <a:endParaRPr lang="en-GB" sz="2000" b="1" dirty="0"/>
          </a:p>
          <a:p>
            <a:r>
              <a:rPr lang="en-GB" sz="2000" dirty="0"/>
              <a:t>(Eq. 4.21 b), EN 1993-1-2)</a:t>
            </a:r>
            <a:endParaRPr lang="en-US" sz="2000" b="1" dirty="0"/>
          </a:p>
          <a:p>
            <a:r>
              <a:rPr lang="en-US" sz="2000" b="1" dirty="0"/>
              <a:t>0.65 &lt; 1.0</a:t>
            </a:r>
            <a:endParaRPr lang="it-IT" sz="2000" b="1" dirty="0"/>
          </a:p>
          <a:p>
            <a:r>
              <a:rPr lang="en-GB" sz="2000" dirty="0"/>
              <a:t> 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The cross-sectional resistance is verified!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en-GB" sz="2000" dirty="0"/>
              <a:t>(Eq. 6.31, EN 1993-1-1, adapted for fire situation)</a:t>
            </a:r>
            <a:endParaRPr lang="it-IT" sz="2000" dirty="0"/>
          </a:p>
          <a:p>
            <a:r>
              <a:rPr lang="en-GB" sz="2000" b="1" dirty="0"/>
              <a:t>269.580 </a:t>
            </a:r>
            <a:r>
              <a:rPr lang="en-GB" sz="2000" b="1" dirty="0" err="1"/>
              <a:t>kNm</a:t>
            </a:r>
            <a:r>
              <a:rPr lang="en-GB" sz="2000" b="1" dirty="0"/>
              <a:t> &lt; 799.908 </a:t>
            </a:r>
            <a:r>
              <a:rPr lang="en-GB" sz="2000" b="1" dirty="0" err="1"/>
              <a:t>kNm</a:t>
            </a:r>
            <a:endParaRPr lang="it-IT" sz="2000" b="1" dirty="0"/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000" kern="1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"/>
          <p:cNvSpPr txBox="1"/>
          <p:nvPr/>
        </p:nvSpPr>
        <p:spPr>
          <a:xfrm>
            <a:off x="764670" y="5419402"/>
            <a:ext cx="138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demand</a:t>
            </a:r>
            <a:endParaRPr lang="en-GB" dirty="0"/>
          </a:p>
        </p:txBody>
      </p:sp>
      <p:sp>
        <p:nvSpPr>
          <p:cNvPr id="43" name="TextBox 8"/>
          <p:cNvSpPr txBox="1"/>
          <p:nvPr/>
        </p:nvSpPr>
        <p:spPr>
          <a:xfrm>
            <a:off x="2405402" y="5419402"/>
            <a:ext cx="138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capacity</a:t>
            </a:r>
            <a:endParaRPr lang="en-GB" dirty="0"/>
          </a:p>
        </p:txBody>
      </p:sp>
      <p:cxnSp>
        <p:nvCxnSpPr>
          <p:cNvPr id="44" name="Straight Arrow Connector 6"/>
          <p:cNvCxnSpPr/>
          <p:nvPr/>
        </p:nvCxnSpPr>
        <p:spPr>
          <a:xfrm>
            <a:off x="2826934" y="5322124"/>
            <a:ext cx="0" cy="182880"/>
          </a:xfrm>
          <a:prstGeom prst="straightConnector1">
            <a:avLst/>
          </a:prstGeom>
          <a:ln>
            <a:solidFill>
              <a:srgbClr val="0055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1"/>
          <p:cNvCxnSpPr/>
          <p:nvPr/>
        </p:nvCxnSpPr>
        <p:spPr>
          <a:xfrm>
            <a:off x="1267260" y="5318877"/>
            <a:ext cx="0" cy="182880"/>
          </a:xfrm>
          <a:prstGeom prst="straightConnector1">
            <a:avLst/>
          </a:prstGeom>
          <a:ln>
            <a:solidFill>
              <a:srgbClr val="0055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6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sp>
        <p:nvSpPr>
          <p:cNvPr id="22" name="Rectangle 15"/>
          <p:cNvSpPr/>
          <p:nvPr/>
        </p:nvSpPr>
        <p:spPr>
          <a:xfrm>
            <a:off x="89648" y="1728934"/>
            <a:ext cx="11817314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concepts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and presentation of the case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Seismic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considerations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fire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55A0"/>
                </a:solidFill>
              </a:rPr>
              <a:t>Analysis and  </a:t>
            </a:r>
            <a:r>
              <a:rPr lang="it-IT" sz="2400" b="1" dirty="0" err="1">
                <a:solidFill>
                  <a:srgbClr val="0055A0"/>
                </a:solidFill>
              </a:rPr>
              <a:t>assessment</a:t>
            </a:r>
            <a:r>
              <a:rPr lang="it-IT" sz="2400" b="1" dirty="0">
                <a:solidFill>
                  <a:srgbClr val="0055A0"/>
                </a:solidFill>
              </a:rPr>
              <a:t> of the </a:t>
            </a:r>
            <a:r>
              <a:rPr lang="it-IT" sz="2400" b="1" dirty="0" err="1">
                <a:solidFill>
                  <a:srgbClr val="0055A0"/>
                </a:solidFill>
              </a:rPr>
              <a:t>explosion</a:t>
            </a:r>
            <a:r>
              <a:rPr lang="it-IT" sz="2400" b="1" dirty="0">
                <a:solidFill>
                  <a:srgbClr val="0055A0"/>
                </a:solidFill>
              </a:rPr>
              <a:t> effects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1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Accident scenario</a:t>
            </a:r>
            <a:endParaRPr lang="en-GB" dirty="0"/>
          </a:p>
        </p:txBody>
      </p:sp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173029" y="1633180"/>
            <a:ext cx="7464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Explosion accidents can occur in  consequence of electric faults in oil insulated electrical components.</a:t>
            </a:r>
            <a:endParaRPr lang="en-US" altLang="en-US" sz="2400" dirty="0">
              <a:solidFill>
                <a:srgbClr val="466E37"/>
              </a:solidFill>
              <a:latin typeface="Myriad Pro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16" y="1376363"/>
            <a:ext cx="2751137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5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Accident scenario</a:t>
            </a:r>
            <a:endParaRPr lang="en-GB" dirty="0"/>
          </a:p>
        </p:txBody>
      </p:sp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173029" y="1633180"/>
            <a:ext cx="74649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latin typeface="+mj-lt"/>
              </a:rPr>
              <a:t>Explosion accidents can occur in  consequence of electric faults in oil insulated electrical components</a:t>
            </a:r>
            <a:r>
              <a:rPr lang="en-US" altLang="en-US" sz="20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en-US" altLang="en-US" sz="1800" dirty="0">
              <a:solidFill>
                <a:schemeClr val="tx1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altLang="en-US" sz="2000" dirty="0">
                <a:solidFill>
                  <a:schemeClr val="tx1"/>
                </a:solidFill>
              </a:rPr>
              <a:t>An electric arc inside the component causes the pyrolysis of part of the oil ... </a:t>
            </a:r>
          </a:p>
          <a:p>
            <a:endParaRPr lang="en-US" altLang="en-US" sz="2400" dirty="0">
              <a:solidFill>
                <a:srgbClr val="466E37"/>
              </a:solidFill>
              <a:latin typeface="Myriad Pro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B3B3B3"/>
              </a:clrFrom>
              <a:clrTo>
                <a:srgbClr val="B3B3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616" y="1376363"/>
            <a:ext cx="2751137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igura a mano libera 2"/>
          <p:cNvSpPr/>
          <p:nvPr/>
        </p:nvSpPr>
        <p:spPr bwMode="auto">
          <a:xfrm>
            <a:off x="9185184" y="2103438"/>
            <a:ext cx="1116012" cy="3127375"/>
          </a:xfrm>
          <a:custGeom>
            <a:avLst/>
            <a:gdLst>
              <a:gd name="connsiteX0" fmla="*/ 0 w 1116530"/>
              <a:gd name="connsiteY0" fmla="*/ 0 h 3128210"/>
              <a:gd name="connsiteX1" fmla="*/ 519764 w 1116530"/>
              <a:gd name="connsiteY1" fmla="*/ 2666197 h 3128210"/>
              <a:gd name="connsiteX2" fmla="*/ 1116530 w 1116530"/>
              <a:gd name="connsiteY2" fmla="*/ 3128210 h 3128210"/>
              <a:gd name="connsiteX3" fmla="*/ 1068404 w 1116530"/>
              <a:gd name="connsiteY3" fmla="*/ 308008 h 3128210"/>
              <a:gd name="connsiteX4" fmla="*/ 0 w 1116530"/>
              <a:gd name="connsiteY4" fmla="*/ 0 h 312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30" h="3128210">
                <a:moveTo>
                  <a:pt x="0" y="0"/>
                </a:moveTo>
                <a:lnTo>
                  <a:pt x="519764" y="2666197"/>
                </a:lnTo>
                <a:lnTo>
                  <a:pt x="1116530" y="3128210"/>
                </a:lnTo>
                <a:lnTo>
                  <a:pt x="1068404" y="3080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AutoShape 14" descr="Marmo bianco"/>
          <p:cNvSpPr>
            <a:spLocks noChangeAspect="1" noChangeArrowheads="1"/>
          </p:cNvSpPr>
          <p:nvPr/>
        </p:nvSpPr>
        <p:spPr bwMode="auto">
          <a:xfrm rot="5400000">
            <a:off x="9301071" y="2359025"/>
            <a:ext cx="966788" cy="884238"/>
          </a:xfrm>
          <a:prstGeom prst="cloudCallout">
            <a:avLst>
              <a:gd name="adj1" fmla="val -7736"/>
              <a:gd name="adj2" fmla="val 5894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 rot="1294375">
            <a:off x="9522387" y="2617287"/>
            <a:ext cx="480503" cy="592686"/>
          </a:xfrm>
          <a:prstGeom prst="star16">
            <a:avLst>
              <a:gd name="adj" fmla="val 37500"/>
            </a:avLst>
          </a:prstGeom>
          <a:gradFill flip="none" rotWithShape="1">
            <a:gsLst>
              <a:gs pos="0">
                <a:srgbClr val="FF00FF"/>
              </a:gs>
              <a:gs pos="46000">
                <a:srgbClr val="FFAB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it-IT" altLang="it-IT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9558246" y="2370138"/>
            <a:ext cx="466725" cy="935037"/>
            <a:chOff x="2799" y="475"/>
            <a:chExt cx="769" cy="1638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 rot="490297">
              <a:off x="2799" y="1326"/>
              <a:ext cx="312" cy="625"/>
            </a:xfrm>
            <a:custGeom>
              <a:avLst/>
              <a:gdLst>
                <a:gd name="T0" fmla="*/ 312 w 312"/>
                <a:gd name="T1" fmla="*/ 0 h 625"/>
                <a:gd name="T2" fmla="*/ 125 w 312"/>
                <a:gd name="T3" fmla="*/ 312 h 625"/>
                <a:gd name="T4" fmla="*/ 200 w 312"/>
                <a:gd name="T5" fmla="*/ 325 h 625"/>
                <a:gd name="T6" fmla="*/ 0 w 312"/>
                <a:gd name="T7" fmla="*/ 625 h 6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625"/>
                <a:gd name="T14" fmla="*/ 312 w 312"/>
                <a:gd name="T15" fmla="*/ 625 h 6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625">
                  <a:moveTo>
                    <a:pt x="312" y="0"/>
                  </a:moveTo>
                  <a:lnTo>
                    <a:pt x="125" y="312"/>
                  </a:lnTo>
                  <a:lnTo>
                    <a:pt x="200" y="325"/>
                  </a:lnTo>
                  <a:lnTo>
                    <a:pt x="0" y="625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 rot="2101615">
              <a:off x="2923" y="1288"/>
              <a:ext cx="274" cy="825"/>
            </a:xfrm>
            <a:custGeom>
              <a:avLst/>
              <a:gdLst>
                <a:gd name="T0" fmla="*/ 0 w 387"/>
                <a:gd name="T1" fmla="*/ 0 h 637"/>
                <a:gd name="T2" fmla="*/ 1 w 387"/>
                <a:gd name="T3" fmla="*/ 523968 h 637"/>
                <a:gd name="T4" fmla="*/ 1 w 387"/>
                <a:gd name="T5" fmla="*/ 349633 h 637"/>
                <a:gd name="T6" fmla="*/ 1 w 387"/>
                <a:gd name="T7" fmla="*/ 888849 h 6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7"/>
                <a:gd name="T13" fmla="*/ 0 h 637"/>
                <a:gd name="T14" fmla="*/ 387 w 387"/>
                <a:gd name="T15" fmla="*/ 637 h 6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7" h="637">
                  <a:moveTo>
                    <a:pt x="0" y="0"/>
                  </a:moveTo>
                  <a:lnTo>
                    <a:pt x="175" y="375"/>
                  </a:lnTo>
                  <a:lnTo>
                    <a:pt x="212" y="250"/>
                  </a:lnTo>
                  <a:lnTo>
                    <a:pt x="387" y="637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 rot="4714986">
              <a:off x="3049" y="963"/>
              <a:ext cx="588" cy="450"/>
            </a:xfrm>
            <a:custGeom>
              <a:avLst/>
              <a:gdLst>
                <a:gd name="T0" fmla="*/ 2 w 738"/>
                <a:gd name="T1" fmla="*/ 2147483646 h 225"/>
                <a:gd name="T2" fmla="*/ 2 w 738"/>
                <a:gd name="T3" fmla="*/ 2147483646 h 225"/>
                <a:gd name="T4" fmla="*/ 2 w 738"/>
                <a:gd name="T5" fmla="*/ 2147483646 h 225"/>
                <a:gd name="T6" fmla="*/ 0 w 738"/>
                <a:gd name="T7" fmla="*/ 0 h 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8"/>
                <a:gd name="T13" fmla="*/ 0 h 225"/>
                <a:gd name="T14" fmla="*/ 738 w 738"/>
                <a:gd name="T15" fmla="*/ 225 h 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8" h="225">
                  <a:moveTo>
                    <a:pt x="738" y="225"/>
                  </a:moveTo>
                  <a:lnTo>
                    <a:pt x="300" y="150"/>
                  </a:lnTo>
                  <a:lnTo>
                    <a:pt x="413" y="75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149" y="475"/>
              <a:ext cx="213" cy="938"/>
            </a:xfrm>
            <a:custGeom>
              <a:avLst/>
              <a:gdLst>
                <a:gd name="T0" fmla="*/ 0 w 213"/>
                <a:gd name="T1" fmla="*/ 938 h 938"/>
                <a:gd name="T2" fmla="*/ 50 w 213"/>
                <a:gd name="T3" fmla="*/ 500 h 938"/>
                <a:gd name="T4" fmla="*/ 163 w 213"/>
                <a:gd name="T5" fmla="*/ 563 h 938"/>
                <a:gd name="T6" fmla="*/ 213 w 213"/>
                <a:gd name="T7" fmla="*/ 0 h 9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3"/>
                <a:gd name="T13" fmla="*/ 0 h 938"/>
                <a:gd name="T14" fmla="*/ 213 w 213"/>
                <a:gd name="T15" fmla="*/ 938 h 9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3" h="938">
                  <a:moveTo>
                    <a:pt x="0" y="938"/>
                  </a:moveTo>
                  <a:lnTo>
                    <a:pt x="50" y="500"/>
                  </a:lnTo>
                  <a:lnTo>
                    <a:pt x="163" y="563"/>
                  </a:lnTo>
                  <a:lnTo>
                    <a:pt x="213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" name="Gruppo 28"/>
          <p:cNvGrpSpPr>
            <a:grpSpLocks/>
          </p:cNvGrpSpPr>
          <p:nvPr/>
        </p:nvGrpSpPr>
        <p:grpSpPr bwMode="auto">
          <a:xfrm>
            <a:off x="8656546" y="762260"/>
            <a:ext cx="2255838" cy="1701800"/>
            <a:chOff x="5012155" y="1239767"/>
            <a:chExt cx="2254437" cy="1701112"/>
          </a:xfrm>
        </p:grpSpPr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5671463" y="1766047"/>
              <a:ext cx="506648" cy="117483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Text Box 22"/>
            <p:cNvSpPr txBox="1">
              <a:spLocks noChangeAspect="1" noChangeArrowheads="1"/>
            </p:cNvSpPr>
            <p:nvPr/>
          </p:nvSpPr>
          <p:spPr bwMode="auto">
            <a:xfrm>
              <a:off x="5012155" y="1239767"/>
              <a:ext cx="2254437" cy="70773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Gaseous pyrolysis products</a:t>
              </a:r>
            </a:p>
          </p:txBody>
        </p:sp>
      </p:grpSp>
      <p:grpSp>
        <p:nvGrpSpPr>
          <p:cNvPr id="26" name="Gruppo 27"/>
          <p:cNvGrpSpPr>
            <a:grpSpLocks/>
          </p:cNvGrpSpPr>
          <p:nvPr/>
        </p:nvGrpSpPr>
        <p:grpSpPr bwMode="auto">
          <a:xfrm>
            <a:off x="9891621" y="2930525"/>
            <a:ext cx="2087563" cy="708025"/>
            <a:chOff x="6698352" y="2427288"/>
            <a:chExt cx="2088461" cy="707886"/>
          </a:xfrm>
        </p:grpSpPr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H="1" flipV="1">
              <a:off x="6698352" y="2427289"/>
              <a:ext cx="839097" cy="32385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7484503" y="2427288"/>
              <a:ext cx="1302310" cy="70788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Pyrolysis reaction</a:t>
              </a:r>
            </a:p>
          </p:txBody>
        </p:sp>
      </p:grpSp>
      <p:grpSp>
        <p:nvGrpSpPr>
          <p:cNvPr id="29" name="Gruppo 29"/>
          <p:cNvGrpSpPr>
            <a:grpSpLocks/>
          </p:cNvGrpSpPr>
          <p:nvPr/>
        </p:nvGrpSpPr>
        <p:grpSpPr bwMode="auto">
          <a:xfrm>
            <a:off x="9720171" y="3249613"/>
            <a:ext cx="2259013" cy="1416050"/>
            <a:chOff x="6577806" y="2862879"/>
            <a:chExt cx="2175937" cy="1351276"/>
          </a:xfrm>
        </p:grpSpPr>
        <p:sp>
          <p:nvSpPr>
            <p:cNvPr id="30" name="Line 20"/>
            <p:cNvSpPr>
              <a:spLocks noChangeShapeType="1"/>
            </p:cNvSpPr>
            <p:nvPr/>
          </p:nvSpPr>
          <p:spPr bwMode="auto">
            <a:xfrm flipH="1" flipV="1">
              <a:off x="6577806" y="2862879"/>
              <a:ext cx="982299" cy="100442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7499865" y="3538517"/>
              <a:ext cx="1253878" cy="67563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Electric 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1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Accident scenario</a:t>
            </a:r>
            <a:endParaRPr lang="en-GB" dirty="0"/>
          </a:p>
        </p:txBody>
      </p:sp>
      <p:sp>
        <p:nvSpPr>
          <p:cNvPr id="32" name="Rettangolo 7"/>
          <p:cNvSpPr>
            <a:spLocks noChangeArrowheads="1"/>
          </p:cNvSpPr>
          <p:nvPr/>
        </p:nvSpPr>
        <p:spPr bwMode="auto">
          <a:xfrm>
            <a:off x="280065" y="1659661"/>
            <a:ext cx="715575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it-IT" altLang="en-US" sz="2000" dirty="0">
                <a:solidFill>
                  <a:schemeClr val="tx1"/>
                </a:solidFill>
                <a:latin typeface="+mj-lt"/>
              </a:rPr>
              <a:t>When the internal pressure reaches the withstand capability of the enclosure, a primary explosion scenario takes place: the enclosure fails, violently releasing the oil and gaseous products herein contained.</a:t>
            </a:r>
          </a:p>
        </p:txBody>
      </p:sp>
      <p:pic>
        <p:nvPicPr>
          <p:cNvPr id="33" name="Immagin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9689" r="48431" b="70882"/>
          <a:stretch>
            <a:fillRect/>
          </a:stretch>
        </p:blipFill>
        <p:spPr bwMode="auto">
          <a:xfrm rot="1396008">
            <a:off x="9711213" y="920190"/>
            <a:ext cx="4445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0" b="12459"/>
          <a:stretch>
            <a:fillRect/>
          </a:stretch>
        </p:blipFill>
        <p:spPr bwMode="auto">
          <a:xfrm>
            <a:off x="9266713" y="3085540"/>
            <a:ext cx="154146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t="42474" r="40736" b="10117"/>
          <a:stretch>
            <a:fillRect/>
          </a:stretch>
        </p:blipFill>
        <p:spPr bwMode="auto">
          <a:xfrm rot="20540337">
            <a:off x="8853963" y="2298140"/>
            <a:ext cx="13589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44524" r="16020" b="9621"/>
          <a:stretch>
            <a:fillRect/>
          </a:stretch>
        </p:blipFill>
        <p:spPr bwMode="auto">
          <a:xfrm rot="1118834">
            <a:off x="10465275" y="2445778"/>
            <a:ext cx="685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2" b="69164"/>
          <a:stretch>
            <a:fillRect/>
          </a:stretch>
        </p:blipFill>
        <p:spPr bwMode="auto">
          <a:xfrm rot="178956">
            <a:off x="9257188" y="1198003"/>
            <a:ext cx="1997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14" descr="Marmo bianco"/>
          <p:cNvSpPr>
            <a:spLocks noChangeAspect="1" noChangeArrowheads="1"/>
          </p:cNvSpPr>
          <p:nvPr/>
        </p:nvSpPr>
        <p:spPr bwMode="auto">
          <a:xfrm>
            <a:off x="10932000" y="1582178"/>
            <a:ext cx="1255713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sp>
        <p:nvSpPr>
          <p:cNvPr id="39" name="AutoShape 14" descr="Marmo bianco"/>
          <p:cNvSpPr>
            <a:spLocks noChangeAspect="1" noChangeArrowheads="1"/>
          </p:cNvSpPr>
          <p:nvPr/>
        </p:nvSpPr>
        <p:spPr bwMode="auto">
          <a:xfrm flipH="1">
            <a:off x="8231663" y="1429778"/>
            <a:ext cx="1255712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8031637" y="319735"/>
            <a:ext cx="4049891" cy="3103943"/>
            <a:chOff x="7355001" y="1335824"/>
            <a:chExt cx="4049010" cy="3104895"/>
          </a:xfrm>
        </p:grpSpPr>
        <p:sp>
          <p:nvSpPr>
            <p:cNvPr id="41" name="Line 15"/>
            <p:cNvSpPr>
              <a:spLocks noChangeShapeType="1"/>
            </p:cNvSpPr>
            <p:nvPr/>
          </p:nvSpPr>
          <p:spPr bwMode="auto">
            <a:xfrm>
              <a:off x="10495144" y="1961027"/>
              <a:ext cx="450163" cy="83010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 flipV="1">
              <a:off x="7711570" y="3507244"/>
              <a:ext cx="139559" cy="55357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" name="Text Box 22"/>
            <p:cNvSpPr txBox="1">
              <a:spLocks noChangeAspect="1" noChangeArrowheads="1"/>
            </p:cNvSpPr>
            <p:nvPr/>
          </p:nvSpPr>
          <p:spPr bwMode="auto">
            <a:xfrm>
              <a:off x="9170885" y="1335824"/>
              <a:ext cx="2233126" cy="7082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Gaseous pyrolysis products</a:t>
              </a:r>
            </a:p>
          </p:txBody>
        </p:sp>
        <p:sp>
          <p:nvSpPr>
            <p:cNvPr id="44" name="Text Box 23"/>
            <p:cNvSpPr txBox="1">
              <a:spLocks noChangeAspect="1" noChangeArrowheads="1"/>
            </p:cNvSpPr>
            <p:nvPr/>
          </p:nvSpPr>
          <p:spPr bwMode="auto">
            <a:xfrm>
              <a:off x="7355001" y="4034194"/>
              <a:ext cx="658669" cy="4065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i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oil</a:t>
              </a:r>
            </a:p>
          </p:txBody>
        </p:sp>
      </p:grpSp>
      <p:grpSp>
        <p:nvGrpSpPr>
          <p:cNvPr id="45" name="Group 16"/>
          <p:cNvGrpSpPr>
            <a:grpSpLocks/>
          </p:cNvGrpSpPr>
          <p:nvPr/>
        </p:nvGrpSpPr>
        <p:grpSpPr bwMode="auto">
          <a:xfrm rot="-568199">
            <a:off x="10292238" y="2029853"/>
            <a:ext cx="1984375" cy="666750"/>
            <a:chOff x="1055" y="3461"/>
            <a:chExt cx="1046" cy="354"/>
          </a:xfrm>
        </p:grpSpPr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0" name="Group 16"/>
          <p:cNvGrpSpPr>
            <a:grpSpLocks/>
          </p:cNvGrpSpPr>
          <p:nvPr/>
        </p:nvGrpSpPr>
        <p:grpSpPr bwMode="auto">
          <a:xfrm rot="515577" flipH="1">
            <a:off x="7630000" y="1877453"/>
            <a:ext cx="1984375" cy="666750"/>
            <a:chOff x="1055" y="3461"/>
            <a:chExt cx="1046" cy="354"/>
          </a:xfrm>
        </p:grpSpPr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490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Accident scenario</a:t>
            </a:r>
            <a:endParaRPr lang="en-GB" dirty="0"/>
          </a:p>
        </p:txBody>
      </p:sp>
      <p:sp>
        <p:nvSpPr>
          <p:cNvPr id="13" name="Rettangolo 7"/>
          <p:cNvSpPr>
            <a:spLocks noChangeArrowheads="1"/>
          </p:cNvSpPr>
          <p:nvPr/>
        </p:nvSpPr>
        <p:spPr bwMode="auto">
          <a:xfrm>
            <a:off x="161360" y="1610088"/>
            <a:ext cx="7200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it-IT" altLang="en-US" sz="2000" dirty="0">
                <a:solidFill>
                  <a:schemeClr val="tx1"/>
                </a:solidFill>
                <a:latin typeface="+mj-lt"/>
              </a:rPr>
              <a:t>When the internal pressure reaches the withstand capability of the enclosure, a primary explosion scenario takes place: the enclosure fails, violently releasing the oil and gaseous products herein contained.</a:t>
            </a:r>
          </a:p>
          <a:p>
            <a:pPr>
              <a:spcAft>
                <a:spcPts val="1200"/>
              </a:spcAft>
            </a:pPr>
            <a:r>
              <a:rPr lang="en-GB" altLang="en-US" sz="2000" dirty="0">
                <a:solidFill>
                  <a:schemeClr val="tx1"/>
                </a:solidFill>
                <a:latin typeface="+mj-lt"/>
              </a:rPr>
              <a:t>Part of the oil jet is turned into oil mist and forms an explosive atmosphere together with the gaseous pyrolysis products.</a:t>
            </a:r>
          </a:p>
          <a:p>
            <a:pPr>
              <a:spcAft>
                <a:spcPts val="1200"/>
              </a:spcAft>
            </a:pPr>
            <a:r>
              <a:rPr lang="en-GB" altLang="en-US" sz="2000" dirty="0">
                <a:solidFill>
                  <a:schemeClr val="tx1"/>
                </a:solidFill>
                <a:latin typeface="+mj-lt"/>
              </a:rPr>
              <a:t>The liquid phase oil forms a pool...</a:t>
            </a:r>
          </a:p>
        </p:txBody>
      </p:sp>
      <p:pic>
        <p:nvPicPr>
          <p:cNvPr id="14" name="Immagin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9689" r="48431" b="70882"/>
          <a:stretch>
            <a:fillRect/>
          </a:stretch>
        </p:blipFill>
        <p:spPr bwMode="auto">
          <a:xfrm rot="1396008">
            <a:off x="9777879" y="594578"/>
            <a:ext cx="4445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0" b="12459"/>
          <a:stretch>
            <a:fillRect/>
          </a:stretch>
        </p:blipFill>
        <p:spPr bwMode="auto">
          <a:xfrm>
            <a:off x="9333379" y="2759928"/>
            <a:ext cx="154146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t="42474" r="40736" b="10117"/>
          <a:stretch>
            <a:fillRect/>
          </a:stretch>
        </p:blipFill>
        <p:spPr bwMode="auto">
          <a:xfrm rot="20540337">
            <a:off x="8920629" y="1972528"/>
            <a:ext cx="13589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44524" r="16020" b="9621"/>
          <a:stretch>
            <a:fillRect/>
          </a:stretch>
        </p:blipFill>
        <p:spPr bwMode="auto">
          <a:xfrm rot="1118834">
            <a:off x="10531941" y="2120166"/>
            <a:ext cx="685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2" b="69164"/>
          <a:stretch>
            <a:fillRect/>
          </a:stretch>
        </p:blipFill>
        <p:spPr bwMode="auto">
          <a:xfrm rot="178956">
            <a:off x="9323854" y="872391"/>
            <a:ext cx="1997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4" descr="Marmo bianco"/>
          <p:cNvSpPr>
            <a:spLocks noChangeAspect="1" noChangeArrowheads="1"/>
          </p:cNvSpPr>
          <p:nvPr/>
        </p:nvSpPr>
        <p:spPr bwMode="auto">
          <a:xfrm>
            <a:off x="10960566" y="1051778"/>
            <a:ext cx="1255713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 rot="-568199">
            <a:off x="10358904" y="1704241"/>
            <a:ext cx="1984375" cy="666750"/>
            <a:chOff x="1055" y="3461"/>
            <a:chExt cx="1046" cy="354"/>
          </a:xfrm>
        </p:grpSpPr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" name="AutoShape 14" descr="Marmo bianco"/>
          <p:cNvSpPr>
            <a:spLocks noChangeAspect="1" noChangeArrowheads="1"/>
          </p:cNvSpPr>
          <p:nvPr/>
        </p:nvSpPr>
        <p:spPr bwMode="auto">
          <a:xfrm flipH="1">
            <a:off x="8298329" y="1104166"/>
            <a:ext cx="1255712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grpSp>
        <p:nvGrpSpPr>
          <p:cNvPr id="28" name="Group 16"/>
          <p:cNvGrpSpPr>
            <a:grpSpLocks/>
          </p:cNvGrpSpPr>
          <p:nvPr/>
        </p:nvGrpSpPr>
        <p:grpSpPr bwMode="auto">
          <a:xfrm rot="515577" flipH="1">
            <a:off x="7696666" y="1551841"/>
            <a:ext cx="1984375" cy="666750"/>
            <a:chOff x="1055" y="3461"/>
            <a:chExt cx="1046" cy="354"/>
          </a:xfrm>
        </p:grpSpPr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3" name="Group 28"/>
          <p:cNvGrpSpPr>
            <a:grpSpLocks/>
          </p:cNvGrpSpPr>
          <p:nvPr/>
        </p:nvGrpSpPr>
        <p:grpSpPr bwMode="auto">
          <a:xfrm rot="1726455" flipH="1">
            <a:off x="10630366" y="867628"/>
            <a:ext cx="760413" cy="896938"/>
            <a:chOff x="4870" y="1777"/>
            <a:chExt cx="554" cy="366"/>
          </a:xfrm>
        </p:grpSpPr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0" name="Group 42"/>
          <p:cNvGrpSpPr>
            <a:grpSpLocks/>
          </p:cNvGrpSpPr>
          <p:nvPr/>
        </p:nvGrpSpPr>
        <p:grpSpPr bwMode="auto">
          <a:xfrm>
            <a:off x="11349504" y="1742341"/>
            <a:ext cx="879475" cy="581025"/>
            <a:chOff x="4870" y="1777"/>
            <a:chExt cx="554" cy="366"/>
          </a:xfrm>
        </p:grpSpPr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3" name="Oval 45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4" name="Oval 46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5" name="Oval 47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6" name="Oval 48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7" name="Group 49"/>
          <p:cNvGrpSpPr>
            <a:grpSpLocks/>
          </p:cNvGrpSpPr>
          <p:nvPr/>
        </p:nvGrpSpPr>
        <p:grpSpPr bwMode="auto">
          <a:xfrm rot="2888983">
            <a:off x="11316167" y="821590"/>
            <a:ext cx="874712" cy="741363"/>
            <a:chOff x="4870" y="1777"/>
            <a:chExt cx="554" cy="366"/>
          </a:xfrm>
        </p:grpSpPr>
        <p:sp>
          <p:nvSpPr>
            <p:cNvPr id="48" name="Oval 50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" name="Oval 51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0" name="Oval 52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1" name="Oval 53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2" name="Oval 54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3" name="Oval 55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54" name="Group 28"/>
          <p:cNvGrpSpPr>
            <a:grpSpLocks/>
          </p:cNvGrpSpPr>
          <p:nvPr/>
        </p:nvGrpSpPr>
        <p:grpSpPr bwMode="auto">
          <a:xfrm flipH="1">
            <a:off x="8042741" y="1629628"/>
            <a:ext cx="593725" cy="482600"/>
            <a:chOff x="4870" y="1777"/>
            <a:chExt cx="554" cy="366"/>
          </a:xfrm>
        </p:grpSpPr>
        <p:sp>
          <p:nvSpPr>
            <p:cNvPr id="55" name="Oval 29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Oval 30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7" name="Oval 31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61" name="Group 42"/>
          <p:cNvGrpSpPr>
            <a:grpSpLocks/>
          </p:cNvGrpSpPr>
          <p:nvPr/>
        </p:nvGrpSpPr>
        <p:grpSpPr bwMode="auto">
          <a:xfrm flipH="1">
            <a:off x="8372941" y="1269266"/>
            <a:ext cx="879475" cy="581025"/>
            <a:chOff x="4870" y="1777"/>
            <a:chExt cx="554" cy="366"/>
          </a:xfrm>
        </p:grpSpPr>
        <p:sp>
          <p:nvSpPr>
            <p:cNvPr id="62" name="Oval 43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3" name="Oval 44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" name="Oval 45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" name="Oval 46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6" name="Oval 47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7" name="Oval 48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68" name="Group 49"/>
          <p:cNvGrpSpPr>
            <a:grpSpLocks/>
          </p:cNvGrpSpPr>
          <p:nvPr/>
        </p:nvGrpSpPr>
        <p:grpSpPr bwMode="auto">
          <a:xfrm flipH="1">
            <a:off x="8433266" y="619978"/>
            <a:ext cx="879475" cy="581025"/>
            <a:chOff x="4870" y="1777"/>
            <a:chExt cx="554" cy="366"/>
          </a:xfrm>
        </p:grpSpPr>
        <p:sp>
          <p:nvSpPr>
            <p:cNvPr id="69" name="Oval 50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0" name="Oval 51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2" name="Oval 53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3" name="Oval 54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4" name="Oval 55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75" name="Line 21"/>
          <p:cNvSpPr>
            <a:spLocks noChangeShapeType="1"/>
          </p:cNvSpPr>
          <p:nvPr/>
        </p:nvSpPr>
        <p:spPr bwMode="auto">
          <a:xfrm flipH="1">
            <a:off x="9028579" y="424716"/>
            <a:ext cx="569912" cy="412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Text Box 23"/>
          <p:cNvSpPr txBox="1">
            <a:spLocks noChangeAspect="1" noChangeArrowheads="1"/>
          </p:cNvSpPr>
          <p:nvPr/>
        </p:nvSpPr>
        <p:spPr bwMode="auto">
          <a:xfrm>
            <a:off x="9300041" y="56416"/>
            <a:ext cx="1274763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oil mist</a:t>
            </a:r>
          </a:p>
        </p:txBody>
      </p:sp>
      <p:sp>
        <p:nvSpPr>
          <p:cNvPr id="77" name="Freeform 16"/>
          <p:cNvSpPr>
            <a:spLocks/>
          </p:cNvSpPr>
          <p:nvPr/>
        </p:nvSpPr>
        <p:spPr bwMode="auto">
          <a:xfrm rot="18233106" flipH="1">
            <a:off x="8527723" y="3867209"/>
            <a:ext cx="1420812" cy="377825"/>
          </a:xfrm>
          <a:custGeom>
            <a:avLst/>
            <a:gdLst>
              <a:gd name="T0" fmla="*/ 0 w 281"/>
              <a:gd name="T1" fmla="*/ 0 h 90"/>
              <a:gd name="T2" fmla="*/ 2147483646 w 281"/>
              <a:gd name="T3" fmla="*/ 2147483646 h 90"/>
              <a:gd name="T4" fmla="*/ 2147483646 w 281"/>
              <a:gd name="T5" fmla="*/ 2147483646 h 90"/>
              <a:gd name="T6" fmla="*/ 2147483646 w 281"/>
              <a:gd name="T7" fmla="*/ 2147483646 h 90"/>
              <a:gd name="T8" fmla="*/ 2147483646 w 281"/>
              <a:gd name="T9" fmla="*/ 2147483646 h 90"/>
              <a:gd name="T10" fmla="*/ 0 w 281"/>
              <a:gd name="T11" fmla="*/ 0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1"/>
              <a:gd name="T19" fmla="*/ 0 h 90"/>
              <a:gd name="T20" fmla="*/ 281 w 281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1" h="90">
                <a:moveTo>
                  <a:pt x="0" y="0"/>
                </a:moveTo>
                <a:cubicBezTo>
                  <a:pt x="81" y="6"/>
                  <a:pt x="144" y="16"/>
                  <a:pt x="224" y="23"/>
                </a:cubicBezTo>
                <a:cubicBezTo>
                  <a:pt x="264" y="37"/>
                  <a:pt x="281" y="49"/>
                  <a:pt x="271" y="90"/>
                </a:cubicBezTo>
                <a:cubicBezTo>
                  <a:pt x="235" y="81"/>
                  <a:pt x="231" y="73"/>
                  <a:pt x="205" y="49"/>
                </a:cubicBezTo>
                <a:cubicBezTo>
                  <a:pt x="169" y="35"/>
                  <a:pt x="180" y="34"/>
                  <a:pt x="146" y="26"/>
                </a:cubicBezTo>
                <a:cubicBezTo>
                  <a:pt x="112" y="18"/>
                  <a:pt x="30" y="5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Freeform 17"/>
          <p:cNvSpPr>
            <a:spLocks/>
          </p:cNvSpPr>
          <p:nvPr/>
        </p:nvSpPr>
        <p:spPr bwMode="auto">
          <a:xfrm rot="18388994" flipH="1">
            <a:off x="7841129" y="4047391"/>
            <a:ext cx="2035175" cy="314325"/>
          </a:xfrm>
          <a:custGeom>
            <a:avLst/>
            <a:gdLst>
              <a:gd name="T0" fmla="*/ 2147483646 w 507"/>
              <a:gd name="T1" fmla="*/ 2147483646 h 107"/>
              <a:gd name="T2" fmla="*/ 2147483646 w 507"/>
              <a:gd name="T3" fmla="*/ 2147483646 h 107"/>
              <a:gd name="T4" fmla="*/ 2147483646 w 507"/>
              <a:gd name="T5" fmla="*/ 2147483646 h 107"/>
              <a:gd name="T6" fmla="*/ 2147483646 w 507"/>
              <a:gd name="T7" fmla="*/ 2147483646 h 107"/>
              <a:gd name="T8" fmla="*/ 2147483646 w 507"/>
              <a:gd name="T9" fmla="*/ 2147483646 h 107"/>
              <a:gd name="T10" fmla="*/ 0 w 507"/>
              <a:gd name="T11" fmla="*/ 2147483646 h 1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7"/>
              <a:gd name="T19" fmla="*/ 0 h 107"/>
              <a:gd name="T20" fmla="*/ 507 w 507"/>
              <a:gd name="T21" fmla="*/ 107 h 1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7" h="107">
                <a:moveTo>
                  <a:pt x="84" y="28"/>
                </a:moveTo>
                <a:cubicBezTo>
                  <a:pt x="197" y="0"/>
                  <a:pt x="360" y="40"/>
                  <a:pt x="480" y="52"/>
                </a:cubicBezTo>
                <a:cubicBezTo>
                  <a:pt x="502" y="59"/>
                  <a:pt x="494" y="54"/>
                  <a:pt x="507" y="67"/>
                </a:cubicBezTo>
                <a:cubicBezTo>
                  <a:pt x="502" y="107"/>
                  <a:pt x="491" y="94"/>
                  <a:pt x="447" y="91"/>
                </a:cubicBezTo>
                <a:cubicBezTo>
                  <a:pt x="342" y="56"/>
                  <a:pt x="316" y="35"/>
                  <a:pt x="207" y="28"/>
                </a:cubicBezTo>
                <a:cubicBezTo>
                  <a:pt x="133" y="19"/>
                  <a:pt x="17" y="34"/>
                  <a:pt x="0" y="34"/>
                </a:cubicBezTo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" name="Freeform 18"/>
          <p:cNvSpPr>
            <a:spLocks/>
          </p:cNvSpPr>
          <p:nvPr/>
        </p:nvSpPr>
        <p:spPr bwMode="auto">
          <a:xfrm rot="18906986" flipH="1">
            <a:off x="9146054" y="3663216"/>
            <a:ext cx="531812" cy="284162"/>
          </a:xfrm>
          <a:custGeom>
            <a:avLst/>
            <a:gdLst>
              <a:gd name="T0" fmla="*/ 2147483646 w 172"/>
              <a:gd name="T1" fmla="*/ 0 h 97"/>
              <a:gd name="T2" fmla="*/ 2147483646 w 172"/>
              <a:gd name="T3" fmla="*/ 2147483646 h 97"/>
              <a:gd name="T4" fmla="*/ 2147483646 w 172"/>
              <a:gd name="T5" fmla="*/ 2147483646 h 97"/>
              <a:gd name="T6" fmla="*/ 2147483646 w 172"/>
              <a:gd name="T7" fmla="*/ 2147483646 h 97"/>
              <a:gd name="T8" fmla="*/ 2147483646 w 172"/>
              <a:gd name="T9" fmla="*/ 2147483646 h 97"/>
              <a:gd name="T10" fmla="*/ 2147483646 w 172"/>
              <a:gd name="T11" fmla="*/ 2147483646 h 97"/>
              <a:gd name="T12" fmla="*/ 2147483646 w 172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2"/>
              <a:gd name="T22" fmla="*/ 0 h 97"/>
              <a:gd name="T23" fmla="*/ 172 w 172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2" h="97">
                <a:moveTo>
                  <a:pt x="10" y="0"/>
                </a:moveTo>
                <a:cubicBezTo>
                  <a:pt x="70" y="9"/>
                  <a:pt x="136" y="27"/>
                  <a:pt x="172" y="81"/>
                </a:cubicBezTo>
                <a:cubicBezTo>
                  <a:pt x="170" y="89"/>
                  <a:pt x="172" y="97"/>
                  <a:pt x="160" y="96"/>
                </a:cubicBezTo>
                <a:cubicBezTo>
                  <a:pt x="154" y="95"/>
                  <a:pt x="142" y="90"/>
                  <a:pt x="142" y="90"/>
                </a:cubicBezTo>
                <a:cubicBezTo>
                  <a:pt x="130" y="54"/>
                  <a:pt x="90" y="24"/>
                  <a:pt x="55" y="12"/>
                </a:cubicBezTo>
                <a:cubicBezTo>
                  <a:pt x="45" y="9"/>
                  <a:pt x="35" y="5"/>
                  <a:pt x="25" y="3"/>
                </a:cubicBezTo>
                <a:cubicBezTo>
                  <a:pt x="11" y="0"/>
                  <a:pt x="0" y="0"/>
                  <a:pt x="10" y="0"/>
                </a:cubicBez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0" name="Freeform 19"/>
          <p:cNvSpPr>
            <a:spLocks/>
          </p:cNvSpPr>
          <p:nvPr/>
        </p:nvSpPr>
        <p:spPr bwMode="auto">
          <a:xfrm rot="19568968" flipH="1" flipV="1">
            <a:off x="8057029" y="3718778"/>
            <a:ext cx="1665287" cy="390525"/>
          </a:xfrm>
          <a:custGeom>
            <a:avLst/>
            <a:gdLst>
              <a:gd name="T0" fmla="*/ 2147483646 w 540"/>
              <a:gd name="T1" fmla="*/ 2147483646 h 133"/>
              <a:gd name="T2" fmla="*/ 2147483646 w 540"/>
              <a:gd name="T3" fmla="*/ 2147483646 h 133"/>
              <a:gd name="T4" fmla="*/ 2147483646 w 540"/>
              <a:gd name="T5" fmla="*/ 2147483646 h 133"/>
              <a:gd name="T6" fmla="*/ 2147483646 w 540"/>
              <a:gd name="T7" fmla="*/ 2147483646 h 133"/>
              <a:gd name="T8" fmla="*/ 2147483646 w 540"/>
              <a:gd name="T9" fmla="*/ 2147483646 h 133"/>
              <a:gd name="T10" fmla="*/ 2147483646 w 540"/>
              <a:gd name="T11" fmla="*/ 2147483646 h 133"/>
              <a:gd name="T12" fmla="*/ 2147483646 w 540"/>
              <a:gd name="T13" fmla="*/ 2147483646 h 133"/>
              <a:gd name="T14" fmla="*/ 2147483646 w 540"/>
              <a:gd name="T15" fmla="*/ 2147483646 h 133"/>
              <a:gd name="T16" fmla="*/ 2147483646 w 540"/>
              <a:gd name="T17" fmla="*/ 2147483646 h 133"/>
              <a:gd name="T18" fmla="*/ 0 w 540"/>
              <a:gd name="T19" fmla="*/ 2147483646 h 1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0"/>
              <a:gd name="T31" fmla="*/ 0 h 133"/>
              <a:gd name="T32" fmla="*/ 540 w 540"/>
              <a:gd name="T33" fmla="*/ 133 h 1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0" h="133">
                <a:moveTo>
                  <a:pt x="3" y="133"/>
                </a:moveTo>
                <a:cubicBezTo>
                  <a:pt x="48" y="103"/>
                  <a:pt x="108" y="124"/>
                  <a:pt x="162" y="115"/>
                </a:cubicBezTo>
                <a:cubicBezTo>
                  <a:pt x="216" y="100"/>
                  <a:pt x="222" y="96"/>
                  <a:pt x="282" y="91"/>
                </a:cubicBezTo>
                <a:cubicBezTo>
                  <a:pt x="350" y="77"/>
                  <a:pt x="422" y="68"/>
                  <a:pt x="492" y="61"/>
                </a:cubicBezTo>
                <a:cubicBezTo>
                  <a:pt x="511" y="52"/>
                  <a:pt x="528" y="43"/>
                  <a:pt x="540" y="25"/>
                </a:cubicBezTo>
                <a:cubicBezTo>
                  <a:pt x="522" y="13"/>
                  <a:pt x="527" y="0"/>
                  <a:pt x="507" y="7"/>
                </a:cubicBezTo>
                <a:cubicBezTo>
                  <a:pt x="479" y="16"/>
                  <a:pt x="448" y="28"/>
                  <a:pt x="420" y="37"/>
                </a:cubicBezTo>
                <a:cubicBezTo>
                  <a:pt x="380" y="50"/>
                  <a:pt x="374" y="52"/>
                  <a:pt x="333" y="61"/>
                </a:cubicBezTo>
                <a:cubicBezTo>
                  <a:pt x="269" y="75"/>
                  <a:pt x="167" y="109"/>
                  <a:pt x="102" y="118"/>
                </a:cubicBezTo>
                <a:cubicBezTo>
                  <a:pt x="69" y="123"/>
                  <a:pt x="21" y="125"/>
                  <a:pt x="0" y="127"/>
                </a:cubicBezTo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AutoShape 20"/>
          <p:cNvSpPr>
            <a:spLocks noChangeArrowheads="1"/>
          </p:cNvSpPr>
          <p:nvPr/>
        </p:nvSpPr>
        <p:spPr bwMode="auto">
          <a:xfrm flipH="1">
            <a:off x="7637929" y="5076091"/>
            <a:ext cx="2574925" cy="392112"/>
          </a:xfrm>
          <a:prstGeom prst="cloudCallout">
            <a:avLst>
              <a:gd name="adj1" fmla="val 4255"/>
              <a:gd name="adj2" fmla="val -611"/>
            </a:avLst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endParaRPr kumimoji="1" lang="it-IT" altLang="it-IT" sz="1800">
              <a:solidFill>
                <a:schemeClr val="tx2"/>
              </a:solidFill>
            </a:endParaRPr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H="1">
            <a:off x="9212729" y="4666516"/>
            <a:ext cx="801687" cy="5111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" name="Text Box 23"/>
          <p:cNvSpPr txBox="1">
            <a:spLocks noChangeAspect="1" noChangeArrowheads="1"/>
          </p:cNvSpPr>
          <p:nvPr/>
        </p:nvSpPr>
        <p:spPr bwMode="auto">
          <a:xfrm>
            <a:off x="9561979" y="4455378"/>
            <a:ext cx="1758950" cy="400050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liquid oil pool</a:t>
            </a:r>
          </a:p>
        </p:txBody>
      </p:sp>
    </p:spTree>
    <p:extLst>
      <p:ext uri="{BB962C8B-B14F-4D97-AF65-F5344CB8AC3E}">
        <p14:creationId xmlns:p14="http://schemas.microsoft.com/office/powerpoint/2010/main" val="42643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1" grpId="0" animBg="1"/>
      <p:bldP spid="8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Accident scenario</a:t>
            </a:r>
            <a:endParaRPr lang="en-GB" dirty="0"/>
          </a:p>
        </p:txBody>
      </p:sp>
      <p:pic>
        <p:nvPicPr>
          <p:cNvPr id="14" name="Immagin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9689" r="48431" b="70882"/>
          <a:stretch>
            <a:fillRect/>
          </a:stretch>
        </p:blipFill>
        <p:spPr bwMode="auto">
          <a:xfrm rot="1396008">
            <a:off x="9777879" y="594578"/>
            <a:ext cx="4445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0" b="12459"/>
          <a:stretch>
            <a:fillRect/>
          </a:stretch>
        </p:blipFill>
        <p:spPr bwMode="auto">
          <a:xfrm>
            <a:off x="9333379" y="2759928"/>
            <a:ext cx="1541462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t="42474" r="40736" b="10117"/>
          <a:stretch>
            <a:fillRect/>
          </a:stretch>
        </p:blipFill>
        <p:spPr bwMode="auto">
          <a:xfrm rot="20540337">
            <a:off x="8920629" y="1972528"/>
            <a:ext cx="13589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44524" r="16020" b="9621"/>
          <a:stretch>
            <a:fillRect/>
          </a:stretch>
        </p:blipFill>
        <p:spPr bwMode="auto">
          <a:xfrm rot="1118834">
            <a:off x="10531941" y="2120166"/>
            <a:ext cx="6858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2" b="69164"/>
          <a:stretch>
            <a:fillRect/>
          </a:stretch>
        </p:blipFill>
        <p:spPr bwMode="auto">
          <a:xfrm rot="178956">
            <a:off x="9323854" y="872391"/>
            <a:ext cx="1997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4" descr="Marmo bianco"/>
          <p:cNvSpPr>
            <a:spLocks noChangeAspect="1" noChangeArrowheads="1"/>
          </p:cNvSpPr>
          <p:nvPr/>
        </p:nvSpPr>
        <p:spPr bwMode="auto">
          <a:xfrm>
            <a:off x="10960566" y="1051778"/>
            <a:ext cx="1255713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 rot="-568199">
            <a:off x="10358904" y="1704241"/>
            <a:ext cx="1984375" cy="666750"/>
            <a:chOff x="1055" y="3461"/>
            <a:chExt cx="1046" cy="354"/>
          </a:xfrm>
        </p:grpSpPr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" name="AutoShape 14" descr="Marmo bianco"/>
          <p:cNvSpPr>
            <a:spLocks noChangeAspect="1" noChangeArrowheads="1"/>
          </p:cNvSpPr>
          <p:nvPr/>
        </p:nvSpPr>
        <p:spPr bwMode="auto">
          <a:xfrm flipH="1">
            <a:off x="8298329" y="1104166"/>
            <a:ext cx="1255712" cy="1149350"/>
          </a:xfrm>
          <a:prstGeom prst="cloudCallout">
            <a:avLst>
              <a:gd name="adj1" fmla="val -87296"/>
              <a:gd name="adj2" fmla="val 37569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2400">
              <a:solidFill>
                <a:schemeClr val="tx2"/>
              </a:solidFill>
              <a:latin typeface="TIMES" panose="02020603050405020304" pitchFamily="18" charset="0"/>
            </a:endParaRPr>
          </a:p>
        </p:txBody>
      </p:sp>
      <p:grpSp>
        <p:nvGrpSpPr>
          <p:cNvPr id="28" name="Group 16"/>
          <p:cNvGrpSpPr>
            <a:grpSpLocks/>
          </p:cNvGrpSpPr>
          <p:nvPr/>
        </p:nvGrpSpPr>
        <p:grpSpPr bwMode="auto">
          <a:xfrm rot="515577" flipH="1">
            <a:off x="7696666" y="1551841"/>
            <a:ext cx="1984375" cy="666750"/>
            <a:chOff x="1055" y="3461"/>
            <a:chExt cx="1046" cy="354"/>
          </a:xfrm>
        </p:grpSpPr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1200" y="3671"/>
              <a:ext cx="457" cy="127"/>
            </a:xfrm>
            <a:custGeom>
              <a:avLst/>
              <a:gdLst>
                <a:gd name="T0" fmla="*/ 0 w 281"/>
                <a:gd name="T1" fmla="*/ 0 h 90"/>
                <a:gd name="T2" fmla="*/ 871954 w 281"/>
                <a:gd name="T3" fmla="*/ 7919 h 90"/>
                <a:gd name="T4" fmla="*/ 1056062 w 281"/>
                <a:gd name="T5" fmla="*/ 31400 h 90"/>
                <a:gd name="T6" fmla="*/ 798041 w 281"/>
                <a:gd name="T7" fmla="*/ 16963 h 90"/>
                <a:gd name="T8" fmla="*/ 566937 w 281"/>
                <a:gd name="T9" fmla="*/ 9058 h 90"/>
                <a:gd name="T10" fmla="*/ 0 w 281"/>
                <a:gd name="T11" fmla="*/ 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90"/>
                <a:gd name="T20" fmla="*/ 281 w 281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90">
                  <a:moveTo>
                    <a:pt x="0" y="0"/>
                  </a:moveTo>
                  <a:cubicBezTo>
                    <a:pt x="81" y="6"/>
                    <a:pt x="144" y="16"/>
                    <a:pt x="224" y="23"/>
                  </a:cubicBezTo>
                  <a:cubicBezTo>
                    <a:pt x="264" y="37"/>
                    <a:pt x="281" y="49"/>
                    <a:pt x="271" y="90"/>
                  </a:cubicBezTo>
                  <a:cubicBezTo>
                    <a:pt x="235" y="81"/>
                    <a:pt x="231" y="73"/>
                    <a:pt x="205" y="49"/>
                  </a:cubicBezTo>
                  <a:cubicBezTo>
                    <a:pt x="169" y="35"/>
                    <a:pt x="180" y="34"/>
                    <a:pt x="146" y="26"/>
                  </a:cubicBezTo>
                  <a:cubicBezTo>
                    <a:pt x="112" y="18"/>
                    <a:pt x="30" y="5"/>
                    <a:pt x="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1055" y="3621"/>
              <a:ext cx="825" cy="151"/>
            </a:xfrm>
            <a:custGeom>
              <a:avLst/>
              <a:gdLst>
                <a:gd name="T0" fmla="*/ 331552 w 507"/>
                <a:gd name="T1" fmla="*/ 9816 h 107"/>
                <a:gd name="T2" fmla="*/ 1887260 w 507"/>
                <a:gd name="T3" fmla="*/ 18049 h 107"/>
                <a:gd name="T4" fmla="*/ 1992938 w 507"/>
                <a:gd name="T5" fmla="*/ 23532 h 107"/>
                <a:gd name="T6" fmla="*/ 1756176 w 507"/>
                <a:gd name="T7" fmla="*/ 31697 h 107"/>
                <a:gd name="T8" fmla="*/ 813702 w 507"/>
                <a:gd name="T9" fmla="*/ 9816 h 107"/>
                <a:gd name="T10" fmla="*/ 0 w 507"/>
                <a:gd name="T11" fmla="*/ 1193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7"/>
                <a:gd name="T19" fmla="*/ 0 h 107"/>
                <a:gd name="T20" fmla="*/ 507 w 507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7" h="107">
                  <a:moveTo>
                    <a:pt x="84" y="28"/>
                  </a:moveTo>
                  <a:cubicBezTo>
                    <a:pt x="197" y="0"/>
                    <a:pt x="360" y="40"/>
                    <a:pt x="480" y="52"/>
                  </a:cubicBezTo>
                  <a:cubicBezTo>
                    <a:pt x="502" y="59"/>
                    <a:pt x="494" y="54"/>
                    <a:pt x="507" y="67"/>
                  </a:cubicBezTo>
                  <a:cubicBezTo>
                    <a:pt x="502" y="107"/>
                    <a:pt x="491" y="94"/>
                    <a:pt x="447" y="91"/>
                  </a:cubicBezTo>
                  <a:cubicBezTo>
                    <a:pt x="342" y="56"/>
                    <a:pt x="316" y="35"/>
                    <a:pt x="207" y="28"/>
                  </a:cubicBezTo>
                  <a:cubicBezTo>
                    <a:pt x="133" y="19"/>
                    <a:pt x="17" y="34"/>
                    <a:pt x="0" y="34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1144" y="3679"/>
              <a:ext cx="280" cy="136"/>
            </a:xfrm>
            <a:custGeom>
              <a:avLst/>
              <a:gdLst>
                <a:gd name="T0" fmla="*/ 38508 w 172"/>
                <a:gd name="T1" fmla="*/ 0 h 97"/>
                <a:gd name="T2" fmla="*/ 681315 w 172"/>
                <a:gd name="T3" fmla="*/ 25400 h 97"/>
                <a:gd name="T4" fmla="*/ 632787 w 172"/>
                <a:gd name="T5" fmla="*/ 30129 h 97"/>
                <a:gd name="T6" fmla="*/ 561470 w 172"/>
                <a:gd name="T7" fmla="*/ 28160 h 97"/>
                <a:gd name="T8" fmla="*/ 219165 w 172"/>
                <a:gd name="T9" fmla="*/ 3867 h 97"/>
                <a:gd name="T10" fmla="*/ 99742 w 172"/>
                <a:gd name="T11" fmla="*/ 850 h 97"/>
                <a:gd name="T12" fmla="*/ 38508 w 17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2"/>
                <a:gd name="T22" fmla="*/ 0 h 97"/>
                <a:gd name="T23" fmla="*/ 172 w 172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2" h="97">
                  <a:moveTo>
                    <a:pt x="10" y="0"/>
                  </a:moveTo>
                  <a:cubicBezTo>
                    <a:pt x="70" y="9"/>
                    <a:pt x="136" y="27"/>
                    <a:pt x="172" y="81"/>
                  </a:cubicBezTo>
                  <a:cubicBezTo>
                    <a:pt x="170" y="89"/>
                    <a:pt x="172" y="97"/>
                    <a:pt x="160" y="96"/>
                  </a:cubicBezTo>
                  <a:cubicBezTo>
                    <a:pt x="154" y="95"/>
                    <a:pt x="142" y="90"/>
                    <a:pt x="142" y="90"/>
                  </a:cubicBezTo>
                  <a:cubicBezTo>
                    <a:pt x="130" y="54"/>
                    <a:pt x="90" y="24"/>
                    <a:pt x="55" y="12"/>
                  </a:cubicBezTo>
                  <a:cubicBezTo>
                    <a:pt x="45" y="9"/>
                    <a:pt x="35" y="5"/>
                    <a:pt x="25" y="3"/>
                  </a:cubicBezTo>
                  <a:cubicBezTo>
                    <a:pt x="11" y="0"/>
                    <a:pt x="0" y="0"/>
                    <a:pt x="1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1223" y="3461"/>
              <a:ext cx="878" cy="187"/>
            </a:xfrm>
            <a:custGeom>
              <a:avLst/>
              <a:gdLst>
                <a:gd name="T0" fmla="*/ 11531 w 540"/>
                <a:gd name="T1" fmla="*/ 43634 h 133"/>
                <a:gd name="T2" fmla="*/ 628321 w 540"/>
                <a:gd name="T3" fmla="*/ 37830 h 133"/>
                <a:gd name="T4" fmla="*/ 1094434 w 540"/>
                <a:gd name="T5" fmla="*/ 29895 h 133"/>
                <a:gd name="T6" fmla="*/ 1908853 w 540"/>
                <a:gd name="T7" fmla="*/ 20057 h 133"/>
                <a:gd name="T8" fmla="*/ 2095284 w 540"/>
                <a:gd name="T9" fmla="*/ 8107 h 133"/>
                <a:gd name="T10" fmla="*/ 1966587 w 540"/>
                <a:gd name="T11" fmla="*/ 2327 h 133"/>
                <a:gd name="T12" fmla="*/ 1629518 w 540"/>
                <a:gd name="T13" fmla="*/ 12197 h 133"/>
                <a:gd name="T14" fmla="*/ 1291754 w 540"/>
                <a:gd name="T15" fmla="*/ 20057 h 133"/>
                <a:gd name="T16" fmla="*/ 396477 w 540"/>
                <a:gd name="T17" fmla="*/ 38665 h 133"/>
                <a:gd name="T18" fmla="*/ 0 w 540"/>
                <a:gd name="T19" fmla="*/ 4179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33"/>
                <a:gd name="T32" fmla="*/ 540 w 540"/>
                <a:gd name="T33" fmla="*/ 133 h 1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33">
                  <a:moveTo>
                    <a:pt x="3" y="133"/>
                  </a:moveTo>
                  <a:cubicBezTo>
                    <a:pt x="48" y="103"/>
                    <a:pt x="108" y="124"/>
                    <a:pt x="162" y="115"/>
                  </a:cubicBezTo>
                  <a:cubicBezTo>
                    <a:pt x="216" y="100"/>
                    <a:pt x="222" y="96"/>
                    <a:pt x="282" y="91"/>
                  </a:cubicBezTo>
                  <a:cubicBezTo>
                    <a:pt x="350" y="77"/>
                    <a:pt x="422" y="68"/>
                    <a:pt x="492" y="61"/>
                  </a:cubicBezTo>
                  <a:cubicBezTo>
                    <a:pt x="511" y="52"/>
                    <a:pt x="528" y="43"/>
                    <a:pt x="540" y="25"/>
                  </a:cubicBezTo>
                  <a:cubicBezTo>
                    <a:pt x="522" y="13"/>
                    <a:pt x="527" y="0"/>
                    <a:pt x="507" y="7"/>
                  </a:cubicBezTo>
                  <a:cubicBezTo>
                    <a:pt x="479" y="16"/>
                    <a:pt x="448" y="28"/>
                    <a:pt x="420" y="37"/>
                  </a:cubicBezTo>
                  <a:cubicBezTo>
                    <a:pt x="380" y="50"/>
                    <a:pt x="374" y="52"/>
                    <a:pt x="333" y="61"/>
                  </a:cubicBezTo>
                  <a:cubicBezTo>
                    <a:pt x="269" y="75"/>
                    <a:pt x="167" y="109"/>
                    <a:pt x="102" y="118"/>
                  </a:cubicBezTo>
                  <a:cubicBezTo>
                    <a:pt x="69" y="123"/>
                    <a:pt x="21" y="125"/>
                    <a:pt x="0" y="127"/>
                  </a:cubicBezTo>
                </a:path>
              </a:pathLst>
            </a:cu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3" name="Group 28"/>
          <p:cNvGrpSpPr>
            <a:grpSpLocks/>
          </p:cNvGrpSpPr>
          <p:nvPr/>
        </p:nvGrpSpPr>
        <p:grpSpPr bwMode="auto">
          <a:xfrm rot="1726455" flipH="1">
            <a:off x="10630366" y="867628"/>
            <a:ext cx="760413" cy="896938"/>
            <a:chOff x="4870" y="1777"/>
            <a:chExt cx="554" cy="366"/>
          </a:xfrm>
        </p:grpSpPr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0" name="Group 42"/>
          <p:cNvGrpSpPr>
            <a:grpSpLocks/>
          </p:cNvGrpSpPr>
          <p:nvPr/>
        </p:nvGrpSpPr>
        <p:grpSpPr bwMode="auto">
          <a:xfrm>
            <a:off x="11349504" y="1742341"/>
            <a:ext cx="879475" cy="581025"/>
            <a:chOff x="4870" y="1777"/>
            <a:chExt cx="554" cy="366"/>
          </a:xfrm>
        </p:grpSpPr>
        <p:sp>
          <p:nvSpPr>
            <p:cNvPr id="41" name="Oval 43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2" name="Oval 44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3" name="Oval 45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4" name="Oval 46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5" name="Oval 47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6" name="Oval 48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47" name="Group 49"/>
          <p:cNvGrpSpPr>
            <a:grpSpLocks/>
          </p:cNvGrpSpPr>
          <p:nvPr/>
        </p:nvGrpSpPr>
        <p:grpSpPr bwMode="auto">
          <a:xfrm rot="2888983">
            <a:off x="11316167" y="821590"/>
            <a:ext cx="874712" cy="741363"/>
            <a:chOff x="4870" y="1777"/>
            <a:chExt cx="554" cy="366"/>
          </a:xfrm>
        </p:grpSpPr>
        <p:sp>
          <p:nvSpPr>
            <p:cNvPr id="48" name="Oval 50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9" name="Oval 51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0" name="Oval 52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1" name="Oval 53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2" name="Oval 54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3" name="Oval 55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54" name="Group 28"/>
          <p:cNvGrpSpPr>
            <a:grpSpLocks/>
          </p:cNvGrpSpPr>
          <p:nvPr/>
        </p:nvGrpSpPr>
        <p:grpSpPr bwMode="auto">
          <a:xfrm flipH="1">
            <a:off x="8042741" y="1629628"/>
            <a:ext cx="593725" cy="482600"/>
            <a:chOff x="4870" y="1777"/>
            <a:chExt cx="554" cy="366"/>
          </a:xfrm>
        </p:grpSpPr>
        <p:sp>
          <p:nvSpPr>
            <p:cNvPr id="55" name="Oval 29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6" name="Oval 30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7" name="Oval 31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8" name="Oval 32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0" name="Oval 34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61" name="Group 42"/>
          <p:cNvGrpSpPr>
            <a:grpSpLocks/>
          </p:cNvGrpSpPr>
          <p:nvPr/>
        </p:nvGrpSpPr>
        <p:grpSpPr bwMode="auto">
          <a:xfrm flipH="1">
            <a:off x="8372941" y="1269266"/>
            <a:ext cx="879475" cy="581025"/>
            <a:chOff x="4870" y="1777"/>
            <a:chExt cx="554" cy="366"/>
          </a:xfrm>
        </p:grpSpPr>
        <p:sp>
          <p:nvSpPr>
            <p:cNvPr id="62" name="Oval 43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3" name="Oval 44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4" name="Oval 45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5" name="Oval 46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6" name="Oval 47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67" name="Oval 48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grpSp>
        <p:nvGrpSpPr>
          <p:cNvPr id="68" name="Group 49"/>
          <p:cNvGrpSpPr>
            <a:grpSpLocks/>
          </p:cNvGrpSpPr>
          <p:nvPr/>
        </p:nvGrpSpPr>
        <p:grpSpPr bwMode="auto">
          <a:xfrm flipH="1">
            <a:off x="8433266" y="619978"/>
            <a:ext cx="879475" cy="581025"/>
            <a:chOff x="4870" y="1777"/>
            <a:chExt cx="554" cy="366"/>
          </a:xfrm>
        </p:grpSpPr>
        <p:sp>
          <p:nvSpPr>
            <p:cNvPr id="69" name="Oval 50"/>
            <p:cNvSpPr>
              <a:spLocks noChangeArrowheads="1"/>
            </p:cNvSpPr>
            <p:nvPr/>
          </p:nvSpPr>
          <p:spPr bwMode="auto">
            <a:xfrm>
              <a:off x="4870" y="2057"/>
              <a:ext cx="11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0" name="Oval 51"/>
            <p:cNvSpPr>
              <a:spLocks noChangeArrowheads="1"/>
            </p:cNvSpPr>
            <p:nvPr/>
          </p:nvSpPr>
          <p:spPr bwMode="auto">
            <a:xfrm>
              <a:off x="5120" y="1933"/>
              <a:ext cx="93" cy="70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1" name="Oval 52"/>
            <p:cNvSpPr>
              <a:spLocks noChangeArrowheads="1"/>
            </p:cNvSpPr>
            <p:nvPr/>
          </p:nvSpPr>
          <p:spPr bwMode="auto">
            <a:xfrm>
              <a:off x="4933" y="1933"/>
              <a:ext cx="78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2" name="Oval 53"/>
            <p:cNvSpPr>
              <a:spLocks noChangeArrowheads="1"/>
            </p:cNvSpPr>
            <p:nvPr/>
          </p:nvSpPr>
          <p:spPr bwMode="auto">
            <a:xfrm>
              <a:off x="5151" y="2096"/>
              <a:ext cx="62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3" name="Oval 54"/>
            <p:cNvSpPr>
              <a:spLocks noChangeArrowheads="1"/>
            </p:cNvSpPr>
            <p:nvPr/>
          </p:nvSpPr>
          <p:spPr bwMode="auto">
            <a:xfrm>
              <a:off x="5291" y="2042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74" name="Oval 55"/>
            <p:cNvSpPr>
              <a:spLocks noChangeArrowheads="1"/>
            </p:cNvSpPr>
            <p:nvPr/>
          </p:nvSpPr>
          <p:spPr bwMode="auto">
            <a:xfrm>
              <a:off x="5346" y="1777"/>
              <a:ext cx="78" cy="54"/>
            </a:xfrm>
            <a:prstGeom prst="ellipse">
              <a:avLst/>
            </a:prstGeom>
            <a:gradFill rotWithShape="0">
              <a:gsLst>
                <a:gs pos="0">
                  <a:srgbClr val="FFFF66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812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75" name="Line 21"/>
          <p:cNvSpPr>
            <a:spLocks noChangeShapeType="1"/>
          </p:cNvSpPr>
          <p:nvPr/>
        </p:nvSpPr>
        <p:spPr bwMode="auto">
          <a:xfrm flipH="1">
            <a:off x="9028579" y="424716"/>
            <a:ext cx="569912" cy="412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7" name="Freeform 16"/>
          <p:cNvSpPr>
            <a:spLocks/>
          </p:cNvSpPr>
          <p:nvPr/>
        </p:nvSpPr>
        <p:spPr bwMode="auto">
          <a:xfrm rot="18233106" flipH="1">
            <a:off x="8527723" y="3867209"/>
            <a:ext cx="1420812" cy="377825"/>
          </a:xfrm>
          <a:custGeom>
            <a:avLst/>
            <a:gdLst>
              <a:gd name="T0" fmla="*/ 0 w 281"/>
              <a:gd name="T1" fmla="*/ 0 h 90"/>
              <a:gd name="T2" fmla="*/ 2147483646 w 281"/>
              <a:gd name="T3" fmla="*/ 2147483646 h 90"/>
              <a:gd name="T4" fmla="*/ 2147483646 w 281"/>
              <a:gd name="T5" fmla="*/ 2147483646 h 90"/>
              <a:gd name="T6" fmla="*/ 2147483646 w 281"/>
              <a:gd name="T7" fmla="*/ 2147483646 h 90"/>
              <a:gd name="T8" fmla="*/ 2147483646 w 281"/>
              <a:gd name="T9" fmla="*/ 2147483646 h 90"/>
              <a:gd name="T10" fmla="*/ 0 w 281"/>
              <a:gd name="T11" fmla="*/ 0 h 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1"/>
              <a:gd name="T19" fmla="*/ 0 h 90"/>
              <a:gd name="T20" fmla="*/ 281 w 281"/>
              <a:gd name="T21" fmla="*/ 90 h 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1" h="90">
                <a:moveTo>
                  <a:pt x="0" y="0"/>
                </a:moveTo>
                <a:cubicBezTo>
                  <a:pt x="81" y="6"/>
                  <a:pt x="144" y="16"/>
                  <a:pt x="224" y="23"/>
                </a:cubicBezTo>
                <a:cubicBezTo>
                  <a:pt x="264" y="37"/>
                  <a:pt x="281" y="49"/>
                  <a:pt x="271" y="90"/>
                </a:cubicBezTo>
                <a:cubicBezTo>
                  <a:pt x="235" y="81"/>
                  <a:pt x="231" y="73"/>
                  <a:pt x="205" y="49"/>
                </a:cubicBezTo>
                <a:cubicBezTo>
                  <a:pt x="169" y="35"/>
                  <a:pt x="180" y="34"/>
                  <a:pt x="146" y="26"/>
                </a:cubicBezTo>
                <a:cubicBezTo>
                  <a:pt x="112" y="18"/>
                  <a:pt x="30" y="5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Freeform 17"/>
          <p:cNvSpPr>
            <a:spLocks/>
          </p:cNvSpPr>
          <p:nvPr/>
        </p:nvSpPr>
        <p:spPr bwMode="auto">
          <a:xfrm rot="18388994" flipH="1">
            <a:off x="7841129" y="4047391"/>
            <a:ext cx="2035175" cy="314325"/>
          </a:xfrm>
          <a:custGeom>
            <a:avLst/>
            <a:gdLst>
              <a:gd name="T0" fmla="*/ 2147483646 w 507"/>
              <a:gd name="T1" fmla="*/ 2147483646 h 107"/>
              <a:gd name="T2" fmla="*/ 2147483646 w 507"/>
              <a:gd name="T3" fmla="*/ 2147483646 h 107"/>
              <a:gd name="T4" fmla="*/ 2147483646 w 507"/>
              <a:gd name="T5" fmla="*/ 2147483646 h 107"/>
              <a:gd name="T6" fmla="*/ 2147483646 w 507"/>
              <a:gd name="T7" fmla="*/ 2147483646 h 107"/>
              <a:gd name="T8" fmla="*/ 2147483646 w 507"/>
              <a:gd name="T9" fmla="*/ 2147483646 h 107"/>
              <a:gd name="T10" fmla="*/ 0 w 507"/>
              <a:gd name="T11" fmla="*/ 2147483646 h 1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7"/>
              <a:gd name="T19" fmla="*/ 0 h 107"/>
              <a:gd name="T20" fmla="*/ 507 w 507"/>
              <a:gd name="T21" fmla="*/ 107 h 1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7" h="107">
                <a:moveTo>
                  <a:pt x="84" y="28"/>
                </a:moveTo>
                <a:cubicBezTo>
                  <a:pt x="197" y="0"/>
                  <a:pt x="360" y="40"/>
                  <a:pt x="480" y="52"/>
                </a:cubicBezTo>
                <a:cubicBezTo>
                  <a:pt x="502" y="59"/>
                  <a:pt x="494" y="54"/>
                  <a:pt x="507" y="67"/>
                </a:cubicBezTo>
                <a:cubicBezTo>
                  <a:pt x="502" y="107"/>
                  <a:pt x="491" y="94"/>
                  <a:pt x="447" y="91"/>
                </a:cubicBezTo>
                <a:cubicBezTo>
                  <a:pt x="342" y="56"/>
                  <a:pt x="316" y="35"/>
                  <a:pt x="207" y="28"/>
                </a:cubicBezTo>
                <a:cubicBezTo>
                  <a:pt x="133" y="19"/>
                  <a:pt x="17" y="34"/>
                  <a:pt x="0" y="34"/>
                </a:cubicBezTo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" name="Freeform 18"/>
          <p:cNvSpPr>
            <a:spLocks/>
          </p:cNvSpPr>
          <p:nvPr/>
        </p:nvSpPr>
        <p:spPr bwMode="auto">
          <a:xfrm rot="18906986" flipH="1">
            <a:off x="9146054" y="3663216"/>
            <a:ext cx="531812" cy="284162"/>
          </a:xfrm>
          <a:custGeom>
            <a:avLst/>
            <a:gdLst>
              <a:gd name="T0" fmla="*/ 2147483646 w 172"/>
              <a:gd name="T1" fmla="*/ 0 h 97"/>
              <a:gd name="T2" fmla="*/ 2147483646 w 172"/>
              <a:gd name="T3" fmla="*/ 2147483646 h 97"/>
              <a:gd name="T4" fmla="*/ 2147483646 w 172"/>
              <a:gd name="T5" fmla="*/ 2147483646 h 97"/>
              <a:gd name="T6" fmla="*/ 2147483646 w 172"/>
              <a:gd name="T7" fmla="*/ 2147483646 h 97"/>
              <a:gd name="T8" fmla="*/ 2147483646 w 172"/>
              <a:gd name="T9" fmla="*/ 2147483646 h 97"/>
              <a:gd name="T10" fmla="*/ 2147483646 w 172"/>
              <a:gd name="T11" fmla="*/ 2147483646 h 97"/>
              <a:gd name="T12" fmla="*/ 2147483646 w 172"/>
              <a:gd name="T13" fmla="*/ 0 h 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2"/>
              <a:gd name="T22" fmla="*/ 0 h 97"/>
              <a:gd name="T23" fmla="*/ 172 w 172"/>
              <a:gd name="T24" fmla="*/ 97 h 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2" h="97">
                <a:moveTo>
                  <a:pt x="10" y="0"/>
                </a:moveTo>
                <a:cubicBezTo>
                  <a:pt x="70" y="9"/>
                  <a:pt x="136" y="27"/>
                  <a:pt x="172" y="81"/>
                </a:cubicBezTo>
                <a:cubicBezTo>
                  <a:pt x="170" y="89"/>
                  <a:pt x="172" y="97"/>
                  <a:pt x="160" y="96"/>
                </a:cubicBezTo>
                <a:cubicBezTo>
                  <a:pt x="154" y="95"/>
                  <a:pt x="142" y="90"/>
                  <a:pt x="142" y="90"/>
                </a:cubicBezTo>
                <a:cubicBezTo>
                  <a:pt x="130" y="54"/>
                  <a:pt x="90" y="24"/>
                  <a:pt x="55" y="12"/>
                </a:cubicBezTo>
                <a:cubicBezTo>
                  <a:pt x="45" y="9"/>
                  <a:pt x="35" y="5"/>
                  <a:pt x="25" y="3"/>
                </a:cubicBezTo>
                <a:cubicBezTo>
                  <a:pt x="11" y="0"/>
                  <a:pt x="0" y="0"/>
                  <a:pt x="10" y="0"/>
                </a:cubicBezTo>
                <a:close/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0" name="Freeform 19"/>
          <p:cNvSpPr>
            <a:spLocks/>
          </p:cNvSpPr>
          <p:nvPr/>
        </p:nvSpPr>
        <p:spPr bwMode="auto">
          <a:xfrm rot="19568968" flipH="1" flipV="1">
            <a:off x="8057029" y="3718778"/>
            <a:ext cx="1665287" cy="390525"/>
          </a:xfrm>
          <a:custGeom>
            <a:avLst/>
            <a:gdLst>
              <a:gd name="T0" fmla="*/ 2147483646 w 540"/>
              <a:gd name="T1" fmla="*/ 2147483646 h 133"/>
              <a:gd name="T2" fmla="*/ 2147483646 w 540"/>
              <a:gd name="T3" fmla="*/ 2147483646 h 133"/>
              <a:gd name="T4" fmla="*/ 2147483646 w 540"/>
              <a:gd name="T5" fmla="*/ 2147483646 h 133"/>
              <a:gd name="T6" fmla="*/ 2147483646 w 540"/>
              <a:gd name="T7" fmla="*/ 2147483646 h 133"/>
              <a:gd name="T8" fmla="*/ 2147483646 w 540"/>
              <a:gd name="T9" fmla="*/ 2147483646 h 133"/>
              <a:gd name="T10" fmla="*/ 2147483646 w 540"/>
              <a:gd name="T11" fmla="*/ 2147483646 h 133"/>
              <a:gd name="T12" fmla="*/ 2147483646 w 540"/>
              <a:gd name="T13" fmla="*/ 2147483646 h 133"/>
              <a:gd name="T14" fmla="*/ 2147483646 w 540"/>
              <a:gd name="T15" fmla="*/ 2147483646 h 133"/>
              <a:gd name="T16" fmla="*/ 2147483646 w 540"/>
              <a:gd name="T17" fmla="*/ 2147483646 h 133"/>
              <a:gd name="T18" fmla="*/ 0 w 540"/>
              <a:gd name="T19" fmla="*/ 2147483646 h 1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0"/>
              <a:gd name="T31" fmla="*/ 0 h 133"/>
              <a:gd name="T32" fmla="*/ 540 w 540"/>
              <a:gd name="T33" fmla="*/ 133 h 1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0" h="133">
                <a:moveTo>
                  <a:pt x="3" y="133"/>
                </a:moveTo>
                <a:cubicBezTo>
                  <a:pt x="48" y="103"/>
                  <a:pt x="108" y="124"/>
                  <a:pt x="162" y="115"/>
                </a:cubicBezTo>
                <a:cubicBezTo>
                  <a:pt x="216" y="100"/>
                  <a:pt x="222" y="96"/>
                  <a:pt x="282" y="91"/>
                </a:cubicBezTo>
                <a:cubicBezTo>
                  <a:pt x="350" y="77"/>
                  <a:pt x="422" y="68"/>
                  <a:pt x="492" y="61"/>
                </a:cubicBezTo>
                <a:cubicBezTo>
                  <a:pt x="511" y="52"/>
                  <a:pt x="528" y="43"/>
                  <a:pt x="540" y="25"/>
                </a:cubicBezTo>
                <a:cubicBezTo>
                  <a:pt x="522" y="13"/>
                  <a:pt x="527" y="0"/>
                  <a:pt x="507" y="7"/>
                </a:cubicBezTo>
                <a:cubicBezTo>
                  <a:pt x="479" y="16"/>
                  <a:pt x="448" y="28"/>
                  <a:pt x="420" y="37"/>
                </a:cubicBezTo>
                <a:cubicBezTo>
                  <a:pt x="380" y="50"/>
                  <a:pt x="374" y="52"/>
                  <a:pt x="333" y="61"/>
                </a:cubicBezTo>
                <a:cubicBezTo>
                  <a:pt x="269" y="75"/>
                  <a:pt x="167" y="109"/>
                  <a:pt x="102" y="118"/>
                </a:cubicBezTo>
                <a:cubicBezTo>
                  <a:pt x="69" y="123"/>
                  <a:pt x="21" y="125"/>
                  <a:pt x="0" y="127"/>
                </a:cubicBezTo>
              </a:path>
            </a:pathLst>
          </a:cu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AutoShape 20"/>
          <p:cNvSpPr>
            <a:spLocks noChangeArrowheads="1"/>
          </p:cNvSpPr>
          <p:nvPr/>
        </p:nvSpPr>
        <p:spPr bwMode="auto">
          <a:xfrm flipH="1">
            <a:off x="7637929" y="5076091"/>
            <a:ext cx="2574925" cy="392112"/>
          </a:xfrm>
          <a:prstGeom prst="cloudCallout">
            <a:avLst>
              <a:gd name="adj1" fmla="val 4255"/>
              <a:gd name="adj2" fmla="val -611"/>
            </a:avLst>
          </a:prstGeom>
          <a:gradFill rotWithShape="0">
            <a:gsLst>
              <a:gs pos="0">
                <a:srgbClr val="FFFF66"/>
              </a:gs>
              <a:gs pos="100000">
                <a:srgbClr val="FFCC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endParaRPr kumimoji="1" lang="it-IT" altLang="it-IT" sz="1800">
              <a:solidFill>
                <a:schemeClr val="tx2"/>
              </a:solidFill>
            </a:endParaRPr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auto">
          <a:xfrm flipH="1">
            <a:off x="9338388" y="3920289"/>
            <a:ext cx="127804" cy="71446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4" name="Rettangolo 7"/>
          <p:cNvSpPr>
            <a:spLocks noChangeArrowheads="1"/>
          </p:cNvSpPr>
          <p:nvPr/>
        </p:nvSpPr>
        <p:spPr bwMode="auto">
          <a:xfrm>
            <a:off x="173029" y="1676820"/>
            <a:ext cx="689000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Two subsequent fault scenarios can take place, if an ignition source is available:</a:t>
            </a:r>
          </a:p>
          <a:p>
            <a:pPr>
              <a:spcAft>
                <a:spcPts val="1200"/>
              </a:spcAft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secondary explosion scenario</a:t>
            </a:r>
          </a:p>
          <a:p>
            <a:pPr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indent="-3429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pool fire scenario</a:t>
            </a:r>
          </a:p>
        </p:txBody>
      </p:sp>
      <p:sp>
        <p:nvSpPr>
          <p:cNvPr id="85" name="AutoShape 61"/>
          <p:cNvSpPr>
            <a:spLocks noChangeAspect="1" noChangeArrowheads="1"/>
          </p:cNvSpPr>
          <p:nvPr/>
        </p:nvSpPr>
        <p:spPr bwMode="auto">
          <a:xfrm>
            <a:off x="9144466" y="1341800"/>
            <a:ext cx="968375" cy="638175"/>
          </a:xfrm>
          <a:prstGeom prst="irregularSeal1">
            <a:avLst/>
          </a:prstGeom>
          <a:gradFill rotWithShape="0">
            <a:gsLst>
              <a:gs pos="0">
                <a:srgbClr val="FF3300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6" name="Oval 57"/>
          <p:cNvSpPr>
            <a:spLocks noChangeAspect="1" noChangeArrowheads="1"/>
          </p:cNvSpPr>
          <p:nvPr/>
        </p:nvSpPr>
        <p:spPr bwMode="auto">
          <a:xfrm>
            <a:off x="8960316" y="1110025"/>
            <a:ext cx="1200150" cy="1120775"/>
          </a:xfrm>
          <a:prstGeom prst="ellipse">
            <a:avLst/>
          </a:prstGeom>
          <a:noFill/>
          <a:ln w="76200">
            <a:solidFill>
              <a:srgbClr val="66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7" name="Oval 58"/>
          <p:cNvSpPr>
            <a:spLocks noChangeAspect="1" noChangeArrowheads="1"/>
          </p:cNvSpPr>
          <p:nvPr/>
        </p:nvSpPr>
        <p:spPr bwMode="auto">
          <a:xfrm>
            <a:off x="8739653" y="889363"/>
            <a:ext cx="1679575" cy="1555750"/>
          </a:xfrm>
          <a:prstGeom prst="ellipse">
            <a:avLst/>
          </a:prstGeom>
          <a:noFill/>
          <a:ln w="76200">
            <a:solidFill>
              <a:srgbClr val="66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8" name="Oval 59"/>
          <p:cNvSpPr>
            <a:spLocks noChangeAspect="1" noChangeArrowheads="1"/>
          </p:cNvSpPr>
          <p:nvPr/>
        </p:nvSpPr>
        <p:spPr bwMode="auto">
          <a:xfrm>
            <a:off x="8506291" y="608375"/>
            <a:ext cx="2219325" cy="2052638"/>
          </a:xfrm>
          <a:prstGeom prst="ellipse">
            <a:avLst/>
          </a:prstGeom>
          <a:noFill/>
          <a:ln w="76200">
            <a:solidFill>
              <a:srgbClr val="66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89" name="Oval 60"/>
          <p:cNvSpPr>
            <a:spLocks noChangeAspect="1" noChangeArrowheads="1"/>
          </p:cNvSpPr>
          <p:nvPr/>
        </p:nvSpPr>
        <p:spPr bwMode="auto">
          <a:xfrm>
            <a:off x="8084016" y="365488"/>
            <a:ext cx="2940050" cy="2489200"/>
          </a:xfrm>
          <a:prstGeom prst="ellipse">
            <a:avLst/>
          </a:prstGeom>
          <a:noFill/>
          <a:ln w="76200">
            <a:solidFill>
              <a:srgbClr val="66FF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0" name="Text Box 69"/>
          <p:cNvSpPr txBox="1">
            <a:spLocks noChangeAspect="1" noChangeArrowheads="1"/>
          </p:cNvSpPr>
          <p:nvPr/>
        </p:nvSpPr>
        <p:spPr bwMode="auto">
          <a:xfrm>
            <a:off x="8304142" y="53852"/>
            <a:ext cx="3666087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Secondary Explosion scenario</a:t>
            </a:r>
          </a:p>
        </p:txBody>
      </p:sp>
      <p:sp>
        <p:nvSpPr>
          <p:cNvPr id="91" name="AutoShape 61"/>
          <p:cNvSpPr>
            <a:spLocks noChangeAspect="1" noChangeArrowheads="1"/>
          </p:cNvSpPr>
          <p:nvPr/>
        </p:nvSpPr>
        <p:spPr bwMode="auto">
          <a:xfrm>
            <a:off x="8174503" y="5074013"/>
            <a:ext cx="566738" cy="373062"/>
          </a:xfrm>
          <a:prstGeom prst="irregularSeal1">
            <a:avLst/>
          </a:prstGeom>
          <a:gradFill rotWithShape="0">
            <a:gsLst>
              <a:gs pos="0">
                <a:srgbClr val="FF3300"/>
              </a:gs>
              <a:gs pos="100000">
                <a:srgbClr val="3366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92" name="Freeform 64"/>
          <p:cNvSpPr>
            <a:spLocks/>
          </p:cNvSpPr>
          <p:nvPr/>
        </p:nvSpPr>
        <p:spPr bwMode="auto">
          <a:xfrm>
            <a:off x="8204666" y="4005625"/>
            <a:ext cx="754062" cy="1319213"/>
          </a:xfrm>
          <a:custGeom>
            <a:avLst/>
            <a:gdLst>
              <a:gd name="T0" fmla="*/ 2147483646 w 475"/>
              <a:gd name="T1" fmla="*/ 2147483646 h 671"/>
              <a:gd name="T2" fmla="*/ 2147483646 w 475"/>
              <a:gd name="T3" fmla="*/ 2147483646 h 671"/>
              <a:gd name="T4" fmla="*/ 2147483646 w 475"/>
              <a:gd name="T5" fmla="*/ 2147483646 h 671"/>
              <a:gd name="T6" fmla="*/ 2147483646 w 475"/>
              <a:gd name="T7" fmla="*/ 0 h 671"/>
              <a:gd name="T8" fmla="*/ 2147483646 w 475"/>
              <a:gd name="T9" fmla="*/ 2147483646 h 671"/>
              <a:gd name="T10" fmla="*/ 2147483646 w 475"/>
              <a:gd name="T11" fmla="*/ 2147483646 h 671"/>
              <a:gd name="T12" fmla="*/ 2147483646 w 475"/>
              <a:gd name="T13" fmla="*/ 2147483646 h 6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5"/>
              <a:gd name="T22" fmla="*/ 0 h 671"/>
              <a:gd name="T23" fmla="*/ 475 w 475"/>
              <a:gd name="T24" fmla="*/ 671 h 6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5" h="671">
                <a:moveTo>
                  <a:pt x="204" y="667"/>
                </a:moveTo>
                <a:cubicBezTo>
                  <a:pt x="133" y="671"/>
                  <a:pt x="0" y="505"/>
                  <a:pt x="18" y="427"/>
                </a:cubicBezTo>
                <a:cubicBezTo>
                  <a:pt x="36" y="349"/>
                  <a:pt x="271" y="271"/>
                  <a:pt x="311" y="200"/>
                </a:cubicBezTo>
                <a:cubicBezTo>
                  <a:pt x="351" y="129"/>
                  <a:pt x="240" y="0"/>
                  <a:pt x="258" y="0"/>
                </a:cubicBezTo>
                <a:cubicBezTo>
                  <a:pt x="276" y="0"/>
                  <a:pt x="387" y="133"/>
                  <a:pt x="418" y="200"/>
                </a:cubicBezTo>
                <a:cubicBezTo>
                  <a:pt x="449" y="267"/>
                  <a:pt x="475" y="322"/>
                  <a:pt x="444" y="400"/>
                </a:cubicBezTo>
                <a:cubicBezTo>
                  <a:pt x="413" y="478"/>
                  <a:pt x="275" y="663"/>
                  <a:pt x="204" y="667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" name="Freeform 65"/>
          <p:cNvSpPr>
            <a:spLocks/>
          </p:cNvSpPr>
          <p:nvPr/>
        </p:nvSpPr>
        <p:spPr bwMode="auto">
          <a:xfrm>
            <a:off x="8547566" y="3900850"/>
            <a:ext cx="754062" cy="1423988"/>
          </a:xfrm>
          <a:custGeom>
            <a:avLst/>
            <a:gdLst>
              <a:gd name="T0" fmla="*/ 2147483646 w 475"/>
              <a:gd name="T1" fmla="*/ 2147483646 h 671"/>
              <a:gd name="T2" fmla="*/ 2147483646 w 475"/>
              <a:gd name="T3" fmla="*/ 2147483646 h 671"/>
              <a:gd name="T4" fmla="*/ 2147483646 w 475"/>
              <a:gd name="T5" fmla="*/ 2147483646 h 671"/>
              <a:gd name="T6" fmla="*/ 2147483646 w 475"/>
              <a:gd name="T7" fmla="*/ 0 h 671"/>
              <a:gd name="T8" fmla="*/ 2147483646 w 475"/>
              <a:gd name="T9" fmla="*/ 2147483646 h 671"/>
              <a:gd name="T10" fmla="*/ 2147483646 w 475"/>
              <a:gd name="T11" fmla="*/ 2147483646 h 671"/>
              <a:gd name="T12" fmla="*/ 2147483646 w 475"/>
              <a:gd name="T13" fmla="*/ 2147483646 h 6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5"/>
              <a:gd name="T22" fmla="*/ 0 h 671"/>
              <a:gd name="T23" fmla="*/ 475 w 475"/>
              <a:gd name="T24" fmla="*/ 671 h 6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5" h="671">
                <a:moveTo>
                  <a:pt x="204" y="667"/>
                </a:moveTo>
                <a:cubicBezTo>
                  <a:pt x="133" y="671"/>
                  <a:pt x="0" y="505"/>
                  <a:pt x="18" y="427"/>
                </a:cubicBezTo>
                <a:cubicBezTo>
                  <a:pt x="36" y="349"/>
                  <a:pt x="271" y="271"/>
                  <a:pt x="311" y="200"/>
                </a:cubicBezTo>
                <a:cubicBezTo>
                  <a:pt x="351" y="129"/>
                  <a:pt x="240" y="0"/>
                  <a:pt x="258" y="0"/>
                </a:cubicBezTo>
                <a:cubicBezTo>
                  <a:pt x="276" y="0"/>
                  <a:pt x="387" y="133"/>
                  <a:pt x="418" y="200"/>
                </a:cubicBezTo>
                <a:cubicBezTo>
                  <a:pt x="449" y="267"/>
                  <a:pt x="475" y="322"/>
                  <a:pt x="444" y="400"/>
                </a:cubicBezTo>
                <a:cubicBezTo>
                  <a:pt x="413" y="478"/>
                  <a:pt x="275" y="663"/>
                  <a:pt x="204" y="667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" name="Freeform 66"/>
          <p:cNvSpPr>
            <a:spLocks/>
          </p:cNvSpPr>
          <p:nvPr/>
        </p:nvSpPr>
        <p:spPr bwMode="auto">
          <a:xfrm>
            <a:off x="8992066" y="4259625"/>
            <a:ext cx="754062" cy="1065213"/>
          </a:xfrm>
          <a:custGeom>
            <a:avLst/>
            <a:gdLst>
              <a:gd name="T0" fmla="*/ 2147483646 w 475"/>
              <a:gd name="T1" fmla="*/ 2147483646 h 671"/>
              <a:gd name="T2" fmla="*/ 2147483646 w 475"/>
              <a:gd name="T3" fmla="*/ 2147483646 h 671"/>
              <a:gd name="T4" fmla="*/ 2147483646 w 475"/>
              <a:gd name="T5" fmla="*/ 2147483646 h 671"/>
              <a:gd name="T6" fmla="*/ 2147483646 w 475"/>
              <a:gd name="T7" fmla="*/ 0 h 671"/>
              <a:gd name="T8" fmla="*/ 2147483646 w 475"/>
              <a:gd name="T9" fmla="*/ 2147483646 h 671"/>
              <a:gd name="T10" fmla="*/ 2147483646 w 475"/>
              <a:gd name="T11" fmla="*/ 2147483646 h 671"/>
              <a:gd name="T12" fmla="*/ 2147483646 w 475"/>
              <a:gd name="T13" fmla="*/ 2147483646 h 6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5"/>
              <a:gd name="T22" fmla="*/ 0 h 671"/>
              <a:gd name="T23" fmla="*/ 475 w 475"/>
              <a:gd name="T24" fmla="*/ 671 h 6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5" h="671">
                <a:moveTo>
                  <a:pt x="204" y="667"/>
                </a:moveTo>
                <a:cubicBezTo>
                  <a:pt x="133" y="671"/>
                  <a:pt x="0" y="505"/>
                  <a:pt x="18" y="427"/>
                </a:cubicBezTo>
                <a:cubicBezTo>
                  <a:pt x="36" y="349"/>
                  <a:pt x="271" y="271"/>
                  <a:pt x="311" y="200"/>
                </a:cubicBezTo>
                <a:cubicBezTo>
                  <a:pt x="351" y="129"/>
                  <a:pt x="240" y="0"/>
                  <a:pt x="258" y="0"/>
                </a:cubicBezTo>
                <a:cubicBezTo>
                  <a:pt x="276" y="0"/>
                  <a:pt x="387" y="133"/>
                  <a:pt x="418" y="200"/>
                </a:cubicBezTo>
                <a:cubicBezTo>
                  <a:pt x="449" y="267"/>
                  <a:pt x="475" y="322"/>
                  <a:pt x="444" y="400"/>
                </a:cubicBezTo>
                <a:cubicBezTo>
                  <a:pt x="413" y="478"/>
                  <a:pt x="275" y="663"/>
                  <a:pt x="204" y="667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Freeform 67"/>
          <p:cNvSpPr>
            <a:spLocks/>
          </p:cNvSpPr>
          <p:nvPr/>
        </p:nvSpPr>
        <p:spPr bwMode="auto">
          <a:xfrm>
            <a:off x="7909391" y="4224700"/>
            <a:ext cx="754062" cy="1065213"/>
          </a:xfrm>
          <a:custGeom>
            <a:avLst/>
            <a:gdLst>
              <a:gd name="T0" fmla="*/ 2147483646 w 475"/>
              <a:gd name="T1" fmla="*/ 2147483646 h 671"/>
              <a:gd name="T2" fmla="*/ 2147483646 w 475"/>
              <a:gd name="T3" fmla="*/ 2147483646 h 671"/>
              <a:gd name="T4" fmla="*/ 2147483646 w 475"/>
              <a:gd name="T5" fmla="*/ 2147483646 h 671"/>
              <a:gd name="T6" fmla="*/ 2147483646 w 475"/>
              <a:gd name="T7" fmla="*/ 0 h 671"/>
              <a:gd name="T8" fmla="*/ 2147483646 w 475"/>
              <a:gd name="T9" fmla="*/ 2147483646 h 671"/>
              <a:gd name="T10" fmla="*/ 2147483646 w 475"/>
              <a:gd name="T11" fmla="*/ 2147483646 h 671"/>
              <a:gd name="T12" fmla="*/ 2147483646 w 475"/>
              <a:gd name="T13" fmla="*/ 2147483646 h 6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5"/>
              <a:gd name="T22" fmla="*/ 0 h 671"/>
              <a:gd name="T23" fmla="*/ 475 w 475"/>
              <a:gd name="T24" fmla="*/ 671 h 6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5" h="671">
                <a:moveTo>
                  <a:pt x="204" y="667"/>
                </a:moveTo>
                <a:cubicBezTo>
                  <a:pt x="133" y="671"/>
                  <a:pt x="0" y="505"/>
                  <a:pt x="18" y="427"/>
                </a:cubicBezTo>
                <a:cubicBezTo>
                  <a:pt x="36" y="349"/>
                  <a:pt x="271" y="271"/>
                  <a:pt x="311" y="200"/>
                </a:cubicBezTo>
                <a:cubicBezTo>
                  <a:pt x="351" y="129"/>
                  <a:pt x="240" y="0"/>
                  <a:pt x="258" y="0"/>
                </a:cubicBezTo>
                <a:cubicBezTo>
                  <a:pt x="276" y="0"/>
                  <a:pt x="387" y="133"/>
                  <a:pt x="418" y="200"/>
                </a:cubicBezTo>
                <a:cubicBezTo>
                  <a:pt x="449" y="267"/>
                  <a:pt x="475" y="322"/>
                  <a:pt x="444" y="400"/>
                </a:cubicBezTo>
                <a:cubicBezTo>
                  <a:pt x="413" y="478"/>
                  <a:pt x="275" y="663"/>
                  <a:pt x="204" y="667"/>
                </a:cubicBez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path path="rect">
              <a:fillToRect l="50000" t="50000" r="50000" b="50000"/>
            </a:path>
          </a:gra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6" name="Line 68"/>
          <p:cNvSpPr>
            <a:spLocks noChangeShapeType="1"/>
          </p:cNvSpPr>
          <p:nvPr/>
        </p:nvSpPr>
        <p:spPr bwMode="auto">
          <a:xfrm rot="665966">
            <a:off x="8022103" y="3821475"/>
            <a:ext cx="327025" cy="7969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7" name="Text Box 69"/>
          <p:cNvSpPr txBox="1">
            <a:spLocks noChangeAspect="1" noChangeArrowheads="1"/>
          </p:cNvSpPr>
          <p:nvPr/>
        </p:nvSpPr>
        <p:spPr bwMode="auto">
          <a:xfrm>
            <a:off x="7126753" y="3396025"/>
            <a:ext cx="2203450" cy="401638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Pool fire scenario</a:t>
            </a:r>
          </a:p>
        </p:txBody>
      </p:sp>
    </p:spTree>
    <p:extLst>
      <p:ext uri="{BB962C8B-B14F-4D97-AF65-F5344CB8AC3E}">
        <p14:creationId xmlns:p14="http://schemas.microsoft.com/office/powerpoint/2010/main" val="187539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sp>
        <p:nvSpPr>
          <p:cNvPr id="22" name="Rectangle 15"/>
          <p:cNvSpPr/>
          <p:nvPr/>
        </p:nvSpPr>
        <p:spPr>
          <a:xfrm>
            <a:off x="89648" y="1728934"/>
            <a:ext cx="11817314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0055A0"/>
                </a:solidFill>
              </a:rPr>
              <a:t>Introduction</a:t>
            </a:r>
            <a:r>
              <a:rPr lang="it-IT" sz="2400" b="1" dirty="0">
                <a:solidFill>
                  <a:srgbClr val="0055A0"/>
                </a:solidFill>
              </a:rPr>
              <a:t> to </a:t>
            </a:r>
            <a:r>
              <a:rPr lang="it-IT" sz="2400" b="1" dirty="0" err="1">
                <a:solidFill>
                  <a:srgbClr val="0055A0"/>
                </a:solidFill>
              </a:rPr>
              <a:t>structural</a:t>
            </a:r>
            <a:r>
              <a:rPr lang="it-IT" sz="2400" b="1" dirty="0">
                <a:solidFill>
                  <a:srgbClr val="0055A0"/>
                </a:solidFill>
              </a:rPr>
              <a:t> safety </a:t>
            </a:r>
            <a:r>
              <a:rPr lang="it-IT" sz="2400" b="1" dirty="0" err="1">
                <a:solidFill>
                  <a:srgbClr val="0055A0"/>
                </a:solidFill>
              </a:rPr>
              <a:t>concepts</a:t>
            </a:r>
            <a:r>
              <a:rPr lang="it-IT" sz="2400" b="1" dirty="0">
                <a:solidFill>
                  <a:srgbClr val="0055A0"/>
                </a:solidFill>
              </a:rPr>
              <a:t> and presentation of the case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Seismic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considerations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fire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Analysis and 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explosion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effects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6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Methodological approach</a:t>
            </a:r>
            <a:endParaRPr lang="en-GB" dirty="0"/>
          </a:p>
        </p:txBody>
      </p:sp>
      <p:sp>
        <p:nvSpPr>
          <p:cNvPr id="98" name="Rettangolo arrotondato 2"/>
          <p:cNvSpPr>
            <a:spLocks noChangeArrowheads="1"/>
          </p:cNvSpPr>
          <p:nvPr/>
        </p:nvSpPr>
        <p:spPr bwMode="auto">
          <a:xfrm>
            <a:off x="1712819" y="3514650"/>
            <a:ext cx="1089025" cy="1120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electrical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fault</a:t>
            </a:r>
          </a:p>
        </p:txBody>
      </p:sp>
      <p:sp>
        <p:nvSpPr>
          <p:cNvPr id="99" name="Rettangolo arrotondato 6"/>
          <p:cNvSpPr>
            <a:spLocks noChangeArrowheads="1"/>
          </p:cNvSpPr>
          <p:nvPr/>
        </p:nvSpPr>
        <p:spPr bwMode="auto">
          <a:xfrm>
            <a:off x="3860707" y="3514650"/>
            <a:ext cx="1089025" cy="1120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primary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explosion</a:t>
            </a:r>
          </a:p>
        </p:txBody>
      </p:sp>
      <p:sp>
        <p:nvSpPr>
          <p:cNvPr id="100" name="Rettangolo arrotondato 7"/>
          <p:cNvSpPr>
            <a:spLocks noChangeArrowheads="1"/>
          </p:cNvSpPr>
          <p:nvPr/>
        </p:nvSpPr>
        <p:spPr bwMode="auto">
          <a:xfrm>
            <a:off x="6364194" y="3514650"/>
            <a:ext cx="1087438" cy="1120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secondary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explosion</a:t>
            </a:r>
          </a:p>
        </p:txBody>
      </p:sp>
      <p:sp>
        <p:nvSpPr>
          <p:cNvPr id="101" name="Rettangolo arrotondato 8"/>
          <p:cNvSpPr>
            <a:spLocks noChangeArrowheads="1"/>
          </p:cNvSpPr>
          <p:nvPr/>
        </p:nvSpPr>
        <p:spPr bwMode="auto">
          <a:xfrm>
            <a:off x="8472394" y="3514650"/>
            <a:ext cx="1089025" cy="11207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response</a:t>
            </a:r>
          </a:p>
        </p:txBody>
      </p:sp>
      <p:sp>
        <p:nvSpPr>
          <p:cNvPr id="102" name="Freccia in giù 5"/>
          <p:cNvSpPr/>
          <p:nvPr/>
        </p:nvSpPr>
        <p:spPr bwMode="auto">
          <a:xfrm>
            <a:off x="2065244" y="3006650"/>
            <a:ext cx="384175" cy="465138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3" name="CasellaDiTesto 9"/>
          <p:cNvSpPr txBox="1">
            <a:spLocks noChangeArrowheads="1"/>
          </p:cNvSpPr>
          <p:nvPr/>
        </p:nvSpPr>
        <p:spPr bwMode="auto">
          <a:xfrm>
            <a:off x="1654082" y="2336725"/>
            <a:ext cx="1206500" cy="646113"/>
          </a:xfrm>
          <a:prstGeom prst="rect">
            <a:avLst/>
          </a:prstGeom>
          <a:noFill/>
          <a:ln w="1905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200"/>
              <a:t>electric system characteristic data</a:t>
            </a:r>
            <a:endParaRPr lang="en-US" altLang="en-US" sz="1200"/>
          </a:p>
        </p:txBody>
      </p:sp>
      <p:sp>
        <p:nvSpPr>
          <p:cNvPr id="104" name="Freccia in giù 103"/>
          <p:cNvSpPr/>
          <p:nvPr/>
        </p:nvSpPr>
        <p:spPr bwMode="auto">
          <a:xfrm flipV="1">
            <a:off x="2065244" y="4675113"/>
            <a:ext cx="384175" cy="466725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5" name="CasellaDiTesto 15"/>
          <p:cNvSpPr txBox="1">
            <a:spLocks noChangeArrowheads="1"/>
          </p:cNvSpPr>
          <p:nvPr/>
        </p:nvSpPr>
        <p:spPr bwMode="auto">
          <a:xfrm>
            <a:off x="2858994" y="3349550"/>
            <a:ext cx="817563" cy="461963"/>
          </a:xfrm>
          <a:prstGeom prst="rect">
            <a:avLst/>
          </a:prstGeom>
          <a:noFill/>
          <a:ln w="19050">
            <a:solidFill>
              <a:srgbClr val="466E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 b="1">
                <a:solidFill>
                  <a:srgbClr val="783C0F"/>
                </a:solidFill>
              </a:rPr>
              <a:t>arc energy</a:t>
            </a:r>
            <a:endParaRPr lang="en-US" altLang="en-US" sz="1200" b="1">
              <a:solidFill>
                <a:srgbClr val="783C0F"/>
              </a:solidFill>
            </a:endParaRPr>
          </a:p>
        </p:txBody>
      </p:sp>
      <p:sp>
        <p:nvSpPr>
          <p:cNvPr id="106" name="Freccia a destra 17"/>
          <p:cNvSpPr/>
          <p:nvPr/>
        </p:nvSpPr>
        <p:spPr bwMode="auto">
          <a:xfrm>
            <a:off x="7505607" y="3881363"/>
            <a:ext cx="914400" cy="411162"/>
          </a:xfrm>
          <a:prstGeom prst="rightArrow">
            <a:avLst/>
          </a:prstGeom>
          <a:solidFill>
            <a:srgbClr val="F0781E"/>
          </a:solidFill>
          <a:ln w="28575">
            <a:solidFill>
              <a:srgbClr val="783C0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7" name="CasellaDiTesto 18"/>
          <p:cNvSpPr txBox="1">
            <a:spLocks noChangeArrowheads="1"/>
          </p:cNvSpPr>
          <p:nvPr/>
        </p:nvSpPr>
        <p:spPr bwMode="auto">
          <a:xfrm>
            <a:off x="5013232" y="2795513"/>
            <a:ext cx="1287462" cy="1016000"/>
          </a:xfrm>
          <a:prstGeom prst="rect">
            <a:avLst/>
          </a:prstGeom>
          <a:noFill/>
          <a:ln w="19050">
            <a:solidFill>
              <a:srgbClr val="466E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 b="1">
                <a:solidFill>
                  <a:srgbClr val="783C0F"/>
                </a:solidFill>
              </a:rPr>
              <a:t>flammable amount and composition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 b="1">
                <a:solidFill>
                  <a:srgbClr val="783C0F"/>
                </a:solidFill>
              </a:rPr>
              <a:t>turbulence field</a:t>
            </a:r>
            <a:endParaRPr lang="en-US" altLang="en-US" sz="1200" b="1">
              <a:solidFill>
                <a:srgbClr val="783C0F"/>
              </a:solidFill>
            </a:endParaRPr>
          </a:p>
        </p:txBody>
      </p:sp>
      <p:sp>
        <p:nvSpPr>
          <p:cNvPr id="108" name="Freccia in giù 20"/>
          <p:cNvSpPr/>
          <p:nvPr/>
        </p:nvSpPr>
        <p:spPr bwMode="auto">
          <a:xfrm flipV="1">
            <a:off x="4213132" y="4675113"/>
            <a:ext cx="384175" cy="466725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9" name="Freccia in giù 23"/>
          <p:cNvSpPr/>
          <p:nvPr/>
        </p:nvSpPr>
        <p:spPr bwMode="auto">
          <a:xfrm flipV="1">
            <a:off x="6716619" y="4675113"/>
            <a:ext cx="384175" cy="466725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0" name="Rettangolo arrotondato 25"/>
          <p:cNvSpPr>
            <a:spLocks noChangeArrowheads="1"/>
          </p:cNvSpPr>
          <p:nvPr/>
        </p:nvSpPr>
        <p:spPr bwMode="auto">
          <a:xfrm>
            <a:off x="2392269" y="1617588"/>
            <a:ext cx="1641475" cy="5349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modelling enclosure</a:t>
            </a:r>
          </a:p>
          <a:p>
            <a:pPr algn="ctr"/>
            <a:r>
              <a:rPr lang="it-IT" altLang="en-US" sz="1400">
                <a:solidFill>
                  <a:srgbClr val="466E37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structural response</a:t>
            </a:r>
          </a:p>
        </p:txBody>
      </p:sp>
      <p:sp>
        <p:nvSpPr>
          <p:cNvPr id="111" name="CasellaDiTesto 27"/>
          <p:cNvSpPr txBox="1">
            <a:spLocks noChangeArrowheads="1"/>
          </p:cNvSpPr>
          <p:nvPr/>
        </p:nvSpPr>
        <p:spPr bwMode="auto">
          <a:xfrm>
            <a:off x="3841657" y="2336725"/>
            <a:ext cx="1120775" cy="646113"/>
          </a:xfrm>
          <a:prstGeom prst="rect">
            <a:avLst/>
          </a:prstGeom>
          <a:noFill/>
          <a:ln w="1905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200"/>
              <a:t>enclosure characteristic data</a:t>
            </a:r>
            <a:endParaRPr lang="en-US" altLang="en-US" sz="1200"/>
          </a:p>
        </p:txBody>
      </p:sp>
      <p:sp>
        <p:nvSpPr>
          <p:cNvPr id="112" name="Freccia in giù 28"/>
          <p:cNvSpPr/>
          <p:nvPr/>
        </p:nvSpPr>
        <p:spPr bwMode="auto">
          <a:xfrm>
            <a:off x="4213132" y="3006650"/>
            <a:ext cx="384175" cy="465138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3" name="CasellaDiTesto 30"/>
          <p:cNvSpPr txBox="1">
            <a:spLocks noChangeArrowheads="1"/>
          </p:cNvSpPr>
          <p:nvPr/>
        </p:nvSpPr>
        <p:spPr bwMode="auto">
          <a:xfrm>
            <a:off x="7496082" y="2979663"/>
            <a:ext cx="923925" cy="831850"/>
          </a:xfrm>
          <a:prstGeom prst="rect">
            <a:avLst/>
          </a:prstGeom>
          <a:noFill/>
          <a:ln w="19050">
            <a:solidFill>
              <a:srgbClr val="466E3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 b="1">
                <a:solidFill>
                  <a:srgbClr val="783C0F"/>
                </a:solidFill>
              </a:rPr>
              <a:t>pressure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 b="1">
                <a:solidFill>
                  <a:srgbClr val="783C0F"/>
                </a:solidFill>
              </a:rPr>
              <a:t>flame front</a:t>
            </a:r>
            <a:endParaRPr lang="en-US" altLang="en-US" sz="1200" b="1">
              <a:solidFill>
                <a:srgbClr val="783C0F"/>
              </a:solidFill>
            </a:endParaRPr>
          </a:p>
        </p:txBody>
      </p:sp>
      <p:sp>
        <p:nvSpPr>
          <p:cNvPr id="114" name="Freccia in giù 31"/>
          <p:cNvSpPr/>
          <p:nvPr/>
        </p:nvSpPr>
        <p:spPr bwMode="auto">
          <a:xfrm flipV="1">
            <a:off x="7770719" y="2036688"/>
            <a:ext cx="384175" cy="892175"/>
          </a:xfrm>
          <a:prstGeom prst="downArrow">
            <a:avLst/>
          </a:prstGeom>
          <a:solidFill>
            <a:srgbClr val="F0781E"/>
          </a:solidFill>
          <a:ln w="28575">
            <a:solidFill>
              <a:srgbClr val="783C0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5" name="Documento 32"/>
          <p:cNvSpPr>
            <a:spLocks noChangeArrowheads="1"/>
          </p:cNvSpPr>
          <p:nvPr/>
        </p:nvSpPr>
        <p:spPr bwMode="auto">
          <a:xfrm>
            <a:off x="6197507" y="5170413"/>
            <a:ext cx="1422400" cy="1490662"/>
          </a:xfrm>
          <a:prstGeom prst="flowChartDocument">
            <a:avLst/>
          </a:prstGeom>
          <a:solidFill>
            <a:schemeClr val="bg1"/>
          </a:solidFill>
          <a:ln w="19050">
            <a:solidFill>
              <a:srgbClr val="783C0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cloud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ignition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ignition delay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venting layout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configuration of doors&amp;panels</a:t>
            </a:r>
          </a:p>
        </p:txBody>
      </p:sp>
      <p:sp>
        <p:nvSpPr>
          <p:cNvPr id="116" name="Documento 35"/>
          <p:cNvSpPr>
            <a:spLocks noChangeArrowheads="1"/>
          </p:cNvSpPr>
          <p:nvPr/>
        </p:nvSpPr>
        <p:spPr bwMode="auto">
          <a:xfrm>
            <a:off x="3668619" y="5170413"/>
            <a:ext cx="1473200" cy="803275"/>
          </a:xfrm>
          <a:prstGeom prst="flowChartDocument">
            <a:avLst/>
          </a:prstGeom>
          <a:noFill/>
          <a:ln w="1905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pyrolysis reaction duration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oil mist amount</a:t>
            </a:r>
          </a:p>
        </p:txBody>
      </p:sp>
      <p:sp>
        <p:nvSpPr>
          <p:cNvPr id="117" name="Documento 36"/>
          <p:cNvSpPr>
            <a:spLocks noChangeArrowheads="1"/>
          </p:cNvSpPr>
          <p:nvPr/>
        </p:nvSpPr>
        <p:spPr bwMode="auto">
          <a:xfrm>
            <a:off x="1654082" y="5170413"/>
            <a:ext cx="1206500" cy="1031875"/>
          </a:xfrm>
          <a:prstGeom prst="flowChartDocument">
            <a:avLst/>
          </a:prstGeom>
          <a:solidFill>
            <a:schemeClr val="bg1"/>
          </a:solidFill>
          <a:ln w="19050">
            <a:solidFill>
              <a:srgbClr val="783C0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operation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fault 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arc duration</a:t>
            </a:r>
          </a:p>
        </p:txBody>
      </p:sp>
      <p:sp>
        <p:nvSpPr>
          <p:cNvPr id="118" name="Decisione 40"/>
          <p:cNvSpPr>
            <a:spLocks noChangeArrowheads="1"/>
          </p:cNvSpPr>
          <p:nvPr/>
        </p:nvSpPr>
        <p:spPr bwMode="auto">
          <a:xfrm>
            <a:off x="7469094" y="1023863"/>
            <a:ext cx="987425" cy="960437"/>
          </a:xfrm>
          <a:prstGeom prst="flowChartDecision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FF0000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external</a:t>
            </a:r>
          </a:p>
          <a:p>
            <a:pPr algn="ctr"/>
            <a:r>
              <a:rPr lang="it-IT" altLang="en-US" sz="1400">
                <a:solidFill>
                  <a:srgbClr val="FF0000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effects</a:t>
            </a:r>
            <a:endParaRPr lang="en-US" altLang="en-US" sz="1400">
              <a:solidFill>
                <a:srgbClr val="FF0000"/>
              </a:solidFill>
              <a:latin typeface="Myriad Pro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9" name="Decisione 43"/>
          <p:cNvSpPr>
            <a:spLocks noChangeArrowheads="1"/>
          </p:cNvSpPr>
          <p:nvPr/>
        </p:nvSpPr>
        <p:spPr bwMode="auto">
          <a:xfrm>
            <a:off x="9613807" y="2706613"/>
            <a:ext cx="987425" cy="960437"/>
          </a:xfrm>
          <a:prstGeom prst="flowChartDecision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400">
                <a:solidFill>
                  <a:srgbClr val="FF0000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internal</a:t>
            </a:r>
          </a:p>
          <a:p>
            <a:pPr algn="ctr"/>
            <a:r>
              <a:rPr lang="it-IT" altLang="en-US" sz="1400">
                <a:solidFill>
                  <a:srgbClr val="FF0000"/>
                </a:solidFill>
                <a:latin typeface="Myriad Pro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effects</a:t>
            </a:r>
            <a:endParaRPr lang="en-US" altLang="en-US" sz="1400">
              <a:solidFill>
                <a:srgbClr val="FF0000"/>
              </a:solidFill>
              <a:latin typeface="Myriad Pro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0" name="Freccia a destra 45"/>
          <p:cNvSpPr/>
          <p:nvPr/>
        </p:nvSpPr>
        <p:spPr bwMode="auto">
          <a:xfrm>
            <a:off x="5025932" y="3881363"/>
            <a:ext cx="1276350" cy="411162"/>
          </a:xfrm>
          <a:prstGeom prst="rightArrow">
            <a:avLst/>
          </a:prstGeom>
          <a:solidFill>
            <a:srgbClr val="F0781E"/>
          </a:solidFill>
          <a:ln w="28575">
            <a:solidFill>
              <a:srgbClr val="783C0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1" name="Freccia a destra 46"/>
          <p:cNvSpPr/>
          <p:nvPr/>
        </p:nvSpPr>
        <p:spPr bwMode="auto">
          <a:xfrm>
            <a:off x="2863757" y="3881363"/>
            <a:ext cx="954087" cy="411162"/>
          </a:xfrm>
          <a:prstGeom prst="rightArrow">
            <a:avLst/>
          </a:prstGeom>
          <a:solidFill>
            <a:srgbClr val="F0781E"/>
          </a:solidFill>
          <a:ln w="28575">
            <a:solidFill>
              <a:srgbClr val="783C0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2" name="CasellaDiTesto 47"/>
          <p:cNvSpPr txBox="1">
            <a:spLocks noChangeArrowheads="1"/>
          </p:cNvSpPr>
          <p:nvPr/>
        </p:nvSpPr>
        <p:spPr bwMode="auto">
          <a:xfrm>
            <a:off x="6484844" y="2520875"/>
            <a:ext cx="846138" cy="461963"/>
          </a:xfrm>
          <a:prstGeom prst="rect">
            <a:avLst/>
          </a:prstGeom>
          <a:noFill/>
          <a:ln w="1905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200"/>
              <a:t>geometry data</a:t>
            </a:r>
            <a:endParaRPr lang="en-US" altLang="en-US" sz="1200"/>
          </a:p>
        </p:txBody>
      </p:sp>
      <p:sp>
        <p:nvSpPr>
          <p:cNvPr id="123" name="CasellaDiTesto 48"/>
          <p:cNvSpPr txBox="1">
            <a:spLocks noChangeArrowheads="1"/>
          </p:cNvSpPr>
          <p:nvPr/>
        </p:nvSpPr>
        <p:spPr bwMode="auto">
          <a:xfrm>
            <a:off x="8499382" y="2150988"/>
            <a:ext cx="1100137" cy="831850"/>
          </a:xfrm>
          <a:prstGeom prst="rect">
            <a:avLst/>
          </a:prstGeom>
          <a:noFill/>
          <a:ln w="19050">
            <a:solidFill>
              <a:srgbClr val="783C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en-US" sz="1200"/>
              <a:t>geometry data (concrete and rebars)</a:t>
            </a:r>
          </a:p>
        </p:txBody>
      </p:sp>
      <p:sp>
        <p:nvSpPr>
          <p:cNvPr id="124" name="Freccia in giù 49"/>
          <p:cNvSpPr/>
          <p:nvPr/>
        </p:nvSpPr>
        <p:spPr bwMode="auto">
          <a:xfrm>
            <a:off x="6716619" y="3006650"/>
            <a:ext cx="384175" cy="465138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5" name="Documento 50"/>
          <p:cNvSpPr>
            <a:spLocks noChangeArrowheads="1"/>
          </p:cNvSpPr>
          <p:nvPr/>
        </p:nvSpPr>
        <p:spPr bwMode="auto">
          <a:xfrm>
            <a:off x="8467632" y="5170413"/>
            <a:ext cx="1198562" cy="1490662"/>
          </a:xfrm>
          <a:prstGeom prst="flowChartDocument">
            <a:avLst/>
          </a:prstGeom>
          <a:solidFill>
            <a:schemeClr val="bg1"/>
          </a:solidFill>
          <a:ln w="19050">
            <a:solidFill>
              <a:srgbClr val="783C0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marL="92075" indent="-92075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material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boundary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other loads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 sz="1200"/>
              <a:t>load combinations</a:t>
            </a:r>
          </a:p>
        </p:txBody>
      </p:sp>
      <p:sp>
        <p:nvSpPr>
          <p:cNvPr id="126" name="Freccia angolare in su 41"/>
          <p:cNvSpPr/>
          <p:nvPr/>
        </p:nvSpPr>
        <p:spPr bwMode="auto">
          <a:xfrm flipV="1">
            <a:off x="4067082" y="1774750"/>
            <a:ext cx="530225" cy="533400"/>
          </a:xfrm>
          <a:prstGeom prst="bentUpArrow">
            <a:avLst>
              <a:gd name="adj1" fmla="val 39767"/>
              <a:gd name="adj2" fmla="val 42451"/>
              <a:gd name="adj3" fmla="val 40730"/>
            </a:avLst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7" name="Freccia in giù 52"/>
          <p:cNvSpPr/>
          <p:nvPr/>
        </p:nvSpPr>
        <p:spPr bwMode="auto">
          <a:xfrm>
            <a:off x="8824819" y="3006650"/>
            <a:ext cx="384175" cy="465138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8" name="Freccia angolare in su 53"/>
          <p:cNvSpPr/>
          <p:nvPr/>
        </p:nvSpPr>
        <p:spPr bwMode="auto">
          <a:xfrm>
            <a:off x="9607457" y="3733725"/>
            <a:ext cx="703262" cy="477838"/>
          </a:xfrm>
          <a:prstGeom prst="bentUpArrow">
            <a:avLst>
              <a:gd name="adj1" fmla="val 39767"/>
              <a:gd name="adj2" fmla="val 42451"/>
              <a:gd name="adj3" fmla="val 40730"/>
            </a:avLst>
          </a:prstGeom>
          <a:solidFill>
            <a:srgbClr val="F0781E"/>
          </a:solidFill>
          <a:ln w="28575">
            <a:solidFill>
              <a:srgbClr val="783C0F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9" name="Freccia in giù 54"/>
          <p:cNvSpPr/>
          <p:nvPr/>
        </p:nvSpPr>
        <p:spPr bwMode="auto">
          <a:xfrm flipV="1">
            <a:off x="8856569" y="4675113"/>
            <a:ext cx="384175" cy="466725"/>
          </a:xfrm>
          <a:prstGeom prst="downArrow">
            <a:avLst/>
          </a:prstGeom>
          <a:solidFill>
            <a:srgbClr val="FFE43F"/>
          </a:solidFill>
          <a:ln w="9525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8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7" grpId="0" animBg="1"/>
      <p:bldP spid="1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Checking external and structural effects</a:t>
            </a:r>
            <a:endParaRPr lang="en-GB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58080" y="2151380"/>
            <a:ext cx="8686800" cy="4180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GB" sz="1600" u="sng" smtClean="0"/>
              <a:t>External Effects</a:t>
            </a:r>
            <a:r>
              <a:rPr lang="en-GB" sz="1600" smtClean="0"/>
              <a:t>: Seveso directives</a:t>
            </a:r>
          </a:p>
          <a:p>
            <a:endParaRPr lang="en-GB" sz="1800" dirty="0"/>
          </a:p>
        </p:txBody>
      </p:sp>
      <p:pic>
        <p:nvPicPr>
          <p:cNvPr id="42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6" y="2545893"/>
            <a:ext cx="1781175" cy="259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80" y="2545893"/>
            <a:ext cx="1895961" cy="259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71" y="3169481"/>
            <a:ext cx="4656909" cy="101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ttangolo arrotondato 1"/>
          <p:cNvSpPr/>
          <p:nvPr/>
        </p:nvSpPr>
        <p:spPr bwMode="auto">
          <a:xfrm>
            <a:off x="7650256" y="3592788"/>
            <a:ext cx="1194624" cy="209550"/>
          </a:xfrm>
          <a:prstGeom prst="roundRect">
            <a:avLst/>
          </a:prstGeom>
          <a:noFill/>
          <a:ln w="38100">
            <a:solidFill>
              <a:srgbClr val="F0781E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spcAft>
                <a:spcPts val="600"/>
              </a:spcAft>
              <a:tabLst>
                <a:tab pos="3406775" algn="ctr"/>
              </a:tabLst>
              <a:defRPr/>
            </a:pPr>
            <a:endParaRPr lang="en-US" sz="1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7881" y="5370097"/>
            <a:ext cx="12114119" cy="788957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sz="1600" u="sng" dirty="0"/>
              <a:t>Structural Effects</a:t>
            </a:r>
            <a:r>
              <a:rPr lang="en-GB" sz="1600" dirty="0"/>
              <a:t>:</a:t>
            </a:r>
          </a:p>
          <a:p>
            <a:pPr marL="36576" indent="0">
              <a:buFont typeface="Arial"/>
              <a:buNone/>
            </a:pPr>
            <a:r>
              <a:rPr lang="en-GB" sz="1600" i="1" dirty="0"/>
              <a:t>Building 245</a:t>
            </a:r>
            <a:r>
              <a:rPr lang="en-GB" sz="1600" dirty="0"/>
              <a:t>: Serviceability Limit State (SLS) - </a:t>
            </a:r>
            <a:r>
              <a:rPr lang="en-US" sz="1600" dirty="0"/>
              <a:t>The material shall not present any irreversible </a:t>
            </a:r>
            <a:r>
              <a:rPr lang="en-US" sz="1600" dirty="0" smtClean="0"/>
              <a:t>damage</a:t>
            </a:r>
            <a:endParaRPr lang="en-GB" sz="1600" dirty="0"/>
          </a:p>
        </p:txBody>
      </p:sp>
      <p:sp>
        <p:nvSpPr>
          <p:cNvPr id="47" name="Rectangle 12"/>
          <p:cNvSpPr/>
          <p:nvPr/>
        </p:nvSpPr>
        <p:spPr>
          <a:xfrm>
            <a:off x="158080" y="1519020"/>
            <a:ext cx="568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/>
              <a:t>Definition of admissible threshold values</a:t>
            </a:r>
          </a:p>
        </p:txBody>
      </p:sp>
    </p:spTree>
    <p:extLst>
      <p:ext uri="{BB962C8B-B14F-4D97-AF65-F5344CB8AC3E}">
        <p14:creationId xmlns:p14="http://schemas.microsoft.com/office/powerpoint/2010/main" val="34064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Bldg</a:t>
            </a:r>
            <a:r>
              <a:rPr lang="en-US" dirty="0" smtClean="0"/>
              <a:t> 245 Retrofitting strategy</a:t>
            </a:r>
            <a:endParaRPr lang="en-GB" dirty="0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76" y="2594662"/>
            <a:ext cx="4120366" cy="1836706"/>
          </a:xfrm>
          <a:prstGeom prst="rect">
            <a:avLst/>
          </a:prstGeom>
        </p:spPr>
      </p:pic>
      <p:sp>
        <p:nvSpPr>
          <p:cNvPr id="12" name="Rettangolo 4"/>
          <p:cNvSpPr>
            <a:spLocks noChangeArrowheads="1"/>
          </p:cNvSpPr>
          <p:nvPr/>
        </p:nvSpPr>
        <p:spPr bwMode="auto">
          <a:xfrm>
            <a:off x="85084" y="1478805"/>
            <a:ext cx="90409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1pPr>
            <a:lvl2pPr marL="2286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812E"/>
                </a:solidFill>
                <a:latin typeface="Arial" panose="020B0604020202020204" pitchFamily="34" charset="0"/>
              </a:defRPr>
            </a:lvl9pPr>
          </a:lstStyle>
          <a:p>
            <a:pPr marL="342900" lvl="1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it-IT" altLang="en-US" sz="2000" dirty="0">
                <a:solidFill>
                  <a:schemeClr val="tx1"/>
                </a:solidFill>
                <a:latin typeface="+mn-lt"/>
              </a:rPr>
              <a:t>Realize compartments: blast resisting doors</a:t>
            </a:r>
          </a:p>
          <a:p>
            <a:pPr marL="342900" lvl="1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it-IT" altLang="en-US" sz="2000" dirty="0">
                <a:solidFill>
                  <a:schemeClr val="tx1"/>
                </a:solidFill>
                <a:latin typeface="+mn-lt"/>
              </a:rPr>
              <a:t>Additional venting areas and RC barriers</a:t>
            </a:r>
          </a:p>
          <a:p>
            <a:pPr marL="342900" lvl="1" indent="-34290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it-IT" altLang="en-US" sz="2000" dirty="0">
                <a:solidFill>
                  <a:schemeClr val="tx1"/>
                </a:solidFill>
                <a:latin typeface="+mn-lt"/>
              </a:rPr>
              <a:t>Structural stiffnesses and reinforcements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061" y="1916704"/>
            <a:ext cx="4152900" cy="1829254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6"/>
          <a:srcRect l="9069" t="5150" b="2160"/>
          <a:stretch/>
        </p:blipFill>
        <p:spPr>
          <a:xfrm>
            <a:off x="8855900" y="4073863"/>
            <a:ext cx="2223542" cy="158662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5" name="Straight Arrow Connector 11"/>
          <p:cNvCxnSpPr/>
          <p:nvPr/>
        </p:nvCxnSpPr>
        <p:spPr>
          <a:xfrm flipV="1">
            <a:off x="10725861" y="3507834"/>
            <a:ext cx="552450" cy="566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993" y="3827594"/>
            <a:ext cx="3996417" cy="19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Bldg</a:t>
            </a:r>
            <a:r>
              <a:rPr lang="en-US" dirty="0"/>
              <a:t> </a:t>
            </a:r>
            <a:r>
              <a:rPr lang="en-US" dirty="0" smtClean="0"/>
              <a:t>245 External pressure</a:t>
            </a:r>
            <a:endParaRPr lang="en-GB" dirty="0"/>
          </a:p>
        </p:txBody>
      </p:sp>
      <p:pic>
        <p:nvPicPr>
          <p:cNvPr id="11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b="8038"/>
          <a:stretch/>
        </p:blipFill>
        <p:spPr bwMode="auto">
          <a:xfrm>
            <a:off x="2888483" y="1722749"/>
            <a:ext cx="3121739" cy="201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b="8038"/>
          <a:stretch/>
        </p:blipFill>
        <p:spPr bwMode="auto">
          <a:xfrm>
            <a:off x="6412566" y="1722751"/>
            <a:ext cx="3001716" cy="201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"/>
          <p:cNvSpPr txBox="1"/>
          <p:nvPr/>
        </p:nvSpPr>
        <p:spPr>
          <a:xfrm>
            <a:off x="2888483" y="1395457"/>
            <a:ext cx="286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floor: 1 venting area</a:t>
            </a:r>
            <a:endParaRPr lang="en-GB" dirty="0"/>
          </a:p>
        </p:txBody>
      </p:sp>
      <p:sp>
        <p:nvSpPr>
          <p:cNvPr id="14" name="TextBox 37"/>
          <p:cNvSpPr txBox="1"/>
          <p:nvPr/>
        </p:nvSpPr>
        <p:spPr>
          <a:xfrm>
            <a:off x="6412566" y="1395457"/>
            <a:ext cx="334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floor: 2 venting areas</a:t>
            </a:r>
            <a:endParaRPr lang="en-GB" dirty="0"/>
          </a:p>
        </p:txBody>
      </p:sp>
      <p:pic>
        <p:nvPicPr>
          <p:cNvPr id="15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83" y="4110216"/>
            <a:ext cx="3037889" cy="18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9"/>
          <p:cNvSpPr txBox="1"/>
          <p:nvPr/>
        </p:nvSpPr>
        <p:spPr>
          <a:xfrm>
            <a:off x="2821060" y="3766495"/>
            <a:ext cx="35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floor without barriers</a:t>
            </a:r>
            <a:endParaRPr lang="en-GB" dirty="0"/>
          </a:p>
        </p:txBody>
      </p:sp>
      <p:sp>
        <p:nvSpPr>
          <p:cNvPr id="17" name="TextBox 40"/>
          <p:cNvSpPr txBox="1"/>
          <p:nvPr/>
        </p:nvSpPr>
        <p:spPr>
          <a:xfrm>
            <a:off x="6453761" y="3766495"/>
            <a:ext cx="35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Ground floor with barriers </a:t>
            </a:r>
            <a:endParaRPr lang="en-GB" dirty="0"/>
          </a:p>
        </p:txBody>
      </p:sp>
      <p:pic>
        <p:nvPicPr>
          <p:cNvPr id="18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62" y="4110216"/>
            <a:ext cx="3022802" cy="182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7"/>
          <p:cNvSpPr/>
          <p:nvPr/>
        </p:nvSpPr>
        <p:spPr>
          <a:xfrm>
            <a:off x="7484069" y="5000848"/>
            <a:ext cx="340519" cy="340519"/>
          </a:xfrm>
          <a:custGeom>
            <a:avLst/>
            <a:gdLst>
              <a:gd name="connsiteX0" fmla="*/ 28575 w 340519"/>
              <a:gd name="connsiteY0" fmla="*/ 116682 h 340519"/>
              <a:gd name="connsiteX1" fmla="*/ 0 w 340519"/>
              <a:gd name="connsiteY1" fmla="*/ 0 h 340519"/>
              <a:gd name="connsiteX2" fmla="*/ 340519 w 340519"/>
              <a:gd name="connsiteY2" fmla="*/ 235744 h 340519"/>
              <a:gd name="connsiteX3" fmla="*/ 330994 w 340519"/>
              <a:gd name="connsiteY3" fmla="*/ 340519 h 340519"/>
              <a:gd name="connsiteX4" fmla="*/ 28575 w 340519"/>
              <a:gd name="connsiteY4" fmla="*/ 116682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19" h="340519">
                <a:moveTo>
                  <a:pt x="28575" y="116682"/>
                </a:moveTo>
                <a:lnTo>
                  <a:pt x="0" y="0"/>
                </a:lnTo>
                <a:lnTo>
                  <a:pt x="340519" y="235744"/>
                </a:lnTo>
                <a:lnTo>
                  <a:pt x="330994" y="340519"/>
                </a:lnTo>
                <a:lnTo>
                  <a:pt x="28575" y="116682"/>
                </a:lnTo>
                <a:close/>
              </a:path>
            </a:pathLst>
          </a:cu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 10"/>
          <p:cNvSpPr/>
          <p:nvPr/>
        </p:nvSpPr>
        <p:spPr>
          <a:xfrm>
            <a:off x="7826969" y="5174680"/>
            <a:ext cx="147638" cy="159543"/>
          </a:xfrm>
          <a:custGeom>
            <a:avLst/>
            <a:gdLst>
              <a:gd name="connsiteX0" fmla="*/ 0 w 147638"/>
              <a:gd name="connsiteY0" fmla="*/ 100012 h 159543"/>
              <a:gd name="connsiteX1" fmla="*/ 147638 w 147638"/>
              <a:gd name="connsiteY1" fmla="*/ 0 h 159543"/>
              <a:gd name="connsiteX2" fmla="*/ 147638 w 147638"/>
              <a:gd name="connsiteY2" fmla="*/ 45243 h 159543"/>
              <a:gd name="connsiteX3" fmla="*/ 0 w 147638"/>
              <a:gd name="connsiteY3" fmla="*/ 159543 h 159543"/>
              <a:gd name="connsiteX4" fmla="*/ 0 w 147638"/>
              <a:gd name="connsiteY4" fmla="*/ 100012 h 1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8" h="159543">
                <a:moveTo>
                  <a:pt x="0" y="100012"/>
                </a:moveTo>
                <a:lnTo>
                  <a:pt x="147638" y="0"/>
                </a:lnTo>
                <a:lnTo>
                  <a:pt x="147638" y="45243"/>
                </a:lnTo>
                <a:lnTo>
                  <a:pt x="0" y="159543"/>
                </a:lnTo>
                <a:lnTo>
                  <a:pt x="0" y="100012"/>
                </a:lnTo>
                <a:close/>
              </a:path>
            </a:pathLst>
          </a:cu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11"/>
          <p:cNvSpPr/>
          <p:nvPr/>
        </p:nvSpPr>
        <p:spPr>
          <a:xfrm>
            <a:off x="7757913" y="5024661"/>
            <a:ext cx="228600" cy="176212"/>
          </a:xfrm>
          <a:custGeom>
            <a:avLst/>
            <a:gdLst>
              <a:gd name="connsiteX0" fmla="*/ 9525 w 228600"/>
              <a:gd name="connsiteY0" fmla="*/ 102394 h 176212"/>
              <a:gd name="connsiteX1" fmla="*/ 90487 w 228600"/>
              <a:gd name="connsiteY1" fmla="*/ 152400 h 176212"/>
              <a:gd name="connsiteX2" fmla="*/ 88106 w 228600"/>
              <a:gd name="connsiteY2" fmla="*/ 80962 h 176212"/>
              <a:gd name="connsiteX3" fmla="*/ 228600 w 228600"/>
              <a:gd name="connsiteY3" fmla="*/ 176212 h 176212"/>
              <a:gd name="connsiteX4" fmla="*/ 223837 w 228600"/>
              <a:gd name="connsiteY4" fmla="*/ 152400 h 176212"/>
              <a:gd name="connsiteX5" fmla="*/ 0 w 228600"/>
              <a:gd name="connsiteY5" fmla="*/ 0 h 176212"/>
              <a:gd name="connsiteX6" fmla="*/ 9525 w 228600"/>
              <a:gd name="connsiteY6" fmla="*/ 102394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600" h="176212">
                <a:moveTo>
                  <a:pt x="9525" y="102394"/>
                </a:moveTo>
                <a:lnTo>
                  <a:pt x="90487" y="152400"/>
                </a:lnTo>
                <a:cubicBezTo>
                  <a:pt x="89693" y="128587"/>
                  <a:pt x="88900" y="104775"/>
                  <a:pt x="88106" y="80962"/>
                </a:cubicBezTo>
                <a:lnTo>
                  <a:pt x="228600" y="176212"/>
                </a:lnTo>
                <a:lnTo>
                  <a:pt x="223837" y="152400"/>
                </a:lnTo>
                <a:lnTo>
                  <a:pt x="0" y="0"/>
                </a:lnTo>
                <a:lnTo>
                  <a:pt x="9525" y="102394"/>
                </a:lnTo>
                <a:close/>
              </a:path>
            </a:pathLst>
          </a:cu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4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Bldg</a:t>
            </a:r>
            <a:r>
              <a:rPr lang="en-US" dirty="0"/>
              <a:t> </a:t>
            </a:r>
            <a:r>
              <a:rPr lang="en-US" dirty="0" smtClean="0"/>
              <a:t>245 Structural members - Internal stress / displacement</a:t>
            </a:r>
            <a:endParaRPr lang="en-GB" dirty="0"/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421202"/>
            <a:ext cx="3795623" cy="2273585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39" y="1421202"/>
            <a:ext cx="3849084" cy="2273585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841525"/>
            <a:ext cx="3795623" cy="2204719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 rotWithShape="1">
          <a:blip r:embed="rId7"/>
          <a:srcRect b="7857"/>
          <a:stretch/>
        </p:blipFill>
        <p:spPr>
          <a:xfrm>
            <a:off x="5969040" y="3816779"/>
            <a:ext cx="3849084" cy="22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1113146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11" name="Rectangle 15"/>
          <p:cNvSpPr/>
          <p:nvPr/>
        </p:nvSpPr>
        <p:spPr>
          <a:xfrm>
            <a:off x="0" y="1501478"/>
            <a:ext cx="12192615" cy="448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5A0"/>
                </a:solidFill>
              </a:rPr>
              <a:t>The </a:t>
            </a:r>
            <a:r>
              <a:rPr lang="it-IT" sz="2000" dirty="0" err="1">
                <a:solidFill>
                  <a:srgbClr val="0055A0"/>
                </a:solidFill>
              </a:rPr>
              <a:t>structural</a:t>
            </a:r>
            <a:r>
              <a:rPr lang="it-IT" sz="2000" dirty="0">
                <a:solidFill>
                  <a:srgbClr val="0055A0"/>
                </a:solidFill>
              </a:rPr>
              <a:t> design has been carried out in </a:t>
            </a:r>
            <a:r>
              <a:rPr lang="it-IT" sz="2000" dirty="0" err="1">
                <a:solidFill>
                  <a:srgbClr val="0055A0"/>
                </a:solidFill>
              </a:rPr>
              <a:t>conformity</a:t>
            </a:r>
            <a:r>
              <a:rPr lang="it-IT" sz="2000" dirty="0">
                <a:solidFill>
                  <a:srgbClr val="0055A0"/>
                </a:solidFill>
              </a:rPr>
              <a:t> with the </a:t>
            </a:r>
            <a:r>
              <a:rPr lang="it-IT" sz="2000" dirty="0" err="1">
                <a:solidFill>
                  <a:srgbClr val="0055A0"/>
                </a:solidFill>
              </a:rPr>
              <a:t>Eurocodes</a:t>
            </a:r>
            <a:r>
              <a:rPr lang="it-IT" sz="2000" dirty="0">
                <a:solidFill>
                  <a:srgbClr val="0055A0"/>
                </a:solidFill>
              </a:rPr>
              <a:t> 8, </a:t>
            </a:r>
            <a:r>
              <a:rPr lang="it-IT" sz="2000" dirty="0" err="1">
                <a:solidFill>
                  <a:srgbClr val="0055A0"/>
                </a:solidFill>
              </a:rPr>
              <a:t>which</a:t>
            </a:r>
            <a:r>
              <a:rPr lang="it-IT" sz="2000" dirty="0">
                <a:solidFill>
                  <a:srgbClr val="0055A0"/>
                </a:solidFill>
              </a:rPr>
              <a:t> </a:t>
            </a:r>
            <a:r>
              <a:rPr lang="it-IT" sz="2000" dirty="0" err="1">
                <a:solidFill>
                  <a:srgbClr val="0055A0"/>
                </a:solidFill>
              </a:rPr>
              <a:t>guarantees</a:t>
            </a:r>
            <a:r>
              <a:rPr lang="it-IT" sz="2000" dirty="0">
                <a:solidFill>
                  <a:srgbClr val="0055A0"/>
                </a:solidFill>
              </a:rPr>
              <a:t> an </a:t>
            </a:r>
            <a:r>
              <a:rPr lang="it-IT" sz="2000" dirty="0" err="1">
                <a:solidFill>
                  <a:srgbClr val="0055A0"/>
                </a:solidFill>
              </a:rPr>
              <a:t>admissible</a:t>
            </a:r>
            <a:r>
              <a:rPr lang="it-IT" sz="2000" dirty="0">
                <a:solidFill>
                  <a:srgbClr val="0055A0"/>
                </a:solidFill>
              </a:rPr>
              <a:t> safety </a:t>
            </a:r>
            <a:r>
              <a:rPr lang="it-IT" sz="2000" dirty="0" err="1">
                <a:solidFill>
                  <a:srgbClr val="0055A0"/>
                </a:solidFill>
              </a:rPr>
              <a:t>margin</a:t>
            </a:r>
            <a:r>
              <a:rPr lang="it-IT" sz="2000" dirty="0">
                <a:solidFill>
                  <a:srgbClr val="0055A0"/>
                </a:solidFill>
              </a:rPr>
              <a:t> </a:t>
            </a:r>
            <a:r>
              <a:rPr lang="it-IT" sz="2000" dirty="0" err="1">
                <a:solidFill>
                  <a:srgbClr val="0055A0"/>
                </a:solidFill>
              </a:rPr>
              <a:t>toward</a:t>
            </a:r>
            <a:r>
              <a:rPr lang="it-IT" sz="2000" dirty="0">
                <a:solidFill>
                  <a:srgbClr val="0055A0"/>
                </a:solidFill>
              </a:rPr>
              <a:t> the </a:t>
            </a:r>
            <a:r>
              <a:rPr lang="it-IT" sz="2000" b="1" u="sng" dirty="0" err="1">
                <a:solidFill>
                  <a:srgbClr val="0055A0"/>
                </a:solidFill>
              </a:rPr>
              <a:t>earthquake</a:t>
            </a:r>
            <a:r>
              <a:rPr lang="it-IT" sz="2000" dirty="0">
                <a:solidFill>
                  <a:srgbClr val="0055A0"/>
                </a:solidFill>
              </a:rPr>
              <a:t> risk.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5A0"/>
                </a:solidFill>
              </a:rPr>
              <a:t>The </a:t>
            </a:r>
            <a:r>
              <a:rPr lang="it-IT" sz="2000" dirty="0" err="1">
                <a:solidFill>
                  <a:srgbClr val="0055A0"/>
                </a:solidFill>
              </a:rPr>
              <a:t>considered</a:t>
            </a:r>
            <a:r>
              <a:rPr lang="it-IT" sz="2000" dirty="0">
                <a:solidFill>
                  <a:srgbClr val="0055A0"/>
                </a:solidFill>
              </a:rPr>
              <a:t> localized </a:t>
            </a:r>
            <a:r>
              <a:rPr lang="it-IT" sz="2000" b="1" u="sng" dirty="0">
                <a:solidFill>
                  <a:srgbClr val="0055A0"/>
                </a:solidFill>
              </a:rPr>
              <a:t>fire</a:t>
            </a:r>
            <a:r>
              <a:rPr lang="it-IT" sz="2000" dirty="0">
                <a:solidFill>
                  <a:srgbClr val="0055A0"/>
                </a:solidFill>
              </a:rPr>
              <a:t> scenario (1 MC with </a:t>
            </a:r>
            <a:r>
              <a:rPr lang="en-US" sz="2000" kern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180 l of rapeseed oil of capacitors</a:t>
            </a:r>
            <a:r>
              <a:rPr lang="it-IT" sz="2000" dirty="0">
                <a:solidFill>
                  <a:srgbClr val="0055A0"/>
                </a:solidFill>
              </a:rPr>
              <a:t>) is analyzed. The steel structure is verified according to the EN 1993-1-2.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55A0"/>
                </a:solidFill>
              </a:rPr>
              <a:t>The </a:t>
            </a:r>
            <a:r>
              <a:rPr lang="it-IT" sz="2000" dirty="0" err="1">
                <a:solidFill>
                  <a:srgbClr val="0055A0"/>
                </a:solidFill>
              </a:rPr>
              <a:t>presented</a:t>
            </a:r>
            <a:r>
              <a:rPr lang="it-IT" sz="2000" dirty="0">
                <a:solidFill>
                  <a:srgbClr val="0055A0"/>
                </a:solidFill>
              </a:rPr>
              <a:t> generalized </a:t>
            </a:r>
            <a:r>
              <a:rPr lang="it-IT" sz="2000" b="1" u="sng" dirty="0">
                <a:solidFill>
                  <a:srgbClr val="0055A0"/>
                </a:solidFill>
              </a:rPr>
              <a:t>fire</a:t>
            </a:r>
            <a:r>
              <a:rPr lang="it-IT" sz="2000" dirty="0">
                <a:solidFill>
                  <a:srgbClr val="0055A0"/>
                </a:solidFill>
              </a:rPr>
              <a:t> scenario is more unrealistic. Fire resistance of the steel structure is guaranteed at 35 minutes, anyway the materials inside the building </a:t>
            </a:r>
            <a:r>
              <a:rPr lang="it-IT" sz="2000" dirty="0" err="1">
                <a:solidFill>
                  <a:srgbClr val="0055A0"/>
                </a:solidFill>
              </a:rPr>
              <a:t>would</a:t>
            </a:r>
            <a:r>
              <a:rPr lang="it-IT" sz="2000" dirty="0">
                <a:solidFill>
                  <a:srgbClr val="0055A0"/>
                </a:solidFill>
              </a:rPr>
              <a:t> be lost. Fire fighting strategy in this case would be defensive.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rgbClr val="0055A0"/>
              </a:solidFill>
            </a:endParaRPr>
          </a:p>
          <a:p>
            <a:pPr marL="342900" lvl="1" indent="-342900"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altLang="en-US" sz="2000" dirty="0"/>
              <a:t>Advanced CFD and FE analyses of the </a:t>
            </a:r>
            <a:r>
              <a:rPr lang="en-GB" altLang="en-US" sz="2000" b="1" u="sng" dirty="0"/>
              <a:t>explosion</a:t>
            </a:r>
            <a:r>
              <a:rPr lang="en-GB" altLang="en-US" sz="2000" dirty="0"/>
              <a:t> effects allowed to:</a:t>
            </a:r>
          </a:p>
          <a:p>
            <a:pPr marL="285750" lvl="1" indent="-285750">
              <a:spcBef>
                <a:spcPts val="3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−"/>
            </a:pPr>
            <a:r>
              <a:rPr lang="en-GB" altLang="en-US" dirty="0"/>
              <a:t>characterize and compare different venting solutions for blast mitigation</a:t>
            </a:r>
          </a:p>
          <a:p>
            <a:pPr marL="285750" lvl="1" indent="-285750">
              <a:spcBef>
                <a:spcPts val="3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−"/>
            </a:pPr>
            <a:r>
              <a:rPr lang="en-GB" altLang="en-US" dirty="0"/>
              <a:t>provide input (blast loads data) for subsequent structural assessment or design</a:t>
            </a:r>
          </a:p>
          <a:p>
            <a:pPr marL="285750" lvl="1" indent="-285750">
              <a:spcBef>
                <a:spcPts val="3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−"/>
            </a:pPr>
            <a:r>
              <a:rPr lang="en-GB" altLang="en-US" dirty="0"/>
              <a:t>check solution admissibility with respect to external and structural effects</a:t>
            </a:r>
          </a:p>
        </p:txBody>
      </p:sp>
    </p:spTree>
    <p:extLst>
      <p:ext uri="{BB962C8B-B14F-4D97-AF65-F5344CB8AC3E}">
        <p14:creationId xmlns:p14="http://schemas.microsoft.com/office/powerpoint/2010/main" val="42719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Risultati immagini per sisyphus statu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29134"/>
          <a:stretch/>
        </p:blipFill>
        <p:spPr bwMode="auto">
          <a:xfrm>
            <a:off x="8658473" y="1755602"/>
            <a:ext cx="2765888" cy="38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9"/>
          <p:cNvSpPr txBox="1"/>
          <p:nvPr/>
        </p:nvSpPr>
        <p:spPr>
          <a:xfrm>
            <a:off x="8778460" y="5209481"/>
            <a:ext cx="2857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Greek myth of </a:t>
            </a:r>
            <a:r>
              <a:rPr lang="el-GR" sz="1200" i="1" dirty="0"/>
              <a:t>Σίσυφος </a:t>
            </a:r>
            <a:r>
              <a:rPr lang="en-US" sz="1200" i="1" dirty="0"/>
              <a:t>(</a:t>
            </a:r>
            <a:r>
              <a:rPr lang="en-GB" sz="1200" i="1" dirty="0"/>
              <a:t>Sisyphus)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31450" y="1539240"/>
            <a:ext cx="8048529" cy="543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sz="3200" smtClean="0">
                <a:latin typeface="Calibri" panose="020F0502020204030204" pitchFamily="34" charset="0"/>
              </a:rPr>
              <a:t>What’s determining the structural </a:t>
            </a:r>
            <a:r>
              <a:rPr lang="en-GB" altLang="en-US" sz="3200" b="1" smtClean="0">
                <a:latin typeface="Calibri" panose="020F0502020204030204" pitchFamily="34" charset="0"/>
              </a:rPr>
              <a:t>D</a:t>
            </a:r>
            <a:r>
              <a:rPr lang="en-GB" altLang="en-US" sz="3200" smtClean="0">
                <a:latin typeface="Calibri" panose="020F0502020204030204" pitchFamily="34" charset="0"/>
              </a:rPr>
              <a:t>emand?</a:t>
            </a:r>
            <a:endParaRPr lang="en-GB" sz="3200" dirty="0"/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51023" y="2079565"/>
            <a:ext cx="554420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1800" dirty="0">
                <a:latin typeface="Calibri" panose="020F0502020204030204" pitchFamily="34" charset="0"/>
              </a:rPr>
              <a:t>Dead loads (e.g. self weight)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1800" dirty="0" smtClean="0">
                <a:latin typeface="Calibri" panose="020F0502020204030204" pitchFamily="34" charset="0"/>
              </a:rPr>
              <a:t>Imposed </a:t>
            </a:r>
            <a:r>
              <a:rPr lang="en-GB" altLang="en-US" sz="1800" dirty="0">
                <a:latin typeface="Calibri" panose="020F0502020204030204" pitchFamily="34" charset="0"/>
              </a:rPr>
              <a:t>or live loads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GB" altLang="en-US" sz="1800" dirty="0" smtClean="0">
                <a:latin typeface="Calibri" panose="020F0502020204030204" pitchFamily="34" charset="0"/>
              </a:rPr>
              <a:t>Environmental </a:t>
            </a:r>
            <a:r>
              <a:rPr lang="en-GB" altLang="en-US" sz="1800" dirty="0">
                <a:latin typeface="Calibri" panose="020F0502020204030204" pitchFamily="34" charset="0"/>
              </a:rPr>
              <a:t>loads (e.g. snow and wind)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1800" dirty="0" smtClean="0">
                <a:latin typeface="Calibri" panose="020F0502020204030204" pitchFamily="34" charset="0"/>
              </a:rPr>
              <a:t>Accidental </a:t>
            </a:r>
            <a:r>
              <a:rPr lang="en-US" altLang="en-US" sz="1800" dirty="0">
                <a:latin typeface="Calibri" panose="020F0502020204030204" pitchFamily="34" charset="0"/>
              </a:rPr>
              <a:t>loads (e.g. fire and explosions)</a:t>
            </a:r>
          </a:p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1800" dirty="0" smtClean="0">
                <a:latin typeface="Calibri" panose="020F0502020204030204" pitchFamily="34" charset="0"/>
              </a:rPr>
              <a:t>Earthquake </a:t>
            </a:r>
            <a:r>
              <a:rPr lang="en-US" altLang="en-US" sz="1800" dirty="0">
                <a:latin typeface="Calibri" panose="020F0502020204030204" pitchFamily="34" charset="0"/>
              </a:rPr>
              <a:t>loads</a:t>
            </a:r>
            <a:endParaRPr lang="en-GB" altLang="en-US" sz="1800" dirty="0">
              <a:latin typeface="Calibri" panose="020F0502020204030204" pitchFamily="34" charset="0"/>
            </a:endParaRPr>
          </a:p>
        </p:txBody>
      </p:sp>
      <p:sp>
        <p:nvSpPr>
          <p:cNvPr id="17" name="Rectangle 8"/>
          <p:cNvSpPr/>
          <p:nvPr/>
        </p:nvSpPr>
        <p:spPr>
          <a:xfrm>
            <a:off x="4819121" y="5194417"/>
            <a:ext cx="1506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3600" b="1" i="1" dirty="0">
                <a:solidFill>
                  <a:srgbClr val="0055A0"/>
                </a:solidFill>
                <a:latin typeface="Calibri" panose="020F0502020204030204" pitchFamily="34" charset="0"/>
              </a:rPr>
              <a:t>D</a:t>
            </a:r>
            <a:r>
              <a:rPr lang="en-GB" altLang="en-US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3600" b="1" i="1" dirty="0">
                <a:latin typeface="Calibri" panose="020F0502020204030204" pitchFamily="34" charset="0"/>
              </a:rPr>
              <a:t>&lt; </a:t>
            </a:r>
            <a:r>
              <a:rPr lang="en-GB" altLang="en-US" sz="3600" b="1" i="1" dirty="0">
                <a:solidFill>
                  <a:srgbClr val="0055A0"/>
                </a:solidFill>
                <a:latin typeface="Calibri" panose="020F0502020204030204" pitchFamily="34" charset="0"/>
              </a:rPr>
              <a:t>C</a:t>
            </a:r>
            <a:endParaRPr lang="en-GB" sz="3600" dirty="0">
              <a:solidFill>
                <a:srgbClr val="0055A0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Structural Hazard      Performance Demand</a:t>
            </a:r>
            <a:endParaRPr lang="en-GB" dirty="0"/>
          </a:p>
        </p:txBody>
      </p:sp>
      <p:sp>
        <p:nvSpPr>
          <p:cNvPr id="25" name="Rectangle 1">
            <a:extLst>
              <a:ext uri="{FF2B5EF4-FFF2-40B4-BE49-F238E27FC236}">
                <a16:creationId xmlns="" xmlns:a16="http://schemas.microsoft.com/office/drawing/2014/main" id="{28DA4FA5-91FF-4FAE-A8FE-C3588C93BEA7}"/>
              </a:ext>
            </a:extLst>
          </p:cNvPr>
          <p:cNvSpPr/>
          <p:nvPr/>
        </p:nvSpPr>
        <p:spPr>
          <a:xfrm>
            <a:off x="9761875" y="2269034"/>
            <a:ext cx="483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</a:t>
            </a:r>
            <a:endParaRPr lang="it-IT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="" xmlns:a16="http://schemas.microsoft.com/office/drawing/2014/main" id="{CF3691F3-4BE8-4BF9-91D3-CC5C191184E3}"/>
              </a:ext>
            </a:extLst>
          </p:cNvPr>
          <p:cNvSpPr/>
          <p:nvPr/>
        </p:nvSpPr>
        <p:spPr>
          <a:xfrm>
            <a:off x="10765536" y="3385315"/>
            <a:ext cx="483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</a:t>
            </a:r>
            <a:endParaRPr lang="it-IT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Arrow: Right 2">
            <a:extLst>
              <a:ext uri="{FF2B5EF4-FFF2-40B4-BE49-F238E27FC236}">
                <a16:creationId xmlns="" xmlns:a16="http://schemas.microsoft.com/office/drawing/2014/main" id="{30BA1DED-F472-42F0-89EC-D6D515CA8E99}"/>
              </a:ext>
            </a:extLst>
          </p:cNvPr>
          <p:cNvSpPr/>
          <p:nvPr/>
        </p:nvSpPr>
        <p:spPr>
          <a:xfrm>
            <a:off x="3898418" y="1033482"/>
            <a:ext cx="536713" cy="1737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51023" y="3769479"/>
            <a:ext cx="4193360" cy="617277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900" dirty="0">
                <a:latin typeface="Calibri" panose="020F0502020204030204" pitchFamily="34" charset="0"/>
              </a:rPr>
              <a:t>What’s the </a:t>
            </a:r>
            <a:r>
              <a:rPr lang="en-GB" altLang="en-US" sz="2900" b="1" dirty="0">
                <a:latin typeface="Calibri" panose="020F0502020204030204" pitchFamily="34" charset="0"/>
              </a:rPr>
              <a:t>C</a:t>
            </a:r>
            <a:r>
              <a:rPr lang="en-GB" altLang="en-US" sz="2900" dirty="0">
                <a:latin typeface="Calibri" panose="020F0502020204030204" pitchFamily="34" charset="0"/>
              </a:rPr>
              <a:t>apacity?</a:t>
            </a:r>
            <a:endParaRPr lang="en-GB" sz="2900" dirty="0"/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231450" y="4321659"/>
            <a:ext cx="55442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defRPr/>
            </a:pPr>
            <a:r>
              <a:rPr lang="en-US" altLang="en-US" sz="1800" dirty="0">
                <a:latin typeface="Calibri" panose="020F0502020204030204" pitchFamily="34" charset="0"/>
              </a:rPr>
              <a:t>Measure of the capability of a structure and its elements to withstand the applied loads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31450" y="5192347"/>
            <a:ext cx="3875003" cy="58758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dirty="0">
                <a:latin typeface="Calibri" panose="020F0502020204030204" pitchFamily="34" charset="0"/>
              </a:rPr>
              <a:t>Structural Assessment</a:t>
            </a:r>
            <a:endParaRPr lang="en-GB" sz="3200" dirty="0"/>
          </a:p>
        </p:txBody>
      </p:sp>
      <p:sp>
        <p:nvSpPr>
          <p:cNvPr id="31" name="Right Arrow 10"/>
          <p:cNvSpPr/>
          <p:nvPr/>
        </p:nvSpPr>
        <p:spPr>
          <a:xfrm>
            <a:off x="4275287" y="5405282"/>
            <a:ext cx="352470" cy="200129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8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245 – </a:t>
            </a:r>
            <a:r>
              <a:rPr lang="en-US" dirty="0" smtClean="0"/>
              <a:t>POPS-B</a:t>
            </a:r>
            <a:endParaRPr lang="en-GB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73029" y="1520439"/>
            <a:ext cx="11920358" cy="167313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 245 is foreseen that will house the new Main Power Supply of the PS Booster accelerator rings, in the frame of the 2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energy increase requested by the LHC Injectors Upgrade (LIU) project. </a:t>
            </a:r>
          </a:p>
          <a:p>
            <a:pPr marL="36576" indent="0">
              <a:buFont typeface="Arial" panose="020B0604020202020204" pitchFamily="34" charset="0"/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building is made of two parts: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Converters Hall - two story steel building 14.20  x 20.90 x 15 m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Technical building - two story concrete building 9.6 x 19.55 x 7.85 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4"/>
          <a:stretch>
            <a:fillRect/>
          </a:stretch>
        </p:blipFill>
        <p:spPr bwMode="auto">
          <a:xfrm>
            <a:off x="2510712" y="3119652"/>
            <a:ext cx="69119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1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245 – </a:t>
            </a:r>
            <a:r>
              <a:rPr lang="en-US" dirty="0" smtClean="0"/>
              <a:t>POPS-B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3029" y="1623392"/>
            <a:ext cx="7249747" cy="4742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 panose="020B0604020202020204" pitchFamily="34" charset="0"/>
              <a:buNone/>
            </a:pPr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Technical Building is divided in the following main rooms listed by floor:</a:t>
            </a:r>
          </a:p>
          <a:p>
            <a:pPr marL="36576" indent="0">
              <a:buFont typeface="Arial" panose="020B0604020202020204" pitchFamily="34" charset="0"/>
              <a:buNone/>
            </a:pPr>
            <a:r>
              <a:rPr lang="en-GB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Ground floor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Technical Room (S-402) with the pumping station equipment and the electrical cabinets needed for its operation;</a:t>
            </a:r>
          </a:p>
          <a:p>
            <a:r>
              <a:rPr lang="en-GB" sz="1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room for capacitor banks (S-401);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Reference Magnet room (S-403) with magnetic field measuring equipment (a magnet and some electronics).</a:t>
            </a:r>
          </a:p>
          <a:p>
            <a:pPr marL="36576" indent="0">
              <a:buFont typeface="Arial" panose="020B0604020202020204" pitchFamily="34" charset="0"/>
              <a:buNone/>
            </a:pPr>
            <a:endParaRPr lang="en-GB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" indent="0">
              <a:buFont typeface="Arial" panose="020B0604020202020204" pitchFamily="34" charset="0"/>
              <a:buNone/>
            </a:pPr>
            <a:r>
              <a:rPr lang="en-GB" sz="18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floor</a:t>
            </a:r>
          </a:p>
          <a:p>
            <a:r>
              <a:rPr lang="en-GB" sz="1800" dirty="0" smtClean="0">
                <a:solidFill>
                  <a:srgbClr val="0055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rooms for capacitor banks (R-401 and R-403);</a:t>
            </a:r>
          </a:p>
          <a:p>
            <a:r>
              <a:rPr lang="en-GB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EL Room (R-004) with electric switchgears and UPS systems.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31" y="899924"/>
            <a:ext cx="4147528" cy="23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31" y="3432463"/>
            <a:ext cx="3923954" cy="224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9"/>
          <p:cNvSpPr/>
          <p:nvPr/>
        </p:nvSpPr>
        <p:spPr>
          <a:xfrm rot="2450165">
            <a:off x="10142335" y="1750242"/>
            <a:ext cx="603947" cy="8242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0"/>
          <p:cNvSpPr/>
          <p:nvPr/>
        </p:nvSpPr>
        <p:spPr>
          <a:xfrm rot="2980010">
            <a:off x="9911027" y="4290906"/>
            <a:ext cx="743551" cy="131561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sp>
        <p:nvSpPr>
          <p:cNvPr id="22" name="Rectangle 15"/>
          <p:cNvSpPr/>
          <p:nvPr/>
        </p:nvSpPr>
        <p:spPr>
          <a:xfrm>
            <a:off x="89648" y="1728934"/>
            <a:ext cx="11817314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Introduction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safety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concepts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and presentation of the case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rgbClr val="0055A0"/>
                </a:solidFill>
              </a:rPr>
              <a:t>Seismic</a:t>
            </a:r>
            <a:r>
              <a:rPr lang="it-IT" sz="2400" b="1" dirty="0">
                <a:solidFill>
                  <a:srgbClr val="0055A0"/>
                </a:solidFill>
              </a:rPr>
              <a:t> safety </a:t>
            </a:r>
            <a:r>
              <a:rPr lang="it-IT" sz="2400" b="1" dirty="0" err="1">
                <a:solidFill>
                  <a:srgbClr val="0055A0"/>
                </a:solidFill>
              </a:rPr>
              <a:t>considerations</a:t>
            </a:r>
            <a:endParaRPr lang="it-IT" sz="2400" b="1" dirty="0">
              <a:solidFill>
                <a:srgbClr val="0055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Structural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fire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Analysis and 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assessment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it-IT" sz="2400" b="1" dirty="0" err="1">
                <a:solidFill>
                  <a:schemeClr val="bg1">
                    <a:lumMod val="75000"/>
                  </a:schemeClr>
                </a:solidFill>
              </a:rPr>
              <a:t>explosion</a:t>
            </a:r>
            <a:r>
              <a:rPr lang="it-IT" sz="2400" b="1" dirty="0">
                <a:solidFill>
                  <a:schemeClr val="bg1">
                    <a:lumMod val="75000"/>
                  </a:schemeClr>
                </a:solidFill>
              </a:rPr>
              <a:t> effects</a:t>
            </a:r>
            <a:endParaRPr lang="it-IT" sz="2400" dirty="0">
              <a:solidFill>
                <a:schemeClr val="bg1">
                  <a:lumMod val="75000"/>
                </a:schemeClr>
              </a:solidFill>
            </a:endParaRP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en-GB" sz="2400" kern="1400" dirty="0">
              <a:solidFill>
                <a:srgbClr val="0055A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3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Seismic hazard</a:t>
            </a:r>
            <a:endParaRPr lang="en-GB" dirty="0"/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650" y="1820174"/>
            <a:ext cx="2785404" cy="4159250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811" y="4006902"/>
            <a:ext cx="2974975" cy="20011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Rectangle 9"/>
          <p:cNvSpPr/>
          <p:nvPr/>
        </p:nvSpPr>
        <p:spPr>
          <a:xfrm>
            <a:off x="1255071" y="4625541"/>
            <a:ext cx="1435100" cy="8001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12"/>
          <p:cNvCxnSpPr>
            <a:stCxn id="18" idx="3"/>
            <a:endCxn id="17" idx="1"/>
          </p:cNvCxnSpPr>
          <p:nvPr/>
        </p:nvCxnSpPr>
        <p:spPr>
          <a:xfrm flipV="1">
            <a:off x="2690171" y="5007454"/>
            <a:ext cx="568640" cy="18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204" y="1820174"/>
            <a:ext cx="3014231" cy="2143008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7358124" y="2601285"/>
            <a:ext cx="4591226" cy="940443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>
                <a:solidFill>
                  <a:srgbClr val="FF0000"/>
                </a:solidFill>
              </a:rPr>
              <a:t>How CERN felt such an earthquake</a:t>
            </a:r>
            <a:endParaRPr lang="en-GB" sz="2200" i="1" dirty="0">
              <a:solidFill>
                <a:srgbClr val="FF0000"/>
              </a:solidFill>
            </a:endParaRPr>
          </a:p>
        </p:txBody>
      </p:sp>
      <p:pic>
        <p:nvPicPr>
          <p:cNvPr id="26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736" y="3370969"/>
            <a:ext cx="2569542" cy="2174823"/>
          </a:xfrm>
          <a:prstGeom prst="rect">
            <a:avLst/>
          </a:prstGeom>
        </p:spPr>
      </p:pic>
      <p:pic>
        <p:nvPicPr>
          <p:cNvPr id="27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9563" y="3354688"/>
            <a:ext cx="2572437" cy="2378144"/>
          </a:xfrm>
          <a:prstGeom prst="rect">
            <a:avLst/>
          </a:prstGeom>
        </p:spPr>
      </p:pic>
      <p:sp>
        <p:nvSpPr>
          <p:cNvPr id="28" name="Rectangle 21"/>
          <p:cNvSpPr/>
          <p:nvPr/>
        </p:nvSpPr>
        <p:spPr>
          <a:xfrm>
            <a:off x="7276417" y="1763290"/>
            <a:ext cx="4389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tx2"/>
                </a:solidFill>
              </a:rPr>
              <a:t>One of the most significant events: </a:t>
            </a:r>
            <a:r>
              <a:rPr lang="it-IT" sz="2000" b="1" i="1" dirty="0">
                <a:solidFill>
                  <a:schemeClr val="tx2"/>
                </a:solidFill>
              </a:rPr>
              <a:t>Annecy 1996</a:t>
            </a:r>
            <a:endParaRPr lang="en-GB" sz="2000" dirty="0"/>
          </a:p>
        </p:txBody>
      </p:sp>
      <p:sp>
        <p:nvSpPr>
          <p:cNvPr id="29" name="TextBox 23"/>
          <p:cNvSpPr txBox="1"/>
          <p:nvPr/>
        </p:nvSpPr>
        <p:spPr>
          <a:xfrm>
            <a:off x="11370640" y="3735912"/>
            <a:ext cx="69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E-W</a:t>
            </a:r>
            <a:endParaRPr lang="en-GB" dirty="0"/>
          </a:p>
        </p:txBody>
      </p:sp>
      <p:sp>
        <p:nvSpPr>
          <p:cNvPr id="30" name="TextBox 25"/>
          <p:cNvSpPr txBox="1"/>
          <p:nvPr/>
        </p:nvSpPr>
        <p:spPr>
          <a:xfrm>
            <a:off x="8818726" y="3725854"/>
            <a:ext cx="69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N-S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97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2061" y="6354247"/>
            <a:ext cx="172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>
                <a:solidFill>
                  <a:schemeClr val="bg1"/>
                </a:solidFill>
              </a:rPr>
              <a:t>EDMS </a:t>
            </a:r>
            <a:r>
              <a:rPr lang="fr-CH" sz="1400" dirty="0" smtClean="0">
                <a:solidFill>
                  <a:schemeClr val="bg1"/>
                </a:solidFill>
              </a:rPr>
              <a:t>2150706v.1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290314" y="-8965"/>
            <a:ext cx="10616647" cy="6927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3A35D1"/>
                </a:solidFill>
              </a:rPr>
              <a:t>International Technical Safety Forum 2019, Session “New projects and challenges”</a:t>
            </a:r>
            <a:br>
              <a:rPr lang="en-US" sz="1400" dirty="0" smtClean="0">
                <a:solidFill>
                  <a:srgbClr val="3A35D1"/>
                </a:solidFill>
              </a:rPr>
            </a:br>
            <a:r>
              <a:rPr lang="en-US" sz="1400" i="1" dirty="0">
                <a:solidFill>
                  <a:srgbClr val="3A35D1"/>
                </a:solidFill>
              </a:rPr>
              <a:t>A Multi-Hazard approach to structural safety: </a:t>
            </a:r>
            <a:r>
              <a:rPr lang="en-US" sz="1400" i="1" dirty="0" smtClean="0">
                <a:solidFill>
                  <a:srgbClr val="3A35D1"/>
                </a:solidFill>
              </a:rPr>
              <a:t>the </a:t>
            </a:r>
            <a:r>
              <a:rPr lang="en-US" sz="1400" i="1" dirty="0">
                <a:solidFill>
                  <a:srgbClr val="3A35D1"/>
                </a:solidFill>
              </a:rPr>
              <a:t>POPS-B technical building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0314" y="635329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>
                <a:solidFill>
                  <a:schemeClr val="bg1"/>
                </a:solidFill>
              </a:rPr>
              <a:t>Giordana Gai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03010"/>
            <a:ext cx="848948" cy="589727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1210235" y="692737"/>
            <a:ext cx="10533530" cy="0"/>
          </a:xfrm>
          <a:prstGeom prst="line">
            <a:avLst/>
          </a:prstGeom>
          <a:ln w="19050">
            <a:solidFill>
              <a:srgbClr val="3A35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DDCA264B-7047-4B85-BFC5-42D2A03CB34C}"/>
              </a:ext>
            </a:extLst>
          </p:cNvPr>
          <p:cNvSpPr txBox="1">
            <a:spLocks/>
          </p:cNvSpPr>
          <p:nvPr/>
        </p:nvSpPr>
        <p:spPr>
          <a:xfrm>
            <a:off x="173029" y="660680"/>
            <a:ext cx="9079505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Seismic hazard map</a:t>
            </a:r>
            <a:endParaRPr lang="en-GB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8634" y="1243184"/>
            <a:ext cx="8226854" cy="94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sz="2400" i="1" dirty="0" err="1" smtClean="0">
                <a:solidFill>
                  <a:schemeClr val="tx2"/>
                </a:solidFill>
              </a:rPr>
              <a:t>What</a:t>
            </a:r>
            <a:r>
              <a:rPr lang="it-IT" sz="2400" i="1" dirty="0" smtClean="0">
                <a:solidFill>
                  <a:schemeClr val="tx2"/>
                </a:solidFill>
              </a:rPr>
              <a:t> the </a:t>
            </a:r>
            <a:r>
              <a:rPr lang="it-IT" sz="2400" i="1" dirty="0" err="1" smtClean="0">
                <a:solidFill>
                  <a:schemeClr val="tx2"/>
                </a:solidFill>
              </a:rPr>
              <a:t>regulations</a:t>
            </a:r>
            <a:r>
              <a:rPr lang="it-IT" sz="2400" i="1" dirty="0" smtClean="0">
                <a:solidFill>
                  <a:schemeClr val="tx2"/>
                </a:solidFill>
              </a:rPr>
              <a:t> </a:t>
            </a:r>
            <a:r>
              <a:rPr lang="it-IT" sz="2400" i="1" dirty="0" err="1" smtClean="0">
                <a:solidFill>
                  <a:schemeClr val="tx2"/>
                </a:solidFill>
              </a:rPr>
              <a:t>say</a:t>
            </a:r>
            <a:r>
              <a:rPr lang="it-IT" sz="2400" i="1" dirty="0" smtClean="0">
                <a:solidFill>
                  <a:schemeClr val="tx2"/>
                </a:solidFill>
              </a:rPr>
              <a:t> for CERN</a:t>
            </a:r>
            <a:endParaRPr lang="en-GB" sz="1800" i="1" dirty="0">
              <a:solidFill>
                <a:srgbClr val="FF0000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3944065" y="1918106"/>
            <a:ext cx="7235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Ground Acceleration having a probability of exceedance of 10% in 50 years, that means: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 Period = 475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      = 0.002/year</a:t>
            </a:r>
          </a:p>
          <a:p>
            <a:endParaRPr lang="en-GB" dirty="0"/>
          </a:p>
        </p:txBody>
      </p:sp>
      <p:pic>
        <p:nvPicPr>
          <p:cNvPr id="32" name="Picture 4" descr="Nouveau zonage sismique de la France (entrée en vigueur le 1er mai 2011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2" y="1918106"/>
            <a:ext cx="2939472" cy="410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4"/>
          <p:cNvSpPr txBox="1"/>
          <p:nvPr/>
        </p:nvSpPr>
        <p:spPr>
          <a:xfrm>
            <a:off x="4054627" y="3313748"/>
            <a:ext cx="76110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Décret n</a:t>
            </a:r>
            <a:r>
              <a:rPr lang="fr-FR" i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2010-1255 du 22 octobre 2010</a:t>
            </a:r>
            <a:r>
              <a:rPr lang="fr-FR" i="1" dirty="0"/>
              <a:t>:</a:t>
            </a:r>
          </a:p>
          <a:p>
            <a:pPr eaLnBrk="1" hangingPunct="1">
              <a:defRPr/>
            </a:pPr>
            <a:endParaRPr lang="fr-FR" i="1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0" i="1" dirty="0"/>
              <a:t> Seismic zone 3;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fr-FR" b="0" i="1" dirty="0" smtClean="0"/>
              <a:t> </a:t>
            </a:r>
            <a:r>
              <a:rPr lang="en-US" b="0" dirty="0"/>
              <a:t>Reference peak ground acceleration on type A ground, </a:t>
            </a:r>
            <a:r>
              <a:rPr lang="en-US" b="0" i="1" dirty="0" err="1"/>
              <a:t>a</a:t>
            </a:r>
            <a:r>
              <a:rPr lang="en-US" b="0" baseline="-25000" dirty="0" err="1"/>
              <a:t>gR</a:t>
            </a:r>
            <a:r>
              <a:rPr lang="en-US" b="0" dirty="0"/>
              <a:t> equal to  </a:t>
            </a:r>
            <a:r>
              <a:rPr lang="en-US" b="0" i="1" dirty="0">
                <a:solidFill>
                  <a:srgbClr val="FF0000"/>
                </a:solidFill>
              </a:rPr>
              <a:t>1.10 m/s</a:t>
            </a:r>
            <a:r>
              <a:rPr lang="en-US" b="0" i="1" baseline="30000" dirty="0">
                <a:solidFill>
                  <a:srgbClr val="FF0000"/>
                </a:solidFill>
              </a:rPr>
              <a:t>2 </a:t>
            </a:r>
            <a:r>
              <a:rPr lang="en-US" dirty="0"/>
              <a:t>= </a:t>
            </a:r>
            <a:r>
              <a:rPr lang="en-US" i="1" dirty="0">
                <a:solidFill>
                  <a:srgbClr val="FF0000"/>
                </a:solidFill>
              </a:rPr>
              <a:t>0.11 g</a:t>
            </a:r>
            <a:endParaRPr lang="en-US" b="0" i="1" dirty="0">
              <a:solidFill>
                <a:srgbClr val="FF0000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0" baseline="30000" dirty="0" smtClean="0"/>
              <a:t>  </a:t>
            </a:r>
            <a:r>
              <a:rPr lang="en-US" b="0" dirty="0"/>
              <a:t>Design ground acceleration </a:t>
            </a:r>
            <a:r>
              <a:rPr lang="en-US" b="0" i="1" dirty="0"/>
              <a:t>a</a:t>
            </a:r>
            <a:r>
              <a:rPr lang="en-US" b="0" baseline="-25000" dirty="0"/>
              <a:t>g</a:t>
            </a:r>
            <a:r>
              <a:rPr lang="en-US" b="0" dirty="0"/>
              <a:t> is equal to </a:t>
            </a:r>
            <a:r>
              <a:rPr lang="en-US" b="0" i="1" dirty="0" err="1"/>
              <a:t>a</a:t>
            </a:r>
            <a:r>
              <a:rPr lang="en-US" b="0" baseline="-25000" dirty="0" err="1"/>
              <a:t>gR</a:t>
            </a:r>
            <a:r>
              <a:rPr lang="en-US" b="0" dirty="0"/>
              <a:t> times the importance factor </a:t>
            </a:r>
            <a:r>
              <a:rPr lang="en-US" b="0" dirty="0" err="1"/>
              <a:t>γ</a:t>
            </a:r>
            <a:r>
              <a:rPr lang="en-US" b="0" baseline="-25000" dirty="0" err="1"/>
              <a:t>I</a:t>
            </a:r>
            <a:r>
              <a:rPr lang="en-US" b="0" dirty="0"/>
              <a:t> (</a:t>
            </a:r>
            <a:r>
              <a:rPr lang="en-US" b="0" dirty="0">
                <a:solidFill>
                  <a:srgbClr val="FF0000"/>
                </a:solidFill>
              </a:rPr>
              <a:t>max 1.5</a:t>
            </a:r>
            <a:r>
              <a:rPr lang="en-US" b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08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16-9">
  <a:themeElements>
    <a:clrScheme name="CERN_HSE_colors">
      <a:dk1>
        <a:srgbClr val="0055A0"/>
      </a:dk1>
      <a:lt1>
        <a:srgbClr val="FFFFFF"/>
      </a:lt1>
      <a:dk2>
        <a:srgbClr val="1C8DCD"/>
      </a:dk2>
      <a:lt2>
        <a:srgbClr val="E7E6E6"/>
      </a:lt2>
      <a:accent1>
        <a:srgbClr val="1C998E"/>
      </a:accent1>
      <a:accent2>
        <a:srgbClr val="418AC5"/>
      </a:accent2>
      <a:accent3>
        <a:srgbClr val="5EC135"/>
      </a:accent3>
      <a:accent4>
        <a:srgbClr val="E8BE28"/>
      </a:accent4>
      <a:accent5>
        <a:srgbClr val="A0252B"/>
      </a:accent5>
      <a:accent6>
        <a:srgbClr val="1A4670"/>
      </a:accent6>
      <a:hlink>
        <a:srgbClr val="1C998E"/>
      </a:hlink>
      <a:folHlink>
        <a:srgbClr val="00CE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8EDEE2E5-01A7-40FC-B6BE-248B8C35BD51}"/>
    </a:ext>
  </a:extLst>
</a:theme>
</file>

<file path=ppt/theme/theme2.xml><?xml version="1.0" encoding="utf-8"?>
<a:theme xmlns:a="http://schemas.openxmlformats.org/drawingml/2006/main" name="End Slides">
  <a:themeElements>
    <a:clrScheme name="CERN">
      <a:dk1>
        <a:srgbClr val="0053A1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.potx" id="{0BD87021-363C-4094-88DD-A6D0A1158204}" vid="{F6AFEA46-3E61-403F-8E23-7A49BCE470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3408</TotalTime>
  <Words>2689</Words>
  <Application>Microsoft Office PowerPoint</Application>
  <PresentationFormat>Widescreen</PresentationFormat>
  <Paragraphs>653</Paragraphs>
  <Slides>36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9" baseType="lpstr">
      <vt:lpstr>Arial Unicode MS</vt:lpstr>
      <vt:lpstr>Arial</vt:lpstr>
      <vt:lpstr>Calibri</vt:lpstr>
      <vt:lpstr>Cambria Math</vt:lpstr>
      <vt:lpstr>Courier New</vt:lpstr>
      <vt:lpstr>MS Mincho</vt:lpstr>
      <vt:lpstr>Myriad Pro</vt:lpstr>
      <vt:lpstr>TIMES</vt:lpstr>
      <vt:lpstr>Times New Roman</vt:lpstr>
      <vt:lpstr>Verdana</vt:lpstr>
      <vt:lpstr>Wingdings</vt:lpstr>
      <vt:lpstr>CERNCorporate16-9</vt:lpstr>
      <vt:lpstr>End Slides</vt:lpstr>
      <vt:lpstr>Presentazione standard di PowerPoint</vt:lpstr>
      <vt:lpstr>International Technical Safety Forum ITSF 2019 14th May 2019, European Spallation Source  A Multi-Hazard approach to structural safety:  the POPS-B technical building 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International Technical Safety Forum 2019, Session “New projects and challenges” A Multi-Hazard approach to structural safety: the POPS-B technical building</vt:lpstr>
      <vt:lpstr>Presentazione standard di PowerPoint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Mathieson</dc:creator>
  <cp:lastModifiedBy>Giordana Gai</cp:lastModifiedBy>
  <cp:revision>178</cp:revision>
  <cp:lastPrinted>2018-11-05T17:52:18Z</cp:lastPrinted>
  <dcterms:created xsi:type="dcterms:W3CDTF">2016-01-26T10:53:29Z</dcterms:created>
  <dcterms:modified xsi:type="dcterms:W3CDTF">2019-05-11T17:33:35Z</dcterms:modified>
</cp:coreProperties>
</file>