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53" r:id="rId3"/>
    <p:sldId id="355" r:id="rId4"/>
    <p:sldId id="354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356" r:id="rId13"/>
    <p:sldId id="357" r:id="rId14"/>
    <p:sldId id="358" r:id="rId15"/>
    <p:sldId id="361" r:id="rId16"/>
    <p:sldId id="362" r:id="rId17"/>
    <p:sldId id="359" r:id="rId18"/>
    <p:sldId id="363" r:id="rId19"/>
    <p:sldId id="364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5" autoAdjust="0"/>
    <p:restoredTop sz="94666" autoAdjust="0"/>
  </p:normalViewPr>
  <p:slideViewPr>
    <p:cSldViewPr>
      <p:cViewPr varScale="1">
        <p:scale>
          <a:sx n="90" d="100"/>
          <a:sy n="90" d="100"/>
        </p:scale>
        <p:origin x="208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6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977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0358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634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0941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076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0465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9414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812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541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868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703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49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27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07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26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81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737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Mounting &amp; Alignment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Malcolm Guthrie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 April, 2019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>
            <a:off x="6497584" y="4071575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>
            <a:off x="6497584" y="2998234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17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>
            <a:off x="6497584" y="4071575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>
            <a:off x="6497584" y="2998234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624153-EB72-0345-BBD5-6531343836A5}"/>
              </a:ext>
            </a:extLst>
          </p:cNvPr>
          <p:cNvSpPr txBox="1"/>
          <p:nvPr/>
        </p:nvSpPr>
        <p:spPr>
          <a:xfrm>
            <a:off x="208152" y="5079317"/>
            <a:ext cx="832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 periodic recalibration (beam drift, concrete subsidence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Samples must be calibrated relative to “equipment” mount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can be done offline by calibrating an “alignment station” in exactly the same way as the instruments</a:t>
            </a:r>
          </a:p>
        </p:txBody>
      </p:sp>
    </p:spTree>
    <p:extLst>
      <p:ext uri="{BB962C8B-B14F-4D97-AF65-F5344CB8AC3E}">
        <p14:creationId xmlns:p14="http://schemas.microsoft.com/office/powerpoint/2010/main" val="38868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Floor-mount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244369-8248-864E-B833-9FD711EA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96354"/>
            <a:ext cx="6275040" cy="211179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4B4B1-0F48-B948-BF35-6478889C6F67}"/>
              </a:ext>
            </a:extLst>
          </p:cNvPr>
          <p:cNvPicPr/>
          <p:nvPr/>
        </p:nvPicPr>
        <p:blipFill rotWithShape="1">
          <a:blip r:embed="rId4"/>
          <a:srcRect l="16157" r="36773"/>
          <a:stretch/>
        </p:blipFill>
        <p:spPr bwMode="auto">
          <a:xfrm>
            <a:off x="323528" y="3951754"/>
            <a:ext cx="2448272" cy="2976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52D149C-87EE-6C42-821F-A02F84C9007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054833" y="3951754"/>
            <a:ext cx="3757527" cy="2432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0548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Floor-mount system: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9F16C-DC7C-304C-B699-0B1133259887}"/>
              </a:ext>
            </a:extLst>
          </p:cNvPr>
          <p:cNvSpPr txBox="1"/>
          <p:nvPr/>
        </p:nvSpPr>
        <p:spPr>
          <a:xfrm>
            <a:off x="611560" y="1628800"/>
            <a:ext cx="495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Prototype manufactured and installed in </a:t>
            </a:r>
            <a:r>
              <a:rPr lang="en-US" dirty="0" err="1"/>
              <a:t>Utgård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F14B1-FE31-5E46-92D5-838A5AC47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1247211" cy="1953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F0DE-03FA-E944-8CC5-6826F4804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492896"/>
            <a:ext cx="1697901" cy="1296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9E25EB-C782-AC4F-9CBB-F4C409867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522" y="2250998"/>
            <a:ext cx="2185103" cy="1835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AF55C-ADC2-4F45-9DC6-DFD7FA076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300107"/>
            <a:ext cx="1786508" cy="1786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B1743-5B43-2C4E-9AFF-77B37EF3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772" y="4339481"/>
            <a:ext cx="1539203" cy="1631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B7D865-5072-6447-ADB5-770263882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4066" y="1674195"/>
            <a:ext cx="3554118" cy="50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Floor-mount system: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9F16C-DC7C-304C-B699-0B1133259887}"/>
              </a:ext>
            </a:extLst>
          </p:cNvPr>
          <p:cNvSpPr txBox="1"/>
          <p:nvPr/>
        </p:nvSpPr>
        <p:spPr>
          <a:xfrm>
            <a:off x="611560" y="1628800"/>
            <a:ext cx="4315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testing proves basic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Reproducibility ~ 20um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On-going testing to determine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testing: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4AF55C-ADC2-4F45-9DC6-DFD7FA076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300107"/>
            <a:ext cx="1786508" cy="1786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B7D865-5072-6447-ADB5-770263882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59" y="1676721"/>
            <a:ext cx="3554118" cy="5044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229B7-EF6D-FA49-9511-4F5C93876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403" y="3018946"/>
            <a:ext cx="1366193" cy="16847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DC15DD-2CC4-C14F-A404-F0B36BC8932C}"/>
              </a:ext>
            </a:extLst>
          </p:cNvPr>
          <p:cNvSpPr txBox="1"/>
          <p:nvPr/>
        </p:nvSpPr>
        <p:spPr>
          <a:xfrm>
            <a:off x="457200" y="4893485"/>
            <a:ext cx="466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kinematic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 integration beginning (first system PE cell)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B22E9A-D11D-6A48-BF48-A1FBC07E8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12" y="2970109"/>
            <a:ext cx="1509733" cy="17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Flange mount: Level 1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C0ADF-A3E9-5343-BA8B-2EFB395E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2933"/>
            <a:ext cx="5868144" cy="4176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BE8DB-927E-1A46-95DA-20EF1728F5F0}"/>
              </a:ext>
            </a:extLst>
          </p:cNvPr>
          <p:cNvSpPr txBox="1"/>
          <p:nvPr/>
        </p:nvSpPr>
        <p:spPr>
          <a:xfrm>
            <a:off x="457200" y="1556792"/>
            <a:ext cx="29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1: interface designed</a:t>
            </a:r>
          </a:p>
        </p:txBody>
      </p:sp>
    </p:spTree>
    <p:extLst>
      <p:ext uri="{BB962C8B-B14F-4D97-AF65-F5344CB8AC3E}">
        <p14:creationId xmlns:p14="http://schemas.microsoft.com/office/powerpoint/2010/main" val="207791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Flange mount: Level 1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C0ADF-A3E9-5343-BA8B-2EFB395E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2933"/>
            <a:ext cx="5868144" cy="4176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BE8DB-927E-1A46-95DA-20EF1728F5F0}"/>
              </a:ext>
            </a:extLst>
          </p:cNvPr>
          <p:cNvSpPr txBox="1"/>
          <p:nvPr/>
        </p:nvSpPr>
        <p:spPr>
          <a:xfrm>
            <a:off x="457200" y="1556792"/>
            <a:ext cx="4085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1: interface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station also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 due to lost engineering resource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88FF5-D37B-A648-9356-E0FB6EFB2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380" y="1745132"/>
            <a:ext cx="3771784" cy="4990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7E2F7-7B15-0043-9099-574980D85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296" y="3592265"/>
            <a:ext cx="1509733" cy="17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Levels 2 &amp; 3: Do we want Bucket Flanges?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4B7B8-81C0-5441-9EE4-7039890E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92896"/>
            <a:ext cx="6046068" cy="217624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9AEB3-700E-1F4F-B4EA-AFFDD947D5A2}"/>
              </a:ext>
            </a:extLst>
          </p:cNvPr>
          <p:cNvSpPr/>
          <p:nvPr/>
        </p:nvSpPr>
        <p:spPr>
          <a:xfrm>
            <a:off x="2195736" y="2204864"/>
            <a:ext cx="1152128" cy="29523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108B78-8EA8-7248-9FCF-35BD6F1E63A5}"/>
              </a:ext>
            </a:extLst>
          </p:cNvPr>
          <p:cNvSpPr/>
          <p:nvPr/>
        </p:nvSpPr>
        <p:spPr>
          <a:xfrm>
            <a:off x="3203848" y="2204864"/>
            <a:ext cx="1152128" cy="29523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Levels 2 &amp; 3: Do we want Bucket Flanges?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A359D-8120-6943-B6E4-FBA7DA0DC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84177"/>
            <a:ext cx="4629558" cy="413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9A6A8-9ED2-D543-8131-D189BFD8090A}"/>
              </a:ext>
            </a:extLst>
          </p:cNvPr>
          <p:cNvSpPr txBox="1"/>
          <p:nvPr/>
        </p:nvSpPr>
        <p:spPr>
          <a:xfrm>
            <a:off x="2915816" y="5959485"/>
            <a:ext cx="269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Would value STAP opinion!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1D7F9-C687-0E4C-B766-B6F640D0B1DC}"/>
              </a:ext>
            </a:extLst>
          </p:cNvPr>
          <p:cNvSpPr txBox="1"/>
          <p:nvPr/>
        </p:nvSpPr>
        <p:spPr>
          <a:xfrm>
            <a:off x="5148064" y="256490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“Bucket”: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Higher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greater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less bulky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Poor ergonomics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0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Alignment scanning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9A6A8-9ED2-D543-8131-D189BFD8090A}"/>
              </a:ext>
            </a:extLst>
          </p:cNvPr>
          <p:cNvSpPr txBox="1"/>
          <p:nvPr/>
        </p:nvSpPr>
        <p:spPr>
          <a:xfrm>
            <a:off x="323528" y="1700808"/>
            <a:ext cx="765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need to ultimately map Flanges/Kinematic mounts onto beam position…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Will use beam scanning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A553F-38B9-7441-8182-9BA0197B0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068" y="2572395"/>
            <a:ext cx="3436264" cy="4149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8A06E-4272-C049-A7FB-C53D2CE4906C}"/>
              </a:ext>
            </a:extLst>
          </p:cNvPr>
          <p:cNvSpPr txBox="1"/>
          <p:nvPr/>
        </p:nvSpPr>
        <p:spPr>
          <a:xfrm>
            <a:off x="323528" y="2533521"/>
            <a:ext cx="409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Approach is now routine at SNS (used for all samples on SNAP)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7CFCF-A43C-AC4B-A8DD-F09AC1C5A13C}"/>
              </a:ext>
            </a:extLst>
          </p:cNvPr>
          <p:cNvSpPr txBox="1"/>
          <p:nvPr/>
        </p:nvSpPr>
        <p:spPr>
          <a:xfrm>
            <a:off x="323528" y="3284984"/>
            <a:ext cx="409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portable scanning station at ESS. Test on V20 (Berlin) next week</a:t>
            </a:r>
          </a:p>
        </p:txBody>
      </p:sp>
    </p:spTree>
    <p:extLst>
      <p:ext uri="{BB962C8B-B14F-4D97-AF65-F5344CB8AC3E}">
        <p14:creationId xmlns:p14="http://schemas.microsoft.com/office/powerpoint/2010/main" val="2547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project(s)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6552728" cy="1441270"/>
          </a:xfrm>
        </p:spPr>
        <p:txBody>
          <a:bodyPr>
            <a:normAutofit/>
          </a:bodyPr>
          <a:lstStyle/>
          <a:p>
            <a:r>
              <a:rPr lang="en-GB" dirty="0"/>
              <a:t>Define standard interface for SEE at 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60B579-A8A5-2947-B066-B70E5129BB7A}"/>
              </a:ext>
            </a:extLst>
          </p:cNvPr>
          <p:cNvSpPr/>
          <p:nvPr/>
        </p:nvSpPr>
        <p:spPr>
          <a:xfrm>
            <a:off x="444347" y="2718859"/>
            <a:ext cx="2327453" cy="1286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instruments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5A444FA-1C2A-984B-96AF-F18419964604}"/>
              </a:ext>
            </a:extLst>
          </p:cNvPr>
          <p:cNvSpPr/>
          <p:nvPr/>
        </p:nvSpPr>
        <p:spPr>
          <a:xfrm>
            <a:off x="5724128" y="2780928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equipment</a:t>
            </a:r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05B5F622-502A-A945-9A66-B766A505D9BB}"/>
              </a:ext>
            </a:extLst>
          </p:cNvPr>
          <p:cNvSpPr/>
          <p:nvPr/>
        </p:nvSpPr>
        <p:spPr>
          <a:xfrm>
            <a:off x="3587085" y="3106074"/>
            <a:ext cx="144016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18BA6AC-9C60-8A46-A148-81AB593D0F05}"/>
              </a:ext>
            </a:extLst>
          </p:cNvPr>
          <p:cNvSpPr txBox="1">
            <a:spLocks/>
          </p:cNvSpPr>
          <p:nvPr/>
        </p:nvSpPr>
        <p:spPr>
          <a:xfrm>
            <a:off x="1331640" y="4222198"/>
            <a:ext cx="6552728" cy="1441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Facilitate positioning of &lt;1 mm samples</a:t>
            </a:r>
          </a:p>
          <a:p>
            <a:r>
              <a:rPr lang="en-GB" dirty="0"/>
              <a:t>Minimise lost beamtime for aligning</a:t>
            </a:r>
          </a:p>
          <a:p>
            <a:r>
              <a:rPr lang="en-GB" dirty="0"/>
              <a:t>Optimise signal-to-background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7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50B2AC3-4B6F-AF4C-8FF9-CE359FDF5F12}"/>
              </a:ext>
            </a:extLst>
          </p:cNvPr>
          <p:cNvSpPr/>
          <p:nvPr/>
        </p:nvSpPr>
        <p:spPr>
          <a:xfrm>
            <a:off x="2627784" y="1603822"/>
            <a:ext cx="3672408" cy="4752528"/>
          </a:xfrm>
          <a:prstGeom prst="roundRect">
            <a:avLst>
              <a:gd name="adj" fmla="val 64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Kinematic Positioning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Interface has two separable parts: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positional repeatability when they are connected: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Concept: Universal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F01AFE-2A9A-D142-8E88-035E30CB744F}"/>
              </a:ext>
            </a:extLst>
          </p:cNvPr>
          <p:cNvGrpSpPr/>
          <p:nvPr/>
        </p:nvGrpSpPr>
        <p:grpSpPr>
          <a:xfrm>
            <a:off x="3920932" y="3026321"/>
            <a:ext cx="1353979" cy="382878"/>
            <a:chOff x="6657236" y="3051299"/>
            <a:chExt cx="1353979" cy="3828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565FB4-0E33-0446-A013-58A4A2D77055}"/>
                </a:ext>
              </a:extLst>
            </p:cNvPr>
            <p:cNvGrpSpPr/>
            <p:nvPr/>
          </p:nvGrpSpPr>
          <p:grpSpPr>
            <a:xfrm>
              <a:off x="6657236" y="3074137"/>
              <a:ext cx="1296144" cy="360040"/>
              <a:chOff x="1619672" y="3318855"/>
              <a:chExt cx="1296144" cy="3600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D2C85B-6A5F-AA4F-A692-6AB6F3C58AAA}"/>
                  </a:ext>
                </a:extLst>
              </p:cNvPr>
              <p:cNvSpPr/>
              <p:nvPr/>
            </p:nvSpPr>
            <p:spPr>
              <a:xfrm>
                <a:off x="1619672" y="3318855"/>
                <a:ext cx="1296144" cy="254161"/>
              </a:xfrm>
              <a:prstGeom prst="rect">
                <a:avLst/>
              </a:prstGeom>
              <a:solidFill>
                <a:srgbClr val="518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6F69F87-138D-A84E-AEE6-1986D43A904A}"/>
                  </a:ext>
                </a:extLst>
              </p:cNvPr>
              <p:cNvSpPr/>
              <p:nvPr/>
            </p:nvSpPr>
            <p:spPr>
              <a:xfrm>
                <a:off x="1659124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E87592F-2E67-B845-93AB-2325B6B80A41}"/>
                  </a:ext>
                </a:extLst>
              </p:cNvPr>
              <p:cNvSpPr/>
              <p:nvPr/>
            </p:nvSpPr>
            <p:spPr>
              <a:xfrm>
                <a:off x="2157643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48D2E4-0AB7-344C-921F-29FA51E22962}"/>
                  </a:ext>
                </a:extLst>
              </p:cNvPr>
              <p:cNvSpPr/>
              <p:nvPr/>
            </p:nvSpPr>
            <p:spPr>
              <a:xfrm>
                <a:off x="2655940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093447-752A-1C4D-A4E4-41DE8879B4C5}"/>
                </a:ext>
              </a:extLst>
            </p:cNvPr>
            <p:cNvSpPr txBox="1"/>
            <p:nvPr/>
          </p:nvSpPr>
          <p:spPr>
            <a:xfrm>
              <a:off x="6696688" y="3051299"/>
              <a:ext cx="1314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Equipment mount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440D4E-27CC-8144-A4DA-60264BA1782D}"/>
              </a:ext>
            </a:extLst>
          </p:cNvPr>
          <p:cNvGrpSpPr/>
          <p:nvPr/>
        </p:nvGrpSpPr>
        <p:grpSpPr>
          <a:xfrm>
            <a:off x="3925618" y="3691328"/>
            <a:ext cx="1296144" cy="398177"/>
            <a:chOff x="6661922" y="3716306"/>
            <a:chExt cx="1296144" cy="3981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015AE4-FA39-AF42-B3ED-6C9CDF201008}"/>
                </a:ext>
              </a:extLst>
            </p:cNvPr>
            <p:cNvGrpSpPr/>
            <p:nvPr/>
          </p:nvGrpSpPr>
          <p:grpSpPr>
            <a:xfrm>
              <a:off x="6661922" y="3716306"/>
              <a:ext cx="1296144" cy="398177"/>
              <a:chOff x="1619672" y="3573016"/>
              <a:chExt cx="1296144" cy="39817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24045E-7C17-7643-AA03-63D5ED597EE2}"/>
                  </a:ext>
                </a:extLst>
              </p:cNvPr>
              <p:cNvSpPr/>
              <p:nvPr/>
            </p:nvSpPr>
            <p:spPr>
              <a:xfrm>
                <a:off x="1619672" y="3717032"/>
                <a:ext cx="1296144" cy="2541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ECA231E-227D-6A46-B6AE-7A782521F523}"/>
                  </a:ext>
                </a:extLst>
              </p:cNvPr>
              <p:cNvGrpSpPr/>
              <p:nvPr/>
            </p:nvGrpSpPr>
            <p:grpSpPr>
              <a:xfrm>
                <a:off x="1619672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15" name="Right Triangle 14">
                  <a:extLst>
                    <a:ext uri="{FF2B5EF4-FFF2-40B4-BE49-F238E27FC236}">
                      <a16:creationId xmlns:a16="http://schemas.microsoft.com/office/drawing/2014/main" id="{6FEF0F11-4199-A346-B986-D68A40B57E93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5">
                  <a:extLst>
                    <a:ext uri="{FF2B5EF4-FFF2-40B4-BE49-F238E27FC236}">
                      <a16:creationId xmlns:a16="http://schemas.microsoft.com/office/drawing/2014/main" id="{345E19EA-87F0-2449-9AFD-4BE6234EFCBA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1F87BFA-9AF3-C648-ABBB-51C7DEE81F20}"/>
                  </a:ext>
                </a:extLst>
              </p:cNvPr>
              <p:cNvGrpSpPr/>
              <p:nvPr/>
            </p:nvGrpSpPr>
            <p:grpSpPr>
              <a:xfrm>
                <a:off x="212372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13" name="Right Triangle 12">
                  <a:extLst>
                    <a:ext uri="{FF2B5EF4-FFF2-40B4-BE49-F238E27FC236}">
                      <a16:creationId xmlns:a16="http://schemas.microsoft.com/office/drawing/2014/main" id="{EFC8ECCB-E574-3549-A81B-9732F735A437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id="{52501DB4-DB2C-B044-8B95-CC9914B90E8D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5F5F07E-4E53-E746-B0FF-0347B714B160}"/>
                  </a:ext>
                </a:extLst>
              </p:cNvPr>
              <p:cNvGrpSpPr/>
              <p:nvPr/>
            </p:nvGrpSpPr>
            <p:grpSpPr>
              <a:xfrm>
                <a:off x="262088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11" name="Right Triangle 10">
                  <a:extLst>
                    <a:ext uri="{FF2B5EF4-FFF2-40B4-BE49-F238E27FC236}">
                      <a16:creationId xmlns:a16="http://schemas.microsoft.com/office/drawing/2014/main" id="{6482F3A2-B4DE-A44E-8ADF-34A0E74D23F6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Triangle 11">
                  <a:extLst>
                    <a:ext uri="{FF2B5EF4-FFF2-40B4-BE49-F238E27FC236}">
                      <a16:creationId xmlns:a16="http://schemas.microsoft.com/office/drawing/2014/main" id="{5F9B715B-E0F6-6D40-8AC7-05C1DD79E819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9EC6F2-A004-B141-B83C-1576E4B7639E}"/>
                </a:ext>
              </a:extLst>
            </p:cNvPr>
            <p:cNvSpPr txBox="1"/>
            <p:nvPr/>
          </p:nvSpPr>
          <p:spPr>
            <a:xfrm>
              <a:off x="6774273" y="3837484"/>
              <a:ext cx="1159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Instrum</a:t>
              </a:r>
              <a:r>
                <a:rPr lang="en-US" sz="1200" dirty="0">
                  <a:solidFill>
                    <a:schemeClr val="bg1"/>
                  </a:solidFill>
                </a:rPr>
                <a:t>. mount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63FBBD-218E-EF4A-8B02-644E0C1D147C}"/>
              </a:ext>
            </a:extLst>
          </p:cNvPr>
          <p:cNvGrpSpPr/>
          <p:nvPr/>
        </p:nvGrpSpPr>
        <p:grpSpPr>
          <a:xfrm>
            <a:off x="3888662" y="5517172"/>
            <a:ext cx="1353979" cy="382878"/>
            <a:chOff x="6657236" y="3051299"/>
            <a:chExt cx="1353979" cy="38287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1F5D74-D402-A341-8E3D-9DA1851B845A}"/>
                </a:ext>
              </a:extLst>
            </p:cNvPr>
            <p:cNvGrpSpPr/>
            <p:nvPr/>
          </p:nvGrpSpPr>
          <p:grpSpPr>
            <a:xfrm>
              <a:off x="6657236" y="3074137"/>
              <a:ext cx="1296144" cy="360040"/>
              <a:chOff x="1619672" y="3318855"/>
              <a:chExt cx="1296144" cy="36004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29A408-0722-C942-AFC9-0BCAAE5FC10F}"/>
                  </a:ext>
                </a:extLst>
              </p:cNvPr>
              <p:cNvSpPr/>
              <p:nvPr/>
            </p:nvSpPr>
            <p:spPr>
              <a:xfrm>
                <a:off x="1619672" y="3318855"/>
                <a:ext cx="1296144" cy="254161"/>
              </a:xfrm>
              <a:prstGeom prst="rect">
                <a:avLst/>
              </a:prstGeom>
              <a:solidFill>
                <a:srgbClr val="518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4D5B7DF-6145-DD4C-BE83-AAC40E31449E}"/>
                  </a:ext>
                </a:extLst>
              </p:cNvPr>
              <p:cNvSpPr/>
              <p:nvPr/>
            </p:nvSpPr>
            <p:spPr>
              <a:xfrm>
                <a:off x="1659124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2732C62-E906-EE4F-894B-2142832C74E0}"/>
                  </a:ext>
                </a:extLst>
              </p:cNvPr>
              <p:cNvSpPr/>
              <p:nvPr/>
            </p:nvSpPr>
            <p:spPr>
              <a:xfrm>
                <a:off x="2157643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1F340C-70FD-B749-A03A-72CC6E69F3FC}"/>
                  </a:ext>
                </a:extLst>
              </p:cNvPr>
              <p:cNvSpPr/>
              <p:nvPr/>
            </p:nvSpPr>
            <p:spPr>
              <a:xfrm>
                <a:off x="2655940" y="3462871"/>
                <a:ext cx="222920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6DD14A-E860-5E4D-9E9F-900488148385}"/>
                </a:ext>
              </a:extLst>
            </p:cNvPr>
            <p:cNvSpPr txBox="1"/>
            <p:nvPr/>
          </p:nvSpPr>
          <p:spPr>
            <a:xfrm>
              <a:off x="6696688" y="3051299"/>
              <a:ext cx="1314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Equipment mount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2D3318-0C60-7943-BCBF-3D2368F2DDAE}"/>
              </a:ext>
            </a:extLst>
          </p:cNvPr>
          <p:cNvGrpSpPr/>
          <p:nvPr/>
        </p:nvGrpSpPr>
        <p:grpSpPr>
          <a:xfrm>
            <a:off x="3887445" y="5792136"/>
            <a:ext cx="1296144" cy="398177"/>
            <a:chOff x="6661922" y="3716306"/>
            <a:chExt cx="1296144" cy="3981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9FF5B5-C335-A24F-9070-1779349B6A98}"/>
                </a:ext>
              </a:extLst>
            </p:cNvPr>
            <p:cNvGrpSpPr/>
            <p:nvPr/>
          </p:nvGrpSpPr>
          <p:grpSpPr>
            <a:xfrm>
              <a:off x="6661922" y="3716306"/>
              <a:ext cx="1296144" cy="398177"/>
              <a:chOff x="1619672" y="3573016"/>
              <a:chExt cx="1296144" cy="39817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80F1FB-94B5-3143-9468-5BDA440F3BF0}"/>
                  </a:ext>
                </a:extLst>
              </p:cNvPr>
              <p:cNvSpPr/>
              <p:nvPr/>
            </p:nvSpPr>
            <p:spPr>
              <a:xfrm>
                <a:off x="1619672" y="3717032"/>
                <a:ext cx="1296144" cy="2541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A4A5F88-BE30-3D44-AB7D-34579D6F4D78}"/>
                  </a:ext>
                </a:extLst>
              </p:cNvPr>
              <p:cNvGrpSpPr/>
              <p:nvPr/>
            </p:nvGrpSpPr>
            <p:grpSpPr>
              <a:xfrm>
                <a:off x="1619672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7A4CBA2C-DF3D-164F-8DC0-F7B91BA47658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ight Triangle 48">
                  <a:extLst>
                    <a:ext uri="{FF2B5EF4-FFF2-40B4-BE49-F238E27FC236}">
                      <a16:creationId xmlns:a16="http://schemas.microsoft.com/office/drawing/2014/main" id="{89AA302F-4FA3-F84E-AD50-4DABFC84AC01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E4327A7-9E32-6C44-8810-698DA048E86A}"/>
                  </a:ext>
                </a:extLst>
              </p:cNvPr>
              <p:cNvGrpSpPr/>
              <p:nvPr/>
            </p:nvGrpSpPr>
            <p:grpSpPr>
              <a:xfrm>
                <a:off x="212372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46" name="Right Triangle 45">
                  <a:extLst>
                    <a:ext uri="{FF2B5EF4-FFF2-40B4-BE49-F238E27FC236}">
                      <a16:creationId xmlns:a16="http://schemas.microsoft.com/office/drawing/2014/main" id="{7DCE6B52-A987-8F4E-BE41-BD475645233A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Triangle 46">
                  <a:extLst>
                    <a:ext uri="{FF2B5EF4-FFF2-40B4-BE49-F238E27FC236}">
                      <a16:creationId xmlns:a16="http://schemas.microsoft.com/office/drawing/2014/main" id="{792CFBA4-B7BC-DD44-B0A7-C71618138380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87BAFA6-2ACD-4044-AE3A-C5296F3977BF}"/>
                  </a:ext>
                </a:extLst>
              </p:cNvPr>
              <p:cNvGrpSpPr/>
              <p:nvPr/>
            </p:nvGrpSpPr>
            <p:grpSpPr>
              <a:xfrm>
                <a:off x="2620888" y="3573016"/>
                <a:ext cx="294928" cy="144016"/>
                <a:chOff x="1619672" y="3573016"/>
                <a:chExt cx="294928" cy="144016"/>
              </a:xfrm>
            </p:grpSpPr>
            <p:sp>
              <p:nvSpPr>
                <p:cNvPr id="44" name="Right Triangle 43">
                  <a:extLst>
                    <a:ext uri="{FF2B5EF4-FFF2-40B4-BE49-F238E27FC236}">
                      <a16:creationId xmlns:a16="http://schemas.microsoft.com/office/drawing/2014/main" id="{0321EA55-356C-494F-9CD4-BA2F1F1C0813}"/>
                    </a:ext>
                  </a:extLst>
                </p:cNvPr>
                <p:cNvSpPr/>
                <p:nvPr/>
              </p:nvSpPr>
              <p:spPr>
                <a:xfrm>
                  <a:off x="1619672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Triangle 44">
                  <a:extLst>
                    <a:ext uri="{FF2B5EF4-FFF2-40B4-BE49-F238E27FC236}">
                      <a16:creationId xmlns:a16="http://schemas.microsoft.com/office/drawing/2014/main" id="{43BF6780-9E38-3A42-990B-DE3E31FE1741}"/>
                    </a:ext>
                  </a:extLst>
                </p:cNvPr>
                <p:cNvSpPr/>
                <p:nvPr/>
              </p:nvSpPr>
              <p:spPr>
                <a:xfrm flipH="1">
                  <a:off x="1770584" y="3573016"/>
                  <a:ext cx="144016" cy="144016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8C86DD-1CDE-7648-B8CF-233146D9B970}"/>
                </a:ext>
              </a:extLst>
            </p:cNvPr>
            <p:cNvSpPr txBox="1"/>
            <p:nvPr/>
          </p:nvSpPr>
          <p:spPr>
            <a:xfrm>
              <a:off x="6774273" y="3837484"/>
              <a:ext cx="1159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Instrum</a:t>
              </a:r>
              <a:r>
                <a:rPr lang="en-US" sz="1200" dirty="0">
                  <a:solidFill>
                    <a:schemeClr val="bg1"/>
                  </a:solidFill>
                </a:rPr>
                <a:t>. mount</a:t>
              </a:r>
            </a:p>
          </p:txBody>
        </p:sp>
      </p:grpSp>
      <p:sp>
        <p:nvSpPr>
          <p:cNvPr id="50" name="Down Arrow 49">
            <a:extLst>
              <a:ext uri="{FF2B5EF4-FFF2-40B4-BE49-F238E27FC236}">
                <a16:creationId xmlns:a16="http://schemas.microsoft.com/office/drawing/2014/main" id="{36A58361-20F7-2B43-A2E3-21DD73493FF2}"/>
              </a:ext>
            </a:extLst>
          </p:cNvPr>
          <p:cNvSpPr/>
          <p:nvPr/>
        </p:nvSpPr>
        <p:spPr>
          <a:xfrm>
            <a:off x="4553934" y="3479755"/>
            <a:ext cx="45719" cy="215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 “+”)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609625" y="3886203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186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alignment: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387010" y="2653248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45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609625" y="3886203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19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2609625" y="2826310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21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2770771" y="2996952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48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07663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15F4FC-8131-ED41-963B-C8D8BF1A171A}"/>
              </a:ext>
            </a:extLst>
          </p:cNvPr>
          <p:cNvGrpSpPr/>
          <p:nvPr/>
        </p:nvGrpSpPr>
        <p:grpSpPr>
          <a:xfrm>
            <a:off x="4547693" y="2937763"/>
            <a:ext cx="1296144" cy="1181353"/>
            <a:chOff x="180968" y="4623911"/>
            <a:chExt cx="1296144" cy="118135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409C6-B289-7843-AD74-D238610B901B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079545-D20A-D442-95BD-DCB95379F211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FC0134-730B-C443-8E2D-A7F668A7EDF1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E17047-593B-9849-B740-BAC3F52A9C7A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244D7C-00FD-1C47-BFF3-B15F5467917D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DC59C94-C69B-D443-8A04-2DE8A8AA8DE3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8A656E-E7EC-E34B-93E6-A18DEBED23EB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B343BF5-3066-D043-8E5B-75FD3D051B1A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DE2648F-14C0-474C-912E-9AB723130EFE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E92E1E-E19C-8B48-ACE7-692CF8B4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riangle 68">
                <a:extLst>
                  <a:ext uri="{FF2B5EF4-FFF2-40B4-BE49-F238E27FC236}">
                    <a16:creationId xmlns:a16="http://schemas.microsoft.com/office/drawing/2014/main" id="{6C5DD3E3-78A0-F54D-8083-5A8C0A371909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D99177-87F9-794A-BEDE-DB17E19211A6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759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>
            <a:off x="4557443" y="2996952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38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protocol*</a:t>
            </a:r>
            <a:br>
              <a:rPr lang="en-GB" dirty="0"/>
            </a:br>
            <a:r>
              <a:rPr lang="en-GB" sz="2000" dirty="0"/>
              <a:t>(*assumes known sample position!)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32806-4670-4049-BE63-5E1B7150A59A}"/>
              </a:ext>
            </a:extLst>
          </p:cNvPr>
          <p:cNvGrpSpPr/>
          <p:nvPr/>
        </p:nvGrpSpPr>
        <p:grpSpPr>
          <a:xfrm>
            <a:off x="2770771" y="4056845"/>
            <a:ext cx="1296144" cy="398177"/>
            <a:chOff x="1619672" y="3573016"/>
            <a:chExt cx="1296144" cy="398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75B37-CDB7-E448-9F95-0AC7A27AF583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58099-1B86-CA48-967C-152F12EF9DF4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949EA35D-ABB3-F941-BECB-F08EE92E6074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3F41B154-0C09-CB4A-97DE-B7224F5BFCBD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2770A5-4033-FF44-9C16-34394B5B4E49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39CA643C-EF95-F547-8B33-E99E22A19502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A051431-5F65-2F42-8662-70F1CFDEE0B9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73A8F-156F-6241-B8C8-7B893400C882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3C33BEB-7E35-8F42-97F0-D24108C1EAFF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10C9415-72DE-C949-9EEB-DD0B309F6EE0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0207E-8440-F642-840C-8DEF01007111}"/>
              </a:ext>
            </a:extLst>
          </p:cNvPr>
          <p:cNvGrpSpPr/>
          <p:nvPr/>
        </p:nvGrpSpPr>
        <p:grpSpPr>
          <a:xfrm>
            <a:off x="4551547" y="4058661"/>
            <a:ext cx="1296144" cy="398177"/>
            <a:chOff x="1619672" y="3573016"/>
            <a:chExt cx="1296144" cy="398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FF7F67-576B-AD43-A8C3-DC130066F04A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5ED377-B365-7349-A1AE-D4F79DBAF48B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50B8A4-8582-0D4E-B826-ECC2753B6BC7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7690F34-5FF2-E84C-A5A7-AC785494413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6E6AE9-B111-DF47-B48D-B7237BA0AF1E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C7A7F57A-6517-EA40-A922-2B8FBDDA02EA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A18BE43-19F0-6547-82CC-E86885CA69E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8451C-5F5B-A447-BD43-8367A0D74DC1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AC7D2EB-CCE3-7B46-85CA-25C9074B9EB1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B6B8970-3145-3940-9920-210B37C92B74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A520B1-F6C2-D842-A08C-F4F24AD17358}"/>
              </a:ext>
            </a:extLst>
          </p:cNvPr>
          <p:cNvGrpSpPr/>
          <p:nvPr/>
        </p:nvGrpSpPr>
        <p:grpSpPr>
          <a:xfrm rot="21159393">
            <a:off x="6525099" y="3799650"/>
            <a:ext cx="1296144" cy="398177"/>
            <a:chOff x="1619672" y="3573016"/>
            <a:chExt cx="1296144" cy="3981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9AABB6-CA4B-1343-A73A-331CE34C8118}"/>
                </a:ext>
              </a:extLst>
            </p:cNvPr>
            <p:cNvSpPr/>
            <p:nvPr/>
          </p:nvSpPr>
          <p:spPr>
            <a:xfrm>
              <a:off x="1619672" y="3717032"/>
              <a:ext cx="1296144" cy="254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E8741-BB0D-4948-81BB-63441B310280}"/>
                </a:ext>
              </a:extLst>
            </p:cNvPr>
            <p:cNvGrpSpPr/>
            <p:nvPr/>
          </p:nvGrpSpPr>
          <p:grpSpPr>
            <a:xfrm>
              <a:off x="1619672" y="3573016"/>
              <a:ext cx="294928" cy="144016"/>
              <a:chOff x="1619672" y="3573016"/>
              <a:chExt cx="294928" cy="144016"/>
            </a:xfrm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89E8DB7D-ED7B-C244-993E-405E2D2CDFCB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E8BB2279-1B7C-4048-A241-6951F7348C52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F4029-5797-9048-A3EB-B1D6681E33DD}"/>
                </a:ext>
              </a:extLst>
            </p:cNvPr>
            <p:cNvGrpSpPr/>
            <p:nvPr/>
          </p:nvGrpSpPr>
          <p:grpSpPr>
            <a:xfrm>
              <a:off x="2123728" y="3573016"/>
              <a:ext cx="294928" cy="144016"/>
              <a:chOff x="1619672" y="3573016"/>
              <a:chExt cx="294928" cy="144016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5719DAC2-0F99-4C4C-AF6B-3FE12E654305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439566AA-8C99-874B-9F6B-93881B82AE67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9A85B3-2046-9F42-AD9B-3F3133C1A5BA}"/>
                </a:ext>
              </a:extLst>
            </p:cNvPr>
            <p:cNvGrpSpPr/>
            <p:nvPr/>
          </p:nvGrpSpPr>
          <p:grpSpPr>
            <a:xfrm>
              <a:off x="2620888" y="3573016"/>
              <a:ext cx="294928" cy="144016"/>
              <a:chOff x="1619672" y="3573016"/>
              <a:chExt cx="294928" cy="144016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DC926D67-9F0E-3E44-B278-582802BEF409}"/>
                  </a:ext>
                </a:extLst>
              </p:cNvPr>
              <p:cNvSpPr/>
              <p:nvPr/>
            </p:nvSpPr>
            <p:spPr>
              <a:xfrm>
                <a:off x="1619672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F841F17-941B-D944-B25D-2AA64BBE6B5E}"/>
                  </a:ext>
                </a:extLst>
              </p:cNvPr>
              <p:cNvSpPr/>
              <p:nvPr/>
            </p:nvSpPr>
            <p:spPr>
              <a:xfrm flipH="1">
                <a:off x="1770584" y="3573016"/>
                <a:ext cx="144016" cy="144016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D9AE30-3EB9-004C-A197-3357869C027B}"/>
              </a:ext>
            </a:extLst>
          </p:cNvPr>
          <p:cNvSpPr txBox="1"/>
          <p:nvPr/>
        </p:nvSpPr>
        <p:spPr>
          <a:xfrm>
            <a:off x="2979978" y="4386857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BC66B-88DA-9F47-BF7A-AD0F1D229FEC}"/>
              </a:ext>
            </a:extLst>
          </p:cNvPr>
          <p:cNvSpPr txBox="1"/>
          <p:nvPr/>
        </p:nvSpPr>
        <p:spPr>
          <a:xfrm>
            <a:off x="4829285" y="4405891"/>
            <a:ext cx="7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CF5CB1-53DF-7C4D-83F0-509411F8960B}"/>
              </a:ext>
            </a:extLst>
          </p:cNvPr>
          <p:cNvSpPr txBox="1"/>
          <p:nvPr/>
        </p:nvSpPr>
        <p:spPr>
          <a:xfrm>
            <a:off x="6706069" y="4421864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Inst. “n”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A4F147-9304-A748-89ED-E3EB4E7729AA}"/>
              </a:ext>
            </a:extLst>
          </p:cNvPr>
          <p:cNvSpPr txBox="1"/>
          <p:nvPr/>
        </p:nvSpPr>
        <p:spPr>
          <a:xfrm>
            <a:off x="35496" y="189362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Install standard</a:t>
            </a:r>
          </a:p>
          <a:p>
            <a:pPr marL="342900" indent="-342900">
              <a:buAutoNum type="arabicParenR"/>
            </a:pPr>
            <a:r>
              <a:rPr lang="en-US" dirty="0"/>
              <a:t>Adjust mount to align</a:t>
            </a:r>
          </a:p>
          <a:p>
            <a:pPr marL="342900" indent="-342900">
              <a:buAutoNum type="arabicParenR"/>
            </a:pPr>
            <a:r>
              <a:rPr lang="en-US" dirty="0"/>
              <a:t>Repeat on Inst 2</a:t>
            </a:r>
          </a:p>
          <a:p>
            <a:pPr marL="342900" indent="-342900">
              <a:buAutoNum type="arabicParenR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925627-3728-C94A-BF57-AB5BB25C4CF0}"/>
              </a:ext>
            </a:extLst>
          </p:cNvPr>
          <p:cNvCxnSpPr>
            <a:cxnSpLocks/>
          </p:cNvCxnSpPr>
          <p:nvPr/>
        </p:nvCxnSpPr>
        <p:spPr>
          <a:xfrm>
            <a:off x="2208722" y="3065596"/>
            <a:ext cx="6120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F949B-D39F-3845-A89D-4A4EAFC7024B}"/>
              </a:ext>
            </a:extLst>
          </p:cNvPr>
          <p:cNvSpPr txBox="1"/>
          <p:nvPr/>
        </p:nvSpPr>
        <p:spPr>
          <a:xfrm>
            <a:off x="7659215" y="299823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CF8AC6-5589-ED4F-815A-145944A7E755}"/>
              </a:ext>
            </a:extLst>
          </p:cNvPr>
          <p:cNvGrpSpPr/>
          <p:nvPr/>
        </p:nvGrpSpPr>
        <p:grpSpPr>
          <a:xfrm>
            <a:off x="3357966" y="3003015"/>
            <a:ext cx="134724" cy="134724"/>
            <a:chOff x="3640542" y="2214156"/>
            <a:chExt cx="134724" cy="1347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96E1E7-B458-5B4E-B4DA-E7E08F907C8E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77E95-89F4-A049-B34A-B40BA377FD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558243-5F27-3E47-A0D2-3C6CF8C621DF}"/>
              </a:ext>
            </a:extLst>
          </p:cNvPr>
          <p:cNvGrpSpPr/>
          <p:nvPr/>
        </p:nvGrpSpPr>
        <p:grpSpPr>
          <a:xfrm>
            <a:off x="5143799" y="2998234"/>
            <a:ext cx="134724" cy="134724"/>
            <a:chOff x="3640542" y="2214156"/>
            <a:chExt cx="134724" cy="1347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82355E-C836-9349-9A94-A5025606A146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190DF5-4204-5B47-ADAE-A5ECCAD074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60D10A-DEBF-DF46-B8DF-C1D0B698E9FA}"/>
              </a:ext>
            </a:extLst>
          </p:cNvPr>
          <p:cNvGrpSpPr/>
          <p:nvPr/>
        </p:nvGrpSpPr>
        <p:grpSpPr>
          <a:xfrm>
            <a:off x="7085511" y="2998234"/>
            <a:ext cx="134724" cy="134724"/>
            <a:chOff x="3640542" y="2214156"/>
            <a:chExt cx="134724" cy="1347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2A5E66-DFFA-6E41-AB18-9DDF81C18559}"/>
                </a:ext>
              </a:extLst>
            </p:cNvPr>
            <p:cNvCxnSpPr/>
            <p:nvPr/>
          </p:nvCxnSpPr>
          <p:spPr>
            <a:xfrm>
              <a:off x="3707904" y="2214156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153456-55BC-E246-931C-13E91A2AB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7904" y="2211533"/>
              <a:ext cx="0" cy="134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7DFE0F-60E0-AA42-948E-0016F763C3B8}"/>
              </a:ext>
            </a:extLst>
          </p:cNvPr>
          <p:cNvGrpSpPr/>
          <p:nvPr/>
        </p:nvGrpSpPr>
        <p:grpSpPr>
          <a:xfrm rot="21155468">
            <a:off x="6437438" y="2747673"/>
            <a:ext cx="1296144" cy="1181353"/>
            <a:chOff x="180968" y="4623911"/>
            <a:chExt cx="1296144" cy="11813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78ED2A-F771-7247-B3FD-52B3B67F5EF3}"/>
                </a:ext>
              </a:extLst>
            </p:cNvPr>
            <p:cNvGrpSpPr/>
            <p:nvPr/>
          </p:nvGrpSpPr>
          <p:grpSpPr>
            <a:xfrm>
              <a:off x="180968" y="4623911"/>
              <a:ext cx="1296144" cy="1181353"/>
              <a:chOff x="180968" y="4623911"/>
              <a:chExt cx="1296144" cy="11813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118178A-A3C0-AB48-9E3B-B959BFE5D893}"/>
                  </a:ext>
                </a:extLst>
              </p:cNvPr>
              <p:cNvGrpSpPr/>
              <p:nvPr/>
            </p:nvGrpSpPr>
            <p:grpSpPr>
              <a:xfrm>
                <a:off x="180968" y="5445224"/>
                <a:ext cx="1296144" cy="360040"/>
                <a:chOff x="1619672" y="3318855"/>
                <a:chExt cx="1296144" cy="36004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68F4D2-9D20-604B-B19C-C8D793866C18}"/>
                    </a:ext>
                  </a:extLst>
                </p:cNvPr>
                <p:cNvSpPr/>
                <p:nvPr/>
              </p:nvSpPr>
              <p:spPr>
                <a:xfrm>
                  <a:off x="1619672" y="3318855"/>
                  <a:ext cx="1296144" cy="254161"/>
                </a:xfrm>
                <a:prstGeom prst="rect">
                  <a:avLst/>
                </a:prstGeom>
                <a:solidFill>
                  <a:srgbClr val="5182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7D4B2CC-C052-364F-9DAC-7983EBABDB2F}"/>
                    </a:ext>
                  </a:extLst>
                </p:cNvPr>
                <p:cNvSpPr/>
                <p:nvPr/>
              </p:nvSpPr>
              <p:spPr>
                <a:xfrm>
                  <a:off x="1659124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EA9BBA-D3B5-8B40-82BA-F8E79360816C}"/>
                    </a:ext>
                  </a:extLst>
                </p:cNvPr>
                <p:cNvSpPr/>
                <p:nvPr/>
              </p:nvSpPr>
              <p:spPr>
                <a:xfrm>
                  <a:off x="2157643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C4BFBE7-D5F4-3248-A082-073E0E63C836}"/>
                    </a:ext>
                  </a:extLst>
                </p:cNvPr>
                <p:cNvSpPr/>
                <p:nvPr/>
              </p:nvSpPr>
              <p:spPr>
                <a:xfrm>
                  <a:off x="2655940" y="3462871"/>
                  <a:ext cx="222920" cy="216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C44B2EC-467F-E24C-8B69-75B83644D9AD}"/>
                  </a:ext>
                </a:extLst>
              </p:cNvPr>
              <p:cNvSpPr/>
              <p:nvPr/>
            </p:nvSpPr>
            <p:spPr>
              <a:xfrm>
                <a:off x="793764" y="4797152"/>
                <a:ext cx="7055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2478DE2-FE78-124B-B770-1A5A1642FAE8}"/>
                  </a:ext>
                </a:extLst>
              </p:cNvPr>
              <p:cNvGrpSpPr/>
              <p:nvPr/>
            </p:nvGrpSpPr>
            <p:grpSpPr>
              <a:xfrm>
                <a:off x="760472" y="4623911"/>
                <a:ext cx="134724" cy="134724"/>
                <a:chOff x="3640542" y="2214156"/>
                <a:chExt cx="134724" cy="13472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A10AAF-FC53-B04F-AB1B-0609183F8E32}"/>
                    </a:ext>
                  </a:extLst>
                </p:cNvPr>
                <p:cNvCxnSpPr/>
                <p:nvPr/>
              </p:nvCxnSpPr>
              <p:spPr>
                <a:xfrm>
                  <a:off x="3707904" y="2214156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16691DF-C92B-8348-A799-C270F4665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07904" y="2211533"/>
                  <a:ext cx="0" cy="13472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riangle 78">
                <a:extLst>
                  <a:ext uri="{FF2B5EF4-FFF2-40B4-BE49-F238E27FC236}">
                    <a16:creationId xmlns:a16="http://schemas.microsoft.com/office/drawing/2014/main" id="{F2E02E95-322E-DE40-A4C0-62C22400584B}"/>
                  </a:ext>
                </a:extLst>
              </p:cNvPr>
              <p:cNvSpPr/>
              <p:nvPr/>
            </p:nvSpPr>
            <p:spPr>
              <a:xfrm>
                <a:off x="796954" y="4721054"/>
                <a:ext cx="67362" cy="7921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C6F9CC-9436-1340-9CAE-7DB447F7254A}"/>
                </a:ext>
              </a:extLst>
            </p:cNvPr>
            <p:cNvSpPr txBox="1"/>
            <p:nvPr/>
          </p:nvSpPr>
          <p:spPr>
            <a:xfrm>
              <a:off x="220420" y="5418415"/>
              <a:ext cx="1256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Calib’Standard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9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510</Words>
  <Application>Microsoft Macintosh PowerPoint</Application>
  <PresentationFormat>On-screen Show (4:3)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Mounting &amp; Alignment</vt:lpstr>
      <vt:lpstr>Scope of project(s)</vt:lpstr>
      <vt:lpstr>Concept: Universal Coordinates</vt:lpstr>
      <vt:lpstr>Alignment protocol* (*assumes known sample position “+”)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Alignment protocol* (*assumes known sample position!)</vt:lpstr>
      <vt:lpstr>Floor-mount system</vt:lpstr>
      <vt:lpstr>Floor-mount system: status</vt:lpstr>
      <vt:lpstr>Floor-mount system: status</vt:lpstr>
      <vt:lpstr>Flange mount: Level 1 status</vt:lpstr>
      <vt:lpstr>Flange mount: Level 1 status</vt:lpstr>
      <vt:lpstr>Levels 2 &amp; 3: Do we want Bucket Flanges?</vt:lpstr>
      <vt:lpstr>Levels 2 &amp; 3: Do we want Bucket Flanges?</vt:lpstr>
      <vt:lpstr>Alignment scanning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Alignment, Scanning</dc:title>
  <dc:creator>Malcolm</dc:creator>
  <cp:lastModifiedBy>Malcolm</cp:lastModifiedBy>
  <cp:revision>25</cp:revision>
  <dcterms:created xsi:type="dcterms:W3CDTF">2018-09-13T11:34:53Z</dcterms:created>
  <dcterms:modified xsi:type="dcterms:W3CDTF">2019-04-01T08:16:35Z</dcterms:modified>
</cp:coreProperties>
</file>