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  <p:sldMasterId id="2147483981" r:id="rId2"/>
  </p:sldMasterIdLst>
  <p:notesMasterIdLst>
    <p:notesMasterId r:id="rId8"/>
  </p:notesMasterIdLst>
  <p:handoutMasterIdLst>
    <p:handoutMasterId r:id="rId9"/>
  </p:handoutMasterIdLst>
  <p:sldIdLst>
    <p:sldId id="330" r:id="rId3"/>
    <p:sldId id="494" r:id="rId4"/>
    <p:sldId id="492" r:id="rId5"/>
    <p:sldId id="495" r:id="rId6"/>
    <p:sldId id="493" r:id="rId7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30"/>
            <p14:sldId id="494"/>
            <p14:sldId id="492"/>
            <p14:sldId id="495"/>
            <p14:sldId id="4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orient="horz" pos="3793">
          <p15:clr>
            <a:srgbClr val="A4A3A4"/>
          </p15:clr>
        </p15:guide>
        <p15:guide id="4" orient="horz" pos="1117">
          <p15:clr>
            <a:srgbClr val="A4A3A4"/>
          </p15:clr>
        </p15:guide>
        <p15:guide id="5" orient="horz" pos="187">
          <p15:clr>
            <a:srgbClr val="A4A3A4"/>
          </p15:clr>
        </p15:guide>
        <p15:guide id="6" orient="horz" pos="504">
          <p15:clr>
            <a:srgbClr val="A4A3A4"/>
          </p15:clr>
        </p15:guide>
        <p15:guide id="7" orient="horz" pos="4156">
          <p15:clr>
            <a:srgbClr val="A4A3A4"/>
          </p15:clr>
        </p15:guide>
        <p15:guide id="8" orient="horz">
          <p15:clr>
            <a:srgbClr val="A4A3A4"/>
          </p15:clr>
        </p15:guide>
        <p15:guide id="9" pos="657">
          <p15:clr>
            <a:srgbClr val="A4A3A4"/>
          </p15:clr>
        </p15:guide>
        <p15:guide id="10" pos="5534">
          <p15:clr>
            <a:srgbClr val="A4A3A4"/>
          </p15:clr>
        </p15:guide>
        <p15:guide id="11" pos="521">
          <p15:clr>
            <a:srgbClr val="A4A3A4"/>
          </p15:clr>
        </p15:guide>
        <p15:guide id="12" pos="453">
          <p15:clr>
            <a:srgbClr val="A4A3A4"/>
          </p15:clr>
        </p15:guide>
        <p15:guide id="13" pos="1315">
          <p15:clr>
            <a:srgbClr val="A4A3A4"/>
          </p15:clr>
        </p15:guide>
        <p15:guide id="14" pos="3039">
          <p15:clr>
            <a:srgbClr val="A4A3A4"/>
          </p15:clr>
        </p15:guide>
        <p15:guide id="15" pos="3152">
          <p15:clr>
            <a:srgbClr val="A4A3A4"/>
          </p15:clr>
        </p15:guide>
        <p15:guide id="16" pos="5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edermayer Christof" initials="NC" lastIdx="1" clrIdx="0">
    <p:extLst>
      <p:ext uri="{19B8F6BF-5375-455C-9EA6-DF929625EA0E}">
        <p15:presenceInfo xmlns:p15="http://schemas.microsoft.com/office/powerpoint/2012/main" userId="S-1-5-21-329068152-484061587-839522115-69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A00"/>
    <a:srgbClr val="010000"/>
    <a:srgbClr val="FFFFFF"/>
    <a:srgbClr val="808080"/>
    <a:srgbClr val="0000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/>
    <p:restoredTop sz="96504" autoAdjust="0"/>
  </p:normalViewPr>
  <p:slideViewPr>
    <p:cSldViewPr snapToObjects="1">
      <p:cViewPr varScale="1">
        <p:scale>
          <a:sx n="90" d="100"/>
          <a:sy n="90" d="100"/>
        </p:scale>
        <p:origin x="432" y="53"/>
      </p:cViewPr>
      <p:guideLst>
        <p:guide orient="horz" pos="890"/>
        <p:guide orient="horz" pos="845"/>
        <p:guide orient="horz" pos="3793"/>
        <p:guide orient="horz" pos="1117"/>
        <p:guide orient="horz" pos="187"/>
        <p:guide orient="horz" pos="504"/>
        <p:guide orient="horz" pos="4156"/>
        <p:guide orient="horz"/>
        <p:guide pos="657"/>
        <p:guide pos="5534"/>
        <p:guide pos="521"/>
        <p:guide pos="453"/>
        <p:guide pos="1315"/>
        <p:guide pos="3039"/>
        <p:guide pos="3152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572000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GB" noProof="0" dirty="0" err="1"/>
              <a:t>Formatvorlage</a:t>
            </a:r>
            <a:r>
              <a:rPr lang="en-GB" noProof="0" dirty="0"/>
              <a:t> des </a:t>
            </a:r>
            <a:r>
              <a:rPr lang="en-GB" noProof="0" dirty="0" err="1"/>
              <a:t>Untertitelmasters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4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"/>
          <p:cNvSpPr>
            <a:spLocks noChangeArrowheads="1"/>
          </p:cNvSpPr>
          <p:nvPr userDrawn="1"/>
        </p:nvSpPr>
        <p:spPr bwMode="auto">
          <a:xfrm>
            <a:off x="5292080" y="3412620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7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401657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5257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46873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240194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748219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7663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811"/>
            <a:ext cx="8370753" cy="55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754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6F80-7D78-A64A-9F43-4D2C67459A20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00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811"/>
            <a:ext cx="8370753" cy="5579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572000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2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"/>
          <p:cNvSpPr>
            <a:spLocks noChangeArrowheads="1"/>
          </p:cNvSpPr>
          <p:nvPr userDrawn="1"/>
        </p:nvSpPr>
        <p:spPr bwMode="auto">
          <a:xfrm>
            <a:off x="5292080" y="3412620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5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0393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 dirty="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61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</p:sldLayoutIdLst>
  <p:transition spd="med"/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14387" y="4572001"/>
            <a:ext cx="7969249" cy="1089248"/>
          </a:xfrm>
        </p:spPr>
        <p:txBody>
          <a:bodyPr/>
          <a:lstStyle/>
          <a:p>
            <a:r>
              <a:rPr lang="en-GB" dirty="0" smtClean="0"/>
              <a:t>Education and Training at SINQ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814387" y="4140000"/>
            <a:ext cx="6912768" cy="364520"/>
          </a:xfrm>
        </p:spPr>
        <p:txBody>
          <a:bodyPr/>
          <a:lstStyle/>
          <a:p>
            <a:r>
              <a:rPr lang="en-GB" dirty="0" smtClean="0"/>
              <a:t>Christof Niedermayer :: Laboratory for Neutron Scattering and Imaging 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814387" y="5662800"/>
            <a:ext cx="6853957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ILO Meeting Budapest, June </a:t>
            </a:r>
            <a:r>
              <a:rPr lang="en-GB" sz="1800" b="1" dirty="0">
                <a:solidFill>
                  <a:srgbClr val="969696"/>
                </a:solidFill>
                <a:latin typeface="+mn-lt"/>
              </a:rPr>
              <a:t>2019</a:t>
            </a:r>
            <a:endParaRPr lang="en-GB" sz="1800" b="1" kern="1000" spc="30" dirty="0">
              <a:solidFill>
                <a:srgbClr val="969696"/>
              </a:solidFill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75316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Scientists </a:t>
            </a:r>
            <a:r>
              <a:rPr lang="en-US" dirty="0" smtClean="0"/>
              <a:t>for</a:t>
            </a:r>
            <a:r>
              <a:rPr lang="en-US" dirty="0" smtClean="0"/>
              <a:t> </a:t>
            </a:r>
            <a:r>
              <a:rPr lang="en-US" dirty="0" smtClean="0"/>
              <a:t>the future</a:t>
            </a:r>
            <a:endParaRPr lang="de-C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712" y="4869160"/>
            <a:ext cx="5023485" cy="1765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820771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6434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2077200" y="291600"/>
            <a:ext cx="6706080" cy="50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noProof="0" dirty="0" smtClean="0">
                <a:solidFill>
                  <a:srgbClr val="686868"/>
                </a:solidFill>
                <a:latin typeface="Georgia"/>
              </a:rPr>
              <a:t>Practical Courses and Training at SINQ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40" y="3212976"/>
            <a:ext cx="2430000" cy="32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181868"/>
            <a:ext cx="2704918" cy="18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125360"/>
            <a:ext cx="4663533" cy="540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5816" y="642174"/>
            <a:ext cx="31613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https://www.psi.ch/en/lns/training</a:t>
            </a:r>
          </a:p>
        </p:txBody>
      </p:sp>
    </p:spTree>
    <p:extLst>
      <p:ext uri="{BB962C8B-B14F-4D97-AF65-F5344CB8AC3E}">
        <p14:creationId xmlns:p14="http://schemas.microsoft.com/office/powerpoint/2010/main" val="3163348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12776"/>
            <a:ext cx="8496000" cy="1264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260648"/>
            <a:ext cx="583264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 smtClean="0">
                <a:latin typeface="+mn-lt"/>
                <a:cs typeface="Franklin Gothic Book"/>
              </a:rPr>
              <a:t>Swiss Nanoscience Institute, </a:t>
            </a:r>
            <a:r>
              <a:rPr lang="en-US" sz="2000" kern="1000" spc="30" dirty="0" smtClean="0">
                <a:latin typeface="+mn-lt"/>
                <a:cs typeface="Franklin Gothic Book"/>
              </a:rPr>
              <a:t>University </a:t>
            </a:r>
            <a:r>
              <a:rPr lang="en-US" sz="2000" kern="1000" spc="30" dirty="0" smtClean="0">
                <a:latin typeface="+mn-lt"/>
                <a:cs typeface="Franklin Gothic Book"/>
              </a:rPr>
              <a:t>of </a:t>
            </a:r>
            <a:r>
              <a:rPr lang="en-US" sz="2000" kern="1000" spc="30" dirty="0" smtClean="0">
                <a:latin typeface="+mn-lt"/>
                <a:cs typeface="Franklin Gothic Book"/>
              </a:rPr>
              <a:t>Basel</a:t>
            </a:r>
            <a:br>
              <a:rPr lang="en-US" sz="2000" kern="1000" spc="30" dirty="0" smtClean="0">
                <a:latin typeface="+mn-lt"/>
                <a:cs typeface="Franklin Gothic Book"/>
              </a:rPr>
            </a:br>
            <a:r>
              <a:rPr lang="en-US" sz="2000" kern="1000" spc="30" dirty="0" smtClean="0">
                <a:latin typeface="+mn-lt"/>
                <a:cs typeface="Franklin Gothic Book"/>
              </a:rPr>
              <a:t>Block Course for students of Bachelor </a:t>
            </a:r>
            <a:r>
              <a:rPr lang="en-US" sz="2000" kern="1000" spc="30" dirty="0" smtClean="0">
                <a:latin typeface="+mn-lt"/>
                <a:cs typeface="Franklin Gothic Book"/>
              </a:rPr>
              <a:t>of Nanoscience.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sz="2000" kern="1000" spc="30" dirty="0" err="1" smtClean="0">
              <a:latin typeface="+mn-lt"/>
              <a:cs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460" b="332"/>
          <a:stretch/>
        </p:blipFill>
        <p:spPr>
          <a:xfrm>
            <a:off x="107504" y="3069256"/>
            <a:ext cx="5778255" cy="266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5961474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55555"/>
                </a:solidFill>
                <a:latin typeface="Candara" panose="020E0502030303020204" pitchFamily="34" charset="0"/>
              </a:rPr>
              <a:t>NIA's </a:t>
            </a:r>
            <a:r>
              <a:rPr lang="en-US" dirty="0" err="1">
                <a:solidFill>
                  <a:srgbClr val="555555"/>
                </a:solidFill>
                <a:latin typeface="Candara" panose="020E0502030303020204" pitchFamily="34" charset="0"/>
              </a:rPr>
              <a:t>Nanopavilion</a:t>
            </a:r>
            <a:r>
              <a:rPr lang="en-US" dirty="0">
                <a:solidFill>
                  <a:srgbClr val="555555"/>
                </a:solidFill>
                <a:latin typeface="Candara" panose="020E0502030303020204" pitchFamily="34" charset="0"/>
              </a:rPr>
              <a:t> at </a:t>
            </a:r>
            <a:r>
              <a:rPr lang="en-US" dirty="0" err="1">
                <a:solidFill>
                  <a:srgbClr val="555555"/>
                </a:solidFill>
                <a:latin typeface="Candara" panose="020E0502030303020204" pitchFamily="34" charset="0"/>
              </a:rPr>
              <a:t>Chemspec</a:t>
            </a:r>
            <a:r>
              <a:rPr lang="en-US" dirty="0">
                <a:solidFill>
                  <a:srgbClr val="555555"/>
                </a:solidFill>
                <a:latin typeface="Candara" panose="020E0502030303020204" pitchFamily="34" charset="0"/>
              </a:rPr>
              <a:t> Europe 2019</a:t>
            </a:r>
            <a:endParaRPr lang="en-US" b="1" dirty="0"/>
          </a:p>
          <a:p>
            <a:r>
              <a:rPr lang="en-US" dirty="0" smtClean="0"/>
              <a:t>showcasing </a:t>
            </a:r>
            <a:r>
              <a:rPr lang="en-US" dirty="0"/>
              <a:t>Members and nanotechnology at important industrial meetings around Europe.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163" r="11258"/>
          <a:stretch/>
        </p:blipFill>
        <p:spPr>
          <a:xfrm>
            <a:off x="6012160" y="3068960"/>
            <a:ext cx="2792904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01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100" y="404664"/>
            <a:ext cx="2201276" cy="18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26" y="2420888"/>
            <a:ext cx="3289250" cy="19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260752"/>
            <a:ext cx="2435693" cy="93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0087" r="7644"/>
          <a:stretch/>
        </p:blipFill>
        <p:spPr>
          <a:xfrm>
            <a:off x="4572000" y="2601240"/>
            <a:ext cx="4384251" cy="298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3608" y="1340768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Nordic and Baltic states have come together to increase competence in neutron scattering among young researchers and raise the number of neutron users in the region.</a:t>
            </a:r>
            <a:endParaRPr lang="de-CH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43" y="4617352"/>
            <a:ext cx="2968517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56247"/>
      </p:ext>
    </p:extLst>
  </p:cSld>
  <p:clrMapOvr>
    <a:masterClrMapping/>
  </p:clrMapOvr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1_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PSI-Powerpoint-Master Calibri V2</Template>
  <TotalTime>0</TotalTime>
  <Words>84</Words>
  <Application>Microsoft Office PowerPoint</Application>
  <PresentationFormat>On-screen Show (4:3)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ＭＳ Ｐゴシック</vt:lpstr>
      <vt:lpstr>Arial</vt:lpstr>
      <vt:lpstr>Arial Narrow</vt:lpstr>
      <vt:lpstr>Calibri</vt:lpstr>
      <vt:lpstr>Candara</vt:lpstr>
      <vt:lpstr>Franklin Gothic Book</vt:lpstr>
      <vt:lpstr>Georgia</vt:lpstr>
      <vt:lpstr>Rockwell</vt:lpstr>
      <vt:lpstr>Symbol</vt:lpstr>
      <vt:lpstr>Times</vt:lpstr>
      <vt:lpstr>ヒラギノ角ゴ Pro W3</vt:lpstr>
      <vt:lpstr>PSI-Powerpoint-Master Calibri V2</vt:lpstr>
      <vt:lpstr>1_PSI-Powerpoint-Master Calibri V2</vt:lpstr>
      <vt:lpstr>Education and Training at SINQ</vt:lpstr>
      <vt:lpstr>Scientists for the future</vt:lpstr>
      <vt:lpstr>PowerPoint Presentation</vt:lpstr>
      <vt:lpstr>PowerPoint Presentation</vt:lpstr>
      <vt:lpstr>PowerPoint Presentation</vt:lpstr>
    </vt:vector>
  </TitlesOfParts>
  <Company>Paul Scherrer Institut [PSI.CH]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Aktueller Power Point Vortrag  «Das PSI in Kürze»</dc:title>
  <dc:creator>Paul Scherrer Instiut</dc:creator>
  <cp:lastModifiedBy>Niedermayer Christof</cp:lastModifiedBy>
  <cp:revision>321</cp:revision>
  <cp:lastPrinted>2019-04-17T05:58:40Z</cp:lastPrinted>
  <dcterms:created xsi:type="dcterms:W3CDTF">2015-06-09T12:31:54Z</dcterms:created>
  <dcterms:modified xsi:type="dcterms:W3CDTF">2019-06-23T07:55:35Z</dcterms:modified>
</cp:coreProperties>
</file>