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0"/>
  </p:notesMasterIdLst>
  <p:sldIdLst>
    <p:sldId id="349" r:id="rId3"/>
    <p:sldId id="350" r:id="rId4"/>
    <p:sldId id="351" r:id="rId5"/>
    <p:sldId id="352" r:id="rId6"/>
    <p:sldId id="353" r:id="rId7"/>
    <p:sldId id="354" r:id="rId8"/>
    <p:sldId id="35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4" autoAdjust="0"/>
    <p:restoredTop sz="93243" autoAdjust="0"/>
  </p:normalViewPr>
  <p:slideViewPr>
    <p:cSldViewPr>
      <p:cViewPr varScale="1">
        <p:scale>
          <a:sx n="103" d="100"/>
          <a:sy n="103" d="100"/>
        </p:scale>
        <p:origin x="184" y="41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2019-06-27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27/06/2019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2019-06-27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Status of cryomodule installation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Felix Schlander </a:t>
            </a:r>
          </a:p>
          <a:p>
            <a:pPr defTabSz="315314"/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2019-06-25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dirty="0"/>
              <a:t>We have drilled 480 holes to mount the cryomodule supports in the tunnel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69AF-9052-B840-840B-09247BF3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81FF8-53EB-1742-9ECD-854F9FBB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BF8CB-F498-CD4A-AC22-9C251ADA9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329D0-12B3-2041-9B49-43378CFDAA65}"/>
              </a:ext>
            </a:extLst>
          </p:cNvPr>
          <p:cNvSpPr txBox="1"/>
          <p:nvPr/>
        </p:nvSpPr>
        <p:spPr>
          <a:xfrm>
            <a:off x="9984432" y="4077072"/>
            <a:ext cx="2376264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2000" dirty="0"/>
              <a:t>… or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2AB64-F548-8A44-9103-7414FDA1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4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DA60-1EF8-EE4B-80E0-C626478B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Mechanical</a:t>
            </a:r>
            <a:r>
              <a:rPr lang="sv-SE" dirty="0"/>
              <a:t> support </a:t>
            </a:r>
            <a:r>
              <a:rPr lang="sv-SE" dirty="0" err="1"/>
              <a:t>fabrication</a:t>
            </a:r>
            <a:r>
              <a:rPr lang="sv-SE" dirty="0"/>
              <a:t> – </a:t>
            </a:r>
            <a:r>
              <a:rPr lang="sv-SE" dirty="0" err="1"/>
              <a:t>spoke</a:t>
            </a:r>
            <a:r>
              <a:rPr lang="sv-SE" dirty="0"/>
              <a:t> </a:t>
            </a:r>
            <a:r>
              <a:rPr lang="sv-SE" dirty="0" err="1"/>
              <a:t>prototype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AFAC3-C254-0846-B6AC-AC71692F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0FB3-63F1-FE4A-A8EB-B96310C36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E12F5-8280-2041-A9F9-DF3AC29A9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484784"/>
            <a:ext cx="5280587" cy="3960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76A94-A0B5-5646-8F97-0F554C633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5820" y="2147316"/>
            <a:ext cx="5129808" cy="384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3A58D-843B-0F45-BDDB-EF7ECDE40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2589" y="2147315"/>
            <a:ext cx="5129810" cy="384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9B0D6-4A92-864D-869F-DCA1304C0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848" y="1506087"/>
            <a:ext cx="5956852" cy="44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80DC-C716-154C-853F-FACEB1B1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Mechanical</a:t>
            </a:r>
            <a:r>
              <a:rPr lang="sv-SE" dirty="0"/>
              <a:t> support </a:t>
            </a:r>
            <a:r>
              <a:rPr lang="sv-SE" dirty="0" err="1"/>
              <a:t>fabrication</a:t>
            </a:r>
            <a:r>
              <a:rPr lang="sv-SE" dirty="0"/>
              <a:t> - </a:t>
            </a:r>
            <a:r>
              <a:rPr lang="sv-SE" dirty="0" err="1"/>
              <a:t>elliptical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3983D-727D-724E-AD03-A3526EEE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ACAE9-EDA7-2F47-B035-7AE861824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28478-829A-DB43-9C64-036B20345E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3" y="1839464"/>
            <a:ext cx="5767787" cy="432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37A11-A653-EA41-BF0E-5AD66FFE3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30" y="1839464"/>
            <a:ext cx="5791790" cy="43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09B-4DA2-9943-9B3C-B79F24EE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impressions from the site (from last </a:t>
            </a:r>
            <a:r>
              <a:rPr lang="sv-SE" dirty="0" err="1"/>
              <a:t>week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0F9B-B9D4-F547-B87F-FF441575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12E2F-5DED-CB4C-AE63-8FE368C551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5F54C-03D6-884A-8271-8C81201A38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7548331" cy="56612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6CB4F9-5919-7347-867B-97F37755A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90718"/>
            <a:ext cx="7572333" cy="567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F8619-E14F-3143-8D22-3268D13CA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933970"/>
            <a:ext cx="7548331" cy="5661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C968D0-F76E-8C4C-8787-F034F70BFA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908720"/>
            <a:ext cx="7572333" cy="5679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DC4B36-6B8E-8D46-8097-C2D14D8CF81A}"/>
              </a:ext>
            </a:extLst>
          </p:cNvPr>
          <p:cNvSpPr txBox="1"/>
          <p:nvPr/>
        </p:nvSpPr>
        <p:spPr>
          <a:xfrm>
            <a:off x="10716126" y="733124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EF852B-686F-D444-A476-7B87ECFA27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915162"/>
            <a:ext cx="7539741" cy="56548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D64FC7-E706-A342-8989-0A61130996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915162"/>
            <a:ext cx="7552637" cy="5664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3B7F9C-625F-8A45-8593-122EBA6854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933970"/>
            <a:ext cx="7500325" cy="5625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6E27AC-0A5F-3F45-8389-19F2BA44E6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48" y="923216"/>
            <a:ext cx="7524328" cy="5643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1B5BDC-A4DF-1442-B0DF-A4E37C6649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600" y="903724"/>
            <a:ext cx="7559824" cy="56698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E60CF8-A329-4B4D-BEEB-9FAB3DD7DE6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921755"/>
            <a:ext cx="7557995" cy="56684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7A3E19-248F-DD49-8464-D370629C45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890718"/>
            <a:ext cx="7602609" cy="57019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1F2D0A-3C21-2A4D-A4DB-416F9F4B97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4" y="890718"/>
            <a:ext cx="7557995" cy="56684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9660D7-5B6E-6F41-B195-28C4BC2E8D4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933970"/>
            <a:ext cx="7562282" cy="56717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C4FE8B-D067-0041-B8BD-0D7E9A8F814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348" y="921727"/>
            <a:ext cx="7578606" cy="56839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9E07FCA-C02F-BF41-A296-AFC9D2ABD43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618" y="921726"/>
            <a:ext cx="7557995" cy="56684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FD5A39D-68C1-8049-B9D7-E45161C7E1C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651" y="902144"/>
            <a:ext cx="7551059" cy="56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4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98BC-3814-BF42-8DDD-F1122189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4FB5-AF06-C44D-96AA-5067367EB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4800" dirty="0" err="1"/>
              <a:t>Thank</a:t>
            </a:r>
            <a:r>
              <a:rPr lang="sv-SE" sz="4800" dirty="0"/>
              <a:t> </a:t>
            </a:r>
            <a:r>
              <a:rPr lang="sv-SE" sz="4800" dirty="0" err="1"/>
              <a:t>you</a:t>
            </a:r>
            <a:endParaRPr lang="sv-SE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ACEBE-C275-CB4E-891C-C5069EAA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A2F48-71F4-704B-8569-44CD93F2A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4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36</TotalTime>
  <Words>56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Office-tema</vt:lpstr>
      <vt:lpstr>2_Anpassad formgivning</vt:lpstr>
      <vt:lpstr>Status of cryomodule installation</vt:lpstr>
      <vt:lpstr>PowerPoint Presentation</vt:lpstr>
      <vt:lpstr>PowerPoint Presentation</vt:lpstr>
      <vt:lpstr>Mechanical support fabrication – spoke prototype</vt:lpstr>
      <vt:lpstr>Mechanical support fabrication - elliptical</vt:lpstr>
      <vt:lpstr>Some impressions from the site (from last week)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cryomodule installation</dc:title>
  <dc:creator>Felix Schlander</dc:creator>
  <cp:lastModifiedBy>Felix Schlander</cp:lastModifiedBy>
  <cp:revision>7</cp:revision>
  <dcterms:created xsi:type="dcterms:W3CDTF">2019-06-25T07:03:09Z</dcterms:created>
  <dcterms:modified xsi:type="dcterms:W3CDTF">2019-06-27T06:43:23Z</dcterms:modified>
</cp:coreProperties>
</file>