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6" r:id="rId2"/>
  </p:sldMasterIdLst>
  <p:notesMasterIdLst>
    <p:notesMasterId r:id="rId12"/>
  </p:notesMasterIdLst>
  <p:sldIdLst>
    <p:sldId id="349" r:id="rId3"/>
    <p:sldId id="350" r:id="rId4"/>
    <p:sldId id="351" r:id="rId5"/>
    <p:sldId id="352" r:id="rId6"/>
    <p:sldId id="354" r:id="rId7"/>
    <p:sldId id="355" r:id="rId8"/>
    <p:sldId id="358" r:id="rId9"/>
    <p:sldId id="359" r:id="rId10"/>
    <p:sldId id="360" r:id="rId1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1117"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BFBFBF"/>
    <a:srgbClr val="1E9FDB"/>
    <a:srgbClr val="76D6FF"/>
    <a:srgbClr val="0094CA"/>
    <a:srgbClr val="13A1DD"/>
    <a:srgbClr val="FFFFFF"/>
    <a:srgbClr val="13A0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86" autoAdjust="0"/>
    <p:restoredTop sz="93243" autoAdjust="0"/>
  </p:normalViewPr>
  <p:slideViewPr>
    <p:cSldViewPr>
      <p:cViewPr varScale="1">
        <p:scale>
          <a:sx n="131" d="100"/>
          <a:sy n="131" d="100"/>
        </p:scale>
        <p:origin x="216" y="720"/>
      </p:cViewPr>
      <p:guideLst>
        <p:guide pos="3840"/>
        <p:guide orient="horz" pos="1117"/>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55" d="100"/>
          <a:sy n="155" d="100"/>
        </p:scale>
        <p:origin x="-6728"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153C8F-242A-644F-BFCC-8376A288C6DE}"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en-US"/>
        </a:p>
      </dgm:t>
    </dgm:pt>
    <dgm:pt modelId="{74FDD917-73AC-3644-A70E-AC2FEAB1F7E9}">
      <dgm:prSet phldrT="[Text]" custT="1"/>
      <dgm:spPr/>
      <dgm:t>
        <a:bodyPr/>
        <a:lstStyle/>
        <a:p>
          <a:r>
            <a:rPr lang="en-US" sz="2100" b="1" dirty="0"/>
            <a:t>Preparations and Execution</a:t>
          </a:r>
        </a:p>
      </dgm:t>
    </dgm:pt>
    <dgm:pt modelId="{B692258B-2F8D-8141-804D-801E030F5440}" type="parTrans" cxnId="{EDE03ADE-BB87-7546-A712-AA5CFA2A4A4B}">
      <dgm:prSet/>
      <dgm:spPr/>
      <dgm:t>
        <a:bodyPr/>
        <a:lstStyle/>
        <a:p>
          <a:endParaRPr lang="en-US"/>
        </a:p>
      </dgm:t>
    </dgm:pt>
    <dgm:pt modelId="{8C430BB5-D213-9F48-A162-803443A3BE6C}" type="sibTrans" cxnId="{EDE03ADE-BB87-7546-A712-AA5CFA2A4A4B}">
      <dgm:prSet/>
      <dgm:spPr/>
      <dgm:t>
        <a:bodyPr/>
        <a:lstStyle/>
        <a:p>
          <a:endParaRPr lang="en-US"/>
        </a:p>
      </dgm:t>
    </dgm:pt>
    <dgm:pt modelId="{7A3D3148-705E-5E40-AD72-088EF91C7577}">
      <dgm:prSet phldrT="[Text]" custT="1"/>
      <dgm:spPr/>
      <dgm:t>
        <a:bodyPr/>
        <a:lstStyle/>
        <a:p>
          <a:r>
            <a:rPr lang="en-US" sz="1400" b="1" dirty="0"/>
            <a:t>Subsystems (Hardware)</a:t>
          </a:r>
          <a:endParaRPr lang="en-US" sz="1400" dirty="0"/>
        </a:p>
      </dgm:t>
    </dgm:pt>
    <dgm:pt modelId="{74B58F5C-81EA-914E-86E7-D0DF743D76DA}" type="parTrans" cxnId="{56EC2F7D-E816-CB47-A369-18CF7B84C16A}">
      <dgm:prSet/>
      <dgm:spPr/>
      <dgm:t>
        <a:bodyPr/>
        <a:lstStyle/>
        <a:p>
          <a:endParaRPr lang="en-US"/>
        </a:p>
      </dgm:t>
    </dgm:pt>
    <dgm:pt modelId="{7F22C8C1-3ACC-A449-8482-7F1CB0D1CB7E}" type="sibTrans" cxnId="{56EC2F7D-E816-CB47-A369-18CF7B84C16A}">
      <dgm:prSet/>
      <dgm:spPr/>
      <dgm:t>
        <a:bodyPr/>
        <a:lstStyle/>
        <a:p>
          <a:endParaRPr lang="en-US"/>
        </a:p>
      </dgm:t>
    </dgm:pt>
    <dgm:pt modelId="{5024D457-9396-8B48-AE89-37D6F3744500}">
      <dgm:prSet phldrT="[Text]" custT="1"/>
      <dgm:spPr>
        <a:solidFill>
          <a:schemeClr val="accent2"/>
        </a:solidFill>
      </dgm:spPr>
      <dgm:t>
        <a:bodyPr/>
        <a:lstStyle/>
        <a:p>
          <a:r>
            <a:rPr lang="en-US" sz="2100" b="1" dirty="0"/>
            <a:t>Interfaces</a:t>
          </a:r>
          <a:endParaRPr lang="en-US" sz="2100" dirty="0"/>
        </a:p>
      </dgm:t>
    </dgm:pt>
    <dgm:pt modelId="{A14AA146-8D6C-1945-8EF5-D615B4896E8E}" type="parTrans" cxnId="{70C56D03-8575-0943-B6B6-01D170D4719C}">
      <dgm:prSet/>
      <dgm:spPr/>
      <dgm:t>
        <a:bodyPr/>
        <a:lstStyle/>
        <a:p>
          <a:endParaRPr lang="en-US"/>
        </a:p>
      </dgm:t>
    </dgm:pt>
    <dgm:pt modelId="{E70FD572-B0EF-1F42-9021-E3EC9855CC67}" type="sibTrans" cxnId="{70C56D03-8575-0943-B6B6-01D170D4719C}">
      <dgm:prSet/>
      <dgm:spPr/>
      <dgm:t>
        <a:bodyPr/>
        <a:lstStyle/>
        <a:p>
          <a:endParaRPr lang="en-US"/>
        </a:p>
      </dgm:t>
    </dgm:pt>
    <dgm:pt modelId="{DE4445E1-97F2-5C4E-89F6-428BDF4F0D7F}">
      <dgm:prSet phldrT="[Text]" custT="1"/>
      <dgm:spPr/>
      <dgm:t>
        <a:bodyPr/>
        <a:lstStyle/>
        <a:p>
          <a:r>
            <a:rPr lang="en-US" sz="1400" b="1" dirty="0"/>
            <a:t>All interface related issues</a:t>
          </a:r>
          <a:endParaRPr lang="en-US" sz="1400" dirty="0"/>
        </a:p>
      </dgm:t>
    </dgm:pt>
    <dgm:pt modelId="{63E57E0A-0882-D042-87C8-7BB3AF3BA385}" type="parTrans" cxnId="{C6BAD322-168F-9047-B59E-50B407DFDFF2}">
      <dgm:prSet/>
      <dgm:spPr/>
      <dgm:t>
        <a:bodyPr/>
        <a:lstStyle/>
        <a:p>
          <a:endParaRPr lang="en-US"/>
        </a:p>
      </dgm:t>
    </dgm:pt>
    <dgm:pt modelId="{3C5304F6-A7ED-9C4C-B0D6-34C1AE472737}" type="sibTrans" cxnId="{C6BAD322-168F-9047-B59E-50B407DFDFF2}">
      <dgm:prSet/>
      <dgm:spPr/>
      <dgm:t>
        <a:bodyPr/>
        <a:lstStyle/>
        <a:p>
          <a:endParaRPr lang="en-US"/>
        </a:p>
      </dgm:t>
    </dgm:pt>
    <dgm:pt modelId="{0B3A85CF-0C59-A942-B174-75D403691A0C}">
      <dgm:prSet phldrT="[Text]" custT="1"/>
      <dgm:spPr>
        <a:solidFill>
          <a:schemeClr val="accent3"/>
        </a:solidFill>
      </dgm:spPr>
      <dgm:t>
        <a:bodyPr/>
        <a:lstStyle/>
        <a:p>
          <a:r>
            <a:rPr lang="en-US" sz="2100" b="1" dirty="0"/>
            <a:t>Planning and Coordination</a:t>
          </a:r>
          <a:endParaRPr lang="en-US" sz="2100" dirty="0"/>
        </a:p>
      </dgm:t>
    </dgm:pt>
    <dgm:pt modelId="{B8756FE7-7D6B-2344-871B-FD327598E7E7}" type="parTrans" cxnId="{7AB20D3C-4EFB-4A44-BAA0-23B9561D95A7}">
      <dgm:prSet/>
      <dgm:spPr/>
      <dgm:t>
        <a:bodyPr/>
        <a:lstStyle/>
        <a:p>
          <a:endParaRPr lang="en-US"/>
        </a:p>
      </dgm:t>
    </dgm:pt>
    <dgm:pt modelId="{6EF3E167-23A7-9544-A91E-273F7FB24A8E}" type="sibTrans" cxnId="{7AB20D3C-4EFB-4A44-BAA0-23B9561D95A7}">
      <dgm:prSet/>
      <dgm:spPr/>
      <dgm:t>
        <a:bodyPr/>
        <a:lstStyle/>
        <a:p>
          <a:endParaRPr lang="en-US"/>
        </a:p>
      </dgm:t>
    </dgm:pt>
    <dgm:pt modelId="{60ADB9FC-99A2-FB4E-880A-933B4D9724C4}">
      <dgm:prSet phldrT="[Text]" custT="1"/>
      <dgm:spPr/>
      <dgm:t>
        <a:bodyPr/>
        <a:lstStyle/>
        <a:p>
          <a:r>
            <a:rPr lang="en-US" sz="1400" b="1" dirty="0"/>
            <a:t>Planning/Coordination Strategy</a:t>
          </a:r>
          <a:endParaRPr lang="en-US" sz="1400" dirty="0"/>
        </a:p>
      </dgm:t>
    </dgm:pt>
    <dgm:pt modelId="{F8532F64-6701-B445-AD4D-9DC0F7A1D67C}" type="parTrans" cxnId="{01CAC9DA-77BF-A54A-855A-1547356A92EE}">
      <dgm:prSet/>
      <dgm:spPr/>
      <dgm:t>
        <a:bodyPr/>
        <a:lstStyle/>
        <a:p>
          <a:endParaRPr lang="en-US"/>
        </a:p>
      </dgm:t>
    </dgm:pt>
    <dgm:pt modelId="{1EC7DAF5-2FA8-934B-929B-ECA9A9293C30}" type="sibTrans" cxnId="{01CAC9DA-77BF-A54A-855A-1547356A92EE}">
      <dgm:prSet/>
      <dgm:spPr/>
      <dgm:t>
        <a:bodyPr/>
        <a:lstStyle/>
        <a:p>
          <a:endParaRPr lang="en-US"/>
        </a:p>
      </dgm:t>
    </dgm:pt>
    <dgm:pt modelId="{5E4207A1-E0B2-3C4C-8FED-073D43E75B3A}">
      <dgm:prSet custT="1"/>
      <dgm:spPr/>
      <dgm:t>
        <a:bodyPr/>
        <a:lstStyle/>
        <a:p>
          <a:r>
            <a:rPr lang="en-US" sz="1400" b="1" dirty="0"/>
            <a:t>Integration</a:t>
          </a:r>
        </a:p>
      </dgm:t>
    </dgm:pt>
    <dgm:pt modelId="{1EDA65FF-135C-A149-9B1E-27BAD28D7AE1}" type="parTrans" cxnId="{260F5790-9A0B-1043-9AA1-A654B946CA34}">
      <dgm:prSet/>
      <dgm:spPr/>
      <dgm:t>
        <a:bodyPr/>
        <a:lstStyle/>
        <a:p>
          <a:endParaRPr lang="en-US"/>
        </a:p>
      </dgm:t>
    </dgm:pt>
    <dgm:pt modelId="{C90579CC-D525-FA41-89D8-0E938BADE3BE}" type="sibTrans" cxnId="{260F5790-9A0B-1043-9AA1-A654B946CA34}">
      <dgm:prSet/>
      <dgm:spPr/>
      <dgm:t>
        <a:bodyPr/>
        <a:lstStyle/>
        <a:p>
          <a:endParaRPr lang="en-US"/>
        </a:p>
      </dgm:t>
    </dgm:pt>
    <dgm:pt modelId="{E3E7C69E-4532-E24B-9D5C-14BC098150DD}">
      <dgm:prSet custT="1"/>
      <dgm:spPr/>
      <dgm:t>
        <a:bodyPr/>
        <a:lstStyle/>
        <a:p>
          <a:r>
            <a:rPr lang="en-US" sz="1400" b="1" dirty="0"/>
            <a:t>Software</a:t>
          </a:r>
        </a:p>
      </dgm:t>
    </dgm:pt>
    <dgm:pt modelId="{6902BEA9-66EF-CF4A-8567-04D759B524E3}" type="parTrans" cxnId="{AF4799BD-1B9E-6148-8F9F-22F7C86B4530}">
      <dgm:prSet/>
      <dgm:spPr/>
      <dgm:t>
        <a:bodyPr/>
        <a:lstStyle/>
        <a:p>
          <a:endParaRPr lang="en-US"/>
        </a:p>
      </dgm:t>
    </dgm:pt>
    <dgm:pt modelId="{FE2C0D45-B8FB-484B-A80F-163C3328CC2B}" type="sibTrans" cxnId="{AF4799BD-1B9E-6148-8F9F-22F7C86B4530}">
      <dgm:prSet/>
      <dgm:spPr/>
      <dgm:t>
        <a:bodyPr/>
        <a:lstStyle/>
        <a:p>
          <a:endParaRPr lang="en-US"/>
        </a:p>
      </dgm:t>
    </dgm:pt>
    <dgm:pt modelId="{40204999-EA2C-7940-8E7A-0F7B428B91D2}">
      <dgm:prSet custT="1"/>
      <dgm:spPr/>
      <dgm:t>
        <a:bodyPr/>
        <a:lstStyle/>
        <a:p>
          <a:r>
            <a:rPr lang="en-US" sz="1400" b="1" dirty="0"/>
            <a:t>Performance</a:t>
          </a:r>
        </a:p>
      </dgm:t>
    </dgm:pt>
    <dgm:pt modelId="{6824E87C-C571-274F-911C-D3270658C61E}" type="parTrans" cxnId="{9419A6DF-390F-6E48-8C70-ED6925DDDB61}">
      <dgm:prSet/>
      <dgm:spPr/>
      <dgm:t>
        <a:bodyPr/>
        <a:lstStyle/>
        <a:p>
          <a:endParaRPr lang="en-US"/>
        </a:p>
      </dgm:t>
    </dgm:pt>
    <dgm:pt modelId="{1CC6F395-7EB6-E046-9CCD-6FD49AAE93C7}" type="sibTrans" cxnId="{9419A6DF-390F-6E48-8C70-ED6925DDDB61}">
      <dgm:prSet/>
      <dgm:spPr/>
      <dgm:t>
        <a:bodyPr/>
        <a:lstStyle/>
        <a:p>
          <a:endParaRPr lang="en-US"/>
        </a:p>
      </dgm:t>
    </dgm:pt>
    <dgm:pt modelId="{F7751B76-16B1-2249-BD7B-8183E2AE65BB}">
      <dgm:prSet custT="1"/>
      <dgm:spPr/>
      <dgm:t>
        <a:bodyPr/>
        <a:lstStyle/>
        <a:p>
          <a:r>
            <a:rPr lang="en-US" sz="1400" b="1" dirty="0"/>
            <a:t>Operation</a:t>
          </a:r>
        </a:p>
      </dgm:t>
    </dgm:pt>
    <dgm:pt modelId="{4E15131B-AA1E-1643-9CCB-F3EDE98BD67F}" type="parTrans" cxnId="{47255C98-2B52-C645-92D5-62FB1EA30E8C}">
      <dgm:prSet/>
      <dgm:spPr/>
      <dgm:t>
        <a:bodyPr/>
        <a:lstStyle/>
        <a:p>
          <a:endParaRPr lang="en-US"/>
        </a:p>
      </dgm:t>
    </dgm:pt>
    <dgm:pt modelId="{8440D3C1-8724-A743-B554-7DC3CF0F2191}" type="sibTrans" cxnId="{47255C98-2B52-C645-92D5-62FB1EA30E8C}">
      <dgm:prSet/>
      <dgm:spPr/>
      <dgm:t>
        <a:bodyPr/>
        <a:lstStyle/>
        <a:p>
          <a:endParaRPr lang="en-US"/>
        </a:p>
      </dgm:t>
    </dgm:pt>
    <dgm:pt modelId="{54ECF3F0-5FD1-FC40-B1F6-0F81993B8E72}">
      <dgm:prSet custT="1"/>
      <dgm:spPr/>
      <dgm:t>
        <a:bodyPr/>
        <a:lstStyle/>
        <a:p>
          <a:r>
            <a:rPr lang="en-US" sz="1400" b="1" dirty="0"/>
            <a:t>Other issues</a:t>
          </a:r>
        </a:p>
      </dgm:t>
    </dgm:pt>
    <dgm:pt modelId="{87DE47B1-4653-3744-9C36-644C48A5C844}" type="parTrans" cxnId="{20BFAA54-3B85-994D-A155-B9AA884929CF}">
      <dgm:prSet/>
      <dgm:spPr/>
      <dgm:t>
        <a:bodyPr/>
        <a:lstStyle/>
        <a:p>
          <a:endParaRPr lang="en-US"/>
        </a:p>
      </dgm:t>
    </dgm:pt>
    <dgm:pt modelId="{1D260D84-8848-E645-8B02-1A90503BA01C}" type="sibTrans" cxnId="{20BFAA54-3B85-994D-A155-B9AA884929CF}">
      <dgm:prSet/>
      <dgm:spPr/>
      <dgm:t>
        <a:bodyPr/>
        <a:lstStyle/>
        <a:p>
          <a:endParaRPr lang="en-US"/>
        </a:p>
      </dgm:t>
    </dgm:pt>
    <dgm:pt modelId="{7C022AF7-6B41-1C41-8D0B-49E86F001E2D}">
      <dgm:prSet custT="1"/>
      <dgm:spPr/>
      <dgm:t>
        <a:bodyPr/>
        <a:lstStyle/>
        <a:p>
          <a:r>
            <a:rPr lang="en-US" sz="1400" b="1" dirty="0"/>
            <a:t>Control Room environment</a:t>
          </a:r>
        </a:p>
      </dgm:t>
    </dgm:pt>
    <dgm:pt modelId="{DE43DC75-C42A-C449-AA82-D6E1169B85BE}" type="parTrans" cxnId="{2B92C5B6-6F60-DB42-AD0F-4511A737577A}">
      <dgm:prSet/>
      <dgm:spPr/>
      <dgm:t>
        <a:bodyPr/>
        <a:lstStyle/>
        <a:p>
          <a:endParaRPr lang="en-US"/>
        </a:p>
      </dgm:t>
    </dgm:pt>
    <dgm:pt modelId="{50D47C6D-F8EE-1647-8B49-F62D93D4D0EF}" type="sibTrans" cxnId="{2B92C5B6-6F60-DB42-AD0F-4511A737577A}">
      <dgm:prSet/>
      <dgm:spPr/>
      <dgm:t>
        <a:bodyPr/>
        <a:lstStyle/>
        <a:p>
          <a:endParaRPr lang="en-US"/>
        </a:p>
      </dgm:t>
    </dgm:pt>
    <dgm:pt modelId="{352D7FF4-6B38-524D-B630-BD23941ECE40}">
      <dgm:prSet custT="1"/>
      <dgm:spPr/>
      <dgm:t>
        <a:bodyPr/>
        <a:lstStyle/>
        <a:p>
          <a:r>
            <a:rPr lang="en-US" sz="1400" b="1" dirty="0"/>
            <a:t>Meetings</a:t>
          </a:r>
        </a:p>
      </dgm:t>
    </dgm:pt>
    <dgm:pt modelId="{00972428-FE60-B64E-968D-359DB9EAFAA2}" type="parTrans" cxnId="{82109298-7211-594B-AF83-23F461331182}">
      <dgm:prSet/>
      <dgm:spPr/>
      <dgm:t>
        <a:bodyPr/>
        <a:lstStyle/>
        <a:p>
          <a:endParaRPr lang="en-US"/>
        </a:p>
      </dgm:t>
    </dgm:pt>
    <dgm:pt modelId="{A6DAF3EE-48BE-2849-B801-64870070F24E}" type="sibTrans" cxnId="{82109298-7211-594B-AF83-23F461331182}">
      <dgm:prSet/>
      <dgm:spPr/>
      <dgm:t>
        <a:bodyPr/>
        <a:lstStyle/>
        <a:p>
          <a:endParaRPr lang="en-US"/>
        </a:p>
      </dgm:t>
    </dgm:pt>
    <dgm:pt modelId="{D5BECEF3-341E-B841-9FE0-154F15DCE3C5}">
      <dgm:prSet custT="1"/>
      <dgm:spPr/>
      <dgm:t>
        <a:bodyPr/>
        <a:lstStyle/>
        <a:p>
          <a:r>
            <a:rPr lang="en-US" sz="1400" b="1" dirty="0"/>
            <a:t>Communication</a:t>
          </a:r>
        </a:p>
      </dgm:t>
    </dgm:pt>
    <dgm:pt modelId="{508B4FD0-40FE-5641-981B-F454FC868256}" type="parTrans" cxnId="{705EEEEF-C30F-974E-A1C7-8048336B2B51}">
      <dgm:prSet/>
      <dgm:spPr/>
      <dgm:t>
        <a:bodyPr/>
        <a:lstStyle/>
        <a:p>
          <a:endParaRPr lang="en-US"/>
        </a:p>
      </dgm:t>
    </dgm:pt>
    <dgm:pt modelId="{8F0D2DB7-6A65-B045-BEAA-0C85AAAEE46E}" type="sibTrans" cxnId="{705EEEEF-C30F-974E-A1C7-8048336B2B51}">
      <dgm:prSet/>
      <dgm:spPr/>
      <dgm:t>
        <a:bodyPr/>
        <a:lstStyle/>
        <a:p>
          <a:endParaRPr lang="en-US"/>
        </a:p>
      </dgm:t>
    </dgm:pt>
    <dgm:pt modelId="{B9B679D8-4122-DF48-968E-65D4997DB709}">
      <dgm:prSet custT="1"/>
      <dgm:spPr/>
      <dgm:t>
        <a:bodyPr/>
        <a:lstStyle/>
        <a:p>
          <a:r>
            <a:rPr lang="en-US" sz="1400" b="1" dirty="0"/>
            <a:t>Spares</a:t>
          </a:r>
        </a:p>
      </dgm:t>
    </dgm:pt>
    <dgm:pt modelId="{3F2CDDFD-30FE-A04A-85FE-6123ABE395F8}" type="parTrans" cxnId="{61736498-0090-8C43-82B2-74FE3202F51D}">
      <dgm:prSet/>
      <dgm:spPr/>
      <dgm:t>
        <a:bodyPr/>
        <a:lstStyle/>
        <a:p>
          <a:endParaRPr lang="en-US"/>
        </a:p>
      </dgm:t>
    </dgm:pt>
    <dgm:pt modelId="{2592F34D-BD71-FB48-B673-861C52291D4F}" type="sibTrans" cxnId="{61736498-0090-8C43-82B2-74FE3202F51D}">
      <dgm:prSet/>
      <dgm:spPr/>
      <dgm:t>
        <a:bodyPr/>
        <a:lstStyle/>
        <a:p>
          <a:endParaRPr lang="en-US"/>
        </a:p>
      </dgm:t>
    </dgm:pt>
    <dgm:pt modelId="{CB5BD5B0-3FAA-B348-935A-91C3D3454471}" type="pres">
      <dgm:prSet presAssocID="{12153C8F-242A-644F-BFCC-8376A288C6DE}" presName="Name0" presStyleCnt="0">
        <dgm:presLayoutVars>
          <dgm:dir/>
          <dgm:animLvl val="lvl"/>
          <dgm:resizeHandles val="exact"/>
        </dgm:presLayoutVars>
      </dgm:prSet>
      <dgm:spPr/>
    </dgm:pt>
    <dgm:pt modelId="{98EEE053-B8C2-9446-A8C6-2314A0F39881}" type="pres">
      <dgm:prSet presAssocID="{74FDD917-73AC-3644-A70E-AC2FEAB1F7E9}" presName="linNode" presStyleCnt="0"/>
      <dgm:spPr/>
    </dgm:pt>
    <dgm:pt modelId="{BFE23343-379F-6148-B10E-A1E0B658B47C}" type="pres">
      <dgm:prSet presAssocID="{74FDD917-73AC-3644-A70E-AC2FEAB1F7E9}" presName="parentText" presStyleLbl="node1" presStyleIdx="0" presStyleCnt="3">
        <dgm:presLayoutVars>
          <dgm:chMax val="1"/>
          <dgm:bulletEnabled val="1"/>
        </dgm:presLayoutVars>
      </dgm:prSet>
      <dgm:spPr/>
    </dgm:pt>
    <dgm:pt modelId="{151A577D-526B-3D4F-98AB-038A853A53CD}" type="pres">
      <dgm:prSet presAssocID="{74FDD917-73AC-3644-A70E-AC2FEAB1F7E9}" presName="descendantText" presStyleLbl="alignAccFollowNode1" presStyleIdx="0" presStyleCnt="3" custScaleX="75421" custScaleY="166353">
        <dgm:presLayoutVars>
          <dgm:bulletEnabled val="1"/>
        </dgm:presLayoutVars>
      </dgm:prSet>
      <dgm:spPr/>
    </dgm:pt>
    <dgm:pt modelId="{E472E9D9-518F-224F-9DC8-F6239CA11F19}" type="pres">
      <dgm:prSet presAssocID="{8C430BB5-D213-9F48-A162-803443A3BE6C}" presName="sp" presStyleCnt="0"/>
      <dgm:spPr/>
    </dgm:pt>
    <dgm:pt modelId="{25E04E01-8E06-9F4E-BB48-67838923E9A1}" type="pres">
      <dgm:prSet presAssocID="{5024D457-9396-8B48-AE89-37D6F3744500}" presName="linNode" presStyleCnt="0"/>
      <dgm:spPr/>
    </dgm:pt>
    <dgm:pt modelId="{619F29CB-D6CB-B04A-BF75-C9B301D8FD04}" type="pres">
      <dgm:prSet presAssocID="{5024D457-9396-8B48-AE89-37D6F3744500}" presName="parentText" presStyleLbl="node1" presStyleIdx="1" presStyleCnt="3">
        <dgm:presLayoutVars>
          <dgm:chMax val="1"/>
          <dgm:bulletEnabled val="1"/>
        </dgm:presLayoutVars>
      </dgm:prSet>
      <dgm:spPr/>
    </dgm:pt>
    <dgm:pt modelId="{AF83C02C-3FB3-6840-8E1F-50CE5F34371F}" type="pres">
      <dgm:prSet presAssocID="{5024D457-9396-8B48-AE89-37D6F3744500}" presName="descendantText" presStyleLbl="alignAccFollowNode1" presStyleIdx="1" presStyleCnt="3" custScaleX="75421" custScaleY="87127">
        <dgm:presLayoutVars>
          <dgm:bulletEnabled val="1"/>
        </dgm:presLayoutVars>
      </dgm:prSet>
      <dgm:spPr/>
    </dgm:pt>
    <dgm:pt modelId="{E832458A-026F-6E42-997C-ECA034BB4F56}" type="pres">
      <dgm:prSet presAssocID="{E70FD572-B0EF-1F42-9021-E3EC9855CC67}" presName="sp" presStyleCnt="0"/>
      <dgm:spPr/>
    </dgm:pt>
    <dgm:pt modelId="{89E38F65-F40E-BE44-AA1F-EAABBE49C564}" type="pres">
      <dgm:prSet presAssocID="{0B3A85CF-0C59-A942-B174-75D403691A0C}" presName="linNode" presStyleCnt="0"/>
      <dgm:spPr/>
    </dgm:pt>
    <dgm:pt modelId="{3F90508A-C25C-E144-A38E-E08EF98A1253}" type="pres">
      <dgm:prSet presAssocID="{0B3A85CF-0C59-A942-B174-75D403691A0C}" presName="parentText" presStyleLbl="node1" presStyleIdx="2" presStyleCnt="3">
        <dgm:presLayoutVars>
          <dgm:chMax val="1"/>
          <dgm:bulletEnabled val="1"/>
        </dgm:presLayoutVars>
      </dgm:prSet>
      <dgm:spPr/>
    </dgm:pt>
    <dgm:pt modelId="{504E109E-2644-294B-BB60-1B5D6AFD83BE}" type="pres">
      <dgm:prSet presAssocID="{0B3A85CF-0C59-A942-B174-75D403691A0C}" presName="descendantText" presStyleLbl="alignAccFollowNode1" presStyleIdx="2" presStyleCnt="3" custScaleX="75421" custScaleY="135850">
        <dgm:presLayoutVars>
          <dgm:bulletEnabled val="1"/>
        </dgm:presLayoutVars>
      </dgm:prSet>
      <dgm:spPr/>
    </dgm:pt>
  </dgm:ptLst>
  <dgm:cxnLst>
    <dgm:cxn modelId="{70C56D03-8575-0943-B6B6-01D170D4719C}" srcId="{12153C8F-242A-644F-BFCC-8376A288C6DE}" destId="{5024D457-9396-8B48-AE89-37D6F3744500}" srcOrd="1" destOrd="0" parTransId="{A14AA146-8D6C-1945-8EF5-D615B4896E8E}" sibTransId="{E70FD572-B0EF-1F42-9021-E3EC9855CC67}"/>
    <dgm:cxn modelId="{B4C4D70B-46BB-F945-807C-8D4F228316B3}" type="presOf" srcId="{352D7FF4-6B38-524D-B630-BD23941ECE40}" destId="{504E109E-2644-294B-BB60-1B5D6AFD83BE}" srcOrd="0" destOrd="1" presId="urn:microsoft.com/office/officeart/2005/8/layout/vList5"/>
    <dgm:cxn modelId="{C6BAD322-168F-9047-B59E-50B407DFDFF2}" srcId="{5024D457-9396-8B48-AE89-37D6F3744500}" destId="{DE4445E1-97F2-5C4E-89F6-428BDF4F0D7F}" srcOrd="0" destOrd="0" parTransId="{63E57E0A-0882-D042-87C8-7BB3AF3BA385}" sibTransId="{3C5304F6-A7ED-9C4C-B0D6-34C1AE472737}"/>
    <dgm:cxn modelId="{3279AF26-1336-A344-BCF9-6E22E009B9D5}" type="presOf" srcId="{74FDD917-73AC-3644-A70E-AC2FEAB1F7E9}" destId="{BFE23343-379F-6148-B10E-A1E0B658B47C}" srcOrd="0" destOrd="0" presId="urn:microsoft.com/office/officeart/2005/8/layout/vList5"/>
    <dgm:cxn modelId="{7AB20D3C-4EFB-4A44-BAA0-23B9561D95A7}" srcId="{12153C8F-242A-644F-BFCC-8376A288C6DE}" destId="{0B3A85CF-0C59-A942-B174-75D403691A0C}" srcOrd="2" destOrd="0" parTransId="{B8756FE7-7D6B-2344-871B-FD327598E7E7}" sibTransId="{6EF3E167-23A7-9544-A91E-273F7FB24A8E}"/>
    <dgm:cxn modelId="{9FB0CE3F-0927-7744-9D80-5A425031DBB0}" type="presOf" srcId="{D5BECEF3-341E-B841-9FE0-154F15DCE3C5}" destId="{504E109E-2644-294B-BB60-1B5D6AFD83BE}" srcOrd="0" destOrd="2" presId="urn:microsoft.com/office/officeart/2005/8/layout/vList5"/>
    <dgm:cxn modelId="{20BFAA54-3B85-994D-A155-B9AA884929CF}" srcId="{0B3A85CF-0C59-A942-B174-75D403691A0C}" destId="{54ECF3F0-5FD1-FC40-B1F6-0F81993B8E72}" srcOrd="3" destOrd="0" parTransId="{87DE47B1-4653-3744-9C36-644C48A5C844}" sibTransId="{1D260D84-8848-E645-8B02-1A90503BA01C}"/>
    <dgm:cxn modelId="{1450E16E-5995-2B4D-A13E-2345F9D085DE}" type="presOf" srcId="{0B3A85CF-0C59-A942-B174-75D403691A0C}" destId="{3F90508A-C25C-E144-A38E-E08EF98A1253}" srcOrd="0" destOrd="0" presId="urn:microsoft.com/office/officeart/2005/8/layout/vList5"/>
    <dgm:cxn modelId="{D868EE73-1D72-F843-863B-25A9CC8ADEB8}" type="presOf" srcId="{E3E7C69E-4532-E24B-9D5C-14BC098150DD}" destId="{151A577D-526B-3D4F-98AB-038A853A53CD}" srcOrd="0" destOrd="2" presId="urn:microsoft.com/office/officeart/2005/8/layout/vList5"/>
    <dgm:cxn modelId="{1C2DFA74-F9B6-A24E-AB31-D39708A8D159}" type="presOf" srcId="{60ADB9FC-99A2-FB4E-880A-933B4D9724C4}" destId="{504E109E-2644-294B-BB60-1B5D6AFD83BE}" srcOrd="0" destOrd="0" presId="urn:microsoft.com/office/officeart/2005/8/layout/vList5"/>
    <dgm:cxn modelId="{D885B777-868C-D749-8057-DC477B6EB905}" type="presOf" srcId="{F7751B76-16B1-2249-BD7B-8183E2AE65BB}" destId="{151A577D-526B-3D4F-98AB-038A853A53CD}" srcOrd="0" destOrd="4" presId="urn:microsoft.com/office/officeart/2005/8/layout/vList5"/>
    <dgm:cxn modelId="{A7278179-4536-2E40-A717-8C99C9EBDBC3}" type="presOf" srcId="{40204999-EA2C-7940-8E7A-0F7B428B91D2}" destId="{151A577D-526B-3D4F-98AB-038A853A53CD}" srcOrd="0" destOrd="3" presId="urn:microsoft.com/office/officeart/2005/8/layout/vList5"/>
    <dgm:cxn modelId="{C341847C-5746-C542-8D06-6A19FB2B11B1}" type="presOf" srcId="{5024D457-9396-8B48-AE89-37D6F3744500}" destId="{619F29CB-D6CB-B04A-BF75-C9B301D8FD04}" srcOrd="0" destOrd="0" presId="urn:microsoft.com/office/officeart/2005/8/layout/vList5"/>
    <dgm:cxn modelId="{56EC2F7D-E816-CB47-A369-18CF7B84C16A}" srcId="{74FDD917-73AC-3644-A70E-AC2FEAB1F7E9}" destId="{7A3D3148-705E-5E40-AD72-088EF91C7577}" srcOrd="0" destOrd="0" parTransId="{74B58F5C-81EA-914E-86E7-D0DF743D76DA}" sibTransId="{7F22C8C1-3ACC-A449-8482-7F1CB0D1CB7E}"/>
    <dgm:cxn modelId="{EFDEAA8C-B853-684B-B24C-C4FA0812C420}" type="presOf" srcId="{7A3D3148-705E-5E40-AD72-088EF91C7577}" destId="{151A577D-526B-3D4F-98AB-038A853A53CD}" srcOrd="0" destOrd="0" presId="urn:microsoft.com/office/officeart/2005/8/layout/vList5"/>
    <dgm:cxn modelId="{260F5790-9A0B-1043-9AA1-A654B946CA34}" srcId="{74FDD917-73AC-3644-A70E-AC2FEAB1F7E9}" destId="{5E4207A1-E0B2-3C4C-8FED-073D43E75B3A}" srcOrd="1" destOrd="0" parTransId="{1EDA65FF-135C-A149-9B1E-27BAD28D7AE1}" sibTransId="{C90579CC-D525-FA41-89D8-0E938BADE3BE}"/>
    <dgm:cxn modelId="{47255C98-2B52-C645-92D5-62FB1EA30E8C}" srcId="{74FDD917-73AC-3644-A70E-AC2FEAB1F7E9}" destId="{F7751B76-16B1-2249-BD7B-8183E2AE65BB}" srcOrd="4" destOrd="0" parTransId="{4E15131B-AA1E-1643-9CCB-F3EDE98BD67F}" sibTransId="{8440D3C1-8724-A743-B554-7DC3CF0F2191}"/>
    <dgm:cxn modelId="{61736498-0090-8C43-82B2-74FE3202F51D}" srcId="{74FDD917-73AC-3644-A70E-AC2FEAB1F7E9}" destId="{B9B679D8-4122-DF48-968E-65D4997DB709}" srcOrd="6" destOrd="0" parTransId="{3F2CDDFD-30FE-A04A-85FE-6123ABE395F8}" sibTransId="{2592F34D-BD71-FB48-B673-861C52291D4F}"/>
    <dgm:cxn modelId="{82109298-7211-594B-AF83-23F461331182}" srcId="{0B3A85CF-0C59-A942-B174-75D403691A0C}" destId="{352D7FF4-6B38-524D-B630-BD23941ECE40}" srcOrd="1" destOrd="0" parTransId="{00972428-FE60-B64E-968D-359DB9EAFAA2}" sibTransId="{A6DAF3EE-48BE-2849-B801-64870070F24E}"/>
    <dgm:cxn modelId="{6D36809F-4FD7-334A-AB8D-84AABC534F6A}" type="presOf" srcId="{12153C8F-242A-644F-BFCC-8376A288C6DE}" destId="{CB5BD5B0-3FAA-B348-935A-91C3D3454471}" srcOrd="0" destOrd="0" presId="urn:microsoft.com/office/officeart/2005/8/layout/vList5"/>
    <dgm:cxn modelId="{AAB7DBA7-014B-6E41-AD5A-329EE97A3756}" type="presOf" srcId="{5E4207A1-E0B2-3C4C-8FED-073D43E75B3A}" destId="{151A577D-526B-3D4F-98AB-038A853A53CD}" srcOrd="0" destOrd="1" presId="urn:microsoft.com/office/officeart/2005/8/layout/vList5"/>
    <dgm:cxn modelId="{59DD6DB3-26F8-5441-A5A7-680C8041900D}" type="presOf" srcId="{B9B679D8-4122-DF48-968E-65D4997DB709}" destId="{151A577D-526B-3D4F-98AB-038A853A53CD}" srcOrd="0" destOrd="6" presId="urn:microsoft.com/office/officeart/2005/8/layout/vList5"/>
    <dgm:cxn modelId="{DA9ACCB4-8AAC-B547-A885-2DFB50FFAD2A}" type="presOf" srcId="{DE4445E1-97F2-5C4E-89F6-428BDF4F0D7F}" destId="{AF83C02C-3FB3-6840-8E1F-50CE5F34371F}" srcOrd="0" destOrd="0" presId="urn:microsoft.com/office/officeart/2005/8/layout/vList5"/>
    <dgm:cxn modelId="{2B92C5B6-6F60-DB42-AD0F-4511A737577A}" srcId="{74FDD917-73AC-3644-A70E-AC2FEAB1F7E9}" destId="{7C022AF7-6B41-1C41-8D0B-49E86F001E2D}" srcOrd="5" destOrd="0" parTransId="{DE43DC75-C42A-C449-AA82-D6E1169B85BE}" sibTransId="{50D47C6D-F8EE-1647-8B49-F62D93D4D0EF}"/>
    <dgm:cxn modelId="{AF4799BD-1B9E-6148-8F9F-22F7C86B4530}" srcId="{74FDD917-73AC-3644-A70E-AC2FEAB1F7E9}" destId="{E3E7C69E-4532-E24B-9D5C-14BC098150DD}" srcOrd="2" destOrd="0" parTransId="{6902BEA9-66EF-CF4A-8567-04D759B524E3}" sibTransId="{FE2C0D45-B8FB-484B-A80F-163C3328CC2B}"/>
    <dgm:cxn modelId="{B3631AD1-1C70-8F42-B6E2-DCC9DE5C3E1D}" type="presOf" srcId="{7C022AF7-6B41-1C41-8D0B-49E86F001E2D}" destId="{151A577D-526B-3D4F-98AB-038A853A53CD}" srcOrd="0" destOrd="5" presId="urn:microsoft.com/office/officeart/2005/8/layout/vList5"/>
    <dgm:cxn modelId="{01CAC9DA-77BF-A54A-855A-1547356A92EE}" srcId="{0B3A85CF-0C59-A942-B174-75D403691A0C}" destId="{60ADB9FC-99A2-FB4E-880A-933B4D9724C4}" srcOrd="0" destOrd="0" parTransId="{F8532F64-6701-B445-AD4D-9DC0F7A1D67C}" sibTransId="{1EC7DAF5-2FA8-934B-929B-ECA9A9293C30}"/>
    <dgm:cxn modelId="{EDE03ADE-BB87-7546-A712-AA5CFA2A4A4B}" srcId="{12153C8F-242A-644F-BFCC-8376A288C6DE}" destId="{74FDD917-73AC-3644-A70E-AC2FEAB1F7E9}" srcOrd="0" destOrd="0" parTransId="{B692258B-2F8D-8141-804D-801E030F5440}" sibTransId="{8C430BB5-D213-9F48-A162-803443A3BE6C}"/>
    <dgm:cxn modelId="{9419A6DF-390F-6E48-8C70-ED6925DDDB61}" srcId="{74FDD917-73AC-3644-A70E-AC2FEAB1F7E9}" destId="{40204999-EA2C-7940-8E7A-0F7B428B91D2}" srcOrd="3" destOrd="0" parTransId="{6824E87C-C571-274F-911C-D3270658C61E}" sibTransId="{1CC6F395-7EB6-E046-9CCD-6FD49AAE93C7}"/>
    <dgm:cxn modelId="{DBCB3CE1-6E81-4B43-BF19-6E9CA87252CC}" type="presOf" srcId="{54ECF3F0-5FD1-FC40-B1F6-0F81993B8E72}" destId="{504E109E-2644-294B-BB60-1B5D6AFD83BE}" srcOrd="0" destOrd="3" presId="urn:microsoft.com/office/officeart/2005/8/layout/vList5"/>
    <dgm:cxn modelId="{705EEEEF-C30F-974E-A1C7-8048336B2B51}" srcId="{0B3A85CF-0C59-A942-B174-75D403691A0C}" destId="{D5BECEF3-341E-B841-9FE0-154F15DCE3C5}" srcOrd="2" destOrd="0" parTransId="{508B4FD0-40FE-5641-981B-F454FC868256}" sibTransId="{8F0D2DB7-6A65-B045-BEAA-0C85AAAEE46E}"/>
    <dgm:cxn modelId="{D23088FD-059B-F246-A38E-6B265EE2E1A2}" type="presParOf" srcId="{CB5BD5B0-3FAA-B348-935A-91C3D3454471}" destId="{98EEE053-B8C2-9446-A8C6-2314A0F39881}" srcOrd="0" destOrd="0" presId="urn:microsoft.com/office/officeart/2005/8/layout/vList5"/>
    <dgm:cxn modelId="{B3641155-6D47-A94C-9C9A-E54372D4CF79}" type="presParOf" srcId="{98EEE053-B8C2-9446-A8C6-2314A0F39881}" destId="{BFE23343-379F-6148-B10E-A1E0B658B47C}" srcOrd="0" destOrd="0" presId="urn:microsoft.com/office/officeart/2005/8/layout/vList5"/>
    <dgm:cxn modelId="{22583E67-DBBC-3A43-A951-9E96566E1165}" type="presParOf" srcId="{98EEE053-B8C2-9446-A8C6-2314A0F39881}" destId="{151A577D-526B-3D4F-98AB-038A853A53CD}" srcOrd="1" destOrd="0" presId="urn:microsoft.com/office/officeart/2005/8/layout/vList5"/>
    <dgm:cxn modelId="{C09742EC-A4DF-2644-A196-EA5408891163}" type="presParOf" srcId="{CB5BD5B0-3FAA-B348-935A-91C3D3454471}" destId="{E472E9D9-518F-224F-9DC8-F6239CA11F19}" srcOrd="1" destOrd="0" presId="urn:microsoft.com/office/officeart/2005/8/layout/vList5"/>
    <dgm:cxn modelId="{F6138ADB-53EA-0142-B163-FD90CF91CDC5}" type="presParOf" srcId="{CB5BD5B0-3FAA-B348-935A-91C3D3454471}" destId="{25E04E01-8E06-9F4E-BB48-67838923E9A1}" srcOrd="2" destOrd="0" presId="urn:microsoft.com/office/officeart/2005/8/layout/vList5"/>
    <dgm:cxn modelId="{B75AA5D0-A2CA-7E43-9A3D-A690950B5E3B}" type="presParOf" srcId="{25E04E01-8E06-9F4E-BB48-67838923E9A1}" destId="{619F29CB-D6CB-B04A-BF75-C9B301D8FD04}" srcOrd="0" destOrd="0" presId="urn:microsoft.com/office/officeart/2005/8/layout/vList5"/>
    <dgm:cxn modelId="{7E6609CF-5DA6-6948-B1F8-C74355537693}" type="presParOf" srcId="{25E04E01-8E06-9F4E-BB48-67838923E9A1}" destId="{AF83C02C-3FB3-6840-8E1F-50CE5F34371F}" srcOrd="1" destOrd="0" presId="urn:microsoft.com/office/officeart/2005/8/layout/vList5"/>
    <dgm:cxn modelId="{536D0202-152B-A948-A5B9-F26E1C0C8AA1}" type="presParOf" srcId="{CB5BD5B0-3FAA-B348-935A-91C3D3454471}" destId="{E832458A-026F-6E42-997C-ECA034BB4F56}" srcOrd="3" destOrd="0" presId="urn:microsoft.com/office/officeart/2005/8/layout/vList5"/>
    <dgm:cxn modelId="{A3818FE4-0C53-684F-B6E3-EF8F01680787}" type="presParOf" srcId="{CB5BD5B0-3FAA-B348-935A-91C3D3454471}" destId="{89E38F65-F40E-BE44-AA1F-EAABBE49C564}" srcOrd="4" destOrd="0" presId="urn:microsoft.com/office/officeart/2005/8/layout/vList5"/>
    <dgm:cxn modelId="{925F2361-49EE-F649-9F07-2C625DB3CE32}" type="presParOf" srcId="{89E38F65-F40E-BE44-AA1F-EAABBE49C564}" destId="{3F90508A-C25C-E144-A38E-E08EF98A1253}" srcOrd="0" destOrd="0" presId="urn:microsoft.com/office/officeart/2005/8/layout/vList5"/>
    <dgm:cxn modelId="{F9EB78FF-A413-0548-AFDA-D76F37A4703D}" type="presParOf" srcId="{89E38F65-F40E-BE44-AA1F-EAABBE49C564}" destId="{504E109E-2644-294B-BB60-1B5D6AFD83B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153C8F-242A-644F-BFCC-8376A288C6DE}"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en-US"/>
        </a:p>
      </dgm:t>
    </dgm:pt>
    <dgm:pt modelId="{74FDD917-73AC-3644-A70E-AC2FEAB1F7E9}">
      <dgm:prSet phldrT="[Text]" custT="1"/>
      <dgm:spPr>
        <a:solidFill>
          <a:schemeClr val="accent5"/>
        </a:solidFill>
      </dgm:spPr>
      <dgm:t>
        <a:bodyPr/>
        <a:lstStyle/>
        <a:p>
          <a:r>
            <a:rPr lang="en-US" sz="2100" b="1" dirty="0"/>
            <a:t>Administration</a:t>
          </a:r>
        </a:p>
      </dgm:t>
    </dgm:pt>
    <dgm:pt modelId="{B692258B-2F8D-8141-804D-801E030F5440}" type="parTrans" cxnId="{EDE03ADE-BB87-7546-A712-AA5CFA2A4A4B}">
      <dgm:prSet/>
      <dgm:spPr/>
      <dgm:t>
        <a:bodyPr/>
        <a:lstStyle/>
        <a:p>
          <a:endParaRPr lang="en-US" b="1"/>
        </a:p>
      </dgm:t>
    </dgm:pt>
    <dgm:pt modelId="{8C430BB5-D213-9F48-A162-803443A3BE6C}" type="sibTrans" cxnId="{EDE03ADE-BB87-7546-A712-AA5CFA2A4A4B}">
      <dgm:prSet/>
      <dgm:spPr/>
      <dgm:t>
        <a:bodyPr/>
        <a:lstStyle/>
        <a:p>
          <a:endParaRPr lang="en-US" b="1"/>
        </a:p>
      </dgm:t>
    </dgm:pt>
    <dgm:pt modelId="{7A3D3148-705E-5E40-AD72-088EF91C7577}">
      <dgm:prSet phldrT="[Text]" custT="1"/>
      <dgm:spPr/>
      <dgm:t>
        <a:bodyPr/>
        <a:lstStyle/>
        <a:p>
          <a:r>
            <a:rPr lang="en-US" sz="1400" b="1" dirty="0"/>
            <a:t>Paper work</a:t>
          </a:r>
        </a:p>
      </dgm:t>
    </dgm:pt>
    <dgm:pt modelId="{74B58F5C-81EA-914E-86E7-D0DF743D76DA}" type="parTrans" cxnId="{56EC2F7D-E816-CB47-A369-18CF7B84C16A}">
      <dgm:prSet/>
      <dgm:spPr/>
      <dgm:t>
        <a:bodyPr/>
        <a:lstStyle/>
        <a:p>
          <a:endParaRPr lang="en-US" b="1"/>
        </a:p>
      </dgm:t>
    </dgm:pt>
    <dgm:pt modelId="{7F22C8C1-3ACC-A449-8482-7F1CB0D1CB7E}" type="sibTrans" cxnId="{56EC2F7D-E816-CB47-A369-18CF7B84C16A}">
      <dgm:prSet/>
      <dgm:spPr/>
      <dgm:t>
        <a:bodyPr/>
        <a:lstStyle/>
        <a:p>
          <a:endParaRPr lang="en-US" b="1"/>
        </a:p>
      </dgm:t>
    </dgm:pt>
    <dgm:pt modelId="{5024D457-9396-8B48-AE89-37D6F3744500}">
      <dgm:prSet phldrT="[Text]" custT="1"/>
      <dgm:spPr>
        <a:solidFill>
          <a:schemeClr val="accent6"/>
        </a:solidFill>
      </dgm:spPr>
      <dgm:t>
        <a:bodyPr/>
        <a:lstStyle/>
        <a:p>
          <a:r>
            <a:rPr lang="en-US" sz="2100" b="1" dirty="0" err="1"/>
            <a:t>Organisational</a:t>
          </a:r>
          <a:endParaRPr lang="en-US" sz="2100" b="1" dirty="0"/>
        </a:p>
      </dgm:t>
    </dgm:pt>
    <dgm:pt modelId="{A14AA146-8D6C-1945-8EF5-D615B4896E8E}" type="parTrans" cxnId="{70C56D03-8575-0943-B6B6-01D170D4719C}">
      <dgm:prSet/>
      <dgm:spPr/>
      <dgm:t>
        <a:bodyPr/>
        <a:lstStyle/>
        <a:p>
          <a:endParaRPr lang="en-US" b="1"/>
        </a:p>
      </dgm:t>
    </dgm:pt>
    <dgm:pt modelId="{E70FD572-B0EF-1F42-9021-E3EC9855CC67}" type="sibTrans" cxnId="{70C56D03-8575-0943-B6B6-01D170D4719C}">
      <dgm:prSet/>
      <dgm:spPr/>
      <dgm:t>
        <a:bodyPr/>
        <a:lstStyle/>
        <a:p>
          <a:endParaRPr lang="en-US" b="1"/>
        </a:p>
      </dgm:t>
    </dgm:pt>
    <dgm:pt modelId="{DE4445E1-97F2-5C4E-89F6-428BDF4F0D7F}">
      <dgm:prSet phldrT="[Text]" custT="1"/>
      <dgm:spPr/>
      <dgm:t>
        <a:bodyPr/>
        <a:lstStyle/>
        <a:p>
          <a:r>
            <a:rPr lang="en-US" sz="1400" b="1" dirty="0"/>
            <a:t>Resources</a:t>
          </a:r>
        </a:p>
      </dgm:t>
    </dgm:pt>
    <dgm:pt modelId="{63E57E0A-0882-D042-87C8-7BB3AF3BA385}" type="parTrans" cxnId="{C6BAD322-168F-9047-B59E-50B407DFDFF2}">
      <dgm:prSet/>
      <dgm:spPr/>
      <dgm:t>
        <a:bodyPr/>
        <a:lstStyle/>
        <a:p>
          <a:endParaRPr lang="en-US" b="1"/>
        </a:p>
      </dgm:t>
    </dgm:pt>
    <dgm:pt modelId="{3C5304F6-A7ED-9C4C-B0D6-34C1AE472737}" type="sibTrans" cxnId="{C6BAD322-168F-9047-B59E-50B407DFDFF2}">
      <dgm:prSet/>
      <dgm:spPr/>
      <dgm:t>
        <a:bodyPr/>
        <a:lstStyle/>
        <a:p>
          <a:endParaRPr lang="en-US" b="1"/>
        </a:p>
      </dgm:t>
    </dgm:pt>
    <dgm:pt modelId="{5E4207A1-E0B2-3C4C-8FED-073D43E75B3A}">
      <dgm:prSet custT="1"/>
      <dgm:spPr/>
      <dgm:t>
        <a:bodyPr/>
        <a:lstStyle/>
        <a:p>
          <a:r>
            <a:rPr lang="en-US" sz="1400" b="1" dirty="0"/>
            <a:t>Handover</a:t>
          </a:r>
        </a:p>
      </dgm:t>
    </dgm:pt>
    <dgm:pt modelId="{1EDA65FF-135C-A149-9B1E-27BAD28D7AE1}" type="parTrans" cxnId="{260F5790-9A0B-1043-9AA1-A654B946CA34}">
      <dgm:prSet/>
      <dgm:spPr/>
      <dgm:t>
        <a:bodyPr/>
        <a:lstStyle/>
        <a:p>
          <a:endParaRPr lang="en-US" b="1"/>
        </a:p>
      </dgm:t>
    </dgm:pt>
    <dgm:pt modelId="{C90579CC-D525-FA41-89D8-0E938BADE3BE}" type="sibTrans" cxnId="{260F5790-9A0B-1043-9AA1-A654B946CA34}">
      <dgm:prSet/>
      <dgm:spPr/>
      <dgm:t>
        <a:bodyPr/>
        <a:lstStyle/>
        <a:p>
          <a:endParaRPr lang="en-US" b="1"/>
        </a:p>
      </dgm:t>
    </dgm:pt>
    <dgm:pt modelId="{E3E7C69E-4532-E24B-9D5C-14BC098150DD}">
      <dgm:prSet custT="1"/>
      <dgm:spPr/>
      <dgm:t>
        <a:bodyPr/>
        <a:lstStyle/>
        <a:p>
          <a:r>
            <a:rPr lang="en-US" sz="1400" b="1" dirty="0"/>
            <a:t>Reviews</a:t>
          </a:r>
        </a:p>
      </dgm:t>
    </dgm:pt>
    <dgm:pt modelId="{6902BEA9-66EF-CF4A-8567-04D759B524E3}" type="parTrans" cxnId="{AF4799BD-1B9E-6148-8F9F-22F7C86B4530}">
      <dgm:prSet/>
      <dgm:spPr/>
      <dgm:t>
        <a:bodyPr/>
        <a:lstStyle/>
        <a:p>
          <a:endParaRPr lang="en-US" b="1"/>
        </a:p>
      </dgm:t>
    </dgm:pt>
    <dgm:pt modelId="{FE2C0D45-B8FB-484B-A80F-163C3328CC2B}" type="sibTrans" cxnId="{AF4799BD-1B9E-6148-8F9F-22F7C86B4530}">
      <dgm:prSet/>
      <dgm:spPr/>
      <dgm:t>
        <a:bodyPr/>
        <a:lstStyle/>
        <a:p>
          <a:endParaRPr lang="en-US" b="1"/>
        </a:p>
      </dgm:t>
    </dgm:pt>
    <dgm:pt modelId="{D4B53D03-2E96-4243-8FFA-7A50B6D1BB98}">
      <dgm:prSet phldrT="[Text]" custT="1"/>
      <dgm:spPr/>
      <dgm:t>
        <a:bodyPr/>
        <a:lstStyle/>
        <a:p>
          <a:r>
            <a:rPr lang="en-US" sz="1400" b="1" dirty="0"/>
            <a:t>Staff (manpower)</a:t>
          </a:r>
        </a:p>
      </dgm:t>
    </dgm:pt>
    <dgm:pt modelId="{004900ED-CA4C-B140-AC22-1D55676F6264}" type="parTrans" cxnId="{7B0D1760-ED6C-084C-888E-8FFB21CDFBF7}">
      <dgm:prSet/>
      <dgm:spPr/>
      <dgm:t>
        <a:bodyPr/>
        <a:lstStyle/>
        <a:p>
          <a:endParaRPr lang="en-US" b="1"/>
        </a:p>
      </dgm:t>
    </dgm:pt>
    <dgm:pt modelId="{5E01B7FD-8986-A84A-9D1B-78310A5DC66B}" type="sibTrans" cxnId="{7B0D1760-ED6C-084C-888E-8FFB21CDFBF7}">
      <dgm:prSet/>
      <dgm:spPr/>
      <dgm:t>
        <a:bodyPr/>
        <a:lstStyle/>
        <a:p>
          <a:endParaRPr lang="en-US" b="1"/>
        </a:p>
      </dgm:t>
    </dgm:pt>
    <dgm:pt modelId="{443F6BD7-A96C-0E48-B164-60290EE0CAC9}">
      <dgm:prSet phldrT="[Text]" custT="1"/>
      <dgm:spPr/>
      <dgm:t>
        <a:bodyPr/>
        <a:lstStyle/>
        <a:p>
          <a:r>
            <a:rPr lang="en-US" sz="1400" b="1" dirty="0" err="1"/>
            <a:t>Prioritisation</a:t>
          </a:r>
          <a:endParaRPr lang="en-US" sz="1400" b="1" dirty="0"/>
        </a:p>
      </dgm:t>
    </dgm:pt>
    <dgm:pt modelId="{87872433-742F-E34E-9AB6-56CD36FF54A8}" type="parTrans" cxnId="{69424EB6-3CDD-8E42-826D-9422EAF68B53}">
      <dgm:prSet/>
      <dgm:spPr/>
      <dgm:t>
        <a:bodyPr/>
        <a:lstStyle/>
        <a:p>
          <a:endParaRPr lang="en-US" b="1"/>
        </a:p>
      </dgm:t>
    </dgm:pt>
    <dgm:pt modelId="{D7CB72BC-0D08-364A-96BC-8B6A36DC70B3}" type="sibTrans" cxnId="{69424EB6-3CDD-8E42-826D-9422EAF68B53}">
      <dgm:prSet/>
      <dgm:spPr/>
      <dgm:t>
        <a:bodyPr/>
        <a:lstStyle/>
        <a:p>
          <a:endParaRPr lang="en-US" b="1"/>
        </a:p>
      </dgm:t>
    </dgm:pt>
    <dgm:pt modelId="{180FB3D5-A6B3-D244-AA2F-E31689C7CC37}">
      <dgm:prSet phldrT="[Text]" custT="1"/>
      <dgm:spPr/>
      <dgm:t>
        <a:bodyPr/>
        <a:lstStyle/>
        <a:p>
          <a:r>
            <a:rPr lang="en-US" sz="1400" b="1" dirty="0"/>
            <a:t>Roles, responsibilities, authority. </a:t>
          </a:r>
        </a:p>
      </dgm:t>
    </dgm:pt>
    <dgm:pt modelId="{A3E73E10-721B-7F4C-ACB5-0C66251E8F7E}" type="parTrans" cxnId="{6EA1A957-14E1-7A47-93D2-A0ED4979209B}">
      <dgm:prSet/>
      <dgm:spPr/>
      <dgm:t>
        <a:bodyPr/>
        <a:lstStyle/>
        <a:p>
          <a:endParaRPr lang="en-US" b="1"/>
        </a:p>
      </dgm:t>
    </dgm:pt>
    <dgm:pt modelId="{6FBA2502-5DBB-654C-AE9A-0B1474C83C1E}" type="sibTrans" cxnId="{6EA1A957-14E1-7A47-93D2-A0ED4979209B}">
      <dgm:prSet/>
      <dgm:spPr/>
      <dgm:t>
        <a:bodyPr/>
        <a:lstStyle/>
        <a:p>
          <a:endParaRPr lang="en-US" b="1"/>
        </a:p>
      </dgm:t>
    </dgm:pt>
    <dgm:pt modelId="{914393F1-10F3-AF4B-8DB5-1F5A8FF273C1}">
      <dgm:prSet phldrT="[Text]" custT="1"/>
      <dgm:spPr/>
      <dgm:t>
        <a:bodyPr/>
        <a:lstStyle/>
        <a:p>
          <a:r>
            <a:rPr lang="en-US" sz="1400" b="1" dirty="0"/>
            <a:t>Documentation</a:t>
          </a:r>
        </a:p>
      </dgm:t>
    </dgm:pt>
    <dgm:pt modelId="{791E8239-564B-204F-8D3F-FBD73356D1CA}" type="parTrans" cxnId="{7FB57A42-4BB7-6447-A9FE-0A6B9B90AC54}">
      <dgm:prSet/>
      <dgm:spPr/>
      <dgm:t>
        <a:bodyPr/>
        <a:lstStyle/>
        <a:p>
          <a:endParaRPr lang="en-US" b="1"/>
        </a:p>
      </dgm:t>
    </dgm:pt>
    <dgm:pt modelId="{C75B1F0D-862F-1E40-AB0E-7A104F9FE4C0}" type="sibTrans" cxnId="{7FB57A42-4BB7-6447-A9FE-0A6B9B90AC54}">
      <dgm:prSet/>
      <dgm:spPr/>
      <dgm:t>
        <a:bodyPr/>
        <a:lstStyle/>
        <a:p>
          <a:endParaRPr lang="en-US" b="1"/>
        </a:p>
      </dgm:t>
    </dgm:pt>
    <dgm:pt modelId="{7B68D8E1-2E6C-3648-A5F4-4998AD1EB3D5}">
      <dgm:prSet custT="1"/>
      <dgm:spPr>
        <a:solidFill>
          <a:schemeClr val="accent4">
            <a:lumMod val="60000"/>
            <a:lumOff val="40000"/>
          </a:schemeClr>
        </a:solidFill>
      </dgm:spPr>
      <dgm:t>
        <a:bodyPr/>
        <a:lstStyle/>
        <a:p>
          <a:r>
            <a:rPr lang="en-US" sz="2100" b="1" dirty="0"/>
            <a:t>Other</a:t>
          </a:r>
        </a:p>
      </dgm:t>
    </dgm:pt>
    <dgm:pt modelId="{A0BB4A5C-E2D0-4D4F-8606-DD0A42170772}" type="parTrans" cxnId="{6768A7E5-F563-EC47-9A5F-35019E56D574}">
      <dgm:prSet/>
      <dgm:spPr/>
      <dgm:t>
        <a:bodyPr/>
        <a:lstStyle/>
        <a:p>
          <a:endParaRPr lang="en-US"/>
        </a:p>
      </dgm:t>
    </dgm:pt>
    <dgm:pt modelId="{582EB175-C28F-AB4D-84FD-7296E72D1E39}" type="sibTrans" cxnId="{6768A7E5-F563-EC47-9A5F-35019E56D574}">
      <dgm:prSet/>
      <dgm:spPr/>
      <dgm:t>
        <a:bodyPr/>
        <a:lstStyle/>
        <a:p>
          <a:endParaRPr lang="en-US"/>
        </a:p>
      </dgm:t>
    </dgm:pt>
    <dgm:pt modelId="{BE97E2E8-A18F-DD41-A5CB-AC28403D4BBB}">
      <dgm:prSet custT="1"/>
      <dgm:spPr/>
      <dgm:t>
        <a:bodyPr/>
        <a:lstStyle/>
        <a:p>
          <a:r>
            <a:rPr lang="en-US" sz="1400" b="1" dirty="0"/>
            <a:t>Issues not covered above</a:t>
          </a:r>
        </a:p>
      </dgm:t>
    </dgm:pt>
    <dgm:pt modelId="{A3A2AA10-7797-E64B-A2E6-0D65F6E838A8}" type="parTrans" cxnId="{225745AA-2688-6A46-A85A-0F25BC1CE49B}">
      <dgm:prSet/>
      <dgm:spPr/>
      <dgm:t>
        <a:bodyPr/>
        <a:lstStyle/>
        <a:p>
          <a:endParaRPr lang="en-US"/>
        </a:p>
      </dgm:t>
    </dgm:pt>
    <dgm:pt modelId="{53D1407B-5C06-0D45-A38C-9200CEBB31C1}" type="sibTrans" cxnId="{225745AA-2688-6A46-A85A-0F25BC1CE49B}">
      <dgm:prSet/>
      <dgm:spPr/>
      <dgm:t>
        <a:bodyPr/>
        <a:lstStyle/>
        <a:p>
          <a:endParaRPr lang="en-US"/>
        </a:p>
      </dgm:t>
    </dgm:pt>
    <dgm:pt modelId="{76749EA6-9668-0444-B0DE-B4FC38AE7F44}">
      <dgm:prSet phldrT="[Text]" custT="1"/>
      <dgm:spPr/>
      <dgm:t>
        <a:bodyPr/>
        <a:lstStyle/>
        <a:p>
          <a:r>
            <a:rPr lang="en-US" sz="1400" b="1" dirty="0"/>
            <a:t>Teamwork</a:t>
          </a:r>
        </a:p>
      </dgm:t>
    </dgm:pt>
    <dgm:pt modelId="{9930B3D6-4389-E046-9344-18BAFD5A5135}" type="parTrans" cxnId="{3A3801AD-654F-9B49-8099-03E013CAF3F8}">
      <dgm:prSet/>
      <dgm:spPr/>
      <dgm:t>
        <a:bodyPr/>
        <a:lstStyle/>
        <a:p>
          <a:endParaRPr lang="en-US"/>
        </a:p>
      </dgm:t>
    </dgm:pt>
    <dgm:pt modelId="{662E8BC1-0689-BF41-A258-6032358E95F8}" type="sibTrans" cxnId="{3A3801AD-654F-9B49-8099-03E013CAF3F8}">
      <dgm:prSet/>
      <dgm:spPr/>
      <dgm:t>
        <a:bodyPr/>
        <a:lstStyle/>
        <a:p>
          <a:endParaRPr lang="en-US"/>
        </a:p>
      </dgm:t>
    </dgm:pt>
    <dgm:pt modelId="{CB5BD5B0-3FAA-B348-935A-91C3D3454471}" type="pres">
      <dgm:prSet presAssocID="{12153C8F-242A-644F-BFCC-8376A288C6DE}" presName="Name0" presStyleCnt="0">
        <dgm:presLayoutVars>
          <dgm:dir/>
          <dgm:animLvl val="lvl"/>
          <dgm:resizeHandles val="exact"/>
        </dgm:presLayoutVars>
      </dgm:prSet>
      <dgm:spPr/>
    </dgm:pt>
    <dgm:pt modelId="{98EEE053-B8C2-9446-A8C6-2314A0F39881}" type="pres">
      <dgm:prSet presAssocID="{74FDD917-73AC-3644-A70E-AC2FEAB1F7E9}" presName="linNode" presStyleCnt="0"/>
      <dgm:spPr/>
    </dgm:pt>
    <dgm:pt modelId="{BFE23343-379F-6148-B10E-A1E0B658B47C}" type="pres">
      <dgm:prSet presAssocID="{74FDD917-73AC-3644-A70E-AC2FEAB1F7E9}" presName="parentText" presStyleLbl="node1" presStyleIdx="0" presStyleCnt="3" custScaleX="99864" custScaleY="68923">
        <dgm:presLayoutVars>
          <dgm:chMax val="1"/>
          <dgm:bulletEnabled val="1"/>
        </dgm:presLayoutVars>
      </dgm:prSet>
      <dgm:spPr/>
    </dgm:pt>
    <dgm:pt modelId="{151A577D-526B-3D4F-98AB-038A853A53CD}" type="pres">
      <dgm:prSet presAssocID="{74FDD917-73AC-3644-A70E-AC2FEAB1F7E9}" presName="descendantText" presStyleLbl="alignAccFollowNode1" presStyleIdx="0" presStyleCnt="3" custScaleX="75430" custScaleY="85218">
        <dgm:presLayoutVars>
          <dgm:bulletEnabled val="1"/>
        </dgm:presLayoutVars>
      </dgm:prSet>
      <dgm:spPr/>
    </dgm:pt>
    <dgm:pt modelId="{E472E9D9-518F-224F-9DC8-F6239CA11F19}" type="pres">
      <dgm:prSet presAssocID="{8C430BB5-D213-9F48-A162-803443A3BE6C}" presName="sp" presStyleCnt="0"/>
      <dgm:spPr/>
    </dgm:pt>
    <dgm:pt modelId="{25E04E01-8E06-9F4E-BB48-67838923E9A1}" type="pres">
      <dgm:prSet presAssocID="{5024D457-9396-8B48-AE89-37D6F3744500}" presName="linNode" presStyleCnt="0"/>
      <dgm:spPr/>
    </dgm:pt>
    <dgm:pt modelId="{619F29CB-D6CB-B04A-BF75-C9B301D8FD04}" type="pres">
      <dgm:prSet presAssocID="{5024D457-9396-8B48-AE89-37D6F3744500}" presName="parentText" presStyleLbl="node1" presStyleIdx="1" presStyleCnt="3" custScaleX="99864" custScaleY="68377">
        <dgm:presLayoutVars>
          <dgm:chMax val="1"/>
          <dgm:bulletEnabled val="1"/>
        </dgm:presLayoutVars>
      </dgm:prSet>
      <dgm:spPr/>
    </dgm:pt>
    <dgm:pt modelId="{AF83C02C-3FB3-6840-8E1F-50CE5F34371F}" type="pres">
      <dgm:prSet presAssocID="{5024D457-9396-8B48-AE89-37D6F3744500}" presName="descendantText" presStyleLbl="alignAccFollowNode1" presStyleIdx="1" presStyleCnt="3" custScaleX="75421" custScaleY="87429">
        <dgm:presLayoutVars>
          <dgm:bulletEnabled val="1"/>
        </dgm:presLayoutVars>
      </dgm:prSet>
      <dgm:spPr/>
    </dgm:pt>
    <dgm:pt modelId="{56355967-ECCA-A442-A381-5C00A4864270}" type="pres">
      <dgm:prSet presAssocID="{E70FD572-B0EF-1F42-9021-E3EC9855CC67}" presName="sp" presStyleCnt="0"/>
      <dgm:spPr/>
    </dgm:pt>
    <dgm:pt modelId="{DACB6966-1F90-0149-9857-2F32B8A6702E}" type="pres">
      <dgm:prSet presAssocID="{7B68D8E1-2E6C-3648-A5F4-4998AD1EB3D5}" presName="linNode" presStyleCnt="0"/>
      <dgm:spPr/>
    </dgm:pt>
    <dgm:pt modelId="{D7077737-BA30-4D4A-9531-790DE4A18532}" type="pres">
      <dgm:prSet presAssocID="{7B68D8E1-2E6C-3648-A5F4-4998AD1EB3D5}" presName="parentText" presStyleLbl="node1" presStyleIdx="2" presStyleCnt="3" custScaleY="68630">
        <dgm:presLayoutVars>
          <dgm:chMax val="1"/>
          <dgm:bulletEnabled val="1"/>
        </dgm:presLayoutVars>
      </dgm:prSet>
      <dgm:spPr/>
    </dgm:pt>
    <dgm:pt modelId="{C16FFB82-9D47-7A42-A900-9CF26EC79897}" type="pres">
      <dgm:prSet presAssocID="{7B68D8E1-2E6C-3648-A5F4-4998AD1EB3D5}" presName="descendantText" presStyleLbl="alignAccFollowNode1" presStyleIdx="2" presStyleCnt="3" custScaleX="75409" custScaleY="85667">
        <dgm:presLayoutVars>
          <dgm:bulletEnabled val="1"/>
        </dgm:presLayoutVars>
      </dgm:prSet>
      <dgm:spPr/>
    </dgm:pt>
  </dgm:ptLst>
  <dgm:cxnLst>
    <dgm:cxn modelId="{70C56D03-8575-0943-B6B6-01D170D4719C}" srcId="{12153C8F-242A-644F-BFCC-8376A288C6DE}" destId="{5024D457-9396-8B48-AE89-37D6F3744500}" srcOrd="1" destOrd="0" parTransId="{A14AA146-8D6C-1945-8EF5-D615B4896E8E}" sibTransId="{E70FD572-B0EF-1F42-9021-E3EC9855CC67}"/>
    <dgm:cxn modelId="{2F8D9607-3BF2-9B47-9A3B-D9DB31BFB49A}" type="presOf" srcId="{443F6BD7-A96C-0E48-B164-60290EE0CAC9}" destId="{AF83C02C-3FB3-6840-8E1F-50CE5F34371F}" srcOrd="0" destOrd="2" presId="urn:microsoft.com/office/officeart/2005/8/layout/vList5"/>
    <dgm:cxn modelId="{8B18E321-C0F3-EC44-AF14-7544BFEEFCBC}" type="presOf" srcId="{D4B53D03-2E96-4243-8FFA-7A50B6D1BB98}" destId="{AF83C02C-3FB3-6840-8E1F-50CE5F34371F}" srcOrd="0" destOrd="1" presId="urn:microsoft.com/office/officeart/2005/8/layout/vList5"/>
    <dgm:cxn modelId="{C6BAD322-168F-9047-B59E-50B407DFDFF2}" srcId="{5024D457-9396-8B48-AE89-37D6F3744500}" destId="{DE4445E1-97F2-5C4E-89F6-428BDF4F0D7F}" srcOrd="0" destOrd="0" parTransId="{63E57E0A-0882-D042-87C8-7BB3AF3BA385}" sibTransId="{3C5304F6-A7ED-9C4C-B0D6-34C1AE472737}"/>
    <dgm:cxn modelId="{3279AF26-1336-A344-BCF9-6E22E009B9D5}" type="presOf" srcId="{74FDD917-73AC-3644-A70E-AC2FEAB1F7E9}" destId="{BFE23343-379F-6148-B10E-A1E0B658B47C}" srcOrd="0" destOrd="0" presId="urn:microsoft.com/office/officeart/2005/8/layout/vList5"/>
    <dgm:cxn modelId="{7FB57A42-4BB7-6447-A9FE-0A6B9B90AC54}" srcId="{74FDD917-73AC-3644-A70E-AC2FEAB1F7E9}" destId="{914393F1-10F3-AF4B-8DB5-1F5A8FF273C1}" srcOrd="0" destOrd="0" parTransId="{791E8239-564B-204F-8D3F-FBD73356D1CA}" sibTransId="{C75B1F0D-862F-1E40-AB0E-7A104F9FE4C0}"/>
    <dgm:cxn modelId="{21848855-72A6-A745-B18B-4611D61696F4}" type="presOf" srcId="{914393F1-10F3-AF4B-8DB5-1F5A8FF273C1}" destId="{151A577D-526B-3D4F-98AB-038A853A53CD}" srcOrd="0" destOrd="0" presId="urn:microsoft.com/office/officeart/2005/8/layout/vList5"/>
    <dgm:cxn modelId="{6EA1A957-14E1-7A47-93D2-A0ED4979209B}" srcId="{5024D457-9396-8B48-AE89-37D6F3744500}" destId="{180FB3D5-A6B3-D244-AA2F-E31689C7CC37}" srcOrd="3" destOrd="0" parTransId="{A3E73E10-721B-7F4C-ACB5-0C66251E8F7E}" sibTransId="{6FBA2502-5DBB-654C-AE9A-0B1474C83C1E}"/>
    <dgm:cxn modelId="{7B0D1760-ED6C-084C-888E-8FFB21CDFBF7}" srcId="{5024D457-9396-8B48-AE89-37D6F3744500}" destId="{D4B53D03-2E96-4243-8FFA-7A50B6D1BB98}" srcOrd="1" destOrd="0" parTransId="{004900ED-CA4C-B140-AC22-1D55676F6264}" sibTransId="{5E01B7FD-8986-A84A-9D1B-78310A5DC66B}"/>
    <dgm:cxn modelId="{D868EE73-1D72-F843-863B-25A9CC8ADEB8}" type="presOf" srcId="{E3E7C69E-4532-E24B-9D5C-14BC098150DD}" destId="{151A577D-526B-3D4F-98AB-038A853A53CD}" srcOrd="0" destOrd="3" presId="urn:microsoft.com/office/officeart/2005/8/layout/vList5"/>
    <dgm:cxn modelId="{C341847C-5746-C542-8D06-6A19FB2B11B1}" type="presOf" srcId="{5024D457-9396-8B48-AE89-37D6F3744500}" destId="{619F29CB-D6CB-B04A-BF75-C9B301D8FD04}" srcOrd="0" destOrd="0" presId="urn:microsoft.com/office/officeart/2005/8/layout/vList5"/>
    <dgm:cxn modelId="{56EC2F7D-E816-CB47-A369-18CF7B84C16A}" srcId="{74FDD917-73AC-3644-A70E-AC2FEAB1F7E9}" destId="{7A3D3148-705E-5E40-AD72-088EF91C7577}" srcOrd="1" destOrd="0" parTransId="{74B58F5C-81EA-914E-86E7-D0DF743D76DA}" sibTransId="{7F22C8C1-3ACC-A449-8482-7F1CB0D1CB7E}"/>
    <dgm:cxn modelId="{EFDEAA8C-B853-684B-B24C-C4FA0812C420}" type="presOf" srcId="{7A3D3148-705E-5E40-AD72-088EF91C7577}" destId="{151A577D-526B-3D4F-98AB-038A853A53CD}" srcOrd="0" destOrd="1" presId="urn:microsoft.com/office/officeart/2005/8/layout/vList5"/>
    <dgm:cxn modelId="{260F5790-9A0B-1043-9AA1-A654B946CA34}" srcId="{74FDD917-73AC-3644-A70E-AC2FEAB1F7E9}" destId="{5E4207A1-E0B2-3C4C-8FED-073D43E75B3A}" srcOrd="2" destOrd="0" parTransId="{1EDA65FF-135C-A149-9B1E-27BAD28D7AE1}" sibTransId="{C90579CC-D525-FA41-89D8-0E938BADE3BE}"/>
    <dgm:cxn modelId="{6D36809F-4FD7-334A-AB8D-84AABC534F6A}" type="presOf" srcId="{12153C8F-242A-644F-BFCC-8376A288C6DE}" destId="{CB5BD5B0-3FAA-B348-935A-91C3D3454471}" srcOrd="0" destOrd="0" presId="urn:microsoft.com/office/officeart/2005/8/layout/vList5"/>
    <dgm:cxn modelId="{AAB7DBA7-014B-6E41-AD5A-329EE97A3756}" type="presOf" srcId="{5E4207A1-E0B2-3C4C-8FED-073D43E75B3A}" destId="{151A577D-526B-3D4F-98AB-038A853A53CD}" srcOrd="0" destOrd="2" presId="urn:microsoft.com/office/officeart/2005/8/layout/vList5"/>
    <dgm:cxn modelId="{225745AA-2688-6A46-A85A-0F25BC1CE49B}" srcId="{7B68D8E1-2E6C-3648-A5F4-4998AD1EB3D5}" destId="{BE97E2E8-A18F-DD41-A5CB-AC28403D4BBB}" srcOrd="0" destOrd="0" parTransId="{A3A2AA10-7797-E64B-A2E6-0D65F6E838A8}" sibTransId="{53D1407B-5C06-0D45-A38C-9200CEBB31C1}"/>
    <dgm:cxn modelId="{3A3801AD-654F-9B49-8099-03E013CAF3F8}" srcId="{5024D457-9396-8B48-AE89-37D6F3744500}" destId="{76749EA6-9668-0444-B0DE-B4FC38AE7F44}" srcOrd="4" destOrd="0" parTransId="{9930B3D6-4389-E046-9344-18BAFD5A5135}" sibTransId="{662E8BC1-0689-BF41-A258-6032358E95F8}"/>
    <dgm:cxn modelId="{971A4AB1-2394-6D4D-B318-D7722B11C535}" type="presOf" srcId="{76749EA6-9668-0444-B0DE-B4FC38AE7F44}" destId="{AF83C02C-3FB3-6840-8E1F-50CE5F34371F}" srcOrd="0" destOrd="4" presId="urn:microsoft.com/office/officeart/2005/8/layout/vList5"/>
    <dgm:cxn modelId="{DA9ACCB4-8AAC-B547-A885-2DFB50FFAD2A}" type="presOf" srcId="{DE4445E1-97F2-5C4E-89F6-428BDF4F0D7F}" destId="{AF83C02C-3FB3-6840-8E1F-50CE5F34371F}" srcOrd="0" destOrd="0" presId="urn:microsoft.com/office/officeart/2005/8/layout/vList5"/>
    <dgm:cxn modelId="{69424EB6-3CDD-8E42-826D-9422EAF68B53}" srcId="{5024D457-9396-8B48-AE89-37D6F3744500}" destId="{443F6BD7-A96C-0E48-B164-60290EE0CAC9}" srcOrd="2" destOrd="0" parTransId="{87872433-742F-E34E-9AB6-56CD36FF54A8}" sibTransId="{D7CB72BC-0D08-364A-96BC-8B6A36DC70B3}"/>
    <dgm:cxn modelId="{AF4799BD-1B9E-6148-8F9F-22F7C86B4530}" srcId="{74FDD917-73AC-3644-A70E-AC2FEAB1F7E9}" destId="{E3E7C69E-4532-E24B-9D5C-14BC098150DD}" srcOrd="3" destOrd="0" parTransId="{6902BEA9-66EF-CF4A-8567-04D759B524E3}" sibTransId="{FE2C0D45-B8FB-484B-A80F-163C3328CC2B}"/>
    <dgm:cxn modelId="{115F75DC-0826-3343-824B-C679BD91DBAB}" type="presOf" srcId="{180FB3D5-A6B3-D244-AA2F-E31689C7CC37}" destId="{AF83C02C-3FB3-6840-8E1F-50CE5F34371F}" srcOrd="0" destOrd="3" presId="urn:microsoft.com/office/officeart/2005/8/layout/vList5"/>
    <dgm:cxn modelId="{EDE03ADE-BB87-7546-A712-AA5CFA2A4A4B}" srcId="{12153C8F-242A-644F-BFCC-8376A288C6DE}" destId="{74FDD917-73AC-3644-A70E-AC2FEAB1F7E9}" srcOrd="0" destOrd="0" parTransId="{B692258B-2F8D-8141-804D-801E030F5440}" sibTransId="{8C430BB5-D213-9F48-A162-803443A3BE6C}"/>
    <dgm:cxn modelId="{472416E2-3CA3-9D40-8E7B-9FFFF83005C3}" type="presOf" srcId="{BE97E2E8-A18F-DD41-A5CB-AC28403D4BBB}" destId="{C16FFB82-9D47-7A42-A900-9CF26EC79897}" srcOrd="0" destOrd="0" presId="urn:microsoft.com/office/officeart/2005/8/layout/vList5"/>
    <dgm:cxn modelId="{6768A7E5-F563-EC47-9A5F-35019E56D574}" srcId="{12153C8F-242A-644F-BFCC-8376A288C6DE}" destId="{7B68D8E1-2E6C-3648-A5F4-4998AD1EB3D5}" srcOrd="2" destOrd="0" parTransId="{A0BB4A5C-E2D0-4D4F-8606-DD0A42170772}" sibTransId="{582EB175-C28F-AB4D-84FD-7296E72D1E39}"/>
    <dgm:cxn modelId="{65AE49F8-2166-CC48-A9FB-AE42ED27C175}" type="presOf" srcId="{7B68D8E1-2E6C-3648-A5F4-4998AD1EB3D5}" destId="{D7077737-BA30-4D4A-9531-790DE4A18532}" srcOrd="0" destOrd="0" presId="urn:microsoft.com/office/officeart/2005/8/layout/vList5"/>
    <dgm:cxn modelId="{D23088FD-059B-F246-A38E-6B265EE2E1A2}" type="presParOf" srcId="{CB5BD5B0-3FAA-B348-935A-91C3D3454471}" destId="{98EEE053-B8C2-9446-A8C6-2314A0F39881}" srcOrd="0" destOrd="0" presId="urn:microsoft.com/office/officeart/2005/8/layout/vList5"/>
    <dgm:cxn modelId="{B3641155-6D47-A94C-9C9A-E54372D4CF79}" type="presParOf" srcId="{98EEE053-B8C2-9446-A8C6-2314A0F39881}" destId="{BFE23343-379F-6148-B10E-A1E0B658B47C}" srcOrd="0" destOrd="0" presId="urn:microsoft.com/office/officeart/2005/8/layout/vList5"/>
    <dgm:cxn modelId="{22583E67-DBBC-3A43-A951-9E96566E1165}" type="presParOf" srcId="{98EEE053-B8C2-9446-A8C6-2314A0F39881}" destId="{151A577D-526B-3D4F-98AB-038A853A53CD}" srcOrd="1" destOrd="0" presId="urn:microsoft.com/office/officeart/2005/8/layout/vList5"/>
    <dgm:cxn modelId="{C09742EC-A4DF-2644-A196-EA5408891163}" type="presParOf" srcId="{CB5BD5B0-3FAA-B348-935A-91C3D3454471}" destId="{E472E9D9-518F-224F-9DC8-F6239CA11F19}" srcOrd="1" destOrd="0" presId="urn:microsoft.com/office/officeart/2005/8/layout/vList5"/>
    <dgm:cxn modelId="{F6138ADB-53EA-0142-B163-FD90CF91CDC5}" type="presParOf" srcId="{CB5BD5B0-3FAA-B348-935A-91C3D3454471}" destId="{25E04E01-8E06-9F4E-BB48-67838923E9A1}" srcOrd="2" destOrd="0" presId="urn:microsoft.com/office/officeart/2005/8/layout/vList5"/>
    <dgm:cxn modelId="{B75AA5D0-A2CA-7E43-9A3D-A690950B5E3B}" type="presParOf" srcId="{25E04E01-8E06-9F4E-BB48-67838923E9A1}" destId="{619F29CB-D6CB-B04A-BF75-C9B301D8FD04}" srcOrd="0" destOrd="0" presId="urn:microsoft.com/office/officeart/2005/8/layout/vList5"/>
    <dgm:cxn modelId="{7E6609CF-5DA6-6948-B1F8-C74355537693}" type="presParOf" srcId="{25E04E01-8E06-9F4E-BB48-67838923E9A1}" destId="{AF83C02C-3FB3-6840-8E1F-50CE5F34371F}" srcOrd="1" destOrd="0" presId="urn:microsoft.com/office/officeart/2005/8/layout/vList5"/>
    <dgm:cxn modelId="{214627F2-98A8-4145-A8E8-C6E631B90B30}" type="presParOf" srcId="{CB5BD5B0-3FAA-B348-935A-91C3D3454471}" destId="{56355967-ECCA-A442-A381-5C00A4864270}" srcOrd="3" destOrd="0" presId="urn:microsoft.com/office/officeart/2005/8/layout/vList5"/>
    <dgm:cxn modelId="{5C768A45-4F22-C549-8158-A012DFDCD12A}" type="presParOf" srcId="{CB5BD5B0-3FAA-B348-935A-91C3D3454471}" destId="{DACB6966-1F90-0149-9857-2F32B8A6702E}" srcOrd="4" destOrd="0" presId="urn:microsoft.com/office/officeart/2005/8/layout/vList5"/>
    <dgm:cxn modelId="{7C648B08-E264-BC47-88E5-1ECC9A6EE2A3}" type="presParOf" srcId="{DACB6966-1F90-0149-9857-2F32B8A6702E}" destId="{D7077737-BA30-4D4A-9531-790DE4A18532}" srcOrd="0" destOrd="0" presId="urn:microsoft.com/office/officeart/2005/8/layout/vList5"/>
    <dgm:cxn modelId="{AF2679DF-93B1-A545-BAE0-C778DB15F227}" type="presParOf" srcId="{DACB6966-1F90-0149-9857-2F32B8A6702E}" destId="{C16FFB82-9D47-7A42-A900-9CF26EC79897}"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153C8F-242A-644F-BFCC-8376A288C6DE}"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en-US"/>
        </a:p>
      </dgm:t>
    </dgm:pt>
    <dgm:pt modelId="{74FDD917-73AC-3644-A70E-AC2FEAB1F7E9}">
      <dgm:prSet phldrT="[Text]" custT="1"/>
      <dgm:spPr/>
      <dgm:t>
        <a:bodyPr/>
        <a:lstStyle/>
        <a:p>
          <a:r>
            <a:rPr lang="en-US" sz="2400" b="1" dirty="0"/>
            <a:t>Preparations and Execution</a:t>
          </a:r>
        </a:p>
      </dgm:t>
    </dgm:pt>
    <dgm:pt modelId="{B692258B-2F8D-8141-804D-801E030F5440}" type="parTrans" cxnId="{EDE03ADE-BB87-7546-A712-AA5CFA2A4A4B}">
      <dgm:prSet/>
      <dgm:spPr/>
      <dgm:t>
        <a:bodyPr/>
        <a:lstStyle/>
        <a:p>
          <a:endParaRPr lang="en-US"/>
        </a:p>
      </dgm:t>
    </dgm:pt>
    <dgm:pt modelId="{8C430BB5-D213-9F48-A162-803443A3BE6C}" type="sibTrans" cxnId="{EDE03ADE-BB87-7546-A712-AA5CFA2A4A4B}">
      <dgm:prSet/>
      <dgm:spPr/>
      <dgm:t>
        <a:bodyPr/>
        <a:lstStyle/>
        <a:p>
          <a:endParaRPr lang="en-US"/>
        </a:p>
      </dgm:t>
    </dgm:pt>
    <dgm:pt modelId="{7A3D3148-705E-5E40-AD72-088EF91C7577}">
      <dgm:prSet phldrT="[Text]" custT="1"/>
      <dgm:spPr/>
      <dgm:t>
        <a:bodyPr/>
        <a:lstStyle/>
        <a:p>
          <a:r>
            <a:rPr lang="en-GB" sz="1400" dirty="0"/>
            <a:t>Was adequate preparation and testing performed?</a:t>
          </a:r>
          <a:endParaRPr lang="en-US" sz="1400" dirty="0"/>
        </a:p>
      </dgm:t>
    </dgm:pt>
    <dgm:pt modelId="{74B58F5C-81EA-914E-86E7-D0DF743D76DA}" type="parTrans" cxnId="{56EC2F7D-E816-CB47-A369-18CF7B84C16A}">
      <dgm:prSet/>
      <dgm:spPr/>
      <dgm:t>
        <a:bodyPr/>
        <a:lstStyle/>
        <a:p>
          <a:endParaRPr lang="en-US"/>
        </a:p>
      </dgm:t>
    </dgm:pt>
    <dgm:pt modelId="{7F22C8C1-3ACC-A449-8482-7F1CB0D1CB7E}" type="sibTrans" cxnId="{56EC2F7D-E816-CB47-A369-18CF7B84C16A}">
      <dgm:prSet/>
      <dgm:spPr/>
      <dgm:t>
        <a:bodyPr/>
        <a:lstStyle/>
        <a:p>
          <a:endParaRPr lang="en-US"/>
        </a:p>
      </dgm:t>
    </dgm:pt>
    <dgm:pt modelId="{5024D457-9396-8B48-AE89-37D6F3744500}">
      <dgm:prSet phldrT="[Text]" custT="1"/>
      <dgm:spPr>
        <a:solidFill>
          <a:schemeClr val="accent2"/>
        </a:solidFill>
      </dgm:spPr>
      <dgm:t>
        <a:bodyPr/>
        <a:lstStyle/>
        <a:p>
          <a:r>
            <a:rPr lang="en-US" sz="2400" b="1" dirty="0"/>
            <a:t>Interfaces</a:t>
          </a:r>
          <a:endParaRPr lang="en-US" sz="2400" dirty="0"/>
        </a:p>
      </dgm:t>
    </dgm:pt>
    <dgm:pt modelId="{A14AA146-8D6C-1945-8EF5-D615B4896E8E}" type="parTrans" cxnId="{70C56D03-8575-0943-B6B6-01D170D4719C}">
      <dgm:prSet/>
      <dgm:spPr/>
      <dgm:t>
        <a:bodyPr/>
        <a:lstStyle/>
        <a:p>
          <a:endParaRPr lang="en-US"/>
        </a:p>
      </dgm:t>
    </dgm:pt>
    <dgm:pt modelId="{E70FD572-B0EF-1F42-9021-E3EC9855CC67}" type="sibTrans" cxnId="{70C56D03-8575-0943-B6B6-01D170D4719C}">
      <dgm:prSet/>
      <dgm:spPr/>
      <dgm:t>
        <a:bodyPr/>
        <a:lstStyle/>
        <a:p>
          <a:endParaRPr lang="en-US"/>
        </a:p>
      </dgm:t>
    </dgm:pt>
    <dgm:pt modelId="{DE4445E1-97F2-5C4E-89F6-428BDF4F0D7F}">
      <dgm:prSet phldrT="[Text]" custT="1"/>
      <dgm:spPr/>
      <dgm:t>
        <a:bodyPr/>
        <a:lstStyle/>
        <a:p>
          <a:r>
            <a:rPr lang="en-GB" sz="1400" dirty="0"/>
            <a:t>How well were issues resolved?</a:t>
          </a:r>
          <a:endParaRPr lang="en-US" sz="1400" dirty="0"/>
        </a:p>
      </dgm:t>
    </dgm:pt>
    <dgm:pt modelId="{63E57E0A-0882-D042-87C8-7BB3AF3BA385}" type="parTrans" cxnId="{C6BAD322-168F-9047-B59E-50B407DFDFF2}">
      <dgm:prSet/>
      <dgm:spPr/>
      <dgm:t>
        <a:bodyPr/>
        <a:lstStyle/>
        <a:p>
          <a:endParaRPr lang="en-US"/>
        </a:p>
      </dgm:t>
    </dgm:pt>
    <dgm:pt modelId="{3C5304F6-A7ED-9C4C-B0D6-34C1AE472737}" type="sibTrans" cxnId="{C6BAD322-168F-9047-B59E-50B407DFDFF2}">
      <dgm:prSet/>
      <dgm:spPr/>
      <dgm:t>
        <a:bodyPr/>
        <a:lstStyle/>
        <a:p>
          <a:endParaRPr lang="en-US"/>
        </a:p>
      </dgm:t>
    </dgm:pt>
    <dgm:pt modelId="{0B3A85CF-0C59-A942-B174-75D403691A0C}">
      <dgm:prSet phldrT="[Text]" custT="1"/>
      <dgm:spPr>
        <a:solidFill>
          <a:schemeClr val="accent3"/>
        </a:solidFill>
      </dgm:spPr>
      <dgm:t>
        <a:bodyPr/>
        <a:lstStyle/>
        <a:p>
          <a:r>
            <a:rPr lang="en-US" sz="2400" b="1" dirty="0"/>
            <a:t>Planning and Coordination</a:t>
          </a:r>
          <a:endParaRPr lang="en-US" sz="2400" dirty="0"/>
        </a:p>
      </dgm:t>
    </dgm:pt>
    <dgm:pt modelId="{B8756FE7-7D6B-2344-871B-FD327598E7E7}" type="parTrans" cxnId="{7AB20D3C-4EFB-4A44-BAA0-23B9561D95A7}">
      <dgm:prSet/>
      <dgm:spPr/>
      <dgm:t>
        <a:bodyPr/>
        <a:lstStyle/>
        <a:p>
          <a:endParaRPr lang="en-US"/>
        </a:p>
      </dgm:t>
    </dgm:pt>
    <dgm:pt modelId="{6EF3E167-23A7-9544-A91E-273F7FB24A8E}" type="sibTrans" cxnId="{7AB20D3C-4EFB-4A44-BAA0-23B9561D95A7}">
      <dgm:prSet/>
      <dgm:spPr/>
      <dgm:t>
        <a:bodyPr/>
        <a:lstStyle/>
        <a:p>
          <a:endParaRPr lang="en-US"/>
        </a:p>
      </dgm:t>
    </dgm:pt>
    <dgm:pt modelId="{F756E0DC-E29D-454E-9DFE-4EBB69F32474}">
      <dgm:prSet phldrT="[Text]" custT="1"/>
      <dgm:spPr/>
      <dgm:t>
        <a:bodyPr/>
        <a:lstStyle/>
        <a:p>
          <a:r>
            <a:rPr lang="en-GB" sz="1400" dirty="0"/>
            <a:t>How well did we execute according to plan?</a:t>
          </a:r>
          <a:endParaRPr lang="en-US" sz="1400" dirty="0"/>
        </a:p>
      </dgm:t>
    </dgm:pt>
    <dgm:pt modelId="{5E10C0B8-19F0-104B-B2B4-094E56952F3B}" type="parTrans" cxnId="{BA8F2616-182E-404A-866C-281EB1C24EDE}">
      <dgm:prSet/>
      <dgm:spPr/>
      <dgm:t>
        <a:bodyPr/>
        <a:lstStyle/>
        <a:p>
          <a:endParaRPr lang="en-US"/>
        </a:p>
      </dgm:t>
    </dgm:pt>
    <dgm:pt modelId="{BCF02A31-D8DC-C74C-9CBF-F971166E7E86}" type="sibTrans" cxnId="{BA8F2616-182E-404A-866C-281EB1C24EDE}">
      <dgm:prSet/>
      <dgm:spPr/>
      <dgm:t>
        <a:bodyPr/>
        <a:lstStyle/>
        <a:p>
          <a:endParaRPr lang="en-US"/>
        </a:p>
      </dgm:t>
    </dgm:pt>
    <dgm:pt modelId="{EFE4AB02-6AA6-2E43-9D36-FB9425A7EBCF}">
      <dgm:prSet phldrT="[Text]" custT="1"/>
      <dgm:spPr/>
      <dgm:t>
        <a:bodyPr/>
        <a:lstStyle/>
        <a:p>
          <a:r>
            <a:rPr lang="en-GB" sz="1400" dirty="0"/>
            <a:t>How well were the stakeholders involved in the execution?</a:t>
          </a:r>
          <a:endParaRPr lang="en-US" sz="1400" dirty="0"/>
        </a:p>
      </dgm:t>
    </dgm:pt>
    <dgm:pt modelId="{35B57AC5-ACE3-514E-975E-55C7BC69EAC8}" type="parTrans" cxnId="{59A24762-8E44-0D46-8CD3-D88125B95A13}">
      <dgm:prSet/>
      <dgm:spPr/>
      <dgm:t>
        <a:bodyPr/>
        <a:lstStyle/>
        <a:p>
          <a:endParaRPr lang="en-US"/>
        </a:p>
      </dgm:t>
    </dgm:pt>
    <dgm:pt modelId="{E40C9CCD-33CC-3043-B0E2-366EBA34C06C}" type="sibTrans" cxnId="{59A24762-8E44-0D46-8CD3-D88125B95A13}">
      <dgm:prSet/>
      <dgm:spPr/>
      <dgm:t>
        <a:bodyPr/>
        <a:lstStyle/>
        <a:p>
          <a:endParaRPr lang="en-US"/>
        </a:p>
      </dgm:t>
    </dgm:pt>
    <dgm:pt modelId="{A1BB3D99-F8A5-364F-9A94-ADA8D5199370}">
      <dgm:prSet phldrT="[Text]" custT="1"/>
      <dgm:spPr/>
      <dgm:t>
        <a:bodyPr/>
        <a:lstStyle/>
        <a:p>
          <a:r>
            <a:rPr lang="en-GB" sz="1400" dirty="0"/>
            <a:t>Was communication adequate in all activities?</a:t>
          </a:r>
          <a:endParaRPr lang="en-US" sz="1400" dirty="0"/>
        </a:p>
      </dgm:t>
    </dgm:pt>
    <dgm:pt modelId="{BB9292CE-F5C1-8B44-891C-DBADAE35CE6D}" type="parTrans" cxnId="{7AA2AD88-807F-6B46-BEF3-85BAE6790516}">
      <dgm:prSet/>
      <dgm:spPr/>
      <dgm:t>
        <a:bodyPr/>
        <a:lstStyle/>
        <a:p>
          <a:endParaRPr lang="en-US"/>
        </a:p>
      </dgm:t>
    </dgm:pt>
    <dgm:pt modelId="{FF638FEF-3842-EC4C-BA44-0FC1603580B1}" type="sibTrans" cxnId="{7AA2AD88-807F-6B46-BEF3-85BAE6790516}">
      <dgm:prSet/>
      <dgm:spPr/>
      <dgm:t>
        <a:bodyPr/>
        <a:lstStyle/>
        <a:p>
          <a:endParaRPr lang="en-US"/>
        </a:p>
      </dgm:t>
    </dgm:pt>
    <dgm:pt modelId="{D52F4CEE-BE21-FD42-B36D-27B3D871052E}">
      <dgm:prSet phldrT="[Text]" custT="1"/>
      <dgm:spPr/>
      <dgm:t>
        <a:bodyPr/>
        <a:lstStyle/>
        <a:p>
          <a:r>
            <a:rPr lang="en-GB" sz="1400" dirty="0"/>
            <a:t>What obstacles or unanticipated circumstances made it difficult to complete the commissioning?</a:t>
          </a:r>
          <a:endParaRPr lang="en-US" sz="1400" dirty="0"/>
        </a:p>
      </dgm:t>
    </dgm:pt>
    <dgm:pt modelId="{EC006BEC-F610-734A-A401-E4E2DA19DD2C}" type="parTrans" cxnId="{6423C96F-717A-084E-A612-E2852A666426}">
      <dgm:prSet/>
      <dgm:spPr/>
      <dgm:t>
        <a:bodyPr/>
        <a:lstStyle/>
        <a:p>
          <a:endParaRPr lang="en-US"/>
        </a:p>
      </dgm:t>
    </dgm:pt>
    <dgm:pt modelId="{10DB5FB6-8426-2D4A-B29F-BFBB3E0A9DC7}" type="sibTrans" cxnId="{6423C96F-717A-084E-A612-E2852A666426}">
      <dgm:prSet/>
      <dgm:spPr/>
      <dgm:t>
        <a:bodyPr/>
        <a:lstStyle/>
        <a:p>
          <a:endParaRPr lang="en-US"/>
        </a:p>
      </dgm:t>
    </dgm:pt>
    <dgm:pt modelId="{D38B73B0-416C-534D-A0A3-FB60AC7ED3FA}">
      <dgm:prSet phldrT="[Text]" custT="1"/>
      <dgm:spPr/>
      <dgm:t>
        <a:bodyPr/>
        <a:lstStyle/>
        <a:p>
          <a:r>
            <a:rPr lang="en-GB" sz="1400" dirty="0"/>
            <a:t>How well was testing and test cases planned?</a:t>
          </a:r>
          <a:endParaRPr lang="en-US" sz="1400" dirty="0"/>
        </a:p>
      </dgm:t>
    </dgm:pt>
    <dgm:pt modelId="{1FF8B6DC-677E-6243-B25F-6A160CC66697}" type="parTrans" cxnId="{011EE2C4-3383-8449-9CB6-078E85F0083F}">
      <dgm:prSet/>
      <dgm:spPr/>
      <dgm:t>
        <a:bodyPr/>
        <a:lstStyle/>
        <a:p>
          <a:endParaRPr lang="en-US"/>
        </a:p>
      </dgm:t>
    </dgm:pt>
    <dgm:pt modelId="{85A33544-C033-7D49-895E-4E08BDFE8639}" type="sibTrans" cxnId="{011EE2C4-3383-8449-9CB6-078E85F0083F}">
      <dgm:prSet/>
      <dgm:spPr/>
      <dgm:t>
        <a:bodyPr/>
        <a:lstStyle/>
        <a:p>
          <a:endParaRPr lang="en-US"/>
        </a:p>
      </dgm:t>
    </dgm:pt>
    <dgm:pt modelId="{8E30BB0D-8EF2-2D41-916C-672230A307A3}">
      <dgm:prSet phldrT="[Text]" custT="1"/>
      <dgm:spPr/>
      <dgm:t>
        <a:bodyPr/>
        <a:lstStyle/>
        <a:p>
          <a:r>
            <a:rPr lang="en-GB" sz="1400" dirty="0"/>
            <a:t>What surprises did we handle during the commissioning? What events were not anticipated?</a:t>
          </a:r>
          <a:endParaRPr lang="en-US" sz="1400" dirty="0"/>
        </a:p>
      </dgm:t>
    </dgm:pt>
    <dgm:pt modelId="{EFAC242B-C395-8A4A-B2E8-7C86BAD227AC}" type="parTrans" cxnId="{B7C5FBAF-0659-914D-8A21-7D760C1B6F26}">
      <dgm:prSet/>
      <dgm:spPr/>
      <dgm:t>
        <a:bodyPr/>
        <a:lstStyle/>
        <a:p>
          <a:endParaRPr lang="en-US"/>
        </a:p>
      </dgm:t>
    </dgm:pt>
    <dgm:pt modelId="{5E29E330-FF26-CB47-80FB-94E4450DB3FA}" type="sibTrans" cxnId="{B7C5FBAF-0659-914D-8A21-7D760C1B6F26}">
      <dgm:prSet/>
      <dgm:spPr/>
      <dgm:t>
        <a:bodyPr/>
        <a:lstStyle/>
        <a:p>
          <a:endParaRPr lang="en-US"/>
        </a:p>
      </dgm:t>
    </dgm:pt>
    <dgm:pt modelId="{DDE6F92A-3B21-E542-B4DB-7263CC5F51C1}">
      <dgm:prSet phldrT="[Text]" custT="1"/>
      <dgm:spPr/>
      <dgm:t>
        <a:bodyPr/>
        <a:lstStyle/>
        <a:p>
          <a:r>
            <a:rPr lang="en-US" sz="1400" dirty="0"/>
            <a:t>What didn’t work well?</a:t>
          </a:r>
        </a:p>
      </dgm:t>
    </dgm:pt>
    <dgm:pt modelId="{1914CA08-18D3-9D43-B192-24F9D50FABB7}" type="parTrans" cxnId="{407D05B2-7472-5443-8EEE-11FA49403628}">
      <dgm:prSet/>
      <dgm:spPr/>
      <dgm:t>
        <a:bodyPr/>
        <a:lstStyle/>
        <a:p>
          <a:endParaRPr lang="en-US"/>
        </a:p>
      </dgm:t>
    </dgm:pt>
    <dgm:pt modelId="{4748F55F-F010-774C-AD64-CDFFCCF94D67}" type="sibTrans" cxnId="{407D05B2-7472-5443-8EEE-11FA49403628}">
      <dgm:prSet/>
      <dgm:spPr/>
      <dgm:t>
        <a:bodyPr/>
        <a:lstStyle/>
        <a:p>
          <a:endParaRPr lang="en-US"/>
        </a:p>
      </dgm:t>
    </dgm:pt>
    <dgm:pt modelId="{EE2FA03E-F2D6-8C4F-A394-543A794AA277}">
      <dgm:prSet phldrT="[Text]" custT="1"/>
      <dgm:spPr/>
      <dgm:t>
        <a:bodyPr/>
        <a:lstStyle/>
        <a:p>
          <a:r>
            <a:rPr lang="en-GB" sz="1400" dirty="0"/>
            <a:t>How well was stakeholder input factored into the planning process?</a:t>
          </a:r>
          <a:endParaRPr lang="en-US" sz="1400" dirty="0"/>
        </a:p>
      </dgm:t>
    </dgm:pt>
    <dgm:pt modelId="{5F537A18-89AD-6248-BD18-324802F94B3D}" type="parTrans" cxnId="{E7D02D85-3C0E-3644-86E1-103D86B66546}">
      <dgm:prSet/>
      <dgm:spPr/>
      <dgm:t>
        <a:bodyPr/>
        <a:lstStyle/>
        <a:p>
          <a:endParaRPr lang="en-US"/>
        </a:p>
      </dgm:t>
    </dgm:pt>
    <dgm:pt modelId="{7D165C45-7E82-C746-B2B1-C187127A6EFA}" type="sibTrans" cxnId="{E7D02D85-3C0E-3644-86E1-103D86B66546}">
      <dgm:prSet/>
      <dgm:spPr/>
      <dgm:t>
        <a:bodyPr/>
        <a:lstStyle/>
        <a:p>
          <a:endParaRPr lang="en-US"/>
        </a:p>
      </dgm:t>
    </dgm:pt>
    <dgm:pt modelId="{3D16688C-97EA-C34B-AA86-58AEAFB0E20B}">
      <dgm:prSet phldrT="[Text]" custT="1"/>
      <dgm:spPr/>
      <dgm:t>
        <a:bodyPr/>
        <a:lstStyle/>
        <a:p>
          <a:r>
            <a:rPr lang="en-US" sz="1400" dirty="0"/>
            <a:t>How things can be improved?</a:t>
          </a:r>
        </a:p>
      </dgm:t>
    </dgm:pt>
    <dgm:pt modelId="{EB6584BA-00C3-B34D-B9DB-41C0A72A4631}" type="parTrans" cxnId="{8CA25668-060D-824B-8797-2C6F93E69AEE}">
      <dgm:prSet/>
      <dgm:spPr/>
      <dgm:t>
        <a:bodyPr/>
        <a:lstStyle/>
        <a:p>
          <a:endParaRPr lang="en-US"/>
        </a:p>
      </dgm:t>
    </dgm:pt>
    <dgm:pt modelId="{BF1DD501-44A2-114D-A2FF-AC98CED076EF}" type="sibTrans" cxnId="{8CA25668-060D-824B-8797-2C6F93E69AEE}">
      <dgm:prSet/>
      <dgm:spPr/>
      <dgm:t>
        <a:bodyPr/>
        <a:lstStyle/>
        <a:p>
          <a:endParaRPr lang="en-US"/>
        </a:p>
      </dgm:t>
    </dgm:pt>
    <dgm:pt modelId="{15161DD5-93A6-C745-AF12-6CE5FB4A7AFF}">
      <dgm:prSet phldrT="[Text]" custT="1"/>
      <dgm:spPr/>
      <dgm:t>
        <a:bodyPr/>
        <a:lstStyle/>
        <a:p>
          <a:pPr>
            <a:buSzPts val="1000"/>
            <a:buFont typeface="Symbol" pitchFamily="2" charset="2"/>
            <a:buChar char=""/>
          </a:pPr>
          <a:r>
            <a:rPr lang="en-GB" sz="1400" dirty="0"/>
            <a:t>For things that didn’t work well, were there any early warning signs which we should have spotted? What should we look out for in future?</a:t>
          </a:r>
          <a:endParaRPr lang="en-US" sz="1400" dirty="0"/>
        </a:p>
      </dgm:t>
    </dgm:pt>
    <dgm:pt modelId="{EC7DF9B4-33CE-EC4C-ABC8-F435ADEE21B9}" type="parTrans" cxnId="{8C62CE04-5BA2-DD44-9BF4-324DA363346D}">
      <dgm:prSet/>
      <dgm:spPr/>
      <dgm:t>
        <a:bodyPr/>
        <a:lstStyle/>
        <a:p>
          <a:endParaRPr lang="en-US"/>
        </a:p>
      </dgm:t>
    </dgm:pt>
    <dgm:pt modelId="{E83A325D-6EEE-6C43-ACFA-5F98BD8D73D7}" type="sibTrans" cxnId="{8C62CE04-5BA2-DD44-9BF4-324DA363346D}">
      <dgm:prSet/>
      <dgm:spPr/>
      <dgm:t>
        <a:bodyPr/>
        <a:lstStyle/>
        <a:p>
          <a:endParaRPr lang="en-US"/>
        </a:p>
      </dgm:t>
    </dgm:pt>
    <dgm:pt modelId="{7B03ADD3-10F0-4249-9492-BADC5F89FEF7}">
      <dgm:prSet phldrT="[Text]" custT="1"/>
      <dgm:spPr/>
      <dgm:t>
        <a:bodyPr/>
        <a:lstStyle/>
        <a:p>
          <a:r>
            <a:rPr lang="en-GB" sz="1400" dirty="0"/>
            <a:t>How well was the work generally planned?</a:t>
          </a:r>
          <a:endParaRPr lang="en-US" sz="1400" dirty="0"/>
        </a:p>
      </dgm:t>
    </dgm:pt>
    <dgm:pt modelId="{86C5192F-862E-AC45-BAA8-68DBB095E651}" type="parTrans" cxnId="{31BF051B-9A05-CB44-B954-568D22EC81C2}">
      <dgm:prSet/>
      <dgm:spPr/>
      <dgm:t>
        <a:bodyPr/>
        <a:lstStyle/>
        <a:p>
          <a:endParaRPr lang="en-US"/>
        </a:p>
      </dgm:t>
    </dgm:pt>
    <dgm:pt modelId="{49B7FFE8-5658-6A4A-8DF9-121CF200A557}" type="sibTrans" cxnId="{31BF051B-9A05-CB44-B954-568D22EC81C2}">
      <dgm:prSet/>
      <dgm:spPr/>
      <dgm:t>
        <a:bodyPr/>
        <a:lstStyle/>
        <a:p>
          <a:endParaRPr lang="en-US"/>
        </a:p>
      </dgm:t>
    </dgm:pt>
    <dgm:pt modelId="{CB5BD5B0-3FAA-B348-935A-91C3D3454471}" type="pres">
      <dgm:prSet presAssocID="{12153C8F-242A-644F-BFCC-8376A288C6DE}" presName="Name0" presStyleCnt="0">
        <dgm:presLayoutVars>
          <dgm:dir/>
          <dgm:animLvl val="lvl"/>
          <dgm:resizeHandles val="exact"/>
        </dgm:presLayoutVars>
      </dgm:prSet>
      <dgm:spPr/>
    </dgm:pt>
    <dgm:pt modelId="{98EEE053-B8C2-9446-A8C6-2314A0F39881}" type="pres">
      <dgm:prSet presAssocID="{74FDD917-73AC-3644-A70E-AC2FEAB1F7E9}" presName="linNode" presStyleCnt="0"/>
      <dgm:spPr/>
    </dgm:pt>
    <dgm:pt modelId="{BFE23343-379F-6148-B10E-A1E0B658B47C}" type="pres">
      <dgm:prSet presAssocID="{74FDD917-73AC-3644-A70E-AC2FEAB1F7E9}" presName="parentText" presStyleLbl="node1" presStyleIdx="0" presStyleCnt="3" custLinFactNeighborY="-7928">
        <dgm:presLayoutVars>
          <dgm:chMax val="1"/>
          <dgm:bulletEnabled val="1"/>
        </dgm:presLayoutVars>
      </dgm:prSet>
      <dgm:spPr/>
    </dgm:pt>
    <dgm:pt modelId="{151A577D-526B-3D4F-98AB-038A853A53CD}" type="pres">
      <dgm:prSet presAssocID="{74FDD917-73AC-3644-A70E-AC2FEAB1F7E9}" presName="descendantText" presStyleLbl="alignAccFollowNode1" presStyleIdx="0" presStyleCnt="3" custScaleX="98291" custScaleY="131120" custLinFactNeighborY="-6850">
        <dgm:presLayoutVars>
          <dgm:bulletEnabled val="1"/>
        </dgm:presLayoutVars>
      </dgm:prSet>
      <dgm:spPr/>
    </dgm:pt>
    <dgm:pt modelId="{E472E9D9-518F-224F-9DC8-F6239CA11F19}" type="pres">
      <dgm:prSet presAssocID="{8C430BB5-D213-9F48-A162-803443A3BE6C}" presName="sp" presStyleCnt="0"/>
      <dgm:spPr/>
    </dgm:pt>
    <dgm:pt modelId="{25E04E01-8E06-9F4E-BB48-67838923E9A1}" type="pres">
      <dgm:prSet presAssocID="{5024D457-9396-8B48-AE89-37D6F3744500}" presName="linNode" presStyleCnt="0"/>
      <dgm:spPr/>
    </dgm:pt>
    <dgm:pt modelId="{619F29CB-D6CB-B04A-BF75-C9B301D8FD04}" type="pres">
      <dgm:prSet presAssocID="{5024D457-9396-8B48-AE89-37D6F3744500}" presName="parentText" presStyleLbl="node1" presStyleIdx="1" presStyleCnt="3">
        <dgm:presLayoutVars>
          <dgm:chMax val="1"/>
          <dgm:bulletEnabled val="1"/>
        </dgm:presLayoutVars>
      </dgm:prSet>
      <dgm:spPr/>
    </dgm:pt>
    <dgm:pt modelId="{AF83C02C-3FB3-6840-8E1F-50CE5F34371F}" type="pres">
      <dgm:prSet presAssocID="{5024D457-9396-8B48-AE89-37D6F3744500}" presName="descendantText" presStyleLbl="alignAccFollowNode1" presStyleIdx="1" presStyleCnt="3" custScaleX="98227" custScaleY="93248">
        <dgm:presLayoutVars>
          <dgm:bulletEnabled val="1"/>
        </dgm:presLayoutVars>
      </dgm:prSet>
      <dgm:spPr/>
    </dgm:pt>
    <dgm:pt modelId="{E832458A-026F-6E42-997C-ECA034BB4F56}" type="pres">
      <dgm:prSet presAssocID="{E70FD572-B0EF-1F42-9021-E3EC9855CC67}" presName="sp" presStyleCnt="0"/>
      <dgm:spPr/>
    </dgm:pt>
    <dgm:pt modelId="{89E38F65-F40E-BE44-AA1F-EAABBE49C564}" type="pres">
      <dgm:prSet presAssocID="{0B3A85CF-0C59-A942-B174-75D403691A0C}" presName="linNode" presStyleCnt="0"/>
      <dgm:spPr/>
    </dgm:pt>
    <dgm:pt modelId="{3F90508A-C25C-E144-A38E-E08EF98A1253}" type="pres">
      <dgm:prSet presAssocID="{0B3A85CF-0C59-A942-B174-75D403691A0C}" presName="parentText" presStyleLbl="node1" presStyleIdx="2" presStyleCnt="3">
        <dgm:presLayoutVars>
          <dgm:chMax val="1"/>
          <dgm:bulletEnabled val="1"/>
        </dgm:presLayoutVars>
      </dgm:prSet>
      <dgm:spPr/>
    </dgm:pt>
    <dgm:pt modelId="{504E109E-2644-294B-BB60-1B5D6AFD83BE}" type="pres">
      <dgm:prSet presAssocID="{0B3A85CF-0C59-A942-B174-75D403691A0C}" presName="descendantText" presStyleLbl="alignAccFollowNode1" presStyleIdx="2" presStyleCnt="3" custScaleX="98274" custScaleY="189209">
        <dgm:presLayoutVars>
          <dgm:bulletEnabled val="1"/>
        </dgm:presLayoutVars>
      </dgm:prSet>
      <dgm:spPr/>
    </dgm:pt>
  </dgm:ptLst>
  <dgm:cxnLst>
    <dgm:cxn modelId="{70C56D03-8575-0943-B6B6-01D170D4719C}" srcId="{12153C8F-242A-644F-BFCC-8376A288C6DE}" destId="{5024D457-9396-8B48-AE89-37D6F3744500}" srcOrd="1" destOrd="0" parTransId="{A14AA146-8D6C-1945-8EF5-D615B4896E8E}" sibTransId="{E70FD572-B0EF-1F42-9021-E3EC9855CC67}"/>
    <dgm:cxn modelId="{8C62CE04-5BA2-DD44-9BF4-324DA363346D}" srcId="{0B3A85CF-0C59-A942-B174-75D403691A0C}" destId="{15161DD5-93A6-C745-AF12-6CE5FB4A7AFF}" srcOrd="5" destOrd="0" parTransId="{EC7DF9B4-33CE-EC4C-ABC8-F435ADEE21B9}" sibTransId="{E83A325D-6EEE-6C43-ACFA-5F98BD8D73D7}"/>
    <dgm:cxn modelId="{9AE4DD0A-CADB-C94F-A93F-068D738C2F35}" type="presOf" srcId="{D52F4CEE-BE21-FD42-B36D-27B3D871052E}" destId="{151A577D-526B-3D4F-98AB-038A853A53CD}" srcOrd="0" destOrd="2" presId="urn:microsoft.com/office/officeart/2005/8/layout/vList5"/>
    <dgm:cxn modelId="{BA8F2616-182E-404A-866C-281EB1C24EDE}" srcId="{0B3A85CF-0C59-A942-B174-75D403691A0C}" destId="{F756E0DC-E29D-454E-9DFE-4EBB69F32474}" srcOrd="2" destOrd="0" parTransId="{5E10C0B8-19F0-104B-B2B4-094E56952F3B}" sibTransId="{BCF02A31-D8DC-C74C-9CBF-F971166E7E86}"/>
    <dgm:cxn modelId="{31BF051B-9A05-CB44-B954-568D22EC81C2}" srcId="{0B3A85CF-0C59-A942-B174-75D403691A0C}" destId="{7B03ADD3-10F0-4249-9492-BADC5F89FEF7}" srcOrd="0" destOrd="0" parTransId="{86C5192F-862E-AC45-BAA8-68DBB095E651}" sibTransId="{49B7FFE8-5658-6A4A-8DF9-121CF200A557}"/>
    <dgm:cxn modelId="{C6BAD322-168F-9047-B59E-50B407DFDFF2}" srcId="{5024D457-9396-8B48-AE89-37D6F3744500}" destId="{DE4445E1-97F2-5C4E-89F6-428BDF4F0D7F}" srcOrd="0" destOrd="0" parTransId="{63E57E0A-0882-D042-87C8-7BB3AF3BA385}" sibTransId="{3C5304F6-A7ED-9C4C-B0D6-34C1AE472737}"/>
    <dgm:cxn modelId="{2E0C5F23-B748-1F4C-A2E4-AE26B2F291FB}" type="presOf" srcId="{F756E0DC-E29D-454E-9DFE-4EBB69F32474}" destId="{504E109E-2644-294B-BB60-1B5D6AFD83BE}" srcOrd="0" destOrd="2" presId="urn:microsoft.com/office/officeart/2005/8/layout/vList5"/>
    <dgm:cxn modelId="{3279AF26-1336-A344-BCF9-6E22E009B9D5}" type="presOf" srcId="{74FDD917-73AC-3644-A70E-AC2FEAB1F7E9}" destId="{BFE23343-379F-6148-B10E-A1E0B658B47C}" srcOrd="0" destOrd="0" presId="urn:microsoft.com/office/officeart/2005/8/layout/vList5"/>
    <dgm:cxn modelId="{7AB20D3C-4EFB-4A44-BAA0-23B9561D95A7}" srcId="{12153C8F-242A-644F-BFCC-8376A288C6DE}" destId="{0B3A85CF-0C59-A942-B174-75D403691A0C}" srcOrd="2" destOrd="0" parTransId="{B8756FE7-7D6B-2344-871B-FD327598E7E7}" sibTransId="{6EF3E167-23A7-9544-A91E-273F7FB24A8E}"/>
    <dgm:cxn modelId="{59A24762-8E44-0D46-8CD3-D88125B95A13}" srcId="{74FDD917-73AC-3644-A70E-AC2FEAB1F7E9}" destId="{EFE4AB02-6AA6-2E43-9D36-FB9425A7EBCF}" srcOrd="1" destOrd="0" parTransId="{35B57AC5-ACE3-514E-975E-55C7BC69EAC8}" sibTransId="{E40C9CCD-33CC-3043-B0E2-366EBA34C06C}"/>
    <dgm:cxn modelId="{262DE267-95F3-5846-995E-676B950CE467}" type="presOf" srcId="{15161DD5-93A6-C745-AF12-6CE5FB4A7AFF}" destId="{504E109E-2644-294B-BB60-1B5D6AFD83BE}" srcOrd="0" destOrd="5" presId="urn:microsoft.com/office/officeart/2005/8/layout/vList5"/>
    <dgm:cxn modelId="{8CA25668-060D-824B-8797-2C6F93E69AEE}" srcId="{5024D457-9396-8B48-AE89-37D6F3744500}" destId="{3D16688C-97EA-C34B-AA86-58AEAFB0E20B}" srcOrd="2" destOrd="0" parTransId="{EB6584BA-00C3-B34D-B9DB-41C0A72A4631}" sibTransId="{BF1DD501-44A2-114D-A2FF-AC98CED076EF}"/>
    <dgm:cxn modelId="{1450E16E-5995-2B4D-A13E-2345F9D085DE}" type="presOf" srcId="{0B3A85CF-0C59-A942-B174-75D403691A0C}" destId="{3F90508A-C25C-E144-A38E-E08EF98A1253}" srcOrd="0" destOrd="0" presId="urn:microsoft.com/office/officeart/2005/8/layout/vList5"/>
    <dgm:cxn modelId="{6423C96F-717A-084E-A612-E2852A666426}" srcId="{74FDD917-73AC-3644-A70E-AC2FEAB1F7E9}" destId="{D52F4CEE-BE21-FD42-B36D-27B3D871052E}" srcOrd="2" destOrd="0" parTransId="{EC006BEC-F610-734A-A401-E4E2DA19DD2C}" sibTransId="{10DB5FB6-8426-2D4A-B29F-BFBB3E0A9DC7}"/>
    <dgm:cxn modelId="{C341847C-5746-C542-8D06-6A19FB2B11B1}" type="presOf" srcId="{5024D457-9396-8B48-AE89-37D6F3744500}" destId="{619F29CB-D6CB-B04A-BF75-C9B301D8FD04}" srcOrd="0" destOrd="0" presId="urn:microsoft.com/office/officeart/2005/8/layout/vList5"/>
    <dgm:cxn modelId="{56EC2F7D-E816-CB47-A369-18CF7B84C16A}" srcId="{74FDD917-73AC-3644-A70E-AC2FEAB1F7E9}" destId="{7A3D3148-705E-5E40-AD72-088EF91C7577}" srcOrd="0" destOrd="0" parTransId="{74B58F5C-81EA-914E-86E7-D0DF743D76DA}" sibTransId="{7F22C8C1-3ACC-A449-8482-7F1CB0D1CB7E}"/>
    <dgm:cxn modelId="{E7D02D85-3C0E-3644-86E1-103D86B66546}" srcId="{0B3A85CF-0C59-A942-B174-75D403691A0C}" destId="{EE2FA03E-F2D6-8C4F-A394-543A794AA277}" srcOrd="3" destOrd="0" parTransId="{5F537A18-89AD-6248-BD18-324802F94B3D}" sibTransId="{7D165C45-7E82-C746-B2B1-C187127A6EFA}"/>
    <dgm:cxn modelId="{3E00A287-7B60-DC4C-B640-DF0CAD146DB3}" type="presOf" srcId="{DDE6F92A-3B21-E542-B4DB-7263CC5F51C1}" destId="{AF83C02C-3FB3-6840-8E1F-50CE5F34371F}" srcOrd="0" destOrd="1" presId="urn:microsoft.com/office/officeart/2005/8/layout/vList5"/>
    <dgm:cxn modelId="{7AA2AD88-807F-6B46-BEF3-85BAE6790516}" srcId="{0B3A85CF-0C59-A942-B174-75D403691A0C}" destId="{A1BB3D99-F8A5-364F-9A94-ADA8D5199370}" srcOrd="4" destOrd="0" parTransId="{BB9292CE-F5C1-8B44-891C-DBADAE35CE6D}" sibTransId="{FF638FEF-3842-EC4C-BA44-0FC1603580B1}"/>
    <dgm:cxn modelId="{EFDEAA8C-B853-684B-B24C-C4FA0812C420}" type="presOf" srcId="{7A3D3148-705E-5E40-AD72-088EF91C7577}" destId="{151A577D-526B-3D4F-98AB-038A853A53CD}" srcOrd="0" destOrd="0" presId="urn:microsoft.com/office/officeart/2005/8/layout/vList5"/>
    <dgm:cxn modelId="{6D36809F-4FD7-334A-AB8D-84AABC534F6A}" type="presOf" srcId="{12153C8F-242A-644F-BFCC-8376A288C6DE}" destId="{CB5BD5B0-3FAA-B348-935A-91C3D3454471}" srcOrd="0" destOrd="0" presId="urn:microsoft.com/office/officeart/2005/8/layout/vList5"/>
    <dgm:cxn modelId="{0EB7EBA0-16F3-624D-9043-140C2DA0DEC0}" type="presOf" srcId="{3D16688C-97EA-C34B-AA86-58AEAFB0E20B}" destId="{AF83C02C-3FB3-6840-8E1F-50CE5F34371F}" srcOrd="0" destOrd="2" presId="urn:microsoft.com/office/officeart/2005/8/layout/vList5"/>
    <dgm:cxn modelId="{B7C5FBAF-0659-914D-8A21-7D760C1B6F26}" srcId="{74FDD917-73AC-3644-A70E-AC2FEAB1F7E9}" destId="{8E30BB0D-8EF2-2D41-916C-672230A307A3}" srcOrd="3" destOrd="0" parTransId="{EFAC242B-C395-8A4A-B2E8-7C86BAD227AC}" sibTransId="{5E29E330-FF26-CB47-80FB-94E4450DB3FA}"/>
    <dgm:cxn modelId="{407D05B2-7472-5443-8EEE-11FA49403628}" srcId="{5024D457-9396-8B48-AE89-37D6F3744500}" destId="{DDE6F92A-3B21-E542-B4DB-7263CC5F51C1}" srcOrd="1" destOrd="0" parTransId="{1914CA08-18D3-9D43-B192-24F9D50FABB7}" sibTransId="{4748F55F-F010-774C-AD64-CDFFCCF94D67}"/>
    <dgm:cxn modelId="{132F48B3-5D1C-334F-91DA-2B6CA3F30B84}" type="presOf" srcId="{7B03ADD3-10F0-4249-9492-BADC5F89FEF7}" destId="{504E109E-2644-294B-BB60-1B5D6AFD83BE}" srcOrd="0" destOrd="0" presId="urn:microsoft.com/office/officeart/2005/8/layout/vList5"/>
    <dgm:cxn modelId="{7A57F4B3-2008-2744-A0A1-2F0E3B361AC9}" type="presOf" srcId="{EFE4AB02-6AA6-2E43-9D36-FB9425A7EBCF}" destId="{151A577D-526B-3D4F-98AB-038A853A53CD}" srcOrd="0" destOrd="1" presId="urn:microsoft.com/office/officeart/2005/8/layout/vList5"/>
    <dgm:cxn modelId="{DA9ACCB4-8AAC-B547-A885-2DFB50FFAD2A}" type="presOf" srcId="{DE4445E1-97F2-5C4E-89F6-428BDF4F0D7F}" destId="{AF83C02C-3FB3-6840-8E1F-50CE5F34371F}" srcOrd="0" destOrd="0" presId="urn:microsoft.com/office/officeart/2005/8/layout/vList5"/>
    <dgm:cxn modelId="{9D21BBBB-A73F-6049-8609-FC42C16E5ED8}" type="presOf" srcId="{8E30BB0D-8EF2-2D41-916C-672230A307A3}" destId="{151A577D-526B-3D4F-98AB-038A853A53CD}" srcOrd="0" destOrd="3" presId="urn:microsoft.com/office/officeart/2005/8/layout/vList5"/>
    <dgm:cxn modelId="{7E7008BF-809D-E64D-BD93-6F8703E5A40B}" type="presOf" srcId="{EE2FA03E-F2D6-8C4F-A394-543A794AA277}" destId="{504E109E-2644-294B-BB60-1B5D6AFD83BE}" srcOrd="0" destOrd="3" presId="urn:microsoft.com/office/officeart/2005/8/layout/vList5"/>
    <dgm:cxn modelId="{011EE2C4-3383-8449-9CB6-078E85F0083F}" srcId="{0B3A85CF-0C59-A942-B174-75D403691A0C}" destId="{D38B73B0-416C-534D-A0A3-FB60AC7ED3FA}" srcOrd="1" destOrd="0" parTransId="{1FF8B6DC-677E-6243-B25F-6A160CC66697}" sibTransId="{85A33544-C033-7D49-895E-4E08BDFE8639}"/>
    <dgm:cxn modelId="{58D059D3-5BCC-7542-A0C8-F10B46F8B2F7}" type="presOf" srcId="{D38B73B0-416C-534D-A0A3-FB60AC7ED3FA}" destId="{504E109E-2644-294B-BB60-1B5D6AFD83BE}" srcOrd="0" destOrd="1" presId="urn:microsoft.com/office/officeart/2005/8/layout/vList5"/>
    <dgm:cxn modelId="{EDE03ADE-BB87-7546-A712-AA5CFA2A4A4B}" srcId="{12153C8F-242A-644F-BFCC-8376A288C6DE}" destId="{74FDD917-73AC-3644-A70E-AC2FEAB1F7E9}" srcOrd="0" destOrd="0" parTransId="{B692258B-2F8D-8141-804D-801E030F5440}" sibTransId="{8C430BB5-D213-9F48-A162-803443A3BE6C}"/>
    <dgm:cxn modelId="{CAA510E3-10D7-C44D-BD57-ED102F9E041D}" type="presOf" srcId="{A1BB3D99-F8A5-364F-9A94-ADA8D5199370}" destId="{504E109E-2644-294B-BB60-1B5D6AFD83BE}" srcOrd="0" destOrd="4" presId="urn:microsoft.com/office/officeart/2005/8/layout/vList5"/>
    <dgm:cxn modelId="{D23088FD-059B-F246-A38E-6B265EE2E1A2}" type="presParOf" srcId="{CB5BD5B0-3FAA-B348-935A-91C3D3454471}" destId="{98EEE053-B8C2-9446-A8C6-2314A0F39881}" srcOrd="0" destOrd="0" presId="urn:microsoft.com/office/officeart/2005/8/layout/vList5"/>
    <dgm:cxn modelId="{B3641155-6D47-A94C-9C9A-E54372D4CF79}" type="presParOf" srcId="{98EEE053-B8C2-9446-A8C6-2314A0F39881}" destId="{BFE23343-379F-6148-B10E-A1E0B658B47C}" srcOrd="0" destOrd="0" presId="urn:microsoft.com/office/officeart/2005/8/layout/vList5"/>
    <dgm:cxn modelId="{22583E67-DBBC-3A43-A951-9E96566E1165}" type="presParOf" srcId="{98EEE053-B8C2-9446-A8C6-2314A0F39881}" destId="{151A577D-526B-3D4F-98AB-038A853A53CD}" srcOrd="1" destOrd="0" presId="urn:microsoft.com/office/officeart/2005/8/layout/vList5"/>
    <dgm:cxn modelId="{C09742EC-A4DF-2644-A196-EA5408891163}" type="presParOf" srcId="{CB5BD5B0-3FAA-B348-935A-91C3D3454471}" destId="{E472E9D9-518F-224F-9DC8-F6239CA11F19}" srcOrd="1" destOrd="0" presId="urn:microsoft.com/office/officeart/2005/8/layout/vList5"/>
    <dgm:cxn modelId="{F6138ADB-53EA-0142-B163-FD90CF91CDC5}" type="presParOf" srcId="{CB5BD5B0-3FAA-B348-935A-91C3D3454471}" destId="{25E04E01-8E06-9F4E-BB48-67838923E9A1}" srcOrd="2" destOrd="0" presId="urn:microsoft.com/office/officeart/2005/8/layout/vList5"/>
    <dgm:cxn modelId="{B75AA5D0-A2CA-7E43-9A3D-A690950B5E3B}" type="presParOf" srcId="{25E04E01-8E06-9F4E-BB48-67838923E9A1}" destId="{619F29CB-D6CB-B04A-BF75-C9B301D8FD04}" srcOrd="0" destOrd="0" presId="urn:microsoft.com/office/officeart/2005/8/layout/vList5"/>
    <dgm:cxn modelId="{7E6609CF-5DA6-6948-B1F8-C74355537693}" type="presParOf" srcId="{25E04E01-8E06-9F4E-BB48-67838923E9A1}" destId="{AF83C02C-3FB3-6840-8E1F-50CE5F34371F}" srcOrd="1" destOrd="0" presId="urn:microsoft.com/office/officeart/2005/8/layout/vList5"/>
    <dgm:cxn modelId="{536D0202-152B-A948-A5B9-F26E1C0C8AA1}" type="presParOf" srcId="{CB5BD5B0-3FAA-B348-935A-91C3D3454471}" destId="{E832458A-026F-6E42-997C-ECA034BB4F56}" srcOrd="3" destOrd="0" presId="urn:microsoft.com/office/officeart/2005/8/layout/vList5"/>
    <dgm:cxn modelId="{A3818FE4-0C53-684F-B6E3-EF8F01680787}" type="presParOf" srcId="{CB5BD5B0-3FAA-B348-935A-91C3D3454471}" destId="{89E38F65-F40E-BE44-AA1F-EAABBE49C564}" srcOrd="4" destOrd="0" presId="urn:microsoft.com/office/officeart/2005/8/layout/vList5"/>
    <dgm:cxn modelId="{925F2361-49EE-F649-9F07-2C625DB3CE32}" type="presParOf" srcId="{89E38F65-F40E-BE44-AA1F-EAABBE49C564}" destId="{3F90508A-C25C-E144-A38E-E08EF98A1253}" srcOrd="0" destOrd="0" presId="urn:microsoft.com/office/officeart/2005/8/layout/vList5"/>
    <dgm:cxn modelId="{F9EB78FF-A413-0548-AFDA-D76F37A4703D}" type="presParOf" srcId="{89E38F65-F40E-BE44-AA1F-EAABBE49C564}" destId="{504E109E-2644-294B-BB60-1B5D6AFD83B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2153C8F-242A-644F-BFCC-8376A288C6DE}"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en-US"/>
        </a:p>
      </dgm:t>
    </dgm:pt>
    <dgm:pt modelId="{74FDD917-73AC-3644-A70E-AC2FEAB1F7E9}">
      <dgm:prSet phldrT="[Text]" custT="1"/>
      <dgm:spPr>
        <a:solidFill>
          <a:schemeClr val="accent5"/>
        </a:solidFill>
      </dgm:spPr>
      <dgm:t>
        <a:bodyPr/>
        <a:lstStyle/>
        <a:p>
          <a:r>
            <a:rPr lang="en-US" sz="2400" b="1" dirty="0"/>
            <a:t>Administration</a:t>
          </a:r>
        </a:p>
      </dgm:t>
    </dgm:pt>
    <dgm:pt modelId="{B692258B-2F8D-8141-804D-801E030F5440}" type="parTrans" cxnId="{EDE03ADE-BB87-7546-A712-AA5CFA2A4A4B}">
      <dgm:prSet/>
      <dgm:spPr/>
      <dgm:t>
        <a:bodyPr/>
        <a:lstStyle/>
        <a:p>
          <a:endParaRPr lang="en-US" b="1"/>
        </a:p>
      </dgm:t>
    </dgm:pt>
    <dgm:pt modelId="{8C430BB5-D213-9F48-A162-803443A3BE6C}" type="sibTrans" cxnId="{EDE03ADE-BB87-7546-A712-AA5CFA2A4A4B}">
      <dgm:prSet/>
      <dgm:spPr/>
      <dgm:t>
        <a:bodyPr/>
        <a:lstStyle/>
        <a:p>
          <a:endParaRPr lang="en-US" b="1"/>
        </a:p>
      </dgm:t>
    </dgm:pt>
    <dgm:pt modelId="{5024D457-9396-8B48-AE89-37D6F3744500}">
      <dgm:prSet phldrT="[Text]" custT="1"/>
      <dgm:spPr>
        <a:solidFill>
          <a:schemeClr val="accent6"/>
        </a:solidFill>
      </dgm:spPr>
      <dgm:t>
        <a:bodyPr/>
        <a:lstStyle/>
        <a:p>
          <a:r>
            <a:rPr lang="en-US" sz="2400" b="1" dirty="0" err="1"/>
            <a:t>Organisational</a:t>
          </a:r>
          <a:endParaRPr lang="en-US" sz="2400" b="1" dirty="0"/>
        </a:p>
      </dgm:t>
    </dgm:pt>
    <dgm:pt modelId="{A14AA146-8D6C-1945-8EF5-D615B4896E8E}" type="parTrans" cxnId="{70C56D03-8575-0943-B6B6-01D170D4719C}">
      <dgm:prSet/>
      <dgm:spPr/>
      <dgm:t>
        <a:bodyPr/>
        <a:lstStyle/>
        <a:p>
          <a:endParaRPr lang="en-US" b="1"/>
        </a:p>
      </dgm:t>
    </dgm:pt>
    <dgm:pt modelId="{E70FD572-B0EF-1F42-9021-E3EC9855CC67}" type="sibTrans" cxnId="{70C56D03-8575-0943-B6B6-01D170D4719C}">
      <dgm:prSet/>
      <dgm:spPr/>
      <dgm:t>
        <a:bodyPr/>
        <a:lstStyle/>
        <a:p>
          <a:endParaRPr lang="en-US" b="1"/>
        </a:p>
      </dgm:t>
    </dgm:pt>
    <dgm:pt modelId="{DE4445E1-97F2-5C4E-89F6-428BDF4F0D7F}">
      <dgm:prSet phldrT="[Text]" custT="1"/>
      <dgm:spPr/>
      <dgm:t>
        <a:bodyPr/>
        <a:lstStyle/>
        <a:p>
          <a:r>
            <a:rPr lang="en-GB" sz="1400" dirty="0"/>
            <a:t>Was staffing adequate?</a:t>
          </a:r>
          <a:endParaRPr lang="en-US" sz="1400" b="1" dirty="0"/>
        </a:p>
      </dgm:t>
    </dgm:pt>
    <dgm:pt modelId="{63E57E0A-0882-D042-87C8-7BB3AF3BA385}" type="parTrans" cxnId="{C6BAD322-168F-9047-B59E-50B407DFDFF2}">
      <dgm:prSet/>
      <dgm:spPr/>
      <dgm:t>
        <a:bodyPr/>
        <a:lstStyle/>
        <a:p>
          <a:endParaRPr lang="en-US" b="1"/>
        </a:p>
      </dgm:t>
    </dgm:pt>
    <dgm:pt modelId="{3C5304F6-A7ED-9C4C-B0D6-34C1AE472737}" type="sibTrans" cxnId="{C6BAD322-168F-9047-B59E-50B407DFDFF2}">
      <dgm:prSet/>
      <dgm:spPr/>
      <dgm:t>
        <a:bodyPr/>
        <a:lstStyle/>
        <a:p>
          <a:endParaRPr lang="en-US" b="1"/>
        </a:p>
      </dgm:t>
    </dgm:pt>
    <dgm:pt modelId="{E3E7C69E-4532-E24B-9D5C-14BC098150DD}">
      <dgm:prSet custT="1"/>
      <dgm:spPr/>
      <dgm:t>
        <a:bodyPr/>
        <a:lstStyle/>
        <a:p>
          <a:r>
            <a:rPr lang="en-US" sz="1400" b="0" dirty="0"/>
            <a:t>Were appropriate reviews passed? Were these useful?</a:t>
          </a:r>
        </a:p>
      </dgm:t>
    </dgm:pt>
    <dgm:pt modelId="{6902BEA9-66EF-CF4A-8567-04D759B524E3}" type="parTrans" cxnId="{AF4799BD-1B9E-6148-8F9F-22F7C86B4530}">
      <dgm:prSet/>
      <dgm:spPr/>
      <dgm:t>
        <a:bodyPr/>
        <a:lstStyle/>
        <a:p>
          <a:endParaRPr lang="en-US" b="1"/>
        </a:p>
      </dgm:t>
    </dgm:pt>
    <dgm:pt modelId="{FE2C0D45-B8FB-484B-A80F-163C3328CC2B}" type="sibTrans" cxnId="{AF4799BD-1B9E-6148-8F9F-22F7C86B4530}">
      <dgm:prSet/>
      <dgm:spPr/>
      <dgm:t>
        <a:bodyPr/>
        <a:lstStyle/>
        <a:p>
          <a:endParaRPr lang="en-US" b="1"/>
        </a:p>
      </dgm:t>
    </dgm:pt>
    <dgm:pt modelId="{914393F1-10F3-AF4B-8DB5-1F5A8FF273C1}">
      <dgm:prSet phldrT="[Text]" custT="1"/>
      <dgm:spPr/>
      <dgm:t>
        <a:bodyPr/>
        <a:lstStyle/>
        <a:p>
          <a:r>
            <a:rPr lang="en-GB" sz="1400" dirty="0"/>
            <a:t>Was documentation appropriate, timely, and clear?</a:t>
          </a:r>
          <a:endParaRPr lang="en-US" sz="1400" b="1" dirty="0"/>
        </a:p>
      </dgm:t>
    </dgm:pt>
    <dgm:pt modelId="{791E8239-564B-204F-8D3F-FBD73356D1CA}" type="parTrans" cxnId="{7FB57A42-4BB7-6447-A9FE-0A6B9B90AC54}">
      <dgm:prSet/>
      <dgm:spPr/>
      <dgm:t>
        <a:bodyPr/>
        <a:lstStyle/>
        <a:p>
          <a:endParaRPr lang="en-US" b="1"/>
        </a:p>
      </dgm:t>
    </dgm:pt>
    <dgm:pt modelId="{C75B1F0D-862F-1E40-AB0E-7A104F9FE4C0}" type="sibTrans" cxnId="{7FB57A42-4BB7-6447-A9FE-0A6B9B90AC54}">
      <dgm:prSet/>
      <dgm:spPr/>
      <dgm:t>
        <a:bodyPr/>
        <a:lstStyle/>
        <a:p>
          <a:endParaRPr lang="en-US" b="1"/>
        </a:p>
      </dgm:t>
    </dgm:pt>
    <dgm:pt modelId="{7B68D8E1-2E6C-3648-A5F4-4998AD1EB3D5}">
      <dgm:prSet custT="1"/>
      <dgm:spPr>
        <a:solidFill>
          <a:schemeClr val="accent4">
            <a:lumMod val="60000"/>
            <a:lumOff val="40000"/>
          </a:schemeClr>
        </a:solidFill>
      </dgm:spPr>
      <dgm:t>
        <a:bodyPr/>
        <a:lstStyle/>
        <a:p>
          <a:r>
            <a:rPr lang="en-US" sz="2400" b="1" dirty="0"/>
            <a:t>Other</a:t>
          </a:r>
        </a:p>
      </dgm:t>
    </dgm:pt>
    <dgm:pt modelId="{A0BB4A5C-E2D0-4D4F-8606-DD0A42170772}" type="parTrans" cxnId="{6768A7E5-F563-EC47-9A5F-35019E56D574}">
      <dgm:prSet/>
      <dgm:spPr/>
      <dgm:t>
        <a:bodyPr/>
        <a:lstStyle/>
        <a:p>
          <a:endParaRPr lang="en-US"/>
        </a:p>
      </dgm:t>
    </dgm:pt>
    <dgm:pt modelId="{582EB175-C28F-AB4D-84FD-7296E72D1E39}" type="sibTrans" cxnId="{6768A7E5-F563-EC47-9A5F-35019E56D574}">
      <dgm:prSet/>
      <dgm:spPr/>
      <dgm:t>
        <a:bodyPr/>
        <a:lstStyle/>
        <a:p>
          <a:endParaRPr lang="en-US"/>
        </a:p>
      </dgm:t>
    </dgm:pt>
    <dgm:pt modelId="{BE97E2E8-A18F-DD41-A5CB-AC28403D4BBB}">
      <dgm:prSet custT="1"/>
      <dgm:spPr/>
      <dgm:t>
        <a:bodyPr/>
        <a:lstStyle/>
        <a:p>
          <a:r>
            <a:rPr lang="en-US" sz="1400" b="0" dirty="0"/>
            <a:t>Were the testing and commissioning goals attained? How well?</a:t>
          </a:r>
        </a:p>
      </dgm:t>
    </dgm:pt>
    <dgm:pt modelId="{A3A2AA10-7797-E64B-A2E6-0D65F6E838A8}" type="parTrans" cxnId="{225745AA-2688-6A46-A85A-0F25BC1CE49B}">
      <dgm:prSet/>
      <dgm:spPr/>
      <dgm:t>
        <a:bodyPr/>
        <a:lstStyle/>
        <a:p>
          <a:endParaRPr lang="en-US"/>
        </a:p>
      </dgm:t>
    </dgm:pt>
    <dgm:pt modelId="{53D1407B-5C06-0D45-A38C-9200CEBB31C1}" type="sibTrans" cxnId="{225745AA-2688-6A46-A85A-0F25BC1CE49B}">
      <dgm:prSet/>
      <dgm:spPr/>
      <dgm:t>
        <a:bodyPr/>
        <a:lstStyle/>
        <a:p>
          <a:endParaRPr lang="en-US"/>
        </a:p>
      </dgm:t>
    </dgm:pt>
    <dgm:pt modelId="{D462F61D-7750-5048-87B3-A39EABB492E5}">
      <dgm:prSet phldrT="[Text]" custT="1"/>
      <dgm:spPr/>
      <dgm:t>
        <a:bodyPr/>
        <a:lstStyle/>
        <a:p>
          <a:r>
            <a:rPr lang="en-GB" sz="1400" dirty="0"/>
            <a:t>How well were roles and responsibilities defined?</a:t>
          </a:r>
          <a:endParaRPr lang="en-US" sz="1400" b="1" dirty="0"/>
        </a:p>
      </dgm:t>
    </dgm:pt>
    <dgm:pt modelId="{FBCC0097-823D-C54B-8974-10C696F20C8A}" type="parTrans" cxnId="{39563A24-9807-C641-B8B5-1A6A50578373}">
      <dgm:prSet/>
      <dgm:spPr/>
      <dgm:t>
        <a:bodyPr/>
        <a:lstStyle/>
        <a:p>
          <a:endParaRPr lang="en-US"/>
        </a:p>
      </dgm:t>
    </dgm:pt>
    <dgm:pt modelId="{52F1371D-4FDF-924C-AA12-E5021AD282E5}" type="sibTrans" cxnId="{39563A24-9807-C641-B8B5-1A6A50578373}">
      <dgm:prSet/>
      <dgm:spPr/>
      <dgm:t>
        <a:bodyPr/>
        <a:lstStyle/>
        <a:p>
          <a:endParaRPr lang="en-US"/>
        </a:p>
      </dgm:t>
    </dgm:pt>
    <dgm:pt modelId="{162E3E3A-7479-C94B-971A-7F82258C7FEF}">
      <dgm:prSet phldrT="[Text]" custT="1"/>
      <dgm:spPr/>
      <dgm:t>
        <a:bodyPr/>
        <a:lstStyle/>
        <a:p>
          <a:r>
            <a:rPr lang="en-GB" sz="1400" dirty="0"/>
            <a:t>How well did we work as a team?</a:t>
          </a:r>
          <a:endParaRPr lang="en-US" sz="1400" b="1" dirty="0"/>
        </a:p>
      </dgm:t>
    </dgm:pt>
    <dgm:pt modelId="{0A5003B8-59E7-D240-9721-295A137CA694}" type="parTrans" cxnId="{AD6048A7-0FEA-8C4D-B991-74D2113CC18D}">
      <dgm:prSet/>
      <dgm:spPr/>
      <dgm:t>
        <a:bodyPr/>
        <a:lstStyle/>
        <a:p>
          <a:endParaRPr lang="en-US"/>
        </a:p>
      </dgm:t>
    </dgm:pt>
    <dgm:pt modelId="{B8E7BFC4-519F-0345-877A-85BB0CAC9467}" type="sibTrans" cxnId="{AD6048A7-0FEA-8C4D-B991-74D2113CC18D}">
      <dgm:prSet/>
      <dgm:spPr/>
      <dgm:t>
        <a:bodyPr/>
        <a:lstStyle/>
        <a:p>
          <a:endParaRPr lang="en-US"/>
        </a:p>
      </dgm:t>
    </dgm:pt>
    <dgm:pt modelId="{8BB3133E-F7E8-7B4D-84A8-49611223C4F3}">
      <dgm:prSet phldrT="[Text]" custT="1"/>
      <dgm:spPr/>
      <dgm:t>
        <a:bodyPr/>
        <a:lstStyle/>
        <a:p>
          <a:r>
            <a:rPr lang="en-GB" sz="1400" dirty="0"/>
            <a:t>Was there an appropriate level of commitment and urgency?</a:t>
          </a:r>
          <a:endParaRPr lang="en-US" sz="1400" b="1" dirty="0"/>
        </a:p>
      </dgm:t>
    </dgm:pt>
    <dgm:pt modelId="{CFAFA67B-2818-2849-8480-6D9C6D0A72BD}" type="parTrans" cxnId="{527B968C-5785-D346-B8C1-C897FF6CF018}">
      <dgm:prSet/>
      <dgm:spPr/>
      <dgm:t>
        <a:bodyPr/>
        <a:lstStyle/>
        <a:p>
          <a:endParaRPr lang="en-US"/>
        </a:p>
      </dgm:t>
    </dgm:pt>
    <dgm:pt modelId="{19AF283C-FA76-8C4A-A214-8AFC4D266285}" type="sibTrans" cxnId="{527B968C-5785-D346-B8C1-C897FF6CF018}">
      <dgm:prSet/>
      <dgm:spPr/>
      <dgm:t>
        <a:bodyPr/>
        <a:lstStyle/>
        <a:p>
          <a:endParaRPr lang="en-US"/>
        </a:p>
      </dgm:t>
    </dgm:pt>
    <dgm:pt modelId="{5DCE8C74-CD03-4B4E-9E57-239882DC0400}">
      <dgm:prSet custT="1"/>
      <dgm:spPr/>
      <dgm:t>
        <a:bodyPr/>
        <a:lstStyle/>
        <a:p>
          <a:endParaRPr lang="en-US" sz="1400" b="0" dirty="0"/>
        </a:p>
      </dgm:t>
    </dgm:pt>
    <dgm:pt modelId="{C1A28CB5-DED3-4546-B9C1-1D3CDF3FBDC3}" type="parTrans" cxnId="{81F5DAB0-3D86-554D-B542-C63D848688AB}">
      <dgm:prSet/>
      <dgm:spPr/>
      <dgm:t>
        <a:bodyPr/>
        <a:lstStyle/>
        <a:p>
          <a:endParaRPr lang="en-US"/>
        </a:p>
      </dgm:t>
    </dgm:pt>
    <dgm:pt modelId="{559C58DB-B066-6342-B855-113CEC922E26}" type="sibTrans" cxnId="{81F5DAB0-3D86-554D-B542-C63D848688AB}">
      <dgm:prSet/>
      <dgm:spPr/>
      <dgm:t>
        <a:bodyPr/>
        <a:lstStyle/>
        <a:p>
          <a:endParaRPr lang="en-US"/>
        </a:p>
      </dgm:t>
    </dgm:pt>
    <dgm:pt modelId="{F0F4832A-0984-244C-8720-1F75C4DF614A}">
      <dgm:prSet custT="1"/>
      <dgm:spPr/>
      <dgm:t>
        <a:bodyPr/>
        <a:lstStyle/>
        <a:p>
          <a:r>
            <a:rPr lang="en-US" sz="1400" b="0" dirty="0"/>
            <a:t>What was the most professionally satisfying part?</a:t>
          </a:r>
        </a:p>
      </dgm:t>
    </dgm:pt>
    <dgm:pt modelId="{2D8E85AD-C11F-D848-95A4-295DFCBDF337}" type="parTrans" cxnId="{41C575CD-9481-4E43-AE91-10EE654255C3}">
      <dgm:prSet/>
      <dgm:spPr/>
      <dgm:t>
        <a:bodyPr/>
        <a:lstStyle/>
        <a:p>
          <a:endParaRPr lang="en-US"/>
        </a:p>
      </dgm:t>
    </dgm:pt>
    <dgm:pt modelId="{0BB9B9BB-4739-7647-87EF-6249EF0338F8}" type="sibTrans" cxnId="{41C575CD-9481-4E43-AE91-10EE654255C3}">
      <dgm:prSet/>
      <dgm:spPr/>
      <dgm:t>
        <a:bodyPr/>
        <a:lstStyle/>
        <a:p>
          <a:endParaRPr lang="en-US"/>
        </a:p>
      </dgm:t>
    </dgm:pt>
    <dgm:pt modelId="{7945CC60-A477-EC47-90E9-88FF02C00D80}">
      <dgm:prSet custT="1"/>
      <dgm:spPr/>
      <dgm:t>
        <a:bodyPr/>
        <a:lstStyle/>
        <a:p>
          <a:r>
            <a:rPr lang="en-US" sz="1400" b="0" dirty="0"/>
            <a:t>What was the most frustrating part?</a:t>
          </a:r>
        </a:p>
      </dgm:t>
    </dgm:pt>
    <dgm:pt modelId="{556D94F8-E77C-9843-8682-13A26AEB5623}" type="parTrans" cxnId="{96BFEC27-7201-1B4B-A2D8-594CF94D0870}">
      <dgm:prSet/>
      <dgm:spPr/>
      <dgm:t>
        <a:bodyPr/>
        <a:lstStyle/>
        <a:p>
          <a:endParaRPr lang="en-US"/>
        </a:p>
      </dgm:t>
    </dgm:pt>
    <dgm:pt modelId="{77E0D4BF-7F26-864C-8DAF-13957687C225}" type="sibTrans" cxnId="{96BFEC27-7201-1B4B-A2D8-594CF94D0870}">
      <dgm:prSet/>
      <dgm:spPr/>
      <dgm:t>
        <a:bodyPr/>
        <a:lstStyle/>
        <a:p>
          <a:endParaRPr lang="en-US"/>
        </a:p>
      </dgm:t>
    </dgm:pt>
    <dgm:pt modelId="{FA28DA17-5E04-C149-83F7-3D60EA5029B5}">
      <dgm:prSet custT="1"/>
      <dgm:spPr/>
      <dgm:t>
        <a:bodyPr/>
        <a:lstStyle/>
        <a:p>
          <a:r>
            <a:rPr lang="en-US" sz="1400" b="0" dirty="0"/>
            <a:t>Was the handover process clear?</a:t>
          </a:r>
        </a:p>
      </dgm:t>
    </dgm:pt>
    <dgm:pt modelId="{C258EA31-C8CD-484D-92CD-90922F559BAF}" type="parTrans" cxnId="{92F7F1F6-AC4F-7D45-91F5-23F809D07041}">
      <dgm:prSet/>
      <dgm:spPr/>
      <dgm:t>
        <a:bodyPr/>
        <a:lstStyle/>
        <a:p>
          <a:endParaRPr lang="en-US"/>
        </a:p>
      </dgm:t>
    </dgm:pt>
    <dgm:pt modelId="{F95E5054-4B70-974C-A277-F50FD27EB497}" type="sibTrans" cxnId="{92F7F1F6-AC4F-7D45-91F5-23F809D07041}">
      <dgm:prSet/>
      <dgm:spPr/>
      <dgm:t>
        <a:bodyPr/>
        <a:lstStyle/>
        <a:p>
          <a:endParaRPr lang="en-US"/>
        </a:p>
      </dgm:t>
    </dgm:pt>
    <dgm:pt modelId="{5E6530AB-393C-4241-B8D7-E461F3C8BC1F}">
      <dgm:prSet phldrT="[Text]" custT="1"/>
      <dgm:spPr/>
      <dgm:t>
        <a:bodyPr/>
        <a:lstStyle/>
        <a:p>
          <a:r>
            <a:rPr lang="en-US" sz="1400" b="0" dirty="0"/>
            <a:t>Were resources sufficient? </a:t>
          </a:r>
        </a:p>
      </dgm:t>
    </dgm:pt>
    <dgm:pt modelId="{1D52C64B-EBE9-E146-97A7-3E967469F799}" type="parTrans" cxnId="{799FB105-D487-164D-B3A0-AB1440A61A78}">
      <dgm:prSet/>
      <dgm:spPr/>
      <dgm:t>
        <a:bodyPr/>
        <a:lstStyle/>
        <a:p>
          <a:endParaRPr lang="en-US"/>
        </a:p>
      </dgm:t>
    </dgm:pt>
    <dgm:pt modelId="{6BF8BE00-18FB-6A46-944C-2E62B61EF87E}" type="sibTrans" cxnId="{799FB105-D487-164D-B3A0-AB1440A61A78}">
      <dgm:prSet/>
      <dgm:spPr/>
      <dgm:t>
        <a:bodyPr/>
        <a:lstStyle/>
        <a:p>
          <a:endParaRPr lang="en-US"/>
        </a:p>
      </dgm:t>
    </dgm:pt>
    <dgm:pt modelId="{CB5BD5B0-3FAA-B348-935A-91C3D3454471}" type="pres">
      <dgm:prSet presAssocID="{12153C8F-242A-644F-BFCC-8376A288C6DE}" presName="Name0" presStyleCnt="0">
        <dgm:presLayoutVars>
          <dgm:dir/>
          <dgm:animLvl val="lvl"/>
          <dgm:resizeHandles val="exact"/>
        </dgm:presLayoutVars>
      </dgm:prSet>
      <dgm:spPr/>
    </dgm:pt>
    <dgm:pt modelId="{98EEE053-B8C2-9446-A8C6-2314A0F39881}" type="pres">
      <dgm:prSet presAssocID="{74FDD917-73AC-3644-A70E-AC2FEAB1F7E9}" presName="linNode" presStyleCnt="0"/>
      <dgm:spPr/>
    </dgm:pt>
    <dgm:pt modelId="{BFE23343-379F-6148-B10E-A1E0B658B47C}" type="pres">
      <dgm:prSet presAssocID="{74FDD917-73AC-3644-A70E-AC2FEAB1F7E9}" presName="parentText" presStyleLbl="node1" presStyleIdx="0" presStyleCnt="3" custScaleX="101766" custScaleY="68923">
        <dgm:presLayoutVars>
          <dgm:chMax val="1"/>
          <dgm:bulletEnabled val="1"/>
        </dgm:presLayoutVars>
      </dgm:prSet>
      <dgm:spPr/>
    </dgm:pt>
    <dgm:pt modelId="{151A577D-526B-3D4F-98AB-038A853A53CD}" type="pres">
      <dgm:prSet presAssocID="{74FDD917-73AC-3644-A70E-AC2FEAB1F7E9}" presName="descendantText" presStyleLbl="alignAccFollowNode1" presStyleIdx="0" presStyleCnt="3" custScaleX="102076" custScaleY="85218">
        <dgm:presLayoutVars>
          <dgm:bulletEnabled val="1"/>
        </dgm:presLayoutVars>
      </dgm:prSet>
      <dgm:spPr/>
    </dgm:pt>
    <dgm:pt modelId="{E472E9D9-518F-224F-9DC8-F6239CA11F19}" type="pres">
      <dgm:prSet presAssocID="{8C430BB5-D213-9F48-A162-803443A3BE6C}" presName="sp" presStyleCnt="0"/>
      <dgm:spPr/>
    </dgm:pt>
    <dgm:pt modelId="{25E04E01-8E06-9F4E-BB48-67838923E9A1}" type="pres">
      <dgm:prSet presAssocID="{5024D457-9396-8B48-AE89-37D6F3744500}" presName="linNode" presStyleCnt="0"/>
      <dgm:spPr/>
    </dgm:pt>
    <dgm:pt modelId="{619F29CB-D6CB-B04A-BF75-C9B301D8FD04}" type="pres">
      <dgm:prSet presAssocID="{5024D457-9396-8B48-AE89-37D6F3744500}" presName="parentText" presStyleLbl="node1" presStyleIdx="1" presStyleCnt="3" custScaleX="207529" custScaleY="68377">
        <dgm:presLayoutVars>
          <dgm:chMax val="1"/>
          <dgm:bulletEnabled val="1"/>
        </dgm:presLayoutVars>
      </dgm:prSet>
      <dgm:spPr/>
    </dgm:pt>
    <dgm:pt modelId="{AF83C02C-3FB3-6840-8E1F-50CE5F34371F}" type="pres">
      <dgm:prSet presAssocID="{5024D457-9396-8B48-AE89-37D6F3744500}" presName="descendantText" presStyleLbl="alignAccFollowNode1" presStyleIdx="1" presStyleCnt="3" custScaleX="208619" custScaleY="87429">
        <dgm:presLayoutVars>
          <dgm:bulletEnabled val="1"/>
        </dgm:presLayoutVars>
      </dgm:prSet>
      <dgm:spPr/>
    </dgm:pt>
    <dgm:pt modelId="{56355967-ECCA-A442-A381-5C00A4864270}" type="pres">
      <dgm:prSet presAssocID="{E70FD572-B0EF-1F42-9021-E3EC9855CC67}" presName="sp" presStyleCnt="0"/>
      <dgm:spPr/>
    </dgm:pt>
    <dgm:pt modelId="{DACB6966-1F90-0149-9857-2F32B8A6702E}" type="pres">
      <dgm:prSet presAssocID="{7B68D8E1-2E6C-3648-A5F4-4998AD1EB3D5}" presName="linNode" presStyleCnt="0"/>
      <dgm:spPr/>
    </dgm:pt>
    <dgm:pt modelId="{D7077737-BA30-4D4A-9531-790DE4A18532}" type="pres">
      <dgm:prSet presAssocID="{7B68D8E1-2E6C-3648-A5F4-4998AD1EB3D5}" presName="parentText" presStyleLbl="node1" presStyleIdx="2" presStyleCnt="3" custScaleX="114764" custScaleY="68630">
        <dgm:presLayoutVars>
          <dgm:chMax val="1"/>
          <dgm:bulletEnabled val="1"/>
        </dgm:presLayoutVars>
      </dgm:prSet>
      <dgm:spPr/>
    </dgm:pt>
    <dgm:pt modelId="{C16FFB82-9D47-7A42-A900-9CF26EC79897}" type="pres">
      <dgm:prSet presAssocID="{7B68D8E1-2E6C-3648-A5F4-4998AD1EB3D5}" presName="descendantText" presStyleLbl="alignAccFollowNode1" presStyleIdx="2" presStyleCnt="3" custScaleX="114996" custScaleY="85667">
        <dgm:presLayoutVars>
          <dgm:bulletEnabled val="1"/>
        </dgm:presLayoutVars>
      </dgm:prSet>
      <dgm:spPr/>
    </dgm:pt>
  </dgm:ptLst>
  <dgm:cxnLst>
    <dgm:cxn modelId="{70C56D03-8575-0943-B6B6-01D170D4719C}" srcId="{12153C8F-242A-644F-BFCC-8376A288C6DE}" destId="{5024D457-9396-8B48-AE89-37D6F3744500}" srcOrd="1" destOrd="0" parTransId="{A14AA146-8D6C-1945-8EF5-D615B4896E8E}" sibTransId="{E70FD572-B0EF-1F42-9021-E3EC9855CC67}"/>
    <dgm:cxn modelId="{799FB105-D487-164D-B3A0-AB1440A61A78}" srcId="{5024D457-9396-8B48-AE89-37D6F3744500}" destId="{5E6530AB-393C-4241-B8D7-E461F3C8BC1F}" srcOrd="4" destOrd="0" parTransId="{1D52C64B-EBE9-E146-97A7-3E967469F799}" sibTransId="{6BF8BE00-18FB-6A46-944C-2E62B61EF87E}"/>
    <dgm:cxn modelId="{C6BAD322-168F-9047-B59E-50B407DFDFF2}" srcId="{5024D457-9396-8B48-AE89-37D6F3744500}" destId="{DE4445E1-97F2-5C4E-89F6-428BDF4F0D7F}" srcOrd="0" destOrd="0" parTransId="{63E57E0A-0882-D042-87C8-7BB3AF3BA385}" sibTransId="{3C5304F6-A7ED-9C4C-B0D6-34C1AE472737}"/>
    <dgm:cxn modelId="{39563A24-9807-C641-B8B5-1A6A50578373}" srcId="{5024D457-9396-8B48-AE89-37D6F3744500}" destId="{D462F61D-7750-5048-87B3-A39EABB492E5}" srcOrd="1" destOrd="0" parTransId="{FBCC0097-823D-C54B-8974-10C696F20C8A}" sibTransId="{52F1371D-4FDF-924C-AA12-E5021AD282E5}"/>
    <dgm:cxn modelId="{3279AF26-1336-A344-BCF9-6E22E009B9D5}" type="presOf" srcId="{74FDD917-73AC-3644-A70E-AC2FEAB1F7E9}" destId="{BFE23343-379F-6148-B10E-A1E0B658B47C}" srcOrd="0" destOrd="0" presId="urn:microsoft.com/office/officeart/2005/8/layout/vList5"/>
    <dgm:cxn modelId="{280CE226-9A29-8245-99C8-DB26B8AD7D74}" type="presOf" srcId="{5E6530AB-393C-4241-B8D7-E461F3C8BC1F}" destId="{AF83C02C-3FB3-6840-8E1F-50CE5F34371F}" srcOrd="0" destOrd="4" presId="urn:microsoft.com/office/officeart/2005/8/layout/vList5"/>
    <dgm:cxn modelId="{96BFEC27-7201-1B4B-A2D8-594CF94D0870}" srcId="{7B68D8E1-2E6C-3648-A5F4-4998AD1EB3D5}" destId="{7945CC60-A477-EC47-90E9-88FF02C00D80}" srcOrd="2" destOrd="0" parTransId="{556D94F8-E77C-9843-8682-13A26AEB5623}" sibTransId="{77E0D4BF-7F26-864C-8DAF-13957687C225}"/>
    <dgm:cxn modelId="{7FB57A42-4BB7-6447-A9FE-0A6B9B90AC54}" srcId="{74FDD917-73AC-3644-A70E-AC2FEAB1F7E9}" destId="{914393F1-10F3-AF4B-8DB5-1F5A8FF273C1}" srcOrd="0" destOrd="0" parTransId="{791E8239-564B-204F-8D3F-FBD73356D1CA}" sibTransId="{C75B1F0D-862F-1E40-AB0E-7A104F9FE4C0}"/>
    <dgm:cxn modelId="{21848855-72A6-A745-B18B-4611D61696F4}" type="presOf" srcId="{914393F1-10F3-AF4B-8DB5-1F5A8FF273C1}" destId="{151A577D-526B-3D4F-98AB-038A853A53CD}" srcOrd="0" destOrd="0" presId="urn:microsoft.com/office/officeart/2005/8/layout/vList5"/>
    <dgm:cxn modelId="{5CDD866C-0F85-3A45-9145-047C6E15D6DA}" type="presOf" srcId="{FA28DA17-5E04-C149-83F7-3D60EA5029B5}" destId="{151A577D-526B-3D4F-98AB-038A853A53CD}" srcOrd="0" destOrd="2" presId="urn:microsoft.com/office/officeart/2005/8/layout/vList5"/>
    <dgm:cxn modelId="{D868EE73-1D72-F843-863B-25A9CC8ADEB8}" type="presOf" srcId="{E3E7C69E-4532-E24B-9D5C-14BC098150DD}" destId="{151A577D-526B-3D4F-98AB-038A853A53CD}" srcOrd="0" destOrd="1" presId="urn:microsoft.com/office/officeart/2005/8/layout/vList5"/>
    <dgm:cxn modelId="{C341847C-5746-C542-8D06-6A19FB2B11B1}" type="presOf" srcId="{5024D457-9396-8B48-AE89-37D6F3744500}" destId="{619F29CB-D6CB-B04A-BF75-C9B301D8FD04}" srcOrd="0" destOrd="0" presId="urn:microsoft.com/office/officeart/2005/8/layout/vList5"/>
    <dgm:cxn modelId="{A1C55E81-9760-E04B-BA6C-B3F3DFAD326D}" type="presOf" srcId="{162E3E3A-7479-C94B-971A-7F82258C7FEF}" destId="{AF83C02C-3FB3-6840-8E1F-50CE5F34371F}" srcOrd="0" destOrd="2" presId="urn:microsoft.com/office/officeart/2005/8/layout/vList5"/>
    <dgm:cxn modelId="{527B968C-5785-D346-B8C1-C897FF6CF018}" srcId="{5024D457-9396-8B48-AE89-37D6F3744500}" destId="{8BB3133E-F7E8-7B4D-84A8-49611223C4F3}" srcOrd="3" destOrd="0" parTransId="{CFAFA67B-2818-2849-8480-6D9C6D0A72BD}" sibTransId="{19AF283C-FA76-8C4A-A214-8AFC4D266285}"/>
    <dgm:cxn modelId="{6D36809F-4FD7-334A-AB8D-84AABC534F6A}" type="presOf" srcId="{12153C8F-242A-644F-BFCC-8376A288C6DE}" destId="{CB5BD5B0-3FAA-B348-935A-91C3D3454471}" srcOrd="0" destOrd="0" presId="urn:microsoft.com/office/officeart/2005/8/layout/vList5"/>
    <dgm:cxn modelId="{F31472A2-69B0-864A-8637-6C60585863DB}" type="presOf" srcId="{5DCE8C74-CD03-4B4E-9E57-239882DC0400}" destId="{C16FFB82-9D47-7A42-A900-9CF26EC79897}" srcOrd="0" destOrd="3" presId="urn:microsoft.com/office/officeart/2005/8/layout/vList5"/>
    <dgm:cxn modelId="{9DE964A5-DD19-CE4E-A91E-9AA37DF9F3B5}" type="presOf" srcId="{F0F4832A-0984-244C-8720-1F75C4DF614A}" destId="{C16FFB82-9D47-7A42-A900-9CF26EC79897}" srcOrd="0" destOrd="1" presId="urn:microsoft.com/office/officeart/2005/8/layout/vList5"/>
    <dgm:cxn modelId="{AD6048A7-0FEA-8C4D-B991-74D2113CC18D}" srcId="{5024D457-9396-8B48-AE89-37D6F3744500}" destId="{162E3E3A-7479-C94B-971A-7F82258C7FEF}" srcOrd="2" destOrd="0" parTransId="{0A5003B8-59E7-D240-9721-295A137CA694}" sibTransId="{B8E7BFC4-519F-0345-877A-85BB0CAC9467}"/>
    <dgm:cxn modelId="{225745AA-2688-6A46-A85A-0F25BC1CE49B}" srcId="{7B68D8E1-2E6C-3648-A5F4-4998AD1EB3D5}" destId="{BE97E2E8-A18F-DD41-A5CB-AC28403D4BBB}" srcOrd="0" destOrd="0" parTransId="{A3A2AA10-7797-E64B-A2E6-0D65F6E838A8}" sibTransId="{53D1407B-5C06-0D45-A38C-9200CEBB31C1}"/>
    <dgm:cxn modelId="{81F5DAB0-3D86-554D-B542-C63D848688AB}" srcId="{7B68D8E1-2E6C-3648-A5F4-4998AD1EB3D5}" destId="{5DCE8C74-CD03-4B4E-9E57-239882DC0400}" srcOrd="3" destOrd="0" parTransId="{C1A28CB5-DED3-4546-B9C1-1D3CDF3FBDC3}" sibTransId="{559C58DB-B066-6342-B855-113CEC922E26}"/>
    <dgm:cxn modelId="{DA9ACCB4-8AAC-B547-A885-2DFB50FFAD2A}" type="presOf" srcId="{DE4445E1-97F2-5C4E-89F6-428BDF4F0D7F}" destId="{AF83C02C-3FB3-6840-8E1F-50CE5F34371F}" srcOrd="0" destOrd="0" presId="urn:microsoft.com/office/officeart/2005/8/layout/vList5"/>
    <dgm:cxn modelId="{814991BB-7E3B-CB4C-A1A4-E7EFDF9F965A}" type="presOf" srcId="{D462F61D-7750-5048-87B3-A39EABB492E5}" destId="{AF83C02C-3FB3-6840-8E1F-50CE5F34371F}" srcOrd="0" destOrd="1" presId="urn:microsoft.com/office/officeart/2005/8/layout/vList5"/>
    <dgm:cxn modelId="{3AD013BC-9596-864B-9EBB-0E66107331DC}" type="presOf" srcId="{8BB3133E-F7E8-7B4D-84A8-49611223C4F3}" destId="{AF83C02C-3FB3-6840-8E1F-50CE5F34371F}" srcOrd="0" destOrd="3" presId="urn:microsoft.com/office/officeart/2005/8/layout/vList5"/>
    <dgm:cxn modelId="{AF4799BD-1B9E-6148-8F9F-22F7C86B4530}" srcId="{74FDD917-73AC-3644-A70E-AC2FEAB1F7E9}" destId="{E3E7C69E-4532-E24B-9D5C-14BC098150DD}" srcOrd="1" destOrd="0" parTransId="{6902BEA9-66EF-CF4A-8567-04D759B524E3}" sibTransId="{FE2C0D45-B8FB-484B-A80F-163C3328CC2B}"/>
    <dgm:cxn modelId="{41C575CD-9481-4E43-AE91-10EE654255C3}" srcId="{7B68D8E1-2E6C-3648-A5F4-4998AD1EB3D5}" destId="{F0F4832A-0984-244C-8720-1F75C4DF614A}" srcOrd="1" destOrd="0" parTransId="{2D8E85AD-C11F-D848-95A4-295DFCBDF337}" sibTransId="{0BB9B9BB-4739-7647-87EF-6249EF0338F8}"/>
    <dgm:cxn modelId="{EDE03ADE-BB87-7546-A712-AA5CFA2A4A4B}" srcId="{12153C8F-242A-644F-BFCC-8376A288C6DE}" destId="{74FDD917-73AC-3644-A70E-AC2FEAB1F7E9}" srcOrd="0" destOrd="0" parTransId="{B692258B-2F8D-8141-804D-801E030F5440}" sibTransId="{8C430BB5-D213-9F48-A162-803443A3BE6C}"/>
    <dgm:cxn modelId="{472416E2-3CA3-9D40-8E7B-9FFFF83005C3}" type="presOf" srcId="{BE97E2E8-A18F-DD41-A5CB-AC28403D4BBB}" destId="{C16FFB82-9D47-7A42-A900-9CF26EC79897}" srcOrd="0" destOrd="0" presId="urn:microsoft.com/office/officeart/2005/8/layout/vList5"/>
    <dgm:cxn modelId="{6768A7E5-F563-EC47-9A5F-35019E56D574}" srcId="{12153C8F-242A-644F-BFCC-8376A288C6DE}" destId="{7B68D8E1-2E6C-3648-A5F4-4998AD1EB3D5}" srcOrd="2" destOrd="0" parTransId="{A0BB4A5C-E2D0-4D4F-8606-DD0A42170772}" sibTransId="{582EB175-C28F-AB4D-84FD-7296E72D1E39}"/>
    <dgm:cxn modelId="{335156F2-CEE7-3243-A1E1-1838F9FA0CFD}" type="presOf" srcId="{7945CC60-A477-EC47-90E9-88FF02C00D80}" destId="{C16FFB82-9D47-7A42-A900-9CF26EC79897}" srcOrd="0" destOrd="2" presId="urn:microsoft.com/office/officeart/2005/8/layout/vList5"/>
    <dgm:cxn modelId="{92F7F1F6-AC4F-7D45-91F5-23F809D07041}" srcId="{74FDD917-73AC-3644-A70E-AC2FEAB1F7E9}" destId="{FA28DA17-5E04-C149-83F7-3D60EA5029B5}" srcOrd="2" destOrd="0" parTransId="{C258EA31-C8CD-484D-92CD-90922F559BAF}" sibTransId="{F95E5054-4B70-974C-A277-F50FD27EB497}"/>
    <dgm:cxn modelId="{65AE49F8-2166-CC48-A9FB-AE42ED27C175}" type="presOf" srcId="{7B68D8E1-2E6C-3648-A5F4-4998AD1EB3D5}" destId="{D7077737-BA30-4D4A-9531-790DE4A18532}" srcOrd="0" destOrd="0" presId="urn:microsoft.com/office/officeart/2005/8/layout/vList5"/>
    <dgm:cxn modelId="{D23088FD-059B-F246-A38E-6B265EE2E1A2}" type="presParOf" srcId="{CB5BD5B0-3FAA-B348-935A-91C3D3454471}" destId="{98EEE053-B8C2-9446-A8C6-2314A0F39881}" srcOrd="0" destOrd="0" presId="urn:microsoft.com/office/officeart/2005/8/layout/vList5"/>
    <dgm:cxn modelId="{B3641155-6D47-A94C-9C9A-E54372D4CF79}" type="presParOf" srcId="{98EEE053-B8C2-9446-A8C6-2314A0F39881}" destId="{BFE23343-379F-6148-B10E-A1E0B658B47C}" srcOrd="0" destOrd="0" presId="urn:microsoft.com/office/officeart/2005/8/layout/vList5"/>
    <dgm:cxn modelId="{22583E67-DBBC-3A43-A951-9E96566E1165}" type="presParOf" srcId="{98EEE053-B8C2-9446-A8C6-2314A0F39881}" destId="{151A577D-526B-3D4F-98AB-038A853A53CD}" srcOrd="1" destOrd="0" presId="urn:microsoft.com/office/officeart/2005/8/layout/vList5"/>
    <dgm:cxn modelId="{C09742EC-A4DF-2644-A196-EA5408891163}" type="presParOf" srcId="{CB5BD5B0-3FAA-B348-935A-91C3D3454471}" destId="{E472E9D9-518F-224F-9DC8-F6239CA11F19}" srcOrd="1" destOrd="0" presId="urn:microsoft.com/office/officeart/2005/8/layout/vList5"/>
    <dgm:cxn modelId="{F6138ADB-53EA-0142-B163-FD90CF91CDC5}" type="presParOf" srcId="{CB5BD5B0-3FAA-B348-935A-91C3D3454471}" destId="{25E04E01-8E06-9F4E-BB48-67838923E9A1}" srcOrd="2" destOrd="0" presId="urn:microsoft.com/office/officeart/2005/8/layout/vList5"/>
    <dgm:cxn modelId="{B75AA5D0-A2CA-7E43-9A3D-A690950B5E3B}" type="presParOf" srcId="{25E04E01-8E06-9F4E-BB48-67838923E9A1}" destId="{619F29CB-D6CB-B04A-BF75-C9B301D8FD04}" srcOrd="0" destOrd="0" presId="urn:microsoft.com/office/officeart/2005/8/layout/vList5"/>
    <dgm:cxn modelId="{7E6609CF-5DA6-6948-B1F8-C74355537693}" type="presParOf" srcId="{25E04E01-8E06-9F4E-BB48-67838923E9A1}" destId="{AF83C02C-3FB3-6840-8E1F-50CE5F34371F}" srcOrd="1" destOrd="0" presId="urn:microsoft.com/office/officeart/2005/8/layout/vList5"/>
    <dgm:cxn modelId="{214627F2-98A8-4145-A8E8-C6E631B90B30}" type="presParOf" srcId="{CB5BD5B0-3FAA-B348-935A-91C3D3454471}" destId="{56355967-ECCA-A442-A381-5C00A4864270}" srcOrd="3" destOrd="0" presId="urn:microsoft.com/office/officeart/2005/8/layout/vList5"/>
    <dgm:cxn modelId="{5C768A45-4F22-C549-8158-A012DFDCD12A}" type="presParOf" srcId="{CB5BD5B0-3FAA-B348-935A-91C3D3454471}" destId="{DACB6966-1F90-0149-9857-2F32B8A6702E}" srcOrd="4" destOrd="0" presId="urn:microsoft.com/office/officeart/2005/8/layout/vList5"/>
    <dgm:cxn modelId="{7C648B08-E264-BC47-88E5-1ECC9A6EE2A3}" type="presParOf" srcId="{DACB6966-1F90-0149-9857-2F32B8A6702E}" destId="{D7077737-BA30-4D4A-9531-790DE4A18532}" srcOrd="0" destOrd="0" presId="urn:microsoft.com/office/officeart/2005/8/layout/vList5"/>
    <dgm:cxn modelId="{AF2679DF-93B1-A545-BAE0-C778DB15F227}" type="presParOf" srcId="{DACB6966-1F90-0149-9857-2F32B8A6702E}" destId="{C16FFB82-9D47-7A42-A900-9CF26EC7989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1A577D-526B-3D4F-98AB-038A853A53CD}">
      <dsp:nvSpPr>
        <dsp:cNvPr id="0" name=""/>
        <dsp:cNvSpPr/>
      </dsp:nvSpPr>
      <dsp:spPr>
        <a:xfrm rot="5400000">
          <a:off x="3577060" y="-767368"/>
          <a:ext cx="1554200" cy="309042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a:t>Subsystems (Hardware)</a:t>
          </a:r>
          <a:endParaRPr lang="en-US" sz="1400" kern="1200" dirty="0"/>
        </a:p>
        <a:p>
          <a:pPr marL="114300" lvl="1" indent="-114300" algn="l" defTabSz="622300">
            <a:lnSpc>
              <a:spcPct val="90000"/>
            </a:lnSpc>
            <a:spcBef>
              <a:spcPct val="0"/>
            </a:spcBef>
            <a:spcAft>
              <a:spcPct val="15000"/>
            </a:spcAft>
            <a:buChar char="•"/>
          </a:pPr>
          <a:r>
            <a:rPr lang="en-US" sz="1400" b="1" kern="1200" dirty="0"/>
            <a:t>Integration</a:t>
          </a:r>
        </a:p>
        <a:p>
          <a:pPr marL="114300" lvl="1" indent="-114300" algn="l" defTabSz="622300">
            <a:lnSpc>
              <a:spcPct val="90000"/>
            </a:lnSpc>
            <a:spcBef>
              <a:spcPct val="0"/>
            </a:spcBef>
            <a:spcAft>
              <a:spcPct val="15000"/>
            </a:spcAft>
            <a:buChar char="•"/>
          </a:pPr>
          <a:r>
            <a:rPr lang="en-US" sz="1400" b="1" kern="1200" dirty="0"/>
            <a:t>Software</a:t>
          </a:r>
        </a:p>
        <a:p>
          <a:pPr marL="114300" lvl="1" indent="-114300" algn="l" defTabSz="622300">
            <a:lnSpc>
              <a:spcPct val="90000"/>
            </a:lnSpc>
            <a:spcBef>
              <a:spcPct val="0"/>
            </a:spcBef>
            <a:spcAft>
              <a:spcPct val="15000"/>
            </a:spcAft>
            <a:buChar char="•"/>
          </a:pPr>
          <a:r>
            <a:rPr lang="en-US" sz="1400" b="1" kern="1200" dirty="0"/>
            <a:t>Performance</a:t>
          </a:r>
        </a:p>
        <a:p>
          <a:pPr marL="114300" lvl="1" indent="-114300" algn="l" defTabSz="622300">
            <a:lnSpc>
              <a:spcPct val="90000"/>
            </a:lnSpc>
            <a:spcBef>
              <a:spcPct val="0"/>
            </a:spcBef>
            <a:spcAft>
              <a:spcPct val="15000"/>
            </a:spcAft>
            <a:buChar char="•"/>
          </a:pPr>
          <a:r>
            <a:rPr lang="en-US" sz="1400" b="1" kern="1200" dirty="0"/>
            <a:t>Operation</a:t>
          </a:r>
        </a:p>
        <a:p>
          <a:pPr marL="114300" lvl="1" indent="-114300" algn="l" defTabSz="622300">
            <a:lnSpc>
              <a:spcPct val="90000"/>
            </a:lnSpc>
            <a:spcBef>
              <a:spcPct val="0"/>
            </a:spcBef>
            <a:spcAft>
              <a:spcPct val="15000"/>
            </a:spcAft>
            <a:buChar char="•"/>
          </a:pPr>
          <a:r>
            <a:rPr lang="en-US" sz="1400" b="1" kern="1200" dirty="0"/>
            <a:t>Control Room environment</a:t>
          </a:r>
        </a:p>
        <a:p>
          <a:pPr marL="114300" lvl="1" indent="-114300" algn="l" defTabSz="622300">
            <a:lnSpc>
              <a:spcPct val="90000"/>
            </a:lnSpc>
            <a:spcBef>
              <a:spcPct val="0"/>
            </a:spcBef>
            <a:spcAft>
              <a:spcPct val="15000"/>
            </a:spcAft>
            <a:buChar char="•"/>
          </a:pPr>
          <a:r>
            <a:rPr lang="en-US" sz="1400" b="1" kern="1200" dirty="0"/>
            <a:t>Spares</a:t>
          </a:r>
        </a:p>
      </dsp:txBody>
      <dsp:txXfrm rot="-5400000">
        <a:off x="2808946" y="76616"/>
        <a:ext cx="3014558" cy="1402460"/>
      </dsp:txXfrm>
    </dsp:sp>
    <dsp:sp modelId="{BFE23343-379F-6148-B10E-A1E0B658B47C}">
      <dsp:nvSpPr>
        <dsp:cNvPr id="0" name=""/>
        <dsp:cNvSpPr/>
      </dsp:nvSpPr>
      <dsp:spPr>
        <a:xfrm>
          <a:off x="504063" y="193921"/>
          <a:ext cx="2304883" cy="116784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b="1" kern="1200" dirty="0"/>
            <a:t>Preparations and Execution</a:t>
          </a:r>
        </a:p>
      </dsp:txBody>
      <dsp:txXfrm>
        <a:off x="561073" y="250931"/>
        <a:ext cx="2190863" cy="1053828"/>
      </dsp:txXfrm>
    </dsp:sp>
    <dsp:sp modelId="{AF83C02C-3FB3-6840-8E1F-50CE5F34371F}">
      <dsp:nvSpPr>
        <dsp:cNvPr id="0" name=""/>
        <dsp:cNvSpPr/>
      </dsp:nvSpPr>
      <dsp:spPr>
        <a:xfrm rot="5400000">
          <a:off x="3950919" y="650537"/>
          <a:ext cx="814008" cy="309344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a:t>All interface related issues</a:t>
          </a:r>
          <a:endParaRPr lang="en-US" sz="1400" kern="1200" dirty="0"/>
        </a:p>
      </dsp:txBody>
      <dsp:txXfrm rot="-5400000">
        <a:off x="2811199" y="1829995"/>
        <a:ext cx="3053712" cy="734534"/>
      </dsp:txXfrm>
    </dsp:sp>
    <dsp:sp modelId="{619F29CB-D6CB-B04A-BF75-C9B301D8FD04}">
      <dsp:nvSpPr>
        <dsp:cNvPr id="0" name=""/>
        <dsp:cNvSpPr/>
      </dsp:nvSpPr>
      <dsp:spPr>
        <a:xfrm>
          <a:off x="504063" y="1613337"/>
          <a:ext cx="2307136" cy="1167848"/>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b="1" kern="1200" dirty="0"/>
            <a:t>Interfaces</a:t>
          </a:r>
          <a:endParaRPr lang="en-US" sz="2100" kern="1200" dirty="0"/>
        </a:p>
      </dsp:txBody>
      <dsp:txXfrm>
        <a:off x="561073" y="1670347"/>
        <a:ext cx="2193116" cy="1053828"/>
      </dsp:txXfrm>
    </dsp:sp>
    <dsp:sp modelId="{504E109E-2644-294B-BB60-1B5D6AFD83BE}">
      <dsp:nvSpPr>
        <dsp:cNvPr id="0" name=""/>
        <dsp:cNvSpPr/>
      </dsp:nvSpPr>
      <dsp:spPr>
        <a:xfrm rot="5400000">
          <a:off x="3719551" y="1928972"/>
          <a:ext cx="1269217" cy="309042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a:t>Planning/Coordination Strategy</a:t>
          </a:r>
          <a:endParaRPr lang="en-US" sz="1400" kern="1200" dirty="0"/>
        </a:p>
        <a:p>
          <a:pPr marL="114300" lvl="1" indent="-114300" algn="l" defTabSz="622300">
            <a:lnSpc>
              <a:spcPct val="90000"/>
            </a:lnSpc>
            <a:spcBef>
              <a:spcPct val="0"/>
            </a:spcBef>
            <a:spcAft>
              <a:spcPct val="15000"/>
            </a:spcAft>
            <a:buChar char="•"/>
          </a:pPr>
          <a:r>
            <a:rPr lang="en-US" sz="1400" b="1" kern="1200" dirty="0"/>
            <a:t>Meetings</a:t>
          </a:r>
        </a:p>
        <a:p>
          <a:pPr marL="114300" lvl="1" indent="-114300" algn="l" defTabSz="622300">
            <a:lnSpc>
              <a:spcPct val="90000"/>
            </a:lnSpc>
            <a:spcBef>
              <a:spcPct val="0"/>
            </a:spcBef>
            <a:spcAft>
              <a:spcPct val="15000"/>
            </a:spcAft>
            <a:buChar char="•"/>
          </a:pPr>
          <a:r>
            <a:rPr lang="en-US" sz="1400" b="1" kern="1200" dirty="0"/>
            <a:t>Communication</a:t>
          </a:r>
        </a:p>
        <a:p>
          <a:pPr marL="114300" lvl="1" indent="-114300" algn="l" defTabSz="622300">
            <a:lnSpc>
              <a:spcPct val="90000"/>
            </a:lnSpc>
            <a:spcBef>
              <a:spcPct val="0"/>
            </a:spcBef>
            <a:spcAft>
              <a:spcPct val="15000"/>
            </a:spcAft>
            <a:buChar char="•"/>
          </a:pPr>
          <a:r>
            <a:rPr lang="en-US" sz="1400" b="1" kern="1200" dirty="0"/>
            <a:t>Other issues</a:t>
          </a:r>
        </a:p>
      </dsp:txBody>
      <dsp:txXfrm rot="-5400000">
        <a:off x="2808946" y="2901535"/>
        <a:ext cx="3028470" cy="1145301"/>
      </dsp:txXfrm>
    </dsp:sp>
    <dsp:sp modelId="{3F90508A-C25C-E144-A38E-E08EF98A1253}">
      <dsp:nvSpPr>
        <dsp:cNvPr id="0" name=""/>
        <dsp:cNvSpPr/>
      </dsp:nvSpPr>
      <dsp:spPr>
        <a:xfrm>
          <a:off x="504063" y="2890263"/>
          <a:ext cx="2304883" cy="1167848"/>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b="1" kern="1200" dirty="0"/>
            <a:t>Planning and Coordination</a:t>
          </a:r>
          <a:endParaRPr lang="en-US" sz="2100" kern="1200" dirty="0"/>
        </a:p>
      </dsp:txBody>
      <dsp:txXfrm>
        <a:off x="561073" y="2947273"/>
        <a:ext cx="2190863" cy="10538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1A577D-526B-3D4F-98AB-038A853A53CD}">
      <dsp:nvSpPr>
        <dsp:cNvPr id="0" name=""/>
        <dsp:cNvSpPr/>
      </dsp:nvSpPr>
      <dsp:spPr>
        <a:xfrm rot="5400000">
          <a:off x="3711575" y="-894834"/>
          <a:ext cx="1287283" cy="309381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a:t>Documentation</a:t>
          </a:r>
        </a:p>
        <a:p>
          <a:pPr marL="114300" lvl="1" indent="-114300" algn="l" defTabSz="622300">
            <a:lnSpc>
              <a:spcPct val="90000"/>
            </a:lnSpc>
            <a:spcBef>
              <a:spcPct val="0"/>
            </a:spcBef>
            <a:spcAft>
              <a:spcPct val="15000"/>
            </a:spcAft>
            <a:buChar char="•"/>
          </a:pPr>
          <a:r>
            <a:rPr lang="en-US" sz="1400" b="1" kern="1200" dirty="0"/>
            <a:t>Paper work</a:t>
          </a:r>
        </a:p>
        <a:p>
          <a:pPr marL="114300" lvl="1" indent="-114300" algn="l" defTabSz="622300">
            <a:lnSpc>
              <a:spcPct val="90000"/>
            </a:lnSpc>
            <a:spcBef>
              <a:spcPct val="0"/>
            </a:spcBef>
            <a:spcAft>
              <a:spcPct val="15000"/>
            </a:spcAft>
            <a:buChar char="•"/>
          </a:pPr>
          <a:r>
            <a:rPr lang="en-US" sz="1400" b="1" kern="1200" dirty="0"/>
            <a:t>Handover</a:t>
          </a:r>
        </a:p>
        <a:p>
          <a:pPr marL="114300" lvl="1" indent="-114300" algn="l" defTabSz="622300">
            <a:lnSpc>
              <a:spcPct val="90000"/>
            </a:lnSpc>
            <a:spcBef>
              <a:spcPct val="0"/>
            </a:spcBef>
            <a:spcAft>
              <a:spcPct val="15000"/>
            </a:spcAft>
            <a:buChar char="•"/>
          </a:pPr>
          <a:r>
            <a:rPr lang="en-US" sz="1400" b="1" kern="1200" dirty="0"/>
            <a:t>Reviews</a:t>
          </a:r>
        </a:p>
      </dsp:txBody>
      <dsp:txXfrm rot="-5400000">
        <a:off x="2808308" y="71273"/>
        <a:ext cx="3030978" cy="1161603"/>
      </dsp:txXfrm>
    </dsp:sp>
    <dsp:sp modelId="{BFE23343-379F-6148-B10E-A1E0B658B47C}">
      <dsp:nvSpPr>
        <dsp:cNvPr id="0" name=""/>
        <dsp:cNvSpPr/>
      </dsp:nvSpPr>
      <dsp:spPr>
        <a:xfrm>
          <a:off x="504309" y="1365"/>
          <a:ext cx="2303998" cy="1301419"/>
        </a:xfrm>
        <a:prstGeom prst="round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b="1" kern="1200" dirty="0"/>
            <a:t>Administration</a:t>
          </a:r>
        </a:p>
      </dsp:txBody>
      <dsp:txXfrm>
        <a:off x="567839" y="64895"/>
        <a:ext cx="2176938" cy="1174359"/>
      </dsp:txXfrm>
    </dsp:sp>
    <dsp:sp modelId="{AF83C02C-3FB3-6840-8E1F-50CE5F34371F}">
      <dsp:nvSpPr>
        <dsp:cNvPr id="0" name=""/>
        <dsp:cNvSpPr/>
      </dsp:nvSpPr>
      <dsp:spPr>
        <a:xfrm rot="5400000">
          <a:off x="3694691" y="510812"/>
          <a:ext cx="1320682" cy="309344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a:t>Resources</a:t>
          </a:r>
        </a:p>
        <a:p>
          <a:pPr marL="114300" lvl="1" indent="-114300" algn="l" defTabSz="622300">
            <a:lnSpc>
              <a:spcPct val="90000"/>
            </a:lnSpc>
            <a:spcBef>
              <a:spcPct val="0"/>
            </a:spcBef>
            <a:spcAft>
              <a:spcPct val="15000"/>
            </a:spcAft>
            <a:buChar char="•"/>
          </a:pPr>
          <a:r>
            <a:rPr lang="en-US" sz="1400" b="1" kern="1200" dirty="0"/>
            <a:t>Staff (manpower)</a:t>
          </a:r>
        </a:p>
        <a:p>
          <a:pPr marL="114300" lvl="1" indent="-114300" algn="l" defTabSz="622300">
            <a:lnSpc>
              <a:spcPct val="90000"/>
            </a:lnSpc>
            <a:spcBef>
              <a:spcPct val="0"/>
            </a:spcBef>
            <a:spcAft>
              <a:spcPct val="15000"/>
            </a:spcAft>
            <a:buChar char="•"/>
          </a:pPr>
          <a:r>
            <a:rPr lang="en-US" sz="1400" b="1" kern="1200" dirty="0" err="1"/>
            <a:t>Prioritisation</a:t>
          </a:r>
          <a:endParaRPr lang="en-US" sz="1400" b="1" kern="1200" dirty="0"/>
        </a:p>
        <a:p>
          <a:pPr marL="114300" lvl="1" indent="-114300" algn="l" defTabSz="622300">
            <a:lnSpc>
              <a:spcPct val="90000"/>
            </a:lnSpc>
            <a:spcBef>
              <a:spcPct val="0"/>
            </a:spcBef>
            <a:spcAft>
              <a:spcPct val="15000"/>
            </a:spcAft>
            <a:buChar char="•"/>
          </a:pPr>
          <a:r>
            <a:rPr lang="en-US" sz="1400" b="1" kern="1200" dirty="0"/>
            <a:t>Roles, responsibilities, authority. </a:t>
          </a:r>
        </a:p>
        <a:p>
          <a:pPr marL="114300" lvl="1" indent="-114300" algn="l" defTabSz="622300">
            <a:lnSpc>
              <a:spcPct val="90000"/>
            </a:lnSpc>
            <a:spcBef>
              <a:spcPct val="0"/>
            </a:spcBef>
            <a:spcAft>
              <a:spcPct val="15000"/>
            </a:spcAft>
            <a:buChar char="•"/>
          </a:pPr>
          <a:r>
            <a:rPr lang="en-US" sz="1400" b="1" kern="1200" dirty="0"/>
            <a:t>Teamwork</a:t>
          </a:r>
        </a:p>
      </dsp:txBody>
      <dsp:txXfrm rot="-5400000">
        <a:off x="2808308" y="1461665"/>
        <a:ext cx="3028979" cy="1191742"/>
      </dsp:txXfrm>
    </dsp:sp>
    <dsp:sp modelId="{619F29CB-D6CB-B04A-BF75-C9B301D8FD04}">
      <dsp:nvSpPr>
        <dsp:cNvPr id="0" name=""/>
        <dsp:cNvSpPr/>
      </dsp:nvSpPr>
      <dsp:spPr>
        <a:xfrm>
          <a:off x="504309" y="1411982"/>
          <a:ext cx="2303998" cy="1291109"/>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b="1" kern="1200" dirty="0" err="1"/>
            <a:t>Organisational</a:t>
          </a:r>
          <a:endParaRPr lang="en-US" sz="2100" b="1" kern="1200" dirty="0"/>
        </a:p>
      </dsp:txBody>
      <dsp:txXfrm>
        <a:off x="567336" y="1475009"/>
        <a:ext cx="2177944" cy="1165055"/>
      </dsp:txXfrm>
    </dsp:sp>
    <dsp:sp modelId="{C16FFB82-9D47-7A42-A900-9CF26EC79897}">
      <dsp:nvSpPr>
        <dsp:cNvPr id="0" name=""/>
        <dsp:cNvSpPr/>
      </dsp:nvSpPr>
      <dsp:spPr>
        <a:xfrm rot="5400000">
          <a:off x="3710890" y="1913753"/>
          <a:ext cx="1294066" cy="309295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a:t>Issues not covered above</a:t>
          </a:r>
        </a:p>
      </dsp:txBody>
      <dsp:txXfrm rot="-5400000">
        <a:off x="2811445" y="2876370"/>
        <a:ext cx="3029786" cy="1167724"/>
      </dsp:txXfrm>
    </dsp:sp>
    <dsp:sp modelId="{D7077737-BA30-4D4A-9531-790DE4A18532}">
      <dsp:nvSpPr>
        <dsp:cNvPr id="0" name=""/>
        <dsp:cNvSpPr/>
      </dsp:nvSpPr>
      <dsp:spPr>
        <a:xfrm>
          <a:off x="504309" y="2812289"/>
          <a:ext cx="2307136" cy="1295886"/>
        </a:xfrm>
        <a:prstGeom prst="round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b="1" kern="1200" dirty="0"/>
            <a:t>Other</a:t>
          </a:r>
        </a:p>
      </dsp:txBody>
      <dsp:txXfrm>
        <a:off x="567569" y="2875549"/>
        <a:ext cx="2180616" cy="11693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1A577D-526B-3D4F-98AB-038A853A53CD}">
      <dsp:nvSpPr>
        <dsp:cNvPr id="0" name=""/>
        <dsp:cNvSpPr/>
      </dsp:nvSpPr>
      <dsp:spPr>
        <a:xfrm rot="5400000">
          <a:off x="7560964" y="-3141538"/>
          <a:ext cx="1319476" cy="760255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GB" sz="1400" kern="1200" dirty="0"/>
            <a:t>Was adequate preparation and testing performed?</a:t>
          </a:r>
          <a:endParaRPr lang="en-US" sz="1400" kern="1200" dirty="0"/>
        </a:p>
        <a:p>
          <a:pPr marL="114300" lvl="1" indent="-114300" algn="l" defTabSz="622300">
            <a:lnSpc>
              <a:spcPct val="90000"/>
            </a:lnSpc>
            <a:spcBef>
              <a:spcPct val="0"/>
            </a:spcBef>
            <a:spcAft>
              <a:spcPct val="15000"/>
            </a:spcAft>
            <a:buChar char="•"/>
          </a:pPr>
          <a:r>
            <a:rPr lang="en-GB" sz="1400" kern="1200" dirty="0"/>
            <a:t>How well were the stakeholders involved in the execution?</a:t>
          </a:r>
          <a:endParaRPr lang="en-US" sz="1400" kern="1200" dirty="0"/>
        </a:p>
        <a:p>
          <a:pPr marL="114300" lvl="1" indent="-114300" algn="l" defTabSz="622300">
            <a:lnSpc>
              <a:spcPct val="90000"/>
            </a:lnSpc>
            <a:spcBef>
              <a:spcPct val="0"/>
            </a:spcBef>
            <a:spcAft>
              <a:spcPct val="15000"/>
            </a:spcAft>
            <a:buChar char="•"/>
          </a:pPr>
          <a:r>
            <a:rPr lang="en-GB" sz="1400" kern="1200" dirty="0"/>
            <a:t>What obstacles or unanticipated circumstances made it difficult to complete the commissioning?</a:t>
          </a:r>
          <a:endParaRPr lang="en-US" sz="1400" kern="1200" dirty="0"/>
        </a:p>
        <a:p>
          <a:pPr marL="114300" lvl="1" indent="-114300" algn="l" defTabSz="622300">
            <a:lnSpc>
              <a:spcPct val="90000"/>
            </a:lnSpc>
            <a:spcBef>
              <a:spcPct val="0"/>
            </a:spcBef>
            <a:spcAft>
              <a:spcPct val="15000"/>
            </a:spcAft>
            <a:buChar char="•"/>
          </a:pPr>
          <a:r>
            <a:rPr lang="en-GB" sz="1400" kern="1200" dirty="0"/>
            <a:t>What surprises did we handle during the commissioning? What events were not anticipated?</a:t>
          </a:r>
          <a:endParaRPr lang="en-US" sz="1400" kern="1200" dirty="0"/>
        </a:p>
      </dsp:txBody>
      <dsp:txXfrm rot="-5400000">
        <a:off x="4419426" y="64412"/>
        <a:ext cx="7538140" cy="1190652"/>
      </dsp:txXfrm>
    </dsp:sp>
    <dsp:sp modelId="{BFE23343-379F-6148-B10E-A1E0B658B47C}">
      <dsp:nvSpPr>
        <dsp:cNvPr id="0" name=""/>
        <dsp:cNvSpPr/>
      </dsp:nvSpPr>
      <dsp:spPr>
        <a:xfrm>
          <a:off x="68635" y="0"/>
          <a:ext cx="4350790" cy="12578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t>Preparations and Execution</a:t>
          </a:r>
        </a:p>
      </dsp:txBody>
      <dsp:txXfrm>
        <a:off x="130040" y="61405"/>
        <a:ext cx="4227980" cy="1135080"/>
      </dsp:txXfrm>
    </dsp:sp>
    <dsp:sp modelId="{AF83C02C-3FB3-6840-8E1F-50CE5F34371F}">
      <dsp:nvSpPr>
        <dsp:cNvPr id="0" name=""/>
        <dsp:cNvSpPr/>
      </dsp:nvSpPr>
      <dsp:spPr>
        <a:xfrm rot="5400000">
          <a:off x="7757011" y="-1790536"/>
          <a:ext cx="938365" cy="760502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GB" sz="1400" kern="1200" dirty="0"/>
            <a:t>How well were issues resolved?</a:t>
          </a:r>
          <a:endParaRPr lang="en-US" sz="1400" kern="1200" dirty="0"/>
        </a:p>
        <a:p>
          <a:pPr marL="114300" lvl="1" indent="-114300" algn="l" defTabSz="622300">
            <a:lnSpc>
              <a:spcPct val="90000"/>
            </a:lnSpc>
            <a:spcBef>
              <a:spcPct val="0"/>
            </a:spcBef>
            <a:spcAft>
              <a:spcPct val="15000"/>
            </a:spcAft>
            <a:buChar char="•"/>
          </a:pPr>
          <a:r>
            <a:rPr lang="en-US" sz="1400" kern="1200" dirty="0"/>
            <a:t>What didn’t work well?</a:t>
          </a:r>
        </a:p>
        <a:p>
          <a:pPr marL="114300" lvl="1" indent="-114300" algn="l" defTabSz="622300">
            <a:lnSpc>
              <a:spcPct val="90000"/>
            </a:lnSpc>
            <a:spcBef>
              <a:spcPct val="0"/>
            </a:spcBef>
            <a:spcAft>
              <a:spcPct val="15000"/>
            </a:spcAft>
            <a:buChar char="•"/>
          </a:pPr>
          <a:r>
            <a:rPr lang="en-US" sz="1400" kern="1200" dirty="0"/>
            <a:t>How things can be improved?</a:t>
          </a:r>
        </a:p>
      </dsp:txBody>
      <dsp:txXfrm rot="-5400000">
        <a:off x="4423680" y="1588602"/>
        <a:ext cx="7559222" cy="846751"/>
      </dsp:txXfrm>
    </dsp:sp>
    <dsp:sp modelId="{619F29CB-D6CB-B04A-BF75-C9B301D8FD04}">
      <dsp:nvSpPr>
        <dsp:cNvPr id="0" name=""/>
        <dsp:cNvSpPr/>
      </dsp:nvSpPr>
      <dsp:spPr>
        <a:xfrm>
          <a:off x="68635" y="1383033"/>
          <a:ext cx="4355043" cy="125789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t>Interfaces</a:t>
          </a:r>
          <a:endParaRPr lang="en-US" sz="2400" kern="1200" dirty="0"/>
        </a:p>
      </dsp:txBody>
      <dsp:txXfrm>
        <a:off x="130040" y="1444438"/>
        <a:ext cx="4232233" cy="1135080"/>
      </dsp:txXfrm>
    </dsp:sp>
    <dsp:sp modelId="{504E109E-2644-294B-BB60-1B5D6AFD83BE}">
      <dsp:nvSpPr>
        <dsp:cNvPr id="0" name=""/>
        <dsp:cNvSpPr/>
      </dsp:nvSpPr>
      <dsp:spPr>
        <a:xfrm rot="5400000">
          <a:off x="7268028" y="-144784"/>
          <a:ext cx="1904032" cy="760123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GB" sz="1400" kern="1200" dirty="0"/>
            <a:t>How well was the work generally planned?</a:t>
          </a:r>
          <a:endParaRPr lang="en-US" sz="1400" kern="1200" dirty="0"/>
        </a:p>
        <a:p>
          <a:pPr marL="114300" lvl="1" indent="-114300" algn="l" defTabSz="622300">
            <a:lnSpc>
              <a:spcPct val="90000"/>
            </a:lnSpc>
            <a:spcBef>
              <a:spcPct val="0"/>
            </a:spcBef>
            <a:spcAft>
              <a:spcPct val="15000"/>
            </a:spcAft>
            <a:buChar char="•"/>
          </a:pPr>
          <a:r>
            <a:rPr lang="en-GB" sz="1400" kern="1200" dirty="0"/>
            <a:t>How well was testing and test cases planned?</a:t>
          </a:r>
          <a:endParaRPr lang="en-US" sz="1400" kern="1200" dirty="0"/>
        </a:p>
        <a:p>
          <a:pPr marL="114300" lvl="1" indent="-114300" algn="l" defTabSz="622300">
            <a:lnSpc>
              <a:spcPct val="90000"/>
            </a:lnSpc>
            <a:spcBef>
              <a:spcPct val="0"/>
            </a:spcBef>
            <a:spcAft>
              <a:spcPct val="15000"/>
            </a:spcAft>
            <a:buChar char="•"/>
          </a:pPr>
          <a:r>
            <a:rPr lang="en-GB" sz="1400" kern="1200" dirty="0"/>
            <a:t>How well did we execute according to plan?</a:t>
          </a:r>
          <a:endParaRPr lang="en-US" sz="1400" kern="1200" dirty="0"/>
        </a:p>
        <a:p>
          <a:pPr marL="114300" lvl="1" indent="-114300" algn="l" defTabSz="622300">
            <a:lnSpc>
              <a:spcPct val="90000"/>
            </a:lnSpc>
            <a:spcBef>
              <a:spcPct val="0"/>
            </a:spcBef>
            <a:spcAft>
              <a:spcPct val="15000"/>
            </a:spcAft>
            <a:buChar char="•"/>
          </a:pPr>
          <a:r>
            <a:rPr lang="en-GB" sz="1400" kern="1200" dirty="0"/>
            <a:t>How well was stakeholder input factored into the planning process?</a:t>
          </a:r>
          <a:endParaRPr lang="en-US" sz="1400" kern="1200" dirty="0"/>
        </a:p>
        <a:p>
          <a:pPr marL="114300" lvl="1" indent="-114300" algn="l" defTabSz="622300">
            <a:lnSpc>
              <a:spcPct val="90000"/>
            </a:lnSpc>
            <a:spcBef>
              <a:spcPct val="0"/>
            </a:spcBef>
            <a:spcAft>
              <a:spcPct val="15000"/>
            </a:spcAft>
            <a:buChar char="•"/>
          </a:pPr>
          <a:r>
            <a:rPr lang="en-GB" sz="1400" kern="1200" dirty="0"/>
            <a:t>Was communication adequate in all activities?</a:t>
          </a:r>
          <a:endParaRPr lang="en-US" sz="1400" kern="1200" dirty="0"/>
        </a:p>
        <a:p>
          <a:pPr marL="114300" lvl="1" indent="-114300" algn="l" defTabSz="622300">
            <a:lnSpc>
              <a:spcPct val="90000"/>
            </a:lnSpc>
            <a:spcBef>
              <a:spcPct val="0"/>
            </a:spcBef>
            <a:spcAft>
              <a:spcPct val="15000"/>
            </a:spcAft>
            <a:buSzPts val="1000"/>
            <a:buFont typeface="Symbol" pitchFamily="2" charset="2"/>
            <a:buChar char=""/>
          </a:pPr>
          <a:r>
            <a:rPr lang="en-GB" sz="1400" kern="1200" dirty="0"/>
            <a:t>For things that didn’t work well, were there any early warning signs which we should have spotted? What should we look out for in future?</a:t>
          </a:r>
          <a:endParaRPr lang="en-US" sz="1400" kern="1200" dirty="0"/>
        </a:p>
      </dsp:txBody>
      <dsp:txXfrm rot="-5400000">
        <a:off x="4419426" y="2796765"/>
        <a:ext cx="7508290" cy="1718138"/>
      </dsp:txXfrm>
    </dsp:sp>
    <dsp:sp modelId="{3F90508A-C25C-E144-A38E-E08EF98A1253}">
      <dsp:nvSpPr>
        <dsp:cNvPr id="0" name=""/>
        <dsp:cNvSpPr/>
      </dsp:nvSpPr>
      <dsp:spPr>
        <a:xfrm>
          <a:off x="68635" y="3026889"/>
          <a:ext cx="4350790" cy="1257890"/>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t>Planning and Coordination</a:t>
          </a:r>
          <a:endParaRPr lang="en-US" sz="2400" kern="1200" dirty="0"/>
        </a:p>
      </dsp:txBody>
      <dsp:txXfrm>
        <a:off x="130040" y="3088294"/>
        <a:ext cx="4227980" cy="11350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1A577D-526B-3D4F-98AB-038A853A53CD}">
      <dsp:nvSpPr>
        <dsp:cNvPr id="0" name=""/>
        <dsp:cNvSpPr/>
      </dsp:nvSpPr>
      <dsp:spPr>
        <a:xfrm rot="5400000">
          <a:off x="7560083" y="-3214358"/>
          <a:ext cx="1287283" cy="773286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GB" sz="1400" kern="1200" dirty="0"/>
            <a:t>Was documentation appropriate, timely, and clear?</a:t>
          </a:r>
          <a:endParaRPr lang="en-US" sz="1400" b="1" kern="1200" dirty="0"/>
        </a:p>
        <a:p>
          <a:pPr marL="114300" lvl="1" indent="-114300" algn="l" defTabSz="622300">
            <a:lnSpc>
              <a:spcPct val="90000"/>
            </a:lnSpc>
            <a:spcBef>
              <a:spcPct val="0"/>
            </a:spcBef>
            <a:spcAft>
              <a:spcPct val="15000"/>
            </a:spcAft>
            <a:buChar char="•"/>
          </a:pPr>
          <a:r>
            <a:rPr lang="en-US" sz="1400" b="0" kern="1200" dirty="0"/>
            <a:t>Were appropriate reviews passed? Were these useful?</a:t>
          </a:r>
        </a:p>
        <a:p>
          <a:pPr marL="114300" lvl="1" indent="-114300" algn="l" defTabSz="622300">
            <a:lnSpc>
              <a:spcPct val="90000"/>
            </a:lnSpc>
            <a:spcBef>
              <a:spcPct val="0"/>
            </a:spcBef>
            <a:spcAft>
              <a:spcPct val="15000"/>
            </a:spcAft>
            <a:buChar char="•"/>
          </a:pPr>
          <a:r>
            <a:rPr lang="en-US" sz="1400" b="0" kern="1200" dirty="0"/>
            <a:t>Was the handover process clear?</a:t>
          </a:r>
        </a:p>
      </dsp:txBody>
      <dsp:txXfrm rot="-5400000">
        <a:off x="4337292" y="71273"/>
        <a:ext cx="7670026" cy="1161603"/>
      </dsp:txXfrm>
    </dsp:sp>
    <dsp:sp modelId="{BFE23343-379F-6148-B10E-A1E0B658B47C}">
      <dsp:nvSpPr>
        <dsp:cNvPr id="0" name=""/>
        <dsp:cNvSpPr/>
      </dsp:nvSpPr>
      <dsp:spPr>
        <a:xfrm>
          <a:off x="765" y="1365"/>
          <a:ext cx="4336527" cy="1301419"/>
        </a:xfrm>
        <a:prstGeom prst="round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t>Administration</a:t>
          </a:r>
        </a:p>
      </dsp:txBody>
      <dsp:txXfrm>
        <a:off x="64295" y="64895"/>
        <a:ext cx="4209467" cy="1174359"/>
      </dsp:txXfrm>
    </dsp:sp>
    <dsp:sp modelId="{AF83C02C-3FB3-6840-8E1F-50CE5F34371F}">
      <dsp:nvSpPr>
        <dsp:cNvPr id="0" name=""/>
        <dsp:cNvSpPr/>
      </dsp:nvSpPr>
      <dsp:spPr>
        <a:xfrm rot="5400000">
          <a:off x="7538019" y="-1810855"/>
          <a:ext cx="1320682" cy="773678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GB" sz="1400" kern="1200" dirty="0"/>
            <a:t>Was staffing adequate?</a:t>
          </a:r>
          <a:endParaRPr lang="en-US" sz="1400" b="1" kern="1200" dirty="0"/>
        </a:p>
        <a:p>
          <a:pPr marL="114300" lvl="1" indent="-114300" algn="l" defTabSz="622300">
            <a:lnSpc>
              <a:spcPct val="90000"/>
            </a:lnSpc>
            <a:spcBef>
              <a:spcPct val="0"/>
            </a:spcBef>
            <a:spcAft>
              <a:spcPct val="15000"/>
            </a:spcAft>
            <a:buChar char="•"/>
          </a:pPr>
          <a:r>
            <a:rPr lang="en-GB" sz="1400" kern="1200" dirty="0"/>
            <a:t>How well were roles and responsibilities defined?</a:t>
          </a:r>
          <a:endParaRPr lang="en-US" sz="1400" b="1" kern="1200" dirty="0"/>
        </a:p>
        <a:p>
          <a:pPr marL="114300" lvl="1" indent="-114300" algn="l" defTabSz="622300">
            <a:lnSpc>
              <a:spcPct val="90000"/>
            </a:lnSpc>
            <a:spcBef>
              <a:spcPct val="0"/>
            </a:spcBef>
            <a:spcAft>
              <a:spcPct val="15000"/>
            </a:spcAft>
            <a:buChar char="•"/>
          </a:pPr>
          <a:r>
            <a:rPr lang="en-GB" sz="1400" kern="1200" dirty="0"/>
            <a:t>How well did we work as a team?</a:t>
          </a:r>
          <a:endParaRPr lang="en-US" sz="1400" b="1" kern="1200" dirty="0"/>
        </a:p>
        <a:p>
          <a:pPr marL="114300" lvl="1" indent="-114300" algn="l" defTabSz="622300">
            <a:lnSpc>
              <a:spcPct val="90000"/>
            </a:lnSpc>
            <a:spcBef>
              <a:spcPct val="0"/>
            </a:spcBef>
            <a:spcAft>
              <a:spcPct val="15000"/>
            </a:spcAft>
            <a:buChar char="•"/>
          </a:pPr>
          <a:r>
            <a:rPr lang="en-GB" sz="1400" kern="1200" dirty="0"/>
            <a:t>Was there an appropriate level of commitment and urgency?</a:t>
          </a:r>
          <a:endParaRPr lang="en-US" sz="1400" b="1" kern="1200" dirty="0"/>
        </a:p>
        <a:p>
          <a:pPr marL="114300" lvl="1" indent="-114300" algn="l" defTabSz="622300">
            <a:lnSpc>
              <a:spcPct val="90000"/>
            </a:lnSpc>
            <a:spcBef>
              <a:spcPct val="0"/>
            </a:spcBef>
            <a:spcAft>
              <a:spcPct val="15000"/>
            </a:spcAft>
            <a:buChar char="•"/>
          </a:pPr>
          <a:r>
            <a:rPr lang="en-US" sz="1400" b="0" kern="1200" dirty="0"/>
            <a:t>Were resources sufficient? </a:t>
          </a:r>
        </a:p>
      </dsp:txBody>
      <dsp:txXfrm rot="-5400000">
        <a:off x="4329968" y="1461666"/>
        <a:ext cx="7672314" cy="1191742"/>
      </dsp:txXfrm>
    </dsp:sp>
    <dsp:sp modelId="{619F29CB-D6CB-B04A-BF75-C9B301D8FD04}">
      <dsp:nvSpPr>
        <dsp:cNvPr id="0" name=""/>
        <dsp:cNvSpPr/>
      </dsp:nvSpPr>
      <dsp:spPr>
        <a:xfrm>
          <a:off x="765" y="1411982"/>
          <a:ext cx="4329203" cy="1291109"/>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err="1"/>
            <a:t>Organisational</a:t>
          </a:r>
          <a:endParaRPr lang="en-US" sz="2400" b="1" kern="1200" dirty="0"/>
        </a:p>
      </dsp:txBody>
      <dsp:txXfrm>
        <a:off x="63792" y="1475009"/>
        <a:ext cx="4203149" cy="1165055"/>
      </dsp:txXfrm>
    </dsp:sp>
    <dsp:sp modelId="{C16FFB82-9D47-7A42-A900-9CF26EC79897}">
      <dsp:nvSpPr>
        <dsp:cNvPr id="0" name=""/>
        <dsp:cNvSpPr/>
      </dsp:nvSpPr>
      <dsp:spPr>
        <a:xfrm rot="5400000">
          <a:off x="7559295" y="-405337"/>
          <a:ext cx="1294066" cy="773114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0" kern="1200" dirty="0"/>
            <a:t>Were the testing and commissioning goals attained? How well?</a:t>
          </a:r>
        </a:p>
        <a:p>
          <a:pPr marL="114300" lvl="1" indent="-114300" algn="l" defTabSz="622300">
            <a:lnSpc>
              <a:spcPct val="90000"/>
            </a:lnSpc>
            <a:spcBef>
              <a:spcPct val="0"/>
            </a:spcBef>
            <a:spcAft>
              <a:spcPct val="15000"/>
            </a:spcAft>
            <a:buChar char="•"/>
          </a:pPr>
          <a:r>
            <a:rPr lang="en-US" sz="1400" b="0" kern="1200" dirty="0"/>
            <a:t>What was the most professionally satisfying part?</a:t>
          </a:r>
        </a:p>
        <a:p>
          <a:pPr marL="114300" lvl="1" indent="-114300" algn="l" defTabSz="622300">
            <a:lnSpc>
              <a:spcPct val="90000"/>
            </a:lnSpc>
            <a:spcBef>
              <a:spcPct val="0"/>
            </a:spcBef>
            <a:spcAft>
              <a:spcPct val="15000"/>
            </a:spcAft>
            <a:buChar char="•"/>
          </a:pPr>
          <a:r>
            <a:rPr lang="en-US" sz="1400" b="0" kern="1200" dirty="0"/>
            <a:t>What was the most frustrating part?</a:t>
          </a:r>
        </a:p>
        <a:p>
          <a:pPr marL="114300" lvl="1" indent="-114300" algn="l" defTabSz="622300">
            <a:lnSpc>
              <a:spcPct val="90000"/>
            </a:lnSpc>
            <a:spcBef>
              <a:spcPct val="0"/>
            </a:spcBef>
            <a:spcAft>
              <a:spcPct val="15000"/>
            </a:spcAft>
            <a:buChar char="•"/>
          </a:pPr>
          <a:endParaRPr lang="en-US" sz="1400" b="0" kern="1200" dirty="0"/>
        </a:p>
      </dsp:txBody>
      <dsp:txXfrm rot="-5400000">
        <a:off x="4340759" y="2876370"/>
        <a:ext cx="7667969" cy="1167724"/>
      </dsp:txXfrm>
    </dsp:sp>
    <dsp:sp modelId="{D7077737-BA30-4D4A-9531-790DE4A18532}">
      <dsp:nvSpPr>
        <dsp:cNvPr id="0" name=""/>
        <dsp:cNvSpPr/>
      </dsp:nvSpPr>
      <dsp:spPr>
        <a:xfrm>
          <a:off x="765" y="2812289"/>
          <a:ext cx="4339993" cy="1295886"/>
        </a:xfrm>
        <a:prstGeom prst="round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t>Other</a:t>
          </a:r>
        </a:p>
      </dsp:txBody>
      <dsp:txXfrm>
        <a:off x="64025" y="2875549"/>
        <a:ext cx="4213473" cy="116936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F57FC-B3FF-4DF2-9417-962901C07B3B}" type="datetimeFigureOut">
              <a:rPr lang="sv-SE" smtClean="0"/>
              <a:t>2019-08-22</a:t>
            </a:fld>
            <a:endParaRPr lang="sv-SE"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A53A7-64CD-4D0E-AAE8-1AC9C79D7085}" type="slidenum">
              <a:rPr lang="sv-SE" smtClean="0"/>
              <a:t>‹#›</a:t>
            </a:fld>
            <a:endParaRPr lang="sv-SE" dirty="0"/>
          </a:p>
        </p:txBody>
      </p:sp>
    </p:spTree>
    <p:extLst>
      <p:ext uri="{BB962C8B-B14F-4D97-AF65-F5344CB8AC3E}">
        <p14:creationId xmlns:p14="http://schemas.microsoft.com/office/powerpoint/2010/main" val="1284655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bg>
      <p:bgPr>
        <a:solidFill>
          <a:srgbClr val="13A0D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normAutofit/>
          </a:bodyPr>
          <a:lstStyle>
            <a:lvl1pPr algn="ctr">
              <a:defRPr sz="3200"/>
            </a:lvl1pPr>
          </a:lstStyle>
          <a:p>
            <a:r>
              <a:rPr lang="en-US" noProof="0"/>
              <a:t>Click to edit Master title style</a:t>
            </a:r>
            <a:endParaRPr lang="en-GB" noProof="0" dirty="0"/>
          </a:p>
        </p:txBody>
      </p:sp>
      <p:sp>
        <p:nvSpPr>
          <p:cNvPr id="3" name="Subtitle 2"/>
          <p:cNvSpPr>
            <a:spLocks noGrp="1"/>
          </p:cNvSpPr>
          <p:nvPr>
            <p:ph type="subTitle" idx="1" hasCustomPrompt="1"/>
          </p:nvPr>
        </p:nvSpPr>
        <p:spPr>
          <a:xfrm>
            <a:off x="1828800" y="3886200"/>
            <a:ext cx="8534400" cy="1752600"/>
          </a:xfrm>
        </p:spPr>
        <p:txBody>
          <a:bodyPr/>
          <a:lstStyle>
            <a:lvl1pPr marL="0" indent="0" algn="ctr">
              <a:buNone/>
              <a:defRPr>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noProof="0" dirty="0"/>
              <a:t>Presenter name</a:t>
            </a:r>
            <a:endParaRPr lang="en-GB" noProof="0" dirty="0"/>
          </a:p>
        </p:txBody>
      </p:sp>
      <p:sp>
        <p:nvSpPr>
          <p:cNvPr id="4" name="Date Placeholder 3"/>
          <p:cNvSpPr>
            <a:spLocks noGrp="1"/>
          </p:cNvSpPr>
          <p:nvPr>
            <p:ph type="dt" sz="half" idx="10"/>
          </p:nvPr>
        </p:nvSpPr>
        <p:spPr>
          <a:xfrm>
            <a:off x="609600" y="6453336"/>
            <a:ext cx="2844800" cy="365125"/>
          </a:xfrm>
        </p:spPr>
        <p:txBody>
          <a:bodyPr anchor="b"/>
          <a:lstStyle>
            <a:lvl1pPr>
              <a:defRPr>
                <a:solidFill>
                  <a:schemeClr val="bg1"/>
                </a:solidFill>
              </a:defRPr>
            </a:lvl1pPr>
          </a:lstStyle>
          <a:p>
            <a:fld id="{5ED7AC81-318B-4D49-A602-9E30227C87EC}" type="datetime1">
              <a:rPr lang="en-GB" smtClean="0"/>
              <a:pPr/>
              <a:t>22/08/2019</a:t>
            </a:fld>
            <a:endParaRPr lang="en-GB" dirty="0"/>
          </a:p>
        </p:txBody>
      </p:sp>
      <p:sp>
        <p:nvSpPr>
          <p:cNvPr id="5" name="Footer Placeholder 4"/>
          <p:cNvSpPr>
            <a:spLocks noGrp="1"/>
          </p:cNvSpPr>
          <p:nvPr>
            <p:ph type="ftr" sz="quarter" idx="11"/>
          </p:nvPr>
        </p:nvSpPr>
        <p:spPr>
          <a:xfrm>
            <a:off x="4165600" y="6453336"/>
            <a:ext cx="3860800" cy="365125"/>
          </a:xfrm>
        </p:spPr>
        <p:txBody>
          <a:bodyPr anchor="b"/>
          <a:lstStyle>
            <a:lvl1pPr>
              <a:defRPr>
                <a:solidFill>
                  <a:schemeClr val="bg1"/>
                </a:solidFill>
              </a:defRPr>
            </a:lvl1pPr>
          </a:lstStyle>
          <a:p>
            <a:r>
              <a:rPr lang="en-GB"/>
              <a:t>© European Spallation Source ERIC</a:t>
            </a:r>
            <a:endParaRPr lang="en-GB" dirty="0"/>
          </a:p>
        </p:txBody>
      </p:sp>
      <p:sp>
        <p:nvSpPr>
          <p:cNvPr id="6" name="Slide Number Placeholder 5"/>
          <p:cNvSpPr>
            <a:spLocks noGrp="1"/>
          </p:cNvSpPr>
          <p:nvPr>
            <p:ph type="sldNum" sz="quarter" idx="12"/>
          </p:nvPr>
        </p:nvSpPr>
        <p:spPr>
          <a:xfrm>
            <a:off x="8737600" y="6453336"/>
            <a:ext cx="2844800" cy="365125"/>
          </a:xfrm>
        </p:spPr>
        <p:txBody>
          <a:bodyPr anchor="b"/>
          <a:lstStyle>
            <a:lvl1pPr>
              <a:defRPr>
                <a:solidFill>
                  <a:schemeClr val="bg1"/>
                </a:solidFill>
              </a:defRPr>
            </a:lvl1pPr>
          </a:lstStyle>
          <a:p>
            <a:fld id="{551115BC-487E-4422-894C-CB7CD3E79223}" type="slidenum">
              <a:rPr lang="en-GB" smtClean="0"/>
              <a:pPr/>
              <a:t>‹#›</a:t>
            </a:fld>
            <a:endParaRPr lang="en-GB"/>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4407" y="260651"/>
            <a:ext cx="2208245" cy="886059"/>
          </a:xfrm>
          <a:prstGeom prst="rect">
            <a:avLst/>
          </a:prstGeom>
        </p:spPr>
      </p:pic>
      <p:pic>
        <p:nvPicPr>
          <p:cNvPr id="11" name="Picture 10">
            <a:extLst>
              <a:ext uri="{FF2B5EF4-FFF2-40B4-BE49-F238E27FC236}">
                <a16:creationId xmlns:a16="http://schemas.microsoft.com/office/drawing/2014/main" id="{3B77A986-290F-D34E-872B-A89DF3BE59A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13375" b="16409"/>
          <a:stretch/>
        </p:blipFill>
        <p:spPr>
          <a:xfrm>
            <a:off x="9219135" y="260651"/>
            <a:ext cx="2972865" cy="1316868"/>
          </a:xfrm>
          <a:prstGeom prst="rect">
            <a:avLst/>
          </a:prstGeom>
        </p:spPr>
      </p:pic>
    </p:spTree>
    <p:extLst>
      <p:ext uri="{BB962C8B-B14F-4D97-AF65-F5344CB8AC3E}">
        <p14:creationId xmlns:p14="http://schemas.microsoft.com/office/powerpoint/2010/main" val="2439884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609604" y="1535116"/>
            <a:ext cx="5386917" cy="639762"/>
          </a:xfrm>
        </p:spPr>
        <p:txBody>
          <a:bodyPr anchor="b"/>
          <a:lstStyle>
            <a:lvl1pPr marL="0" indent="0">
              <a:buNone/>
              <a:defRPr sz="1661" b="1"/>
            </a:lvl1pPr>
            <a:lvl2pPr marL="315314" indent="0">
              <a:buNone/>
              <a:defRPr sz="1385" b="1"/>
            </a:lvl2pPr>
            <a:lvl3pPr marL="630630" indent="0">
              <a:buNone/>
              <a:defRPr sz="1247" b="1"/>
            </a:lvl3pPr>
            <a:lvl4pPr marL="945947" indent="0">
              <a:buNone/>
              <a:defRPr sz="1108" b="1"/>
            </a:lvl4pPr>
            <a:lvl5pPr marL="1261265" indent="0">
              <a:buNone/>
              <a:defRPr sz="1108" b="1"/>
            </a:lvl5pPr>
            <a:lvl6pPr marL="1576588" indent="0">
              <a:buNone/>
              <a:defRPr sz="1108" b="1"/>
            </a:lvl6pPr>
            <a:lvl7pPr marL="1891904" indent="0">
              <a:buNone/>
              <a:defRPr sz="1108" b="1"/>
            </a:lvl7pPr>
            <a:lvl8pPr marL="2207225" indent="0">
              <a:buNone/>
              <a:defRPr sz="1108" b="1"/>
            </a:lvl8pPr>
            <a:lvl9pPr marL="2522543" indent="0">
              <a:buNone/>
              <a:defRPr sz="1108" b="1"/>
            </a:lvl9pPr>
          </a:lstStyle>
          <a:p>
            <a:pPr lvl="0"/>
            <a:r>
              <a:rPr lang="sv-SE"/>
              <a:t>Klicka här för att ändra format på bakgrundstexten</a:t>
            </a:r>
          </a:p>
        </p:txBody>
      </p:sp>
      <p:sp>
        <p:nvSpPr>
          <p:cNvPr id="4" name="Platshållare för innehåll 3"/>
          <p:cNvSpPr>
            <a:spLocks noGrp="1"/>
          </p:cNvSpPr>
          <p:nvPr>
            <p:ph sz="half" idx="2"/>
          </p:nvPr>
        </p:nvSpPr>
        <p:spPr>
          <a:xfrm>
            <a:off x="609604" y="2174878"/>
            <a:ext cx="5386917" cy="3951288"/>
          </a:xfrm>
        </p:spPr>
        <p:txBody>
          <a:bodyPr/>
          <a:lstStyle>
            <a:lvl1pPr>
              <a:defRPr sz="1661"/>
            </a:lvl1pPr>
            <a:lvl2pPr>
              <a:defRPr sz="1385"/>
            </a:lvl2pPr>
            <a:lvl3pPr>
              <a:defRPr sz="1247"/>
            </a:lvl3pPr>
            <a:lvl4pPr>
              <a:defRPr sz="1108"/>
            </a:lvl4pPr>
            <a:lvl5pPr>
              <a:defRPr sz="1108"/>
            </a:lvl5pPr>
            <a:lvl6pPr>
              <a:defRPr sz="1108"/>
            </a:lvl6pPr>
            <a:lvl7pPr>
              <a:defRPr sz="1108"/>
            </a:lvl7pPr>
            <a:lvl8pPr>
              <a:defRPr sz="1108"/>
            </a:lvl8pPr>
            <a:lvl9pPr>
              <a:defRPr sz="1108"/>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93374" y="1535116"/>
            <a:ext cx="5389033" cy="639762"/>
          </a:xfrm>
        </p:spPr>
        <p:txBody>
          <a:bodyPr anchor="b"/>
          <a:lstStyle>
            <a:lvl1pPr marL="0" indent="0">
              <a:buNone/>
              <a:defRPr sz="1661" b="1"/>
            </a:lvl1pPr>
            <a:lvl2pPr marL="315314" indent="0">
              <a:buNone/>
              <a:defRPr sz="1385" b="1"/>
            </a:lvl2pPr>
            <a:lvl3pPr marL="630630" indent="0">
              <a:buNone/>
              <a:defRPr sz="1247" b="1"/>
            </a:lvl3pPr>
            <a:lvl4pPr marL="945947" indent="0">
              <a:buNone/>
              <a:defRPr sz="1108" b="1"/>
            </a:lvl4pPr>
            <a:lvl5pPr marL="1261265" indent="0">
              <a:buNone/>
              <a:defRPr sz="1108" b="1"/>
            </a:lvl5pPr>
            <a:lvl6pPr marL="1576588" indent="0">
              <a:buNone/>
              <a:defRPr sz="1108" b="1"/>
            </a:lvl6pPr>
            <a:lvl7pPr marL="1891904" indent="0">
              <a:buNone/>
              <a:defRPr sz="1108" b="1"/>
            </a:lvl7pPr>
            <a:lvl8pPr marL="2207225" indent="0">
              <a:buNone/>
              <a:defRPr sz="1108" b="1"/>
            </a:lvl8pPr>
            <a:lvl9pPr marL="2522543" indent="0">
              <a:buNone/>
              <a:defRPr sz="1108"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93374" y="2174878"/>
            <a:ext cx="5389033" cy="3951288"/>
          </a:xfrm>
        </p:spPr>
        <p:txBody>
          <a:bodyPr/>
          <a:lstStyle>
            <a:lvl1pPr>
              <a:defRPr sz="1661"/>
            </a:lvl1pPr>
            <a:lvl2pPr>
              <a:defRPr sz="1385"/>
            </a:lvl2pPr>
            <a:lvl3pPr>
              <a:defRPr sz="1247"/>
            </a:lvl3pPr>
            <a:lvl4pPr>
              <a:defRPr sz="1108"/>
            </a:lvl4pPr>
            <a:lvl5pPr>
              <a:defRPr sz="1108"/>
            </a:lvl5pPr>
            <a:lvl6pPr>
              <a:defRPr sz="1108"/>
            </a:lvl6pPr>
            <a:lvl7pPr>
              <a:defRPr sz="1108"/>
            </a:lvl7pPr>
            <a:lvl8pPr>
              <a:defRPr sz="1108"/>
            </a:lvl8pPr>
            <a:lvl9pPr>
              <a:defRPr sz="1108"/>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49A5678A-D05F-FD42-9890-CCECCD9C8C54}" type="datetimeFigureOut">
              <a:rPr lang="sv-SE" smtClean="0">
                <a:solidFill>
                  <a:prstClr val="black">
                    <a:tint val="75000"/>
                  </a:prstClr>
                </a:solidFill>
              </a:rPr>
              <a:pPr/>
              <a:t>2019-08-22</a:t>
            </a:fld>
            <a:endParaRPr lang="sv-SE">
              <a:solidFill>
                <a:prstClr val="black">
                  <a:tint val="75000"/>
                </a:prstClr>
              </a:solidFill>
            </a:endParaRPr>
          </a:p>
        </p:txBody>
      </p:sp>
      <p:sp>
        <p:nvSpPr>
          <p:cNvPr id="8" name="Platshållare för sidfot 7"/>
          <p:cNvSpPr>
            <a:spLocks noGrp="1"/>
          </p:cNvSpPr>
          <p:nvPr>
            <p:ph type="ftr" sz="quarter" idx="11"/>
          </p:nvPr>
        </p:nvSpPr>
        <p:spPr/>
        <p:txBody>
          <a:bodyPr/>
          <a:lstStyle/>
          <a:p>
            <a:endParaRPr lang="sv-SE">
              <a:solidFill>
                <a:prstClr val="black">
                  <a:tint val="75000"/>
                </a:prstClr>
              </a:solidFill>
            </a:endParaRPr>
          </a:p>
        </p:txBody>
      </p:sp>
      <p:sp>
        <p:nvSpPr>
          <p:cNvPr id="9" name="Platshållare för bildnummer 8"/>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622844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49A5678A-D05F-FD42-9890-CCECCD9C8C54}" type="datetimeFigureOut">
              <a:rPr lang="sv-SE" smtClean="0">
                <a:solidFill>
                  <a:prstClr val="black">
                    <a:tint val="75000"/>
                  </a:prstClr>
                </a:solidFill>
              </a:rPr>
              <a:pPr/>
              <a:t>2019-08-22</a:t>
            </a:fld>
            <a:endParaRPr lang="sv-SE">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a:solidFill>
                <a:prstClr val="black">
                  <a:tint val="75000"/>
                </a:prstClr>
              </a:solidFill>
            </a:endParaRPr>
          </a:p>
        </p:txBody>
      </p:sp>
      <p:sp>
        <p:nvSpPr>
          <p:cNvPr id="5" name="Platshållare för bildnummer 4"/>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4224216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9A5678A-D05F-FD42-9890-CCECCD9C8C54}" type="datetimeFigureOut">
              <a:rPr lang="sv-SE" smtClean="0">
                <a:solidFill>
                  <a:prstClr val="black">
                    <a:tint val="75000"/>
                  </a:prstClr>
                </a:solidFill>
              </a:rPr>
              <a:pPr/>
              <a:t>2019-08-22</a:t>
            </a:fld>
            <a:endParaRPr lang="sv-SE">
              <a:solidFill>
                <a:prstClr val="black">
                  <a:tint val="75000"/>
                </a:prstClr>
              </a:solidFill>
            </a:endParaRPr>
          </a:p>
        </p:txBody>
      </p:sp>
      <p:sp>
        <p:nvSpPr>
          <p:cNvPr id="3" name="Platshållare för sidfot 2"/>
          <p:cNvSpPr>
            <a:spLocks noGrp="1"/>
          </p:cNvSpPr>
          <p:nvPr>
            <p:ph type="ftr" sz="quarter" idx="11"/>
          </p:nvPr>
        </p:nvSpPr>
        <p:spPr/>
        <p:txBody>
          <a:bodyPr/>
          <a:lstStyle/>
          <a:p>
            <a:endParaRPr lang="sv-SE">
              <a:solidFill>
                <a:prstClr val="black">
                  <a:tint val="75000"/>
                </a:prstClr>
              </a:solidFill>
            </a:endParaRPr>
          </a:p>
        </p:txBody>
      </p:sp>
      <p:sp>
        <p:nvSpPr>
          <p:cNvPr id="4" name="Platshållare för bildnummer 3"/>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632342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09611" y="273052"/>
            <a:ext cx="4011084" cy="1162050"/>
          </a:xfrm>
        </p:spPr>
        <p:txBody>
          <a:bodyPr anchor="b"/>
          <a:lstStyle>
            <a:lvl1pPr algn="l">
              <a:defRPr sz="1385" b="1"/>
            </a:lvl1pPr>
          </a:lstStyle>
          <a:p>
            <a:r>
              <a:rPr lang="sv-SE"/>
              <a:t>Klicka här för att ändra format</a:t>
            </a:r>
          </a:p>
        </p:txBody>
      </p:sp>
      <p:sp>
        <p:nvSpPr>
          <p:cNvPr id="3" name="Platshållare för innehåll 2"/>
          <p:cNvSpPr>
            <a:spLocks noGrp="1"/>
          </p:cNvSpPr>
          <p:nvPr>
            <p:ph idx="1"/>
          </p:nvPr>
        </p:nvSpPr>
        <p:spPr>
          <a:xfrm>
            <a:off x="4766743" y="273401"/>
            <a:ext cx="6815668" cy="5853113"/>
          </a:xfrm>
        </p:spPr>
        <p:txBody>
          <a:bodyPr/>
          <a:lstStyle>
            <a:lvl1pPr>
              <a:defRPr sz="2216"/>
            </a:lvl1pPr>
            <a:lvl2pPr>
              <a:defRPr sz="1939"/>
            </a:lvl2pPr>
            <a:lvl3pPr>
              <a:defRPr sz="1661"/>
            </a:lvl3pPr>
            <a:lvl4pPr>
              <a:defRPr sz="1385"/>
            </a:lvl4pPr>
            <a:lvl5pPr>
              <a:defRPr sz="1385"/>
            </a:lvl5pPr>
            <a:lvl6pPr>
              <a:defRPr sz="1385"/>
            </a:lvl6pPr>
            <a:lvl7pPr>
              <a:defRPr sz="1385"/>
            </a:lvl7pPr>
            <a:lvl8pPr>
              <a:defRPr sz="1385"/>
            </a:lvl8pPr>
            <a:lvl9pPr>
              <a:defRPr sz="1385"/>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609611" y="1435104"/>
            <a:ext cx="4011084" cy="4691063"/>
          </a:xfrm>
        </p:spPr>
        <p:txBody>
          <a:bodyPr/>
          <a:lstStyle>
            <a:lvl1pPr marL="0" indent="0">
              <a:buNone/>
              <a:defRPr sz="969"/>
            </a:lvl1pPr>
            <a:lvl2pPr marL="315314" indent="0">
              <a:buNone/>
              <a:defRPr sz="831"/>
            </a:lvl2pPr>
            <a:lvl3pPr marL="630630" indent="0">
              <a:buNone/>
              <a:defRPr sz="692"/>
            </a:lvl3pPr>
            <a:lvl4pPr marL="945947" indent="0">
              <a:buNone/>
              <a:defRPr sz="623"/>
            </a:lvl4pPr>
            <a:lvl5pPr marL="1261265" indent="0">
              <a:buNone/>
              <a:defRPr sz="623"/>
            </a:lvl5pPr>
            <a:lvl6pPr marL="1576588" indent="0">
              <a:buNone/>
              <a:defRPr sz="623"/>
            </a:lvl6pPr>
            <a:lvl7pPr marL="1891904" indent="0">
              <a:buNone/>
              <a:defRPr sz="623"/>
            </a:lvl7pPr>
            <a:lvl8pPr marL="2207225" indent="0">
              <a:buNone/>
              <a:defRPr sz="623"/>
            </a:lvl8pPr>
            <a:lvl9pPr marL="2522543" indent="0">
              <a:buNone/>
              <a:defRPr sz="623"/>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49A5678A-D05F-FD42-9890-CCECCD9C8C54}" type="datetimeFigureOut">
              <a:rPr lang="sv-SE" smtClean="0">
                <a:solidFill>
                  <a:prstClr val="black">
                    <a:tint val="75000"/>
                  </a:prstClr>
                </a:solidFill>
              </a:rPr>
              <a:pPr/>
              <a:t>2019-08-22</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0115300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2389717" y="4800603"/>
            <a:ext cx="7315200" cy="566738"/>
          </a:xfrm>
        </p:spPr>
        <p:txBody>
          <a:bodyPr anchor="b"/>
          <a:lstStyle>
            <a:lvl1pPr algn="l">
              <a:defRPr sz="1385" b="1"/>
            </a:lvl1pPr>
          </a:lstStyle>
          <a:p>
            <a:r>
              <a:rPr lang="sv-SE"/>
              <a:t>Klicka här för att ändra format</a:t>
            </a:r>
          </a:p>
        </p:txBody>
      </p:sp>
      <p:sp>
        <p:nvSpPr>
          <p:cNvPr id="3" name="Platshållare för bild 2"/>
          <p:cNvSpPr>
            <a:spLocks noGrp="1"/>
          </p:cNvSpPr>
          <p:nvPr>
            <p:ph type="pic" idx="1"/>
          </p:nvPr>
        </p:nvSpPr>
        <p:spPr>
          <a:xfrm>
            <a:off x="2389717" y="612775"/>
            <a:ext cx="7315200" cy="4114800"/>
          </a:xfrm>
        </p:spPr>
        <p:txBody>
          <a:bodyPr/>
          <a:lstStyle>
            <a:lvl1pPr marL="0" indent="0">
              <a:buNone/>
              <a:defRPr sz="2216"/>
            </a:lvl1pPr>
            <a:lvl2pPr marL="315314" indent="0">
              <a:buNone/>
              <a:defRPr sz="1939"/>
            </a:lvl2pPr>
            <a:lvl3pPr marL="630630" indent="0">
              <a:buNone/>
              <a:defRPr sz="1661"/>
            </a:lvl3pPr>
            <a:lvl4pPr marL="945947" indent="0">
              <a:buNone/>
              <a:defRPr sz="1385"/>
            </a:lvl4pPr>
            <a:lvl5pPr marL="1261265" indent="0">
              <a:buNone/>
              <a:defRPr sz="1385"/>
            </a:lvl5pPr>
            <a:lvl6pPr marL="1576588" indent="0">
              <a:buNone/>
              <a:defRPr sz="1385"/>
            </a:lvl6pPr>
            <a:lvl7pPr marL="1891904" indent="0">
              <a:buNone/>
              <a:defRPr sz="1385"/>
            </a:lvl7pPr>
            <a:lvl8pPr marL="2207225" indent="0">
              <a:buNone/>
              <a:defRPr sz="1385"/>
            </a:lvl8pPr>
            <a:lvl9pPr marL="2522543" indent="0">
              <a:buNone/>
              <a:defRPr sz="1385"/>
            </a:lvl9pPr>
          </a:lstStyle>
          <a:p>
            <a:endParaRPr lang="sv-SE"/>
          </a:p>
        </p:txBody>
      </p:sp>
      <p:sp>
        <p:nvSpPr>
          <p:cNvPr id="4" name="Platshållare för text 3"/>
          <p:cNvSpPr>
            <a:spLocks noGrp="1"/>
          </p:cNvSpPr>
          <p:nvPr>
            <p:ph type="body" sz="half" idx="2"/>
          </p:nvPr>
        </p:nvSpPr>
        <p:spPr>
          <a:xfrm>
            <a:off x="2389717" y="5367341"/>
            <a:ext cx="7315200" cy="804862"/>
          </a:xfrm>
        </p:spPr>
        <p:txBody>
          <a:bodyPr/>
          <a:lstStyle>
            <a:lvl1pPr marL="0" indent="0">
              <a:buNone/>
              <a:defRPr sz="969"/>
            </a:lvl1pPr>
            <a:lvl2pPr marL="315314" indent="0">
              <a:buNone/>
              <a:defRPr sz="831"/>
            </a:lvl2pPr>
            <a:lvl3pPr marL="630630" indent="0">
              <a:buNone/>
              <a:defRPr sz="692"/>
            </a:lvl3pPr>
            <a:lvl4pPr marL="945947" indent="0">
              <a:buNone/>
              <a:defRPr sz="623"/>
            </a:lvl4pPr>
            <a:lvl5pPr marL="1261265" indent="0">
              <a:buNone/>
              <a:defRPr sz="623"/>
            </a:lvl5pPr>
            <a:lvl6pPr marL="1576588" indent="0">
              <a:buNone/>
              <a:defRPr sz="623"/>
            </a:lvl6pPr>
            <a:lvl7pPr marL="1891904" indent="0">
              <a:buNone/>
              <a:defRPr sz="623"/>
            </a:lvl7pPr>
            <a:lvl8pPr marL="2207225" indent="0">
              <a:buNone/>
              <a:defRPr sz="623"/>
            </a:lvl8pPr>
            <a:lvl9pPr marL="2522543" indent="0">
              <a:buNone/>
              <a:defRPr sz="623"/>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49A5678A-D05F-FD42-9890-CCECCD9C8C54}" type="datetimeFigureOut">
              <a:rPr lang="sv-SE" smtClean="0">
                <a:solidFill>
                  <a:prstClr val="black">
                    <a:tint val="75000"/>
                  </a:prstClr>
                </a:solidFill>
              </a:rPr>
              <a:pPr/>
              <a:t>2019-08-22</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559222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49A5678A-D05F-FD42-9890-CCECCD9C8C54}" type="datetimeFigureOut">
              <a:rPr lang="sv-SE" smtClean="0">
                <a:solidFill>
                  <a:prstClr val="black">
                    <a:tint val="75000"/>
                  </a:prstClr>
                </a:solidFill>
              </a:rPr>
              <a:pPr/>
              <a:t>2019-08-22</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4160471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839200" y="275036"/>
            <a:ext cx="27432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609600" y="275036"/>
            <a:ext cx="80264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49A5678A-D05F-FD42-9890-CCECCD9C8C54}" type="datetimeFigureOut">
              <a:rPr lang="sv-SE" smtClean="0">
                <a:solidFill>
                  <a:prstClr val="black">
                    <a:tint val="75000"/>
                  </a:prstClr>
                </a:solidFill>
              </a:rPr>
              <a:pPr/>
              <a:t>2019-08-22</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5090039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Rubrikbild bild">
    <p:spTree>
      <p:nvGrpSpPr>
        <p:cNvPr id="1" name=""/>
        <p:cNvGrpSpPr/>
        <p:nvPr/>
      </p:nvGrpSpPr>
      <p:grpSpPr>
        <a:xfrm>
          <a:off x="0" y="0"/>
          <a:ext cx="0" cy="0"/>
          <a:chOff x="0" y="0"/>
          <a:chExt cx="0" cy="0"/>
        </a:xfrm>
      </p:grpSpPr>
      <p:sp>
        <p:nvSpPr>
          <p:cNvPr id="2" name="Rubrik 1"/>
          <p:cNvSpPr>
            <a:spLocks noGrp="1"/>
          </p:cNvSpPr>
          <p:nvPr>
            <p:ph type="title"/>
          </p:nvPr>
        </p:nvSpPr>
        <p:spPr>
          <a:xfrm>
            <a:off x="791349" y="301"/>
            <a:ext cx="7683499" cy="1441451"/>
          </a:xfrm>
        </p:spPr>
        <p:txBody>
          <a:bodyPr/>
          <a:lstStyle/>
          <a:p>
            <a:r>
              <a:rPr lang="sv-SE"/>
              <a:t>Klicka här för att ändra format</a:t>
            </a:r>
          </a:p>
        </p:txBody>
      </p:sp>
      <p:cxnSp>
        <p:nvCxnSpPr>
          <p:cNvPr id="3" name="Rak 7"/>
          <p:cNvCxnSpPr/>
          <p:nvPr userDrawn="1"/>
        </p:nvCxnSpPr>
        <p:spPr>
          <a:xfrm>
            <a:off x="-434760" y="1452400"/>
            <a:ext cx="12928527"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9735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76DC40F-55C4-384F-A14E-20FF4C53AB90}"/>
              </a:ext>
            </a:extLst>
          </p:cNvPr>
          <p:cNvSpPr/>
          <p:nvPr userDrawn="1"/>
        </p:nvSpPr>
        <p:spPr>
          <a:xfrm>
            <a:off x="0" y="0"/>
            <a:ext cx="12192000" cy="1434354"/>
          </a:xfrm>
          <a:prstGeom prst="rect">
            <a:avLst/>
          </a:prstGeom>
          <a:solidFill>
            <a:srgbClr val="13A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Picture 8">
            <a:extLst>
              <a:ext uri="{FF2B5EF4-FFF2-40B4-BE49-F238E27FC236}">
                <a16:creationId xmlns:a16="http://schemas.microsoft.com/office/drawing/2014/main" id="{C7D684BB-AC49-4844-95DA-6540E04D6DE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3375" b="16409"/>
          <a:stretch/>
        </p:blipFill>
        <p:spPr>
          <a:xfrm>
            <a:off x="10128448" y="256034"/>
            <a:ext cx="2018336" cy="894048"/>
          </a:xfrm>
          <a:prstGeom prst="rect">
            <a:avLst/>
          </a:prstGeom>
          <a:solidFill>
            <a:srgbClr val="0094CA"/>
          </a:solidFill>
        </p:spPr>
      </p:pic>
      <p:sp>
        <p:nvSpPr>
          <p:cNvPr id="2" name="Title 1"/>
          <p:cNvSpPr>
            <a:spLocks noGrp="1"/>
          </p:cNvSpPr>
          <p:nvPr>
            <p:ph type="title" hasCustomPrompt="1"/>
          </p:nvPr>
        </p:nvSpPr>
        <p:spPr>
          <a:xfrm>
            <a:off x="609600" y="346646"/>
            <a:ext cx="9518848" cy="562074"/>
          </a:xfrm>
        </p:spPr>
        <p:txBody>
          <a:bodyPr lIns="90000" anchor="b">
            <a:noAutofit/>
          </a:bodyPr>
          <a:lstStyle>
            <a:lvl1pPr algn="l">
              <a:defRPr sz="3200" b="1" baseline="0"/>
            </a:lvl1pPr>
          </a:lstStyle>
          <a:p>
            <a:r>
              <a:rPr lang="sv-SE" noProof="0" dirty="0" err="1"/>
              <a:t>Headline</a:t>
            </a:r>
            <a:r>
              <a:rPr lang="sv-SE" noProof="0" dirty="0"/>
              <a:t>, </a:t>
            </a:r>
            <a:r>
              <a:rPr lang="sv-SE" noProof="0" dirty="0" err="1"/>
              <a:t>type</a:t>
            </a:r>
            <a:r>
              <a:rPr lang="sv-SE" noProof="0" dirty="0"/>
              <a:t> </a:t>
            </a:r>
            <a:r>
              <a:rPr lang="sv-SE" noProof="0" dirty="0" err="1"/>
              <a:t>Calibri</a:t>
            </a:r>
            <a:r>
              <a:rPr lang="sv-SE" noProof="0" dirty="0"/>
              <a:t>, </a:t>
            </a:r>
            <a:r>
              <a:rPr lang="sv-SE" noProof="0" dirty="0" err="1"/>
              <a:t>Size</a:t>
            </a:r>
            <a:r>
              <a:rPr lang="sv-SE" noProof="0" dirty="0"/>
              <a:t> 32</a:t>
            </a:r>
            <a:endParaRPr lang="en-GB" noProof="0" dirty="0"/>
          </a:p>
        </p:txBody>
      </p:sp>
      <p:sp>
        <p:nvSpPr>
          <p:cNvPr id="3" name="Content Placeholder 2"/>
          <p:cNvSpPr>
            <a:spLocks noGrp="1"/>
          </p:cNvSpPr>
          <p:nvPr>
            <p:ph idx="1" hasCustomPrompt="1"/>
          </p:nvPr>
        </p:nvSpPr>
        <p:spPr>
          <a:xfrm>
            <a:off x="609600" y="1781000"/>
            <a:ext cx="10972800" cy="4345166"/>
          </a:xfrm>
        </p:spPr>
        <p:txBody>
          <a:bodyPr lIns="90000">
            <a:noAutofit/>
          </a:bodyPr>
          <a:lstStyle>
            <a:lvl1pPr marL="342900" indent="-342900">
              <a:buFont typeface="Arial" panose="020B0604020202020204" pitchFamily="34" charset="0"/>
              <a:buChar char="•"/>
              <a:defRPr/>
            </a:lvl1pPr>
          </a:lstStyle>
          <a:p>
            <a:pPr lvl="0"/>
            <a:r>
              <a:rPr lang="en-US" noProof="0" dirty="0"/>
              <a:t>Avoid text less than 16 points.  Always use Calibri font</a:t>
            </a:r>
          </a:p>
        </p:txBody>
      </p:sp>
      <p:sp>
        <p:nvSpPr>
          <p:cNvPr id="5" name="Footer Placeholder 4"/>
          <p:cNvSpPr>
            <a:spLocks noGrp="1"/>
          </p:cNvSpPr>
          <p:nvPr>
            <p:ph type="ftr" sz="quarter" idx="11"/>
          </p:nvPr>
        </p:nvSpPr>
        <p:spPr>
          <a:xfrm>
            <a:off x="4165600" y="6453336"/>
            <a:ext cx="3860800" cy="365125"/>
          </a:xfrm>
        </p:spPr>
        <p:txBody>
          <a:bodyPr anchor="b"/>
          <a:lstStyle>
            <a:lvl1pPr>
              <a:defRPr>
                <a:solidFill>
                  <a:schemeClr val="tx1">
                    <a:lumMod val="65000"/>
                    <a:lumOff val="35000"/>
                  </a:schemeClr>
                </a:solidFill>
              </a:defRPr>
            </a:lvl1pPr>
          </a:lstStyle>
          <a:p>
            <a:r>
              <a:rPr lang="en-GB"/>
              <a:t>© European Spallation Source ERIC</a:t>
            </a:r>
            <a:endParaRPr lang="en-GB" dirty="0"/>
          </a:p>
        </p:txBody>
      </p:sp>
      <p:sp>
        <p:nvSpPr>
          <p:cNvPr id="6" name="Slide Number Placeholder 5"/>
          <p:cNvSpPr>
            <a:spLocks noGrp="1"/>
          </p:cNvSpPr>
          <p:nvPr>
            <p:ph type="sldNum" sz="quarter" idx="12"/>
          </p:nvPr>
        </p:nvSpPr>
        <p:spPr>
          <a:xfrm>
            <a:off x="8737600" y="6453336"/>
            <a:ext cx="2844800" cy="365125"/>
          </a:xfrm>
        </p:spPr>
        <p:txBody>
          <a:bodyPr anchor="b"/>
          <a:lstStyle>
            <a:lvl1pPr>
              <a:defRPr>
                <a:solidFill>
                  <a:schemeClr val="tx1">
                    <a:lumMod val="65000"/>
                    <a:lumOff val="35000"/>
                  </a:schemeClr>
                </a:solidFill>
              </a:defRPr>
            </a:lvl1pPr>
          </a:lstStyle>
          <a:p>
            <a:fld id="{551115BC-487E-4422-894C-CB7CD3E79223}" type="slidenum">
              <a:rPr lang="en-GB" smtClean="0"/>
              <a:pPr/>
              <a:t>‹#›</a:t>
            </a:fld>
            <a:endParaRPr lang="en-GB"/>
          </a:p>
        </p:txBody>
      </p:sp>
      <p:sp>
        <p:nvSpPr>
          <p:cNvPr id="17" name="Text Placeholder 16">
            <a:extLst>
              <a:ext uri="{FF2B5EF4-FFF2-40B4-BE49-F238E27FC236}">
                <a16:creationId xmlns:a16="http://schemas.microsoft.com/office/drawing/2014/main" id="{38011E48-F5AC-104B-BB7F-6322AAB1F2D8}"/>
              </a:ext>
            </a:extLst>
          </p:cNvPr>
          <p:cNvSpPr>
            <a:spLocks noGrp="1"/>
          </p:cNvSpPr>
          <p:nvPr>
            <p:ph type="body" sz="quarter" idx="13" hasCustomPrompt="1"/>
          </p:nvPr>
        </p:nvSpPr>
        <p:spPr>
          <a:xfrm>
            <a:off x="609600" y="797780"/>
            <a:ext cx="9518848" cy="590550"/>
          </a:xfrm>
        </p:spPr>
        <p:txBody>
          <a:bodyPr lIns="90000">
            <a:noAutofit/>
          </a:bodyPr>
          <a:lstStyle>
            <a:lvl1pPr marL="0" indent="0">
              <a:buNone/>
              <a:defRPr lang="sv-SE" sz="2400" kern="1200" baseline="0" dirty="0">
                <a:solidFill>
                  <a:schemeClr val="bg1"/>
                </a:solidFill>
                <a:latin typeface="+mj-lt"/>
                <a:ea typeface="+mj-ea"/>
                <a:cs typeface="+mj-cs"/>
              </a:defRPr>
            </a:lvl1pPr>
          </a:lstStyle>
          <a:p>
            <a:pPr lvl="0"/>
            <a:r>
              <a:rPr lang="sv-SE" dirty="0" err="1"/>
              <a:t>Sub</a:t>
            </a:r>
            <a:r>
              <a:rPr lang="sv-SE" dirty="0"/>
              <a:t> </a:t>
            </a:r>
            <a:r>
              <a:rPr lang="sv-SE" dirty="0" err="1"/>
              <a:t>headline</a:t>
            </a:r>
            <a:r>
              <a:rPr lang="sv-SE" dirty="0"/>
              <a:t>, </a:t>
            </a:r>
            <a:r>
              <a:rPr lang="sv-SE" dirty="0" err="1"/>
              <a:t>type</a:t>
            </a:r>
            <a:r>
              <a:rPr lang="sv-SE" dirty="0"/>
              <a:t> </a:t>
            </a:r>
            <a:r>
              <a:rPr lang="sv-SE" dirty="0" err="1"/>
              <a:t>Calibri</a:t>
            </a:r>
            <a:r>
              <a:rPr lang="sv-SE" dirty="0"/>
              <a:t>, </a:t>
            </a:r>
            <a:r>
              <a:rPr lang="sv-SE" dirty="0" err="1"/>
              <a:t>Size</a:t>
            </a:r>
            <a:r>
              <a:rPr lang="sv-SE" dirty="0"/>
              <a:t> 24</a:t>
            </a:r>
          </a:p>
        </p:txBody>
      </p:sp>
    </p:spTree>
    <p:extLst>
      <p:ext uri="{BB962C8B-B14F-4D97-AF65-F5344CB8AC3E}">
        <p14:creationId xmlns:p14="http://schemas.microsoft.com/office/powerpoint/2010/main" val="135109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E636088-FAD8-024C-A1D7-D74763A458C9}"/>
              </a:ext>
            </a:extLst>
          </p:cNvPr>
          <p:cNvSpPr/>
          <p:nvPr userDrawn="1"/>
        </p:nvSpPr>
        <p:spPr>
          <a:xfrm>
            <a:off x="0" y="0"/>
            <a:ext cx="12192000" cy="1434354"/>
          </a:xfrm>
          <a:prstGeom prst="rect">
            <a:avLst/>
          </a:prstGeom>
          <a:solidFill>
            <a:srgbClr val="13A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Content Placeholder 2"/>
          <p:cNvSpPr>
            <a:spLocks noGrp="1"/>
          </p:cNvSpPr>
          <p:nvPr>
            <p:ph sz="half" idx="1" hasCustomPrompt="1"/>
          </p:nvPr>
        </p:nvSpPr>
        <p:spPr>
          <a:xfrm>
            <a:off x="609600" y="1781000"/>
            <a:ext cx="5384800" cy="434516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noProof="0" dirty="0"/>
              <a:t>Avoid text less than 16 points.  Always use Calibri font</a:t>
            </a:r>
          </a:p>
        </p:txBody>
      </p:sp>
      <p:sp>
        <p:nvSpPr>
          <p:cNvPr id="4" name="Content Placeholder 3"/>
          <p:cNvSpPr>
            <a:spLocks noGrp="1"/>
          </p:cNvSpPr>
          <p:nvPr>
            <p:ph sz="half" idx="2" hasCustomPrompt="1"/>
          </p:nvPr>
        </p:nvSpPr>
        <p:spPr>
          <a:xfrm>
            <a:off x="6197600" y="1781000"/>
            <a:ext cx="5384800" cy="434516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noProof="0" dirty="0"/>
              <a:t>Avoid text less than 16 points.  Always use Calibri font</a:t>
            </a:r>
          </a:p>
        </p:txBody>
      </p:sp>
      <p:sp>
        <p:nvSpPr>
          <p:cNvPr id="6" name="Footer Placeholder 5"/>
          <p:cNvSpPr>
            <a:spLocks noGrp="1"/>
          </p:cNvSpPr>
          <p:nvPr>
            <p:ph type="ftr" sz="quarter" idx="11"/>
          </p:nvPr>
        </p:nvSpPr>
        <p:spPr>
          <a:xfrm>
            <a:off x="4165600" y="6448251"/>
            <a:ext cx="3860800" cy="365125"/>
          </a:xfrm>
        </p:spPr>
        <p:txBody>
          <a:bodyPr anchor="b"/>
          <a:lstStyle>
            <a:lvl1pPr>
              <a:defRPr>
                <a:solidFill>
                  <a:schemeClr val="tx1">
                    <a:lumMod val="65000"/>
                    <a:lumOff val="35000"/>
                  </a:schemeClr>
                </a:solidFill>
              </a:defRPr>
            </a:lvl1pPr>
          </a:lstStyle>
          <a:p>
            <a:r>
              <a:rPr lang="en-GB"/>
              <a:t>© European Spallation Source ERIC</a:t>
            </a:r>
            <a:endParaRPr lang="en-GB" dirty="0"/>
          </a:p>
        </p:txBody>
      </p:sp>
      <p:sp>
        <p:nvSpPr>
          <p:cNvPr id="7" name="Slide Number Placeholder 6"/>
          <p:cNvSpPr>
            <a:spLocks noGrp="1"/>
          </p:cNvSpPr>
          <p:nvPr>
            <p:ph type="sldNum" sz="quarter" idx="12"/>
          </p:nvPr>
        </p:nvSpPr>
        <p:spPr>
          <a:xfrm>
            <a:off x="8737600" y="6448251"/>
            <a:ext cx="2844800" cy="365125"/>
          </a:xfrm>
        </p:spPr>
        <p:txBody>
          <a:bodyPr anchor="b"/>
          <a:lstStyle>
            <a:lvl1pPr>
              <a:defRPr>
                <a:solidFill>
                  <a:schemeClr val="tx1">
                    <a:lumMod val="65000"/>
                    <a:lumOff val="35000"/>
                  </a:schemeClr>
                </a:solidFill>
              </a:defRPr>
            </a:lvl1pPr>
          </a:lstStyle>
          <a:p>
            <a:fld id="{551115BC-487E-4422-894C-CB7CD3E79223}" type="slidenum">
              <a:rPr lang="en-GB" smtClean="0"/>
              <a:pPr/>
              <a:t>‹#›</a:t>
            </a:fld>
            <a:endParaRPr lang="en-GB"/>
          </a:p>
        </p:txBody>
      </p:sp>
      <p:pic>
        <p:nvPicPr>
          <p:cNvPr id="13" name="Picture 12">
            <a:extLst>
              <a:ext uri="{FF2B5EF4-FFF2-40B4-BE49-F238E27FC236}">
                <a16:creationId xmlns:a16="http://schemas.microsoft.com/office/drawing/2014/main" id="{EE7D9470-03DC-FB43-B831-D8BEB33949E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3375" b="16409"/>
          <a:stretch/>
        </p:blipFill>
        <p:spPr>
          <a:xfrm>
            <a:off x="10128448" y="256034"/>
            <a:ext cx="2018336" cy="894048"/>
          </a:xfrm>
          <a:prstGeom prst="rect">
            <a:avLst/>
          </a:prstGeom>
          <a:solidFill>
            <a:srgbClr val="0094CA"/>
          </a:solidFill>
        </p:spPr>
      </p:pic>
      <p:sp>
        <p:nvSpPr>
          <p:cNvPr id="14" name="Title 1">
            <a:extLst>
              <a:ext uri="{FF2B5EF4-FFF2-40B4-BE49-F238E27FC236}">
                <a16:creationId xmlns:a16="http://schemas.microsoft.com/office/drawing/2014/main" id="{51282D3D-8FD4-E041-9B14-07B58C6C3A79}"/>
              </a:ext>
            </a:extLst>
          </p:cNvPr>
          <p:cNvSpPr>
            <a:spLocks noGrp="1"/>
          </p:cNvSpPr>
          <p:nvPr>
            <p:ph type="title" hasCustomPrompt="1"/>
          </p:nvPr>
        </p:nvSpPr>
        <p:spPr>
          <a:xfrm>
            <a:off x="609600" y="346646"/>
            <a:ext cx="9518848" cy="562074"/>
          </a:xfrm>
        </p:spPr>
        <p:txBody>
          <a:bodyPr lIns="90000" anchor="b">
            <a:noAutofit/>
          </a:bodyPr>
          <a:lstStyle>
            <a:lvl1pPr algn="l">
              <a:defRPr sz="3200" b="1" baseline="0"/>
            </a:lvl1pPr>
          </a:lstStyle>
          <a:p>
            <a:r>
              <a:rPr lang="sv-SE" noProof="0" dirty="0" err="1"/>
              <a:t>Headline</a:t>
            </a:r>
            <a:r>
              <a:rPr lang="sv-SE" noProof="0" dirty="0"/>
              <a:t>, </a:t>
            </a:r>
            <a:r>
              <a:rPr lang="sv-SE" noProof="0" dirty="0" err="1"/>
              <a:t>type</a:t>
            </a:r>
            <a:r>
              <a:rPr lang="sv-SE" noProof="0" dirty="0"/>
              <a:t> </a:t>
            </a:r>
            <a:r>
              <a:rPr lang="sv-SE" noProof="0" dirty="0" err="1"/>
              <a:t>Calibri</a:t>
            </a:r>
            <a:r>
              <a:rPr lang="sv-SE" noProof="0" dirty="0"/>
              <a:t>, </a:t>
            </a:r>
            <a:r>
              <a:rPr lang="sv-SE" noProof="0" dirty="0" err="1"/>
              <a:t>Size</a:t>
            </a:r>
            <a:r>
              <a:rPr lang="sv-SE" noProof="0" dirty="0"/>
              <a:t> 32</a:t>
            </a:r>
            <a:endParaRPr lang="en-GB" noProof="0" dirty="0"/>
          </a:p>
        </p:txBody>
      </p:sp>
      <p:sp>
        <p:nvSpPr>
          <p:cNvPr id="16" name="Text Placeholder 16">
            <a:extLst>
              <a:ext uri="{FF2B5EF4-FFF2-40B4-BE49-F238E27FC236}">
                <a16:creationId xmlns:a16="http://schemas.microsoft.com/office/drawing/2014/main" id="{2852DFA2-0FC7-BC44-83D5-11A0ECDA5943}"/>
              </a:ext>
            </a:extLst>
          </p:cNvPr>
          <p:cNvSpPr>
            <a:spLocks noGrp="1"/>
          </p:cNvSpPr>
          <p:nvPr>
            <p:ph type="body" sz="quarter" idx="13" hasCustomPrompt="1"/>
          </p:nvPr>
        </p:nvSpPr>
        <p:spPr>
          <a:xfrm>
            <a:off x="609600" y="797780"/>
            <a:ext cx="9518848" cy="590550"/>
          </a:xfrm>
        </p:spPr>
        <p:txBody>
          <a:bodyPr lIns="90000">
            <a:noAutofit/>
          </a:bodyPr>
          <a:lstStyle>
            <a:lvl1pPr marL="0" indent="0">
              <a:buNone/>
              <a:defRPr lang="sv-SE" sz="2400" kern="1200" baseline="0" dirty="0">
                <a:solidFill>
                  <a:schemeClr val="bg1"/>
                </a:solidFill>
                <a:latin typeface="+mj-lt"/>
                <a:ea typeface="+mj-ea"/>
                <a:cs typeface="+mj-cs"/>
              </a:defRPr>
            </a:lvl1pPr>
          </a:lstStyle>
          <a:p>
            <a:pPr lvl="0"/>
            <a:r>
              <a:rPr lang="sv-SE" dirty="0" err="1"/>
              <a:t>Sub</a:t>
            </a:r>
            <a:r>
              <a:rPr lang="sv-SE" dirty="0"/>
              <a:t> </a:t>
            </a:r>
            <a:r>
              <a:rPr lang="sv-SE" dirty="0" err="1"/>
              <a:t>headline</a:t>
            </a:r>
            <a:r>
              <a:rPr lang="sv-SE" dirty="0"/>
              <a:t>, </a:t>
            </a:r>
            <a:r>
              <a:rPr lang="sv-SE" dirty="0" err="1"/>
              <a:t>type</a:t>
            </a:r>
            <a:r>
              <a:rPr lang="sv-SE" dirty="0"/>
              <a:t> </a:t>
            </a:r>
            <a:r>
              <a:rPr lang="sv-SE" dirty="0" err="1"/>
              <a:t>Calibri</a:t>
            </a:r>
            <a:r>
              <a:rPr lang="sv-SE" dirty="0"/>
              <a:t>, </a:t>
            </a:r>
            <a:r>
              <a:rPr lang="sv-SE" dirty="0" err="1"/>
              <a:t>Size</a:t>
            </a:r>
            <a:r>
              <a:rPr lang="sv-SE" dirty="0"/>
              <a:t> 24</a:t>
            </a:r>
          </a:p>
        </p:txBody>
      </p:sp>
    </p:spTree>
    <p:extLst>
      <p:ext uri="{BB962C8B-B14F-4D97-AF65-F5344CB8AC3E}">
        <p14:creationId xmlns:p14="http://schemas.microsoft.com/office/powerpoint/2010/main" val="13628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669E2A3-BE71-6440-9127-D0B8B7CC9739}"/>
              </a:ext>
            </a:extLst>
          </p:cNvPr>
          <p:cNvSpPr/>
          <p:nvPr userDrawn="1"/>
        </p:nvSpPr>
        <p:spPr>
          <a:xfrm>
            <a:off x="0" y="0"/>
            <a:ext cx="12192000" cy="1434354"/>
          </a:xfrm>
          <a:prstGeom prst="rect">
            <a:avLst/>
          </a:prstGeom>
          <a:solidFill>
            <a:srgbClr val="13A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Edit Master text styles</a:t>
            </a:r>
          </a:p>
        </p:txBody>
      </p:sp>
      <p:sp>
        <p:nvSpPr>
          <p:cNvPr id="4" name="Content Placeholder 3"/>
          <p:cNvSpPr>
            <a:spLocks noGrp="1"/>
          </p:cNvSpPr>
          <p:nvPr>
            <p:ph sz="half" idx="2" hasCustomPrompt="1"/>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noProof="0" dirty="0"/>
              <a:t>Avoid text less than 16 points.</a:t>
            </a:r>
          </a:p>
          <a:p>
            <a:pPr lvl="0"/>
            <a:r>
              <a:rPr lang="en-US" noProof="0" dirty="0"/>
              <a:t>Always use Calibri font</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Footer Placeholder 7"/>
          <p:cNvSpPr>
            <a:spLocks noGrp="1"/>
          </p:cNvSpPr>
          <p:nvPr>
            <p:ph type="ftr" sz="quarter" idx="11"/>
          </p:nvPr>
        </p:nvSpPr>
        <p:spPr>
          <a:xfrm>
            <a:off x="4165600" y="6453336"/>
            <a:ext cx="3860800" cy="365125"/>
          </a:xfrm>
        </p:spPr>
        <p:txBody>
          <a:bodyPr anchor="b"/>
          <a:lstStyle>
            <a:lvl1pPr>
              <a:defRPr>
                <a:solidFill>
                  <a:schemeClr val="tx1">
                    <a:lumMod val="65000"/>
                    <a:lumOff val="35000"/>
                  </a:schemeClr>
                </a:solidFill>
              </a:defRPr>
            </a:lvl1pPr>
          </a:lstStyle>
          <a:p>
            <a:r>
              <a:rPr lang="en-GB"/>
              <a:t>© European Spallation Source ERIC</a:t>
            </a:r>
            <a:endParaRPr lang="en-GB" dirty="0"/>
          </a:p>
        </p:txBody>
      </p:sp>
      <p:sp>
        <p:nvSpPr>
          <p:cNvPr id="9" name="Slide Number Placeholder 8"/>
          <p:cNvSpPr>
            <a:spLocks noGrp="1"/>
          </p:cNvSpPr>
          <p:nvPr>
            <p:ph type="sldNum" sz="quarter" idx="12"/>
          </p:nvPr>
        </p:nvSpPr>
        <p:spPr>
          <a:xfrm>
            <a:off x="8737600" y="6453336"/>
            <a:ext cx="2844800" cy="365125"/>
          </a:xfrm>
        </p:spPr>
        <p:txBody>
          <a:bodyPr anchor="b"/>
          <a:lstStyle>
            <a:lvl1pPr>
              <a:defRPr>
                <a:solidFill>
                  <a:schemeClr val="tx1">
                    <a:lumMod val="65000"/>
                    <a:lumOff val="35000"/>
                  </a:schemeClr>
                </a:solidFill>
              </a:defRPr>
            </a:lvl1pPr>
          </a:lstStyle>
          <a:p>
            <a:fld id="{551115BC-487E-4422-894C-CB7CD3E79223}" type="slidenum">
              <a:rPr lang="en-GB" smtClean="0"/>
              <a:pPr/>
              <a:t>‹#›</a:t>
            </a:fld>
            <a:endParaRPr lang="en-GB" dirty="0"/>
          </a:p>
        </p:txBody>
      </p:sp>
      <p:sp>
        <p:nvSpPr>
          <p:cNvPr id="14" name="Title 1">
            <a:extLst>
              <a:ext uri="{FF2B5EF4-FFF2-40B4-BE49-F238E27FC236}">
                <a16:creationId xmlns:a16="http://schemas.microsoft.com/office/drawing/2014/main" id="{F3169E67-0A12-B74D-AF26-4E88E2ACDB9B}"/>
              </a:ext>
            </a:extLst>
          </p:cNvPr>
          <p:cNvSpPr>
            <a:spLocks noGrp="1"/>
          </p:cNvSpPr>
          <p:nvPr>
            <p:ph type="title" hasCustomPrompt="1"/>
          </p:nvPr>
        </p:nvSpPr>
        <p:spPr>
          <a:xfrm>
            <a:off x="609600" y="346646"/>
            <a:ext cx="9518848" cy="562074"/>
          </a:xfrm>
        </p:spPr>
        <p:txBody>
          <a:bodyPr anchor="b">
            <a:noAutofit/>
          </a:bodyPr>
          <a:lstStyle>
            <a:lvl1pPr algn="l">
              <a:defRPr sz="3200" b="1" baseline="0"/>
            </a:lvl1pPr>
          </a:lstStyle>
          <a:p>
            <a:r>
              <a:rPr lang="sv-SE" noProof="0" dirty="0" err="1"/>
              <a:t>Headline</a:t>
            </a:r>
            <a:r>
              <a:rPr lang="sv-SE" noProof="0" dirty="0"/>
              <a:t>, </a:t>
            </a:r>
            <a:r>
              <a:rPr lang="sv-SE" noProof="0" dirty="0" err="1"/>
              <a:t>type</a:t>
            </a:r>
            <a:r>
              <a:rPr lang="sv-SE" noProof="0" dirty="0"/>
              <a:t> </a:t>
            </a:r>
            <a:r>
              <a:rPr lang="sv-SE" noProof="0" dirty="0" err="1"/>
              <a:t>Calibri</a:t>
            </a:r>
            <a:r>
              <a:rPr lang="sv-SE" noProof="0" dirty="0"/>
              <a:t>, </a:t>
            </a:r>
            <a:r>
              <a:rPr lang="sv-SE" noProof="0" dirty="0" err="1"/>
              <a:t>Size</a:t>
            </a:r>
            <a:r>
              <a:rPr lang="sv-SE" noProof="0" dirty="0"/>
              <a:t> 32</a:t>
            </a:r>
            <a:endParaRPr lang="en-GB" noProof="0" dirty="0"/>
          </a:p>
        </p:txBody>
      </p:sp>
      <p:pic>
        <p:nvPicPr>
          <p:cNvPr id="16" name="Picture 15">
            <a:extLst>
              <a:ext uri="{FF2B5EF4-FFF2-40B4-BE49-F238E27FC236}">
                <a16:creationId xmlns:a16="http://schemas.microsoft.com/office/drawing/2014/main" id="{1EC61DED-7621-EB4E-8EAC-F939BC061D3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3375" b="16409"/>
          <a:stretch/>
        </p:blipFill>
        <p:spPr>
          <a:xfrm>
            <a:off x="10128448" y="256034"/>
            <a:ext cx="2018336" cy="894048"/>
          </a:xfrm>
          <a:prstGeom prst="rect">
            <a:avLst/>
          </a:prstGeom>
          <a:solidFill>
            <a:srgbClr val="0094CA"/>
          </a:solidFill>
        </p:spPr>
      </p:pic>
      <p:sp>
        <p:nvSpPr>
          <p:cNvPr id="17" name="Text Placeholder 16">
            <a:extLst>
              <a:ext uri="{FF2B5EF4-FFF2-40B4-BE49-F238E27FC236}">
                <a16:creationId xmlns:a16="http://schemas.microsoft.com/office/drawing/2014/main" id="{A616A99C-711C-4B40-89A4-39C8721F15DC}"/>
              </a:ext>
            </a:extLst>
          </p:cNvPr>
          <p:cNvSpPr>
            <a:spLocks noGrp="1"/>
          </p:cNvSpPr>
          <p:nvPr>
            <p:ph type="body" sz="quarter" idx="13" hasCustomPrompt="1"/>
          </p:nvPr>
        </p:nvSpPr>
        <p:spPr>
          <a:xfrm>
            <a:off x="609600" y="797780"/>
            <a:ext cx="9518848" cy="590550"/>
          </a:xfrm>
        </p:spPr>
        <p:txBody>
          <a:bodyPr>
            <a:normAutofit/>
          </a:bodyPr>
          <a:lstStyle>
            <a:lvl1pPr marL="0" indent="0">
              <a:buNone/>
              <a:defRPr lang="sv-SE" sz="2400" kern="1200" baseline="0" dirty="0">
                <a:solidFill>
                  <a:schemeClr val="bg1"/>
                </a:solidFill>
                <a:latin typeface="+mj-lt"/>
                <a:ea typeface="+mj-ea"/>
                <a:cs typeface="+mj-cs"/>
              </a:defRPr>
            </a:lvl1pPr>
          </a:lstStyle>
          <a:p>
            <a:pPr lvl="0"/>
            <a:r>
              <a:rPr lang="sv-SE" dirty="0" err="1"/>
              <a:t>Sub</a:t>
            </a:r>
            <a:r>
              <a:rPr lang="sv-SE" dirty="0"/>
              <a:t> </a:t>
            </a:r>
            <a:r>
              <a:rPr lang="sv-SE" dirty="0" err="1"/>
              <a:t>headline</a:t>
            </a:r>
            <a:r>
              <a:rPr lang="sv-SE" dirty="0"/>
              <a:t>, </a:t>
            </a:r>
            <a:r>
              <a:rPr lang="sv-SE" dirty="0" err="1"/>
              <a:t>type</a:t>
            </a:r>
            <a:r>
              <a:rPr lang="sv-SE" dirty="0"/>
              <a:t> </a:t>
            </a:r>
            <a:r>
              <a:rPr lang="sv-SE" dirty="0" err="1"/>
              <a:t>Calibri</a:t>
            </a:r>
            <a:r>
              <a:rPr lang="sv-SE" dirty="0"/>
              <a:t>, </a:t>
            </a:r>
            <a:r>
              <a:rPr lang="sv-SE" dirty="0" err="1"/>
              <a:t>Size</a:t>
            </a:r>
            <a:r>
              <a:rPr lang="sv-SE" dirty="0"/>
              <a:t> 24</a:t>
            </a:r>
          </a:p>
        </p:txBody>
      </p:sp>
    </p:spTree>
    <p:extLst>
      <p:ext uri="{BB962C8B-B14F-4D97-AF65-F5344CB8AC3E}">
        <p14:creationId xmlns:p14="http://schemas.microsoft.com/office/powerpoint/2010/main" val="1249740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Jämförels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669E2A3-BE71-6440-9127-D0B8B7CC9739}"/>
              </a:ext>
            </a:extLst>
          </p:cNvPr>
          <p:cNvSpPr/>
          <p:nvPr userDrawn="1"/>
        </p:nvSpPr>
        <p:spPr>
          <a:xfrm>
            <a:off x="0" y="0"/>
            <a:ext cx="12192000" cy="1434354"/>
          </a:xfrm>
          <a:prstGeom prst="rect">
            <a:avLst/>
          </a:prstGeom>
          <a:solidFill>
            <a:srgbClr val="13A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Date Placeholder 6"/>
          <p:cNvSpPr>
            <a:spLocks noGrp="1"/>
          </p:cNvSpPr>
          <p:nvPr>
            <p:ph type="dt" sz="half" idx="10"/>
          </p:nvPr>
        </p:nvSpPr>
        <p:spPr>
          <a:xfrm>
            <a:off x="609600" y="6453336"/>
            <a:ext cx="2844800" cy="365125"/>
          </a:xfrm>
        </p:spPr>
        <p:txBody>
          <a:bodyPr anchor="b"/>
          <a:lstStyle/>
          <a:p>
            <a:fld id="{3C7D23FA-05C4-4CC1-B281-2F815585BC1C}" type="datetime1">
              <a:rPr lang="en-GB" noProof="0" smtClean="0"/>
              <a:t>22/08/2019</a:t>
            </a:fld>
            <a:endParaRPr lang="en-GB" noProof="0"/>
          </a:p>
        </p:txBody>
      </p:sp>
      <p:sp>
        <p:nvSpPr>
          <p:cNvPr id="8" name="Footer Placeholder 7"/>
          <p:cNvSpPr>
            <a:spLocks noGrp="1"/>
          </p:cNvSpPr>
          <p:nvPr>
            <p:ph type="ftr" sz="quarter" idx="11"/>
          </p:nvPr>
        </p:nvSpPr>
        <p:spPr>
          <a:xfrm>
            <a:off x="4165600" y="6453336"/>
            <a:ext cx="3860800" cy="365125"/>
          </a:xfrm>
        </p:spPr>
        <p:txBody>
          <a:bodyPr anchor="b"/>
          <a:lstStyle/>
          <a:p>
            <a:r>
              <a:rPr lang="en-GB" dirty="0"/>
              <a:t>© European Spallation Source ERIC</a:t>
            </a:r>
          </a:p>
        </p:txBody>
      </p:sp>
      <p:sp>
        <p:nvSpPr>
          <p:cNvPr id="9" name="Slide Number Placeholder 8"/>
          <p:cNvSpPr>
            <a:spLocks noGrp="1"/>
          </p:cNvSpPr>
          <p:nvPr>
            <p:ph type="sldNum" sz="quarter" idx="12"/>
          </p:nvPr>
        </p:nvSpPr>
        <p:spPr>
          <a:xfrm>
            <a:off x="8737600" y="6453336"/>
            <a:ext cx="2844800" cy="365125"/>
          </a:xfrm>
        </p:spPr>
        <p:txBody>
          <a:bodyPr anchor="b"/>
          <a:lstStyle/>
          <a:p>
            <a:fld id="{551115BC-487E-4422-894C-CB7CD3E79223}" type="slidenum">
              <a:rPr lang="en-GB" noProof="0" smtClean="0"/>
              <a:t>‹#›</a:t>
            </a:fld>
            <a:endParaRPr lang="en-GB" noProof="0" dirty="0"/>
          </a:p>
        </p:txBody>
      </p:sp>
      <p:sp>
        <p:nvSpPr>
          <p:cNvPr id="14" name="Title 1">
            <a:extLst>
              <a:ext uri="{FF2B5EF4-FFF2-40B4-BE49-F238E27FC236}">
                <a16:creationId xmlns:a16="http://schemas.microsoft.com/office/drawing/2014/main" id="{F3169E67-0A12-B74D-AF26-4E88E2ACDB9B}"/>
              </a:ext>
            </a:extLst>
          </p:cNvPr>
          <p:cNvSpPr>
            <a:spLocks noGrp="1"/>
          </p:cNvSpPr>
          <p:nvPr>
            <p:ph type="title" hasCustomPrompt="1"/>
          </p:nvPr>
        </p:nvSpPr>
        <p:spPr>
          <a:xfrm>
            <a:off x="609600" y="346646"/>
            <a:ext cx="9518848" cy="562074"/>
          </a:xfrm>
        </p:spPr>
        <p:txBody>
          <a:bodyPr anchor="b">
            <a:noAutofit/>
          </a:bodyPr>
          <a:lstStyle>
            <a:lvl1pPr algn="l">
              <a:defRPr sz="3200" b="1" baseline="0"/>
            </a:lvl1pPr>
          </a:lstStyle>
          <a:p>
            <a:r>
              <a:rPr lang="sv-SE" noProof="0" dirty="0" err="1"/>
              <a:t>Headline</a:t>
            </a:r>
            <a:r>
              <a:rPr lang="sv-SE" noProof="0" dirty="0"/>
              <a:t>, </a:t>
            </a:r>
            <a:r>
              <a:rPr lang="sv-SE" noProof="0" dirty="0" err="1"/>
              <a:t>type</a:t>
            </a:r>
            <a:r>
              <a:rPr lang="sv-SE" noProof="0" dirty="0"/>
              <a:t> </a:t>
            </a:r>
            <a:r>
              <a:rPr lang="sv-SE" noProof="0" dirty="0" err="1"/>
              <a:t>Calibri</a:t>
            </a:r>
            <a:r>
              <a:rPr lang="sv-SE" noProof="0" dirty="0"/>
              <a:t>, </a:t>
            </a:r>
            <a:r>
              <a:rPr lang="sv-SE" noProof="0" dirty="0" err="1"/>
              <a:t>Size</a:t>
            </a:r>
            <a:r>
              <a:rPr lang="sv-SE" noProof="0" dirty="0"/>
              <a:t> 32</a:t>
            </a:r>
            <a:endParaRPr lang="en-GB" noProof="0" dirty="0"/>
          </a:p>
        </p:txBody>
      </p:sp>
      <p:pic>
        <p:nvPicPr>
          <p:cNvPr id="16" name="Picture 15">
            <a:extLst>
              <a:ext uri="{FF2B5EF4-FFF2-40B4-BE49-F238E27FC236}">
                <a16:creationId xmlns:a16="http://schemas.microsoft.com/office/drawing/2014/main" id="{1EC61DED-7621-EB4E-8EAC-F939BC061D3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3375" b="16409"/>
          <a:stretch/>
        </p:blipFill>
        <p:spPr>
          <a:xfrm>
            <a:off x="10128448" y="256034"/>
            <a:ext cx="2018336" cy="894048"/>
          </a:xfrm>
          <a:prstGeom prst="rect">
            <a:avLst/>
          </a:prstGeom>
          <a:solidFill>
            <a:srgbClr val="0094CA"/>
          </a:solidFill>
        </p:spPr>
      </p:pic>
      <p:sp>
        <p:nvSpPr>
          <p:cNvPr id="17" name="Text Placeholder 16">
            <a:extLst>
              <a:ext uri="{FF2B5EF4-FFF2-40B4-BE49-F238E27FC236}">
                <a16:creationId xmlns:a16="http://schemas.microsoft.com/office/drawing/2014/main" id="{A616A99C-711C-4B40-89A4-39C8721F15DC}"/>
              </a:ext>
            </a:extLst>
          </p:cNvPr>
          <p:cNvSpPr>
            <a:spLocks noGrp="1"/>
          </p:cNvSpPr>
          <p:nvPr>
            <p:ph type="body" sz="quarter" idx="13" hasCustomPrompt="1"/>
          </p:nvPr>
        </p:nvSpPr>
        <p:spPr>
          <a:xfrm>
            <a:off x="609600" y="797780"/>
            <a:ext cx="9518848" cy="590550"/>
          </a:xfrm>
        </p:spPr>
        <p:txBody>
          <a:bodyPr>
            <a:normAutofit/>
          </a:bodyPr>
          <a:lstStyle>
            <a:lvl1pPr marL="0" indent="0">
              <a:buNone/>
              <a:defRPr lang="sv-SE" sz="2400" kern="1200" baseline="0" dirty="0">
                <a:solidFill>
                  <a:schemeClr val="bg1"/>
                </a:solidFill>
                <a:latin typeface="+mj-lt"/>
                <a:ea typeface="+mj-ea"/>
                <a:cs typeface="+mj-cs"/>
              </a:defRPr>
            </a:lvl1pPr>
          </a:lstStyle>
          <a:p>
            <a:pPr lvl="0"/>
            <a:r>
              <a:rPr lang="sv-SE" dirty="0" err="1"/>
              <a:t>Sub</a:t>
            </a:r>
            <a:r>
              <a:rPr lang="sv-SE" dirty="0"/>
              <a:t> </a:t>
            </a:r>
            <a:r>
              <a:rPr lang="sv-SE" dirty="0" err="1"/>
              <a:t>headline</a:t>
            </a:r>
            <a:r>
              <a:rPr lang="sv-SE" dirty="0"/>
              <a:t>, </a:t>
            </a:r>
            <a:r>
              <a:rPr lang="sv-SE" dirty="0" err="1"/>
              <a:t>type</a:t>
            </a:r>
            <a:r>
              <a:rPr lang="sv-SE" dirty="0"/>
              <a:t> </a:t>
            </a:r>
            <a:r>
              <a:rPr lang="sv-SE" dirty="0" err="1"/>
              <a:t>Calibri</a:t>
            </a:r>
            <a:r>
              <a:rPr lang="sv-SE" dirty="0"/>
              <a:t>, </a:t>
            </a:r>
            <a:r>
              <a:rPr lang="sv-SE" dirty="0" err="1"/>
              <a:t>Size</a:t>
            </a:r>
            <a:r>
              <a:rPr lang="sv-SE" dirty="0"/>
              <a:t> 24</a:t>
            </a:r>
          </a:p>
        </p:txBody>
      </p:sp>
    </p:spTree>
    <p:extLst>
      <p:ext uri="{BB962C8B-B14F-4D97-AF65-F5344CB8AC3E}">
        <p14:creationId xmlns:p14="http://schemas.microsoft.com/office/powerpoint/2010/main" val="1498801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15314" indent="0" algn="ctr">
              <a:buNone/>
              <a:defRPr>
                <a:solidFill>
                  <a:schemeClr val="tx1">
                    <a:tint val="75000"/>
                  </a:schemeClr>
                </a:solidFill>
              </a:defRPr>
            </a:lvl2pPr>
            <a:lvl3pPr marL="630630" indent="0" algn="ctr">
              <a:buNone/>
              <a:defRPr>
                <a:solidFill>
                  <a:schemeClr val="tx1">
                    <a:tint val="75000"/>
                  </a:schemeClr>
                </a:solidFill>
              </a:defRPr>
            </a:lvl3pPr>
            <a:lvl4pPr marL="945947" indent="0" algn="ctr">
              <a:buNone/>
              <a:defRPr>
                <a:solidFill>
                  <a:schemeClr val="tx1">
                    <a:tint val="75000"/>
                  </a:schemeClr>
                </a:solidFill>
              </a:defRPr>
            </a:lvl4pPr>
            <a:lvl5pPr marL="1261265" indent="0" algn="ctr">
              <a:buNone/>
              <a:defRPr>
                <a:solidFill>
                  <a:schemeClr val="tx1">
                    <a:tint val="75000"/>
                  </a:schemeClr>
                </a:solidFill>
              </a:defRPr>
            </a:lvl5pPr>
            <a:lvl6pPr marL="1576588" indent="0" algn="ctr">
              <a:buNone/>
              <a:defRPr>
                <a:solidFill>
                  <a:schemeClr val="tx1">
                    <a:tint val="75000"/>
                  </a:schemeClr>
                </a:solidFill>
              </a:defRPr>
            </a:lvl6pPr>
            <a:lvl7pPr marL="1891904" indent="0" algn="ctr">
              <a:buNone/>
              <a:defRPr>
                <a:solidFill>
                  <a:schemeClr val="tx1">
                    <a:tint val="75000"/>
                  </a:schemeClr>
                </a:solidFill>
              </a:defRPr>
            </a:lvl7pPr>
            <a:lvl8pPr marL="2207225" indent="0" algn="ctr">
              <a:buNone/>
              <a:defRPr>
                <a:solidFill>
                  <a:schemeClr val="tx1">
                    <a:tint val="75000"/>
                  </a:schemeClr>
                </a:solidFill>
              </a:defRPr>
            </a:lvl8pPr>
            <a:lvl9pPr marL="2522543" indent="0" algn="ctr">
              <a:buNone/>
              <a:defRPr>
                <a:solidFill>
                  <a:schemeClr val="tx1">
                    <a:tint val="75000"/>
                  </a:schemeClr>
                </a:solidFill>
              </a:defRPr>
            </a:lvl9pPr>
          </a:lstStyle>
          <a:p>
            <a:r>
              <a:rPr lang="sv-SE"/>
              <a:t>Klicka här för att ändra format på underrubrik i bakgrunden</a:t>
            </a:r>
          </a:p>
        </p:txBody>
      </p:sp>
    </p:spTree>
    <p:extLst>
      <p:ext uri="{BB962C8B-B14F-4D97-AF65-F5344CB8AC3E}">
        <p14:creationId xmlns:p14="http://schemas.microsoft.com/office/powerpoint/2010/main" val="2883608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49A5678A-D05F-FD42-9890-CCECCD9C8C54}" type="datetimeFigureOut">
              <a:rPr lang="sv-SE" smtClean="0">
                <a:solidFill>
                  <a:prstClr val="black">
                    <a:tint val="75000"/>
                  </a:prstClr>
                </a:solidFill>
              </a:rPr>
              <a:pPr/>
              <a:t>2019-08-22</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499831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963087" y="4407120"/>
            <a:ext cx="10363200" cy="1362076"/>
          </a:xfrm>
        </p:spPr>
        <p:txBody>
          <a:bodyPr anchor="t"/>
          <a:lstStyle>
            <a:lvl1pPr algn="l">
              <a:defRPr sz="2700" b="1" cap="all"/>
            </a:lvl1pPr>
          </a:lstStyle>
          <a:p>
            <a:r>
              <a:rPr lang="sv-SE"/>
              <a:t>Klicka här för att ändra format</a:t>
            </a:r>
          </a:p>
        </p:txBody>
      </p:sp>
      <p:sp>
        <p:nvSpPr>
          <p:cNvPr id="3" name="Platshållare för text 2"/>
          <p:cNvSpPr>
            <a:spLocks noGrp="1"/>
          </p:cNvSpPr>
          <p:nvPr>
            <p:ph type="body" idx="1"/>
          </p:nvPr>
        </p:nvSpPr>
        <p:spPr>
          <a:xfrm>
            <a:off x="963087" y="2906723"/>
            <a:ext cx="10363200" cy="1500187"/>
          </a:xfrm>
        </p:spPr>
        <p:txBody>
          <a:bodyPr anchor="b"/>
          <a:lstStyle>
            <a:lvl1pPr marL="0" indent="0">
              <a:buNone/>
              <a:defRPr sz="1385">
                <a:solidFill>
                  <a:schemeClr val="tx1">
                    <a:tint val="75000"/>
                  </a:schemeClr>
                </a:solidFill>
              </a:defRPr>
            </a:lvl1pPr>
            <a:lvl2pPr marL="315314" indent="0">
              <a:buNone/>
              <a:defRPr sz="1247">
                <a:solidFill>
                  <a:schemeClr val="tx1">
                    <a:tint val="75000"/>
                  </a:schemeClr>
                </a:solidFill>
              </a:defRPr>
            </a:lvl2pPr>
            <a:lvl3pPr marL="630630" indent="0">
              <a:buNone/>
              <a:defRPr sz="1108">
                <a:solidFill>
                  <a:schemeClr val="tx1">
                    <a:tint val="75000"/>
                  </a:schemeClr>
                </a:solidFill>
              </a:defRPr>
            </a:lvl3pPr>
            <a:lvl4pPr marL="945947" indent="0">
              <a:buNone/>
              <a:defRPr sz="969">
                <a:solidFill>
                  <a:schemeClr val="tx1">
                    <a:tint val="75000"/>
                  </a:schemeClr>
                </a:solidFill>
              </a:defRPr>
            </a:lvl4pPr>
            <a:lvl5pPr marL="1261265" indent="0">
              <a:buNone/>
              <a:defRPr sz="969">
                <a:solidFill>
                  <a:schemeClr val="tx1">
                    <a:tint val="75000"/>
                  </a:schemeClr>
                </a:solidFill>
              </a:defRPr>
            </a:lvl5pPr>
            <a:lvl6pPr marL="1576588" indent="0">
              <a:buNone/>
              <a:defRPr sz="969">
                <a:solidFill>
                  <a:schemeClr val="tx1">
                    <a:tint val="75000"/>
                  </a:schemeClr>
                </a:solidFill>
              </a:defRPr>
            </a:lvl6pPr>
            <a:lvl7pPr marL="1891904" indent="0">
              <a:buNone/>
              <a:defRPr sz="969">
                <a:solidFill>
                  <a:schemeClr val="tx1">
                    <a:tint val="75000"/>
                  </a:schemeClr>
                </a:solidFill>
              </a:defRPr>
            </a:lvl7pPr>
            <a:lvl8pPr marL="2207225" indent="0">
              <a:buNone/>
              <a:defRPr sz="969">
                <a:solidFill>
                  <a:schemeClr val="tx1">
                    <a:tint val="75000"/>
                  </a:schemeClr>
                </a:solidFill>
              </a:defRPr>
            </a:lvl8pPr>
            <a:lvl9pPr marL="2522543" indent="0">
              <a:buNone/>
              <a:defRPr sz="969">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49A5678A-D05F-FD42-9890-CCECCD9C8C54}" type="datetimeFigureOut">
              <a:rPr lang="sv-SE" smtClean="0">
                <a:solidFill>
                  <a:prstClr val="black">
                    <a:tint val="75000"/>
                  </a:prstClr>
                </a:solidFill>
              </a:rPr>
              <a:pPr/>
              <a:t>2019-08-22</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448158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609600" y="1600206"/>
            <a:ext cx="5384800" cy="4525963"/>
          </a:xfrm>
        </p:spPr>
        <p:txBody>
          <a:bodyPr/>
          <a:lstStyle>
            <a:lvl1pPr>
              <a:defRPr sz="1939"/>
            </a:lvl1pPr>
            <a:lvl2pPr>
              <a:defRPr sz="1661"/>
            </a:lvl2pPr>
            <a:lvl3pPr>
              <a:defRPr sz="1385"/>
            </a:lvl3pPr>
            <a:lvl4pPr>
              <a:defRPr sz="1247"/>
            </a:lvl4pPr>
            <a:lvl5pPr>
              <a:defRPr sz="1247"/>
            </a:lvl5pPr>
            <a:lvl6pPr>
              <a:defRPr sz="1247"/>
            </a:lvl6pPr>
            <a:lvl7pPr>
              <a:defRPr sz="1247"/>
            </a:lvl7pPr>
            <a:lvl8pPr>
              <a:defRPr sz="1247"/>
            </a:lvl8pPr>
            <a:lvl9pPr>
              <a:defRPr sz="1247"/>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600206"/>
            <a:ext cx="5384800" cy="4525963"/>
          </a:xfrm>
        </p:spPr>
        <p:txBody>
          <a:bodyPr/>
          <a:lstStyle>
            <a:lvl1pPr>
              <a:defRPr sz="1939"/>
            </a:lvl1pPr>
            <a:lvl2pPr>
              <a:defRPr sz="1661"/>
            </a:lvl2pPr>
            <a:lvl3pPr>
              <a:defRPr sz="1385"/>
            </a:lvl3pPr>
            <a:lvl4pPr>
              <a:defRPr sz="1247"/>
            </a:lvl4pPr>
            <a:lvl5pPr>
              <a:defRPr sz="1247"/>
            </a:lvl5pPr>
            <a:lvl6pPr>
              <a:defRPr sz="1247"/>
            </a:lvl6pPr>
            <a:lvl7pPr>
              <a:defRPr sz="1247"/>
            </a:lvl7pPr>
            <a:lvl8pPr>
              <a:defRPr sz="1247"/>
            </a:lvl8pPr>
            <a:lvl9pPr>
              <a:defRPr sz="1247"/>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49A5678A-D05F-FD42-9890-CCECCD9C8C54}" type="datetimeFigureOut">
              <a:rPr lang="sv-SE" smtClean="0">
                <a:solidFill>
                  <a:prstClr val="black">
                    <a:tint val="75000"/>
                  </a:prstClr>
                </a:solidFill>
              </a:rPr>
              <a:pPr/>
              <a:t>2019-08-22</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1447124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9518848" cy="1143000"/>
          </a:xfrm>
          <a:prstGeom prst="rect">
            <a:avLst/>
          </a:prstGeom>
        </p:spPr>
        <p:txBody>
          <a:bodyPr vert="horz" lIns="91440" tIns="45720" rIns="91440" bIns="45720" rtlCol="0" anchor="ctr">
            <a:normAutofit/>
          </a:bodyPr>
          <a:lstStyle/>
          <a:p>
            <a:r>
              <a:rPr lang="sv-SE" noProof="0"/>
              <a:t>Klicka här för att ändra format</a:t>
            </a:r>
            <a:endParaRPr lang="en-GB" noProof="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103233B-D569-4A6E-878F-CDE152514C47}" type="datetime1">
              <a:rPr lang="en-GB" noProof="0" smtClean="0"/>
              <a:t>22/08/2019</a:t>
            </a:fld>
            <a:endParaRPr lang="en-GB" noProof="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noProof="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51115BC-487E-4422-894C-CB7CD3E79223}" type="slidenum">
              <a:rPr lang="en-GB" noProof="0" smtClean="0"/>
              <a:t>‹#›</a:t>
            </a:fld>
            <a:endParaRPr lang="en-GB" noProof="0"/>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9" r:id="rId5"/>
  </p:sldLayoutIdLst>
  <p:hf hdr="0" ftr="0" dt="0"/>
  <p:txStyles>
    <p:titleStyle>
      <a:lvl1pPr algn="l" defTabSz="685800" rtl="0" eaLnBrk="1" latinLnBrk="0" hangingPunct="1">
        <a:spcBef>
          <a:spcPct val="0"/>
        </a:spcBef>
        <a:buNone/>
        <a:defRPr sz="2400" kern="1200" baseline="0">
          <a:solidFill>
            <a:schemeClr val="bg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100" kern="1200" baseline="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500" kern="1200" baseline="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350" kern="1200" baseline="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09600" y="274638"/>
            <a:ext cx="10972800" cy="1143000"/>
          </a:xfrm>
          <a:prstGeom prst="rect">
            <a:avLst/>
          </a:prstGeom>
        </p:spPr>
        <p:txBody>
          <a:bodyPr vert="horz" lIns="91090" tIns="45549" rIns="91090" bIns="45549" rtlCol="0" anchor="ctr">
            <a:normAutofit/>
          </a:bodyPr>
          <a:lstStyle/>
          <a:p>
            <a:r>
              <a:rPr lang="sv-SE"/>
              <a:t>Klicka här för att ändra format</a:t>
            </a:r>
          </a:p>
        </p:txBody>
      </p:sp>
      <p:sp>
        <p:nvSpPr>
          <p:cNvPr id="3" name="Platshållare för text 2"/>
          <p:cNvSpPr>
            <a:spLocks noGrp="1"/>
          </p:cNvSpPr>
          <p:nvPr>
            <p:ph type="body" idx="1"/>
          </p:nvPr>
        </p:nvSpPr>
        <p:spPr>
          <a:xfrm>
            <a:off x="609600" y="1600206"/>
            <a:ext cx="10972800" cy="4525963"/>
          </a:xfrm>
          <a:prstGeom prst="rect">
            <a:avLst/>
          </a:prstGeom>
        </p:spPr>
        <p:txBody>
          <a:bodyPr vert="horz" lIns="91090" tIns="45549" rIns="91090" bIns="45549"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609604" y="6356748"/>
            <a:ext cx="2844800" cy="365125"/>
          </a:xfrm>
          <a:prstGeom prst="rect">
            <a:avLst/>
          </a:prstGeom>
        </p:spPr>
        <p:txBody>
          <a:bodyPr vert="horz" lIns="91090" tIns="45549" rIns="91090" bIns="45549" rtlCol="0" anchor="ctr"/>
          <a:lstStyle>
            <a:lvl1pPr algn="l">
              <a:defRPr sz="831">
                <a:solidFill>
                  <a:schemeClr val="tx1">
                    <a:tint val="75000"/>
                  </a:schemeClr>
                </a:solidFill>
              </a:defRPr>
            </a:lvl1pPr>
          </a:lstStyle>
          <a:p>
            <a:pPr defTabSz="315314"/>
            <a:fld id="{49A5678A-D05F-FD42-9890-CCECCD9C8C54}" type="datetimeFigureOut">
              <a:rPr lang="sv-SE" smtClean="0">
                <a:solidFill>
                  <a:prstClr val="black">
                    <a:tint val="75000"/>
                  </a:prstClr>
                </a:solidFill>
              </a:rPr>
              <a:pPr defTabSz="315314"/>
              <a:t>2019-08-22</a:t>
            </a:fld>
            <a:endParaRPr lang="sv-SE">
              <a:solidFill>
                <a:prstClr val="black">
                  <a:tint val="75000"/>
                </a:prstClr>
              </a:solidFill>
            </a:endParaRPr>
          </a:p>
        </p:txBody>
      </p:sp>
      <p:sp>
        <p:nvSpPr>
          <p:cNvPr id="5" name="Platshållare för sidfot 4"/>
          <p:cNvSpPr>
            <a:spLocks noGrp="1"/>
          </p:cNvSpPr>
          <p:nvPr>
            <p:ph type="ftr" sz="quarter" idx="3"/>
          </p:nvPr>
        </p:nvSpPr>
        <p:spPr>
          <a:xfrm>
            <a:off x="4165600" y="6356748"/>
            <a:ext cx="3860800" cy="365125"/>
          </a:xfrm>
          <a:prstGeom prst="rect">
            <a:avLst/>
          </a:prstGeom>
        </p:spPr>
        <p:txBody>
          <a:bodyPr vert="horz" lIns="91090" tIns="45549" rIns="91090" bIns="45549" rtlCol="0" anchor="ctr"/>
          <a:lstStyle>
            <a:lvl1pPr algn="ctr">
              <a:defRPr sz="831">
                <a:solidFill>
                  <a:schemeClr val="tx1">
                    <a:tint val="75000"/>
                  </a:schemeClr>
                </a:solidFill>
              </a:defRPr>
            </a:lvl1pPr>
          </a:lstStyle>
          <a:p>
            <a:pPr defTabSz="315314"/>
            <a:endParaRPr lang="sv-SE">
              <a:solidFill>
                <a:prstClr val="black">
                  <a:tint val="75000"/>
                </a:prstClr>
              </a:solidFill>
            </a:endParaRPr>
          </a:p>
        </p:txBody>
      </p:sp>
      <p:sp>
        <p:nvSpPr>
          <p:cNvPr id="6" name="Platshållare för bildnummer 5"/>
          <p:cNvSpPr>
            <a:spLocks noGrp="1"/>
          </p:cNvSpPr>
          <p:nvPr>
            <p:ph type="sldNum" sz="quarter" idx="4"/>
          </p:nvPr>
        </p:nvSpPr>
        <p:spPr>
          <a:xfrm>
            <a:off x="8737600" y="6356748"/>
            <a:ext cx="2844800" cy="365125"/>
          </a:xfrm>
          <a:prstGeom prst="rect">
            <a:avLst/>
          </a:prstGeom>
        </p:spPr>
        <p:txBody>
          <a:bodyPr vert="horz" lIns="91090" tIns="45549" rIns="91090" bIns="45549" rtlCol="0" anchor="ctr"/>
          <a:lstStyle>
            <a:lvl1pPr algn="r">
              <a:defRPr sz="831">
                <a:solidFill>
                  <a:schemeClr val="tx1">
                    <a:tint val="75000"/>
                  </a:schemeClr>
                </a:solidFill>
              </a:defRPr>
            </a:lvl1pPr>
          </a:lstStyle>
          <a:p>
            <a:pPr defTabSz="315314"/>
            <a:fld id="{276797C7-3D02-2A4F-97AD-9EB2A99A67F0}" type="slidenum">
              <a:rPr lang="sv-SE" smtClean="0">
                <a:solidFill>
                  <a:prstClr val="black">
                    <a:tint val="75000"/>
                  </a:prstClr>
                </a:solidFill>
              </a:rPr>
              <a:pPr defTabSz="315314"/>
              <a:t>‹#›</a:t>
            </a:fld>
            <a:endParaRPr lang="sv-SE">
              <a:solidFill>
                <a:prstClr val="black">
                  <a:tint val="75000"/>
                </a:prstClr>
              </a:solidFill>
            </a:endParaRPr>
          </a:p>
        </p:txBody>
      </p:sp>
    </p:spTree>
    <p:extLst>
      <p:ext uri="{BB962C8B-B14F-4D97-AF65-F5344CB8AC3E}">
        <p14:creationId xmlns:p14="http://schemas.microsoft.com/office/powerpoint/2010/main" val="3378207998"/>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Lst>
  <p:txStyles>
    <p:titleStyle>
      <a:lvl1pPr algn="ctr" defTabSz="315314" rtl="0" eaLnBrk="1" latinLnBrk="0" hangingPunct="1">
        <a:spcBef>
          <a:spcPct val="0"/>
        </a:spcBef>
        <a:buNone/>
        <a:defRPr sz="3047" kern="1200">
          <a:solidFill>
            <a:schemeClr val="tx1"/>
          </a:solidFill>
          <a:latin typeface="+mj-lt"/>
          <a:ea typeface="+mj-ea"/>
          <a:cs typeface="+mj-cs"/>
        </a:defRPr>
      </a:lvl1pPr>
    </p:titleStyle>
    <p:bodyStyle>
      <a:lvl1pPr marL="236484" indent="-236484" algn="l" defTabSz="315314" rtl="0" eaLnBrk="1" latinLnBrk="0" hangingPunct="1">
        <a:spcBef>
          <a:spcPct val="20000"/>
        </a:spcBef>
        <a:buFont typeface="Arial"/>
        <a:buChar char="•"/>
        <a:defRPr sz="2216" kern="1200">
          <a:solidFill>
            <a:schemeClr val="tx1"/>
          </a:solidFill>
          <a:latin typeface="+mn-lt"/>
          <a:ea typeface="+mn-ea"/>
          <a:cs typeface="+mn-cs"/>
        </a:defRPr>
      </a:lvl1pPr>
      <a:lvl2pPr marL="512390" indent="-197066" algn="l" defTabSz="315314" rtl="0" eaLnBrk="1" latinLnBrk="0" hangingPunct="1">
        <a:spcBef>
          <a:spcPct val="20000"/>
        </a:spcBef>
        <a:buFont typeface="Arial"/>
        <a:buChar char="–"/>
        <a:defRPr sz="1939" kern="1200">
          <a:solidFill>
            <a:schemeClr val="tx1"/>
          </a:solidFill>
          <a:latin typeface="+mn-lt"/>
          <a:ea typeface="+mn-ea"/>
          <a:cs typeface="+mn-cs"/>
        </a:defRPr>
      </a:lvl2pPr>
      <a:lvl3pPr marL="788276" indent="-157655" algn="l" defTabSz="315314" rtl="0" eaLnBrk="1" latinLnBrk="0" hangingPunct="1">
        <a:spcBef>
          <a:spcPct val="20000"/>
        </a:spcBef>
        <a:buFont typeface="Arial"/>
        <a:buChar char="•"/>
        <a:defRPr sz="1661" kern="1200">
          <a:solidFill>
            <a:schemeClr val="tx1"/>
          </a:solidFill>
          <a:latin typeface="+mn-lt"/>
          <a:ea typeface="+mn-ea"/>
          <a:cs typeface="+mn-cs"/>
        </a:defRPr>
      </a:lvl3pPr>
      <a:lvl4pPr marL="1103609" indent="-157655" algn="l" defTabSz="315314" rtl="0" eaLnBrk="1" latinLnBrk="0" hangingPunct="1">
        <a:spcBef>
          <a:spcPct val="20000"/>
        </a:spcBef>
        <a:buFont typeface="Arial"/>
        <a:buChar char="–"/>
        <a:defRPr sz="1385" kern="1200">
          <a:solidFill>
            <a:schemeClr val="tx1"/>
          </a:solidFill>
          <a:latin typeface="+mn-lt"/>
          <a:ea typeface="+mn-ea"/>
          <a:cs typeface="+mn-cs"/>
        </a:defRPr>
      </a:lvl4pPr>
      <a:lvl5pPr marL="1418929" indent="-157655" algn="l" defTabSz="315314" rtl="0" eaLnBrk="1" latinLnBrk="0" hangingPunct="1">
        <a:spcBef>
          <a:spcPct val="20000"/>
        </a:spcBef>
        <a:buFont typeface="Arial"/>
        <a:buChar char="»"/>
        <a:defRPr sz="1385" kern="1200">
          <a:solidFill>
            <a:schemeClr val="tx1"/>
          </a:solidFill>
          <a:latin typeface="+mn-lt"/>
          <a:ea typeface="+mn-ea"/>
          <a:cs typeface="+mn-cs"/>
        </a:defRPr>
      </a:lvl5pPr>
      <a:lvl6pPr marL="1734244" indent="-157655" algn="l" defTabSz="315314" rtl="0" eaLnBrk="1" latinLnBrk="0" hangingPunct="1">
        <a:spcBef>
          <a:spcPct val="20000"/>
        </a:spcBef>
        <a:buFont typeface="Arial"/>
        <a:buChar char="•"/>
        <a:defRPr sz="1385" kern="1200">
          <a:solidFill>
            <a:schemeClr val="tx1"/>
          </a:solidFill>
          <a:latin typeface="+mn-lt"/>
          <a:ea typeface="+mn-ea"/>
          <a:cs typeface="+mn-cs"/>
        </a:defRPr>
      </a:lvl6pPr>
      <a:lvl7pPr marL="2049560" indent="-157655" algn="l" defTabSz="315314" rtl="0" eaLnBrk="1" latinLnBrk="0" hangingPunct="1">
        <a:spcBef>
          <a:spcPct val="20000"/>
        </a:spcBef>
        <a:buFont typeface="Arial"/>
        <a:buChar char="•"/>
        <a:defRPr sz="1385" kern="1200">
          <a:solidFill>
            <a:schemeClr val="tx1"/>
          </a:solidFill>
          <a:latin typeface="+mn-lt"/>
          <a:ea typeface="+mn-ea"/>
          <a:cs typeface="+mn-cs"/>
        </a:defRPr>
      </a:lvl7pPr>
      <a:lvl8pPr marL="2364882" indent="-157655" algn="l" defTabSz="315314" rtl="0" eaLnBrk="1" latinLnBrk="0" hangingPunct="1">
        <a:spcBef>
          <a:spcPct val="20000"/>
        </a:spcBef>
        <a:buFont typeface="Arial"/>
        <a:buChar char="•"/>
        <a:defRPr sz="1385" kern="1200">
          <a:solidFill>
            <a:schemeClr val="tx1"/>
          </a:solidFill>
          <a:latin typeface="+mn-lt"/>
          <a:ea typeface="+mn-ea"/>
          <a:cs typeface="+mn-cs"/>
        </a:defRPr>
      </a:lvl8pPr>
      <a:lvl9pPr marL="2680197" indent="-157655" algn="l" defTabSz="315314" rtl="0" eaLnBrk="1" latinLnBrk="0" hangingPunct="1">
        <a:spcBef>
          <a:spcPct val="20000"/>
        </a:spcBef>
        <a:buFont typeface="Arial"/>
        <a:buChar char="•"/>
        <a:defRPr sz="1385" kern="1200">
          <a:solidFill>
            <a:schemeClr val="tx1"/>
          </a:solidFill>
          <a:latin typeface="+mn-lt"/>
          <a:ea typeface="+mn-ea"/>
          <a:cs typeface="+mn-cs"/>
        </a:defRPr>
      </a:lvl9pPr>
    </p:bodyStyle>
    <p:otherStyle>
      <a:defPPr>
        <a:defRPr lang="sv-SE"/>
      </a:defPPr>
      <a:lvl1pPr marL="0" algn="l" defTabSz="315314" rtl="0" eaLnBrk="1" latinLnBrk="0" hangingPunct="1">
        <a:defRPr sz="1247" kern="1200">
          <a:solidFill>
            <a:schemeClr val="tx1"/>
          </a:solidFill>
          <a:latin typeface="+mn-lt"/>
          <a:ea typeface="+mn-ea"/>
          <a:cs typeface="+mn-cs"/>
        </a:defRPr>
      </a:lvl1pPr>
      <a:lvl2pPr marL="315314" algn="l" defTabSz="315314" rtl="0" eaLnBrk="1" latinLnBrk="0" hangingPunct="1">
        <a:defRPr sz="1247" kern="1200">
          <a:solidFill>
            <a:schemeClr val="tx1"/>
          </a:solidFill>
          <a:latin typeface="+mn-lt"/>
          <a:ea typeface="+mn-ea"/>
          <a:cs typeface="+mn-cs"/>
        </a:defRPr>
      </a:lvl2pPr>
      <a:lvl3pPr marL="630630" algn="l" defTabSz="315314" rtl="0" eaLnBrk="1" latinLnBrk="0" hangingPunct="1">
        <a:defRPr sz="1247" kern="1200">
          <a:solidFill>
            <a:schemeClr val="tx1"/>
          </a:solidFill>
          <a:latin typeface="+mn-lt"/>
          <a:ea typeface="+mn-ea"/>
          <a:cs typeface="+mn-cs"/>
        </a:defRPr>
      </a:lvl3pPr>
      <a:lvl4pPr marL="945947" algn="l" defTabSz="315314" rtl="0" eaLnBrk="1" latinLnBrk="0" hangingPunct="1">
        <a:defRPr sz="1247" kern="1200">
          <a:solidFill>
            <a:schemeClr val="tx1"/>
          </a:solidFill>
          <a:latin typeface="+mn-lt"/>
          <a:ea typeface="+mn-ea"/>
          <a:cs typeface="+mn-cs"/>
        </a:defRPr>
      </a:lvl4pPr>
      <a:lvl5pPr marL="1261265" algn="l" defTabSz="315314" rtl="0" eaLnBrk="1" latinLnBrk="0" hangingPunct="1">
        <a:defRPr sz="1247" kern="1200">
          <a:solidFill>
            <a:schemeClr val="tx1"/>
          </a:solidFill>
          <a:latin typeface="+mn-lt"/>
          <a:ea typeface="+mn-ea"/>
          <a:cs typeface="+mn-cs"/>
        </a:defRPr>
      </a:lvl5pPr>
      <a:lvl6pPr marL="1576588" algn="l" defTabSz="315314" rtl="0" eaLnBrk="1" latinLnBrk="0" hangingPunct="1">
        <a:defRPr sz="1247" kern="1200">
          <a:solidFill>
            <a:schemeClr val="tx1"/>
          </a:solidFill>
          <a:latin typeface="+mn-lt"/>
          <a:ea typeface="+mn-ea"/>
          <a:cs typeface="+mn-cs"/>
        </a:defRPr>
      </a:lvl6pPr>
      <a:lvl7pPr marL="1891904" algn="l" defTabSz="315314" rtl="0" eaLnBrk="1" latinLnBrk="0" hangingPunct="1">
        <a:defRPr sz="1247" kern="1200">
          <a:solidFill>
            <a:schemeClr val="tx1"/>
          </a:solidFill>
          <a:latin typeface="+mn-lt"/>
          <a:ea typeface="+mn-ea"/>
          <a:cs typeface="+mn-cs"/>
        </a:defRPr>
      </a:lvl7pPr>
      <a:lvl8pPr marL="2207225" algn="l" defTabSz="315314" rtl="0" eaLnBrk="1" latinLnBrk="0" hangingPunct="1">
        <a:defRPr sz="1247" kern="1200">
          <a:solidFill>
            <a:schemeClr val="tx1"/>
          </a:solidFill>
          <a:latin typeface="+mn-lt"/>
          <a:ea typeface="+mn-ea"/>
          <a:cs typeface="+mn-cs"/>
        </a:defRPr>
      </a:lvl8pPr>
      <a:lvl9pPr marL="2522543" algn="l" defTabSz="315314" rtl="0" eaLnBrk="1" latinLnBrk="0" hangingPunct="1">
        <a:defRPr sz="124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2CE98-D5A2-0648-AD18-116338EADBE6}"/>
              </a:ext>
            </a:extLst>
          </p:cNvPr>
          <p:cNvSpPr>
            <a:spLocks noGrp="1"/>
          </p:cNvSpPr>
          <p:nvPr>
            <p:ph type="ctrTitle"/>
          </p:nvPr>
        </p:nvSpPr>
        <p:spPr>
          <a:xfrm>
            <a:off x="914400" y="2130428"/>
            <a:ext cx="10363200" cy="1755772"/>
          </a:xfrm>
        </p:spPr>
        <p:txBody>
          <a:bodyPr>
            <a:normAutofit/>
          </a:bodyPr>
          <a:lstStyle/>
          <a:p>
            <a:pPr algn="ctr" defTabSz="315314"/>
            <a:r>
              <a:rPr lang="en-GB" sz="2800" b="1" dirty="0">
                <a:solidFill>
                  <a:srgbClr val="FFFFFF"/>
                </a:solidFill>
              </a:rPr>
              <a:t>Commissioning of the Ion Source and LEBT – Lessons Learned</a:t>
            </a:r>
            <a:br>
              <a:rPr lang="en-GB" sz="2800" b="1" dirty="0">
                <a:solidFill>
                  <a:srgbClr val="FFFFFF"/>
                </a:solidFill>
              </a:rPr>
            </a:br>
            <a:r>
              <a:rPr lang="en-GB" sz="2800" b="1" dirty="0">
                <a:solidFill>
                  <a:srgbClr val="FFFFFF"/>
                </a:solidFill>
              </a:rPr>
              <a:t>- Guidelines on preparation-</a:t>
            </a:r>
            <a:endParaRPr lang="sv-SE" sz="2400" dirty="0"/>
          </a:p>
        </p:txBody>
      </p:sp>
      <p:sp>
        <p:nvSpPr>
          <p:cNvPr id="3" name="Subtitle 2">
            <a:extLst>
              <a:ext uri="{FF2B5EF4-FFF2-40B4-BE49-F238E27FC236}">
                <a16:creationId xmlns:a16="http://schemas.microsoft.com/office/drawing/2014/main" id="{6547BB3A-0D99-9D43-ADAF-EC7E12B7F5FA}"/>
              </a:ext>
            </a:extLst>
          </p:cNvPr>
          <p:cNvSpPr>
            <a:spLocks noGrp="1"/>
          </p:cNvSpPr>
          <p:nvPr>
            <p:ph type="subTitle" idx="1"/>
          </p:nvPr>
        </p:nvSpPr>
        <p:spPr>
          <a:xfrm>
            <a:off x="1828800" y="4149080"/>
            <a:ext cx="8534400" cy="720080"/>
          </a:xfrm>
        </p:spPr>
        <p:txBody>
          <a:bodyPr>
            <a:normAutofit fontScale="92500" lnSpcReduction="10000"/>
          </a:bodyPr>
          <a:lstStyle/>
          <a:p>
            <a:pPr defTabSz="315314"/>
            <a:endParaRPr lang="en-GB" sz="2400" b="1" dirty="0">
              <a:solidFill>
                <a:prstClr val="white"/>
              </a:solidFill>
            </a:endParaRPr>
          </a:p>
          <a:p>
            <a:pPr defTabSz="315314"/>
            <a:r>
              <a:rPr lang="sv-SE" sz="1800" dirty="0">
                <a:solidFill>
                  <a:srgbClr val="FFFFFF"/>
                </a:solidFill>
              </a:rPr>
              <a:t>Ciprian Plostinar</a:t>
            </a:r>
          </a:p>
        </p:txBody>
      </p:sp>
    </p:spTree>
    <p:extLst>
      <p:ext uri="{BB962C8B-B14F-4D97-AF65-F5344CB8AC3E}">
        <p14:creationId xmlns:p14="http://schemas.microsoft.com/office/powerpoint/2010/main" val="3263847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EB5C7-599C-1B46-B63E-974118B0D5EF}"/>
              </a:ext>
            </a:extLst>
          </p:cNvPr>
          <p:cNvSpPr>
            <a:spLocks noGrp="1"/>
          </p:cNvSpPr>
          <p:nvPr>
            <p:ph type="title"/>
          </p:nvPr>
        </p:nvSpPr>
        <p:spPr/>
        <p:txBody>
          <a:bodyPr/>
          <a:lstStyle/>
          <a:p>
            <a:r>
              <a:rPr lang="en-GB" dirty="0"/>
              <a:t>General guidelines</a:t>
            </a:r>
          </a:p>
        </p:txBody>
      </p:sp>
      <p:sp>
        <p:nvSpPr>
          <p:cNvPr id="3" name="Content Placeholder 2">
            <a:extLst>
              <a:ext uri="{FF2B5EF4-FFF2-40B4-BE49-F238E27FC236}">
                <a16:creationId xmlns:a16="http://schemas.microsoft.com/office/drawing/2014/main" id="{9B6AA8DE-5F9C-774D-A251-7A091E2C214E}"/>
              </a:ext>
            </a:extLst>
          </p:cNvPr>
          <p:cNvSpPr>
            <a:spLocks noGrp="1"/>
          </p:cNvSpPr>
          <p:nvPr>
            <p:ph idx="1"/>
          </p:nvPr>
        </p:nvSpPr>
        <p:spPr>
          <a:xfrm>
            <a:off x="609600" y="1781000"/>
            <a:ext cx="10310936" cy="4672336"/>
          </a:xfrm>
        </p:spPr>
        <p:txBody>
          <a:bodyPr/>
          <a:lstStyle/>
          <a:p>
            <a:pPr algn="just"/>
            <a:r>
              <a:rPr lang="en-GB" dirty="0"/>
              <a:t>The </a:t>
            </a:r>
            <a:r>
              <a:rPr lang="en-GB" b="1" dirty="0">
                <a:solidFill>
                  <a:schemeClr val="accent2"/>
                </a:solidFill>
              </a:rPr>
              <a:t>goal is to learn </a:t>
            </a:r>
            <a:r>
              <a:rPr lang="en-GB" dirty="0"/>
              <a:t>what the stakeholders think went well and what could be improved.</a:t>
            </a:r>
          </a:p>
          <a:p>
            <a:pPr algn="just"/>
            <a:r>
              <a:rPr lang="en-GB" dirty="0"/>
              <a:t>The </a:t>
            </a:r>
            <a:r>
              <a:rPr lang="en-GB" b="1" dirty="0">
                <a:solidFill>
                  <a:schemeClr val="accent2"/>
                </a:solidFill>
              </a:rPr>
              <a:t>final aim</a:t>
            </a:r>
            <a:r>
              <a:rPr lang="en-GB" dirty="0"/>
              <a:t> is to analyse the findings, address issues and </a:t>
            </a:r>
            <a:r>
              <a:rPr lang="en-GB" b="1" dirty="0">
                <a:solidFill>
                  <a:schemeClr val="accent2"/>
                </a:solidFill>
              </a:rPr>
              <a:t>improve the next commissioning phase</a:t>
            </a:r>
            <a:r>
              <a:rPr lang="en-GB" dirty="0"/>
              <a:t>. </a:t>
            </a:r>
          </a:p>
          <a:p>
            <a:pPr algn="just"/>
            <a:r>
              <a:rPr lang="en-GB" dirty="0"/>
              <a:t>Not a witch hunt, </a:t>
            </a:r>
            <a:r>
              <a:rPr lang="en-GB" b="1" dirty="0">
                <a:solidFill>
                  <a:schemeClr val="accent2"/>
                </a:solidFill>
              </a:rPr>
              <a:t>not about finger pointing</a:t>
            </a:r>
            <a:r>
              <a:rPr lang="en-GB" dirty="0"/>
              <a:t>. Lessons learned are not meant to be personal.</a:t>
            </a:r>
          </a:p>
          <a:p>
            <a:pPr algn="just"/>
            <a:r>
              <a:rPr lang="en-GB" b="1" dirty="0">
                <a:solidFill>
                  <a:schemeClr val="accent2"/>
                </a:solidFill>
              </a:rPr>
              <a:t>Let’s not get side-tracked</a:t>
            </a:r>
            <a:r>
              <a:rPr lang="en-GB" dirty="0"/>
              <a:t>. We will not be able to able to solve or discuss extensively remaining technical issues on the day. Since these will most likely arise, they will be noted and dealt with in an appropriate forum. </a:t>
            </a:r>
          </a:p>
          <a:p>
            <a:pPr algn="just"/>
            <a:r>
              <a:rPr lang="en-GB" dirty="0"/>
              <a:t>When highlighting issues, </a:t>
            </a:r>
            <a:r>
              <a:rPr lang="en-GB" b="1" dirty="0">
                <a:solidFill>
                  <a:schemeClr val="accent2"/>
                </a:solidFill>
              </a:rPr>
              <a:t>be specific</a:t>
            </a:r>
            <a:r>
              <a:rPr lang="en-GB" dirty="0"/>
              <a:t>.</a:t>
            </a:r>
          </a:p>
          <a:p>
            <a:pPr algn="just"/>
            <a:r>
              <a:rPr lang="en-GB" dirty="0"/>
              <a:t>At the end of the day we need to produce a list with the </a:t>
            </a:r>
            <a:r>
              <a:rPr lang="en-GB" b="1" dirty="0">
                <a:solidFill>
                  <a:schemeClr val="accent2"/>
                </a:solidFill>
              </a:rPr>
              <a:t>top issues</a:t>
            </a:r>
            <a:r>
              <a:rPr lang="en-GB" dirty="0"/>
              <a:t>. </a:t>
            </a:r>
          </a:p>
          <a:p>
            <a:pPr algn="just"/>
            <a:r>
              <a:rPr lang="en-GB" dirty="0"/>
              <a:t>We need to agree on </a:t>
            </a:r>
            <a:r>
              <a:rPr lang="en-GB" b="1" dirty="0">
                <a:solidFill>
                  <a:schemeClr val="accent2"/>
                </a:solidFill>
              </a:rPr>
              <a:t>ownership</a:t>
            </a:r>
            <a:r>
              <a:rPr lang="en-GB" dirty="0"/>
              <a:t> of issues and how to </a:t>
            </a:r>
            <a:r>
              <a:rPr lang="en-GB" b="1" dirty="0">
                <a:solidFill>
                  <a:schemeClr val="accent2"/>
                </a:solidFill>
              </a:rPr>
              <a:t>follow</a:t>
            </a:r>
            <a:r>
              <a:rPr lang="en-GB" dirty="0"/>
              <a:t> these </a:t>
            </a:r>
            <a:r>
              <a:rPr lang="en-GB" b="1" dirty="0">
                <a:solidFill>
                  <a:schemeClr val="accent2"/>
                </a:solidFill>
              </a:rPr>
              <a:t>up</a:t>
            </a:r>
            <a:r>
              <a:rPr lang="en-GB" dirty="0"/>
              <a:t>. </a:t>
            </a:r>
          </a:p>
          <a:p>
            <a:pPr algn="just"/>
            <a:r>
              <a:rPr lang="en-GB" dirty="0"/>
              <a:t>The findings will be </a:t>
            </a:r>
            <a:r>
              <a:rPr lang="en-GB" b="1" dirty="0">
                <a:solidFill>
                  <a:schemeClr val="accent2"/>
                </a:solidFill>
              </a:rPr>
              <a:t>documented</a:t>
            </a:r>
            <a:r>
              <a:rPr lang="en-GB" dirty="0"/>
              <a:t>.</a:t>
            </a:r>
          </a:p>
        </p:txBody>
      </p:sp>
      <p:sp>
        <p:nvSpPr>
          <p:cNvPr id="4" name="Slide Number Placeholder 3">
            <a:extLst>
              <a:ext uri="{FF2B5EF4-FFF2-40B4-BE49-F238E27FC236}">
                <a16:creationId xmlns:a16="http://schemas.microsoft.com/office/drawing/2014/main" id="{6A729294-037D-554D-92C3-515551AEB95C}"/>
              </a:ext>
            </a:extLst>
          </p:cNvPr>
          <p:cNvSpPr>
            <a:spLocks noGrp="1"/>
          </p:cNvSpPr>
          <p:nvPr>
            <p:ph type="sldNum" sz="quarter" idx="12"/>
          </p:nvPr>
        </p:nvSpPr>
        <p:spPr/>
        <p:txBody>
          <a:bodyPr/>
          <a:lstStyle/>
          <a:p>
            <a:fld id="{551115BC-487E-4422-894C-CB7CD3E79223}" type="slidenum">
              <a:rPr lang="en-GB" noProof="0" smtClean="0"/>
              <a:t>2</a:t>
            </a:fld>
            <a:endParaRPr lang="en-GB" noProof="0"/>
          </a:p>
        </p:txBody>
      </p:sp>
    </p:spTree>
    <p:extLst>
      <p:ext uri="{BB962C8B-B14F-4D97-AF65-F5344CB8AC3E}">
        <p14:creationId xmlns:p14="http://schemas.microsoft.com/office/powerpoint/2010/main" val="527374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6320C-71A0-6548-A17A-B9F82377C34F}"/>
              </a:ext>
            </a:extLst>
          </p:cNvPr>
          <p:cNvSpPr>
            <a:spLocks noGrp="1"/>
          </p:cNvSpPr>
          <p:nvPr>
            <p:ph type="title"/>
          </p:nvPr>
        </p:nvSpPr>
        <p:spPr/>
        <p:txBody>
          <a:bodyPr/>
          <a:lstStyle/>
          <a:p>
            <a:r>
              <a:rPr lang="en-GB" dirty="0"/>
              <a:t>Work summary</a:t>
            </a:r>
          </a:p>
        </p:txBody>
      </p:sp>
      <p:sp>
        <p:nvSpPr>
          <p:cNvPr id="3" name="Content Placeholder 2">
            <a:extLst>
              <a:ext uri="{FF2B5EF4-FFF2-40B4-BE49-F238E27FC236}">
                <a16:creationId xmlns:a16="http://schemas.microsoft.com/office/drawing/2014/main" id="{EBC56DCA-100B-3546-AEDB-3606897C1195}"/>
              </a:ext>
            </a:extLst>
          </p:cNvPr>
          <p:cNvSpPr>
            <a:spLocks noGrp="1"/>
          </p:cNvSpPr>
          <p:nvPr>
            <p:ph idx="1"/>
          </p:nvPr>
        </p:nvSpPr>
        <p:spPr>
          <a:xfrm>
            <a:off x="609600" y="1781000"/>
            <a:ext cx="10972800" cy="4672336"/>
          </a:xfrm>
        </p:spPr>
        <p:txBody>
          <a:bodyPr/>
          <a:lstStyle/>
          <a:p>
            <a:r>
              <a:rPr lang="en-GB" dirty="0"/>
              <a:t>This is a good opportunity to briefly </a:t>
            </a:r>
            <a:r>
              <a:rPr lang="en-GB" b="1" dirty="0">
                <a:solidFill>
                  <a:schemeClr val="accent2"/>
                </a:solidFill>
              </a:rPr>
              <a:t>review the work done </a:t>
            </a:r>
            <a:r>
              <a:rPr lang="en-GB" b="1" dirty="0"/>
              <a:t>and</a:t>
            </a:r>
            <a:r>
              <a:rPr lang="en-GB" b="1" dirty="0">
                <a:solidFill>
                  <a:schemeClr val="accent2"/>
                </a:solidFill>
              </a:rPr>
              <a:t> check the status</a:t>
            </a:r>
            <a:r>
              <a:rPr lang="en-GB" dirty="0"/>
              <a:t>.</a:t>
            </a:r>
          </a:p>
          <a:p>
            <a:endParaRPr lang="en-GB" dirty="0"/>
          </a:p>
          <a:p>
            <a:r>
              <a:rPr lang="en-GB" dirty="0"/>
              <a:t>Summarise the </a:t>
            </a:r>
            <a:r>
              <a:rPr lang="en-GB" b="1" dirty="0">
                <a:solidFill>
                  <a:schemeClr val="accent2"/>
                </a:solidFill>
              </a:rPr>
              <a:t>preparations</a:t>
            </a:r>
            <a:r>
              <a:rPr lang="en-GB" dirty="0"/>
              <a:t> before commissioning. </a:t>
            </a:r>
          </a:p>
          <a:p>
            <a:endParaRPr lang="en-GB" dirty="0"/>
          </a:p>
          <a:p>
            <a:r>
              <a:rPr lang="en-GB" dirty="0"/>
              <a:t>Summarise the </a:t>
            </a:r>
            <a:r>
              <a:rPr lang="en-GB" b="1" dirty="0">
                <a:solidFill>
                  <a:schemeClr val="accent2"/>
                </a:solidFill>
              </a:rPr>
              <a:t>reality</a:t>
            </a:r>
            <a:r>
              <a:rPr lang="en-GB" dirty="0"/>
              <a:t> and the </a:t>
            </a:r>
            <a:r>
              <a:rPr lang="en-GB" b="1" dirty="0">
                <a:solidFill>
                  <a:schemeClr val="accent2"/>
                </a:solidFill>
              </a:rPr>
              <a:t>learning curve</a:t>
            </a:r>
            <a:r>
              <a:rPr lang="en-GB" dirty="0"/>
              <a:t>.</a:t>
            </a:r>
          </a:p>
          <a:p>
            <a:endParaRPr lang="en-GB" dirty="0"/>
          </a:p>
          <a:p>
            <a:r>
              <a:rPr lang="en-GB" dirty="0"/>
              <a:t>Give </a:t>
            </a:r>
            <a:r>
              <a:rPr lang="en-GB" b="1" dirty="0">
                <a:solidFill>
                  <a:schemeClr val="accent2"/>
                </a:solidFill>
              </a:rPr>
              <a:t>examples</a:t>
            </a:r>
            <a:r>
              <a:rPr lang="en-GB" dirty="0"/>
              <a:t>.</a:t>
            </a:r>
          </a:p>
          <a:p>
            <a:pPr lvl="1"/>
            <a:r>
              <a:rPr lang="en-GB" dirty="0"/>
              <a:t>Subsystems</a:t>
            </a:r>
          </a:p>
          <a:p>
            <a:pPr lvl="1"/>
            <a:r>
              <a:rPr lang="en-GB" dirty="0"/>
              <a:t>Integration </a:t>
            </a:r>
          </a:p>
          <a:p>
            <a:pPr lvl="1"/>
            <a:r>
              <a:rPr lang="en-GB" dirty="0"/>
              <a:t>Software</a:t>
            </a:r>
          </a:p>
          <a:p>
            <a:pPr lvl="1"/>
            <a:r>
              <a:rPr lang="en-GB" dirty="0"/>
              <a:t>Performance </a:t>
            </a:r>
          </a:p>
          <a:p>
            <a:pPr lvl="1"/>
            <a:r>
              <a:rPr lang="en-GB" dirty="0"/>
              <a:t>Operation and Control Room </a:t>
            </a:r>
          </a:p>
        </p:txBody>
      </p:sp>
      <p:sp>
        <p:nvSpPr>
          <p:cNvPr id="4" name="Slide Number Placeholder 3">
            <a:extLst>
              <a:ext uri="{FF2B5EF4-FFF2-40B4-BE49-F238E27FC236}">
                <a16:creationId xmlns:a16="http://schemas.microsoft.com/office/drawing/2014/main" id="{531FEFE0-9B62-F84C-87D5-1398EFE1E217}"/>
              </a:ext>
            </a:extLst>
          </p:cNvPr>
          <p:cNvSpPr>
            <a:spLocks noGrp="1"/>
          </p:cNvSpPr>
          <p:nvPr>
            <p:ph type="sldNum" sz="quarter" idx="12"/>
          </p:nvPr>
        </p:nvSpPr>
        <p:spPr/>
        <p:txBody>
          <a:bodyPr/>
          <a:lstStyle/>
          <a:p>
            <a:fld id="{551115BC-487E-4422-894C-CB7CD3E79223}" type="slidenum">
              <a:rPr lang="en-GB" smtClean="0"/>
              <a:pPr/>
              <a:t>3</a:t>
            </a:fld>
            <a:endParaRPr lang="en-GB"/>
          </a:p>
        </p:txBody>
      </p:sp>
    </p:spTree>
    <p:extLst>
      <p:ext uri="{BB962C8B-B14F-4D97-AF65-F5344CB8AC3E}">
        <p14:creationId xmlns:p14="http://schemas.microsoft.com/office/powerpoint/2010/main" val="1336046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BF07F-2497-0F4C-9C7F-15EEAFFD81FB}"/>
              </a:ext>
            </a:extLst>
          </p:cNvPr>
          <p:cNvSpPr>
            <a:spLocks noGrp="1"/>
          </p:cNvSpPr>
          <p:nvPr>
            <p:ph type="title"/>
          </p:nvPr>
        </p:nvSpPr>
        <p:spPr/>
        <p:txBody>
          <a:bodyPr/>
          <a:lstStyle/>
          <a:p>
            <a:r>
              <a:rPr lang="en-GB" dirty="0"/>
              <a:t>Main questions</a:t>
            </a:r>
          </a:p>
        </p:txBody>
      </p:sp>
      <p:sp>
        <p:nvSpPr>
          <p:cNvPr id="3" name="Content Placeholder 2">
            <a:extLst>
              <a:ext uri="{FF2B5EF4-FFF2-40B4-BE49-F238E27FC236}">
                <a16:creationId xmlns:a16="http://schemas.microsoft.com/office/drawing/2014/main" id="{2BBFF4B0-B3BE-8641-8A32-A94CE450EDD2}"/>
              </a:ext>
            </a:extLst>
          </p:cNvPr>
          <p:cNvSpPr>
            <a:spLocks noGrp="1"/>
          </p:cNvSpPr>
          <p:nvPr>
            <p:ph idx="1"/>
          </p:nvPr>
        </p:nvSpPr>
        <p:spPr>
          <a:xfrm>
            <a:off x="609600" y="2636912"/>
            <a:ext cx="10972800" cy="2728120"/>
          </a:xfrm>
        </p:spPr>
        <p:txBody>
          <a:bodyPr/>
          <a:lstStyle/>
          <a:p>
            <a:r>
              <a:rPr lang="en-GB" sz="2400" b="1" dirty="0">
                <a:solidFill>
                  <a:schemeClr val="accent2"/>
                </a:solidFill>
              </a:rPr>
              <a:t>What went right?</a:t>
            </a:r>
          </a:p>
          <a:p>
            <a:endParaRPr lang="en-GB" sz="2400" b="1" dirty="0">
              <a:solidFill>
                <a:schemeClr val="accent2"/>
              </a:solidFill>
            </a:endParaRPr>
          </a:p>
          <a:p>
            <a:r>
              <a:rPr lang="en-GB" sz="2400" b="1" dirty="0">
                <a:solidFill>
                  <a:schemeClr val="accent2"/>
                </a:solidFill>
              </a:rPr>
              <a:t>What went wrong?</a:t>
            </a:r>
          </a:p>
          <a:p>
            <a:endParaRPr lang="en-GB" sz="2400" b="1" dirty="0">
              <a:solidFill>
                <a:schemeClr val="accent2"/>
              </a:solidFill>
            </a:endParaRPr>
          </a:p>
          <a:p>
            <a:r>
              <a:rPr lang="en-GB" sz="2400" b="1" dirty="0">
                <a:solidFill>
                  <a:schemeClr val="accent2"/>
                </a:solidFill>
              </a:rPr>
              <a:t>What needs to be improved?</a:t>
            </a:r>
          </a:p>
          <a:p>
            <a:endParaRPr lang="en-GB" sz="2400" b="1" dirty="0">
              <a:solidFill>
                <a:schemeClr val="accent2"/>
              </a:solidFill>
            </a:endParaRPr>
          </a:p>
        </p:txBody>
      </p:sp>
      <p:sp>
        <p:nvSpPr>
          <p:cNvPr id="4" name="Slide Number Placeholder 3">
            <a:extLst>
              <a:ext uri="{FF2B5EF4-FFF2-40B4-BE49-F238E27FC236}">
                <a16:creationId xmlns:a16="http://schemas.microsoft.com/office/drawing/2014/main" id="{83BC7243-464F-FF4D-8F92-1BA8CB51F144}"/>
              </a:ext>
            </a:extLst>
          </p:cNvPr>
          <p:cNvSpPr>
            <a:spLocks noGrp="1"/>
          </p:cNvSpPr>
          <p:nvPr>
            <p:ph type="sldNum" sz="quarter" idx="12"/>
          </p:nvPr>
        </p:nvSpPr>
        <p:spPr/>
        <p:txBody>
          <a:bodyPr/>
          <a:lstStyle/>
          <a:p>
            <a:fld id="{551115BC-487E-4422-894C-CB7CD3E79223}" type="slidenum">
              <a:rPr lang="en-GB" smtClean="0"/>
              <a:pPr/>
              <a:t>4</a:t>
            </a:fld>
            <a:endParaRPr lang="en-GB"/>
          </a:p>
        </p:txBody>
      </p:sp>
    </p:spTree>
    <p:extLst>
      <p:ext uri="{BB962C8B-B14F-4D97-AF65-F5344CB8AC3E}">
        <p14:creationId xmlns:p14="http://schemas.microsoft.com/office/powerpoint/2010/main" val="522869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ADAF6-0843-F749-B064-15D8D3C5F11C}"/>
              </a:ext>
            </a:extLst>
          </p:cNvPr>
          <p:cNvSpPr>
            <a:spLocks noGrp="1"/>
          </p:cNvSpPr>
          <p:nvPr>
            <p:ph type="title"/>
          </p:nvPr>
        </p:nvSpPr>
        <p:spPr/>
        <p:txBody>
          <a:bodyPr/>
          <a:lstStyle/>
          <a:p>
            <a:r>
              <a:rPr lang="en-GB" dirty="0"/>
              <a:t>Top 3 Issues that we need to improve</a:t>
            </a:r>
          </a:p>
        </p:txBody>
      </p:sp>
      <p:sp>
        <p:nvSpPr>
          <p:cNvPr id="3" name="Content Placeholder 2">
            <a:extLst>
              <a:ext uri="{FF2B5EF4-FFF2-40B4-BE49-F238E27FC236}">
                <a16:creationId xmlns:a16="http://schemas.microsoft.com/office/drawing/2014/main" id="{FB5B3087-2E9B-9145-9FCB-C9E22F02B05E}"/>
              </a:ext>
            </a:extLst>
          </p:cNvPr>
          <p:cNvSpPr>
            <a:spLocks noGrp="1"/>
          </p:cNvSpPr>
          <p:nvPr>
            <p:ph idx="1"/>
          </p:nvPr>
        </p:nvSpPr>
        <p:spPr>
          <a:xfrm>
            <a:off x="609600" y="1781000"/>
            <a:ext cx="10972800" cy="783904"/>
          </a:xfrm>
        </p:spPr>
        <p:txBody>
          <a:bodyPr/>
          <a:lstStyle/>
          <a:p>
            <a:r>
              <a:rPr lang="en-GB" dirty="0"/>
              <a:t>Out of all the issues that emerge from your analysis, </a:t>
            </a:r>
            <a:r>
              <a:rPr lang="en-GB" b="1" dirty="0">
                <a:solidFill>
                  <a:schemeClr val="accent2"/>
                </a:solidFill>
              </a:rPr>
              <a:t>highlight the top three most critical </a:t>
            </a:r>
            <a:r>
              <a:rPr lang="en-GB" dirty="0"/>
              <a:t>(there will be opportunities to add more during the discussion session).</a:t>
            </a:r>
          </a:p>
        </p:txBody>
      </p:sp>
      <p:sp>
        <p:nvSpPr>
          <p:cNvPr id="4" name="Slide Number Placeholder 3">
            <a:extLst>
              <a:ext uri="{FF2B5EF4-FFF2-40B4-BE49-F238E27FC236}">
                <a16:creationId xmlns:a16="http://schemas.microsoft.com/office/drawing/2014/main" id="{BB6903D3-5D44-8643-94C3-608236F6593B}"/>
              </a:ext>
            </a:extLst>
          </p:cNvPr>
          <p:cNvSpPr>
            <a:spLocks noGrp="1"/>
          </p:cNvSpPr>
          <p:nvPr>
            <p:ph type="sldNum" sz="quarter" idx="12"/>
          </p:nvPr>
        </p:nvSpPr>
        <p:spPr/>
        <p:txBody>
          <a:bodyPr/>
          <a:lstStyle/>
          <a:p>
            <a:fld id="{551115BC-487E-4422-894C-CB7CD3E79223}" type="slidenum">
              <a:rPr lang="en-GB" smtClean="0"/>
              <a:pPr/>
              <a:t>5</a:t>
            </a:fld>
            <a:endParaRPr lang="en-GB"/>
          </a:p>
        </p:txBody>
      </p:sp>
      <p:graphicFrame>
        <p:nvGraphicFramePr>
          <p:cNvPr id="6" name="Table 5">
            <a:extLst>
              <a:ext uri="{FF2B5EF4-FFF2-40B4-BE49-F238E27FC236}">
                <a16:creationId xmlns:a16="http://schemas.microsoft.com/office/drawing/2014/main" id="{B87537D4-A47D-F545-8212-58A21A0EA76D}"/>
              </a:ext>
            </a:extLst>
          </p:cNvPr>
          <p:cNvGraphicFramePr>
            <a:graphicFrameLocks noGrp="1"/>
          </p:cNvGraphicFramePr>
          <p:nvPr>
            <p:extLst>
              <p:ext uri="{D42A27DB-BD31-4B8C-83A1-F6EECF244321}">
                <p14:modId xmlns:p14="http://schemas.microsoft.com/office/powerpoint/2010/main" val="1153881155"/>
              </p:ext>
            </p:extLst>
          </p:nvPr>
        </p:nvGraphicFramePr>
        <p:xfrm>
          <a:off x="609600" y="3061568"/>
          <a:ext cx="10972801" cy="2499360"/>
        </p:xfrm>
        <a:graphic>
          <a:graphicData uri="http://schemas.openxmlformats.org/drawingml/2006/table">
            <a:tbl>
              <a:tblPr firstRow="1" bandRow="1">
                <a:tableStyleId>{5C22544A-7EE6-4342-B048-85BDC9FD1C3A}</a:tableStyleId>
              </a:tblPr>
              <a:tblGrid>
                <a:gridCol w="848459">
                  <a:extLst>
                    <a:ext uri="{9D8B030D-6E8A-4147-A177-3AD203B41FA5}">
                      <a16:colId xmlns:a16="http://schemas.microsoft.com/office/drawing/2014/main" val="669891761"/>
                    </a:ext>
                  </a:extLst>
                </a:gridCol>
                <a:gridCol w="6466742">
                  <a:extLst>
                    <a:ext uri="{9D8B030D-6E8A-4147-A177-3AD203B41FA5}">
                      <a16:colId xmlns:a16="http://schemas.microsoft.com/office/drawing/2014/main" val="1329740300"/>
                    </a:ext>
                  </a:extLst>
                </a:gridCol>
                <a:gridCol w="3657600">
                  <a:extLst>
                    <a:ext uri="{9D8B030D-6E8A-4147-A177-3AD203B41FA5}">
                      <a16:colId xmlns:a16="http://schemas.microsoft.com/office/drawing/2014/main" val="3195458224"/>
                    </a:ext>
                  </a:extLst>
                </a:gridCol>
              </a:tblGrid>
              <a:tr h="370840">
                <a:tc>
                  <a:txBody>
                    <a:bodyPr/>
                    <a:lstStyle/>
                    <a:p>
                      <a:endParaRPr lang="en-GB" sz="2000" b="1" dirty="0"/>
                    </a:p>
                  </a:txBody>
                  <a:tcPr/>
                </a:tc>
                <a:tc>
                  <a:txBody>
                    <a:bodyPr/>
                    <a:lstStyle/>
                    <a:p>
                      <a:r>
                        <a:rPr lang="en-GB" sz="2000" b="1" dirty="0"/>
                        <a:t>Issue</a:t>
                      </a:r>
                    </a:p>
                  </a:txBody>
                  <a:tcPr/>
                </a:tc>
                <a:tc>
                  <a:txBody>
                    <a:bodyPr/>
                    <a:lstStyle/>
                    <a:p>
                      <a:r>
                        <a:rPr lang="en-GB" sz="2000" b="1" dirty="0"/>
                        <a:t>Comments</a:t>
                      </a:r>
                    </a:p>
                  </a:txBody>
                  <a:tcPr/>
                </a:tc>
                <a:extLst>
                  <a:ext uri="{0D108BD9-81ED-4DB2-BD59-A6C34878D82A}">
                    <a16:rowId xmlns:a16="http://schemas.microsoft.com/office/drawing/2014/main" val="3072276471"/>
                  </a:ext>
                </a:extLst>
              </a:tr>
              <a:tr h="370840">
                <a:tc>
                  <a:txBody>
                    <a:bodyPr/>
                    <a:lstStyle/>
                    <a:p>
                      <a:r>
                        <a:rPr lang="en-GB" sz="2000" b="1" dirty="0"/>
                        <a:t>1.</a:t>
                      </a:r>
                    </a:p>
                  </a:txBody>
                  <a:tcPr/>
                </a:tc>
                <a:tc>
                  <a:txBody>
                    <a:bodyPr/>
                    <a:lstStyle/>
                    <a:p>
                      <a:endParaRPr lang="en-GB" sz="2000" b="1" dirty="0"/>
                    </a:p>
                    <a:p>
                      <a:endParaRPr lang="en-GB" sz="2000" b="1" dirty="0"/>
                    </a:p>
                  </a:txBody>
                  <a:tcPr/>
                </a:tc>
                <a:tc>
                  <a:txBody>
                    <a:bodyPr/>
                    <a:lstStyle/>
                    <a:p>
                      <a:endParaRPr lang="en-GB" sz="2000" b="1" dirty="0"/>
                    </a:p>
                  </a:txBody>
                  <a:tcPr/>
                </a:tc>
                <a:extLst>
                  <a:ext uri="{0D108BD9-81ED-4DB2-BD59-A6C34878D82A}">
                    <a16:rowId xmlns:a16="http://schemas.microsoft.com/office/drawing/2014/main" val="1643166288"/>
                  </a:ext>
                </a:extLst>
              </a:tr>
              <a:tr h="370840">
                <a:tc>
                  <a:txBody>
                    <a:bodyPr/>
                    <a:lstStyle/>
                    <a:p>
                      <a:r>
                        <a:rPr lang="en-GB" sz="2000" b="1" dirty="0"/>
                        <a:t>2.</a:t>
                      </a:r>
                    </a:p>
                  </a:txBody>
                  <a:tcPr/>
                </a:tc>
                <a:tc>
                  <a:txBody>
                    <a:bodyPr/>
                    <a:lstStyle/>
                    <a:p>
                      <a:endParaRPr lang="en-GB" sz="2000" b="1" dirty="0"/>
                    </a:p>
                    <a:p>
                      <a:endParaRPr lang="en-GB" sz="2000" b="1" dirty="0"/>
                    </a:p>
                  </a:txBody>
                  <a:tcPr/>
                </a:tc>
                <a:tc>
                  <a:txBody>
                    <a:bodyPr/>
                    <a:lstStyle/>
                    <a:p>
                      <a:endParaRPr lang="en-GB" sz="2000" b="1" dirty="0"/>
                    </a:p>
                  </a:txBody>
                  <a:tcPr/>
                </a:tc>
                <a:extLst>
                  <a:ext uri="{0D108BD9-81ED-4DB2-BD59-A6C34878D82A}">
                    <a16:rowId xmlns:a16="http://schemas.microsoft.com/office/drawing/2014/main" val="3171974673"/>
                  </a:ext>
                </a:extLst>
              </a:tr>
              <a:tr h="370840">
                <a:tc>
                  <a:txBody>
                    <a:bodyPr/>
                    <a:lstStyle/>
                    <a:p>
                      <a:r>
                        <a:rPr lang="en-GB" sz="2000" b="1" dirty="0"/>
                        <a:t>3.</a:t>
                      </a:r>
                    </a:p>
                  </a:txBody>
                  <a:tcPr/>
                </a:tc>
                <a:tc>
                  <a:txBody>
                    <a:bodyPr/>
                    <a:lstStyle/>
                    <a:p>
                      <a:endParaRPr lang="en-GB" sz="2000" b="1" dirty="0"/>
                    </a:p>
                    <a:p>
                      <a:endParaRPr lang="en-GB" sz="2000" b="1" dirty="0"/>
                    </a:p>
                  </a:txBody>
                  <a:tcPr/>
                </a:tc>
                <a:tc>
                  <a:txBody>
                    <a:bodyPr/>
                    <a:lstStyle/>
                    <a:p>
                      <a:endParaRPr lang="en-GB" sz="2000" b="1" dirty="0"/>
                    </a:p>
                  </a:txBody>
                  <a:tcPr/>
                </a:tc>
                <a:extLst>
                  <a:ext uri="{0D108BD9-81ED-4DB2-BD59-A6C34878D82A}">
                    <a16:rowId xmlns:a16="http://schemas.microsoft.com/office/drawing/2014/main" val="1571287195"/>
                  </a:ext>
                </a:extLst>
              </a:tr>
            </a:tbl>
          </a:graphicData>
        </a:graphic>
      </p:graphicFrame>
    </p:spTree>
    <p:extLst>
      <p:ext uri="{BB962C8B-B14F-4D97-AF65-F5344CB8AC3E}">
        <p14:creationId xmlns:p14="http://schemas.microsoft.com/office/powerpoint/2010/main" val="740416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30095-7306-774B-AFC1-1E73A3694FAE}"/>
              </a:ext>
            </a:extLst>
          </p:cNvPr>
          <p:cNvSpPr>
            <a:spLocks noGrp="1"/>
          </p:cNvSpPr>
          <p:nvPr>
            <p:ph type="title"/>
          </p:nvPr>
        </p:nvSpPr>
        <p:spPr/>
        <p:txBody>
          <a:bodyPr/>
          <a:lstStyle/>
          <a:p>
            <a:r>
              <a:rPr lang="en-GB" dirty="0"/>
              <a:t>Labelling</a:t>
            </a:r>
          </a:p>
        </p:txBody>
      </p:sp>
      <p:sp>
        <p:nvSpPr>
          <p:cNvPr id="3" name="Content Placeholder 2">
            <a:extLst>
              <a:ext uri="{FF2B5EF4-FFF2-40B4-BE49-F238E27FC236}">
                <a16:creationId xmlns:a16="http://schemas.microsoft.com/office/drawing/2014/main" id="{C24EFBF9-073B-0949-A0BC-BE8D2AC7AA73}"/>
              </a:ext>
            </a:extLst>
          </p:cNvPr>
          <p:cNvSpPr>
            <a:spLocks noGrp="1"/>
          </p:cNvSpPr>
          <p:nvPr>
            <p:ph idx="1"/>
          </p:nvPr>
        </p:nvSpPr>
        <p:spPr>
          <a:xfrm>
            <a:off x="609600" y="1556792"/>
            <a:ext cx="10972800" cy="927920"/>
          </a:xfrm>
        </p:spPr>
        <p:txBody>
          <a:bodyPr/>
          <a:lstStyle/>
          <a:p>
            <a:r>
              <a:rPr lang="en-GB" dirty="0"/>
              <a:t>Can the highlighted issues fall under one or more of these categories? If yes, please try to label them. If not, please use “Other”.</a:t>
            </a:r>
          </a:p>
          <a:p>
            <a:endParaRPr lang="en-GB" dirty="0"/>
          </a:p>
        </p:txBody>
      </p:sp>
      <p:sp>
        <p:nvSpPr>
          <p:cNvPr id="4" name="Slide Number Placeholder 3">
            <a:extLst>
              <a:ext uri="{FF2B5EF4-FFF2-40B4-BE49-F238E27FC236}">
                <a16:creationId xmlns:a16="http://schemas.microsoft.com/office/drawing/2014/main" id="{BAB6F56D-AA25-754C-A19B-165E26B8FFAE}"/>
              </a:ext>
            </a:extLst>
          </p:cNvPr>
          <p:cNvSpPr>
            <a:spLocks noGrp="1"/>
          </p:cNvSpPr>
          <p:nvPr>
            <p:ph type="sldNum" sz="quarter" idx="12"/>
          </p:nvPr>
        </p:nvSpPr>
        <p:spPr/>
        <p:txBody>
          <a:bodyPr/>
          <a:lstStyle/>
          <a:p>
            <a:fld id="{551115BC-487E-4422-894C-CB7CD3E79223}" type="slidenum">
              <a:rPr lang="en-GB" smtClean="0"/>
              <a:pPr/>
              <a:t>6</a:t>
            </a:fld>
            <a:endParaRPr lang="en-GB"/>
          </a:p>
        </p:txBody>
      </p:sp>
      <p:graphicFrame>
        <p:nvGraphicFramePr>
          <p:cNvPr id="9" name="Diagram 8">
            <a:extLst>
              <a:ext uri="{FF2B5EF4-FFF2-40B4-BE49-F238E27FC236}">
                <a16:creationId xmlns:a16="http://schemas.microsoft.com/office/drawing/2014/main" id="{FCE3CFB1-D719-9942-8FF3-75502C2A0E97}"/>
              </a:ext>
            </a:extLst>
          </p:cNvPr>
          <p:cNvGraphicFramePr/>
          <p:nvPr>
            <p:extLst>
              <p:ext uri="{D42A27DB-BD31-4B8C-83A1-F6EECF244321}">
                <p14:modId xmlns:p14="http://schemas.microsoft.com/office/powerpoint/2010/main" val="1004880253"/>
              </p:ext>
            </p:extLst>
          </p:nvPr>
        </p:nvGraphicFramePr>
        <p:xfrm>
          <a:off x="47328" y="2487811"/>
          <a:ext cx="6408712" cy="41095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id="{DB69B3C0-6625-7F48-A06F-6CEED3BE1E4F}"/>
              </a:ext>
            </a:extLst>
          </p:cNvPr>
          <p:cNvGraphicFramePr/>
          <p:nvPr>
            <p:extLst>
              <p:ext uri="{D42A27DB-BD31-4B8C-83A1-F6EECF244321}">
                <p14:modId xmlns:p14="http://schemas.microsoft.com/office/powerpoint/2010/main" val="2649360"/>
              </p:ext>
            </p:extLst>
          </p:nvPr>
        </p:nvGraphicFramePr>
        <p:xfrm>
          <a:off x="5750781" y="2484712"/>
          <a:ext cx="6408712" cy="410954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466804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30095-7306-774B-AFC1-1E73A3694FAE}"/>
              </a:ext>
            </a:extLst>
          </p:cNvPr>
          <p:cNvSpPr>
            <a:spLocks noGrp="1"/>
          </p:cNvSpPr>
          <p:nvPr>
            <p:ph type="title"/>
          </p:nvPr>
        </p:nvSpPr>
        <p:spPr/>
        <p:txBody>
          <a:bodyPr/>
          <a:lstStyle/>
          <a:p>
            <a:r>
              <a:rPr lang="en-GB" dirty="0"/>
              <a:t>Guiding Questions</a:t>
            </a:r>
          </a:p>
        </p:txBody>
      </p:sp>
      <p:sp>
        <p:nvSpPr>
          <p:cNvPr id="4" name="Slide Number Placeholder 3">
            <a:extLst>
              <a:ext uri="{FF2B5EF4-FFF2-40B4-BE49-F238E27FC236}">
                <a16:creationId xmlns:a16="http://schemas.microsoft.com/office/drawing/2014/main" id="{BAB6F56D-AA25-754C-A19B-165E26B8FFAE}"/>
              </a:ext>
            </a:extLst>
          </p:cNvPr>
          <p:cNvSpPr>
            <a:spLocks noGrp="1"/>
          </p:cNvSpPr>
          <p:nvPr>
            <p:ph type="sldNum" sz="quarter" idx="12"/>
          </p:nvPr>
        </p:nvSpPr>
        <p:spPr/>
        <p:txBody>
          <a:bodyPr/>
          <a:lstStyle/>
          <a:p>
            <a:fld id="{551115BC-487E-4422-894C-CB7CD3E79223}" type="slidenum">
              <a:rPr lang="en-GB" smtClean="0"/>
              <a:pPr/>
              <a:t>7</a:t>
            </a:fld>
            <a:endParaRPr lang="en-GB"/>
          </a:p>
        </p:txBody>
      </p:sp>
      <p:graphicFrame>
        <p:nvGraphicFramePr>
          <p:cNvPr id="9" name="Diagram 8">
            <a:extLst>
              <a:ext uri="{FF2B5EF4-FFF2-40B4-BE49-F238E27FC236}">
                <a16:creationId xmlns:a16="http://schemas.microsoft.com/office/drawing/2014/main" id="{FCE3CFB1-D719-9942-8FF3-75502C2A0E97}"/>
              </a:ext>
            </a:extLst>
          </p:cNvPr>
          <p:cNvGraphicFramePr/>
          <p:nvPr>
            <p:extLst>
              <p:ext uri="{D42A27DB-BD31-4B8C-83A1-F6EECF244321}">
                <p14:modId xmlns:p14="http://schemas.microsoft.com/office/powerpoint/2010/main" val="971565510"/>
              </p:ext>
            </p:extLst>
          </p:nvPr>
        </p:nvGraphicFramePr>
        <p:xfrm>
          <a:off x="47328" y="1988840"/>
          <a:ext cx="12097344" cy="46085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7293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24138-F82E-4E4D-981A-A515698EE31F}"/>
              </a:ext>
            </a:extLst>
          </p:cNvPr>
          <p:cNvSpPr>
            <a:spLocks noGrp="1"/>
          </p:cNvSpPr>
          <p:nvPr>
            <p:ph type="title"/>
          </p:nvPr>
        </p:nvSpPr>
        <p:spPr/>
        <p:txBody>
          <a:bodyPr/>
          <a:lstStyle/>
          <a:p>
            <a:r>
              <a:rPr lang="en-GB" dirty="0"/>
              <a:t>Guiding Questions</a:t>
            </a:r>
          </a:p>
        </p:txBody>
      </p:sp>
      <p:sp>
        <p:nvSpPr>
          <p:cNvPr id="4" name="Slide Number Placeholder 3">
            <a:extLst>
              <a:ext uri="{FF2B5EF4-FFF2-40B4-BE49-F238E27FC236}">
                <a16:creationId xmlns:a16="http://schemas.microsoft.com/office/drawing/2014/main" id="{F50B1BC9-EB99-E746-9853-678E61E1368E}"/>
              </a:ext>
            </a:extLst>
          </p:cNvPr>
          <p:cNvSpPr>
            <a:spLocks noGrp="1"/>
          </p:cNvSpPr>
          <p:nvPr>
            <p:ph type="sldNum" sz="quarter" idx="12"/>
          </p:nvPr>
        </p:nvSpPr>
        <p:spPr/>
        <p:txBody>
          <a:bodyPr/>
          <a:lstStyle/>
          <a:p>
            <a:fld id="{551115BC-487E-4422-894C-CB7CD3E79223}" type="slidenum">
              <a:rPr lang="en-GB" smtClean="0"/>
              <a:pPr/>
              <a:t>8</a:t>
            </a:fld>
            <a:endParaRPr lang="en-GB"/>
          </a:p>
        </p:txBody>
      </p:sp>
      <p:graphicFrame>
        <p:nvGraphicFramePr>
          <p:cNvPr id="6" name="Diagram 5">
            <a:extLst>
              <a:ext uri="{FF2B5EF4-FFF2-40B4-BE49-F238E27FC236}">
                <a16:creationId xmlns:a16="http://schemas.microsoft.com/office/drawing/2014/main" id="{B2332220-F3BC-7046-8464-599B8C1A84AB}"/>
              </a:ext>
            </a:extLst>
          </p:cNvPr>
          <p:cNvGraphicFramePr/>
          <p:nvPr>
            <p:extLst>
              <p:ext uri="{D42A27DB-BD31-4B8C-83A1-F6EECF244321}">
                <p14:modId xmlns:p14="http://schemas.microsoft.com/office/powerpoint/2010/main" val="1347701314"/>
              </p:ext>
            </p:extLst>
          </p:nvPr>
        </p:nvGraphicFramePr>
        <p:xfrm>
          <a:off x="0" y="2132856"/>
          <a:ext cx="12072664" cy="41095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3199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6C516BA-4C60-C24F-B6AD-98232C1FE1BE}"/>
              </a:ext>
            </a:extLst>
          </p:cNvPr>
          <p:cNvSpPr>
            <a:spLocks noGrp="1"/>
          </p:cNvSpPr>
          <p:nvPr>
            <p:ph type="sldNum" sz="quarter" idx="12"/>
          </p:nvPr>
        </p:nvSpPr>
        <p:spPr/>
        <p:txBody>
          <a:bodyPr/>
          <a:lstStyle/>
          <a:p>
            <a:fld id="{551115BC-487E-4422-894C-CB7CD3E79223}" type="slidenum">
              <a:rPr lang="en-GB" smtClean="0"/>
              <a:pPr/>
              <a:t>9</a:t>
            </a:fld>
            <a:endParaRPr lang="en-GB"/>
          </a:p>
        </p:txBody>
      </p:sp>
      <p:pic>
        <p:nvPicPr>
          <p:cNvPr id="6" name="Picture 5">
            <a:extLst>
              <a:ext uri="{FF2B5EF4-FFF2-40B4-BE49-F238E27FC236}">
                <a16:creationId xmlns:a16="http://schemas.microsoft.com/office/drawing/2014/main" id="{9958B1F6-87B7-6D47-A94C-C1F5BCF7B1A8}"/>
              </a:ext>
            </a:extLst>
          </p:cNvPr>
          <p:cNvPicPr>
            <a:picLocks noChangeAspect="1"/>
          </p:cNvPicPr>
          <p:nvPr/>
        </p:nvPicPr>
        <p:blipFill>
          <a:blip r:embed="rId2"/>
          <a:stretch>
            <a:fillRect/>
          </a:stretch>
        </p:blipFill>
        <p:spPr>
          <a:xfrm>
            <a:off x="2351584" y="1772816"/>
            <a:ext cx="6984776" cy="4649865"/>
          </a:xfrm>
          <a:prstGeom prst="rect">
            <a:avLst/>
          </a:prstGeom>
        </p:spPr>
      </p:pic>
    </p:spTree>
    <p:extLst>
      <p:ext uri="{BB962C8B-B14F-4D97-AF65-F5344CB8AC3E}">
        <p14:creationId xmlns:p14="http://schemas.microsoft.com/office/powerpoint/2010/main" val="895444320"/>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t">
        <a:normAutofit/>
      </a:bodyPr>
      <a:lstStyle>
        <a:defPPr algn="l">
          <a:defRPr sz="2000" dirty="0" smtClean="0"/>
        </a:defPPr>
      </a:lstStyle>
    </a:txDef>
  </a:objectDefaults>
  <a:extraClrSchemeLst/>
  <a:extLst>
    <a:ext uri="{05A4C25C-085E-4340-85A3-A5531E510DB2}">
      <thm15:themeFamily xmlns:thm15="http://schemas.microsoft.com/office/thememl/2012/main" name="Presentation5" id="{837FB91F-CDC5-4BC6-A162-22F8370E1EC4}" vid="{C4EAEFBE-156F-4FEE-9F2B-BE5A854A00D8}"/>
    </a:ext>
  </a:extLst>
</a:theme>
</file>

<file path=ppt/theme/theme2.xml><?xml version="1.0" encoding="utf-8"?>
<a:theme xmlns:a="http://schemas.openxmlformats.org/drawingml/2006/main" name="2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5" id="{837FB91F-CDC5-4BC6-A162-22F8370E1EC4}" vid="{76958EC4-F568-4D68-98B3-6BA4183AD24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Office-tema</Template>
  <TotalTime>3254</TotalTime>
  <Words>589</Words>
  <Application>Microsoft Macintosh PowerPoint</Application>
  <PresentationFormat>Widescreen</PresentationFormat>
  <Paragraphs>108</Paragraphs>
  <Slides>9</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9</vt:i4>
      </vt:variant>
    </vt:vector>
  </HeadingPairs>
  <TitlesOfParts>
    <vt:vector size="14" baseType="lpstr">
      <vt:lpstr>Arial</vt:lpstr>
      <vt:lpstr>Calibri</vt:lpstr>
      <vt:lpstr>Symbol</vt:lpstr>
      <vt:lpstr>Office-tema</vt:lpstr>
      <vt:lpstr>2_Anpassad formgivning</vt:lpstr>
      <vt:lpstr>Commissioning of the Ion Source and LEBT – Lessons Learned - Guidelines on preparation-</vt:lpstr>
      <vt:lpstr>General guidelines</vt:lpstr>
      <vt:lpstr>Work summary</vt:lpstr>
      <vt:lpstr>Main questions</vt:lpstr>
      <vt:lpstr>Top 3 Issues that we need to improve</vt:lpstr>
      <vt:lpstr>Labelling</vt:lpstr>
      <vt:lpstr>Guiding Questions</vt:lpstr>
      <vt:lpstr>Guiding Questions</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Commissioning of the Ion Source and LEBT – Lessons Learned - Guidelines on preparation-</dc:title>
  <dc:creator>Ciprian Plostinar</dc:creator>
  <cp:lastModifiedBy>Ciprian Plostinar</cp:lastModifiedBy>
  <cp:revision>39</cp:revision>
  <dcterms:created xsi:type="dcterms:W3CDTF">2019-08-20T07:30:47Z</dcterms:created>
  <dcterms:modified xsi:type="dcterms:W3CDTF">2019-08-22T13:47:12Z</dcterms:modified>
</cp:coreProperties>
</file>