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6" r:id="rId2"/>
  </p:sldMasterIdLst>
  <p:notesMasterIdLst>
    <p:notesMasterId r:id="rId23"/>
  </p:notesMasterIdLst>
  <p:sldIdLst>
    <p:sldId id="349" r:id="rId3"/>
    <p:sldId id="350" r:id="rId4"/>
    <p:sldId id="351" r:id="rId5"/>
    <p:sldId id="352" r:id="rId6"/>
    <p:sldId id="399" r:id="rId7"/>
    <p:sldId id="353" r:id="rId8"/>
    <p:sldId id="354" r:id="rId9"/>
    <p:sldId id="379" r:id="rId10"/>
    <p:sldId id="392" r:id="rId11"/>
    <p:sldId id="393" r:id="rId12"/>
    <p:sldId id="397" r:id="rId13"/>
    <p:sldId id="378" r:id="rId14"/>
    <p:sldId id="404" r:id="rId15"/>
    <p:sldId id="405" r:id="rId16"/>
    <p:sldId id="398" r:id="rId17"/>
    <p:sldId id="400" r:id="rId18"/>
    <p:sldId id="401" r:id="rId19"/>
    <p:sldId id="402" r:id="rId20"/>
    <p:sldId id="403" r:id="rId21"/>
    <p:sldId id="261" r:id="rId2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1117"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BFBFBF"/>
    <a:srgbClr val="1E9FDB"/>
    <a:srgbClr val="76D6FF"/>
    <a:srgbClr val="0094CA"/>
    <a:srgbClr val="13A1DD"/>
    <a:srgbClr val="FFFFFF"/>
    <a:srgbClr val="13A0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76" autoAdjust="0"/>
    <p:restoredTop sz="93243" autoAdjust="0"/>
  </p:normalViewPr>
  <p:slideViewPr>
    <p:cSldViewPr>
      <p:cViewPr varScale="1">
        <p:scale>
          <a:sx n="109" d="100"/>
          <a:sy n="109" d="100"/>
        </p:scale>
        <p:origin x="208" y="256"/>
      </p:cViewPr>
      <p:guideLst>
        <p:guide pos="3840"/>
        <p:guide orient="horz" pos="1117"/>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55" d="100"/>
          <a:sy n="155" d="100"/>
        </p:scale>
        <p:origin x="-672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2020-01-29</a:t>
            </a:fld>
            <a:endParaRPr lang="sv-SE"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bg>
      <p:bgPr>
        <a:solidFill>
          <a:srgbClr val="13A0D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normAutofit/>
          </a:bodyPr>
          <a:lstStyle>
            <a:lvl1pPr algn="ctr">
              <a:defRPr sz="3200"/>
            </a:lvl1pPr>
          </a:lstStyle>
          <a:p>
            <a:r>
              <a:rPr lang="en-US" noProof="0"/>
              <a:t>Click to edit Master title style</a:t>
            </a:r>
            <a:endParaRPr lang="en-GB" noProof="0" dirty="0"/>
          </a:p>
        </p:txBody>
      </p:sp>
      <p:sp>
        <p:nvSpPr>
          <p:cNvPr id="3" name="Subtitle 2"/>
          <p:cNvSpPr>
            <a:spLocks noGrp="1"/>
          </p:cNvSpPr>
          <p:nvPr>
            <p:ph type="subTitle" idx="1" hasCustomPrompt="1"/>
          </p:nvPr>
        </p:nvSpPr>
        <p:spPr>
          <a:xfrm>
            <a:off x="1828800" y="3886200"/>
            <a:ext cx="8534400" cy="1752600"/>
          </a:xfrm>
        </p:spPr>
        <p:txBody>
          <a:bodyPr/>
          <a:lstStyle>
            <a:lvl1pPr marL="0" indent="0" algn="ctr">
              <a:buNone/>
              <a:defRPr>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noProof="0" dirty="0"/>
              <a:t>Presenter name</a:t>
            </a:r>
            <a:endParaRPr lang="en-GB" noProof="0" dirty="0"/>
          </a:p>
        </p:txBody>
      </p:sp>
      <p:sp>
        <p:nvSpPr>
          <p:cNvPr id="4" name="Date Placeholder 3"/>
          <p:cNvSpPr>
            <a:spLocks noGrp="1"/>
          </p:cNvSpPr>
          <p:nvPr>
            <p:ph type="dt" sz="half" idx="10"/>
          </p:nvPr>
        </p:nvSpPr>
        <p:spPr>
          <a:xfrm>
            <a:off x="609600" y="6453336"/>
            <a:ext cx="2844800" cy="365125"/>
          </a:xfrm>
        </p:spPr>
        <p:txBody>
          <a:bodyPr anchor="b"/>
          <a:lstStyle>
            <a:lvl1pPr>
              <a:defRPr>
                <a:solidFill>
                  <a:schemeClr val="bg1"/>
                </a:solidFill>
              </a:defRPr>
            </a:lvl1pPr>
          </a:lstStyle>
          <a:p>
            <a:fld id="{5ED7AC81-318B-4D49-A602-9E30227C87EC}" type="datetime1">
              <a:rPr lang="en-GB" smtClean="0"/>
              <a:pPr/>
              <a:t>29/01/2020</a:t>
            </a:fld>
            <a:endParaRPr lang="en-GB" dirty="0"/>
          </a:p>
        </p:txBody>
      </p:sp>
      <p:sp>
        <p:nvSpPr>
          <p:cNvPr id="5" name="Footer Placeholder 4"/>
          <p:cNvSpPr>
            <a:spLocks noGrp="1"/>
          </p:cNvSpPr>
          <p:nvPr>
            <p:ph type="ftr" sz="quarter" idx="11"/>
          </p:nvPr>
        </p:nvSpPr>
        <p:spPr>
          <a:xfrm>
            <a:off x="4165600" y="6453336"/>
            <a:ext cx="3860800" cy="365125"/>
          </a:xfrm>
        </p:spPr>
        <p:txBody>
          <a:bodyPr anchor="b"/>
          <a:lstStyle>
            <a:lvl1pPr>
              <a:defRPr>
                <a:solidFill>
                  <a:schemeClr val="bg1"/>
                </a:solidFill>
              </a:defRPr>
            </a:lvl1pPr>
          </a:lstStyle>
          <a:p>
            <a:r>
              <a:rPr lang="en-GB"/>
              <a:t>© European Spallation Source ERIC</a:t>
            </a:r>
            <a:endParaRPr lang="en-GB" dirty="0"/>
          </a:p>
        </p:txBody>
      </p:sp>
      <p:sp>
        <p:nvSpPr>
          <p:cNvPr id="6" name="Slide Number Placeholder 5"/>
          <p:cNvSpPr>
            <a:spLocks noGrp="1"/>
          </p:cNvSpPr>
          <p:nvPr>
            <p:ph type="sldNum" sz="quarter" idx="12"/>
          </p:nvPr>
        </p:nvSpPr>
        <p:spPr>
          <a:xfrm>
            <a:off x="8737600" y="6453336"/>
            <a:ext cx="2844800" cy="365125"/>
          </a:xfrm>
        </p:spPr>
        <p:txBody>
          <a:bodyPr anchor="b"/>
          <a:lstStyle>
            <a:lvl1pPr>
              <a:defRPr>
                <a:solidFill>
                  <a:schemeClr val="bg1"/>
                </a:solidFill>
              </a:defRPr>
            </a:lvl1pPr>
          </a:lstStyle>
          <a:p>
            <a:fld id="{551115BC-487E-4422-894C-CB7CD3E79223}" type="slidenum">
              <a:rPr lang="en-GB" smtClean="0"/>
              <a:pPr/>
              <a:t>‹#›</a:t>
            </a:fld>
            <a:endParaRPr lang="en-GB"/>
          </a:p>
        </p:txBody>
      </p:sp>
      <p:pic>
        <p:nvPicPr>
          <p:cNvPr id="7" name="Bildobjekt 7" descr="ESS-vit-logga.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44407" y="260651"/>
            <a:ext cx="2208245" cy="886059"/>
          </a:xfrm>
          <a:prstGeom prst="rect">
            <a:avLst/>
          </a:prstGeom>
        </p:spPr>
      </p:pic>
      <p:pic>
        <p:nvPicPr>
          <p:cNvPr id="11" name="Picture 10">
            <a:extLst>
              <a:ext uri="{FF2B5EF4-FFF2-40B4-BE49-F238E27FC236}">
                <a16:creationId xmlns:a16="http://schemas.microsoft.com/office/drawing/2014/main" id="{3B77A986-290F-D34E-872B-A89DF3BE59A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219135" y="260651"/>
            <a:ext cx="2972865" cy="1316868"/>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09600" y="1600206"/>
            <a:ext cx="5384800" cy="4525963"/>
          </a:xfrm>
        </p:spPr>
        <p:txBody>
          <a:bodyPr/>
          <a:lstStyle>
            <a:lvl1pPr>
              <a:defRPr sz="1939"/>
            </a:lvl1pPr>
            <a:lvl2pPr>
              <a:defRPr sz="1661"/>
            </a:lvl2pPr>
            <a:lvl3pPr>
              <a:defRPr sz="1385"/>
            </a:lvl3pPr>
            <a:lvl4pPr>
              <a:defRPr sz="1247"/>
            </a:lvl4pPr>
            <a:lvl5pPr>
              <a:defRPr sz="1247"/>
            </a:lvl5pPr>
            <a:lvl6pPr>
              <a:defRPr sz="1247"/>
            </a:lvl6pPr>
            <a:lvl7pPr>
              <a:defRPr sz="1247"/>
            </a:lvl7pPr>
            <a:lvl8pPr>
              <a:defRPr sz="1247"/>
            </a:lvl8pPr>
            <a:lvl9pPr>
              <a:defRPr sz="1247"/>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600206"/>
            <a:ext cx="5384800" cy="4525963"/>
          </a:xfrm>
        </p:spPr>
        <p:txBody>
          <a:bodyPr/>
          <a:lstStyle>
            <a:lvl1pPr>
              <a:defRPr sz="1939"/>
            </a:lvl1pPr>
            <a:lvl2pPr>
              <a:defRPr sz="1661"/>
            </a:lvl2pPr>
            <a:lvl3pPr>
              <a:defRPr sz="1385"/>
            </a:lvl3pPr>
            <a:lvl4pPr>
              <a:defRPr sz="1247"/>
            </a:lvl4pPr>
            <a:lvl5pPr>
              <a:defRPr sz="1247"/>
            </a:lvl5pPr>
            <a:lvl6pPr>
              <a:defRPr sz="1247"/>
            </a:lvl6pPr>
            <a:lvl7pPr>
              <a:defRPr sz="1247"/>
            </a:lvl7pPr>
            <a:lvl8pPr>
              <a:defRPr sz="1247"/>
            </a:lvl8pPr>
            <a:lvl9pPr>
              <a:defRPr sz="1247"/>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49A5678A-D05F-FD42-9890-CCECCD9C8C54}" type="datetimeFigureOut">
              <a:rPr lang="sv-SE" smtClean="0">
                <a:solidFill>
                  <a:prstClr val="black">
                    <a:tint val="75000"/>
                  </a:prstClr>
                </a:solidFill>
              </a:rPr>
              <a:pPr/>
              <a:t>2020-01-29</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144712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609604" y="1535116"/>
            <a:ext cx="5386917" cy="639762"/>
          </a:xfrm>
        </p:spPr>
        <p:txBody>
          <a:bodyPr anchor="b"/>
          <a:lstStyle>
            <a:lvl1pPr marL="0" indent="0">
              <a:buNone/>
              <a:defRPr sz="1661" b="1"/>
            </a:lvl1pPr>
            <a:lvl2pPr marL="315314" indent="0">
              <a:buNone/>
              <a:defRPr sz="1385" b="1"/>
            </a:lvl2pPr>
            <a:lvl3pPr marL="630630" indent="0">
              <a:buNone/>
              <a:defRPr sz="1247" b="1"/>
            </a:lvl3pPr>
            <a:lvl4pPr marL="945947" indent="0">
              <a:buNone/>
              <a:defRPr sz="1108" b="1"/>
            </a:lvl4pPr>
            <a:lvl5pPr marL="1261265" indent="0">
              <a:buNone/>
              <a:defRPr sz="1108" b="1"/>
            </a:lvl5pPr>
            <a:lvl6pPr marL="1576588" indent="0">
              <a:buNone/>
              <a:defRPr sz="1108" b="1"/>
            </a:lvl6pPr>
            <a:lvl7pPr marL="1891904" indent="0">
              <a:buNone/>
              <a:defRPr sz="1108" b="1"/>
            </a:lvl7pPr>
            <a:lvl8pPr marL="2207225" indent="0">
              <a:buNone/>
              <a:defRPr sz="1108" b="1"/>
            </a:lvl8pPr>
            <a:lvl9pPr marL="2522543" indent="0">
              <a:buNone/>
              <a:defRPr sz="1108" b="1"/>
            </a:lvl9pPr>
          </a:lstStyle>
          <a:p>
            <a:pPr lvl="0"/>
            <a:r>
              <a:rPr lang="sv-SE"/>
              <a:t>Klicka här för att ändra format på bakgrundstexten</a:t>
            </a:r>
          </a:p>
        </p:txBody>
      </p:sp>
      <p:sp>
        <p:nvSpPr>
          <p:cNvPr id="4" name="Platshållare för innehåll 3"/>
          <p:cNvSpPr>
            <a:spLocks noGrp="1"/>
          </p:cNvSpPr>
          <p:nvPr>
            <p:ph sz="half" idx="2"/>
          </p:nvPr>
        </p:nvSpPr>
        <p:spPr>
          <a:xfrm>
            <a:off x="609604" y="2174878"/>
            <a:ext cx="5386917" cy="3951288"/>
          </a:xfrm>
        </p:spPr>
        <p:txBody>
          <a:bodyPr/>
          <a:lstStyle>
            <a:lvl1pPr>
              <a:defRPr sz="1661"/>
            </a:lvl1pPr>
            <a:lvl2pPr>
              <a:defRPr sz="1385"/>
            </a:lvl2pPr>
            <a:lvl3pPr>
              <a:defRPr sz="1247"/>
            </a:lvl3pPr>
            <a:lvl4pPr>
              <a:defRPr sz="1108"/>
            </a:lvl4pPr>
            <a:lvl5pPr>
              <a:defRPr sz="1108"/>
            </a:lvl5pPr>
            <a:lvl6pPr>
              <a:defRPr sz="1108"/>
            </a:lvl6pPr>
            <a:lvl7pPr>
              <a:defRPr sz="1108"/>
            </a:lvl7pPr>
            <a:lvl8pPr>
              <a:defRPr sz="1108"/>
            </a:lvl8pPr>
            <a:lvl9pPr>
              <a:defRPr sz="1108"/>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93374" y="1535116"/>
            <a:ext cx="5389033" cy="639762"/>
          </a:xfrm>
        </p:spPr>
        <p:txBody>
          <a:bodyPr anchor="b"/>
          <a:lstStyle>
            <a:lvl1pPr marL="0" indent="0">
              <a:buNone/>
              <a:defRPr sz="1661" b="1"/>
            </a:lvl1pPr>
            <a:lvl2pPr marL="315314" indent="0">
              <a:buNone/>
              <a:defRPr sz="1385" b="1"/>
            </a:lvl2pPr>
            <a:lvl3pPr marL="630630" indent="0">
              <a:buNone/>
              <a:defRPr sz="1247" b="1"/>
            </a:lvl3pPr>
            <a:lvl4pPr marL="945947" indent="0">
              <a:buNone/>
              <a:defRPr sz="1108" b="1"/>
            </a:lvl4pPr>
            <a:lvl5pPr marL="1261265" indent="0">
              <a:buNone/>
              <a:defRPr sz="1108" b="1"/>
            </a:lvl5pPr>
            <a:lvl6pPr marL="1576588" indent="0">
              <a:buNone/>
              <a:defRPr sz="1108" b="1"/>
            </a:lvl6pPr>
            <a:lvl7pPr marL="1891904" indent="0">
              <a:buNone/>
              <a:defRPr sz="1108" b="1"/>
            </a:lvl7pPr>
            <a:lvl8pPr marL="2207225" indent="0">
              <a:buNone/>
              <a:defRPr sz="1108" b="1"/>
            </a:lvl8pPr>
            <a:lvl9pPr marL="2522543" indent="0">
              <a:buNone/>
              <a:defRPr sz="1108"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93374" y="2174878"/>
            <a:ext cx="5389033" cy="3951288"/>
          </a:xfrm>
        </p:spPr>
        <p:txBody>
          <a:bodyPr/>
          <a:lstStyle>
            <a:lvl1pPr>
              <a:defRPr sz="1661"/>
            </a:lvl1pPr>
            <a:lvl2pPr>
              <a:defRPr sz="1385"/>
            </a:lvl2pPr>
            <a:lvl3pPr>
              <a:defRPr sz="1247"/>
            </a:lvl3pPr>
            <a:lvl4pPr>
              <a:defRPr sz="1108"/>
            </a:lvl4pPr>
            <a:lvl5pPr>
              <a:defRPr sz="1108"/>
            </a:lvl5pPr>
            <a:lvl6pPr>
              <a:defRPr sz="1108"/>
            </a:lvl6pPr>
            <a:lvl7pPr>
              <a:defRPr sz="1108"/>
            </a:lvl7pPr>
            <a:lvl8pPr>
              <a:defRPr sz="1108"/>
            </a:lvl8pPr>
            <a:lvl9pPr>
              <a:defRPr sz="1108"/>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49A5678A-D05F-FD42-9890-CCECCD9C8C54}" type="datetimeFigureOut">
              <a:rPr lang="sv-SE" smtClean="0">
                <a:solidFill>
                  <a:prstClr val="black">
                    <a:tint val="75000"/>
                  </a:prstClr>
                </a:solidFill>
              </a:rPr>
              <a:pPr/>
              <a:t>2020-01-29</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622844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49A5678A-D05F-FD42-9890-CCECCD9C8C54}" type="datetimeFigureOut">
              <a:rPr lang="sv-SE" smtClean="0">
                <a:solidFill>
                  <a:prstClr val="black">
                    <a:tint val="75000"/>
                  </a:prstClr>
                </a:solidFill>
              </a:rPr>
              <a:pPr/>
              <a:t>2020-01-29</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224216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9A5678A-D05F-FD42-9890-CCECCD9C8C54}" type="datetimeFigureOut">
              <a:rPr lang="sv-SE" smtClean="0">
                <a:solidFill>
                  <a:prstClr val="black">
                    <a:tint val="75000"/>
                  </a:prstClr>
                </a:solidFill>
              </a:rPr>
              <a:pPr/>
              <a:t>2020-01-29</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632342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11" y="273052"/>
            <a:ext cx="4011084" cy="1162050"/>
          </a:xfrm>
        </p:spPr>
        <p:txBody>
          <a:bodyPr anchor="b"/>
          <a:lstStyle>
            <a:lvl1pPr algn="l">
              <a:defRPr sz="1385" b="1"/>
            </a:lvl1pPr>
          </a:lstStyle>
          <a:p>
            <a:r>
              <a:rPr lang="sv-SE"/>
              <a:t>Klicka här för att ändra format</a:t>
            </a:r>
          </a:p>
        </p:txBody>
      </p:sp>
      <p:sp>
        <p:nvSpPr>
          <p:cNvPr id="3" name="Platshållare för innehåll 2"/>
          <p:cNvSpPr>
            <a:spLocks noGrp="1"/>
          </p:cNvSpPr>
          <p:nvPr>
            <p:ph idx="1"/>
          </p:nvPr>
        </p:nvSpPr>
        <p:spPr>
          <a:xfrm>
            <a:off x="4766743" y="273401"/>
            <a:ext cx="6815668" cy="5853113"/>
          </a:xfrm>
        </p:spPr>
        <p:txBody>
          <a:bodyPr/>
          <a:lstStyle>
            <a:lvl1pPr>
              <a:defRPr sz="2216"/>
            </a:lvl1pPr>
            <a:lvl2pPr>
              <a:defRPr sz="1939"/>
            </a:lvl2pPr>
            <a:lvl3pPr>
              <a:defRPr sz="1661"/>
            </a:lvl3pPr>
            <a:lvl4pPr>
              <a:defRPr sz="1385"/>
            </a:lvl4pPr>
            <a:lvl5pPr>
              <a:defRPr sz="1385"/>
            </a:lvl5pPr>
            <a:lvl6pPr>
              <a:defRPr sz="1385"/>
            </a:lvl6pPr>
            <a:lvl7pPr>
              <a:defRPr sz="1385"/>
            </a:lvl7pPr>
            <a:lvl8pPr>
              <a:defRPr sz="1385"/>
            </a:lvl8pPr>
            <a:lvl9pPr>
              <a:defRPr sz="1385"/>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09611" y="1435104"/>
            <a:ext cx="4011084" cy="4691063"/>
          </a:xfrm>
        </p:spPr>
        <p:txBody>
          <a:bodyPr/>
          <a:lstStyle>
            <a:lvl1pPr marL="0" indent="0">
              <a:buNone/>
              <a:defRPr sz="969"/>
            </a:lvl1pPr>
            <a:lvl2pPr marL="315314" indent="0">
              <a:buNone/>
              <a:defRPr sz="831"/>
            </a:lvl2pPr>
            <a:lvl3pPr marL="630630" indent="0">
              <a:buNone/>
              <a:defRPr sz="692"/>
            </a:lvl3pPr>
            <a:lvl4pPr marL="945947" indent="0">
              <a:buNone/>
              <a:defRPr sz="623"/>
            </a:lvl4pPr>
            <a:lvl5pPr marL="1261265" indent="0">
              <a:buNone/>
              <a:defRPr sz="623"/>
            </a:lvl5pPr>
            <a:lvl6pPr marL="1576588" indent="0">
              <a:buNone/>
              <a:defRPr sz="623"/>
            </a:lvl6pPr>
            <a:lvl7pPr marL="1891904" indent="0">
              <a:buNone/>
              <a:defRPr sz="623"/>
            </a:lvl7pPr>
            <a:lvl8pPr marL="2207225" indent="0">
              <a:buNone/>
              <a:defRPr sz="623"/>
            </a:lvl8pPr>
            <a:lvl9pPr marL="2522543" indent="0">
              <a:buNone/>
              <a:defRPr sz="623"/>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49A5678A-D05F-FD42-9890-CCECCD9C8C54}" type="datetimeFigureOut">
              <a:rPr lang="sv-SE" smtClean="0">
                <a:solidFill>
                  <a:prstClr val="black">
                    <a:tint val="75000"/>
                  </a:prstClr>
                </a:solidFill>
              </a:rPr>
              <a:pPr/>
              <a:t>2020-01-29</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011530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2389717" y="4800603"/>
            <a:ext cx="7315200" cy="566738"/>
          </a:xfrm>
        </p:spPr>
        <p:txBody>
          <a:bodyPr anchor="b"/>
          <a:lstStyle>
            <a:lvl1pPr algn="l">
              <a:defRPr sz="1385" b="1"/>
            </a:lvl1pPr>
          </a:lstStyle>
          <a:p>
            <a:r>
              <a:rPr lang="sv-SE"/>
              <a:t>Klicka här för att ändra format</a:t>
            </a:r>
          </a:p>
        </p:txBody>
      </p:sp>
      <p:sp>
        <p:nvSpPr>
          <p:cNvPr id="3" name="Platshållare för bild 2"/>
          <p:cNvSpPr>
            <a:spLocks noGrp="1"/>
          </p:cNvSpPr>
          <p:nvPr>
            <p:ph type="pic" idx="1"/>
          </p:nvPr>
        </p:nvSpPr>
        <p:spPr>
          <a:xfrm>
            <a:off x="2389717" y="612775"/>
            <a:ext cx="7315200" cy="4114800"/>
          </a:xfrm>
        </p:spPr>
        <p:txBody>
          <a:bodyPr/>
          <a:lstStyle>
            <a:lvl1pPr marL="0" indent="0">
              <a:buNone/>
              <a:defRPr sz="2216"/>
            </a:lvl1pPr>
            <a:lvl2pPr marL="315314" indent="0">
              <a:buNone/>
              <a:defRPr sz="1939"/>
            </a:lvl2pPr>
            <a:lvl3pPr marL="630630" indent="0">
              <a:buNone/>
              <a:defRPr sz="1661"/>
            </a:lvl3pPr>
            <a:lvl4pPr marL="945947" indent="0">
              <a:buNone/>
              <a:defRPr sz="1385"/>
            </a:lvl4pPr>
            <a:lvl5pPr marL="1261265" indent="0">
              <a:buNone/>
              <a:defRPr sz="1385"/>
            </a:lvl5pPr>
            <a:lvl6pPr marL="1576588" indent="0">
              <a:buNone/>
              <a:defRPr sz="1385"/>
            </a:lvl6pPr>
            <a:lvl7pPr marL="1891904" indent="0">
              <a:buNone/>
              <a:defRPr sz="1385"/>
            </a:lvl7pPr>
            <a:lvl8pPr marL="2207225" indent="0">
              <a:buNone/>
              <a:defRPr sz="1385"/>
            </a:lvl8pPr>
            <a:lvl9pPr marL="2522543" indent="0">
              <a:buNone/>
              <a:defRPr sz="1385"/>
            </a:lvl9pPr>
          </a:lstStyle>
          <a:p>
            <a:endParaRPr lang="sv-SE"/>
          </a:p>
        </p:txBody>
      </p:sp>
      <p:sp>
        <p:nvSpPr>
          <p:cNvPr id="4" name="Platshållare för text 3"/>
          <p:cNvSpPr>
            <a:spLocks noGrp="1"/>
          </p:cNvSpPr>
          <p:nvPr>
            <p:ph type="body" sz="half" idx="2"/>
          </p:nvPr>
        </p:nvSpPr>
        <p:spPr>
          <a:xfrm>
            <a:off x="2389717" y="5367341"/>
            <a:ext cx="7315200" cy="804862"/>
          </a:xfrm>
        </p:spPr>
        <p:txBody>
          <a:bodyPr/>
          <a:lstStyle>
            <a:lvl1pPr marL="0" indent="0">
              <a:buNone/>
              <a:defRPr sz="969"/>
            </a:lvl1pPr>
            <a:lvl2pPr marL="315314" indent="0">
              <a:buNone/>
              <a:defRPr sz="831"/>
            </a:lvl2pPr>
            <a:lvl3pPr marL="630630" indent="0">
              <a:buNone/>
              <a:defRPr sz="692"/>
            </a:lvl3pPr>
            <a:lvl4pPr marL="945947" indent="0">
              <a:buNone/>
              <a:defRPr sz="623"/>
            </a:lvl4pPr>
            <a:lvl5pPr marL="1261265" indent="0">
              <a:buNone/>
              <a:defRPr sz="623"/>
            </a:lvl5pPr>
            <a:lvl6pPr marL="1576588" indent="0">
              <a:buNone/>
              <a:defRPr sz="623"/>
            </a:lvl6pPr>
            <a:lvl7pPr marL="1891904" indent="0">
              <a:buNone/>
              <a:defRPr sz="623"/>
            </a:lvl7pPr>
            <a:lvl8pPr marL="2207225" indent="0">
              <a:buNone/>
              <a:defRPr sz="623"/>
            </a:lvl8pPr>
            <a:lvl9pPr marL="2522543" indent="0">
              <a:buNone/>
              <a:defRPr sz="623"/>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49A5678A-D05F-FD42-9890-CCECCD9C8C54}" type="datetimeFigureOut">
              <a:rPr lang="sv-SE" smtClean="0">
                <a:solidFill>
                  <a:prstClr val="black">
                    <a:tint val="75000"/>
                  </a:prstClr>
                </a:solidFill>
              </a:rPr>
              <a:pPr/>
              <a:t>2020-01-29</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559222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2020-01-29</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416047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839200" y="275036"/>
            <a:ext cx="27432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09600" y="275036"/>
            <a:ext cx="80264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2020-01-29</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509003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791349" y="301"/>
            <a:ext cx="7683499" cy="1441451"/>
          </a:xfrm>
        </p:spPr>
        <p:txBody>
          <a:bodyPr/>
          <a:lstStyle/>
          <a:p>
            <a:r>
              <a:rPr lang="sv-SE"/>
              <a:t>Klicka här för att ändra format</a:t>
            </a:r>
          </a:p>
        </p:txBody>
      </p:sp>
      <p:cxnSp>
        <p:nvCxnSpPr>
          <p:cNvPr id="3" name="Rak 7"/>
          <p:cNvCxnSpPr/>
          <p:nvPr userDrawn="1"/>
        </p:nvCxnSpPr>
        <p:spPr>
          <a:xfrm>
            <a:off x="-434760" y="1452400"/>
            <a:ext cx="12928527"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9735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6DC40F-55C4-384F-A14E-20FF4C53AB90}"/>
              </a:ext>
            </a:extLst>
          </p:cNvPr>
          <p:cNvSpPr/>
          <p:nvPr userDrawn="1"/>
        </p:nvSpPr>
        <p:spPr>
          <a:xfrm>
            <a:off x="0" y="0"/>
            <a:ext cx="12192000" cy="1434354"/>
          </a:xfrm>
          <a:prstGeom prst="rect">
            <a:avLst/>
          </a:prstGeom>
          <a:solidFill>
            <a:srgbClr val="13A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Picture 8">
            <a:extLst>
              <a:ext uri="{FF2B5EF4-FFF2-40B4-BE49-F238E27FC236}">
                <a16:creationId xmlns:a16="http://schemas.microsoft.com/office/drawing/2014/main" id="{C7D684BB-AC49-4844-95DA-6540E04D6DE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128448" y="256034"/>
            <a:ext cx="2018336" cy="894048"/>
          </a:xfrm>
          <a:prstGeom prst="rect">
            <a:avLst/>
          </a:prstGeom>
          <a:solidFill>
            <a:srgbClr val="0094CA"/>
          </a:solidFill>
        </p:spPr>
      </p:pic>
      <p:sp>
        <p:nvSpPr>
          <p:cNvPr id="2" name="Title 1"/>
          <p:cNvSpPr>
            <a:spLocks noGrp="1"/>
          </p:cNvSpPr>
          <p:nvPr>
            <p:ph type="title" hasCustomPrompt="1"/>
          </p:nvPr>
        </p:nvSpPr>
        <p:spPr>
          <a:xfrm>
            <a:off x="609600" y="346646"/>
            <a:ext cx="9518848" cy="562074"/>
          </a:xfrm>
        </p:spPr>
        <p:txBody>
          <a:bodyPr lIns="90000" anchor="b">
            <a:noAutofit/>
          </a:bodyPr>
          <a:lstStyle>
            <a:lvl1pPr algn="l">
              <a:defRPr sz="3200" b="1" baseline="0"/>
            </a:lvl1pPr>
          </a:lstStyle>
          <a:p>
            <a:r>
              <a:rPr lang="sv-SE" noProof="0" dirty="0" err="1"/>
              <a:t>Headline</a:t>
            </a:r>
            <a:r>
              <a:rPr lang="sv-SE" noProof="0" dirty="0"/>
              <a:t>, </a:t>
            </a:r>
            <a:r>
              <a:rPr lang="sv-SE" noProof="0" dirty="0" err="1"/>
              <a:t>type</a:t>
            </a:r>
            <a:r>
              <a:rPr lang="sv-SE" noProof="0" dirty="0"/>
              <a:t> </a:t>
            </a:r>
            <a:r>
              <a:rPr lang="sv-SE" noProof="0" dirty="0" err="1"/>
              <a:t>Calibri</a:t>
            </a:r>
            <a:r>
              <a:rPr lang="sv-SE" noProof="0" dirty="0"/>
              <a:t>, </a:t>
            </a:r>
            <a:r>
              <a:rPr lang="sv-SE" noProof="0" dirty="0" err="1"/>
              <a:t>Size</a:t>
            </a:r>
            <a:r>
              <a:rPr lang="sv-SE" noProof="0" dirty="0"/>
              <a:t> 32</a:t>
            </a:r>
            <a:endParaRPr lang="en-GB" noProof="0" dirty="0"/>
          </a:p>
        </p:txBody>
      </p:sp>
      <p:sp>
        <p:nvSpPr>
          <p:cNvPr id="3" name="Content Placeholder 2"/>
          <p:cNvSpPr>
            <a:spLocks noGrp="1"/>
          </p:cNvSpPr>
          <p:nvPr>
            <p:ph idx="1" hasCustomPrompt="1"/>
          </p:nvPr>
        </p:nvSpPr>
        <p:spPr>
          <a:xfrm>
            <a:off x="609600" y="1781000"/>
            <a:ext cx="10972800" cy="4345166"/>
          </a:xfrm>
        </p:spPr>
        <p:txBody>
          <a:bodyPr lIns="90000">
            <a:noAutofit/>
          </a:bodyPr>
          <a:lstStyle>
            <a:lvl1pPr marL="342900" indent="-342900">
              <a:buFont typeface="Arial" panose="020B0604020202020204" pitchFamily="34" charset="0"/>
              <a:buChar char="•"/>
              <a:defRPr/>
            </a:lvl1pPr>
          </a:lstStyle>
          <a:p>
            <a:pPr lvl="0"/>
            <a:r>
              <a:rPr lang="en-US" noProof="0" dirty="0"/>
              <a:t>Avoid text less than 16 points.  Always use Calibri font</a:t>
            </a:r>
          </a:p>
        </p:txBody>
      </p:sp>
      <p:sp>
        <p:nvSpPr>
          <p:cNvPr id="5" name="Footer Placeholder 4"/>
          <p:cNvSpPr>
            <a:spLocks noGrp="1"/>
          </p:cNvSpPr>
          <p:nvPr>
            <p:ph type="ftr" sz="quarter" idx="11"/>
          </p:nvPr>
        </p:nvSpPr>
        <p:spPr>
          <a:xfrm>
            <a:off x="4165600" y="6453336"/>
            <a:ext cx="3860800" cy="365125"/>
          </a:xfrm>
        </p:spPr>
        <p:txBody>
          <a:bodyPr anchor="b"/>
          <a:lstStyle>
            <a:lvl1pPr>
              <a:defRPr>
                <a:solidFill>
                  <a:schemeClr val="tx1">
                    <a:lumMod val="65000"/>
                    <a:lumOff val="35000"/>
                  </a:schemeClr>
                </a:solidFill>
              </a:defRPr>
            </a:lvl1pPr>
          </a:lstStyle>
          <a:p>
            <a:r>
              <a:rPr lang="en-GB"/>
              <a:t>© European Spallation Source ERIC</a:t>
            </a:r>
            <a:endParaRPr lang="en-GB" dirty="0"/>
          </a:p>
        </p:txBody>
      </p:sp>
      <p:sp>
        <p:nvSpPr>
          <p:cNvPr id="6" name="Slide Number Placeholder 5"/>
          <p:cNvSpPr>
            <a:spLocks noGrp="1"/>
          </p:cNvSpPr>
          <p:nvPr>
            <p:ph type="sldNum" sz="quarter" idx="12"/>
          </p:nvPr>
        </p:nvSpPr>
        <p:spPr>
          <a:xfrm>
            <a:off x="8737600" y="6453336"/>
            <a:ext cx="2844800" cy="365125"/>
          </a:xfrm>
        </p:spPr>
        <p:txBody>
          <a:bodyPr anchor="b"/>
          <a:lstStyle>
            <a:lvl1pPr>
              <a:defRPr>
                <a:solidFill>
                  <a:schemeClr val="tx1">
                    <a:lumMod val="65000"/>
                    <a:lumOff val="35000"/>
                  </a:schemeClr>
                </a:solidFill>
              </a:defRPr>
            </a:lvl1pPr>
          </a:lstStyle>
          <a:p>
            <a:fld id="{551115BC-487E-4422-894C-CB7CD3E79223}" type="slidenum">
              <a:rPr lang="en-GB" smtClean="0"/>
              <a:pPr/>
              <a:t>‹#›</a:t>
            </a:fld>
            <a:endParaRPr lang="en-GB"/>
          </a:p>
        </p:txBody>
      </p:sp>
      <p:sp>
        <p:nvSpPr>
          <p:cNvPr id="17" name="Text Placeholder 16">
            <a:extLst>
              <a:ext uri="{FF2B5EF4-FFF2-40B4-BE49-F238E27FC236}">
                <a16:creationId xmlns:a16="http://schemas.microsoft.com/office/drawing/2014/main" id="{38011E48-F5AC-104B-BB7F-6322AAB1F2D8}"/>
              </a:ext>
            </a:extLst>
          </p:cNvPr>
          <p:cNvSpPr>
            <a:spLocks noGrp="1"/>
          </p:cNvSpPr>
          <p:nvPr>
            <p:ph type="body" sz="quarter" idx="13" hasCustomPrompt="1"/>
          </p:nvPr>
        </p:nvSpPr>
        <p:spPr>
          <a:xfrm>
            <a:off x="609600" y="797780"/>
            <a:ext cx="9518848" cy="590550"/>
          </a:xfrm>
        </p:spPr>
        <p:txBody>
          <a:bodyPr lIns="90000">
            <a:noAutofit/>
          </a:bodyPr>
          <a:lstStyle>
            <a:lvl1pPr marL="0" indent="0">
              <a:buNone/>
              <a:defRPr lang="sv-SE" sz="2400" kern="1200" baseline="0" dirty="0">
                <a:solidFill>
                  <a:schemeClr val="bg1"/>
                </a:solidFill>
                <a:latin typeface="+mj-lt"/>
                <a:ea typeface="+mj-ea"/>
                <a:cs typeface="+mj-cs"/>
              </a:defRPr>
            </a:lvl1pPr>
          </a:lstStyle>
          <a:p>
            <a:pPr lvl="0"/>
            <a:r>
              <a:rPr lang="sv-SE" dirty="0" err="1"/>
              <a:t>Sub</a:t>
            </a:r>
            <a:r>
              <a:rPr lang="sv-SE" dirty="0"/>
              <a:t> </a:t>
            </a:r>
            <a:r>
              <a:rPr lang="sv-SE" dirty="0" err="1"/>
              <a:t>headline</a:t>
            </a:r>
            <a:r>
              <a:rPr lang="sv-SE" dirty="0"/>
              <a:t>, </a:t>
            </a:r>
            <a:r>
              <a:rPr lang="sv-SE" dirty="0" err="1"/>
              <a:t>type</a:t>
            </a:r>
            <a:r>
              <a:rPr lang="sv-SE" dirty="0"/>
              <a:t> </a:t>
            </a:r>
            <a:r>
              <a:rPr lang="sv-SE" dirty="0" err="1"/>
              <a:t>Calibri</a:t>
            </a:r>
            <a:r>
              <a:rPr lang="sv-SE" dirty="0"/>
              <a:t>, </a:t>
            </a:r>
            <a:r>
              <a:rPr lang="sv-SE" dirty="0" err="1"/>
              <a:t>Size</a:t>
            </a:r>
            <a:r>
              <a:rPr lang="sv-SE" dirty="0"/>
              <a:t> 24</a:t>
            </a:r>
          </a:p>
        </p:txBody>
      </p:sp>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E636088-FAD8-024C-A1D7-D74763A458C9}"/>
              </a:ext>
            </a:extLst>
          </p:cNvPr>
          <p:cNvSpPr/>
          <p:nvPr userDrawn="1"/>
        </p:nvSpPr>
        <p:spPr>
          <a:xfrm>
            <a:off x="0" y="0"/>
            <a:ext cx="12192000" cy="1434354"/>
          </a:xfrm>
          <a:prstGeom prst="rect">
            <a:avLst/>
          </a:prstGeom>
          <a:solidFill>
            <a:srgbClr val="13A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Content Placeholder 2"/>
          <p:cNvSpPr>
            <a:spLocks noGrp="1"/>
          </p:cNvSpPr>
          <p:nvPr>
            <p:ph sz="half" idx="1" hasCustomPrompt="1"/>
          </p:nvPr>
        </p:nvSpPr>
        <p:spPr>
          <a:xfrm>
            <a:off x="609600" y="1781000"/>
            <a:ext cx="5384800" cy="434516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noProof="0" dirty="0"/>
              <a:t>Avoid text less than 16 points.  Always use Calibri font</a:t>
            </a:r>
          </a:p>
        </p:txBody>
      </p:sp>
      <p:sp>
        <p:nvSpPr>
          <p:cNvPr id="4" name="Content Placeholder 3"/>
          <p:cNvSpPr>
            <a:spLocks noGrp="1"/>
          </p:cNvSpPr>
          <p:nvPr>
            <p:ph sz="half" idx="2" hasCustomPrompt="1"/>
          </p:nvPr>
        </p:nvSpPr>
        <p:spPr>
          <a:xfrm>
            <a:off x="6197600" y="1781000"/>
            <a:ext cx="5384800" cy="434516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noProof="0" dirty="0"/>
              <a:t>Avoid text less than 16 points.  Always use Calibri font</a:t>
            </a:r>
          </a:p>
        </p:txBody>
      </p:sp>
      <p:sp>
        <p:nvSpPr>
          <p:cNvPr id="6" name="Footer Placeholder 5"/>
          <p:cNvSpPr>
            <a:spLocks noGrp="1"/>
          </p:cNvSpPr>
          <p:nvPr>
            <p:ph type="ftr" sz="quarter" idx="11"/>
          </p:nvPr>
        </p:nvSpPr>
        <p:spPr>
          <a:xfrm>
            <a:off x="4165600" y="6448251"/>
            <a:ext cx="3860800" cy="365125"/>
          </a:xfrm>
        </p:spPr>
        <p:txBody>
          <a:bodyPr anchor="b"/>
          <a:lstStyle>
            <a:lvl1pPr>
              <a:defRPr>
                <a:solidFill>
                  <a:schemeClr val="tx1">
                    <a:lumMod val="65000"/>
                    <a:lumOff val="35000"/>
                  </a:schemeClr>
                </a:solidFill>
              </a:defRPr>
            </a:lvl1pPr>
          </a:lstStyle>
          <a:p>
            <a:r>
              <a:rPr lang="en-GB"/>
              <a:t>© European Spallation Source ERIC</a:t>
            </a:r>
            <a:endParaRPr lang="en-GB" dirty="0"/>
          </a:p>
        </p:txBody>
      </p:sp>
      <p:sp>
        <p:nvSpPr>
          <p:cNvPr id="7" name="Slide Number Placeholder 6"/>
          <p:cNvSpPr>
            <a:spLocks noGrp="1"/>
          </p:cNvSpPr>
          <p:nvPr>
            <p:ph type="sldNum" sz="quarter" idx="12"/>
          </p:nvPr>
        </p:nvSpPr>
        <p:spPr>
          <a:xfrm>
            <a:off x="8737600" y="6448251"/>
            <a:ext cx="2844800" cy="365125"/>
          </a:xfrm>
        </p:spPr>
        <p:txBody>
          <a:bodyPr anchor="b"/>
          <a:lstStyle>
            <a:lvl1pPr>
              <a:defRPr>
                <a:solidFill>
                  <a:schemeClr val="tx1">
                    <a:lumMod val="65000"/>
                    <a:lumOff val="35000"/>
                  </a:schemeClr>
                </a:solidFill>
              </a:defRPr>
            </a:lvl1pPr>
          </a:lstStyle>
          <a:p>
            <a:fld id="{551115BC-487E-4422-894C-CB7CD3E79223}" type="slidenum">
              <a:rPr lang="en-GB" smtClean="0"/>
              <a:pPr/>
              <a:t>‹#›</a:t>
            </a:fld>
            <a:endParaRPr lang="en-GB"/>
          </a:p>
        </p:txBody>
      </p:sp>
      <p:pic>
        <p:nvPicPr>
          <p:cNvPr id="13" name="Picture 12">
            <a:extLst>
              <a:ext uri="{FF2B5EF4-FFF2-40B4-BE49-F238E27FC236}">
                <a16:creationId xmlns:a16="http://schemas.microsoft.com/office/drawing/2014/main" id="{EE7D9470-03DC-FB43-B831-D8BEB33949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128448" y="256034"/>
            <a:ext cx="2018336" cy="894048"/>
          </a:xfrm>
          <a:prstGeom prst="rect">
            <a:avLst/>
          </a:prstGeom>
          <a:solidFill>
            <a:srgbClr val="0094CA"/>
          </a:solidFill>
        </p:spPr>
      </p:pic>
      <p:sp>
        <p:nvSpPr>
          <p:cNvPr id="14" name="Title 1">
            <a:extLst>
              <a:ext uri="{FF2B5EF4-FFF2-40B4-BE49-F238E27FC236}">
                <a16:creationId xmlns:a16="http://schemas.microsoft.com/office/drawing/2014/main" id="{51282D3D-8FD4-E041-9B14-07B58C6C3A79}"/>
              </a:ext>
            </a:extLst>
          </p:cNvPr>
          <p:cNvSpPr>
            <a:spLocks noGrp="1"/>
          </p:cNvSpPr>
          <p:nvPr>
            <p:ph type="title" hasCustomPrompt="1"/>
          </p:nvPr>
        </p:nvSpPr>
        <p:spPr>
          <a:xfrm>
            <a:off x="609600" y="346646"/>
            <a:ext cx="9518848" cy="562074"/>
          </a:xfrm>
        </p:spPr>
        <p:txBody>
          <a:bodyPr lIns="90000" anchor="b">
            <a:noAutofit/>
          </a:bodyPr>
          <a:lstStyle>
            <a:lvl1pPr algn="l">
              <a:defRPr sz="3200" b="1" baseline="0"/>
            </a:lvl1pPr>
          </a:lstStyle>
          <a:p>
            <a:r>
              <a:rPr lang="sv-SE" noProof="0" dirty="0" err="1"/>
              <a:t>Headline</a:t>
            </a:r>
            <a:r>
              <a:rPr lang="sv-SE" noProof="0" dirty="0"/>
              <a:t>, </a:t>
            </a:r>
            <a:r>
              <a:rPr lang="sv-SE" noProof="0" dirty="0" err="1"/>
              <a:t>type</a:t>
            </a:r>
            <a:r>
              <a:rPr lang="sv-SE" noProof="0" dirty="0"/>
              <a:t> </a:t>
            </a:r>
            <a:r>
              <a:rPr lang="sv-SE" noProof="0" dirty="0" err="1"/>
              <a:t>Calibri</a:t>
            </a:r>
            <a:r>
              <a:rPr lang="sv-SE" noProof="0" dirty="0"/>
              <a:t>, </a:t>
            </a:r>
            <a:r>
              <a:rPr lang="sv-SE" noProof="0" dirty="0" err="1"/>
              <a:t>Size</a:t>
            </a:r>
            <a:r>
              <a:rPr lang="sv-SE" noProof="0" dirty="0"/>
              <a:t> 32</a:t>
            </a:r>
            <a:endParaRPr lang="en-GB" noProof="0" dirty="0"/>
          </a:p>
        </p:txBody>
      </p:sp>
      <p:sp>
        <p:nvSpPr>
          <p:cNvPr id="16" name="Text Placeholder 16">
            <a:extLst>
              <a:ext uri="{FF2B5EF4-FFF2-40B4-BE49-F238E27FC236}">
                <a16:creationId xmlns:a16="http://schemas.microsoft.com/office/drawing/2014/main" id="{2852DFA2-0FC7-BC44-83D5-11A0ECDA5943}"/>
              </a:ext>
            </a:extLst>
          </p:cNvPr>
          <p:cNvSpPr>
            <a:spLocks noGrp="1"/>
          </p:cNvSpPr>
          <p:nvPr>
            <p:ph type="body" sz="quarter" idx="13" hasCustomPrompt="1"/>
          </p:nvPr>
        </p:nvSpPr>
        <p:spPr>
          <a:xfrm>
            <a:off x="609600" y="797780"/>
            <a:ext cx="9518848" cy="590550"/>
          </a:xfrm>
        </p:spPr>
        <p:txBody>
          <a:bodyPr lIns="90000">
            <a:noAutofit/>
          </a:bodyPr>
          <a:lstStyle>
            <a:lvl1pPr marL="0" indent="0">
              <a:buNone/>
              <a:defRPr lang="sv-SE" sz="2400" kern="1200" baseline="0" dirty="0">
                <a:solidFill>
                  <a:schemeClr val="bg1"/>
                </a:solidFill>
                <a:latin typeface="+mj-lt"/>
                <a:ea typeface="+mj-ea"/>
                <a:cs typeface="+mj-cs"/>
              </a:defRPr>
            </a:lvl1pPr>
          </a:lstStyle>
          <a:p>
            <a:pPr lvl="0"/>
            <a:r>
              <a:rPr lang="sv-SE" dirty="0" err="1"/>
              <a:t>Sub</a:t>
            </a:r>
            <a:r>
              <a:rPr lang="sv-SE" dirty="0"/>
              <a:t> </a:t>
            </a:r>
            <a:r>
              <a:rPr lang="sv-SE" dirty="0" err="1"/>
              <a:t>headline</a:t>
            </a:r>
            <a:r>
              <a:rPr lang="sv-SE" dirty="0"/>
              <a:t>, </a:t>
            </a:r>
            <a:r>
              <a:rPr lang="sv-SE" dirty="0" err="1"/>
              <a:t>type</a:t>
            </a:r>
            <a:r>
              <a:rPr lang="sv-SE" dirty="0"/>
              <a:t> </a:t>
            </a:r>
            <a:r>
              <a:rPr lang="sv-SE" dirty="0" err="1"/>
              <a:t>Calibri</a:t>
            </a:r>
            <a:r>
              <a:rPr lang="sv-SE" dirty="0"/>
              <a:t>, </a:t>
            </a:r>
            <a:r>
              <a:rPr lang="sv-SE" dirty="0" err="1"/>
              <a:t>Size</a:t>
            </a:r>
            <a:r>
              <a:rPr lang="sv-SE" dirty="0"/>
              <a:t> 24</a:t>
            </a:r>
          </a:p>
        </p:txBody>
      </p:sp>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669E2A3-BE71-6440-9127-D0B8B7CC9739}"/>
              </a:ext>
            </a:extLst>
          </p:cNvPr>
          <p:cNvSpPr/>
          <p:nvPr userDrawn="1"/>
        </p:nvSpPr>
        <p:spPr>
          <a:xfrm>
            <a:off x="0" y="0"/>
            <a:ext cx="12192000" cy="1434354"/>
          </a:xfrm>
          <a:prstGeom prst="rect">
            <a:avLst/>
          </a:prstGeom>
          <a:solidFill>
            <a:srgbClr val="13A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Edit Master text styles</a:t>
            </a:r>
          </a:p>
        </p:txBody>
      </p:sp>
      <p:sp>
        <p:nvSpPr>
          <p:cNvPr id="4" name="Content Placeholder 3"/>
          <p:cNvSpPr>
            <a:spLocks noGrp="1"/>
          </p:cNvSpPr>
          <p:nvPr>
            <p:ph sz="half" idx="2" hasCustomPrompt="1"/>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noProof="0" dirty="0"/>
              <a:t>Avoid text less than 16 points.</a:t>
            </a:r>
          </a:p>
          <a:p>
            <a:pPr lvl="0"/>
            <a:r>
              <a:rPr lang="en-US" noProof="0" dirty="0"/>
              <a:t>Always use Calibri font</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Footer Placeholder 7"/>
          <p:cNvSpPr>
            <a:spLocks noGrp="1"/>
          </p:cNvSpPr>
          <p:nvPr>
            <p:ph type="ftr" sz="quarter" idx="11"/>
          </p:nvPr>
        </p:nvSpPr>
        <p:spPr>
          <a:xfrm>
            <a:off x="4165600" y="6453336"/>
            <a:ext cx="3860800" cy="365125"/>
          </a:xfrm>
        </p:spPr>
        <p:txBody>
          <a:bodyPr anchor="b"/>
          <a:lstStyle>
            <a:lvl1pPr>
              <a:defRPr>
                <a:solidFill>
                  <a:schemeClr val="tx1">
                    <a:lumMod val="65000"/>
                    <a:lumOff val="35000"/>
                  </a:schemeClr>
                </a:solidFill>
              </a:defRPr>
            </a:lvl1pPr>
          </a:lstStyle>
          <a:p>
            <a:r>
              <a:rPr lang="en-GB"/>
              <a:t>© European Spallation Source ERIC</a:t>
            </a:r>
            <a:endParaRPr lang="en-GB" dirty="0"/>
          </a:p>
        </p:txBody>
      </p:sp>
      <p:sp>
        <p:nvSpPr>
          <p:cNvPr id="9" name="Slide Number Placeholder 8"/>
          <p:cNvSpPr>
            <a:spLocks noGrp="1"/>
          </p:cNvSpPr>
          <p:nvPr>
            <p:ph type="sldNum" sz="quarter" idx="12"/>
          </p:nvPr>
        </p:nvSpPr>
        <p:spPr>
          <a:xfrm>
            <a:off x="8737600" y="6453336"/>
            <a:ext cx="2844800" cy="365125"/>
          </a:xfrm>
        </p:spPr>
        <p:txBody>
          <a:bodyPr anchor="b"/>
          <a:lstStyle>
            <a:lvl1pPr>
              <a:defRPr>
                <a:solidFill>
                  <a:schemeClr val="tx1">
                    <a:lumMod val="65000"/>
                    <a:lumOff val="35000"/>
                  </a:schemeClr>
                </a:solidFill>
              </a:defRPr>
            </a:lvl1pPr>
          </a:lstStyle>
          <a:p>
            <a:fld id="{551115BC-487E-4422-894C-CB7CD3E79223}" type="slidenum">
              <a:rPr lang="en-GB" smtClean="0"/>
              <a:pPr/>
              <a:t>‹#›</a:t>
            </a:fld>
            <a:endParaRPr lang="en-GB" dirty="0"/>
          </a:p>
        </p:txBody>
      </p:sp>
      <p:sp>
        <p:nvSpPr>
          <p:cNvPr id="14" name="Title 1">
            <a:extLst>
              <a:ext uri="{FF2B5EF4-FFF2-40B4-BE49-F238E27FC236}">
                <a16:creationId xmlns:a16="http://schemas.microsoft.com/office/drawing/2014/main" id="{F3169E67-0A12-B74D-AF26-4E88E2ACDB9B}"/>
              </a:ext>
            </a:extLst>
          </p:cNvPr>
          <p:cNvSpPr>
            <a:spLocks noGrp="1"/>
          </p:cNvSpPr>
          <p:nvPr>
            <p:ph type="title" hasCustomPrompt="1"/>
          </p:nvPr>
        </p:nvSpPr>
        <p:spPr>
          <a:xfrm>
            <a:off x="609600" y="346646"/>
            <a:ext cx="9518848" cy="562074"/>
          </a:xfrm>
        </p:spPr>
        <p:txBody>
          <a:bodyPr anchor="b">
            <a:noAutofit/>
          </a:bodyPr>
          <a:lstStyle>
            <a:lvl1pPr algn="l">
              <a:defRPr sz="3200" b="1" baseline="0"/>
            </a:lvl1pPr>
          </a:lstStyle>
          <a:p>
            <a:r>
              <a:rPr lang="sv-SE" noProof="0" dirty="0" err="1"/>
              <a:t>Headline</a:t>
            </a:r>
            <a:r>
              <a:rPr lang="sv-SE" noProof="0" dirty="0"/>
              <a:t>, </a:t>
            </a:r>
            <a:r>
              <a:rPr lang="sv-SE" noProof="0" dirty="0" err="1"/>
              <a:t>type</a:t>
            </a:r>
            <a:r>
              <a:rPr lang="sv-SE" noProof="0" dirty="0"/>
              <a:t> </a:t>
            </a:r>
            <a:r>
              <a:rPr lang="sv-SE" noProof="0" dirty="0" err="1"/>
              <a:t>Calibri</a:t>
            </a:r>
            <a:r>
              <a:rPr lang="sv-SE" noProof="0" dirty="0"/>
              <a:t>, </a:t>
            </a:r>
            <a:r>
              <a:rPr lang="sv-SE" noProof="0" dirty="0" err="1"/>
              <a:t>Size</a:t>
            </a:r>
            <a:r>
              <a:rPr lang="sv-SE" noProof="0" dirty="0"/>
              <a:t> 32</a:t>
            </a:r>
            <a:endParaRPr lang="en-GB" noProof="0" dirty="0"/>
          </a:p>
        </p:txBody>
      </p:sp>
      <p:pic>
        <p:nvPicPr>
          <p:cNvPr id="16" name="Picture 15">
            <a:extLst>
              <a:ext uri="{FF2B5EF4-FFF2-40B4-BE49-F238E27FC236}">
                <a16:creationId xmlns:a16="http://schemas.microsoft.com/office/drawing/2014/main" id="{1EC61DED-7621-EB4E-8EAC-F939BC061D3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128448" y="256034"/>
            <a:ext cx="2018336" cy="894048"/>
          </a:xfrm>
          <a:prstGeom prst="rect">
            <a:avLst/>
          </a:prstGeom>
          <a:solidFill>
            <a:srgbClr val="0094CA"/>
          </a:solidFill>
        </p:spPr>
      </p:pic>
      <p:sp>
        <p:nvSpPr>
          <p:cNvPr id="17" name="Text Placeholder 16">
            <a:extLst>
              <a:ext uri="{FF2B5EF4-FFF2-40B4-BE49-F238E27FC236}">
                <a16:creationId xmlns:a16="http://schemas.microsoft.com/office/drawing/2014/main" id="{A616A99C-711C-4B40-89A4-39C8721F15DC}"/>
              </a:ext>
            </a:extLst>
          </p:cNvPr>
          <p:cNvSpPr>
            <a:spLocks noGrp="1"/>
          </p:cNvSpPr>
          <p:nvPr>
            <p:ph type="body" sz="quarter" idx="13" hasCustomPrompt="1"/>
          </p:nvPr>
        </p:nvSpPr>
        <p:spPr>
          <a:xfrm>
            <a:off x="609600" y="797780"/>
            <a:ext cx="9518848" cy="590550"/>
          </a:xfrm>
        </p:spPr>
        <p:txBody>
          <a:bodyPr>
            <a:normAutofit/>
          </a:bodyPr>
          <a:lstStyle>
            <a:lvl1pPr marL="0" indent="0">
              <a:buNone/>
              <a:defRPr lang="sv-SE" sz="2400" kern="1200" baseline="0" dirty="0">
                <a:solidFill>
                  <a:schemeClr val="bg1"/>
                </a:solidFill>
                <a:latin typeface="+mj-lt"/>
                <a:ea typeface="+mj-ea"/>
                <a:cs typeface="+mj-cs"/>
              </a:defRPr>
            </a:lvl1pPr>
          </a:lstStyle>
          <a:p>
            <a:pPr lvl="0"/>
            <a:r>
              <a:rPr lang="sv-SE" dirty="0" err="1"/>
              <a:t>Sub</a:t>
            </a:r>
            <a:r>
              <a:rPr lang="sv-SE" dirty="0"/>
              <a:t> </a:t>
            </a:r>
            <a:r>
              <a:rPr lang="sv-SE" dirty="0" err="1"/>
              <a:t>headline</a:t>
            </a:r>
            <a:r>
              <a:rPr lang="sv-SE" dirty="0"/>
              <a:t>, </a:t>
            </a:r>
            <a:r>
              <a:rPr lang="sv-SE" dirty="0" err="1"/>
              <a:t>type</a:t>
            </a:r>
            <a:r>
              <a:rPr lang="sv-SE" dirty="0"/>
              <a:t> </a:t>
            </a:r>
            <a:r>
              <a:rPr lang="sv-SE" dirty="0" err="1"/>
              <a:t>Calibri</a:t>
            </a:r>
            <a:r>
              <a:rPr lang="sv-SE" dirty="0"/>
              <a:t>, </a:t>
            </a:r>
            <a:r>
              <a:rPr lang="sv-SE" dirty="0" err="1"/>
              <a:t>Size</a:t>
            </a:r>
            <a:r>
              <a:rPr lang="sv-SE" dirty="0"/>
              <a:t> 24</a:t>
            </a:r>
          </a:p>
        </p:txBody>
      </p:sp>
    </p:spTree>
    <p:extLst>
      <p:ext uri="{BB962C8B-B14F-4D97-AF65-F5344CB8AC3E}">
        <p14:creationId xmlns:p14="http://schemas.microsoft.com/office/powerpoint/2010/main" val="1249740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Jämförels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669E2A3-BE71-6440-9127-D0B8B7CC9739}"/>
              </a:ext>
            </a:extLst>
          </p:cNvPr>
          <p:cNvSpPr/>
          <p:nvPr userDrawn="1"/>
        </p:nvSpPr>
        <p:spPr>
          <a:xfrm>
            <a:off x="0" y="0"/>
            <a:ext cx="12192000" cy="1434354"/>
          </a:xfrm>
          <a:prstGeom prst="rect">
            <a:avLst/>
          </a:prstGeom>
          <a:solidFill>
            <a:srgbClr val="13A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Date Placeholder 6"/>
          <p:cNvSpPr>
            <a:spLocks noGrp="1"/>
          </p:cNvSpPr>
          <p:nvPr>
            <p:ph type="dt" sz="half" idx="10"/>
          </p:nvPr>
        </p:nvSpPr>
        <p:spPr>
          <a:xfrm>
            <a:off x="609600" y="6453336"/>
            <a:ext cx="2844800" cy="365125"/>
          </a:xfrm>
        </p:spPr>
        <p:txBody>
          <a:bodyPr anchor="b"/>
          <a:lstStyle/>
          <a:p>
            <a:fld id="{3C7D23FA-05C4-4CC1-B281-2F815585BC1C}" type="datetime1">
              <a:rPr lang="en-GB" noProof="0" smtClean="0"/>
              <a:t>29/01/2020</a:t>
            </a:fld>
            <a:endParaRPr lang="en-GB" noProof="0"/>
          </a:p>
        </p:txBody>
      </p:sp>
      <p:sp>
        <p:nvSpPr>
          <p:cNvPr id="8" name="Footer Placeholder 7"/>
          <p:cNvSpPr>
            <a:spLocks noGrp="1"/>
          </p:cNvSpPr>
          <p:nvPr>
            <p:ph type="ftr" sz="quarter" idx="11"/>
          </p:nvPr>
        </p:nvSpPr>
        <p:spPr>
          <a:xfrm>
            <a:off x="4165600" y="6453336"/>
            <a:ext cx="3860800" cy="365125"/>
          </a:xfrm>
        </p:spPr>
        <p:txBody>
          <a:bodyPr anchor="b"/>
          <a:lstStyle/>
          <a:p>
            <a:r>
              <a:rPr lang="en-GB" dirty="0"/>
              <a:t>© European Spallation Source ERIC</a:t>
            </a:r>
          </a:p>
        </p:txBody>
      </p:sp>
      <p:sp>
        <p:nvSpPr>
          <p:cNvPr id="9" name="Slide Number Placeholder 8"/>
          <p:cNvSpPr>
            <a:spLocks noGrp="1"/>
          </p:cNvSpPr>
          <p:nvPr>
            <p:ph type="sldNum" sz="quarter" idx="12"/>
          </p:nvPr>
        </p:nvSpPr>
        <p:spPr>
          <a:xfrm>
            <a:off x="8737600" y="6453336"/>
            <a:ext cx="2844800" cy="365125"/>
          </a:xfrm>
        </p:spPr>
        <p:txBody>
          <a:bodyPr anchor="b"/>
          <a:lstStyle/>
          <a:p>
            <a:fld id="{551115BC-487E-4422-894C-CB7CD3E79223}" type="slidenum">
              <a:rPr lang="en-GB" noProof="0" smtClean="0"/>
              <a:t>‹#›</a:t>
            </a:fld>
            <a:endParaRPr lang="en-GB" noProof="0" dirty="0"/>
          </a:p>
        </p:txBody>
      </p:sp>
      <p:sp>
        <p:nvSpPr>
          <p:cNvPr id="14" name="Title 1">
            <a:extLst>
              <a:ext uri="{FF2B5EF4-FFF2-40B4-BE49-F238E27FC236}">
                <a16:creationId xmlns:a16="http://schemas.microsoft.com/office/drawing/2014/main" id="{F3169E67-0A12-B74D-AF26-4E88E2ACDB9B}"/>
              </a:ext>
            </a:extLst>
          </p:cNvPr>
          <p:cNvSpPr>
            <a:spLocks noGrp="1"/>
          </p:cNvSpPr>
          <p:nvPr>
            <p:ph type="title" hasCustomPrompt="1"/>
          </p:nvPr>
        </p:nvSpPr>
        <p:spPr>
          <a:xfrm>
            <a:off x="609600" y="346646"/>
            <a:ext cx="9518848" cy="562074"/>
          </a:xfrm>
        </p:spPr>
        <p:txBody>
          <a:bodyPr anchor="b">
            <a:noAutofit/>
          </a:bodyPr>
          <a:lstStyle>
            <a:lvl1pPr algn="l">
              <a:defRPr sz="3200" b="1" baseline="0"/>
            </a:lvl1pPr>
          </a:lstStyle>
          <a:p>
            <a:r>
              <a:rPr lang="sv-SE" noProof="0" dirty="0" err="1"/>
              <a:t>Headline</a:t>
            </a:r>
            <a:r>
              <a:rPr lang="sv-SE" noProof="0" dirty="0"/>
              <a:t>, </a:t>
            </a:r>
            <a:r>
              <a:rPr lang="sv-SE" noProof="0" dirty="0" err="1"/>
              <a:t>type</a:t>
            </a:r>
            <a:r>
              <a:rPr lang="sv-SE" noProof="0" dirty="0"/>
              <a:t> </a:t>
            </a:r>
            <a:r>
              <a:rPr lang="sv-SE" noProof="0" dirty="0" err="1"/>
              <a:t>Calibri</a:t>
            </a:r>
            <a:r>
              <a:rPr lang="sv-SE" noProof="0" dirty="0"/>
              <a:t>, </a:t>
            </a:r>
            <a:r>
              <a:rPr lang="sv-SE" noProof="0" dirty="0" err="1"/>
              <a:t>Size</a:t>
            </a:r>
            <a:r>
              <a:rPr lang="sv-SE" noProof="0" dirty="0"/>
              <a:t> 32</a:t>
            </a:r>
            <a:endParaRPr lang="en-GB" noProof="0" dirty="0"/>
          </a:p>
        </p:txBody>
      </p:sp>
      <p:pic>
        <p:nvPicPr>
          <p:cNvPr id="16" name="Picture 15">
            <a:extLst>
              <a:ext uri="{FF2B5EF4-FFF2-40B4-BE49-F238E27FC236}">
                <a16:creationId xmlns:a16="http://schemas.microsoft.com/office/drawing/2014/main" id="{1EC61DED-7621-EB4E-8EAC-F939BC061D3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128448" y="256034"/>
            <a:ext cx="2018336" cy="894048"/>
          </a:xfrm>
          <a:prstGeom prst="rect">
            <a:avLst/>
          </a:prstGeom>
          <a:solidFill>
            <a:srgbClr val="0094CA"/>
          </a:solidFill>
        </p:spPr>
      </p:pic>
      <p:sp>
        <p:nvSpPr>
          <p:cNvPr id="17" name="Text Placeholder 16">
            <a:extLst>
              <a:ext uri="{FF2B5EF4-FFF2-40B4-BE49-F238E27FC236}">
                <a16:creationId xmlns:a16="http://schemas.microsoft.com/office/drawing/2014/main" id="{A616A99C-711C-4B40-89A4-39C8721F15DC}"/>
              </a:ext>
            </a:extLst>
          </p:cNvPr>
          <p:cNvSpPr>
            <a:spLocks noGrp="1"/>
          </p:cNvSpPr>
          <p:nvPr>
            <p:ph type="body" sz="quarter" idx="13" hasCustomPrompt="1"/>
          </p:nvPr>
        </p:nvSpPr>
        <p:spPr>
          <a:xfrm>
            <a:off x="609600" y="797780"/>
            <a:ext cx="9518848" cy="590550"/>
          </a:xfrm>
        </p:spPr>
        <p:txBody>
          <a:bodyPr>
            <a:normAutofit/>
          </a:bodyPr>
          <a:lstStyle>
            <a:lvl1pPr marL="0" indent="0">
              <a:buNone/>
              <a:defRPr lang="sv-SE" sz="2400" kern="1200" baseline="0" dirty="0">
                <a:solidFill>
                  <a:schemeClr val="bg1"/>
                </a:solidFill>
                <a:latin typeface="+mj-lt"/>
                <a:ea typeface="+mj-ea"/>
                <a:cs typeface="+mj-cs"/>
              </a:defRPr>
            </a:lvl1pPr>
          </a:lstStyle>
          <a:p>
            <a:pPr lvl="0"/>
            <a:r>
              <a:rPr lang="sv-SE" dirty="0" err="1"/>
              <a:t>Sub</a:t>
            </a:r>
            <a:r>
              <a:rPr lang="sv-SE" dirty="0"/>
              <a:t> </a:t>
            </a:r>
            <a:r>
              <a:rPr lang="sv-SE" dirty="0" err="1"/>
              <a:t>headline</a:t>
            </a:r>
            <a:r>
              <a:rPr lang="sv-SE" dirty="0"/>
              <a:t>, </a:t>
            </a:r>
            <a:r>
              <a:rPr lang="sv-SE" dirty="0" err="1"/>
              <a:t>type</a:t>
            </a:r>
            <a:r>
              <a:rPr lang="sv-SE" dirty="0"/>
              <a:t> </a:t>
            </a:r>
            <a:r>
              <a:rPr lang="sv-SE" dirty="0" err="1"/>
              <a:t>Calibri</a:t>
            </a:r>
            <a:r>
              <a:rPr lang="sv-SE" dirty="0"/>
              <a:t>, </a:t>
            </a:r>
            <a:r>
              <a:rPr lang="sv-SE" dirty="0" err="1"/>
              <a:t>Size</a:t>
            </a:r>
            <a:r>
              <a:rPr lang="sv-SE" dirty="0"/>
              <a:t> 24</a:t>
            </a:r>
          </a:p>
        </p:txBody>
      </p:sp>
    </p:spTree>
    <p:extLst>
      <p:ext uri="{BB962C8B-B14F-4D97-AF65-F5344CB8AC3E}">
        <p14:creationId xmlns:p14="http://schemas.microsoft.com/office/powerpoint/2010/main" val="1498801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109C0C-FC66-4590-BD55-29E450DD3C9E}" type="datetimeFigureOut">
              <a:rPr lang="en-US" smtClean="0"/>
              <a:t>1/29/20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74636D-B704-4F8C-ADE4-5B0E195695B2}" type="slidenum">
              <a:rPr lang="en-US" smtClean="0"/>
              <a:t>‹#›</a:t>
            </a:fld>
            <a:endParaRPr lang="en-US"/>
          </a:p>
        </p:txBody>
      </p:sp>
    </p:spTree>
    <p:extLst>
      <p:ext uri="{BB962C8B-B14F-4D97-AF65-F5344CB8AC3E}">
        <p14:creationId xmlns:p14="http://schemas.microsoft.com/office/powerpoint/2010/main" val="2764043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15314" indent="0" algn="ctr">
              <a:buNone/>
              <a:defRPr>
                <a:solidFill>
                  <a:schemeClr val="tx1">
                    <a:tint val="75000"/>
                  </a:schemeClr>
                </a:solidFill>
              </a:defRPr>
            </a:lvl2pPr>
            <a:lvl3pPr marL="630630" indent="0" algn="ctr">
              <a:buNone/>
              <a:defRPr>
                <a:solidFill>
                  <a:schemeClr val="tx1">
                    <a:tint val="75000"/>
                  </a:schemeClr>
                </a:solidFill>
              </a:defRPr>
            </a:lvl3pPr>
            <a:lvl4pPr marL="945947" indent="0" algn="ctr">
              <a:buNone/>
              <a:defRPr>
                <a:solidFill>
                  <a:schemeClr val="tx1">
                    <a:tint val="75000"/>
                  </a:schemeClr>
                </a:solidFill>
              </a:defRPr>
            </a:lvl4pPr>
            <a:lvl5pPr marL="1261265" indent="0" algn="ctr">
              <a:buNone/>
              <a:defRPr>
                <a:solidFill>
                  <a:schemeClr val="tx1">
                    <a:tint val="75000"/>
                  </a:schemeClr>
                </a:solidFill>
              </a:defRPr>
            </a:lvl5pPr>
            <a:lvl6pPr marL="1576588" indent="0" algn="ctr">
              <a:buNone/>
              <a:defRPr>
                <a:solidFill>
                  <a:schemeClr val="tx1">
                    <a:tint val="75000"/>
                  </a:schemeClr>
                </a:solidFill>
              </a:defRPr>
            </a:lvl6pPr>
            <a:lvl7pPr marL="1891904" indent="0" algn="ctr">
              <a:buNone/>
              <a:defRPr>
                <a:solidFill>
                  <a:schemeClr val="tx1">
                    <a:tint val="75000"/>
                  </a:schemeClr>
                </a:solidFill>
              </a:defRPr>
            </a:lvl7pPr>
            <a:lvl8pPr marL="2207225" indent="0" algn="ctr">
              <a:buNone/>
              <a:defRPr>
                <a:solidFill>
                  <a:schemeClr val="tx1">
                    <a:tint val="75000"/>
                  </a:schemeClr>
                </a:solidFill>
              </a:defRPr>
            </a:lvl8pPr>
            <a:lvl9pPr marL="2522543" indent="0" algn="ctr">
              <a:buNone/>
              <a:defRPr>
                <a:solidFill>
                  <a:schemeClr val="tx1">
                    <a:tint val="75000"/>
                  </a:schemeClr>
                </a:solidFill>
              </a:defRPr>
            </a:lvl9pPr>
          </a:lstStyle>
          <a:p>
            <a:r>
              <a:rPr lang="sv-SE"/>
              <a:t>Klicka här för att ändra format på underrubrik i bakgrunden</a:t>
            </a:r>
          </a:p>
        </p:txBody>
      </p:sp>
    </p:spTree>
    <p:extLst>
      <p:ext uri="{BB962C8B-B14F-4D97-AF65-F5344CB8AC3E}">
        <p14:creationId xmlns:p14="http://schemas.microsoft.com/office/powerpoint/2010/main" val="2883608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2020-01-29</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99831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963087" y="4407120"/>
            <a:ext cx="10363200" cy="1362076"/>
          </a:xfrm>
        </p:spPr>
        <p:txBody>
          <a:bodyPr anchor="t"/>
          <a:lstStyle>
            <a:lvl1pPr algn="l">
              <a:defRPr sz="2700" b="1" cap="all"/>
            </a:lvl1pPr>
          </a:lstStyle>
          <a:p>
            <a:r>
              <a:rPr lang="sv-SE"/>
              <a:t>Klicka här för att ändra format</a:t>
            </a:r>
          </a:p>
        </p:txBody>
      </p:sp>
      <p:sp>
        <p:nvSpPr>
          <p:cNvPr id="3" name="Platshållare för text 2"/>
          <p:cNvSpPr>
            <a:spLocks noGrp="1"/>
          </p:cNvSpPr>
          <p:nvPr>
            <p:ph type="body" idx="1"/>
          </p:nvPr>
        </p:nvSpPr>
        <p:spPr>
          <a:xfrm>
            <a:off x="963087" y="2906723"/>
            <a:ext cx="10363200" cy="1500187"/>
          </a:xfrm>
        </p:spPr>
        <p:txBody>
          <a:bodyPr anchor="b"/>
          <a:lstStyle>
            <a:lvl1pPr marL="0" indent="0">
              <a:buNone/>
              <a:defRPr sz="1385">
                <a:solidFill>
                  <a:schemeClr val="tx1">
                    <a:tint val="75000"/>
                  </a:schemeClr>
                </a:solidFill>
              </a:defRPr>
            </a:lvl1pPr>
            <a:lvl2pPr marL="315314" indent="0">
              <a:buNone/>
              <a:defRPr sz="1247">
                <a:solidFill>
                  <a:schemeClr val="tx1">
                    <a:tint val="75000"/>
                  </a:schemeClr>
                </a:solidFill>
              </a:defRPr>
            </a:lvl2pPr>
            <a:lvl3pPr marL="630630" indent="0">
              <a:buNone/>
              <a:defRPr sz="1108">
                <a:solidFill>
                  <a:schemeClr val="tx1">
                    <a:tint val="75000"/>
                  </a:schemeClr>
                </a:solidFill>
              </a:defRPr>
            </a:lvl3pPr>
            <a:lvl4pPr marL="945947" indent="0">
              <a:buNone/>
              <a:defRPr sz="969">
                <a:solidFill>
                  <a:schemeClr val="tx1">
                    <a:tint val="75000"/>
                  </a:schemeClr>
                </a:solidFill>
              </a:defRPr>
            </a:lvl4pPr>
            <a:lvl5pPr marL="1261265" indent="0">
              <a:buNone/>
              <a:defRPr sz="969">
                <a:solidFill>
                  <a:schemeClr val="tx1">
                    <a:tint val="75000"/>
                  </a:schemeClr>
                </a:solidFill>
              </a:defRPr>
            </a:lvl5pPr>
            <a:lvl6pPr marL="1576588" indent="0">
              <a:buNone/>
              <a:defRPr sz="969">
                <a:solidFill>
                  <a:schemeClr val="tx1">
                    <a:tint val="75000"/>
                  </a:schemeClr>
                </a:solidFill>
              </a:defRPr>
            </a:lvl6pPr>
            <a:lvl7pPr marL="1891904" indent="0">
              <a:buNone/>
              <a:defRPr sz="969">
                <a:solidFill>
                  <a:schemeClr val="tx1">
                    <a:tint val="75000"/>
                  </a:schemeClr>
                </a:solidFill>
              </a:defRPr>
            </a:lvl7pPr>
            <a:lvl8pPr marL="2207225" indent="0">
              <a:buNone/>
              <a:defRPr sz="969">
                <a:solidFill>
                  <a:schemeClr val="tx1">
                    <a:tint val="75000"/>
                  </a:schemeClr>
                </a:solidFill>
              </a:defRPr>
            </a:lvl8pPr>
            <a:lvl9pPr marL="2522543" indent="0">
              <a:buNone/>
              <a:defRPr sz="969">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49A5678A-D05F-FD42-9890-CCECCD9C8C54}" type="datetimeFigureOut">
              <a:rPr lang="sv-SE" smtClean="0">
                <a:solidFill>
                  <a:prstClr val="black">
                    <a:tint val="75000"/>
                  </a:prstClr>
                </a:solidFill>
              </a:rPr>
              <a:pPr/>
              <a:t>2020-01-29</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276797C7-3D02-2A4F-97AD-9EB2A99A67F0}"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4481585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9518848" cy="1143000"/>
          </a:xfrm>
          <a:prstGeom prst="rect">
            <a:avLst/>
          </a:prstGeom>
        </p:spPr>
        <p:txBody>
          <a:bodyPr vert="horz" lIns="91440" tIns="45720" rIns="91440" bIns="45720" rtlCol="0" anchor="ctr">
            <a:normAutofit/>
          </a:bodyPr>
          <a:lstStyle/>
          <a:p>
            <a:r>
              <a:rPr lang="sv-SE" noProof="0"/>
              <a:t>Klicka här för att ändra format</a:t>
            </a:r>
            <a:endParaRPr lang="en-GB" noProof="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103233B-D569-4A6E-878F-CDE152514C47}" type="datetime1">
              <a:rPr lang="en-GB" noProof="0" smtClean="0"/>
              <a:t>29/01/2020</a:t>
            </a:fld>
            <a:endParaRPr lang="en-GB" noProof="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noProof="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51115BC-487E-4422-894C-CB7CD3E79223}" type="slidenum">
              <a:rPr lang="en-GB" noProof="0" smtClean="0"/>
              <a:t>‹#›</a:t>
            </a:fld>
            <a:endParaRPr lang="en-GB" noProof="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9" r:id="rId5"/>
    <p:sldLayoutId id="2147483670" r:id="rId6"/>
  </p:sldLayoutIdLst>
  <p:hf hdr="0" ftr="0" dt="0"/>
  <p:txStyles>
    <p:titleStyle>
      <a:lvl1pPr algn="l" defTabSz="685800" rtl="0" eaLnBrk="1" latinLnBrk="0" hangingPunct="1">
        <a:spcBef>
          <a:spcPct val="0"/>
        </a:spcBef>
        <a:buNone/>
        <a:defRPr sz="2400" kern="1200" baseline="0">
          <a:solidFill>
            <a:schemeClr val="bg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100" kern="1200" baseline="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kern="1200" baseline="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350" kern="1200" baseline="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600" y="274638"/>
            <a:ext cx="10972800" cy="1143000"/>
          </a:xfrm>
          <a:prstGeom prst="rect">
            <a:avLst/>
          </a:prstGeom>
        </p:spPr>
        <p:txBody>
          <a:bodyPr vert="horz" lIns="91090" tIns="45549" rIns="91090" bIns="45549" rtlCol="0" anchor="ctr">
            <a:normAutofit/>
          </a:bodyPr>
          <a:lstStyle/>
          <a:p>
            <a:r>
              <a:rPr lang="sv-SE"/>
              <a:t>Klicka här för att ändra format</a:t>
            </a:r>
          </a:p>
        </p:txBody>
      </p:sp>
      <p:sp>
        <p:nvSpPr>
          <p:cNvPr id="3" name="Platshållare för text 2"/>
          <p:cNvSpPr>
            <a:spLocks noGrp="1"/>
          </p:cNvSpPr>
          <p:nvPr>
            <p:ph type="body" idx="1"/>
          </p:nvPr>
        </p:nvSpPr>
        <p:spPr>
          <a:xfrm>
            <a:off x="609600" y="1600206"/>
            <a:ext cx="10972800" cy="4525963"/>
          </a:xfrm>
          <a:prstGeom prst="rect">
            <a:avLst/>
          </a:prstGeom>
        </p:spPr>
        <p:txBody>
          <a:bodyPr vert="horz" lIns="91090" tIns="45549" rIns="91090" bIns="45549"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09604" y="6356748"/>
            <a:ext cx="2844800" cy="365125"/>
          </a:xfrm>
          <a:prstGeom prst="rect">
            <a:avLst/>
          </a:prstGeom>
        </p:spPr>
        <p:txBody>
          <a:bodyPr vert="horz" lIns="91090" tIns="45549" rIns="91090" bIns="45549" rtlCol="0" anchor="ctr"/>
          <a:lstStyle>
            <a:lvl1pPr algn="l">
              <a:defRPr sz="831">
                <a:solidFill>
                  <a:schemeClr val="tx1">
                    <a:tint val="75000"/>
                  </a:schemeClr>
                </a:solidFill>
              </a:defRPr>
            </a:lvl1pPr>
          </a:lstStyle>
          <a:p>
            <a:pPr defTabSz="315314"/>
            <a:fld id="{49A5678A-D05F-FD42-9890-CCECCD9C8C54}" type="datetimeFigureOut">
              <a:rPr lang="sv-SE" smtClean="0">
                <a:solidFill>
                  <a:prstClr val="black">
                    <a:tint val="75000"/>
                  </a:prstClr>
                </a:solidFill>
              </a:rPr>
              <a:pPr defTabSz="315314"/>
              <a:t>2020-01-29</a:t>
            </a:fld>
            <a:endParaRPr lang="sv-SE">
              <a:solidFill>
                <a:prstClr val="black">
                  <a:tint val="75000"/>
                </a:prstClr>
              </a:solidFill>
            </a:endParaRPr>
          </a:p>
        </p:txBody>
      </p:sp>
      <p:sp>
        <p:nvSpPr>
          <p:cNvPr id="5" name="Platshållare för sidfot 4"/>
          <p:cNvSpPr>
            <a:spLocks noGrp="1"/>
          </p:cNvSpPr>
          <p:nvPr>
            <p:ph type="ftr" sz="quarter" idx="3"/>
          </p:nvPr>
        </p:nvSpPr>
        <p:spPr>
          <a:xfrm>
            <a:off x="4165600" y="6356748"/>
            <a:ext cx="3860800" cy="365125"/>
          </a:xfrm>
          <a:prstGeom prst="rect">
            <a:avLst/>
          </a:prstGeom>
        </p:spPr>
        <p:txBody>
          <a:bodyPr vert="horz" lIns="91090" tIns="45549" rIns="91090" bIns="45549" rtlCol="0" anchor="ctr"/>
          <a:lstStyle>
            <a:lvl1pPr algn="ctr">
              <a:defRPr sz="831">
                <a:solidFill>
                  <a:schemeClr val="tx1">
                    <a:tint val="75000"/>
                  </a:schemeClr>
                </a:solidFill>
              </a:defRPr>
            </a:lvl1pPr>
          </a:lstStyle>
          <a:p>
            <a:pPr defTabSz="315314"/>
            <a:endParaRPr lang="sv-SE">
              <a:solidFill>
                <a:prstClr val="black">
                  <a:tint val="75000"/>
                </a:prstClr>
              </a:solidFill>
            </a:endParaRPr>
          </a:p>
        </p:txBody>
      </p:sp>
      <p:sp>
        <p:nvSpPr>
          <p:cNvPr id="6" name="Platshållare för bildnummer 5"/>
          <p:cNvSpPr>
            <a:spLocks noGrp="1"/>
          </p:cNvSpPr>
          <p:nvPr>
            <p:ph type="sldNum" sz="quarter" idx="4"/>
          </p:nvPr>
        </p:nvSpPr>
        <p:spPr>
          <a:xfrm>
            <a:off x="8737600" y="6356748"/>
            <a:ext cx="2844800" cy="365125"/>
          </a:xfrm>
          <a:prstGeom prst="rect">
            <a:avLst/>
          </a:prstGeom>
        </p:spPr>
        <p:txBody>
          <a:bodyPr vert="horz" lIns="91090" tIns="45549" rIns="91090" bIns="45549" rtlCol="0" anchor="ctr"/>
          <a:lstStyle>
            <a:lvl1pPr algn="r">
              <a:defRPr sz="831">
                <a:solidFill>
                  <a:schemeClr val="tx1">
                    <a:tint val="75000"/>
                  </a:schemeClr>
                </a:solidFill>
              </a:defRPr>
            </a:lvl1pPr>
          </a:lstStyle>
          <a:p>
            <a:pPr defTabSz="315314"/>
            <a:fld id="{276797C7-3D02-2A4F-97AD-9EB2A99A67F0}" type="slidenum">
              <a:rPr lang="sv-SE" smtClean="0">
                <a:solidFill>
                  <a:prstClr val="black">
                    <a:tint val="75000"/>
                  </a:prstClr>
                </a:solidFill>
              </a:rPr>
              <a:pPr defTabSz="315314"/>
              <a:t>‹#›</a:t>
            </a:fld>
            <a:endParaRPr lang="sv-SE">
              <a:solidFill>
                <a:prstClr val="black">
                  <a:tint val="75000"/>
                </a:prstClr>
              </a:solidFill>
            </a:endParaRPr>
          </a:p>
        </p:txBody>
      </p:sp>
    </p:spTree>
    <p:extLst>
      <p:ext uri="{BB962C8B-B14F-4D97-AF65-F5344CB8AC3E}">
        <p14:creationId xmlns:p14="http://schemas.microsoft.com/office/powerpoint/2010/main" val="3378207998"/>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xStyles>
    <p:titleStyle>
      <a:lvl1pPr algn="ctr" defTabSz="315314" rtl="0" eaLnBrk="1" latinLnBrk="0" hangingPunct="1">
        <a:spcBef>
          <a:spcPct val="0"/>
        </a:spcBef>
        <a:buNone/>
        <a:defRPr sz="3047" kern="1200">
          <a:solidFill>
            <a:schemeClr val="tx1"/>
          </a:solidFill>
          <a:latin typeface="+mj-lt"/>
          <a:ea typeface="+mj-ea"/>
          <a:cs typeface="+mj-cs"/>
        </a:defRPr>
      </a:lvl1pPr>
    </p:titleStyle>
    <p:bodyStyle>
      <a:lvl1pPr marL="236484" indent="-236484" algn="l" defTabSz="315314" rtl="0" eaLnBrk="1" latinLnBrk="0" hangingPunct="1">
        <a:spcBef>
          <a:spcPct val="20000"/>
        </a:spcBef>
        <a:buFont typeface="Arial"/>
        <a:buChar char="•"/>
        <a:defRPr sz="2216" kern="1200">
          <a:solidFill>
            <a:schemeClr val="tx1"/>
          </a:solidFill>
          <a:latin typeface="+mn-lt"/>
          <a:ea typeface="+mn-ea"/>
          <a:cs typeface="+mn-cs"/>
        </a:defRPr>
      </a:lvl1pPr>
      <a:lvl2pPr marL="512390" indent="-197066" algn="l" defTabSz="315314" rtl="0" eaLnBrk="1" latinLnBrk="0" hangingPunct="1">
        <a:spcBef>
          <a:spcPct val="20000"/>
        </a:spcBef>
        <a:buFont typeface="Arial"/>
        <a:buChar char="–"/>
        <a:defRPr sz="1939" kern="1200">
          <a:solidFill>
            <a:schemeClr val="tx1"/>
          </a:solidFill>
          <a:latin typeface="+mn-lt"/>
          <a:ea typeface="+mn-ea"/>
          <a:cs typeface="+mn-cs"/>
        </a:defRPr>
      </a:lvl2pPr>
      <a:lvl3pPr marL="788276" indent="-157655" algn="l" defTabSz="315314" rtl="0" eaLnBrk="1" latinLnBrk="0" hangingPunct="1">
        <a:spcBef>
          <a:spcPct val="20000"/>
        </a:spcBef>
        <a:buFont typeface="Arial"/>
        <a:buChar char="•"/>
        <a:defRPr sz="1661" kern="1200">
          <a:solidFill>
            <a:schemeClr val="tx1"/>
          </a:solidFill>
          <a:latin typeface="+mn-lt"/>
          <a:ea typeface="+mn-ea"/>
          <a:cs typeface="+mn-cs"/>
        </a:defRPr>
      </a:lvl3pPr>
      <a:lvl4pPr marL="1103609" indent="-157655" algn="l" defTabSz="315314" rtl="0" eaLnBrk="1" latinLnBrk="0" hangingPunct="1">
        <a:spcBef>
          <a:spcPct val="20000"/>
        </a:spcBef>
        <a:buFont typeface="Arial"/>
        <a:buChar char="–"/>
        <a:defRPr sz="1385" kern="1200">
          <a:solidFill>
            <a:schemeClr val="tx1"/>
          </a:solidFill>
          <a:latin typeface="+mn-lt"/>
          <a:ea typeface="+mn-ea"/>
          <a:cs typeface="+mn-cs"/>
        </a:defRPr>
      </a:lvl4pPr>
      <a:lvl5pPr marL="1418929" indent="-157655" algn="l" defTabSz="315314" rtl="0" eaLnBrk="1" latinLnBrk="0" hangingPunct="1">
        <a:spcBef>
          <a:spcPct val="20000"/>
        </a:spcBef>
        <a:buFont typeface="Arial"/>
        <a:buChar char="»"/>
        <a:defRPr sz="1385" kern="1200">
          <a:solidFill>
            <a:schemeClr val="tx1"/>
          </a:solidFill>
          <a:latin typeface="+mn-lt"/>
          <a:ea typeface="+mn-ea"/>
          <a:cs typeface="+mn-cs"/>
        </a:defRPr>
      </a:lvl5pPr>
      <a:lvl6pPr marL="1734244" indent="-157655" algn="l" defTabSz="315314" rtl="0" eaLnBrk="1" latinLnBrk="0" hangingPunct="1">
        <a:spcBef>
          <a:spcPct val="20000"/>
        </a:spcBef>
        <a:buFont typeface="Arial"/>
        <a:buChar char="•"/>
        <a:defRPr sz="1385" kern="1200">
          <a:solidFill>
            <a:schemeClr val="tx1"/>
          </a:solidFill>
          <a:latin typeface="+mn-lt"/>
          <a:ea typeface="+mn-ea"/>
          <a:cs typeface="+mn-cs"/>
        </a:defRPr>
      </a:lvl6pPr>
      <a:lvl7pPr marL="2049560" indent="-157655" algn="l" defTabSz="315314" rtl="0" eaLnBrk="1" latinLnBrk="0" hangingPunct="1">
        <a:spcBef>
          <a:spcPct val="20000"/>
        </a:spcBef>
        <a:buFont typeface="Arial"/>
        <a:buChar char="•"/>
        <a:defRPr sz="1385" kern="1200">
          <a:solidFill>
            <a:schemeClr val="tx1"/>
          </a:solidFill>
          <a:latin typeface="+mn-lt"/>
          <a:ea typeface="+mn-ea"/>
          <a:cs typeface="+mn-cs"/>
        </a:defRPr>
      </a:lvl7pPr>
      <a:lvl8pPr marL="2364882" indent="-157655" algn="l" defTabSz="315314" rtl="0" eaLnBrk="1" latinLnBrk="0" hangingPunct="1">
        <a:spcBef>
          <a:spcPct val="20000"/>
        </a:spcBef>
        <a:buFont typeface="Arial"/>
        <a:buChar char="•"/>
        <a:defRPr sz="1385" kern="1200">
          <a:solidFill>
            <a:schemeClr val="tx1"/>
          </a:solidFill>
          <a:latin typeface="+mn-lt"/>
          <a:ea typeface="+mn-ea"/>
          <a:cs typeface="+mn-cs"/>
        </a:defRPr>
      </a:lvl8pPr>
      <a:lvl9pPr marL="2680197" indent="-157655" algn="l" defTabSz="315314" rtl="0" eaLnBrk="1" latinLnBrk="0" hangingPunct="1">
        <a:spcBef>
          <a:spcPct val="20000"/>
        </a:spcBef>
        <a:buFont typeface="Arial"/>
        <a:buChar char="•"/>
        <a:defRPr sz="1385" kern="1200">
          <a:solidFill>
            <a:schemeClr val="tx1"/>
          </a:solidFill>
          <a:latin typeface="+mn-lt"/>
          <a:ea typeface="+mn-ea"/>
          <a:cs typeface="+mn-cs"/>
        </a:defRPr>
      </a:lvl9pPr>
    </p:bodyStyle>
    <p:otherStyle>
      <a:defPPr>
        <a:defRPr lang="sv-SE"/>
      </a:defPPr>
      <a:lvl1pPr marL="0" algn="l" defTabSz="315314" rtl="0" eaLnBrk="1" latinLnBrk="0" hangingPunct="1">
        <a:defRPr sz="1247" kern="1200">
          <a:solidFill>
            <a:schemeClr val="tx1"/>
          </a:solidFill>
          <a:latin typeface="+mn-lt"/>
          <a:ea typeface="+mn-ea"/>
          <a:cs typeface="+mn-cs"/>
        </a:defRPr>
      </a:lvl1pPr>
      <a:lvl2pPr marL="315314" algn="l" defTabSz="315314" rtl="0" eaLnBrk="1" latinLnBrk="0" hangingPunct="1">
        <a:defRPr sz="1247" kern="1200">
          <a:solidFill>
            <a:schemeClr val="tx1"/>
          </a:solidFill>
          <a:latin typeface="+mn-lt"/>
          <a:ea typeface="+mn-ea"/>
          <a:cs typeface="+mn-cs"/>
        </a:defRPr>
      </a:lvl2pPr>
      <a:lvl3pPr marL="630630" algn="l" defTabSz="315314" rtl="0" eaLnBrk="1" latinLnBrk="0" hangingPunct="1">
        <a:defRPr sz="1247" kern="1200">
          <a:solidFill>
            <a:schemeClr val="tx1"/>
          </a:solidFill>
          <a:latin typeface="+mn-lt"/>
          <a:ea typeface="+mn-ea"/>
          <a:cs typeface="+mn-cs"/>
        </a:defRPr>
      </a:lvl3pPr>
      <a:lvl4pPr marL="945947" algn="l" defTabSz="315314" rtl="0" eaLnBrk="1" latinLnBrk="0" hangingPunct="1">
        <a:defRPr sz="1247" kern="1200">
          <a:solidFill>
            <a:schemeClr val="tx1"/>
          </a:solidFill>
          <a:latin typeface="+mn-lt"/>
          <a:ea typeface="+mn-ea"/>
          <a:cs typeface="+mn-cs"/>
        </a:defRPr>
      </a:lvl4pPr>
      <a:lvl5pPr marL="1261265" algn="l" defTabSz="315314" rtl="0" eaLnBrk="1" latinLnBrk="0" hangingPunct="1">
        <a:defRPr sz="1247" kern="1200">
          <a:solidFill>
            <a:schemeClr val="tx1"/>
          </a:solidFill>
          <a:latin typeface="+mn-lt"/>
          <a:ea typeface="+mn-ea"/>
          <a:cs typeface="+mn-cs"/>
        </a:defRPr>
      </a:lvl5pPr>
      <a:lvl6pPr marL="1576588" algn="l" defTabSz="315314" rtl="0" eaLnBrk="1" latinLnBrk="0" hangingPunct="1">
        <a:defRPr sz="1247" kern="1200">
          <a:solidFill>
            <a:schemeClr val="tx1"/>
          </a:solidFill>
          <a:latin typeface="+mn-lt"/>
          <a:ea typeface="+mn-ea"/>
          <a:cs typeface="+mn-cs"/>
        </a:defRPr>
      </a:lvl6pPr>
      <a:lvl7pPr marL="1891904" algn="l" defTabSz="315314" rtl="0" eaLnBrk="1" latinLnBrk="0" hangingPunct="1">
        <a:defRPr sz="1247" kern="1200">
          <a:solidFill>
            <a:schemeClr val="tx1"/>
          </a:solidFill>
          <a:latin typeface="+mn-lt"/>
          <a:ea typeface="+mn-ea"/>
          <a:cs typeface="+mn-cs"/>
        </a:defRPr>
      </a:lvl7pPr>
      <a:lvl8pPr marL="2207225" algn="l" defTabSz="315314" rtl="0" eaLnBrk="1" latinLnBrk="0" hangingPunct="1">
        <a:defRPr sz="1247" kern="1200">
          <a:solidFill>
            <a:schemeClr val="tx1"/>
          </a:solidFill>
          <a:latin typeface="+mn-lt"/>
          <a:ea typeface="+mn-ea"/>
          <a:cs typeface="+mn-cs"/>
        </a:defRPr>
      </a:lvl8pPr>
      <a:lvl9pPr marL="2522543" algn="l" defTabSz="315314" rtl="0" eaLnBrk="1" latinLnBrk="0" hangingPunct="1">
        <a:defRPr sz="12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tags" Target="../tags/tag86.xml"/><Relationship Id="rId18" Type="http://schemas.openxmlformats.org/officeDocument/2006/relationships/tags" Target="../tags/tag91.xml"/><Relationship Id="rId26" Type="http://schemas.openxmlformats.org/officeDocument/2006/relationships/tags" Target="../tags/tag99.xml"/><Relationship Id="rId39" Type="http://schemas.openxmlformats.org/officeDocument/2006/relationships/tags" Target="../tags/tag112.xml"/><Relationship Id="rId21" Type="http://schemas.openxmlformats.org/officeDocument/2006/relationships/tags" Target="../tags/tag94.xml"/><Relationship Id="rId34" Type="http://schemas.openxmlformats.org/officeDocument/2006/relationships/tags" Target="../tags/tag107.xml"/><Relationship Id="rId42" Type="http://schemas.openxmlformats.org/officeDocument/2006/relationships/tags" Target="../tags/tag115.xml"/><Relationship Id="rId47" Type="http://schemas.openxmlformats.org/officeDocument/2006/relationships/tags" Target="../tags/tag120.xml"/><Relationship Id="rId50" Type="http://schemas.openxmlformats.org/officeDocument/2006/relationships/tags" Target="../tags/tag123.xml"/><Relationship Id="rId55" Type="http://schemas.openxmlformats.org/officeDocument/2006/relationships/tags" Target="../tags/tag128.xml"/><Relationship Id="rId7" Type="http://schemas.openxmlformats.org/officeDocument/2006/relationships/tags" Target="../tags/tag80.xml"/><Relationship Id="rId2" Type="http://schemas.openxmlformats.org/officeDocument/2006/relationships/tags" Target="../tags/tag75.xml"/><Relationship Id="rId16" Type="http://schemas.openxmlformats.org/officeDocument/2006/relationships/tags" Target="../tags/tag89.xml"/><Relationship Id="rId29" Type="http://schemas.openxmlformats.org/officeDocument/2006/relationships/tags" Target="../tags/tag102.xml"/><Relationship Id="rId11" Type="http://schemas.openxmlformats.org/officeDocument/2006/relationships/tags" Target="../tags/tag84.xml"/><Relationship Id="rId24" Type="http://schemas.openxmlformats.org/officeDocument/2006/relationships/tags" Target="../tags/tag97.xml"/><Relationship Id="rId32" Type="http://schemas.openxmlformats.org/officeDocument/2006/relationships/tags" Target="../tags/tag105.xml"/><Relationship Id="rId37" Type="http://schemas.openxmlformats.org/officeDocument/2006/relationships/tags" Target="../tags/tag110.xml"/><Relationship Id="rId40" Type="http://schemas.openxmlformats.org/officeDocument/2006/relationships/tags" Target="../tags/tag113.xml"/><Relationship Id="rId45" Type="http://schemas.openxmlformats.org/officeDocument/2006/relationships/tags" Target="../tags/tag118.xml"/><Relationship Id="rId53" Type="http://schemas.openxmlformats.org/officeDocument/2006/relationships/tags" Target="../tags/tag126.xml"/><Relationship Id="rId58" Type="http://schemas.openxmlformats.org/officeDocument/2006/relationships/tags" Target="../tags/tag131.xml"/><Relationship Id="rId5" Type="http://schemas.openxmlformats.org/officeDocument/2006/relationships/tags" Target="../tags/tag78.xml"/><Relationship Id="rId19" Type="http://schemas.openxmlformats.org/officeDocument/2006/relationships/tags" Target="../tags/tag92.xml"/><Relationship Id="rId4" Type="http://schemas.openxmlformats.org/officeDocument/2006/relationships/tags" Target="../tags/tag77.xml"/><Relationship Id="rId9" Type="http://schemas.openxmlformats.org/officeDocument/2006/relationships/tags" Target="../tags/tag82.xml"/><Relationship Id="rId14" Type="http://schemas.openxmlformats.org/officeDocument/2006/relationships/tags" Target="../tags/tag87.xml"/><Relationship Id="rId22" Type="http://schemas.openxmlformats.org/officeDocument/2006/relationships/tags" Target="../tags/tag95.xml"/><Relationship Id="rId27" Type="http://schemas.openxmlformats.org/officeDocument/2006/relationships/tags" Target="../tags/tag100.xml"/><Relationship Id="rId30" Type="http://schemas.openxmlformats.org/officeDocument/2006/relationships/tags" Target="../tags/tag103.xml"/><Relationship Id="rId35" Type="http://schemas.openxmlformats.org/officeDocument/2006/relationships/tags" Target="../tags/tag108.xml"/><Relationship Id="rId43" Type="http://schemas.openxmlformats.org/officeDocument/2006/relationships/tags" Target="../tags/tag116.xml"/><Relationship Id="rId48" Type="http://schemas.openxmlformats.org/officeDocument/2006/relationships/tags" Target="../tags/tag121.xml"/><Relationship Id="rId56" Type="http://schemas.openxmlformats.org/officeDocument/2006/relationships/tags" Target="../tags/tag129.xml"/><Relationship Id="rId8" Type="http://schemas.openxmlformats.org/officeDocument/2006/relationships/tags" Target="../tags/tag81.xml"/><Relationship Id="rId51" Type="http://schemas.openxmlformats.org/officeDocument/2006/relationships/tags" Target="../tags/tag124.xml"/><Relationship Id="rId3" Type="http://schemas.openxmlformats.org/officeDocument/2006/relationships/tags" Target="../tags/tag76.xml"/><Relationship Id="rId12" Type="http://schemas.openxmlformats.org/officeDocument/2006/relationships/tags" Target="../tags/tag85.xml"/><Relationship Id="rId17" Type="http://schemas.openxmlformats.org/officeDocument/2006/relationships/tags" Target="../tags/tag90.xml"/><Relationship Id="rId25" Type="http://schemas.openxmlformats.org/officeDocument/2006/relationships/tags" Target="../tags/tag98.xml"/><Relationship Id="rId33" Type="http://schemas.openxmlformats.org/officeDocument/2006/relationships/tags" Target="../tags/tag106.xml"/><Relationship Id="rId38" Type="http://schemas.openxmlformats.org/officeDocument/2006/relationships/tags" Target="../tags/tag111.xml"/><Relationship Id="rId46" Type="http://schemas.openxmlformats.org/officeDocument/2006/relationships/tags" Target="../tags/tag119.xml"/><Relationship Id="rId59" Type="http://schemas.openxmlformats.org/officeDocument/2006/relationships/tags" Target="../tags/tag132.xml"/><Relationship Id="rId20" Type="http://schemas.openxmlformats.org/officeDocument/2006/relationships/tags" Target="../tags/tag93.xml"/><Relationship Id="rId41" Type="http://schemas.openxmlformats.org/officeDocument/2006/relationships/tags" Target="../tags/tag114.xml"/><Relationship Id="rId54" Type="http://schemas.openxmlformats.org/officeDocument/2006/relationships/tags" Target="../tags/tag127.xml"/><Relationship Id="rId1" Type="http://schemas.openxmlformats.org/officeDocument/2006/relationships/tags" Target="../tags/tag74.xml"/><Relationship Id="rId6" Type="http://schemas.openxmlformats.org/officeDocument/2006/relationships/tags" Target="../tags/tag79.xml"/><Relationship Id="rId15" Type="http://schemas.openxmlformats.org/officeDocument/2006/relationships/tags" Target="../tags/tag88.xml"/><Relationship Id="rId23" Type="http://schemas.openxmlformats.org/officeDocument/2006/relationships/tags" Target="../tags/tag96.xml"/><Relationship Id="rId28" Type="http://schemas.openxmlformats.org/officeDocument/2006/relationships/tags" Target="../tags/tag101.xml"/><Relationship Id="rId36" Type="http://schemas.openxmlformats.org/officeDocument/2006/relationships/tags" Target="../tags/tag109.xml"/><Relationship Id="rId49" Type="http://schemas.openxmlformats.org/officeDocument/2006/relationships/tags" Target="../tags/tag122.xml"/><Relationship Id="rId57" Type="http://schemas.openxmlformats.org/officeDocument/2006/relationships/tags" Target="../tags/tag130.xml"/><Relationship Id="rId10" Type="http://schemas.openxmlformats.org/officeDocument/2006/relationships/tags" Target="../tags/tag83.xml"/><Relationship Id="rId31" Type="http://schemas.openxmlformats.org/officeDocument/2006/relationships/tags" Target="../tags/tag104.xml"/><Relationship Id="rId44" Type="http://schemas.openxmlformats.org/officeDocument/2006/relationships/tags" Target="../tags/tag117.xml"/><Relationship Id="rId52" Type="http://schemas.openxmlformats.org/officeDocument/2006/relationships/tags" Target="../tags/tag125.xml"/><Relationship Id="rId60"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indico.esss.lu.se/event/1118/"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indico.esss.lu.se/event/1118/"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confluence.esss.lu.se/display/~marcmunoz" TargetMode="External"/><Relationship Id="rId3" Type="http://schemas.openxmlformats.org/officeDocument/2006/relationships/hyperlink" Target="https://confluence.esss.lu.se/display/~ryoichimiyamoto" TargetMode="External"/><Relationship Id="rId7" Type="http://schemas.openxmlformats.org/officeDocument/2006/relationships/hyperlink" Target="https://confluence.esss.lu.se/display/~nataliamilas" TargetMode="External"/><Relationship Id="rId2" Type="http://schemas.openxmlformats.org/officeDocument/2006/relationships/hyperlink" Target="https://confluence.esss.lu.se/display/~alejandrogarcia" TargetMode="External"/><Relationship Id="rId1" Type="http://schemas.openxmlformats.org/officeDocument/2006/relationships/slideLayout" Target="../slideLayouts/slideLayout2.xml"/><Relationship Id="rId6" Type="http://schemas.openxmlformats.org/officeDocument/2006/relationships/hyperlink" Target="https://confluence.esss.lu.se/display/~emanuelelaface" TargetMode="External"/><Relationship Id="rId11" Type="http://schemas.openxmlformats.org/officeDocument/2006/relationships/hyperlink" Target="https://indico.esss.lu.se/event/1280/" TargetMode="External"/><Relationship Id="rId5" Type="http://schemas.openxmlformats.org/officeDocument/2006/relationships/hyperlink" Target="https://confluence.esss.lu.se/display/~saeedhaghtalab" TargetMode="External"/><Relationship Id="rId10" Type="http://schemas.openxmlformats.org/officeDocument/2006/relationships/hyperlink" Target="https://confluence.esss.lu.se/display/~helenboyer" TargetMode="External"/><Relationship Id="rId4" Type="http://schemas.openxmlformats.org/officeDocument/2006/relationships/hyperlink" Target="https://confluence.esss.lu.se/display/~elenadonegani" TargetMode="External"/><Relationship Id="rId9" Type="http://schemas.openxmlformats.org/officeDocument/2006/relationships/hyperlink" Target="https://confluence.esss.lu.se/display/~stuartbirch"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jira.esss.lu.se/browse/NCLPR-235?src=confmacro" TargetMode="External"/><Relationship Id="rId2" Type="http://schemas.openxmlformats.org/officeDocument/2006/relationships/hyperlink" Target="https://jira.esss.lu.se/browse/NCLPR-234?src=confmacro" TargetMode="External"/><Relationship Id="rId1" Type="http://schemas.openxmlformats.org/officeDocument/2006/relationships/slideLayout" Target="../slideLayouts/slideLayout2.xml"/><Relationship Id="rId6" Type="http://schemas.openxmlformats.org/officeDocument/2006/relationships/hyperlink" Target="https://jira.esss.lu.se/browse/NCLPR-238?src=confmacro" TargetMode="External"/><Relationship Id="rId5" Type="http://schemas.openxmlformats.org/officeDocument/2006/relationships/hyperlink" Target="https://jira.esss.lu.se/browse/NCLPR-237?src=confmacro" TargetMode="External"/><Relationship Id="rId4" Type="http://schemas.openxmlformats.org/officeDocument/2006/relationships/hyperlink" Target="https://jira.esss.lu.se/browse/NCLPR-236?src=confmacro"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jira.esss.lu.se/browse/NCLPR-241?src=confmacro" TargetMode="External"/><Relationship Id="rId7" Type="http://schemas.openxmlformats.org/officeDocument/2006/relationships/hyperlink" Target="https://jira.esss.lu.se/browse/NCLPR-245?src=confmacro" TargetMode="External"/><Relationship Id="rId2" Type="http://schemas.openxmlformats.org/officeDocument/2006/relationships/hyperlink" Target="https://jira.esss.lu.se/browse/NCLPR-240?src=confmacro" TargetMode="External"/><Relationship Id="rId1" Type="http://schemas.openxmlformats.org/officeDocument/2006/relationships/slideLayout" Target="../slideLayouts/slideLayout2.xml"/><Relationship Id="rId6" Type="http://schemas.openxmlformats.org/officeDocument/2006/relationships/hyperlink" Target="https://jira.esss.lu.se/browse/NCLPR-244?src=confmacro" TargetMode="External"/><Relationship Id="rId5" Type="http://schemas.openxmlformats.org/officeDocument/2006/relationships/hyperlink" Target="https://jira.esss.lu.se/browse/NCLPR-243?src=confmacro" TargetMode="External"/><Relationship Id="rId4" Type="http://schemas.openxmlformats.org/officeDocument/2006/relationships/hyperlink" Target="https://jira.esss.lu.se/browse/NCLPR-242?src=confmacro"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jira.esss.lu.se/browse/NCLPR-247?src=confmacro" TargetMode="External"/><Relationship Id="rId2" Type="http://schemas.openxmlformats.org/officeDocument/2006/relationships/hyperlink" Target="https://jira.esss.lu.se/browse/NCLPR-246?src=confmacro" TargetMode="External"/><Relationship Id="rId1" Type="http://schemas.openxmlformats.org/officeDocument/2006/relationships/slideLayout" Target="../slideLayouts/slideLayout2.xml"/><Relationship Id="rId6" Type="http://schemas.openxmlformats.org/officeDocument/2006/relationships/hyperlink" Target="https://jira.esss.lu.se/browse/NCLPR-250?src=confmacro" TargetMode="External"/><Relationship Id="rId5" Type="http://schemas.openxmlformats.org/officeDocument/2006/relationships/hyperlink" Target="https://jira.esss.lu.se/browse/NCLPR-249?src=confmacro" TargetMode="External"/><Relationship Id="rId4" Type="http://schemas.openxmlformats.org/officeDocument/2006/relationships/hyperlink" Target="https://jira.esss.lu.se/browse/NCLPR-248?src=confmacro"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jira.esss.lu.se/browse/NCLPR-252?src=confmacro" TargetMode="External"/><Relationship Id="rId2" Type="http://schemas.openxmlformats.org/officeDocument/2006/relationships/hyperlink" Target="https://jira.esss.lu.se/browse/NCLPR-251?src=confmacro" TargetMode="External"/><Relationship Id="rId1" Type="http://schemas.openxmlformats.org/officeDocument/2006/relationships/slideLayout" Target="../slideLayouts/slideLayout2.xml"/><Relationship Id="rId4" Type="http://schemas.openxmlformats.org/officeDocument/2006/relationships/hyperlink" Target="https://jira.esss.lu.se/browse/NCLPR-253?src=confmacro"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17" Type="http://schemas.openxmlformats.org/officeDocument/2006/relationships/tags" Target="../tags/tag249.xml"/><Relationship Id="rId21" Type="http://schemas.openxmlformats.org/officeDocument/2006/relationships/tags" Target="../tags/tag153.xml"/><Relationship Id="rId42" Type="http://schemas.openxmlformats.org/officeDocument/2006/relationships/tags" Target="../tags/tag174.xml"/><Relationship Id="rId63" Type="http://schemas.openxmlformats.org/officeDocument/2006/relationships/tags" Target="../tags/tag195.xml"/><Relationship Id="rId84" Type="http://schemas.openxmlformats.org/officeDocument/2006/relationships/tags" Target="../tags/tag216.xml"/><Relationship Id="rId138" Type="http://schemas.openxmlformats.org/officeDocument/2006/relationships/tags" Target="../tags/tag270.xml"/><Relationship Id="rId159" Type="http://schemas.openxmlformats.org/officeDocument/2006/relationships/tags" Target="../tags/tag291.xml"/><Relationship Id="rId170" Type="http://schemas.openxmlformats.org/officeDocument/2006/relationships/tags" Target="../tags/tag302.xml"/><Relationship Id="rId191" Type="http://schemas.openxmlformats.org/officeDocument/2006/relationships/tags" Target="../tags/tag323.xml"/><Relationship Id="rId205" Type="http://schemas.openxmlformats.org/officeDocument/2006/relationships/tags" Target="../tags/tag337.xml"/><Relationship Id="rId226" Type="http://schemas.openxmlformats.org/officeDocument/2006/relationships/tags" Target="../tags/tag358.xml"/><Relationship Id="rId247" Type="http://schemas.openxmlformats.org/officeDocument/2006/relationships/slideLayout" Target="../slideLayouts/slideLayout6.xml"/><Relationship Id="rId107" Type="http://schemas.openxmlformats.org/officeDocument/2006/relationships/tags" Target="../tags/tag239.xml"/><Relationship Id="rId11" Type="http://schemas.openxmlformats.org/officeDocument/2006/relationships/tags" Target="../tags/tag143.xml"/><Relationship Id="rId32" Type="http://schemas.openxmlformats.org/officeDocument/2006/relationships/tags" Target="../tags/tag164.xml"/><Relationship Id="rId53" Type="http://schemas.openxmlformats.org/officeDocument/2006/relationships/tags" Target="../tags/tag185.xml"/><Relationship Id="rId74" Type="http://schemas.openxmlformats.org/officeDocument/2006/relationships/tags" Target="../tags/tag206.xml"/><Relationship Id="rId128" Type="http://schemas.openxmlformats.org/officeDocument/2006/relationships/tags" Target="../tags/tag260.xml"/><Relationship Id="rId149" Type="http://schemas.openxmlformats.org/officeDocument/2006/relationships/tags" Target="../tags/tag281.xml"/><Relationship Id="rId5" Type="http://schemas.openxmlformats.org/officeDocument/2006/relationships/tags" Target="../tags/tag137.xml"/><Relationship Id="rId95" Type="http://schemas.openxmlformats.org/officeDocument/2006/relationships/tags" Target="../tags/tag227.xml"/><Relationship Id="rId160" Type="http://schemas.openxmlformats.org/officeDocument/2006/relationships/tags" Target="../tags/tag292.xml"/><Relationship Id="rId181" Type="http://schemas.openxmlformats.org/officeDocument/2006/relationships/tags" Target="../tags/tag313.xml"/><Relationship Id="rId216" Type="http://schemas.openxmlformats.org/officeDocument/2006/relationships/tags" Target="../tags/tag348.xml"/><Relationship Id="rId237" Type="http://schemas.openxmlformats.org/officeDocument/2006/relationships/tags" Target="../tags/tag369.xml"/><Relationship Id="rId22" Type="http://schemas.openxmlformats.org/officeDocument/2006/relationships/tags" Target="../tags/tag154.xml"/><Relationship Id="rId43" Type="http://schemas.openxmlformats.org/officeDocument/2006/relationships/tags" Target="../tags/tag175.xml"/><Relationship Id="rId64" Type="http://schemas.openxmlformats.org/officeDocument/2006/relationships/tags" Target="../tags/tag196.xml"/><Relationship Id="rId118" Type="http://schemas.openxmlformats.org/officeDocument/2006/relationships/tags" Target="../tags/tag250.xml"/><Relationship Id="rId139" Type="http://schemas.openxmlformats.org/officeDocument/2006/relationships/tags" Target="../tags/tag271.xml"/><Relationship Id="rId85" Type="http://schemas.openxmlformats.org/officeDocument/2006/relationships/tags" Target="../tags/tag217.xml"/><Relationship Id="rId150" Type="http://schemas.openxmlformats.org/officeDocument/2006/relationships/tags" Target="../tags/tag282.xml"/><Relationship Id="rId171" Type="http://schemas.openxmlformats.org/officeDocument/2006/relationships/tags" Target="../tags/tag303.xml"/><Relationship Id="rId192" Type="http://schemas.openxmlformats.org/officeDocument/2006/relationships/tags" Target="../tags/tag324.xml"/><Relationship Id="rId206" Type="http://schemas.openxmlformats.org/officeDocument/2006/relationships/tags" Target="../tags/tag338.xml"/><Relationship Id="rId227" Type="http://schemas.openxmlformats.org/officeDocument/2006/relationships/tags" Target="../tags/tag359.xml"/><Relationship Id="rId12" Type="http://schemas.openxmlformats.org/officeDocument/2006/relationships/tags" Target="../tags/tag144.xml"/><Relationship Id="rId33" Type="http://schemas.openxmlformats.org/officeDocument/2006/relationships/tags" Target="../tags/tag165.xml"/><Relationship Id="rId108" Type="http://schemas.openxmlformats.org/officeDocument/2006/relationships/tags" Target="../tags/tag240.xml"/><Relationship Id="rId129" Type="http://schemas.openxmlformats.org/officeDocument/2006/relationships/tags" Target="../tags/tag261.xml"/><Relationship Id="rId54" Type="http://schemas.openxmlformats.org/officeDocument/2006/relationships/tags" Target="../tags/tag186.xml"/><Relationship Id="rId75" Type="http://schemas.openxmlformats.org/officeDocument/2006/relationships/tags" Target="../tags/tag207.xml"/><Relationship Id="rId96" Type="http://schemas.openxmlformats.org/officeDocument/2006/relationships/tags" Target="../tags/tag228.xml"/><Relationship Id="rId140" Type="http://schemas.openxmlformats.org/officeDocument/2006/relationships/tags" Target="../tags/tag272.xml"/><Relationship Id="rId161" Type="http://schemas.openxmlformats.org/officeDocument/2006/relationships/tags" Target="../tags/tag293.xml"/><Relationship Id="rId182" Type="http://schemas.openxmlformats.org/officeDocument/2006/relationships/tags" Target="../tags/tag314.xml"/><Relationship Id="rId217" Type="http://schemas.openxmlformats.org/officeDocument/2006/relationships/tags" Target="../tags/tag349.xml"/><Relationship Id="rId6" Type="http://schemas.openxmlformats.org/officeDocument/2006/relationships/tags" Target="../tags/tag138.xml"/><Relationship Id="rId238" Type="http://schemas.openxmlformats.org/officeDocument/2006/relationships/tags" Target="../tags/tag370.xml"/><Relationship Id="rId23" Type="http://schemas.openxmlformats.org/officeDocument/2006/relationships/tags" Target="../tags/tag155.xml"/><Relationship Id="rId119" Type="http://schemas.openxmlformats.org/officeDocument/2006/relationships/tags" Target="../tags/tag251.xml"/><Relationship Id="rId44" Type="http://schemas.openxmlformats.org/officeDocument/2006/relationships/tags" Target="../tags/tag176.xml"/><Relationship Id="rId65" Type="http://schemas.openxmlformats.org/officeDocument/2006/relationships/tags" Target="../tags/tag197.xml"/><Relationship Id="rId86" Type="http://schemas.openxmlformats.org/officeDocument/2006/relationships/tags" Target="../tags/tag218.xml"/><Relationship Id="rId130" Type="http://schemas.openxmlformats.org/officeDocument/2006/relationships/tags" Target="../tags/tag262.xml"/><Relationship Id="rId151" Type="http://schemas.openxmlformats.org/officeDocument/2006/relationships/tags" Target="../tags/tag283.xml"/><Relationship Id="rId172" Type="http://schemas.openxmlformats.org/officeDocument/2006/relationships/tags" Target="../tags/tag304.xml"/><Relationship Id="rId193" Type="http://schemas.openxmlformats.org/officeDocument/2006/relationships/tags" Target="../tags/tag325.xml"/><Relationship Id="rId207" Type="http://schemas.openxmlformats.org/officeDocument/2006/relationships/tags" Target="../tags/tag339.xml"/><Relationship Id="rId228" Type="http://schemas.openxmlformats.org/officeDocument/2006/relationships/tags" Target="../tags/tag360.xml"/><Relationship Id="rId13" Type="http://schemas.openxmlformats.org/officeDocument/2006/relationships/tags" Target="../tags/tag145.xml"/><Relationship Id="rId109" Type="http://schemas.openxmlformats.org/officeDocument/2006/relationships/tags" Target="../tags/tag241.xml"/><Relationship Id="rId34" Type="http://schemas.openxmlformats.org/officeDocument/2006/relationships/tags" Target="../tags/tag166.xml"/><Relationship Id="rId55" Type="http://schemas.openxmlformats.org/officeDocument/2006/relationships/tags" Target="../tags/tag187.xml"/><Relationship Id="rId76" Type="http://schemas.openxmlformats.org/officeDocument/2006/relationships/tags" Target="../tags/tag208.xml"/><Relationship Id="rId97" Type="http://schemas.openxmlformats.org/officeDocument/2006/relationships/tags" Target="../tags/tag229.xml"/><Relationship Id="rId120" Type="http://schemas.openxmlformats.org/officeDocument/2006/relationships/tags" Target="../tags/tag252.xml"/><Relationship Id="rId141" Type="http://schemas.openxmlformats.org/officeDocument/2006/relationships/tags" Target="../tags/tag273.xml"/><Relationship Id="rId7" Type="http://schemas.openxmlformats.org/officeDocument/2006/relationships/tags" Target="../tags/tag139.xml"/><Relationship Id="rId162" Type="http://schemas.openxmlformats.org/officeDocument/2006/relationships/tags" Target="../tags/tag294.xml"/><Relationship Id="rId183" Type="http://schemas.openxmlformats.org/officeDocument/2006/relationships/tags" Target="../tags/tag315.xml"/><Relationship Id="rId218" Type="http://schemas.openxmlformats.org/officeDocument/2006/relationships/tags" Target="../tags/tag350.xml"/><Relationship Id="rId239" Type="http://schemas.openxmlformats.org/officeDocument/2006/relationships/tags" Target="../tags/tag371.xml"/><Relationship Id="rId24" Type="http://schemas.openxmlformats.org/officeDocument/2006/relationships/tags" Target="../tags/tag156.xml"/><Relationship Id="rId45" Type="http://schemas.openxmlformats.org/officeDocument/2006/relationships/tags" Target="../tags/tag177.xml"/><Relationship Id="rId66" Type="http://schemas.openxmlformats.org/officeDocument/2006/relationships/tags" Target="../tags/tag198.xml"/><Relationship Id="rId87" Type="http://schemas.openxmlformats.org/officeDocument/2006/relationships/tags" Target="../tags/tag219.xml"/><Relationship Id="rId110" Type="http://schemas.openxmlformats.org/officeDocument/2006/relationships/tags" Target="../tags/tag242.xml"/><Relationship Id="rId131" Type="http://schemas.openxmlformats.org/officeDocument/2006/relationships/tags" Target="../tags/tag263.xml"/><Relationship Id="rId152" Type="http://schemas.openxmlformats.org/officeDocument/2006/relationships/tags" Target="../tags/tag284.xml"/><Relationship Id="rId173" Type="http://schemas.openxmlformats.org/officeDocument/2006/relationships/tags" Target="../tags/tag305.xml"/><Relationship Id="rId194" Type="http://schemas.openxmlformats.org/officeDocument/2006/relationships/tags" Target="../tags/tag326.xml"/><Relationship Id="rId208" Type="http://schemas.openxmlformats.org/officeDocument/2006/relationships/tags" Target="../tags/tag340.xml"/><Relationship Id="rId229" Type="http://schemas.openxmlformats.org/officeDocument/2006/relationships/tags" Target="../tags/tag361.xml"/><Relationship Id="rId240" Type="http://schemas.openxmlformats.org/officeDocument/2006/relationships/tags" Target="../tags/tag372.xml"/><Relationship Id="rId14" Type="http://schemas.openxmlformats.org/officeDocument/2006/relationships/tags" Target="../tags/tag146.xml"/><Relationship Id="rId35" Type="http://schemas.openxmlformats.org/officeDocument/2006/relationships/tags" Target="../tags/tag167.xml"/><Relationship Id="rId56" Type="http://schemas.openxmlformats.org/officeDocument/2006/relationships/tags" Target="../tags/tag188.xml"/><Relationship Id="rId77" Type="http://schemas.openxmlformats.org/officeDocument/2006/relationships/tags" Target="../tags/tag209.xml"/><Relationship Id="rId100" Type="http://schemas.openxmlformats.org/officeDocument/2006/relationships/tags" Target="../tags/tag232.xml"/><Relationship Id="rId8" Type="http://schemas.openxmlformats.org/officeDocument/2006/relationships/tags" Target="../tags/tag140.xml"/><Relationship Id="rId98" Type="http://schemas.openxmlformats.org/officeDocument/2006/relationships/tags" Target="../tags/tag230.xml"/><Relationship Id="rId121" Type="http://schemas.openxmlformats.org/officeDocument/2006/relationships/tags" Target="../tags/tag253.xml"/><Relationship Id="rId142" Type="http://schemas.openxmlformats.org/officeDocument/2006/relationships/tags" Target="../tags/tag274.xml"/><Relationship Id="rId163" Type="http://schemas.openxmlformats.org/officeDocument/2006/relationships/tags" Target="../tags/tag295.xml"/><Relationship Id="rId184" Type="http://schemas.openxmlformats.org/officeDocument/2006/relationships/tags" Target="../tags/tag316.xml"/><Relationship Id="rId219" Type="http://schemas.openxmlformats.org/officeDocument/2006/relationships/tags" Target="../tags/tag351.xml"/><Relationship Id="rId230" Type="http://schemas.openxmlformats.org/officeDocument/2006/relationships/tags" Target="../tags/tag362.xml"/><Relationship Id="rId25" Type="http://schemas.openxmlformats.org/officeDocument/2006/relationships/tags" Target="../tags/tag157.xml"/><Relationship Id="rId46" Type="http://schemas.openxmlformats.org/officeDocument/2006/relationships/tags" Target="../tags/tag178.xml"/><Relationship Id="rId67" Type="http://schemas.openxmlformats.org/officeDocument/2006/relationships/tags" Target="../tags/tag199.xml"/><Relationship Id="rId88" Type="http://schemas.openxmlformats.org/officeDocument/2006/relationships/tags" Target="../tags/tag220.xml"/><Relationship Id="rId111" Type="http://schemas.openxmlformats.org/officeDocument/2006/relationships/tags" Target="../tags/tag243.xml"/><Relationship Id="rId132" Type="http://schemas.openxmlformats.org/officeDocument/2006/relationships/tags" Target="../tags/tag264.xml"/><Relationship Id="rId153" Type="http://schemas.openxmlformats.org/officeDocument/2006/relationships/tags" Target="../tags/tag285.xml"/><Relationship Id="rId174" Type="http://schemas.openxmlformats.org/officeDocument/2006/relationships/tags" Target="../tags/tag306.xml"/><Relationship Id="rId195" Type="http://schemas.openxmlformats.org/officeDocument/2006/relationships/tags" Target="../tags/tag327.xml"/><Relationship Id="rId209" Type="http://schemas.openxmlformats.org/officeDocument/2006/relationships/tags" Target="../tags/tag341.xml"/><Relationship Id="rId220" Type="http://schemas.openxmlformats.org/officeDocument/2006/relationships/tags" Target="../tags/tag352.xml"/><Relationship Id="rId241" Type="http://schemas.openxmlformats.org/officeDocument/2006/relationships/tags" Target="../tags/tag373.xml"/><Relationship Id="rId15" Type="http://schemas.openxmlformats.org/officeDocument/2006/relationships/tags" Target="../tags/tag147.xml"/><Relationship Id="rId36" Type="http://schemas.openxmlformats.org/officeDocument/2006/relationships/tags" Target="../tags/tag168.xml"/><Relationship Id="rId57" Type="http://schemas.openxmlformats.org/officeDocument/2006/relationships/tags" Target="../tags/tag189.xml"/><Relationship Id="rId10" Type="http://schemas.openxmlformats.org/officeDocument/2006/relationships/tags" Target="../tags/tag142.xml"/><Relationship Id="rId31" Type="http://schemas.openxmlformats.org/officeDocument/2006/relationships/tags" Target="../tags/tag163.xml"/><Relationship Id="rId52" Type="http://schemas.openxmlformats.org/officeDocument/2006/relationships/tags" Target="../tags/tag184.xml"/><Relationship Id="rId73" Type="http://schemas.openxmlformats.org/officeDocument/2006/relationships/tags" Target="../tags/tag205.xml"/><Relationship Id="rId78" Type="http://schemas.openxmlformats.org/officeDocument/2006/relationships/tags" Target="../tags/tag210.xml"/><Relationship Id="rId94" Type="http://schemas.openxmlformats.org/officeDocument/2006/relationships/tags" Target="../tags/tag226.xml"/><Relationship Id="rId99" Type="http://schemas.openxmlformats.org/officeDocument/2006/relationships/tags" Target="../tags/tag231.xml"/><Relationship Id="rId101" Type="http://schemas.openxmlformats.org/officeDocument/2006/relationships/tags" Target="../tags/tag233.xml"/><Relationship Id="rId122" Type="http://schemas.openxmlformats.org/officeDocument/2006/relationships/tags" Target="../tags/tag254.xml"/><Relationship Id="rId143" Type="http://schemas.openxmlformats.org/officeDocument/2006/relationships/tags" Target="../tags/tag275.xml"/><Relationship Id="rId148" Type="http://schemas.openxmlformats.org/officeDocument/2006/relationships/tags" Target="../tags/tag280.xml"/><Relationship Id="rId164" Type="http://schemas.openxmlformats.org/officeDocument/2006/relationships/tags" Target="../tags/tag296.xml"/><Relationship Id="rId169" Type="http://schemas.openxmlformats.org/officeDocument/2006/relationships/tags" Target="../tags/tag301.xml"/><Relationship Id="rId185" Type="http://schemas.openxmlformats.org/officeDocument/2006/relationships/tags" Target="../tags/tag317.xml"/><Relationship Id="rId4" Type="http://schemas.openxmlformats.org/officeDocument/2006/relationships/tags" Target="../tags/tag136.xml"/><Relationship Id="rId9" Type="http://schemas.openxmlformats.org/officeDocument/2006/relationships/tags" Target="../tags/tag141.xml"/><Relationship Id="rId180" Type="http://schemas.openxmlformats.org/officeDocument/2006/relationships/tags" Target="../tags/tag312.xml"/><Relationship Id="rId210" Type="http://schemas.openxmlformats.org/officeDocument/2006/relationships/tags" Target="../tags/tag342.xml"/><Relationship Id="rId215" Type="http://schemas.openxmlformats.org/officeDocument/2006/relationships/tags" Target="../tags/tag347.xml"/><Relationship Id="rId236" Type="http://schemas.openxmlformats.org/officeDocument/2006/relationships/tags" Target="../tags/tag368.xml"/><Relationship Id="rId26" Type="http://schemas.openxmlformats.org/officeDocument/2006/relationships/tags" Target="../tags/tag158.xml"/><Relationship Id="rId231" Type="http://schemas.openxmlformats.org/officeDocument/2006/relationships/tags" Target="../tags/tag363.xml"/><Relationship Id="rId47" Type="http://schemas.openxmlformats.org/officeDocument/2006/relationships/tags" Target="../tags/tag179.xml"/><Relationship Id="rId68" Type="http://schemas.openxmlformats.org/officeDocument/2006/relationships/tags" Target="../tags/tag200.xml"/><Relationship Id="rId89" Type="http://schemas.openxmlformats.org/officeDocument/2006/relationships/tags" Target="../tags/tag221.xml"/><Relationship Id="rId112" Type="http://schemas.openxmlformats.org/officeDocument/2006/relationships/tags" Target="../tags/tag244.xml"/><Relationship Id="rId133" Type="http://schemas.openxmlformats.org/officeDocument/2006/relationships/tags" Target="../tags/tag265.xml"/><Relationship Id="rId154" Type="http://schemas.openxmlformats.org/officeDocument/2006/relationships/tags" Target="../tags/tag286.xml"/><Relationship Id="rId175" Type="http://schemas.openxmlformats.org/officeDocument/2006/relationships/tags" Target="../tags/tag307.xml"/><Relationship Id="rId196" Type="http://schemas.openxmlformats.org/officeDocument/2006/relationships/tags" Target="../tags/tag328.xml"/><Relationship Id="rId200" Type="http://schemas.openxmlformats.org/officeDocument/2006/relationships/tags" Target="../tags/tag332.xml"/><Relationship Id="rId16" Type="http://schemas.openxmlformats.org/officeDocument/2006/relationships/tags" Target="../tags/tag148.xml"/><Relationship Id="rId221" Type="http://schemas.openxmlformats.org/officeDocument/2006/relationships/tags" Target="../tags/tag353.xml"/><Relationship Id="rId242" Type="http://schemas.openxmlformats.org/officeDocument/2006/relationships/tags" Target="../tags/tag374.xml"/><Relationship Id="rId37" Type="http://schemas.openxmlformats.org/officeDocument/2006/relationships/tags" Target="../tags/tag169.xml"/><Relationship Id="rId58" Type="http://schemas.openxmlformats.org/officeDocument/2006/relationships/tags" Target="../tags/tag190.xml"/><Relationship Id="rId79" Type="http://schemas.openxmlformats.org/officeDocument/2006/relationships/tags" Target="../tags/tag211.xml"/><Relationship Id="rId102" Type="http://schemas.openxmlformats.org/officeDocument/2006/relationships/tags" Target="../tags/tag234.xml"/><Relationship Id="rId123" Type="http://schemas.openxmlformats.org/officeDocument/2006/relationships/tags" Target="../tags/tag255.xml"/><Relationship Id="rId144" Type="http://schemas.openxmlformats.org/officeDocument/2006/relationships/tags" Target="../tags/tag276.xml"/><Relationship Id="rId90" Type="http://schemas.openxmlformats.org/officeDocument/2006/relationships/tags" Target="../tags/tag222.xml"/><Relationship Id="rId165" Type="http://schemas.openxmlformats.org/officeDocument/2006/relationships/tags" Target="../tags/tag297.xml"/><Relationship Id="rId186" Type="http://schemas.openxmlformats.org/officeDocument/2006/relationships/tags" Target="../tags/tag318.xml"/><Relationship Id="rId211" Type="http://schemas.openxmlformats.org/officeDocument/2006/relationships/tags" Target="../tags/tag343.xml"/><Relationship Id="rId232" Type="http://schemas.openxmlformats.org/officeDocument/2006/relationships/tags" Target="../tags/tag364.xml"/><Relationship Id="rId27" Type="http://schemas.openxmlformats.org/officeDocument/2006/relationships/tags" Target="../tags/tag159.xml"/><Relationship Id="rId48" Type="http://schemas.openxmlformats.org/officeDocument/2006/relationships/tags" Target="../tags/tag180.xml"/><Relationship Id="rId69" Type="http://schemas.openxmlformats.org/officeDocument/2006/relationships/tags" Target="../tags/tag201.xml"/><Relationship Id="rId113" Type="http://schemas.openxmlformats.org/officeDocument/2006/relationships/tags" Target="../tags/tag245.xml"/><Relationship Id="rId134" Type="http://schemas.openxmlformats.org/officeDocument/2006/relationships/tags" Target="../tags/tag266.xml"/><Relationship Id="rId80" Type="http://schemas.openxmlformats.org/officeDocument/2006/relationships/tags" Target="../tags/tag212.xml"/><Relationship Id="rId155" Type="http://schemas.openxmlformats.org/officeDocument/2006/relationships/tags" Target="../tags/tag287.xml"/><Relationship Id="rId176" Type="http://schemas.openxmlformats.org/officeDocument/2006/relationships/tags" Target="../tags/tag308.xml"/><Relationship Id="rId197" Type="http://schemas.openxmlformats.org/officeDocument/2006/relationships/tags" Target="../tags/tag329.xml"/><Relationship Id="rId201" Type="http://schemas.openxmlformats.org/officeDocument/2006/relationships/tags" Target="../tags/tag333.xml"/><Relationship Id="rId222" Type="http://schemas.openxmlformats.org/officeDocument/2006/relationships/tags" Target="../tags/tag354.xml"/><Relationship Id="rId243" Type="http://schemas.openxmlformats.org/officeDocument/2006/relationships/tags" Target="../tags/tag375.xml"/><Relationship Id="rId17" Type="http://schemas.openxmlformats.org/officeDocument/2006/relationships/tags" Target="../tags/tag149.xml"/><Relationship Id="rId38" Type="http://schemas.openxmlformats.org/officeDocument/2006/relationships/tags" Target="../tags/tag170.xml"/><Relationship Id="rId59" Type="http://schemas.openxmlformats.org/officeDocument/2006/relationships/tags" Target="../tags/tag191.xml"/><Relationship Id="rId103" Type="http://schemas.openxmlformats.org/officeDocument/2006/relationships/tags" Target="../tags/tag235.xml"/><Relationship Id="rId124" Type="http://schemas.openxmlformats.org/officeDocument/2006/relationships/tags" Target="../tags/tag256.xml"/><Relationship Id="rId70" Type="http://schemas.openxmlformats.org/officeDocument/2006/relationships/tags" Target="../tags/tag202.xml"/><Relationship Id="rId91" Type="http://schemas.openxmlformats.org/officeDocument/2006/relationships/tags" Target="../tags/tag223.xml"/><Relationship Id="rId145" Type="http://schemas.openxmlformats.org/officeDocument/2006/relationships/tags" Target="../tags/tag277.xml"/><Relationship Id="rId166" Type="http://schemas.openxmlformats.org/officeDocument/2006/relationships/tags" Target="../tags/tag298.xml"/><Relationship Id="rId187" Type="http://schemas.openxmlformats.org/officeDocument/2006/relationships/tags" Target="../tags/tag319.xml"/><Relationship Id="rId1" Type="http://schemas.openxmlformats.org/officeDocument/2006/relationships/tags" Target="../tags/tag133.xml"/><Relationship Id="rId212" Type="http://schemas.openxmlformats.org/officeDocument/2006/relationships/tags" Target="../tags/tag344.xml"/><Relationship Id="rId233" Type="http://schemas.openxmlformats.org/officeDocument/2006/relationships/tags" Target="../tags/tag365.xml"/><Relationship Id="rId28" Type="http://schemas.openxmlformats.org/officeDocument/2006/relationships/tags" Target="../tags/tag160.xml"/><Relationship Id="rId49" Type="http://schemas.openxmlformats.org/officeDocument/2006/relationships/tags" Target="../tags/tag181.xml"/><Relationship Id="rId114" Type="http://schemas.openxmlformats.org/officeDocument/2006/relationships/tags" Target="../tags/tag246.xml"/><Relationship Id="rId60" Type="http://schemas.openxmlformats.org/officeDocument/2006/relationships/tags" Target="../tags/tag192.xml"/><Relationship Id="rId81" Type="http://schemas.openxmlformats.org/officeDocument/2006/relationships/tags" Target="../tags/tag213.xml"/><Relationship Id="rId135" Type="http://schemas.openxmlformats.org/officeDocument/2006/relationships/tags" Target="../tags/tag267.xml"/><Relationship Id="rId156" Type="http://schemas.openxmlformats.org/officeDocument/2006/relationships/tags" Target="../tags/tag288.xml"/><Relationship Id="rId177" Type="http://schemas.openxmlformats.org/officeDocument/2006/relationships/tags" Target="../tags/tag309.xml"/><Relationship Id="rId198" Type="http://schemas.openxmlformats.org/officeDocument/2006/relationships/tags" Target="../tags/tag330.xml"/><Relationship Id="rId202" Type="http://schemas.openxmlformats.org/officeDocument/2006/relationships/tags" Target="../tags/tag334.xml"/><Relationship Id="rId223" Type="http://schemas.openxmlformats.org/officeDocument/2006/relationships/tags" Target="../tags/tag355.xml"/><Relationship Id="rId244" Type="http://schemas.openxmlformats.org/officeDocument/2006/relationships/tags" Target="../tags/tag376.xml"/><Relationship Id="rId18" Type="http://schemas.openxmlformats.org/officeDocument/2006/relationships/tags" Target="../tags/tag150.xml"/><Relationship Id="rId39" Type="http://schemas.openxmlformats.org/officeDocument/2006/relationships/tags" Target="../tags/tag171.xml"/><Relationship Id="rId50" Type="http://schemas.openxmlformats.org/officeDocument/2006/relationships/tags" Target="../tags/tag182.xml"/><Relationship Id="rId104" Type="http://schemas.openxmlformats.org/officeDocument/2006/relationships/tags" Target="../tags/tag236.xml"/><Relationship Id="rId125" Type="http://schemas.openxmlformats.org/officeDocument/2006/relationships/tags" Target="../tags/tag257.xml"/><Relationship Id="rId146" Type="http://schemas.openxmlformats.org/officeDocument/2006/relationships/tags" Target="../tags/tag278.xml"/><Relationship Id="rId167" Type="http://schemas.openxmlformats.org/officeDocument/2006/relationships/tags" Target="../tags/tag299.xml"/><Relationship Id="rId188" Type="http://schemas.openxmlformats.org/officeDocument/2006/relationships/tags" Target="../tags/tag320.xml"/><Relationship Id="rId71" Type="http://schemas.openxmlformats.org/officeDocument/2006/relationships/tags" Target="../tags/tag203.xml"/><Relationship Id="rId92" Type="http://schemas.openxmlformats.org/officeDocument/2006/relationships/tags" Target="../tags/tag224.xml"/><Relationship Id="rId213" Type="http://schemas.openxmlformats.org/officeDocument/2006/relationships/tags" Target="../tags/tag345.xml"/><Relationship Id="rId234" Type="http://schemas.openxmlformats.org/officeDocument/2006/relationships/tags" Target="../tags/tag366.xml"/><Relationship Id="rId2" Type="http://schemas.openxmlformats.org/officeDocument/2006/relationships/tags" Target="../tags/tag134.xml"/><Relationship Id="rId29" Type="http://schemas.openxmlformats.org/officeDocument/2006/relationships/tags" Target="../tags/tag161.xml"/><Relationship Id="rId40" Type="http://schemas.openxmlformats.org/officeDocument/2006/relationships/tags" Target="../tags/tag172.xml"/><Relationship Id="rId115" Type="http://schemas.openxmlformats.org/officeDocument/2006/relationships/tags" Target="../tags/tag247.xml"/><Relationship Id="rId136" Type="http://schemas.openxmlformats.org/officeDocument/2006/relationships/tags" Target="../tags/tag268.xml"/><Relationship Id="rId157" Type="http://schemas.openxmlformats.org/officeDocument/2006/relationships/tags" Target="../tags/tag289.xml"/><Relationship Id="rId178" Type="http://schemas.openxmlformats.org/officeDocument/2006/relationships/tags" Target="../tags/tag310.xml"/><Relationship Id="rId61" Type="http://schemas.openxmlformats.org/officeDocument/2006/relationships/tags" Target="../tags/tag193.xml"/><Relationship Id="rId82" Type="http://schemas.openxmlformats.org/officeDocument/2006/relationships/tags" Target="../tags/tag214.xml"/><Relationship Id="rId199" Type="http://schemas.openxmlformats.org/officeDocument/2006/relationships/tags" Target="../tags/tag331.xml"/><Relationship Id="rId203" Type="http://schemas.openxmlformats.org/officeDocument/2006/relationships/tags" Target="../tags/tag335.xml"/><Relationship Id="rId19" Type="http://schemas.openxmlformats.org/officeDocument/2006/relationships/tags" Target="../tags/tag151.xml"/><Relationship Id="rId224" Type="http://schemas.openxmlformats.org/officeDocument/2006/relationships/tags" Target="../tags/tag356.xml"/><Relationship Id="rId245" Type="http://schemas.openxmlformats.org/officeDocument/2006/relationships/tags" Target="../tags/tag377.xml"/><Relationship Id="rId30" Type="http://schemas.openxmlformats.org/officeDocument/2006/relationships/tags" Target="../tags/tag162.xml"/><Relationship Id="rId105" Type="http://schemas.openxmlformats.org/officeDocument/2006/relationships/tags" Target="../tags/tag237.xml"/><Relationship Id="rId126" Type="http://schemas.openxmlformats.org/officeDocument/2006/relationships/tags" Target="../tags/tag258.xml"/><Relationship Id="rId147" Type="http://schemas.openxmlformats.org/officeDocument/2006/relationships/tags" Target="../tags/tag279.xml"/><Relationship Id="rId168" Type="http://schemas.openxmlformats.org/officeDocument/2006/relationships/tags" Target="../tags/tag300.xml"/><Relationship Id="rId51" Type="http://schemas.openxmlformats.org/officeDocument/2006/relationships/tags" Target="../tags/tag183.xml"/><Relationship Id="rId72" Type="http://schemas.openxmlformats.org/officeDocument/2006/relationships/tags" Target="../tags/tag204.xml"/><Relationship Id="rId93" Type="http://schemas.openxmlformats.org/officeDocument/2006/relationships/tags" Target="../tags/tag225.xml"/><Relationship Id="rId189" Type="http://schemas.openxmlformats.org/officeDocument/2006/relationships/tags" Target="../tags/tag321.xml"/><Relationship Id="rId3" Type="http://schemas.openxmlformats.org/officeDocument/2006/relationships/tags" Target="../tags/tag135.xml"/><Relationship Id="rId214" Type="http://schemas.openxmlformats.org/officeDocument/2006/relationships/tags" Target="../tags/tag346.xml"/><Relationship Id="rId235" Type="http://schemas.openxmlformats.org/officeDocument/2006/relationships/tags" Target="../tags/tag367.xml"/><Relationship Id="rId116" Type="http://schemas.openxmlformats.org/officeDocument/2006/relationships/tags" Target="../tags/tag248.xml"/><Relationship Id="rId137" Type="http://schemas.openxmlformats.org/officeDocument/2006/relationships/tags" Target="../tags/tag269.xml"/><Relationship Id="rId158" Type="http://schemas.openxmlformats.org/officeDocument/2006/relationships/tags" Target="../tags/tag290.xml"/><Relationship Id="rId20" Type="http://schemas.openxmlformats.org/officeDocument/2006/relationships/tags" Target="../tags/tag152.xml"/><Relationship Id="rId41" Type="http://schemas.openxmlformats.org/officeDocument/2006/relationships/tags" Target="../tags/tag173.xml"/><Relationship Id="rId62" Type="http://schemas.openxmlformats.org/officeDocument/2006/relationships/tags" Target="../tags/tag194.xml"/><Relationship Id="rId83" Type="http://schemas.openxmlformats.org/officeDocument/2006/relationships/tags" Target="../tags/tag215.xml"/><Relationship Id="rId179" Type="http://schemas.openxmlformats.org/officeDocument/2006/relationships/tags" Target="../tags/tag311.xml"/><Relationship Id="rId190" Type="http://schemas.openxmlformats.org/officeDocument/2006/relationships/tags" Target="../tags/tag322.xml"/><Relationship Id="rId204" Type="http://schemas.openxmlformats.org/officeDocument/2006/relationships/tags" Target="../tags/tag336.xml"/><Relationship Id="rId225" Type="http://schemas.openxmlformats.org/officeDocument/2006/relationships/tags" Target="../tags/tag357.xml"/><Relationship Id="rId246" Type="http://schemas.openxmlformats.org/officeDocument/2006/relationships/tags" Target="../tags/tag378.xml"/><Relationship Id="rId106" Type="http://schemas.openxmlformats.org/officeDocument/2006/relationships/tags" Target="../tags/tag238.xml"/><Relationship Id="rId127" Type="http://schemas.openxmlformats.org/officeDocument/2006/relationships/tags" Target="../tags/tag259.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6" Type="http://schemas.openxmlformats.org/officeDocument/2006/relationships/tags" Target="../tags/tag26.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tags" Target="../tags/tag58.xml"/><Relationship Id="rId66" Type="http://schemas.openxmlformats.org/officeDocument/2006/relationships/tags" Target="../tags/tag66.xml"/><Relationship Id="rId74" Type="http://schemas.openxmlformats.org/officeDocument/2006/relationships/slideLayout" Target="../slideLayouts/slideLayout2.xml"/><Relationship Id="rId5" Type="http://schemas.openxmlformats.org/officeDocument/2006/relationships/tags" Target="../tags/tag5.xml"/><Relationship Id="rId61" Type="http://schemas.openxmlformats.org/officeDocument/2006/relationships/tags" Target="../tags/tag61.xml"/><Relationship Id="rId19" Type="http://schemas.openxmlformats.org/officeDocument/2006/relationships/tags" Target="../tags/tag1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tags" Target="../tags/tag64.xml"/><Relationship Id="rId69" Type="http://schemas.openxmlformats.org/officeDocument/2006/relationships/tags" Target="../tags/tag69.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 Type="http://schemas.openxmlformats.org/officeDocument/2006/relationships/tags" Target="../tags/tag7.xml"/><Relationship Id="rId71" Type="http://schemas.openxmlformats.org/officeDocument/2006/relationships/tags" Target="../tags/tag71.xml"/></Relationships>
</file>

<file path=ppt/slides/_rels/slide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2CE98-D5A2-0648-AD18-116338EADBE6}"/>
              </a:ext>
            </a:extLst>
          </p:cNvPr>
          <p:cNvSpPr>
            <a:spLocks noGrp="1"/>
          </p:cNvSpPr>
          <p:nvPr>
            <p:ph type="ctrTitle"/>
          </p:nvPr>
        </p:nvSpPr>
        <p:spPr/>
        <p:txBody>
          <a:bodyPr>
            <a:normAutofit/>
          </a:bodyPr>
          <a:lstStyle/>
          <a:p>
            <a:pPr algn="ctr" defTabSz="315314"/>
            <a:r>
              <a:rPr lang="en-GB" sz="4000" b="1" dirty="0">
                <a:solidFill>
                  <a:srgbClr val="FFFFFF"/>
                </a:solidFill>
              </a:rPr>
              <a:t>NCL Commissioning – Current Status and Plans</a:t>
            </a:r>
            <a:endParaRPr lang="sv-SE" dirty="0"/>
          </a:p>
        </p:txBody>
      </p:sp>
      <p:sp>
        <p:nvSpPr>
          <p:cNvPr id="3" name="Subtitle 2">
            <a:extLst>
              <a:ext uri="{FF2B5EF4-FFF2-40B4-BE49-F238E27FC236}">
                <a16:creationId xmlns:a16="http://schemas.microsoft.com/office/drawing/2014/main" id="{6547BB3A-0D99-9D43-ADAF-EC7E12B7F5FA}"/>
              </a:ext>
            </a:extLst>
          </p:cNvPr>
          <p:cNvSpPr>
            <a:spLocks noGrp="1"/>
          </p:cNvSpPr>
          <p:nvPr>
            <p:ph type="subTitle" idx="1"/>
          </p:nvPr>
        </p:nvSpPr>
        <p:spPr/>
        <p:txBody>
          <a:bodyPr>
            <a:normAutofit/>
          </a:bodyPr>
          <a:lstStyle/>
          <a:p>
            <a:pPr defTabSz="315314"/>
            <a:endParaRPr lang="en-GB" sz="2400" b="1" dirty="0">
              <a:solidFill>
                <a:prstClr val="white"/>
              </a:solidFill>
            </a:endParaRPr>
          </a:p>
          <a:p>
            <a:pPr defTabSz="315314"/>
            <a:r>
              <a:rPr lang="sv-SE" sz="1800" dirty="0">
                <a:solidFill>
                  <a:srgbClr val="FFFFFF"/>
                </a:solidFill>
              </a:rPr>
              <a:t>Ciprian Plostinar </a:t>
            </a:r>
          </a:p>
          <a:p>
            <a:pPr defTabSz="315314"/>
            <a:r>
              <a:rPr lang="en-US" sz="1600" dirty="0">
                <a:solidFill>
                  <a:srgbClr val="FFFFFF"/>
                </a:solidFill>
              </a:rPr>
              <a:t>Testing and Commissioning Manager</a:t>
            </a:r>
            <a:endParaRPr lang="en-US" sz="1200" dirty="0">
              <a:solidFill>
                <a:prstClr val="white"/>
              </a:solidFill>
            </a:endParaRPr>
          </a:p>
          <a:p>
            <a:pPr defTabSz="315314"/>
            <a:r>
              <a:rPr lang="en-GB" sz="1400" dirty="0">
                <a:solidFill>
                  <a:srgbClr val="FFFFFF"/>
                </a:solidFill>
              </a:rPr>
              <a:t>European Spallation Source ERIC</a:t>
            </a:r>
          </a:p>
          <a:p>
            <a:pPr defTabSz="315314"/>
            <a:r>
              <a:rPr lang="en-GB" sz="1400" dirty="0">
                <a:solidFill>
                  <a:srgbClr val="FFFFFF"/>
                </a:solidFill>
              </a:rPr>
              <a:t>29 January 2020</a:t>
            </a:r>
            <a:endParaRPr lang="en-GB" sz="1200" dirty="0">
              <a:solidFill>
                <a:srgbClr val="FFFFFF"/>
              </a:solidFill>
            </a:endParaRPr>
          </a:p>
          <a:p>
            <a:endParaRPr lang="sv-SE" dirty="0"/>
          </a:p>
        </p:txBody>
      </p:sp>
    </p:spTree>
    <p:extLst>
      <p:ext uri="{BB962C8B-B14F-4D97-AF65-F5344CB8AC3E}">
        <p14:creationId xmlns:p14="http://schemas.microsoft.com/office/powerpoint/2010/main" val="3263847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5E78-A578-6247-BDAD-CC7C5953D82A}"/>
              </a:ext>
            </a:extLst>
          </p:cNvPr>
          <p:cNvSpPr>
            <a:spLocks noGrp="1"/>
          </p:cNvSpPr>
          <p:nvPr>
            <p:ph type="title"/>
          </p:nvPr>
        </p:nvSpPr>
        <p:spPr/>
        <p:txBody>
          <a:bodyPr/>
          <a:lstStyle/>
          <a:p>
            <a:r>
              <a:rPr lang="en-GB" dirty="0"/>
              <a:t>SRR2 Timeline</a:t>
            </a:r>
          </a:p>
        </p:txBody>
      </p:sp>
      <p:sp>
        <p:nvSpPr>
          <p:cNvPr id="4" name="Slide Number Placeholder 3">
            <a:extLst>
              <a:ext uri="{FF2B5EF4-FFF2-40B4-BE49-F238E27FC236}">
                <a16:creationId xmlns:a16="http://schemas.microsoft.com/office/drawing/2014/main" id="{98D713B4-DFE9-0C49-BBEE-A55C67D67121}"/>
              </a:ext>
            </a:extLst>
          </p:cNvPr>
          <p:cNvSpPr>
            <a:spLocks noGrp="1"/>
          </p:cNvSpPr>
          <p:nvPr>
            <p:ph type="sldNum" sz="quarter" idx="12"/>
          </p:nvPr>
        </p:nvSpPr>
        <p:spPr/>
        <p:txBody>
          <a:bodyPr/>
          <a:lstStyle/>
          <a:p>
            <a:fld id="{551115BC-487E-4422-894C-CB7CD3E79223}" type="slidenum">
              <a:rPr lang="en-GB" smtClean="0"/>
              <a:pPr/>
              <a:t>10</a:t>
            </a:fld>
            <a:endParaRPr lang="en-GB"/>
          </a:p>
        </p:txBody>
      </p:sp>
      <p:grpSp>
        <p:nvGrpSpPr>
          <p:cNvPr id="3" name="Group 2">
            <a:extLst>
              <a:ext uri="{FF2B5EF4-FFF2-40B4-BE49-F238E27FC236}">
                <a16:creationId xmlns:a16="http://schemas.microsoft.com/office/drawing/2014/main" id="{ED6ECB91-3327-724F-B29A-629B20D9859A}"/>
              </a:ext>
            </a:extLst>
          </p:cNvPr>
          <p:cNvGrpSpPr/>
          <p:nvPr/>
        </p:nvGrpSpPr>
        <p:grpSpPr>
          <a:xfrm>
            <a:off x="844465" y="2091944"/>
            <a:ext cx="11081731" cy="3343656"/>
            <a:chOff x="844465" y="2091944"/>
            <a:chExt cx="11081731" cy="3343656"/>
          </a:xfrm>
        </p:grpSpPr>
        <p:sp>
          <p:nvSpPr>
            <p:cNvPr id="63" name="OTLSHAPE_TB_00000000000000000000000000000000_RightEndCaps">
              <a:extLst>
                <a:ext uri="{FF2B5EF4-FFF2-40B4-BE49-F238E27FC236}">
                  <a16:creationId xmlns:a16="http://schemas.microsoft.com/office/drawing/2014/main" id="{E9199445-0E0E-1A44-98F5-9AF3C068CEDB}"/>
                </a:ext>
              </a:extLst>
            </p:cNvPr>
            <p:cNvSpPr txBox="1"/>
            <p:nvPr>
              <p:custDataLst>
                <p:tags r:id="rId1"/>
              </p:custDataLst>
            </p:nvPr>
          </p:nvSpPr>
          <p:spPr>
            <a:xfrm>
              <a:off x="11474534" y="3098969"/>
              <a:ext cx="451662" cy="279061"/>
            </a:xfrm>
            <a:prstGeom prst="rect">
              <a:avLst/>
            </a:prstGeom>
            <a:noFill/>
          </p:spPr>
          <p:txBody>
            <a:bodyPr vert="horz" wrap="none" lIns="0" tIns="0" rIns="0" bIns="0" rtlCol="0" anchor="ctr" anchorCtr="0">
              <a:spAutoFit/>
            </a:bodyPr>
            <a:lstStyle/>
            <a:p>
              <a:pPr algn="ctr"/>
              <a:r>
                <a:rPr lang="en-GB" b="1" spc="-38">
                  <a:solidFill>
                    <a:schemeClr val="accent2"/>
                  </a:solidFill>
                  <a:latin typeface="Calibri" panose="020F0502020204030204" pitchFamily="34" charset="0"/>
                </a:rPr>
                <a:t>2020</a:t>
              </a:r>
            </a:p>
          </p:txBody>
        </p:sp>
        <p:cxnSp>
          <p:nvCxnSpPr>
            <p:cNvPr id="64" name="OTLSHAPE_M_7cc8cdcf84674f44b75221549bad1f98_Connector1">
              <a:extLst>
                <a:ext uri="{FF2B5EF4-FFF2-40B4-BE49-F238E27FC236}">
                  <a16:creationId xmlns:a16="http://schemas.microsoft.com/office/drawing/2014/main" id="{9591B2D1-DE2B-294A-ADDE-25620C1AED6C}"/>
                </a:ext>
              </a:extLst>
            </p:cNvPr>
            <p:cNvCxnSpPr/>
            <p:nvPr>
              <p:custDataLst>
                <p:tags r:id="rId2"/>
              </p:custDataLst>
            </p:nvPr>
          </p:nvCxnSpPr>
          <p:spPr>
            <a:xfrm>
              <a:off x="9521102" y="2689691"/>
              <a:ext cx="0" cy="358309"/>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OTLSHAPE_M_25c1972ce4164456a75acf1712a734fe_Connector1">
              <a:extLst>
                <a:ext uri="{FF2B5EF4-FFF2-40B4-BE49-F238E27FC236}">
                  <a16:creationId xmlns:a16="http://schemas.microsoft.com/office/drawing/2014/main" id="{0C1E5991-5487-F14F-9B17-DC0169AD8BFE}"/>
                </a:ext>
              </a:extLst>
            </p:cNvPr>
            <p:cNvCxnSpPr/>
            <p:nvPr>
              <p:custDataLst>
                <p:tags r:id="rId3"/>
              </p:custDataLst>
            </p:nvPr>
          </p:nvCxnSpPr>
          <p:spPr>
            <a:xfrm>
              <a:off x="6408092" y="2689691"/>
              <a:ext cx="0" cy="358309"/>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OTLSHAPE_M_9a7188a0f32141eeb9322d6b23b76b7f_Connector1">
              <a:extLst>
                <a:ext uri="{FF2B5EF4-FFF2-40B4-BE49-F238E27FC236}">
                  <a16:creationId xmlns:a16="http://schemas.microsoft.com/office/drawing/2014/main" id="{BCA1FF7E-E1BD-5B40-B202-CFF1CF4B7661}"/>
                </a:ext>
              </a:extLst>
            </p:cNvPr>
            <p:cNvCxnSpPr/>
            <p:nvPr>
              <p:custDataLst>
                <p:tags r:id="rId4"/>
              </p:custDataLst>
            </p:nvPr>
          </p:nvCxnSpPr>
          <p:spPr>
            <a:xfrm>
              <a:off x="6018966" y="2404872"/>
              <a:ext cx="0" cy="643128"/>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OTLSHAPE_M_ad6f1663311449529dfc7d06897013c9_Connector1">
              <a:extLst>
                <a:ext uri="{FF2B5EF4-FFF2-40B4-BE49-F238E27FC236}">
                  <a16:creationId xmlns:a16="http://schemas.microsoft.com/office/drawing/2014/main" id="{A70152C1-0B92-4E4F-8C59-1AF5E51D4838}"/>
                </a:ext>
              </a:extLst>
            </p:cNvPr>
            <p:cNvCxnSpPr/>
            <p:nvPr>
              <p:custDataLst>
                <p:tags r:id="rId5"/>
              </p:custDataLst>
            </p:nvPr>
          </p:nvCxnSpPr>
          <p:spPr>
            <a:xfrm>
              <a:off x="5240714" y="2120053"/>
              <a:ext cx="0" cy="927947"/>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8" name="OTLSHAPE_TB_00000000000000000000000000000000_ScaleContainer">
              <a:extLst>
                <a:ext uri="{FF2B5EF4-FFF2-40B4-BE49-F238E27FC236}">
                  <a16:creationId xmlns:a16="http://schemas.microsoft.com/office/drawing/2014/main" id="{3B56D4AB-1830-4044-B57A-D5A4630C6A39}"/>
                </a:ext>
              </a:extLst>
            </p:cNvPr>
            <p:cNvSpPr/>
            <p:nvPr>
              <p:custDataLst>
                <p:tags r:id="rId6"/>
              </p:custDataLst>
            </p:nvPr>
          </p:nvSpPr>
          <p:spPr>
            <a:xfrm>
              <a:off x="844465" y="3048000"/>
              <a:ext cx="10515600" cy="381000"/>
            </a:xfrm>
            <a:prstGeom prst="roundRect">
              <a:avLst>
                <a:gd name="adj" fmla="val 100000"/>
              </a:avLst>
            </a:prstGeom>
            <a:gradFill flip="none" rotWithShape="1">
              <a:gsLst>
                <a:gs pos="0">
                  <a:srgbClr val="44546A"/>
                </a:gs>
                <a:gs pos="100000">
                  <a:srgbClr val="44546A"/>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TLSHAPE_TB_00000000000000000000000000000000_ElapsedTime">
              <a:extLst>
                <a:ext uri="{FF2B5EF4-FFF2-40B4-BE49-F238E27FC236}">
                  <a16:creationId xmlns:a16="http://schemas.microsoft.com/office/drawing/2014/main" id="{C865C6DA-AF18-7445-B6A4-60771EB522F6}"/>
                </a:ext>
              </a:extLst>
            </p:cNvPr>
            <p:cNvSpPr/>
            <p:nvPr>
              <p:custDataLst>
                <p:tags r:id="rId7"/>
              </p:custDataLst>
            </p:nvPr>
          </p:nvSpPr>
          <p:spPr>
            <a:xfrm>
              <a:off x="844465" y="3048000"/>
              <a:ext cx="977900" cy="381000"/>
            </a:xfrm>
            <a:prstGeom prst="roundRect">
              <a:avLst>
                <a:gd name="adj" fmla="val 10000000"/>
              </a:avLst>
            </a:prstGeom>
            <a:solidFill>
              <a:srgbClr val="FF0000">
                <a:alpha val="30196"/>
              </a:srgbClr>
            </a:solidFill>
            <a:ln w="12700" cap="flat" cmpd="sng" algn="ctr">
              <a:noFill/>
              <a:prstDash val="solid"/>
              <a:miter lim="800000"/>
            </a:ln>
            <a:effectLst/>
            <a:scene3d>
              <a:camera prst="orthographicFront"/>
              <a:lightRig rig="threePt" dir="t"/>
            </a:scene3d>
            <a:sp3d>
              <a:bevelT w="12700" h="139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TLSHAPE_TB_00000000000000000000000000000000_TimescaleInterval1">
              <a:extLst>
                <a:ext uri="{FF2B5EF4-FFF2-40B4-BE49-F238E27FC236}">
                  <a16:creationId xmlns:a16="http://schemas.microsoft.com/office/drawing/2014/main" id="{89D467A8-1B34-214A-8B29-CF4A358F719F}"/>
                </a:ext>
              </a:extLst>
            </p:cNvPr>
            <p:cNvSpPr txBox="1"/>
            <p:nvPr>
              <p:custDataLst>
                <p:tags r:id="rId8"/>
              </p:custDataLst>
            </p:nvPr>
          </p:nvSpPr>
          <p:spPr>
            <a:xfrm>
              <a:off x="1073065" y="3145473"/>
              <a:ext cx="203200" cy="186055"/>
            </a:xfrm>
            <a:prstGeom prst="rect">
              <a:avLst/>
            </a:prstGeom>
            <a:noFill/>
          </p:spPr>
          <p:txBody>
            <a:bodyPr vert="horz" wrap="none" lIns="0" tIns="0" rIns="0" bIns="0" rtlCol="0" anchor="ctr" anchorCtr="0">
              <a:noAutofit/>
            </a:bodyPr>
            <a:lstStyle/>
            <a:p>
              <a:r>
                <a:rPr lang="en-GB" sz="1200" spc="-20">
                  <a:solidFill>
                    <a:schemeClr val="lt1"/>
                  </a:solidFill>
                  <a:latin typeface="Calibri" panose="020F0502020204030204" pitchFamily="34" charset="0"/>
                </a:rPr>
                <a:t>Jan</a:t>
              </a:r>
            </a:p>
          </p:txBody>
        </p:sp>
        <p:sp>
          <p:nvSpPr>
            <p:cNvPr id="71" name="OTLSHAPE_TB_00000000000000000000000000000000_TimescaleInterval2">
              <a:extLst>
                <a:ext uri="{FF2B5EF4-FFF2-40B4-BE49-F238E27FC236}">
                  <a16:creationId xmlns:a16="http://schemas.microsoft.com/office/drawing/2014/main" id="{23C0F81C-B331-A94E-915C-01874B376828}"/>
                </a:ext>
              </a:extLst>
            </p:cNvPr>
            <p:cNvSpPr txBox="1"/>
            <p:nvPr>
              <p:custDataLst>
                <p:tags r:id="rId9"/>
              </p:custDataLst>
            </p:nvPr>
          </p:nvSpPr>
          <p:spPr>
            <a:xfrm>
              <a:off x="1934702" y="3145473"/>
              <a:ext cx="219227" cy="186055"/>
            </a:xfrm>
            <a:prstGeom prst="rect">
              <a:avLst/>
            </a:prstGeom>
            <a:noFill/>
          </p:spPr>
          <p:txBody>
            <a:bodyPr vert="horz" wrap="none" lIns="0" tIns="0" rIns="0" bIns="0" rtlCol="0" anchor="ctr" anchorCtr="0">
              <a:noAutofit/>
            </a:bodyPr>
            <a:lstStyle/>
            <a:p>
              <a:r>
                <a:rPr lang="en-GB" sz="1200" spc="-18">
                  <a:solidFill>
                    <a:schemeClr val="lt1"/>
                  </a:solidFill>
                  <a:latin typeface="Calibri" panose="020F0502020204030204" pitchFamily="34" charset="0"/>
                </a:rPr>
                <a:t>Feb</a:t>
              </a:r>
            </a:p>
          </p:txBody>
        </p:sp>
        <p:sp>
          <p:nvSpPr>
            <p:cNvPr id="72" name="OTLSHAPE_TB_00000000000000000000000000000000_TimescaleInterval3">
              <a:extLst>
                <a:ext uri="{FF2B5EF4-FFF2-40B4-BE49-F238E27FC236}">
                  <a16:creationId xmlns:a16="http://schemas.microsoft.com/office/drawing/2014/main" id="{E8696484-E9EB-5941-8BC1-839E12CC1259}"/>
                </a:ext>
              </a:extLst>
            </p:cNvPr>
            <p:cNvSpPr txBox="1"/>
            <p:nvPr>
              <p:custDataLst>
                <p:tags r:id="rId10"/>
              </p:custDataLst>
            </p:nvPr>
          </p:nvSpPr>
          <p:spPr>
            <a:xfrm>
              <a:off x="2740749" y="3145473"/>
              <a:ext cx="255776" cy="186055"/>
            </a:xfrm>
            <a:prstGeom prst="rect">
              <a:avLst/>
            </a:prstGeom>
            <a:noFill/>
          </p:spPr>
          <p:txBody>
            <a:bodyPr vert="horz" wrap="none" lIns="0" tIns="0" rIns="0" bIns="0" rtlCol="0" anchor="ctr" anchorCtr="0">
              <a:noAutofit/>
            </a:bodyPr>
            <a:lstStyle/>
            <a:p>
              <a:r>
                <a:rPr lang="en-GB" sz="1200" spc="-18">
                  <a:solidFill>
                    <a:schemeClr val="lt1"/>
                  </a:solidFill>
                  <a:latin typeface="Calibri" panose="020F0502020204030204" pitchFamily="34" charset="0"/>
                </a:rPr>
                <a:t>Mar</a:t>
              </a:r>
            </a:p>
          </p:txBody>
        </p:sp>
        <p:sp>
          <p:nvSpPr>
            <p:cNvPr id="73" name="OTLSHAPE_TB_00000000000000000000000000000000_TimescaleInterval4">
              <a:extLst>
                <a:ext uri="{FF2B5EF4-FFF2-40B4-BE49-F238E27FC236}">
                  <a16:creationId xmlns:a16="http://schemas.microsoft.com/office/drawing/2014/main" id="{E9ED2B27-A2C8-2F4A-BC51-E56D060F6572}"/>
                </a:ext>
              </a:extLst>
            </p:cNvPr>
            <p:cNvSpPr txBox="1"/>
            <p:nvPr>
              <p:custDataLst>
                <p:tags r:id="rId11"/>
              </p:custDataLst>
            </p:nvPr>
          </p:nvSpPr>
          <p:spPr>
            <a:xfrm>
              <a:off x="3602386" y="3145473"/>
              <a:ext cx="219740" cy="186055"/>
            </a:xfrm>
            <a:prstGeom prst="rect">
              <a:avLst/>
            </a:prstGeom>
            <a:noFill/>
          </p:spPr>
          <p:txBody>
            <a:bodyPr vert="horz" wrap="none" lIns="0" tIns="0" rIns="0" bIns="0" rtlCol="0" anchor="ctr" anchorCtr="0">
              <a:noAutofit/>
            </a:bodyPr>
            <a:lstStyle/>
            <a:p>
              <a:r>
                <a:rPr lang="en-GB" sz="1200" spc="-18">
                  <a:solidFill>
                    <a:schemeClr val="lt1"/>
                  </a:solidFill>
                  <a:latin typeface="Calibri" panose="020F0502020204030204" pitchFamily="34" charset="0"/>
                </a:rPr>
                <a:t>Apr</a:t>
              </a:r>
            </a:p>
          </p:txBody>
        </p:sp>
        <p:sp>
          <p:nvSpPr>
            <p:cNvPr id="74" name="OTLSHAPE_TB_00000000000000000000000000000000_TimescaleInterval5">
              <a:extLst>
                <a:ext uri="{FF2B5EF4-FFF2-40B4-BE49-F238E27FC236}">
                  <a16:creationId xmlns:a16="http://schemas.microsoft.com/office/drawing/2014/main" id="{E639B99A-0A3A-2249-A566-B5DFD87292AD}"/>
                </a:ext>
              </a:extLst>
            </p:cNvPr>
            <p:cNvSpPr txBox="1"/>
            <p:nvPr>
              <p:custDataLst>
                <p:tags r:id="rId12"/>
              </p:custDataLst>
            </p:nvPr>
          </p:nvSpPr>
          <p:spPr>
            <a:xfrm>
              <a:off x="4436227" y="3145473"/>
              <a:ext cx="268150" cy="186055"/>
            </a:xfrm>
            <a:prstGeom prst="rect">
              <a:avLst/>
            </a:prstGeom>
            <a:noFill/>
          </p:spPr>
          <p:txBody>
            <a:bodyPr vert="horz" wrap="none" lIns="0" tIns="0" rIns="0" bIns="0" rtlCol="0" anchor="ctr" anchorCtr="0">
              <a:noAutofit/>
            </a:bodyPr>
            <a:lstStyle/>
            <a:p>
              <a:r>
                <a:rPr lang="en-GB" sz="1200" spc="-18" dirty="0">
                  <a:solidFill>
                    <a:schemeClr val="lt1"/>
                  </a:solidFill>
                  <a:latin typeface="Calibri" panose="020F0502020204030204" pitchFamily="34" charset="0"/>
                </a:rPr>
                <a:t>May</a:t>
              </a:r>
            </a:p>
          </p:txBody>
        </p:sp>
        <p:sp>
          <p:nvSpPr>
            <p:cNvPr id="75" name="OTLSHAPE_TB_00000000000000000000000000000000_TimescaleInterval6">
              <a:extLst>
                <a:ext uri="{FF2B5EF4-FFF2-40B4-BE49-F238E27FC236}">
                  <a16:creationId xmlns:a16="http://schemas.microsoft.com/office/drawing/2014/main" id="{B4BFD54F-516F-714D-B319-C6E8A63FE4E9}"/>
                </a:ext>
              </a:extLst>
            </p:cNvPr>
            <p:cNvSpPr txBox="1"/>
            <p:nvPr>
              <p:custDataLst>
                <p:tags r:id="rId13"/>
              </p:custDataLst>
            </p:nvPr>
          </p:nvSpPr>
          <p:spPr>
            <a:xfrm>
              <a:off x="5297864" y="3145473"/>
              <a:ext cx="206916" cy="186055"/>
            </a:xfrm>
            <a:prstGeom prst="rect">
              <a:avLst/>
            </a:prstGeom>
            <a:noFill/>
          </p:spPr>
          <p:txBody>
            <a:bodyPr vert="horz" wrap="none" lIns="0" tIns="0" rIns="0" bIns="0" rtlCol="0" anchor="ctr" anchorCtr="0">
              <a:noAutofit/>
            </a:bodyPr>
            <a:lstStyle/>
            <a:p>
              <a:r>
                <a:rPr lang="en-GB" sz="1200" spc="-18">
                  <a:solidFill>
                    <a:schemeClr val="lt1"/>
                  </a:solidFill>
                  <a:latin typeface="Calibri" panose="020F0502020204030204" pitchFamily="34" charset="0"/>
                </a:rPr>
                <a:t>Jun</a:t>
              </a:r>
            </a:p>
          </p:txBody>
        </p:sp>
        <p:sp>
          <p:nvSpPr>
            <p:cNvPr id="76" name="OTLSHAPE_TB_00000000000000000000000000000000_TimescaleInterval7">
              <a:extLst>
                <a:ext uri="{FF2B5EF4-FFF2-40B4-BE49-F238E27FC236}">
                  <a16:creationId xmlns:a16="http://schemas.microsoft.com/office/drawing/2014/main" id="{7EEA930F-B43E-9346-8453-E522399A976D}"/>
                </a:ext>
              </a:extLst>
            </p:cNvPr>
            <p:cNvSpPr txBox="1"/>
            <p:nvPr>
              <p:custDataLst>
                <p:tags r:id="rId14"/>
              </p:custDataLst>
            </p:nvPr>
          </p:nvSpPr>
          <p:spPr>
            <a:xfrm>
              <a:off x="6131706" y="3145473"/>
              <a:ext cx="158185" cy="186055"/>
            </a:xfrm>
            <a:prstGeom prst="rect">
              <a:avLst/>
            </a:prstGeom>
            <a:noFill/>
          </p:spPr>
          <p:txBody>
            <a:bodyPr vert="horz" wrap="none" lIns="0" tIns="0" rIns="0" bIns="0" rtlCol="0" anchor="ctr" anchorCtr="0">
              <a:noAutofit/>
            </a:bodyPr>
            <a:lstStyle/>
            <a:p>
              <a:r>
                <a:rPr lang="en-GB" sz="1200" spc="-20">
                  <a:solidFill>
                    <a:schemeClr val="lt1"/>
                  </a:solidFill>
                  <a:latin typeface="Calibri" panose="020F0502020204030204" pitchFamily="34" charset="0"/>
                </a:rPr>
                <a:t>Jul</a:t>
              </a:r>
            </a:p>
          </p:txBody>
        </p:sp>
        <p:sp>
          <p:nvSpPr>
            <p:cNvPr id="77" name="OTLSHAPE_TB_00000000000000000000000000000000_TimescaleInterval8">
              <a:extLst>
                <a:ext uri="{FF2B5EF4-FFF2-40B4-BE49-F238E27FC236}">
                  <a16:creationId xmlns:a16="http://schemas.microsoft.com/office/drawing/2014/main" id="{BC83DC95-0BC5-8640-9958-643C77CB4244}"/>
                </a:ext>
              </a:extLst>
            </p:cNvPr>
            <p:cNvSpPr txBox="1"/>
            <p:nvPr>
              <p:custDataLst>
                <p:tags r:id="rId15"/>
              </p:custDataLst>
            </p:nvPr>
          </p:nvSpPr>
          <p:spPr>
            <a:xfrm>
              <a:off x="6993342" y="3145473"/>
              <a:ext cx="241300" cy="186055"/>
            </a:xfrm>
            <a:prstGeom prst="rect">
              <a:avLst/>
            </a:prstGeom>
            <a:noFill/>
          </p:spPr>
          <p:txBody>
            <a:bodyPr vert="horz" wrap="none" lIns="0" tIns="0" rIns="0" bIns="0" rtlCol="0" anchor="ctr" anchorCtr="0">
              <a:noAutofit/>
            </a:bodyPr>
            <a:lstStyle/>
            <a:p>
              <a:r>
                <a:rPr lang="en-GB" sz="1200" spc="-20">
                  <a:solidFill>
                    <a:schemeClr val="lt1"/>
                  </a:solidFill>
                  <a:latin typeface="Calibri" panose="020F0502020204030204" pitchFamily="34" charset="0"/>
                </a:rPr>
                <a:t>Aug</a:t>
              </a:r>
            </a:p>
          </p:txBody>
        </p:sp>
        <p:sp>
          <p:nvSpPr>
            <p:cNvPr id="78" name="OTLSHAPE_TB_00000000000000000000000000000000_TimescaleInterval9">
              <a:extLst>
                <a:ext uri="{FF2B5EF4-FFF2-40B4-BE49-F238E27FC236}">
                  <a16:creationId xmlns:a16="http://schemas.microsoft.com/office/drawing/2014/main" id="{A7C2CA27-A688-A247-853C-48A6E576AA30}"/>
                </a:ext>
              </a:extLst>
            </p:cNvPr>
            <p:cNvSpPr txBox="1"/>
            <p:nvPr>
              <p:custDataLst>
                <p:tags r:id="rId16"/>
              </p:custDataLst>
            </p:nvPr>
          </p:nvSpPr>
          <p:spPr>
            <a:xfrm>
              <a:off x="7854979" y="3145473"/>
              <a:ext cx="228600" cy="186055"/>
            </a:xfrm>
            <a:prstGeom prst="rect">
              <a:avLst/>
            </a:prstGeom>
            <a:noFill/>
          </p:spPr>
          <p:txBody>
            <a:bodyPr vert="horz" wrap="none" lIns="0" tIns="0" rIns="0" bIns="0" rtlCol="0" anchor="ctr" anchorCtr="0">
              <a:noAutofit/>
            </a:bodyPr>
            <a:lstStyle/>
            <a:p>
              <a:r>
                <a:rPr lang="en-GB" sz="1200" spc="-18">
                  <a:solidFill>
                    <a:schemeClr val="lt1"/>
                  </a:solidFill>
                  <a:latin typeface="Calibri" panose="020F0502020204030204" pitchFamily="34" charset="0"/>
                </a:rPr>
                <a:t>Sep</a:t>
              </a:r>
            </a:p>
          </p:txBody>
        </p:sp>
        <p:sp>
          <p:nvSpPr>
            <p:cNvPr id="79" name="OTLSHAPE_TB_00000000000000000000000000000000_TimescaleInterval10">
              <a:extLst>
                <a:ext uri="{FF2B5EF4-FFF2-40B4-BE49-F238E27FC236}">
                  <a16:creationId xmlns:a16="http://schemas.microsoft.com/office/drawing/2014/main" id="{86FF5C7B-6A49-7C4D-817F-8DB139E03E7A}"/>
                </a:ext>
              </a:extLst>
            </p:cNvPr>
            <p:cNvSpPr txBox="1"/>
            <p:nvPr>
              <p:custDataLst>
                <p:tags r:id="rId17"/>
              </p:custDataLst>
            </p:nvPr>
          </p:nvSpPr>
          <p:spPr>
            <a:xfrm>
              <a:off x="8688820" y="3145473"/>
              <a:ext cx="211148" cy="186055"/>
            </a:xfrm>
            <a:prstGeom prst="rect">
              <a:avLst/>
            </a:prstGeom>
            <a:noFill/>
          </p:spPr>
          <p:txBody>
            <a:bodyPr vert="horz" wrap="none" lIns="0" tIns="0" rIns="0" bIns="0" rtlCol="0" anchor="ctr" anchorCtr="0">
              <a:noAutofit/>
            </a:bodyPr>
            <a:lstStyle/>
            <a:p>
              <a:r>
                <a:rPr lang="en-GB" sz="1200" spc="-22">
                  <a:solidFill>
                    <a:schemeClr val="lt1"/>
                  </a:solidFill>
                  <a:latin typeface="Calibri" panose="020F0502020204030204" pitchFamily="34" charset="0"/>
                </a:rPr>
                <a:t>Oct</a:t>
              </a:r>
            </a:p>
          </p:txBody>
        </p:sp>
        <p:sp>
          <p:nvSpPr>
            <p:cNvPr id="80" name="OTLSHAPE_TB_00000000000000000000000000000000_TimescaleInterval11">
              <a:extLst>
                <a:ext uri="{FF2B5EF4-FFF2-40B4-BE49-F238E27FC236}">
                  <a16:creationId xmlns:a16="http://schemas.microsoft.com/office/drawing/2014/main" id="{C823CD10-80D8-CF42-9727-6B27C996503C}"/>
                </a:ext>
              </a:extLst>
            </p:cNvPr>
            <p:cNvSpPr txBox="1"/>
            <p:nvPr>
              <p:custDataLst>
                <p:tags r:id="rId18"/>
              </p:custDataLst>
            </p:nvPr>
          </p:nvSpPr>
          <p:spPr>
            <a:xfrm>
              <a:off x="9550457" y="3145473"/>
              <a:ext cx="243978" cy="186055"/>
            </a:xfrm>
            <a:prstGeom prst="rect">
              <a:avLst/>
            </a:prstGeom>
            <a:noFill/>
          </p:spPr>
          <p:txBody>
            <a:bodyPr vert="horz" wrap="none" lIns="0" tIns="0" rIns="0" bIns="0" rtlCol="0" anchor="ctr" anchorCtr="0">
              <a:noAutofit/>
            </a:bodyPr>
            <a:lstStyle/>
            <a:p>
              <a:r>
                <a:rPr lang="en-GB" sz="1200" spc="-20">
                  <a:solidFill>
                    <a:schemeClr val="lt1"/>
                  </a:solidFill>
                  <a:latin typeface="Calibri" panose="020F0502020204030204" pitchFamily="34" charset="0"/>
                </a:rPr>
                <a:t>Nov</a:t>
              </a:r>
            </a:p>
          </p:txBody>
        </p:sp>
        <p:sp>
          <p:nvSpPr>
            <p:cNvPr id="81" name="OTLSHAPE_TB_00000000000000000000000000000000_TimescaleInterval12">
              <a:extLst>
                <a:ext uri="{FF2B5EF4-FFF2-40B4-BE49-F238E27FC236}">
                  <a16:creationId xmlns:a16="http://schemas.microsoft.com/office/drawing/2014/main" id="{E5ED224F-AFD7-C94B-B8E5-2A0BE3FEC3D6}"/>
                </a:ext>
              </a:extLst>
            </p:cNvPr>
            <p:cNvSpPr txBox="1"/>
            <p:nvPr>
              <p:custDataLst>
                <p:tags r:id="rId19"/>
              </p:custDataLst>
            </p:nvPr>
          </p:nvSpPr>
          <p:spPr>
            <a:xfrm>
              <a:off x="10384299" y="3145473"/>
              <a:ext cx="231858" cy="186055"/>
            </a:xfrm>
            <a:prstGeom prst="rect">
              <a:avLst/>
            </a:prstGeom>
            <a:noFill/>
          </p:spPr>
          <p:txBody>
            <a:bodyPr vert="horz" wrap="none" lIns="0" tIns="0" rIns="0" bIns="0" rtlCol="0" anchor="ctr" anchorCtr="0">
              <a:noAutofit/>
            </a:bodyPr>
            <a:lstStyle/>
            <a:p>
              <a:r>
                <a:rPr lang="en-GB" sz="1200" spc="-22">
                  <a:solidFill>
                    <a:schemeClr val="lt1"/>
                  </a:solidFill>
                  <a:latin typeface="Calibri" panose="020F0502020204030204" pitchFamily="34" charset="0"/>
                </a:rPr>
                <a:t>Dec</a:t>
              </a:r>
            </a:p>
          </p:txBody>
        </p:sp>
        <p:cxnSp>
          <p:nvCxnSpPr>
            <p:cNvPr id="82" name="OTLSHAPE_TB_00000000000000000000000000000000_Separator1">
              <a:extLst>
                <a:ext uri="{FF2B5EF4-FFF2-40B4-BE49-F238E27FC236}">
                  <a16:creationId xmlns:a16="http://schemas.microsoft.com/office/drawing/2014/main" id="{9023495D-CD64-D740-BFFE-A3BD7743BC2A}"/>
                </a:ext>
              </a:extLst>
            </p:cNvPr>
            <p:cNvCxnSpPr/>
            <p:nvPr>
              <p:custDataLst>
                <p:tags r:id="rId20"/>
              </p:custDataLst>
            </p:nvPr>
          </p:nvCxnSpPr>
          <p:spPr>
            <a:xfrm>
              <a:off x="1871201" y="3111500"/>
              <a:ext cx="0" cy="254000"/>
            </a:xfrm>
            <a:prstGeom prst="line">
              <a:avLst/>
            </a:prstGeom>
            <a:ln w="9525"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OTLSHAPE_TB_00000000000000000000000000000000_Separator2">
              <a:extLst>
                <a:ext uri="{FF2B5EF4-FFF2-40B4-BE49-F238E27FC236}">
                  <a16:creationId xmlns:a16="http://schemas.microsoft.com/office/drawing/2014/main" id="{9DD5F304-B690-244A-956E-247866DA7B87}"/>
                </a:ext>
              </a:extLst>
            </p:cNvPr>
            <p:cNvCxnSpPr/>
            <p:nvPr>
              <p:custDataLst>
                <p:tags r:id="rId21"/>
              </p:custDataLst>
            </p:nvPr>
          </p:nvCxnSpPr>
          <p:spPr>
            <a:xfrm>
              <a:off x="2677249" y="3111500"/>
              <a:ext cx="0" cy="254000"/>
            </a:xfrm>
            <a:prstGeom prst="line">
              <a:avLst/>
            </a:prstGeom>
            <a:ln w="9525"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OTLSHAPE_TB_00000000000000000000000000000000_Separator3">
              <a:extLst>
                <a:ext uri="{FF2B5EF4-FFF2-40B4-BE49-F238E27FC236}">
                  <a16:creationId xmlns:a16="http://schemas.microsoft.com/office/drawing/2014/main" id="{3475827D-3879-2D41-9FFF-AF938E1F1930}"/>
                </a:ext>
              </a:extLst>
            </p:cNvPr>
            <p:cNvCxnSpPr/>
            <p:nvPr>
              <p:custDataLst>
                <p:tags r:id="rId22"/>
              </p:custDataLst>
            </p:nvPr>
          </p:nvCxnSpPr>
          <p:spPr>
            <a:xfrm>
              <a:off x="3538885" y="3111500"/>
              <a:ext cx="0" cy="254000"/>
            </a:xfrm>
            <a:prstGeom prst="line">
              <a:avLst/>
            </a:prstGeom>
            <a:ln w="9525"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OTLSHAPE_TB_00000000000000000000000000000000_Separator4">
              <a:extLst>
                <a:ext uri="{FF2B5EF4-FFF2-40B4-BE49-F238E27FC236}">
                  <a16:creationId xmlns:a16="http://schemas.microsoft.com/office/drawing/2014/main" id="{0849F8B0-D456-8545-8C0E-AE2BE5DDE202}"/>
                </a:ext>
              </a:extLst>
            </p:cNvPr>
            <p:cNvCxnSpPr/>
            <p:nvPr>
              <p:custDataLst>
                <p:tags r:id="rId23"/>
              </p:custDataLst>
            </p:nvPr>
          </p:nvCxnSpPr>
          <p:spPr>
            <a:xfrm>
              <a:off x="4372727" y="3111500"/>
              <a:ext cx="0" cy="254000"/>
            </a:xfrm>
            <a:prstGeom prst="line">
              <a:avLst/>
            </a:prstGeom>
            <a:ln w="9525"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OTLSHAPE_TB_00000000000000000000000000000000_Separator5">
              <a:extLst>
                <a:ext uri="{FF2B5EF4-FFF2-40B4-BE49-F238E27FC236}">
                  <a16:creationId xmlns:a16="http://schemas.microsoft.com/office/drawing/2014/main" id="{8AF87A35-B3A9-F84A-90DB-914FFD7742A0}"/>
                </a:ext>
              </a:extLst>
            </p:cNvPr>
            <p:cNvCxnSpPr/>
            <p:nvPr>
              <p:custDataLst>
                <p:tags r:id="rId24"/>
              </p:custDataLst>
            </p:nvPr>
          </p:nvCxnSpPr>
          <p:spPr>
            <a:xfrm>
              <a:off x="5234363" y="3111500"/>
              <a:ext cx="0" cy="254000"/>
            </a:xfrm>
            <a:prstGeom prst="line">
              <a:avLst/>
            </a:prstGeom>
            <a:ln w="9525"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OTLSHAPE_TB_00000000000000000000000000000000_Separator6">
              <a:extLst>
                <a:ext uri="{FF2B5EF4-FFF2-40B4-BE49-F238E27FC236}">
                  <a16:creationId xmlns:a16="http://schemas.microsoft.com/office/drawing/2014/main" id="{A92B093D-CA14-F24F-BA21-6EF64BB9C03D}"/>
                </a:ext>
              </a:extLst>
            </p:cNvPr>
            <p:cNvCxnSpPr/>
            <p:nvPr>
              <p:custDataLst>
                <p:tags r:id="rId25"/>
              </p:custDataLst>
            </p:nvPr>
          </p:nvCxnSpPr>
          <p:spPr>
            <a:xfrm>
              <a:off x="6068205" y="3111500"/>
              <a:ext cx="0" cy="254000"/>
            </a:xfrm>
            <a:prstGeom prst="line">
              <a:avLst/>
            </a:prstGeom>
            <a:ln w="9525"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OTLSHAPE_TB_00000000000000000000000000000000_Separator7">
              <a:extLst>
                <a:ext uri="{FF2B5EF4-FFF2-40B4-BE49-F238E27FC236}">
                  <a16:creationId xmlns:a16="http://schemas.microsoft.com/office/drawing/2014/main" id="{BC72395F-B8EA-974A-8FF2-2529585E1B81}"/>
                </a:ext>
              </a:extLst>
            </p:cNvPr>
            <p:cNvCxnSpPr/>
            <p:nvPr>
              <p:custDataLst>
                <p:tags r:id="rId26"/>
              </p:custDataLst>
            </p:nvPr>
          </p:nvCxnSpPr>
          <p:spPr>
            <a:xfrm>
              <a:off x="6929841" y="3111500"/>
              <a:ext cx="0" cy="254000"/>
            </a:xfrm>
            <a:prstGeom prst="line">
              <a:avLst/>
            </a:prstGeom>
            <a:ln w="9525"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OTLSHAPE_TB_00000000000000000000000000000000_Separator8">
              <a:extLst>
                <a:ext uri="{FF2B5EF4-FFF2-40B4-BE49-F238E27FC236}">
                  <a16:creationId xmlns:a16="http://schemas.microsoft.com/office/drawing/2014/main" id="{4CC7FF9B-04F2-CE46-917D-ADBA6B61A432}"/>
                </a:ext>
              </a:extLst>
            </p:cNvPr>
            <p:cNvCxnSpPr/>
            <p:nvPr>
              <p:custDataLst>
                <p:tags r:id="rId27"/>
              </p:custDataLst>
            </p:nvPr>
          </p:nvCxnSpPr>
          <p:spPr>
            <a:xfrm>
              <a:off x="7791478" y="3111500"/>
              <a:ext cx="0" cy="254000"/>
            </a:xfrm>
            <a:prstGeom prst="line">
              <a:avLst/>
            </a:prstGeom>
            <a:ln w="9525"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OTLSHAPE_TB_00000000000000000000000000000000_Separator9">
              <a:extLst>
                <a:ext uri="{FF2B5EF4-FFF2-40B4-BE49-F238E27FC236}">
                  <a16:creationId xmlns:a16="http://schemas.microsoft.com/office/drawing/2014/main" id="{CBAB0531-4033-294E-8A36-A37D5554AAD1}"/>
                </a:ext>
              </a:extLst>
            </p:cNvPr>
            <p:cNvCxnSpPr/>
            <p:nvPr>
              <p:custDataLst>
                <p:tags r:id="rId28"/>
              </p:custDataLst>
            </p:nvPr>
          </p:nvCxnSpPr>
          <p:spPr>
            <a:xfrm>
              <a:off x="8625320" y="3111500"/>
              <a:ext cx="0" cy="254000"/>
            </a:xfrm>
            <a:prstGeom prst="line">
              <a:avLst/>
            </a:prstGeom>
            <a:ln w="9525"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OTLSHAPE_TB_00000000000000000000000000000000_Separator10">
              <a:extLst>
                <a:ext uri="{FF2B5EF4-FFF2-40B4-BE49-F238E27FC236}">
                  <a16:creationId xmlns:a16="http://schemas.microsoft.com/office/drawing/2014/main" id="{F9A85370-BA3A-1D49-A41D-567B3EFEA1CB}"/>
                </a:ext>
              </a:extLst>
            </p:cNvPr>
            <p:cNvCxnSpPr/>
            <p:nvPr>
              <p:custDataLst>
                <p:tags r:id="rId29"/>
              </p:custDataLst>
            </p:nvPr>
          </p:nvCxnSpPr>
          <p:spPr>
            <a:xfrm>
              <a:off x="9486957" y="3111500"/>
              <a:ext cx="0" cy="254000"/>
            </a:xfrm>
            <a:prstGeom prst="line">
              <a:avLst/>
            </a:prstGeom>
            <a:ln w="9525"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 name="OTLSHAPE_TB_00000000000000000000000000000000_Separator11">
              <a:extLst>
                <a:ext uri="{FF2B5EF4-FFF2-40B4-BE49-F238E27FC236}">
                  <a16:creationId xmlns:a16="http://schemas.microsoft.com/office/drawing/2014/main" id="{4416734F-1B14-BE48-A3EC-3FC2DE36CBD7}"/>
                </a:ext>
              </a:extLst>
            </p:cNvPr>
            <p:cNvCxnSpPr/>
            <p:nvPr>
              <p:custDataLst>
                <p:tags r:id="rId30"/>
              </p:custDataLst>
            </p:nvPr>
          </p:nvCxnSpPr>
          <p:spPr>
            <a:xfrm>
              <a:off x="10320798" y="3111500"/>
              <a:ext cx="0" cy="254000"/>
            </a:xfrm>
            <a:prstGeom prst="line">
              <a:avLst/>
            </a:prstGeom>
            <a:ln w="9525"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3" name="OTLSHAPE_T_ee8769ba7cf94f2c88c9941289952d4b_Shape">
              <a:extLst>
                <a:ext uri="{FF2B5EF4-FFF2-40B4-BE49-F238E27FC236}">
                  <a16:creationId xmlns:a16="http://schemas.microsoft.com/office/drawing/2014/main" id="{8FB57E74-ABAD-924E-AE63-963982AAC5D6}"/>
                </a:ext>
              </a:extLst>
            </p:cNvPr>
            <p:cNvSpPr/>
            <p:nvPr>
              <p:custDataLst>
                <p:tags r:id="rId31"/>
              </p:custDataLst>
            </p:nvPr>
          </p:nvSpPr>
          <p:spPr>
            <a:xfrm>
              <a:off x="5262139" y="3632200"/>
              <a:ext cx="1168400" cy="203200"/>
            </a:xfrm>
            <a:prstGeom prst="roundRect">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TLSHAPE_T_cb31340efa6e49dbb6610765e32ddcec_Shape">
              <a:extLst>
                <a:ext uri="{FF2B5EF4-FFF2-40B4-BE49-F238E27FC236}">
                  <a16:creationId xmlns:a16="http://schemas.microsoft.com/office/drawing/2014/main" id="{1EF8C514-6754-E540-B3A9-88C53EA8AC60}"/>
                </a:ext>
              </a:extLst>
            </p:cNvPr>
            <p:cNvSpPr/>
            <p:nvPr>
              <p:custDataLst>
                <p:tags r:id="rId32"/>
              </p:custDataLst>
            </p:nvPr>
          </p:nvSpPr>
          <p:spPr>
            <a:xfrm>
              <a:off x="6040391" y="3898900"/>
              <a:ext cx="393700" cy="203200"/>
            </a:xfrm>
            <a:prstGeom prst="roundRect">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TLSHAPE_T_a09124128f97474a98997530d23c0047_Shape">
              <a:extLst>
                <a:ext uri="{FF2B5EF4-FFF2-40B4-BE49-F238E27FC236}">
                  <a16:creationId xmlns:a16="http://schemas.microsoft.com/office/drawing/2014/main" id="{291BCD5C-5357-1042-9946-772EC559A6F7}"/>
                </a:ext>
              </a:extLst>
            </p:cNvPr>
            <p:cNvSpPr/>
            <p:nvPr>
              <p:custDataLst>
                <p:tags r:id="rId33"/>
              </p:custDataLst>
            </p:nvPr>
          </p:nvSpPr>
          <p:spPr>
            <a:xfrm>
              <a:off x="6429518" y="4165600"/>
              <a:ext cx="1752600" cy="203200"/>
            </a:xfrm>
            <a:prstGeom prst="roundRect">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TLSHAPE_T_32183675bea7426cab36ea0aa8f7f072_Shape">
              <a:extLst>
                <a:ext uri="{FF2B5EF4-FFF2-40B4-BE49-F238E27FC236}">
                  <a16:creationId xmlns:a16="http://schemas.microsoft.com/office/drawing/2014/main" id="{25C25650-AFE3-C649-8B0D-321F961FF18C}"/>
                </a:ext>
              </a:extLst>
            </p:cNvPr>
            <p:cNvSpPr/>
            <p:nvPr>
              <p:custDataLst>
                <p:tags r:id="rId34"/>
              </p:custDataLst>
            </p:nvPr>
          </p:nvSpPr>
          <p:spPr>
            <a:xfrm>
              <a:off x="8152810" y="4432300"/>
              <a:ext cx="533400" cy="203200"/>
            </a:xfrm>
            <a:prstGeom prst="roundRect">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TLSHAPE_T_845c2f3f488d4dd0b3ad58e51ac84705_Shape">
              <a:extLst>
                <a:ext uri="{FF2B5EF4-FFF2-40B4-BE49-F238E27FC236}">
                  <a16:creationId xmlns:a16="http://schemas.microsoft.com/office/drawing/2014/main" id="{165417B0-4ED0-D44C-813A-A023F22ADC88}"/>
                </a:ext>
              </a:extLst>
            </p:cNvPr>
            <p:cNvSpPr/>
            <p:nvPr>
              <p:custDataLst>
                <p:tags r:id="rId35"/>
              </p:custDataLst>
            </p:nvPr>
          </p:nvSpPr>
          <p:spPr>
            <a:xfrm>
              <a:off x="8736499" y="4699000"/>
              <a:ext cx="1117600" cy="203200"/>
            </a:xfrm>
            <a:prstGeom prst="roundRect">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TLSHAPE_T_dd6cbd0c43b6487fabac82c4581a965c_Shape">
              <a:extLst>
                <a:ext uri="{FF2B5EF4-FFF2-40B4-BE49-F238E27FC236}">
                  <a16:creationId xmlns:a16="http://schemas.microsoft.com/office/drawing/2014/main" id="{E1092486-0C2C-2740-B25D-64C3520F2BF4}"/>
                </a:ext>
              </a:extLst>
            </p:cNvPr>
            <p:cNvSpPr/>
            <p:nvPr>
              <p:custDataLst>
                <p:tags r:id="rId36"/>
              </p:custDataLst>
            </p:nvPr>
          </p:nvSpPr>
          <p:spPr>
            <a:xfrm>
              <a:off x="9542527" y="4965700"/>
              <a:ext cx="317500" cy="203200"/>
            </a:xfrm>
            <a:prstGeom prst="roundRect">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TLSHAPE_T_ae7ef2a1913c4217818545b40704f5d6_Shape">
              <a:extLst>
                <a:ext uri="{FF2B5EF4-FFF2-40B4-BE49-F238E27FC236}">
                  <a16:creationId xmlns:a16="http://schemas.microsoft.com/office/drawing/2014/main" id="{0FAB220D-777E-7A42-885B-21CBD59F878A}"/>
                </a:ext>
              </a:extLst>
            </p:cNvPr>
            <p:cNvSpPr/>
            <p:nvPr>
              <p:custDataLst>
                <p:tags r:id="rId37"/>
              </p:custDataLst>
            </p:nvPr>
          </p:nvSpPr>
          <p:spPr>
            <a:xfrm>
              <a:off x="9903878" y="5232400"/>
              <a:ext cx="1117600" cy="203200"/>
            </a:xfrm>
            <a:prstGeom prst="roundRect">
              <a:avLst/>
            </a:prstGeom>
            <a:solidFill>
              <a:schemeClr val="accent1"/>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TLSHAPE_T_ee8769ba7cf94f2c88c9941289952d4b_Title">
              <a:extLst>
                <a:ext uri="{FF2B5EF4-FFF2-40B4-BE49-F238E27FC236}">
                  <a16:creationId xmlns:a16="http://schemas.microsoft.com/office/drawing/2014/main" id="{6017AD25-E45A-7546-8661-3812203D83EE}"/>
                </a:ext>
              </a:extLst>
            </p:cNvPr>
            <p:cNvSpPr txBox="1"/>
            <p:nvPr>
              <p:custDataLst>
                <p:tags r:id="rId38"/>
              </p:custDataLst>
            </p:nvPr>
          </p:nvSpPr>
          <p:spPr>
            <a:xfrm>
              <a:off x="4201520" y="3648540"/>
              <a:ext cx="1016000" cy="170519"/>
            </a:xfrm>
            <a:prstGeom prst="rect">
              <a:avLst/>
            </a:prstGeom>
            <a:noFill/>
          </p:spPr>
          <p:txBody>
            <a:bodyPr vert="horz" wrap="square" lIns="0" tIns="0" rIns="0" bIns="0" rtlCol="0" anchor="ctr" anchorCtr="0">
              <a:spAutoFit/>
            </a:bodyPr>
            <a:lstStyle/>
            <a:p>
              <a:pPr algn="r"/>
              <a:r>
                <a:rPr lang="en-GB" sz="1100" b="1" spc="-6" dirty="0">
                  <a:solidFill>
                    <a:schemeClr val="dk1"/>
                  </a:solidFill>
                  <a:latin typeface="Calibri" panose="020F0502020204030204" pitchFamily="34" charset="0"/>
                </a:rPr>
                <a:t>RFQ Conditioning</a:t>
              </a:r>
            </a:p>
          </p:txBody>
        </p:sp>
        <p:sp>
          <p:nvSpPr>
            <p:cNvPr id="101" name="OTLSHAPE_T_ee8769ba7cf94f2c88c9941289952d4b_Duration">
              <a:extLst>
                <a:ext uri="{FF2B5EF4-FFF2-40B4-BE49-F238E27FC236}">
                  <a16:creationId xmlns:a16="http://schemas.microsoft.com/office/drawing/2014/main" id="{347C5DAE-DCCF-0948-802E-799DE25B8E04}"/>
                </a:ext>
              </a:extLst>
            </p:cNvPr>
            <p:cNvSpPr txBox="1"/>
            <p:nvPr>
              <p:custDataLst>
                <p:tags r:id="rId39"/>
              </p:custDataLst>
            </p:nvPr>
          </p:nvSpPr>
          <p:spPr>
            <a:xfrm>
              <a:off x="6480318" y="3656288"/>
              <a:ext cx="292100" cy="155025"/>
            </a:xfrm>
            <a:prstGeom prst="rect">
              <a:avLst/>
            </a:prstGeom>
            <a:noFill/>
          </p:spPr>
          <p:txBody>
            <a:bodyPr vert="horz" wrap="square" lIns="0" tIns="0" rIns="0" bIns="0" rtlCol="0" anchor="ctr" anchorCtr="0">
              <a:spAutoFit/>
            </a:bodyPr>
            <a:lstStyle/>
            <a:p>
              <a:pPr algn="ctr"/>
              <a:r>
                <a:rPr lang="en-GB" sz="1000" spc="-6">
                  <a:solidFill>
                    <a:schemeClr val="accent2"/>
                  </a:solidFill>
                  <a:latin typeface="Calibri" panose="020F0502020204030204" pitchFamily="34" charset="0"/>
                </a:rPr>
                <a:t>6 wks</a:t>
              </a:r>
            </a:p>
          </p:txBody>
        </p:sp>
        <p:sp>
          <p:nvSpPr>
            <p:cNvPr id="102" name="OTLSHAPE_T_cb31340efa6e49dbb6610765e32ddcec_Title">
              <a:extLst>
                <a:ext uri="{FF2B5EF4-FFF2-40B4-BE49-F238E27FC236}">
                  <a16:creationId xmlns:a16="http://schemas.microsoft.com/office/drawing/2014/main" id="{0B2D285C-E1AC-0441-9DC2-F82144BCC18F}"/>
                </a:ext>
              </a:extLst>
            </p:cNvPr>
            <p:cNvSpPr txBox="1"/>
            <p:nvPr>
              <p:custDataLst>
                <p:tags r:id="rId40"/>
              </p:custDataLst>
            </p:nvPr>
          </p:nvSpPr>
          <p:spPr>
            <a:xfrm>
              <a:off x="4985233" y="3915240"/>
              <a:ext cx="1016000" cy="170519"/>
            </a:xfrm>
            <a:prstGeom prst="rect">
              <a:avLst/>
            </a:prstGeom>
            <a:noFill/>
          </p:spPr>
          <p:txBody>
            <a:bodyPr vert="horz" wrap="square" lIns="0" tIns="0" rIns="0" bIns="0" rtlCol="0" anchor="ctr" anchorCtr="0">
              <a:spAutoFit/>
            </a:bodyPr>
            <a:lstStyle/>
            <a:p>
              <a:pPr algn="r"/>
              <a:r>
                <a:rPr lang="en-GB" sz="1100" b="1" spc="-6" dirty="0">
                  <a:solidFill>
                    <a:schemeClr val="dk1"/>
                  </a:solidFill>
                  <a:latin typeface="Calibri" panose="020F0502020204030204" pitchFamily="34" charset="0"/>
                </a:rPr>
                <a:t>SRR2A Follow-Up</a:t>
              </a:r>
            </a:p>
          </p:txBody>
        </p:sp>
        <p:sp>
          <p:nvSpPr>
            <p:cNvPr id="103" name="OTLSHAPE_T_cb31340efa6e49dbb6610765e32ddcec_Duration">
              <a:extLst>
                <a:ext uri="{FF2B5EF4-FFF2-40B4-BE49-F238E27FC236}">
                  <a16:creationId xmlns:a16="http://schemas.microsoft.com/office/drawing/2014/main" id="{446871C2-01DF-9340-8BC2-DF555FF4D3B5}"/>
                </a:ext>
              </a:extLst>
            </p:cNvPr>
            <p:cNvSpPr txBox="1"/>
            <p:nvPr>
              <p:custDataLst>
                <p:tags r:id="rId41"/>
              </p:custDataLst>
            </p:nvPr>
          </p:nvSpPr>
          <p:spPr>
            <a:xfrm>
              <a:off x="6480318" y="3922988"/>
              <a:ext cx="292100" cy="155025"/>
            </a:xfrm>
            <a:prstGeom prst="rect">
              <a:avLst/>
            </a:prstGeom>
            <a:noFill/>
          </p:spPr>
          <p:txBody>
            <a:bodyPr vert="horz" wrap="square" lIns="0" tIns="0" rIns="0" bIns="0" rtlCol="0" anchor="ctr" anchorCtr="0">
              <a:spAutoFit/>
            </a:bodyPr>
            <a:lstStyle/>
            <a:p>
              <a:pPr algn="ctr"/>
              <a:r>
                <a:rPr lang="en-GB" sz="1000" spc="-6">
                  <a:solidFill>
                    <a:schemeClr val="accent2"/>
                  </a:solidFill>
                  <a:latin typeface="Calibri" panose="020F0502020204030204" pitchFamily="34" charset="0"/>
                </a:rPr>
                <a:t>2 wks</a:t>
              </a:r>
            </a:p>
          </p:txBody>
        </p:sp>
        <p:sp>
          <p:nvSpPr>
            <p:cNvPr id="104" name="OTLSHAPE_T_a09124128f97474a98997530d23c0047_Title">
              <a:extLst>
                <a:ext uri="{FF2B5EF4-FFF2-40B4-BE49-F238E27FC236}">
                  <a16:creationId xmlns:a16="http://schemas.microsoft.com/office/drawing/2014/main" id="{8289D075-7684-8A40-AB5D-AB8979BB5E37}"/>
                </a:ext>
              </a:extLst>
            </p:cNvPr>
            <p:cNvSpPr txBox="1"/>
            <p:nvPr>
              <p:custDataLst>
                <p:tags r:id="rId42"/>
              </p:custDataLst>
            </p:nvPr>
          </p:nvSpPr>
          <p:spPr>
            <a:xfrm>
              <a:off x="4220141" y="4181940"/>
              <a:ext cx="2159000" cy="170519"/>
            </a:xfrm>
            <a:prstGeom prst="rect">
              <a:avLst/>
            </a:prstGeom>
            <a:noFill/>
          </p:spPr>
          <p:txBody>
            <a:bodyPr vert="horz" wrap="square" lIns="0" tIns="0" rIns="0" bIns="0" rtlCol="0" anchor="ctr" anchorCtr="0">
              <a:spAutoFit/>
            </a:bodyPr>
            <a:lstStyle/>
            <a:p>
              <a:pPr algn="r"/>
              <a:r>
                <a:rPr lang="en-GB" sz="1100" b="1" spc="-4">
                  <a:solidFill>
                    <a:schemeClr val="dk1"/>
                  </a:solidFill>
                  <a:latin typeface="Calibri" panose="020F0502020204030204" pitchFamily="34" charset="0"/>
                </a:rPr>
                <a:t>Beam Commissioning to the MEBT FC</a:t>
              </a:r>
            </a:p>
          </p:txBody>
        </p:sp>
        <p:sp>
          <p:nvSpPr>
            <p:cNvPr id="105" name="OTLSHAPE_T_a09124128f97474a98997530d23c0047_Duration">
              <a:extLst>
                <a:ext uri="{FF2B5EF4-FFF2-40B4-BE49-F238E27FC236}">
                  <a16:creationId xmlns:a16="http://schemas.microsoft.com/office/drawing/2014/main" id="{CEE2E477-399C-C048-8D88-29EF7F930D84}"/>
                </a:ext>
              </a:extLst>
            </p:cNvPr>
            <p:cNvSpPr txBox="1"/>
            <p:nvPr>
              <p:custDataLst>
                <p:tags r:id="rId43"/>
              </p:custDataLst>
            </p:nvPr>
          </p:nvSpPr>
          <p:spPr>
            <a:xfrm>
              <a:off x="8231385" y="4189688"/>
              <a:ext cx="292100" cy="155025"/>
            </a:xfrm>
            <a:prstGeom prst="rect">
              <a:avLst/>
            </a:prstGeom>
            <a:noFill/>
          </p:spPr>
          <p:txBody>
            <a:bodyPr vert="horz" wrap="square" lIns="0" tIns="0" rIns="0" bIns="0" rtlCol="0" anchor="ctr" anchorCtr="0">
              <a:spAutoFit/>
            </a:bodyPr>
            <a:lstStyle/>
            <a:p>
              <a:pPr algn="ctr"/>
              <a:r>
                <a:rPr lang="en-GB" sz="1000" spc="-6">
                  <a:solidFill>
                    <a:schemeClr val="accent2"/>
                  </a:solidFill>
                  <a:latin typeface="Calibri" panose="020F0502020204030204" pitchFamily="34" charset="0"/>
                </a:rPr>
                <a:t>9 wks</a:t>
              </a:r>
            </a:p>
          </p:txBody>
        </p:sp>
        <p:sp>
          <p:nvSpPr>
            <p:cNvPr id="106" name="OTLSHAPE_T_32183675bea7426cab36ea0aa8f7f072_Title">
              <a:extLst>
                <a:ext uri="{FF2B5EF4-FFF2-40B4-BE49-F238E27FC236}">
                  <a16:creationId xmlns:a16="http://schemas.microsoft.com/office/drawing/2014/main" id="{0E38E797-FD30-5241-BE5B-6335A067A0D2}"/>
                </a:ext>
              </a:extLst>
            </p:cNvPr>
            <p:cNvSpPr txBox="1"/>
            <p:nvPr>
              <p:custDataLst>
                <p:tags r:id="rId44"/>
              </p:custDataLst>
            </p:nvPr>
          </p:nvSpPr>
          <p:spPr>
            <a:xfrm>
              <a:off x="7016583" y="4448640"/>
              <a:ext cx="1092200" cy="170519"/>
            </a:xfrm>
            <a:prstGeom prst="rect">
              <a:avLst/>
            </a:prstGeom>
            <a:noFill/>
          </p:spPr>
          <p:txBody>
            <a:bodyPr vert="horz" wrap="square" lIns="0" tIns="0" rIns="0" bIns="0" rtlCol="0" anchor="ctr" anchorCtr="0">
              <a:spAutoFit/>
            </a:bodyPr>
            <a:lstStyle/>
            <a:p>
              <a:pPr algn="r"/>
              <a:r>
                <a:rPr lang="en-GB" sz="1100" b="1" spc="-10">
                  <a:solidFill>
                    <a:schemeClr val="dk1"/>
                  </a:solidFill>
                  <a:latin typeface="Calibri" panose="020F0502020204030204" pitchFamily="34" charset="0"/>
                </a:rPr>
                <a:t>PSS1 Re-Validation</a:t>
              </a:r>
            </a:p>
          </p:txBody>
        </p:sp>
        <p:sp>
          <p:nvSpPr>
            <p:cNvPr id="107" name="OTLSHAPE_T_32183675bea7426cab36ea0aa8f7f072_Duration">
              <a:extLst>
                <a:ext uri="{FF2B5EF4-FFF2-40B4-BE49-F238E27FC236}">
                  <a16:creationId xmlns:a16="http://schemas.microsoft.com/office/drawing/2014/main" id="{BE195182-31C8-FA44-94F3-BC301FF8C5FD}"/>
                </a:ext>
              </a:extLst>
            </p:cNvPr>
            <p:cNvSpPr txBox="1"/>
            <p:nvPr>
              <p:custDataLst>
                <p:tags r:id="rId45"/>
              </p:custDataLst>
            </p:nvPr>
          </p:nvSpPr>
          <p:spPr>
            <a:xfrm>
              <a:off x="8731690" y="4456388"/>
              <a:ext cx="292100" cy="155025"/>
            </a:xfrm>
            <a:prstGeom prst="rect">
              <a:avLst/>
            </a:prstGeom>
            <a:noFill/>
          </p:spPr>
          <p:txBody>
            <a:bodyPr vert="horz" wrap="square" lIns="0" tIns="0" rIns="0" bIns="0" rtlCol="0" anchor="ctr" anchorCtr="0">
              <a:spAutoFit/>
            </a:bodyPr>
            <a:lstStyle/>
            <a:p>
              <a:pPr algn="ctr"/>
              <a:r>
                <a:rPr lang="en-GB" sz="1000" spc="-6">
                  <a:solidFill>
                    <a:schemeClr val="accent2"/>
                  </a:solidFill>
                  <a:latin typeface="Calibri" panose="020F0502020204030204" pitchFamily="34" charset="0"/>
                </a:rPr>
                <a:t>3 wks</a:t>
              </a:r>
            </a:p>
          </p:txBody>
        </p:sp>
        <p:sp>
          <p:nvSpPr>
            <p:cNvPr id="108" name="OTLSHAPE_T_845c2f3f488d4dd0b3ad58e51ac84705_Title">
              <a:extLst>
                <a:ext uri="{FF2B5EF4-FFF2-40B4-BE49-F238E27FC236}">
                  <a16:creationId xmlns:a16="http://schemas.microsoft.com/office/drawing/2014/main" id="{7D2D337A-7AEA-E040-A5F0-6E4E3DB7523D}"/>
                </a:ext>
              </a:extLst>
            </p:cNvPr>
            <p:cNvSpPr txBox="1"/>
            <p:nvPr>
              <p:custDataLst>
                <p:tags r:id="rId46"/>
              </p:custDataLst>
            </p:nvPr>
          </p:nvSpPr>
          <p:spPr>
            <a:xfrm>
              <a:off x="6444361" y="4715340"/>
              <a:ext cx="2247900" cy="170519"/>
            </a:xfrm>
            <a:prstGeom prst="rect">
              <a:avLst/>
            </a:prstGeom>
            <a:noFill/>
          </p:spPr>
          <p:txBody>
            <a:bodyPr vert="horz" wrap="square" lIns="0" tIns="0" rIns="0" bIns="0" rtlCol="0" anchor="ctr" anchorCtr="0">
              <a:spAutoFit/>
            </a:bodyPr>
            <a:lstStyle/>
            <a:p>
              <a:pPr algn="r"/>
              <a:r>
                <a:rPr lang="en-GB" sz="1100" b="1" spc="-4">
                  <a:solidFill>
                    <a:schemeClr val="dk1"/>
                  </a:solidFill>
                  <a:latin typeface="Calibri" panose="020F0502020204030204" pitchFamily="34" charset="0"/>
                </a:rPr>
                <a:t>DTL1 and MEBT Bunchers Conditioning</a:t>
              </a:r>
            </a:p>
          </p:txBody>
        </p:sp>
        <p:sp>
          <p:nvSpPr>
            <p:cNvPr id="109" name="OTLSHAPE_T_845c2f3f488d4dd0b3ad58e51ac84705_Duration">
              <a:extLst>
                <a:ext uri="{FF2B5EF4-FFF2-40B4-BE49-F238E27FC236}">
                  <a16:creationId xmlns:a16="http://schemas.microsoft.com/office/drawing/2014/main" id="{CDBA0E68-18F1-2641-81B9-8DC2268C7C39}"/>
                </a:ext>
              </a:extLst>
            </p:cNvPr>
            <p:cNvSpPr txBox="1"/>
            <p:nvPr>
              <p:custDataLst>
                <p:tags r:id="rId47"/>
              </p:custDataLst>
            </p:nvPr>
          </p:nvSpPr>
          <p:spPr>
            <a:xfrm>
              <a:off x="9899069" y="4723088"/>
              <a:ext cx="292100" cy="155025"/>
            </a:xfrm>
            <a:prstGeom prst="rect">
              <a:avLst/>
            </a:prstGeom>
            <a:noFill/>
          </p:spPr>
          <p:txBody>
            <a:bodyPr vert="horz" wrap="square" lIns="0" tIns="0" rIns="0" bIns="0" rtlCol="0" anchor="ctr" anchorCtr="0">
              <a:spAutoFit/>
            </a:bodyPr>
            <a:lstStyle/>
            <a:p>
              <a:pPr algn="ctr"/>
              <a:r>
                <a:rPr lang="en-GB" sz="1000" spc="-6">
                  <a:solidFill>
                    <a:schemeClr val="accent2"/>
                  </a:solidFill>
                  <a:latin typeface="Calibri" panose="020F0502020204030204" pitchFamily="34" charset="0"/>
                </a:rPr>
                <a:t>6 wks</a:t>
              </a:r>
            </a:p>
          </p:txBody>
        </p:sp>
        <p:sp>
          <p:nvSpPr>
            <p:cNvPr id="110" name="OTLSHAPE_T_dd6cbd0c43b6487fabac82c4581a965c_Title">
              <a:extLst>
                <a:ext uri="{FF2B5EF4-FFF2-40B4-BE49-F238E27FC236}">
                  <a16:creationId xmlns:a16="http://schemas.microsoft.com/office/drawing/2014/main" id="{742322E2-EE55-A546-A588-29228ABD5376}"/>
                </a:ext>
              </a:extLst>
            </p:cNvPr>
            <p:cNvSpPr txBox="1"/>
            <p:nvPr>
              <p:custDataLst>
                <p:tags r:id="rId48"/>
              </p:custDataLst>
            </p:nvPr>
          </p:nvSpPr>
          <p:spPr>
            <a:xfrm>
              <a:off x="8493719" y="4982040"/>
              <a:ext cx="1003300" cy="170519"/>
            </a:xfrm>
            <a:prstGeom prst="rect">
              <a:avLst/>
            </a:prstGeom>
            <a:noFill/>
          </p:spPr>
          <p:txBody>
            <a:bodyPr vert="horz" wrap="square" lIns="0" tIns="0" rIns="0" bIns="0" rtlCol="0" anchor="ctr" anchorCtr="0">
              <a:spAutoFit/>
            </a:bodyPr>
            <a:lstStyle/>
            <a:p>
              <a:pPr algn="r"/>
              <a:r>
                <a:rPr lang="en-GB" sz="1100" b="1" spc="-6" dirty="0">
                  <a:solidFill>
                    <a:schemeClr val="dk1"/>
                  </a:solidFill>
                  <a:latin typeface="Calibri" panose="020F0502020204030204" pitchFamily="34" charset="0"/>
                </a:rPr>
                <a:t>SRR2B Follow-Up</a:t>
              </a:r>
            </a:p>
          </p:txBody>
        </p:sp>
        <p:sp>
          <p:nvSpPr>
            <p:cNvPr id="111" name="OTLSHAPE_T_dd6cbd0c43b6487fabac82c4581a965c_Duration">
              <a:extLst>
                <a:ext uri="{FF2B5EF4-FFF2-40B4-BE49-F238E27FC236}">
                  <a16:creationId xmlns:a16="http://schemas.microsoft.com/office/drawing/2014/main" id="{797E26BB-45D5-814C-86C2-C50E167FF602}"/>
                </a:ext>
              </a:extLst>
            </p:cNvPr>
            <p:cNvSpPr txBox="1"/>
            <p:nvPr>
              <p:custDataLst>
                <p:tags r:id="rId49"/>
              </p:custDataLst>
            </p:nvPr>
          </p:nvSpPr>
          <p:spPr>
            <a:xfrm>
              <a:off x="9899069" y="4989788"/>
              <a:ext cx="393700" cy="155025"/>
            </a:xfrm>
            <a:prstGeom prst="rect">
              <a:avLst/>
            </a:prstGeom>
            <a:noFill/>
          </p:spPr>
          <p:txBody>
            <a:bodyPr vert="horz" wrap="square" lIns="0" tIns="0" rIns="0" bIns="0" rtlCol="0" anchor="ctr" anchorCtr="0">
              <a:spAutoFit/>
            </a:bodyPr>
            <a:lstStyle/>
            <a:p>
              <a:pPr algn="ctr"/>
              <a:r>
                <a:rPr lang="en-GB" sz="1000" spc="-4" dirty="0">
                  <a:solidFill>
                    <a:schemeClr val="accent2"/>
                  </a:solidFill>
                  <a:latin typeface="Calibri" panose="020F0502020204030204" pitchFamily="34" charset="0"/>
                </a:rPr>
                <a:t>2 </a:t>
              </a:r>
              <a:r>
                <a:rPr lang="en-GB" sz="1000" spc="-4" dirty="0" err="1">
                  <a:solidFill>
                    <a:schemeClr val="accent2"/>
                  </a:solidFill>
                  <a:latin typeface="Calibri" panose="020F0502020204030204" pitchFamily="34" charset="0"/>
                </a:rPr>
                <a:t>wks</a:t>
              </a:r>
              <a:endParaRPr lang="en-GB" sz="1000" spc="-4" dirty="0">
                <a:solidFill>
                  <a:schemeClr val="accent2"/>
                </a:solidFill>
                <a:latin typeface="Calibri" panose="020F0502020204030204" pitchFamily="34" charset="0"/>
              </a:endParaRPr>
            </a:p>
          </p:txBody>
        </p:sp>
        <p:sp>
          <p:nvSpPr>
            <p:cNvPr id="112" name="OTLSHAPE_T_ae7ef2a1913c4217818545b40704f5d6_Title">
              <a:extLst>
                <a:ext uri="{FF2B5EF4-FFF2-40B4-BE49-F238E27FC236}">
                  <a16:creationId xmlns:a16="http://schemas.microsoft.com/office/drawing/2014/main" id="{57E391CD-0F81-724A-B248-F8661094E958}"/>
                </a:ext>
              </a:extLst>
            </p:cNvPr>
            <p:cNvSpPr txBox="1"/>
            <p:nvPr>
              <p:custDataLst>
                <p:tags r:id="rId50"/>
              </p:custDataLst>
            </p:nvPr>
          </p:nvSpPr>
          <p:spPr>
            <a:xfrm>
              <a:off x="7744031" y="5248740"/>
              <a:ext cx="2120900" cy="170519"/>
            </a:xfrm>
            <a:prstGeom prst="rect">
              <a:avLst/>
            </a:prstGeom>
            <a:noFill/>
          </p:spPr>
          <p:txBody>
            <a:bodyPr vert="horz" wrap="square" lIns="0" tIns="0" rIns="0" bIns="0" rtlCol="0" anchor="ctr" anchorCtr="0">
              <a:spAutoFit/>
            </a:bodyPr>
            <a:lstStyle/>
            <a:p>
              <a:pPr algn="r"/>
              <a:r>
                <a:rPr lang="en-GB" sz="1100" b="1" spc="-4">
                  <a:solidFill>
                    <a:schemeClr val="dk1"/>
                  </a:solidFill>
                  <a:latin typeface="Calibri" panose="020F0502020204030204" pitchFamily="34" charset="0"/>
                </a:rPr>
                <a:t>Beam Commissioning to the DTL1 FC</a:t>
              </a:r>
            </a:p>
          </p:txBody>
        </p:sp>
        <p:sp>
          <p:nvSpPr>
            <p:cNvPr id="113" name="OTLSHAPE_T_ae7ef2a1913c4217818545b40704f5d6_Duration">
              <a:extLst>
                <a:ext uri="{FF2B5EF4-FFF2-40B4-BE49-F238E27FC236}">
                  <a16:creationId xmlns:a16="http://schemas.microsoft.com/office/drawing/2014/main" id="{A479F03E-73A6-0A41-ACBF-D8BDAD15FDD9}"/>
                </a:ext>
              </a:extLst>
            </p:cNvPr>
            <p:cNvSpPr txBox="1"/>
            <p:nvPr>
              <p:custDataLst>
                <p:tags r:id="rId51"/>
              </p:custDataLst>
            </p:nvPr>
          </p:nvSpPr>
          <p:spPr>
            <a:xfrm>
              <a:off x="11066447" y="5256488"/>
              <a:ext cx="292100" cy="155025"/>
            </a:xfrm>
            <a:prstGeom prst="rect">
              <a:avLst/>
            </a:prstGeom>
            <a:noFill/>
          </p:spPr>
          <p:txBody>
            <a:bodyPr vert="horz" wrap="square" lIns="0" tIns="0" rIns="0" bIns="0" rtlCol="0" anchor="ctr" anchorCtr="0">
              <a:spAutoFit/>
            </a:bodyPr>
            <a:lstStyle/>
            <a:p>
              <a:pPr algn="ctr"/>
              <a:r>
                <a:rPr lang="en-GB" sz="1000" spc="-6">
                  <a:solidFill>
                    <a:schemeClr val="accent2"/>
                  </a:solidFill>
                  <a:latin typeface="Calibri" panose="020F0502020204030204" pitchFamily="34" charset="0"/>
                </a:rPr>
                <a:t>6 wks</a:t>
              </a:r>
            </a:p>
          </p:txBody>
        </p:sp>
        <p:sp>
          <p:nvSpPr>
            <p:cNvPr id="114" name="OTLSHAPE_M_ad6f1663311449529dfc7d06897013c9_Shape">
              <a:extLst>
                <a:ext uri="{FF2B5EF4-FFF2-40B4-BE49-F238E27FC236}">
                  <a16:creationId xmlns:a16="http://schemas.microsoft.com/office/drawing/2014/main" id="{CFFCB768-E5D1-A54A-8F8A-730277A752E4}"/>
                </a:ext>
              </a:extLst>
            </p:cNvPr>
            <p:cNvSpPr/>
            <p:nvPr>
              <p:custDataLst>
                <p:tags r:id="rId52"/>
              </p:custDataLst>
            </p:nvPr>
          </p:nvSpPr>
          <p:spPr>
            <a:xfrm rot="16200000">
              <a:off x="5266114" y="2120053"/>
              <a:ext cx="165100" cy="165100"/>
            </a:xfrm>
            <a:prstGeom prst="flowChartMerge">
              <a:avLst/>
            </a:prstGeom>
            <a:solidFill>
              <a:schemeClr val="accent1"/>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TLSHAPE_M_9a7188a0f32141eeb9322d6b23b76b7f_Shape">
              <a:extLst>
                <a:ext uri="{FF2B5EF4-FFF2-40B4-BE49-F238E27FC236}">
                  <a16:creationId xmlns:a16="http://schemas.microsoft.com/office/drawing/2014/main" id="{DCAA16C3-73FC-E04B-A10D-206FE84BC737}"/>
                </a:ext>
              </a:extLst>
            </p:cNvPr>
            <p:cNvSpPr/>
            <p:nvPr>
              <p:custDataLst>
                <p:tags r:id="rId53"/>
              </p:custDataLst>
            </p:nvPr>
          </p:nvSpPr>
          <p:spPr>
            <a:xfrm rot="16200000">
              <a:off x="6044366" y="2404872"/>
              <a:ext cx="165100" cy="165100"/>
            </a:xfrm>
            <a:prstGeom prst="flowChartMerge">
              <a:avLst/>
            </a:prstGeom>
            <a:solidFill>
              <a:schemeClr val="accent1"/>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TLSHAPE_M_25c1972ce4164456a75acf1712a734fe_Shape">
              <a:extLst>
                <a:ext uri="{FF2B5EF4-FFF2-40B4-BE49-F238E27FC236}">
                  <a16:creationId xmlns:a16="http://schemas.microsoft.com/office/drawing/2014/main" id="{B2E6698E-30B5-314D-9304-586A93799300}"/>
                </a:ext>
              </a:extLst>
            </p:cNvPr>
            <p:cNvSpPr/>
            <p:nvPr>
              <p:custDataLst>
                <p:tags r:id="rId54"/>
              </p:custDataLst>
            </p:nvPr>
          </p:nvSpPr>
          <p:spPr>
            <a:xfrm rot="16200000">
              <a:off x="6433492" y="2689691"/>
              <a:ext cx="165100" cy="165100"/>
            </a:xfrm>
            <a:prstGeom prst="flowChartMerge">
              <a:avLst/>
            </a:prstGeom>
            <a:solidFill>
              <a:schemeClr val="accent1"/>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TLSHAPE_M_7cc8cdcf84674f44b75221549bad1f98_Shape">
              <a:extLst>
                <a:ext uri="{FF2B5EF4-FFF2-40B4-BE49-F238E27FC236}">
                  <a16:creationId xmlns:a16="http://schemas.microsoft.com/office/drawing/2014/main" id="{A39A2514-F030-4D4D-ADE0-F28B1574EA26}"/>
                </a:ext>
              </a:extLst>
            </p:cNvPr>
            <p:cNvSpPr/>
            <p:nvPr>
              <p:custDataLst>
                <p:tags r:id="rId55"/>
              </p:custDataLst>
            </p:nvPr>
          </p:nvSpPr>
          <p:spPr>
            <a:xfrm rot="16200000">
              <a:off x="9546502" y="2689691"/>
              <a:ext cx="165100" cy="165100"/>
            </a:xfrm>
            <a:prstGeom prst="flowChartMerge">
              <a:avLst/>
            </a:prstGeom>
            <a:solidFill>
              <a:schemeClr val="accent1"/>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TLSHAPE_M_ad6f1663311449529dfc7d06897013c9_Title">
              <a:extLst>
                <a:ext uri="{FF2B5EF4-FFF2-40B4-BE49-F238E27FC236}">
                  <a16:creationId xmlns:a16="http://schemas.microsoft.com/office/drawing/2014/main" id="{84BE116B-DF24-3746-8716-782D2740513F}"/>
                </a:ext>
              </a:extLst>
            </p:cNvPr>
            <p:cNvSpPr txBox="1"/>
            <p:nvPr>
              <p:custDataLst>
                <p:tags r:id="rId56"/>
              </p:custDataLst>
            </p:nvPr>
          </p:nvSpPr>
          <p:spPr>
            <a:xfrm>
              <a:off x="5462964" y="2091944"/>
              <a:ext cx="1473200" cy="170519"/>
            </a:xfrm>
            <a:prstGeom prst="rect">
              <a:avLst/>
            </a:prstGeom>
            <a:noFill/>
          </p:spPr>
          <p:txBody>
            <a:bodyPr vert="horz" wrap="square" lIns="0" tIns="0" rIns="0" bIns="0" rtlCol="0" anchor="ctr" anchorCtr="0">
              <a:spAutoFit/>
            </a:bodyPr>
            <a:lstStyle/>
            <a:p>
              <a:r>
                <a:rPr lang="en-GB" sz="1100" b="1" spc="-4">
                  <a:solidFill>
                    <a:schemeClr val="dk1"/>
                  </a:solidFill>
                  <a:latin typeface="Calibri" panose="020F0502020204030204" pitchFamily="34" charset="0"/>
                </a:rPr>
                <a:t>Start of RFQ Conditioning</a:t>
              </a:r>
            </a:p>
          </p:txBody>
        </p:sp>
        <p:sp>
          <p:nvSpPr>
            <p:cNvPr id="119" name="OTLSHAPE_M_9a7188a0f32141eeb9322d6b23b76b7f_Title">
              <a:extLst>
                <a:ext uri="{FF2B5EF4-FFF2-40B4-BE49-F238E27FC236}">
                  <a16:creationId xmlns:a16="http://schemas.microsoft.com/office/drawing/2014/main" id="{278F5675-6949-574B-9635-F3D5A18E0F9A}"/>
                </a:ext>
              </a:extLst>
            </p:cNvPr>
            <p:cNvSpPr txBox="1"/>
            <p:nvPr>
              <p:custDataLst>
                <p:tags r:id="rId57"/>
              </p:custDataLst>
            </p:nvPr>
          </p:nvSpPr>
          <p:spPr>
            <a:xfrm>
              <a:off x="6241216" y="2376763"/>
              <a:ext cx="381000" cy="170519"/>
            </a:xfrm>
            <a:prstGeom prst="rect">
              <a:avLst/>
            </a:prstGeom>
            <a:noFill/>
          </p:spPr>
          <p:txBody>
            <a:bodyPr vert="horz" wrap="square" lIns="0" tIns="0" rIns="0" bIns="0" rtlCol="0" anchor="ctr" anchorCtr="0">
              <a:spAutoFit/>
            </a:bodyPr>
            <a:lstStyle/>
            <a:p>
              <a:r>
                <a:rPr lang="en-GB" sz="1100" b="1" spc="-12">
                  <a:solidFill>
                    <a:schemeClr val="dk1"/>
                  </a:solidFill>
                  <a:latin typeface="Calibri" panose="020F0502020204030204" pitchFamily="34" charset="0"/>
                </a:rPr>
                <a:t>SRR2A</a:t>
              </a:r>
            </a:p>
          </p:txBody>
        </p:sp>
        <p:sp>
          <p:nvSpPr>
            <p:cNvPr id="120" name="OTLSHAPE_M_25c1972ce4164456a75acf1712a734fe_Title">
              <a:extLst>
                <a:ext uri="{FF2B5EF4-FFF2-40B4-BE49-F238E27FC236}">
                  <a16:creationId xmlns:a16="http://schemas.microsoft.com/office/drawing/2014/main" id="{3B799D5D-4C72-B848-8A10-489814948965}"/>
                </a:ext>
              </a:extLst>
            </p:cNvPr>
            <p:cNvSpPr txBox="1"/>
            <p:nvPr>
              <p:custDataLst>
                <p:tags r:id="rId58"/>
              </p:custDataLst>
            </p:nvPr>
          </p:nvSpPr>
          <p:spPr>
            <a:xfrm>
              <a:off x="6630342" y="2661581"/>
              <a:ext cx="1714500" cy="170519"/>
            </a:xfrm>
            <a:prstGeom prst="rect">
              <a:avLst/>
            </a:prstGeom>
            <a:noFill/>
          </p:spPr>
          <p:txBody>
            <a:bodyPr vert="horz" wrap="square" lIns="0" tIns="0" rIns="0" bIns="0" rtlCol="0" anchor="ctr" anchorCtr="0">
              <a:spAutoFit/>
            </a:bodyPr>
            <a:lstStyle/>
            <a:p>
              <a:r>
                <a:rPr lang="en-GB" sz="1100" b="1" spc="-4">
                  <a:solidFill>
                    <a:schemeClr val="dk1"/>
                  </a:solidFill>
                  <a:latin typeface="Calibri" panose="020F0502020204030204" pitchFamily="34" charset="0"/>
                </a:rPr>
                <a:t>Start of Beam Commissioning</a:t>
              </a:r>
            </a:p>
          </p:txBody>
        </p:sp>
        <p:sp>
          <p:nvSpPr>
            <p:cNvPr id="121" name="OTLSHAPE_M_7cc8cdcf84674f44b75221549bad1f98_Title">
              <a:extLst>
                <a:ext uri="{FF2B5EF4-FFF2-40B4-BE49-F238E27FC236}">
                  <a16:creationId xmlns:a16="http://schemas.microsoft.com/office/drawing/2014/main" id="{0DE2B6A7-6E34-C04C-9097-1413AE164950}"/>
                </a:ext>
              </a:extLst>
            </p:cNvPr>
            <p:cNvSpPr txBox="1"/>
            <p:nvPr>
              <p:custDataLst>
                <p:tags r:id="rId59"/>
              </p:custDataLst>
            </p:nvPr>
          </p:nvSpPr>
          <p:spPr>
            <a:xfrm>
              <a:off x="9743352" y="2661581"/>
              <a:ext cx="381000" cy="170519"/>
            </a:xfrm>
            <a:prstGeom prst="rect">
              <a:avLst/>
            </a:prstGeom>
            <a:noFill/>
          </p:spPr>
          <p:txBody>
            <a:bodyPr vert="horz" wrap="square" lIns="0" tIns="0" rIns="0" bIns="0" rtlCol="0" anchor="ctr" anchorCtr="0">
              <a:spAutoFit/>
            </a:bodyPr>
            <a:lstStyle/>
            <a:p>
              <a:r>
                <a:rPr lang="en-GB" sz="1100" b="1" spc="-12">
                  <a:solidFill>
                    <a:schemeClr val="dk1"/>
                  </a:solidFill>
                  <a:latin typeface="Calibri" panose="020F0502020204030204" pitchFamily="34" charset="0"/>
                </a:rPr>
                <a:t>SRR2B</a:t>
              </a:r>
            </a:p>
          </p:txBody>
        </p:sp>
      </p:grpSp>
    </p:spTree>
    <p:extLst>
      <p:ext uri="{BB962C8B-B14F-4D97-AF65-F5344CB8AC3E}">
        <p14:creationId xmlns:p14="http://schemas.microsoft.com/office/powerpoint/2010/main" val="277001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D6977-9D6A-5F4E-AAE5-2263E77E16A2}"/>
              </a:ext>
            </a:extLst>
          </p:cNvPr>
          <p:cNvSpPr>
            <a:spLocks noGrp="1"/>
          </p:cNvSpPr>
          <p:nvPr>
            <p:ph type="title"/>
          </p:nvPr>
        </p:nvSpPr>
        <p:spPr/>
        <p:txBody>
          <a:bodyPr/>
          <a:lstStyle/>
          <a:p>
            <a:r>
              <a:rPr lang="en-GB" dirty="0"/>
              <a:t>SRR2</a:t>
            </a:r>
          </a:p>
        </p:txBody>
      </p:sp>
      <p:sp>
        <p:nvSpPr>
          <p:cNvPr id="3" name="Content Placeholder 2">
            <a:extLst>
              <a:ext uri="{FF2B5EF4-FFF2-40B4-BE49-F238E27FC236}">
                <a16:creationId xmlns:a16="http://schemas.microsoft.com/office/drawing/2014/main" id="{ED0BD936-1549-934F-ABA1-CE7E783749D1}"/>
              </a:ext>
            </a:extLst>
          </p:cNvPr>
          <p:cNvSpPr>
            <a:spLocks noGrp="1"/>
          </p:cNvSpPr>
          <p:nvPr>
            <p:ph idx="1"/>
          </p:nvPr>
        </p:nvSpPr>
        <p:spPr/>
        <p:txBody>
          <a:bodyPr/>
          <a:lstStyle/>
          <a:p>
            <a:r>
              <a:rPr lang="en-GB" dirty="0"/>
              <a:t>Heavy work over the summer holiday.</a:t>
            </a:r>
          </a:p>
          <a:p>
            <a:endParaRPr lang="en-GB" dirty="0"/>
          </a:p>
          <a:p>
            <a:r>
              <a:rPr lang="en-GB" dirty="0"/>
              <a:t>Experience from SRR1 and TS2 SRR shows that the follow-up is much longer than 2 weeks. Detailed SRR preparation is required.</a:t>
            </a:r>
          </a:p>
          <a:p>
            <a:endParaRPr lang="en-GB" dirty="0"/>
          </a:p>
          <a:p>
            <a:r>
              <a:rPr lang="en-GB" dirty="0"/>
              <a:t>Commissioning for low-current.</a:t>
            </a:r>
          </a:p>
          <a:p>
            <a:endParaRPr lang="en-GB" dirty="0"/>
          </a:p>
          <a:p>
            <a:r>
              <a:rPr lang="en-GB" dirty="0"/>
              <a:t>This option removes the DTL1 and MEBT RF systems from the critical path, but puts pressure on infrastructure, integration work for the LEBT, MEBT and DTL1.</a:t>
            </a:r>
          </a:p>
        </p:txBody>
      </p:sp>
      <p:sp>
        <p:nvSpPr>
          <p:cNvPr id="4" name="Slide Number Placeholder 3">
            <a:extLst>
              <a:ext uri="{FF2B5EF4-FFF2-40B4-BE49-F238E27FC236}">
                <a16:creationId xmlns:a16="http://schemas.microsoft.com/office/drawing/2014/main" id="{FDCA9433-80C9-D744-9A38-5D247C126F2E}"/>
              </a:ext>
            </a:extLst>
          </p:cNvPr>
          <p:cNvSpPr>
            <a:spLocks noGrp="1"/>
          </p:cNvSpPr>
          <p:nvPr>
            <p:ph type="sldNum" sz="quarter" idx="12"/>
          </p:nvPr>
        </p:nvSpPr>
        <p:spPr/>
        <p:txBody>
          <a:bodyPr/>
          <a:lstStyle/>
          <a:p>
            <a:fld id="{551115BC-487E-4422-894C-CB7CD3E79223}" type="slidenum">
              <a:rPr lang="en-GB" smtClean="0"/>
              <a:pPr/>
              <a:t>11</a:t>
            </a:fld>
            <a:endParaRPr lang="en-GB"/>
          </a:p>
        </p:txBody>
      </p:sp>
      <p:sp>
        <p:nvSpPr>
          <p:cNvPr id="5" name="Text Placeholder 4">
            <a:extLst>
              <a:ext uri="{FF2B5EF4-FFF2-40B4-BE49-F238E27FC236}">
                <a16:creationId xmlns:a16="http://schemas.microsoft.com/office/drawing/2014/main" id="{76582FF5-B308-2F46-938D-7DCABA2F466F}"/>
              </a:ext>
            </a:extLst>
          </p:cNvPr>
          <p:cNvSpPr>
            <a:spLocks noGrp="1"/>
          </p:cNvSpPr>
          <p:nvPr>
            <p:ph type="body" sz="quarter" idx="13"/>
          </p:nvPr>
        </p:nvSpPr>
        <p:spPr/>
        <p:txBody>
          <a:bodyPr/>
          <a:lstStyle/>
          <a:p>
            <a:r>
              <a:rPr lang="en-GB" dirty="0"/>
              <a:t>Some Considerations</a:t>
            </a:r>
          </a:p>
        </p:txBody>
      </p:sp>
    </p:spTree>
    <p:extLst>
      <p:ext uri="{BB962C8B-B14F-4D97-AF65-F5344CB8AC3E}">
        <p14:creationId xmlns:p14="http://schemas.microsoft.com/office/powerpoint/2010/main" val="3730098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81F61-F44E-DE45-9BED-35D3C9ADE9B7}"/>
              </a:ext>
            </a:extLst>
          </p:cNvPr>
          <p:cNvSpPr>
            <a:spLocks noGrp="1"/>
          </p:cNvSpPr>
          <p:nvPr>
            <p:ph type="title"/>
          </p:nvPr>
        </p:nvSpPr>
        <p:spPr>
          <a:xfrm>
            <a:off x="609600" y="188640"/>
            <a:ext cx="9518848" cy="562074"/>
          </a:xfrm>
        </p:spPr>
        <p:txBody>
          <a:bodyPr/>
          <a:lstStyle/>
          <a:p>
            <a:r>
              <a:rPr lang="en-GB" dirty="0"/>
              <a:t>SRR2A: Beam to the MEBT FC</a:t>
            </a:r>
          </a:p>
        </p:txBody>
      </p:sp>
      <p:sp>
        <p:nvSpPr>
          <p:cNvPr id="3" name="Content Placeholder 2">
            <a:extLst>
              <a:ext uri="{FF2B5EF4-FFF2-40B4-BE49-F238E27FC236}">
                <a16:creationId xmlns:a16="http://schemas.microsoft.com/office/drawing/2014/main" id="{F949A7E4-14B8-8645-8296-065F05ADDA5A}"/>
              </a:ext>
            </a:extLst>
          </p:cNvPr>
          <p:cNvSpPr>
            <a:spLocks noGrp="1"/>
          </p:cNvSpPr>
          <p:nvPr>
            <p:ph idx="1"/>
          </p:nvPr>
        </p:nvSpPr>
        <p:spPr>
          <a:xfrm>
            <a:off x="609600" y="1479699"/>
            <a:ext cx="10972800" cy="5261669"/>
          </a:xfrm>
        </p:spPr>
        <p:txBody>
          <a:bodyPr/>
          <a:lstStyle/>
          <a:p>
            <a:r>
              <a:rPr lang="en-GB" sz="2000" b="1" dirty="0"/>
              <a:t>Minimum Requirements:</a:t>
            </a:r>
          </a:p>
          <a:p>
            <a:pPr lvl="1"/>
            <a:r>
              <a:rPr lang="en-GB" sz="1600" b="1" dirty="0"/>
              <a:t>RFQ Conditioned</a:t>
            </a:r>
          </a:p>
          <a:p>
            <a:pPr lvl="1"/>
            <a:r>
              <a:rPr lang="en-GB" sz="1600" dirty="0"/>
              <a:t>LEBT Chopper System, LEBT Collimator, LEBT Iris and LEBT BCM</a:t>
            </a:r>
          </a:p>
          <a:p>
            <a:pPr lvl="1"/>
            <a:r>
              <a:rPr lang="en-GB" sz="1600" dirty="0"/>
              <a:t>MEBT Infrastructure Completed</a:t>
            </a:r>
          </a:p>
          <a:p>
            <a:pPr lvl="1"/>
            <a:r>
              <a:rPr lang="en-GB" sz="1600" dirty="0"/>
              <a:t>MPS Validated</a:t>
            </a:r>
          </a:p>
          <a:p>
            <a:pPr lvl="1"/>
            <a:r>
              <a:rPr lang="en-GB" sz="1600" dirty="0"/>
              <a:t>MEBT Magnets, MEBT FC, MEBT BPMs, MEBT BCMs</a:t>
            </a:r>
          </a:p>
          <a:p>
            <a:pPr lvl="1"/>
            <a:r>
              <a:rPr lang="en-GB" sz="1600" dirty="0"/>
              <a:t>Timing System</a:t>
            </a:r>
          </a:p>
          <a:p>
            <a:r>
              <a:rPr lang="en-GB" sz="2000" b="1" dirty="0"/>
              <a:t>Option1+ (Valuable additions)</a:t>
            </a:r>
            <a:endParaRPr lang="en-GB" b="1" dirty="0"/>
          </a:p>
          <a:p>
            <a:pPr lvl="1"/>
            <a:r>
              <a:rPr lang="en-GB" b="1" dirty="0"/>
              <a:t>MEBT Chopper</a:t>
            </a:r>
          </a:p>
          <a:p>
            <a:pPr lvl="1"/>
            <a:r>
              <a:rPr lang="en-GB" b="1" dirty="0"/>
              <a:t>Optional, but valuable: </a:t>
            </a:r>
            <a:r>
              <a:rPr lang="en-GB" b="1" dirty="0" err="1"/>
              <a:t>nBLM</a:t>
            </a:r>
            <a:r>
              <a:rPr lang="en-GB" b="1" dirty="0"/>
              <a:t>, WSs</a:t>
            </a:r>
          </a:p>
          <a:p>
            <a:pPr lvl="2"/>
            <a:r>
              <a:rPr lang="en-GB" dirty="0"/>
              <a:t>These systems need to be deployed such that we’re ready to take data when high power RF system commissioning begins.</a:t>
            </a:r>
            <a:endParaRPr lang="en-GB" sz="1600" dirty="0"/>
          </a:p>
          <a:p>
            <a:r>
              <a:rPr lang="en-GB" sz="2000" b="1" dirty="0"/>
              <a:t>Potential measurements:</a:t>
            </a:r>
          </a:p>
          <a:p>
            <a:pPr lvl="1"/>
            <a:r>
              <a:rPr lang="en-GB" sz="1600" dirty="0"/>
              <a:t>LEBT Recommissioning</a:t>
            </a:r>
          </a:p>
          <a:p>
            <a:pPr lvl="1"/>
            <a:r>
              <a:rPr lang="en-GB" sz="1600" dirty="0"/>
              <a:t>RFQ transmission and acceleration efficiency (only low energy beam)</a:t>
            </a:r>
          </a:p>
          <a:p>
            <a:pPr lvl="2"/>
            <a:r>
              <a:rPr lang="en-GB" sz="1400" dirty="0" err="1"/>
              <a:t>ToF</a:t>
            </a:r>
            <a:r>
              <a:rPr lang="en-GB" sz="1400" dirty="0"/>
              <a:t> energy measurements out of the RFQ</a:t>
            </a:r>
          </a:p>
          <a:p>
            <a:pPr lvl="1"/>
            <a:r>
              <a:rPr lang="en-GB" sz="1600" dirty="0"/>
              <a:t>MEBT tuning to transport the beam to the FC</a:t>
            </a:r>
          </a:p>
          <a:p>
            <a:pPr lvl="1"/>
            <a:r>
              <a:rPr lang="en-GB" sz="1600" dirty="0"/>
              <a:t>With </a:t>
            </a:r>
            <a:r>
              <a:rPr lang="en-GB" sz="1600" b="1" dirty="0"/>
              <a:t>Option1+</a:t>
            </a:r>
            <a:r>
              <a:rPr lang="en-GB" sz="1600" dirty="0"/>
              <a:t> we can test and commission all devices that have a protection function.</a:t>
            </a:r>
          </a:p>
          <a:p>
            <a:pPr lvl="1"/>
            <a:endParaRPr lang="en-GB" sz="1600" dirty="0"/>
          </a:p>
        </p:txBody>
      </p:sp>
      <p:sp>
        <p:nvSpPr>
          <p:cNvPr id="4" name="Slide Number Placeholder 3">
            <a:extLst>
              <a:ext uri="{FF2B5EF4-FFF2-40B4-BE49-F238E27FC236}">
                <a16:creationId xmlns:a16="http://schemas.microsoft.com/office/drawing/2014/main" id="{5ABD8809-BC28-C74D-AB1B-9BB11534110A}"/>
              </a:ext>
            </a:extLst>
          </p:cNvPr>
          <p:cNvSpPr>
            <a:spLocks noGrp="1"/>
          </p:cNvSpPr>
          <p:nvPr>
            <p:ph type="sldNum" sz="quarter" idx="12"/>
          </p:nvPr>
        </p:nvSpPr>
        <p:spPr/>
        <p:txBody>
          <a:bodyPr/>
          <a:lstStyle/>
          <a:p>
            <a:fld id="{551115BC-487E-4422-894C-CB7CD3E79223}" type="slidenum">
              <a:rPr lang="en-GB" smtClean="0"/>
              <a:pPr/>
              <a:t>12</a:t>
            </a:fld>
            <a:endParaRPr lang="en-GB"/>
          </a:p>
        </p:txBody>
      </p:sp>
      <p:sp>
        <p:nvSpPr>
          <p:cNvPr id="6" name="Text Placeholder 4">
            <a:extLst>
              <a:ext uri="{FF2B5EF4-FFF2-40B4-BE49-F238E27FC236}">
                <a16:creationId xmlns:a16="http://schemas.microsoft.com/office/drawing/2014/main" id="{7DCD338D-FE77-9741-9816-468DA62DDF1B}"/>
              </a:ext>
            </a:extLst>
          </p:cNvPr>
          <p:cNvSpPr>
            <a:spLocks noGrp="1"/>
          </p:cNvSpPr>
          <p:nvPr>
            <p:ph type="body" sz="quarter" idx="13"/>
          </p:nvPr>
        </p:nvSpPr>
        <p:spPr>
          <a:xfrm>
            <a:off x="609600" y="797780"/>
            <a:ext cx="9518848" cy="590550"/>
          </a:xfrm>
        </p:spPr>
        <p:txBody>
          <a:bodyPr/>
          <a:lstStyle/>
          <a:p>
            <a:r>
              <a:rPr lang="en-GB" dirty="0"/>
              <a:t>See Ryoichi’s talk</a:t>
            </a:r>
          </a:p>
        </p:txBody>
      </p:sp>
    </p:spTree>
    <p:extLst>
      <p:ext uri="{BB962C8B-B14F-4D97-AF65-F5344CB8AC3E}">
        <p14:creationId xmlns:p14="http://schemas.microsoft.com/office/powerpoint/2010/main" val="991454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E4D02-B257-C64A-8D56-940D9900457B}"/>
              </a:ext>
            </a:extLst>
          </p:cNvPr>
          <p:cNvSpPr>
            <a:spLocks noGrp="1"/>
          </p:cNvSpPr>
          <p:nvPr>
            <p:ph type="title"/>
          </p:nvPr>
        </p:nvSpPr>
        <p:spPr/>
        <p:txBody>
          <a:bodyPr/>
          <a:lstStyle/>
          <a:p>
            <a:r>
              <a:rPr lang="en-GB" dirty="0"/>
              <a:t>2018 Commissioning Workshop Recommendations</a:t>
            </a:r>
          </a:p>
        </p:txBody>
      </p:sp>
      <p:sp>
        <p:nvSpPr>
          <p:cNvPr id="3" name="Content Placeholder 2">
            <a:extLst>
              <a:ext uri="{FF2B5EF4-FFF2-40B4-BE49-F238E27FC236}">
                <a16:creationId xmlns:a16="http://schemas.microsoft.com/office/drawing/2014/main" id="{9F7F6E2C-A163-BF48-A13A-2E24EE05016D}"/>
              </a:ext>
            </a:extLst>
          </p:cNvPr>
          <p:cNvSpPr>
            <a:spLocks noGrp="1"/>
          </p:cNvSpPr>
          <p:nvPr>
            <p:ph idx="1"/>
          </p:nvPr>
        </p:nvSpPr>
        <p:spPr>
          <a:xfrm>
            <a:off x="609600" y="1700808"/>
            <a:ext cx="10972800" cy="5037461"/>
          </a:xfrm>
        </p:spPr>
        <p:txBody>
          <a:bodyPr/>
          <a:lstStyle/>
          <a:p>
            <a:r>
              <a:rPr lang="en-GB" dirty="0"/>
              <a:t>Management</a:t>
            </a:r>
          </a:p>
          <a:p>
            <a:pPr lvl="1"/>
            <a:r>
              <a:rPr lang="en-GB" dirty="0"/>
              <a:t>Sort out shift work, overtime issues, legal requirements, etc. </a:t>
            </a:r>
          </a:p>
          <a:p>
            <a:pPr lvl="1"/>
            <a:r>
              <a:rPr lang="en-GB" dirty="0"/>
              <a:t>High-level priority setting</a:t>
            </a:r>
          </a:p>
          <a:p>
            <a:r>
              <a:rPr lang="en-GB" dirty="0"/>
              <a:t>In-kind relations</a:t>
            </a:r>
          </a:p>
          <a:p>
            <a:pPr lvl="1"/>
            <a:r>
              <a:rPr lang="en-GB" dirty="0"/>
              <a:t>Support from other institutes is very valuable at this stage</a:t>
            </a:r>
          </a:p>
          <a:p>
            <a:r>
              <a:rPr lang="en-GB" dirty="0"/>
              <a:t>Commissioning</a:t>
            </a:r>
          </a:p>
          <a:p>
            <a:pPr lvl="1"/>
            <a:r>
              <a:rPr lang="en-GB" dirty="0"/>
              <a:t>Have a plan B</a:t>
            </a:r>
          </a:p>
          <a:p>
            <a:pPr lvl="1"/>
            <a:r>
              <a:rPr lang="en-GB" dirty="0"/>
              <a:t>Get beam through the machine as soon as possible</a:t>
            </a:r>
          </a:p>
          <a:p>
            <a:pPr lvl="1"/>
            <a:r>
              <a:rPr lang="en-GB" dirty="0"/>
              <a:t>Run stability tests for as long as possible</a:t>
            </a:r>
          </a:p>
          <a:p>
            <a:r>
              <a:rPr lang="en-GB" dirty="0"/>
              <a:t>Coordination and Communication</a:t>
            </a:r>
          </a:p>
          <a:p>
            <a:pPr lvl="1"/>
            <a:r>
              <a:rPr lang="en-GB" dirty="0"/>
              <a:t>Have a clear progress matrix for each system taken from the detailed project plan</a:t>
            </a:r>
          </a:p>
          <a:p>
            <a:pPr lvl="1"/>
            <a:r>
              <a:rPr lang="en-GB" dirty="0"/>
              <a:t>Drive things by pre-agreed check lists. </a:t>
            </a:r>
          </a:p>
          <a:p>
            <a:r>
              <a:rPr lang="en-GB" dirty="0"/>
              <a:t>Testing</a:t>
            </a:r>
          </a:p>
          <a:p>
            <a:pPr lvl="1"/>
            <a:r>
              <a:rPr lang="en-GB" dirty="0"/>
              <a:t>Have a clear integrated test and verification plan</a:t>
            </a:r>
          </a:p>
        </p:txBody>
      </p:sp>
      <p:sp>
        <p:nvSpPr>
          <p:cNvPr id="4" name="Slide Number Placeholder 3">
            <a:extLst>
              <a:ext uri="{FF2B5EF4-FFF2-40B4-BE49-F238E27FC236}">
                <a16:creationId xmlns:a16="http://schemas.microsoft.com/office/drawing/2014/main" id="{01F3C3DE-FD4D-D24F-AF2B-531D2C51F874}"/>
              </a:ext>
            </a:extLst>
          </p:cNvPr>
          <p:cNvSpPr>
            <a:spLocks noGrp="1"/>
          </p:cNvSpPr>
          <p:nvPr>
            <p:ph type="sldNum" sz="quarter" idx="12"/>
          </p:nvPr>
        </p:nvSpPr>
        <p:spPr/>
        <p:txBody>
          <a:bodyPr/>
          <a:lstStyle/>
          <a:p>
            <a:fld id="{551115BC-487E-4422-894C-CB7CD3E79223}" type="slidenum">
              <a:rPr lang="en-GB" smtClean="0"/>
              <a:pPr/>
              <a:t>13</a:t>
            </a:fld>
            <a:endParaRPr lang="en-GB"/>
          </a:p>
        </p:txBody>
      </p:sp>
      <p:sp>
        <p:nvSpPr>
          <p:cNvPr id="5" name="Text Placeholder 4">
            <a:extLst>
              <a:ext uri="{FF2B5EF4-FFF2-40B4-BE49-F238E27FC236}">
                <a16:creationId xmlns:a16="http://schemas.microsoft.com/office/drawing/2014/main" id="{02B7F2C0-041D-464C-BE3F-5543CC1FDF90}"/>
              </a:ext>
            </a:extLst>
          </p:cNvPr>
          <p:cNvSpPr>
            <a:spLocks noGrp="1"/>
          </p:cNvSpPr>
          <p:nvPr>
            <p:ph type="body" sz="quarter" idx="13"/>
          </p:nvPr>
        </p:nvSpPr>
        <p:spPr/>
        <p:txBody>
          <a:bodyPr/>
          <a:lstStyle/>
          <a:p>
            <a:r>
              <a:rPr lang="en-GB" dirty="0">
                <a:hlinkClick r:id="rId2"/>
              </a:rPr>
              <a:t>https://indico.esss.lu.se/event/1118/</a:t>
            </a:r>
            <a:endParaRPr lang="en-GB" dirty="0"/>
          </a:p>
        </p:txBody>
      </p:sp>
    </p:spTree>
    <p:extLst>
      <p:ext uri="{BB962C8B-B14F-4D97-AF65-F5344CB8AC3E}">
        <p14:creationId xmlns:p14="http://schemas.microsoft.com/office/powerpoint/2010/main" val="853582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E4D02-B257-C64A-8D56-940D9900457B}"/>
              </a:ext>
            </a:extLst>
          </p:cNvPr>
          <p:cNvSpPr>
            <a:spLocks noGrp="1"/>
          </p:cNvSpPr>
          <p:nvPr>
            <p:ph type="title"/>
          </p:nvPr>
        </p:nvSpPr>
        <p:spPr/>
        <p:txBody>
          <a:bodyPr/>
          <a:lstStyle/>
          <a:p>
            <a:r>
              <a:rPr lang="en-GB" dirty="0"/>
              <a:t>2018 Commissioning Workshop Recommendations</a:t>
            </a:r>
          </a:p>
        </p:txBody>
      </p:sp>
      <p:sp>
        <p:nvSpPr>
          <p:cNvPr id="3" name="Content Placeholder 2">
            <a:extLst>
              <a:ext uri="{FF2B5EF4-FFF2-40B4-BE49-F238E27FC236}">
                <a16:creationId xmlns:a16="http://schemas.microsoft.com/office/drawing/2014/main" id="{9F7F6E2C-A163-BF48-A13A-2E24EE05016D}"/>
              </a:ext>
            </a:extLst>
          </p:cNvPr>
          <p:cNvSpPr>
            <a:spLocks noGrp="1"/>
          </p:cNvSpPr>
          <p:nvPr>
            <p:ph idx="1"/>
          </p:nvPr>
        </p:nvSpPr>
        <p:spPr>
          <a:xfrm>
            <a:off x="609600" y="1780999"/>
            <a:ext cx="10972800" cy="5037461"/>
          </a:xfrm>
        </p:spPr>
        <p:txBody>
          <a:bodyPr/>
          <a:lstStyle/>
          <a:p>
            <a:r>
              <a:rPr lang="en-GB" dirty="0"/>
              <a:t>Databases, configurations</a:t>
            </a:r>
          </a:p>
          <a:p>
            <a:pPr lvl="1"/>
            <a:r>
              <a:rPr lang="en-GB" dirty="0"/>
              <a:t>Before starting commissioning, naming service, FBS, databases and other document repositories must be in place and in good shape</a:t>
            </a:r>
          </a:p>
          <a:p>
            <a:pPr lvl="1"/>
            <a:r>
              <a:rPr lang="en-GB" dirty="0"/>
              <a:t>An inventory and asset traceability system is needed</a:t>
            </a:r>
          </a:p>
          <a:p>
            <a:r>
              <a:rPr lang="en-GB" dirty="0"/>
              <a:t>Global configuration, authority </a:t>
            </a:r>
          </a:p>
          <a:p>
            <a:pPr lvl="1"/>
            <a:r>
              <a:rPr lang="en-GB" dirty="0"/>
              <a:t>Global naming convention for saved set points, and procedure to set/change this.</a:t>
            </a:r>
          </a:p>
          <a:p>
            <a:pPr lvl="1"/>
            <a:r>
              <a:rPr lang="en-GB" dirty="0"/>
              <a:t>Establish clear authority on interlocks, MPS settings, etc. </a:t>
            </a:r>
          </a:p>
          <a:p>
            <a:pPr lvl="1"/>
            <a:r>
              <a:rPr lang="en-GB" dirty="0"/>
              <a:t>Keep the balance between taking some risks (component damage -&gt; cost) and the cost of beam being down</a:t>
            </a:r>
          </a:p>
          <a:p>
            <a:r>
              <a:rPr lang="en-GB" dirty="0"/>
              <a:t>Safety</a:t>
            </a:r>
          </a:p>
          <a:p>
            <a:pPr lvl="1"/>
            <a:r>
              <a:rPr lang="en-GB" dirty="0"/>
              <a:t>Safety of personnel is paramount</a:t>
            </a:r>
          </a:p>
        </p:txBody>
      </p:sp>
      <p:sp>
        <p:nvSpPr>
          <p:cNvPr id="4" name="Slide Number Placeholder 3">
            <a:extLst>
              <a:ext uri="{FF2B5EF4-FFF2-40B4-BE49-F238E27FC236}">
                <a16:creationId xmlns:a16="http://schemas.microsoft.com/office/drawing/2014/main" id="{01F3C3DE-FD4D-D24F-AF2B-531D2C51F874}"/>
              </a:ext>
            </a:extLst>
          </p:cNvPr>
          <p:cNvSpPr>
            <a:spLocks noGrp="1"/>
          </p:cNvSpPr>
          <p:nvPr>
            <p:ph type="sldNum" sz="quarter" idx="12"/>
          </p:nvPr>
        </p:nvSpPr>
        <p:spPr/>
        <p:txBody>
          <a:bodyPr/>
          <a:lstStyle/>
          <a:p>
            <a:fld id="{551115BC-487E-4422-894C-CB7CD3E79223}" type="slidenum">
              <a:rPr lang="en-GB" smtClean="0"/>
              <a:pPr/>
              <a:t>14</a:t>
            </a:fld>
            <a:endParaRPr lang="en-GB"/>
          </a:p>
        </p:txBody>
      </p:sp>
      <p:sp>
        <p:nvSpPr>
          <p:cNvPr id="5" name="Text Placeholder 4">
            <a:extLst>
              <a:ext uri="{FF2B5EF4-FFF2-40B4-BE49-F238E27FC236}">
                <a16:creationId xmlns:a16="http://schemas.microsoft.com/office/drawing/2014/main" id="{02B7F2C0-041D-464C-BE3F-5543CC1FDF90}"/>
              </a:ext>
            </a:extLst>
          </p:cNvPr>
          <p:cNvSpPr>
            <a:spLocks noGrp="1"/>
          </p:cNvSpPr>
          <p:nvPr>
            <p:ph type="body" sz="quarter" idx="13"/>
          </p:nvPr>
        </p:nvSpPr>
        <p:spPr/>
        <p:txBody>
          <a:bodyPr/>
          <a:lstStyle/>
          <a:p>
            <a:r>
              <a:rPr lang="en-GB" dirty="0">
                <a:hlinkClick r:id="rId2"/>
              </a:rPr>
              <a:t>https://indico.esss.lu.se/event/1118/</a:t>
            </a:r>
            <a:endParaRPr lang="en-GB" dirty="0"/>
          </a:p>
        </p:txBody>
      </p:sp>
    </p:spTree>
    <p:extLst>
      <p:ext uri="{BB962C8B-B14F-4D97-AF65-F5344CB8AC3E}">
        <p14:creationId xmlns:p14="http://schemas.microsoft.com/office/powerpoint/2010/main" val="1861423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E6BBF-ACA8-AE4C-ADD2-0761E1FC6303}"/>
              </a:ext>
            </a:extLst>
          </p:cNvPr>
          <p:cNvSpPr>
            <a:spLocks noGrp="1"/>
          </p:cNvSpPr>
          <p:nvPr>
            <p:ph type="title"/>
          </p:nvPr>
        </p:nvSpPr>
        <p:spPr/>
        <p:txBody>
          <a:bodyPr/>
          <a:lstStyle/>
          <a:p>
            <a:r>
              <a:rPr lang="en-GB" dirty="0"/>
              <a:t>Lessons Learned and Moving Forward</a:t>
            </a:r>
          </a:p>
        </p:txBody>
      </p:sp>
      <p:sp>
        <p:nvSpPr>
          <p:cNvPr id="3" name="Content Placeholder 2">
            <a:extLst>
              <a:ext uri="{FF2B5EF4-FFF2-40B4-BE49-F238E27FC236}">
                <a16:creationId xmlns:a16="http://schemas.microsoft.com/office/drawing/2014/main" id="{61E3CADD-5689-FB48-A346-5A523297B211}"/>
              </a:ext>
            </a:extLst>
          </p:cNvPr>
          <p:cNvSpPr>
            <a:spLocks noGrp="1"/>
          </p:cNvSpPr>
          <p:nvPr>
            <p:ph idx="1"/>
          </p:nvPr>
        </p:nvSpPr>
        <p:spPr/>
        <p:txBody>
          <a:bodyPr/>
          <a:lstStyle/>
          <a:p>
            <a:r>
              <a:rPr lang="en-GB" dirty="0"/>
              <a:t>In August 2019, a workshop was held at ESS to understand the lessons learned during the testing and commissioning of the Ion Source and the LEBT. </a:t>
            </a:r>
          </a:p>
          <a:p>
            <a:pPr lvl="1"/>
            <a:r>
              <a:rPr lang="en-GB" b="1" dirty="0"/>
              <a:t>Ion Source and LEBT, Transition from Installation to Testing and Commissioning</a:t>
            </a:r>
            <a:r>
              <a:rPr lang="en-GB" dirty="0"/>
              <a:t> - </a:t>
            </a:r>
            <a:r>
              <a:rPr lang="en-GB" dirty="0">
                <a:hlinkClick r:id="rId2"/>
              </a:rPr>
              <a:t>Alejandro Garcia Sosa</a:t>
            </a:r>
            <a:endParaRPr lang="en-GB" dirty="0"/>
          </a:p>
          <a:p>
            <a:pPr lvl="1"/>
            <a:r>
              <a:rPr lang="en-GB" b="1" dirty="0"/>
              <a:t>Overall Beam Commissioning Experience</a:t>
            </a:r>
            <a:r>
              <a:rPr lang="en-GB" dirty="0"/>
              <a:t> - </a:t>
            </a:r>
            <a:r>
              <a:rPr lang="en-GB" dirty="0">
                <a:hlinkClick r:id="rId3"/>
              </a:rPr>
              <a:t>Ryoichi Miyamoto</a:t>
            </a:r>
            <a:endParaRPr lang="en-GB" dirty="0"/>
          </a:p>
          <a:p>
            <a:pPr lvl="1"/>
            <a:r>
              <a:rPr lang="en-GB" b="1" dirty="0"/>
              <a:t>BI: Diagnostics Deployment</a:t>
            </a:r>
            <a:r>
              <a:rPr lang="en-GB" dirty="0"/>
              <a:t> - </a:t>
            </a:r>
            <a:r>
              <a:rPr lang="en-GB" dirty="0">
                <a:hlinkClick r:id="rId4"/>
              </a:rPr>
              <a:t>Elena Donegani</a:t>
            </a:r>
            <a:endParaRPr lang="en-GB" dirty="0"/>
          </a:p>
          <a:p>
            <a:pPr lvl="1"/>
            <a:r>
              <a:rPr lang="en-GB" b="1" dirty="0"/>
              <a:t>Lessons from Integration</a:t>
            </a:r>
            <a:r>
              <a:rPr lang="en-GB" dirty="0"/>
              <a:t> - </a:t>
            </a:r>
            <a:r>
              <a:rPr lang="en-GB" dirty="0">
                <a:hlinkClick r:id="rId5"/>
              </a:rPr>
              <a:t>Saeed Haghtalab</a:t>
            </a:r>
            <a:endParaRPr lang="en-GB" dirty="0"/>
          </a:p>
          <a:p>
            <a:pPr lvl="1"/>
            <a:r>
              <a:rPr lang="en-GB" b="1" dirty="0"/>
              <a:t>Software and Machine Studies, ICS perspective</a:t>
            </a:r>
            <a:r>
              <a:rPr lang="en-GB" dirty="0"/>
              <a:t> - </a:t>
            </a:r>
            <a:r>
              <a:rPr lang="en-GB" dirty="0">
                <a:hlinkClick r:id="rId6"/>
              </a:rPr>
              <a:t>Emanuele Laface</a:t>
            </a:r>
            <a:endParaRPr lang="en-GB" dirty="0"/>
          </a:p>
          <a:p>
            <a:pPr lvl="1"/>
            <a:r>
              <a:rPr lang="en-GB" b="1" dirty="0"/>
              <a:t>Software and Machine Studies, AD perspective</a:t>
            </a:r>
            <a:r>
              <a:rPr lang="en-GB" dirty="0"/>
              <a:t> - </a:t>
            </a:r>
            <a:r>
              <a:rPr lang="en-GB" dirty="0">
                <a:hlinkClick r:id="rId7"/>
              </a:rPr>
              <a:t>Natalia Milas</a:t>
            </a:r>
            <a:endParaRPr lang="en-GB" dirty="0"/>
          </a:p>
          <a:p>
            <a:pPr lvl="1"/>
            <a:r>
              <a:rPr lang="en-GB" b="1" dirty="0"/>
              <a:t>Control Room Experience and Operational Perspective</a:t>
            </a:r>
            <a:r>
              <a:rPr lang="en-GB" dirty="0"/>
              <a:t> - </a:t>
            </a:r>
            <a:r>
              <a:rPr lang="en-GB" dirty="0">
                <a:hlinkClick r:id="rId8"/>
              </a:rPr>
              <a:t>Marcos Munoz</a:t>
            </a:r>
            <a:endParaRPr lang="en-GB" dirty="0"/>
          </a:p>
          <a:p>
            <a:pPr lvl="1"/>
            <a:r>
              <a:rPr lang="en-GB" b="1" dirty="0"/>
              <a:t>Personnel Safety Systems</a:t>
            </a:r>
            <a:r>
              <a:rPr lang="en-GB" dirty="0"/>
              <a:t> - </a:t>
            </a:r>
            <a:r>
              <a:rPr lang="en-GB" dirty="0">
                <a:hlinkClick r:id="rId9"/>
              </a:rPr>
              <a:t>Stuart Birch</a:t>
            </a:r>
            <a:endParaRPr lang="en-GB" dirty="0"/>
          </a:p>
          <a:p>
            <a:pPr lvl="1"/>
            <a:r>
              <a:rPr lang="en-GB" b="1" dirty="0"/>
              <a:t>Safety and Radiation Protection</a:t>
            </a:r>
            <a:r>
              <a:rPr lang="en-GB" dirty="0"/>
              <a:t> - </a:t>
            </a:r>
            <a:r>
              <a:rPr lang="en-GB" dirty="0">
                <a:hlinkClick r:id="rId10"/>
              </a:rPr>
              <a:t>Helen Boyer</a:t>
            </a:r>
            <a:endParaRPr lang="en-GB" dirty="0"/>
          </a:p>
          <a:p>
            <a:pPr lvl="1"/>
            <a:endParaRPr lang="en-GB" dirty="0"/>
          </a:p>
          <a:p>
            <a:r>
              <a:rPr lang="en-GB" u="sng" dirty="0">
                <a:hlinkClick r:id="rId11"/>
              </a:rPr>
              <a:t>https://indico.esss.lu.se/event/1280/</a:t>
            </a:r>
            <a:endParaRPr lang="en-GB" dirty="0"/>
          </a:p>
        </p:txBody>
      </p:sp>
      <p:sp>
        <p:nvSpPr>
          <p:cNvPr id="4" name="Slide Number Placeholder 3">
            <a:extLst>
              <a:ext uri="{FF2B5EF4-FFF2-40B4-BE49-F238E27FC236}">
                <a16:creationId xmlns:a16="http://schemas.microsoft.com/office/drawing/2014/main" id="{D7B439C8-922E-DE4F-8A1C-20FF01303C54}"/>
              </a:ext>
            </a:extLst>
          </p:cNvPr>
          <p:cNvSpPr>
            <a:spLocks noGrp="1"/>
          </p:cNvSpPr>
          <p:nvPr>
            <p:ph type="sldNum" sz="quarter" idx="12"/>
          </p:nvPr>
        </p:nvSpPr>
        <p:spPr/>
        <p:txBody>
          <a:bodyPr/>
          <a:lstStyle/>
          <a:p>
            <a:fld id="{551115BC-487E-4422-894C-CB7CD3E79223}" type="slidenum">
              <a:rPr lang="en-GB" smtClean="0"/>
              <a:pPr/>
              <a:t>15</a:t>
            </a:fld>
            <a:endParaRPr lang="en-GB"/>
          </a:p>
        </p:txBody>
      </p:sp>
    </p:spTree>
    <p:extLst>
      <p:ext uri="{BB962C8B-B14F-4D97-AF65-F5344CB8AC3E}">
        <p14:creationId xmlns:p14="http://schemas.microsoft.com/office/powerpoint/2010/main" val="2982699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CBDC2-516F-E44F-9147-F1B931447D53}"/>
              </a:ext>
            </a:extLst>
          </p:cNvPr>
          <p:cNvSpPr>
            <a:spLocks noGrp="1"/>
          </p:cNvSpPr>
          <p:nvPr>
            <p:ph type="title"/>
          </p:nvPr>
        </p:nvSpPr>
        <p:spPr/>
        <p:txBody>
          <a:bodyPr/>
          <a:lstStyle/>
          <a:p>
            <a:r>
              <a:rPr lang="en-GB" dirty="0"/>
              <a:t>Lessons Learned and Moving Forward</a:t>
            </a:r>
          </a:p>
        </p:txBody>
      </p:sp>
      <p:graphicFrame>
        <p:nvGraphicFramePr>
          <p:cNvPr id="7" name="Content Placeholder 6">
            <a:extLst>
              <a:ext uri="{FF2B5EF4-FFF2-40B4-BE49-F238E27FC236}">
                <a16:creationId xmlns:a16="http://schemas.microsoft.com/office/drawing/2014/main" id="{17002FD7-B829-324F-8C5A-4D090FBF87F1}"/>
              </a:ext>
            </a:extLst>
          </p:cNvPr>
          <p:cNvGraphicFramePr>
            <a:graphicFrameLocks noGrp="1"/>
          </p:cNvGraphicFramePr>
          <p:nvPr>
            <p:ph idx="1"/>
            <p:extLst>
              <p:ext uri="{D42A27DB-BD31-4B8C-83A1-F6EECF244321}">
                <p14:modId xmlns:p14="http://schemas.microsoft.com/office/powerpoint/2010/main" val="1934895939"/>
              </p:ext>
            </p:extLst>
          </p:nvPr>
        </p:nvGraphicFramePr>
        <p:xfrm>
          <a:off x="609600" y="1578679"/>
          <a:ext cx="10972800" cy="4719955"/>
        </p:xfrm>
        <a:graphic>
          <a:graphicData uri="http://schemas.openxmlformats.org/drawingml/2006/table">
            <a:tbl>
              <a:tblPr firstRow="1" bandRow="1">
                <a:tableStyleId>{5C22544A-7EE6-4342-B048-85BDC9FD1C3A}</a:tableStyleId>
              </a:tblPr>
              <a:tblGrid>
                <a:gridCol w="1237928">
                  <a:extLst>
                    <a:ext uri="{9D8B030D-6E8A-4147-A177-3AD203B41FA5}">
                      <a16:colId xmlns:a16="http://schemas.microsoft.com/office/drawing/2014/main" val="3196470865"/>
                    </a:ext>
                  </a:extLst>
                </a:gridCol>
                <a:gridCol w="1368152">
                  <a:extLst>
                    <a:ext uri="{9D8B030D-6E8A-4147-A177-3AD203B41FA5}">
                      <a16:colId xmlns:a16="http://schemas.microsoft.com/office/drawing/2014/main" val="3152006044"/>
                    </a:ext>
                  </a:extLst>
                </a:gridCol>
                <a:gridCol w="8366720">
                  <a:extLst>
                    <a:ext uri="{9D8B030D-6E8A-4147-A177-3AD203B41FA5}">
                      <a16:colId xmlns:a16="http://schemas.microsoft.com/office/drawing/2014/main" val="1294592594"/>
                    </a:ext>
                  </a:extLst>
                </a:gridCol>
              </a:tblGrid>
              <a:tr h="370840">
                <a:tc>
                  <a:txBody>
                    <a:bodyPr/>
                    <a:lstStyle/>
                    <a:p>
                      <a:endParaRPr lang="en-GB" sz="1400" dirty="0"/>
                    </a:p>
                  </a:txBody>
                  <a:tcPr/>
                </a:tc>
                <a:tc>
                  <a:txBody>
                    <a:bodyPr/>
                    <a:lstStyle/>
                    <a:p>
                      <a:r>
                        <a:rPr lang="en-GB" sz="1400" dirty="0"/>
                        <a:t>Summary</a:t>
                      </a:r>
                    </a:p>
                  </a:txBody>
                  <a:tcPr/>
                </a:tc>
                <a:tc>
                  <a:txBody>
                    <a:bodyPr/>
                    <a:lstStyle/>
                    <a:p>
                      <a:r>
                        <a:rPr lang="en-GB" sz="1400" dirty="0"/>
                        <a:t>Description</a:t>
                      </a:r>
                    </a:p>
                  </a:txBody>
                  <a:tcPr/>
                </a:tc>
                <a:extLst>
                  <a:ext uri="{0D108BD9-81ED-4DB2-BD59-A6C34878D82A}">
                    <a16:rowId xmlns:a16="http://schemas.microsoft.com/office/drawing/2014/main" val="1734140756"/>
                  </a:ext>
                </a:extLst>
              </a:tr>
              <a:tr h="370840">
                <a:tc>
                  <a:txBody>
                    <a:bodyPr/>
                    <a:lstStyle/>
                    <a:p>
                      <a:pPr algn="l" fontAlgn="t"/>
                      <a:r>
                        <a:rPr lang="en-GB" sz="1400" u="none" strike="noStrike" dirty="0">
                          <a:solidFill>
                            <a:srgbClr val="0094CA"/>
                          </a:solidFill>
                          <a:effectLst/>
                          <a:hlinkClick r:id="rId2"/>
                        </a:rPr>
                        <a:t>NCLPR-234</a:t>
                      </a:r>
                      <a:endParaRPr lang="en-GB" sz="1400" dirty="0">
                        <a:effectLst/>
                      </a:endParaRPr>
                    </a:p>
                  </a:txBody>
                  <a:tcPr marL="95250" marR="95250" marT="66675" marB="66675"/>
                </a:tc>
                <a:tc>
                  <a:txBody>
                    <a:bodyPr/>
                    <a:lstStyle/>
                    <a:p>
                      <a:pPr algn="l" fontAlgn="t"/>
                      <a:r>
                        <a:rPr lang="en-GB" sz="1400" u="none" strike="noStrike" dirty="0">
                          <a:solidFill>
                            <a:srgbClr val="0094CA"/>
                          </a:solidFill>
                          <a:effectLst/>
                          <a:hlinkClick r:id="rId2"/>
                        </a:rPr>
                        <a:t>LL28 - Control Systems Verification Plans</a:t>
                      </a:r>
                      <a:endParaRPr lang="en-GB" sz="1400" dirty="0">
                        <a:effectLst/>
                      </a:endParaRPr>
                    </a:p>
                  </a:txBody>
                  <a:tcPr marL="95250" marR="95250" marT="66675" marB="66675"/>
                </a:tc>
                <a:tc>
                  <a:txBody>
                    <a:bodyPr/>
                    <a:lstStyle/>
                    <a:p>
                      <a:pPr algn="l" fontAlgn="t"/>
                      <a:r>
                        <a:rPr lang="en-GB" sz="1400" b="0" i="0" u="none" strike="noStrike" dirty="0">
                          <a:solidFill>
                            <a:srgbClr val="000000"/>
                          </a:solidFill>
                          <a:effectLst/>
                          <a:latin typeface="Calibri" panose="020F0502020204030204" pitchFamily="34" charset="0"/>
                        </a:rPr>
                        <a:t>Verification plans for the control systems and parent systems should be reviewed and agreed upon before executing stand-alone control system tests (e.g. network connectivity), before control system integration tests with controlled equipment (e.g. power supply connectivity and control), and before commissioning with beam. The verification plans/test specifications should include the test method descriptions and the pass/fail criteria. The test method identification is needed for estimating and allocating adequate resources to the testing activities (see Lesson Learned 32). </a:t>
                      </a:r>
                    </a:p>
                  </a:txBody>
                  <a:tcPr marL="9525" marR="9525" marT="9525" marB="0"/>
                </a:tc>
                <a:extLst>
                  <a:ext uri="{0D108BD9-81ED-4DB2-BD59-A6C34878D82A}">
                    <a16:rowId xmlns:a16="http://schemas.microsoft.com/office/drawing/2014/main" val="3599449650"/>
                  </a:ext>
                </a:extLst>
              </a:tr>
              <a:tr h="370840">
                <a:tc>
                  <a:txBody>
                    <a:bodyPr/>
                    <a:lstStyle/>
                    <a:p>
                      <a:pPr algn="l" fontAlgn="t"/>
                      <a:r>
                        <a:rPr lang="en-GB" sz="1400" u="none" strike="noStrike" dirty="0">
                          <a:solidFill>
                            <a:srgbClr val="0094CA"/>
                          </a:solidFill>
                          <a:effectLst/>
                          <a:hlinkClick r:id="rId3"/>
                        </a:rPr>
                        <a:t>NCLPR-235</a:t>
                      </a:r>
                      <a:endParaRPr lang="en-GB" sz="1400" dirty="0">
                        <a:effectLst/>
                      </a:endParaRPr>
                    </a:p>
                  </a:txBody>
                  <a:tcPr marL="95250" marR="95250" marT="66675" marB="66675"/>
                </a:tc>
                <a:tc>
                  <a:txBody>
                    <a:bodyPr/>
                    <a:lstStyle/>
                    <a:p>
                      <a:pPr algn="l" fontAlgn="t"/>
                      <a:r>
                        <a:rPr lang="en-GB" sz="1400" u="none" strike="noStrike" dirty="0">
                          <a:solidFill>
                            <a:srgbClr val="0094CA"/>
                          </a:solidFill>
                          <a:effectLst/>
                          <a:hlinkClick r:id="rId3"/>
                        </a:rPr>
                        <a:t>LL29 - Integration Diagrams</a:t>
                      </a:r>
                      <a:endParaRPr lang="en-GB" sz="1400" dirty="0">
                        <a:effectLst/>
                      </a:endParaRPr>
                    </a:p>
                  </a:txBody>
                  <a:tcPr marL="95250" marR="95250" marT="66675" marB="66675"/>
                </a:tc>
                <a:tc>
                  <a:txBody>
                    <a:bodyPr/>
                    <a:lstStyle/>
                    <a:p>
                      <a:pPr algn="l" fontAlgn="t"/>
                      <a:r>
                        <a:rPr lang="en-GB" sz="1400" b="0" i="0" u="none" strike="noStrike" dirty="0">
                          <a:solidFill>
                            <a:srgbClr val="000000"/>
                          </a:solidFill>
                          <a:effectLst/>
                          <a:latin typeface="Calibri" panose="020F0502020204030204" pitchFamily="34" charset="0"/>
                        </a:rPr>
                        <a:t>Integration trees in system aggregation diagrams should be created during the planning phase for the control system integration.</a:t>
                      </a:r>
                    </a:p>
                  </a:txBody>
                  <a:tcPr marL="9525" marR="9525" marT="9525" marB="0"/>
                </a:tc>
                <a:extLst>
                  <a:ext uri="{0D108BD9-81ED-4DB2-BD59-A6C34878D82A}">
                    <a16:rowId xmlns:a16="http://schemas.microsoft.com/office/drawing/2014/main" val="416354120"/>
                  </a:ext>
                </a:extLst>
              </a:tr>
              <a:tr h="370840">
                <a:tc>
                  <a:txBody>
                    <a:bodyPr/>
                    <a:lstStyle/>
                    <a:p>
                      <a:pPr algn="l" fontAlgn="t"/>
                      <a:r>
                        <a:rPr lang="en-GB" sz="1400" u="none" strike="noStrike" dirty="0">
                          <a:solidFill>
                            <a:srgbClr val="0094CA"/>
                          </a:solidFill>
                          <a:effectLst/>
                          <a:hlinkClick r:id="rId4"/>
                        </a:rPr>
                        <a:t>NCLPR-236</a:t>
                      </a:r>
                      <a:endParaRPr lang="en-GB" sz="1400" dirty="0">
                        <a:effectLst/>
                      </a:endParaRPr>
                    </a:p>
                  </a:txBody>
                  <a:tcPr marL="95250" marR="95250" marT="66675" marB="66675"/>
                </a:tc>
                <a:tc>
                  <a:txBody>
                    <a:bodyPr/>
                    <a:lstStyle/>
                    <a:p>
                      <a:pPr algn="l" fontAlgn="t"/>
                      <a:r>
                        <a:rPr lang="en-GB" sz="1400" u="none" strike="noStrike" dirty="0">
                          <a:solidFill>
                            <a:srgbClr val="0094CA"/>
                          </a:solidFill>
                          <a:effectLst/>
                          <a:hlinkClick r:id="rId4"/>
                        </a:rPr>
                        <a:t>LL30 - Concepts of Operations Descriptions</a:t>
                      </a:r>
                      <a:endParaRPr lang="en-GB" sz="1400" dirty="0">
                        <a:effectLst/>
                      </a:endParaRPr>
                    </a:p>
                  </a:txBody>
                  <a:tcPr marL="95250" marR="95250" marT="66675" marB="66675"/>
                </a:tc>
                <a:tc>
                  <a:txBody>
                    <a:bodyPr/>
                    <a:lstStyle/>
                    <a:p>
                      <a:pPr algn="l" fontAlgn="t"/>
                      <a:r>
                        <a:rPr lang="en-GB" sz="1400" b="0" i="0" u="none" strike="noStrike" dirty="0">
                          <a:solidFill>
                            <a:srgbClr val="000000"/>
                          </a:solidFill>
                          <a:effectLst/>
                          <a:latin typeface="Calibri" panose="020F0502020204030204" pitchFamily="34" charset="0"/>
                        </a:rPr>
                        <a:t>Concepts of Operations Descriptions should be available for the main systems/functions. This helps to clarify the expectations of stakeholders and improves the analysis of requirements, which is for example very useful for the control system development. It also drives the elaboration of procedures, rules, workflows, etc, for operational and maintenance activities.</a:t>
                      </a:r>
                    </a:p>
                  </a:txBody>
                  <a:tcPr marL="9525" marR="9525" marT="9525" marB="0"/>
                </a:tc>
                <a:extLst>
                  <a:ext uri="{0D108BD9-81ED-4DB2-BD59-A6C34878D82A}">
                    <a16:rowId xmlns:a16="http://schemas.microsoft.com/office/drawing/2014/main" val="2245792053"/>
                  </a:ext>
                </a:extLst>
              </a:tr>
              <a:tr h="370840">
                <a:tc>
                  <a:txBody>
                    <a:bodyPr/>
                    <a:lstStyle/>
                    <a:p>
                      <a:pPr algn="l" fontAlgn="t"/>
                      <a:r>
                        <a:rPr lang="en-GB" sz="1400" u="none" strike="noStrike" dirty="0">
                          <a:solidFill>
                            <a:srgbClr val="0094CA"/>
                          </a:solidFill>
                          <a:effectLst/>
                          <a:hlinkClick r:id="rId5"/>
                        </a:rPr>
                        <a:t>NCLPR-237</a:t>
                      </a:r>
                      <a:endParaRPr lang="en-GB" sz="1400" dirty="0">
                        <a:effectLst/>
                      </a:endParaRPr>
                    </a:p>
                  </a:txBody>
                  <a:tcPr marL="95250" marR="95250" marT="66675" marB="66675"/>
                </a:tc>
                <a:tc>
                  <a:txBody>
                    <a:bodyPr/>
                    <a:lstStyle/>
                    <a:p>
                      <a:pPr algn="l" fontAlgn="t"/>
                      <a:r>
                        <a:rPr lang="en-GB" sz="1400" u="none" strike="noStrike" dirty="0">
                          <a:solidFill>
                            <a:srgbClr val="0094CA"/>
                          </a:solidFill>
                          <a:effectLst/>
                          <a:hlinkClick r:id="rId5"/>
                        </a:rPr>
                        <a:t>LL31 - Communication</a:t>
                      </a:r>
                      <a:endParaRPr lang="en-GB" sz="1400" dirty="0">
                        <a:effectLst/>
                      </a:endParaRPr>
                    </a:p>
                  </a:txBody>
                  <a:tcPr marL="95250" marR="95250" marT="66675" marB="66675"/>
                </a:tc>
                <a:tc>
                  <a:txBody>
                    <a:bodyPr/>
                    <a:lstStyle/>
                    <a:p>
                      <a:pPr algn="l" fontAlgn="t"/>
                      <a:r>
                        <a:rPr lang="en-GB" sz="1400" b="0" i="0" u="none" strike="noStrike" dirty="0">
                          <a:solidFill>
                            <a:srgbClr val="000000"/>
                          </a:solidFill>
                          <a:effectLst/>
                          <a:latin typeface="Calibri" panose="020F0502020204030204" pitchFamily="34" charset="0"/>
                        </a:rPr>
                        <a:t>Communication with all relevant stakeholders should be improved and the use of communication tools clarified. Communication and collaboration between AD and ICS should be kept strong throughout the testing and commissioning phase. The recently setup AD-ICS prioritisation forum is a step forward as it reduces the burden on integrators by defining the priorities and schedules at division level.</a:t>
                      </a:r>
                    </a:p>
                  </a:txBody>
                  <a:tcPr marL="9525" marR="9525" marT="9525" marB="0"/>
                </a:tc>
                <a:extLst>
                  <a:ext uri="{0D108BD9-81ED-4DB2-BD59-A6C34878D82A}">
                    <a16:rowId xmlns:a16="http://schemas.microsoft.com/office/drawing/2014/main" val="1095139612"/>
                  </a:ext>
                </a:extLst>
              </a:tr>
              <a:tr h="370840">
                <a:tc>
                  <a:txBody>
                    <a:bodyPr/>
                    <a:lstStyle/>
                    <a:p>
                      <a:pPr algn="l" fontAlgn="t"/>
                      <a:r>
                        <a:rPr lang="en-GB" sz="1400" u="none" strike="noStrike" dirty="0">
                          <a:solidFill>
                            <a:srgbClr val="0094CA"/>
                          </a:solidFill>
                          <a:effectLst/>
                          <a:hlinkClick r:id="rId6"/>
                        </a:rPr>
                        <a:t>NCLPR-238</a:t>
                      </a:r>
                      <a:endParaRPr lang="en-GB" sz="1400" dirty="0">
                        <a:effectLst/>
                      </a:endParaRPr>
                    </a:p>
                  </a:txBody>
                  <a:tcPr marL="95250" marR="95250" marT="66675" marB="66675"/>
                </a:tc>
                <a:tc>
                  <a:txBody>
                    <a:bodyPr/>
                    <a:lstStyle/>
                    <a:p>
                      <a:pPr algn="l" fontAlgn="t"/>
                      <a:r>
                        <a:rPr lang="en-GB" sz="1400" u="none" strike="noStrike" dirty="0">
                          <a:solidFill>
                            <a:srgbClr val="0094CA"/>
                          </a:solidFill>
                          <a:effectLst/>
                          <a:hlinkClick r:id="rId6"/>
                        </a:rPr>
                        <a:t>LL32 - Testing Time</a:t>
                      </a:r>
                      <a:endParaRPr lang="en-GB" sz="1400" dirty="0">
                        <a:effectLst/>
                      </a:endParaRPr>
                    </a:p>
                  </a:txBody>
                  <a:tcPr marL="95250" marR="95250" marT="66675" marB="66675"/>
                </a:tc>
                <a:tc>
                  <a:txBody>
                    <a:bodyPr/>
                    <a:lstStyle/>
                    <a:p>
                      <a:pPr algn="l" fontAlgn="t"/>
                      <a:r>
                        <a:rPr lang="en-GB" sz="1400" b="0" i="0" u="none" strike="noStrike" dirty="0">
                          <a:solidFill>
                            <a:srgbClr val="000000"/>
                          </a:solidFill>
                          <a:effectLst/>
                          <a:latin typeface="Calibri" panose="020F0502020204030204" pitchFamily="34" charset="0"/>
                        </a:rPr>
                        <a:t>Sufficient time for local and integrated hardware testing should be allowed prior to commissioning with beam.</a:t>
                      </a:r>
                    </a:p>
                  </a:txBody>
                  <a:tcPr marL="9525" marR="9525" marT="9525" marB="0"/>
                </a:tc>
                <a:extLst>
                  <a:ext uri="{0D108BD9-81ED-4DB2-BD59-A6C34878D82A}">
                    <a16:rowId xmlns:a16="http://schemas.microsoft.com/office/drawing/2014/main" val="4269297633"/>
                  </a:ext>
                </a:extLst>
              </a:tr>
            </a:tbl>
          </a:graphicData>
        </a:graphic>
      </p:graphicFrame>
      <p:sp>
        <p:nvSpPr>
          <p:cNvPr id="4" name="Slide Number Placeholder 3">
            <a:extLst>
              <a:ext uri="{FF2B5EF4-FFF2-40B4-BE49-F238E27FC236}">
                <a16:creationId xmlns:a16="http://schemas.microsoft.com/office/drawing/2014/main" id="{ACB798FD-674C-E244-94FB-3EBC2C5C0655}"/>
              </a:ext>
            </a:extLst>
          </p:cNvPr>
          <p:cNvSpPr>
            <a:spLocks noGrp="1"/>
          </p:cNvSpPr>
          <p:nvPr>
            <p:ph type="sldNum" sz="quarter" idx="12"/>
          </p:nvPr>
        </p:nvSpPr>
        <p:spPr/>
        <p:txBody>
          <a:bodyPr/>
          <a:lstStyle/>
          <a:p>
            <a:fld id="{551115BC-487E-4422-894C-CB7CD3E79223}" type="slidenum">
              <a:rPr lang="en-GB" smtClean="0"/>
              <a:pPr/>
              <a:t>16</a:t>
            </a:fld>
            <a:endParaRPr lang="en-GB"/>
          </a:p>
        </p:txBody>
      </p:sp>
    </p:spTree>
    <p:extLst>
      <p:ext uri="{BB962C8B-B14F-4D97-AF65-F5344CB8AC3E}">
        <p14:creationId xmlns:p14="http://schemas.microsoft.com/office/powerpoint/2010/main" val="504786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CBDC2-516F-E44F-9147-F1B931447D53}"/>
              </a:ext>
            </a:extLst>
          </p:cNvPr>
          <p:cNvSpPr>
            <a:spLocks noGrp="1"/>
          </p:cNvSpPr>
          <p:nvPr>
            <p:ph type="title"/>
          </p:nvPr>
        </p:nvSpPr>
        <p:spPr/>
        <p:txBody>
          <a:bodyPr/>
          <a:lstStyle/>
          <a:p>
            <a:r>
              <a:rPr lang="en-GB" dirty="0"/>
              <a:t>Lessons Learned and Moving Forward</a:t>
            </a:r>
          </a:p>
        </p:txBody>
      </p:sp>
      <p:graphicFrame>
        <p:nvGraphicFramePr>
          <p:cNvPr id="7" name="Content Placeholder 6">
            <a:extLst>
              <a:ext uri="{FF2B5EF4-FFF2-40B4-BE49-F238E27FC236}">
                <a16:creationId xmlns:a16="http://schemas.microsoft.com/office/drawing/2014/main" id="{17002FD7-B829-324F-8C5A-4D090FBF87F1}"/>
              </a:ext>
            </a:extLst>
          </p:cNvPr>
          <p:cNvGraphicFramePr>
            <a:graphicFrameLocks noGrp="1"/>
          </p:cNvGraphicFramePr>
          <p:nvPr>
            <p:ph idx="1"/>
            <p:extLst>
              <p:ext uri="{D42A27DB-BD31-4B8C-83A1-F6EECF244321}">
                <p14:modId xmlns:p14="http://schemas.microsoft.com/office/powerpoint/2010/main" val="3068663168"/>
              </p:ext>
            </p:extLst>
          </p:nvPr>
        </p:nvGraphicFramePr>
        <p:xfrm>
          <a:off x="609600" y="1578679"/>
          <a:ext cx="10972800" cy="5041900"/>
        </p:xfrm>
        <a:graphic>
          <a:graphicData uri="http://schemas.openxmlformats.org/drawingml/2006/table">
            <a:tbl>
              <a:tblPr firstRow="1" bandRow="1">
                <a:tableStyleId>{5C22544A-7EE6-4342-B048-85BDC9FD1C3A}</a:tableStyleId>
              </a:tblPr>
              <a:tblGrid>
                <a:gridCol w="1237928">
                  <a:extLst>
                    <a:ext uri="{9D8B030D-6E8A-4147-A177-3AD203B41FA5}">
                      <a16:colId xmlns:a16="http://schemas.microsoft.com/office/drawing/2014/main" val="3196470865"/>
                    </a:ext>
                  </a:extLst>
                </a:gridCol>
                <a:gridCol w="1368152">
                  <a:extLst>
                    <a:ext uri="{9D8B030D-6E8A-4147-A177-3AD203B41FA5}">
                      <a16:colId xmlns:a16="http://schemas.microsoft.com/office/drawing/2014/main" val="3152006044"/>
                    </a:ext>
                  </a:extLst>
                </a:gridCol>
                <a:gridCol w="8366720">
                  <a:extLst>
                    <a:ext uri="{9D8B030D-6E8A-4147-A177-3AD203B41FA5}">
                      <a16:colId xmlns:a16="http://schemas.microsoft.com/office/drawing/2014/main" val="1294592594"/>
                    </a:ext>
                  </a:extLst>
                </a:gridCol>
              </a:tblGrid>
              <a:tr h="370840">
                <a:tc>
                  <a:txBody>
                    <a:bodyPr/>
                    <a:lstStyle/>
                    <a:p>
                      <a:endParaRPr lang="en-GB" sz="1400" dirty="0"/>
                    </a:p>
                  </a:txBody>
                  <a:tcPr/>
                </a:tc>
                <a:tc>
                  <a:txBody>
                    <a:bodyPr/>
                    <a:lstStyle/>
                    <a:p>
                      <a:r>
                        <a:rPr lang="en-GB" sz="1400" dirty="0"/>
                        <a:t>Summary</a:t>
                      </a:r>
                    </a:p>
                  </a:txBody>
                  <a:tcPr/>
                </a:tc>
                <a:tc>
                  <a:txBody>
                    <a:bodyPr/>
                    <a:lstStyle/>
                    <a:p>
                      <a:r>
                        <a:rPr lang="en-GB" sz="1400" dirty="0"/>
                        <a:t>Description</a:t>
                      </a:r>
                    </a:p>
                  </a:txBody>
                  <a:tcPr/>
                </a:tc>
                <a:extLst>
                  <a:ext uri="{0D108BD9-81ED-4DB2-BD59-A6C34878D82A}">
                    <a16:rowId xmlns:a16="http://schemas.microsoft.com/office/drawing/2014/main" val="1734140756"/>
                  </a:ext>
                </a:extLst>
              </a:tr>
              <a:tr h="370840">
                <a:tc>
                  <a:txBody>
                    <a:bodyPr/>
                    <a:lstStyle/>
                    <a:p>
                      <a:pPr algn="l" fontAlgn="t"/>
                      <a:r>
                        <a:rPr lang="en-GB" u="sng" dirty="0">
                          <a:solidFill>
                            <a:srgbClr val="0094CA"/>
                          </a:solidFill>
                          <a:effectLst/>
                          <a:hlinkClick r:id="rId2"/>
                        </a:rPr>
                        <a:t>NCLPR-240</a:t>
                      </a:r>
                      <a:endParaRPr lang="en-GB" dirty="0">
                        <a:effectLst/>
                      </a:endParaRPr>
                    </a:p>
                  </a:txBody>
                  <a:tcPr marL="95250" marR="95250" marT="66675" marB="66675"/>
                </a:tc>
                <a:tc>
                  <a:txBody>
                    <a:bodyPr/>
                    <a:lstStyle/>
                    <a:p>
                      <a:pPr algn="l" fontAlgn="t"/>
                      <a:r>
                        <a:rPr lang="en-GB" u="none" strike="noStrike" dirty="0">
                          <a:solidFill>
                            <a:srgbClr val="0094CA"/>
                          </a:solidFill>
                          <a:effectLst/>
                          <a:hlinkClick r:id="rId2"/>
                        </a:rPr>
                        <a:t>LL34 - Spares</a:t>
                      </a:r>
                      <a:endParaRPr lang="en-GB" dirty="0">
                        <a:effectLst/>
                      </a:endParaRPr>
                    </a:p>
                  </a:txBody>
                  <a:tcPr marL="95250" marR="95250" marT="66675" marB="66675"/>
                </a:tc>
                <a:tc>
                  <a:txBody>
                    <a:bodyPr/>
                    <a:lstStyle/>
                    <a:p>
                      <a:pPr algn="l" fontAlgn="t"/>
                      <a:r>
                        <a:rPr lang="en-GB" sz="1600" b="0" i="0" u="none" strike="noStrike" dirty="0">
                          <a:solidFill>
                            <a:srgbClr val="000000"/>
                          </a:solidFill>
                          <a:effectLst/>
                          <a:latin typeface="Calibri" panose="020F0502020204030204" pitchFamily="34" charset="0"/>
                        </a:rPr>
                        <a:t>Provisions of common spare parts, consumables and basic measurement devices for quick checks should be made prior to the testing and commissioning phase to avoid delays in getting those during the testing and commissioning phase.</a:t>
                      </a:r>
                    </a:p>
                  </a:txBody>
                  <a:tcPr marL="9525" marR="9525" marT="9525" marB="0"/>
                </a:tc>
                <a:extLst>
                  <a:ext uri="{0D108BD9-81ED-4DB2-BD59-A6C34878D82A}">
                    <a16:rowId xmlns:a16="http://schemas.microsoft.com/office/drawing/2014/main" val="3599449650"/>
                  </a:ext>
                </a:extLst>
              </a:tr>
              <a:tr h="370840">
                <a:tc>
                  <a:txBody>
                    <a:bodyPr/>
                    <a:lstStyle/>
                    <a:p>
                      <a:pPr algn="l" fontAlgn="t"/>
                      <a:r>
                        <a:rPr lang="en-GB" u="sng" dirty="0">
                          <a:solidFill>
                            <a:srgbClr val="0094CA"/>
                          </a:solidFill>
                          <a:effectLst/>
                          <a:hlinkClick r:id="rId3"/>
                        </a:rPr>
                        <a:t>NCLPR-241</a:t>
                      </a:r>
                      <a:endParaRPr lang="en-GB" dirty="0">
                        <a:effectLst/>
                      </a:endParaRPr>
                    </a:p>
                  </a:txBody>
                  <a:tcPr marL="95250" marR="95250" marT="66675" marB="66675"/>
                </a:tc>
                <a:tc>
                  <a:txBody>
                    <a:bodyPr/>
                    <a:lstStyle/>
                    <a:p>
                      <a:pPr algn="l" fontAlgn="t"/>
                      <a:r>
                        <a:rPr lang="en-GB" u="none" strike="noStrike" dirty="0">
                          <a:solidFill>
                            <a:srgbClr val="0094CA"/>
                          </a:solidFill>
                          <a:effectLst/>
                          <a:hlinkClick r:id="rId3"/>
                        </a:rPr>
                        <a:t>LL35 - Asset Traceability</a:t>
                      </a:r>
                      <a:endParaRPr lang="en-GB" dirty="0">
                        <a:effectLst/>
                      </a:endParaRPr>
                    </a:p>
                  </a:txBody>
                  <a:tcPr marL="95250" marR="95250" marT="66675" marB="66675"/>
                </a:tc>
                <a:tc>
                  <a:txBody>
                    <a:bodyPr/>
                    <a:lstStyle/>
                    <a:p>
                      <a:pPr algn="l" fontAlgn="t"/>
                      <a:r>
                        <a:rPr lang="en-GB" sz="1600" b="0" i="0" u="none" strike="noStrike" dirty="0">
                          <a:solidFill>
                            <a:srgbClr val="000000"/>
                          </a:solidFill>
                          <a:effectLst/>
                          <a:latin typeface="Calibri" panose="020F0502020204030204" pitchFamily="34" charset="0"/>
                        </a:rPr>
                        <a:t>Suitable asset traceability should be ensured throughout the testing and commissioning phase using suitable tools, e.g. EAM, CIDL (Configuration Item Documentation List) approach.</a:t>
                      </a:r>
                    </a:p>
                  </a:txBody>
                  <a:tcPr marL="9525" marR="9525" marT="9525" marB="0"/>
                </a:tc>
                <a:extLst>
                  <a:ext uri="{0D108BD9-81ED-4DB2-BD59-A6C34878D82A}">
                    <a16:rowId xmlns:a16="http://schemas.microsoft.com/office/drawing/2014/main" val="416354120"/>
                  </a:ext>
                </a:extLst>
              </a:tr>
              <a:tr h="370840">
                <a:tc>
                  <a:txBody>
                    <a:bodyPr/>
                    <a:lstStyle/>
                    <a:p>
                      <a:pPr algn="l" fontAlgn="t"/>
                      <a:r>
                        <a:rPr lang="en-GB" u="sng" dirty="0">
                          <a:solidFill>
                            <a:srgbClr val="0094CA"/>
                          </a:solidFill>
                          <a:effectLst/>
                          <a:hlinkClick r:id="rId4"/>
                        </a:rPr>
                        <a:t>NCLPR-242</a:t>
                      </a:r>
                      <a:endParaRPr lang="en-GB" dirty="0">
                        <a:effectLst/>
                      </a:endParaRPr>
                    </a:p>
                  </a:txBody>
                  <a:tcPr marL="95250" marR="95250" marT="66675" marB="66675"/>
                </a:tc>
                <a:tc>
                  <a:txBody>
                    <a:bodyPr/>
                    <a:lstStyle/>
                    <a:p>
                      <a:pPr algn="l" fontAlgn="t"/>
                      <a:r>
                        <a:rPr lang="en-GB" u="none" strike="noStrike" dirty="0">
                          <a:solidFill>
                            <a:srgbClr val="0094CA"/>
                          </a:solidFill>
                          <a:effectLst/>
                          <a:hlinkClick r:id="rId4"/>
                        </a:rPr>
                        <a:t>LL36 - Reviews</a:t>
                      </a:r>
                      <a:endParaRPr lang="en-GB" dirty="0">
                        <a:effectLst/>
                      </a:endParaRPr>
                    </a:p>
                  </a:txBody>
                  <a:tcPr marL="95250" marR="95250" marT="66675" marB="66675"/>
                </a:tc>
                <a:tc>
                  <a:txBody>
                    <a:bodyPr/>
                    <a:lstStyle/>
                    <a:p>
                      <a:pPr algn="l" fontAlgn="t"/>
                      <a:r>
                        <a:rPr lang="en-GB" sz="1600" b="0" i="0" u="none" strike="noStrike" dirty="0">
                          <a:solidFill>
                            <a:srgbClr val="000000"/>
                          </a:solidFill>
                          <a:effectLst/>
                          <a:latin typeface="Calibri" panose="020F0502020204030204" pitchFamily="34" charset="0"/>
                        </a:rPr>
                        <a:t>Technical reviews, such as Site Acceptance Test (SAT), Test Readiness Review (TRR) and Safety Readiness Review (SRR), should be held on a timely basis. In addition, a 'Beam Readiness Review' independent of the Safety Readiness Review (SRR) should be held.</a:t>
                      </a:r>
                    </a:p>
                  </a:txBody>
                  <a:tcPr marL="9525" marR="9525" marT="9525" marB="0"/>
                </a:tc>
                <a:extLst>
                  <a:ext uri="{0D108BD9-81ED-4DB2-BD59-A6C34878D82A}">
                    <a16:rowId xmlns:a16="http://schemas.microsoft.com/office/drawing/2014/main" val="2245792053"/>
                  </a:ext>
                </a:extLst>
              </a:tr>
              <a:tr h="370840">
                <a:tc>
                  <a:txBody>
                    <a:bodyPr/>
                    <a:lstStyle/>
                    <a:p>
                      <a:pPr algn="l" fontAlgn="t"/>
                      <a:r>
                        <a:rPr lang="en-GB" u="none" strike="noStrike" dirty="0">
                          <a:solidFill>
                            <a:srgbClr val="0094CA"/>
                          </a:solidFill>
                          <a:effectLst/>
                          <a:hlinkClick r:id="rId5"/>
                        </a:rPr>
                        <a:t>NCLPR-243</a:t>
                      </a:r>
                      <a:endParaRPr lang="en-GB" dirty="0">
                        <a:effectLst/>
                      </a:endParaRPr>
                    </a:p>
                  </a:txBody>
                  <a:tcPr marL="95250" marR="95250" marT="66675" marB="66675"/>
                </a:tc>
                <a:tc>
                  <a:txBody>
                    <a:bodyPr/>
                    <a:lstStyle/>
                    <a:p>
                      <a:pPr algn="l" fontAlgn="t"/>
                      <a:r>
                        <a:rPr lang="en-GB" u="none" strike="noStrike" dirty="0">
                          <a:solidFill>
                            <a:srgbClr val="0094CA"/>
                          </a:solidFill>
                          <a:effectLst/>
                          <a:hlinkClick r:id="rId5"/>
                        </a:rPr>
                        <a:t>LL37 - Authorities and Priorities</a:t>
                      </a:r>
                      <a:endParaRPr lang="en-GB" dirty="0">
                        <a:effectLst/>
                      </a:endParaRPr>
                    </a:p>
                  </a:txBody>
                  <a:tcPr marL="95250" marR="95250" marT="66675" marB="66675"/>
                </a:tc>
                <a:tc>
                  <a:txBody>
                    <a:bodyPr/>
                    <a:lstStyle/>
                    <a:p>
                      <a:pPr algn="l" fontAlgn="t"/>
                      <a:r>
                        <a:rPr lang="en-GB" sz="1600" b="0" i="0" u="none" strike="noStrike" dirty="0">
                          <a:solidFill>
                            <a:srgbClr val="000000"/>
                          </a:solidFill>
                          <a:effectLst/>
                          <a:latin typeface="Calibri" panose="020F0502020204030204" pitchFamily="34" charset="0"/>
                        </a:rPr>
                        <a:t>Management should clearly define the authorities and priorities during the testing and commissioning phase. A commissioning team with clear roles should be set up. Clear owners should be defined for every system from hardware to software. The communication tools in use should be well defined and communicated.</a:t>
                      </a:r>
                    </a:p>
                  </a:txBody>
                  <a:tcPr marL="9525" marR="9525" marT="9525" marB="0"/>
                </a:tc>
                <a:extLst>
                  <a:ext uri="{0D108BD9-81ED-4DB2-BD59-A6C34878D82A}">
                    <a16:rowId xmlns:a16="http://schemas.microsoft.com/office/drawing/2014/main" val="1095139612"/>
                  </a:ext>
                </a:extLst>
              </a:tr>
              <a:tr h="370840">
                <a:tc>
                  <a:txBody>
                    <a:bodyPr/>
                    <a:lstStyle/>
                    <a:p>
                      <a:pPr algn="l" fontAlgn="t"/>
                      <a:r>
                        <a:rPr lang="en-GB" u="none" strike="noStrike" dirty="0">
                          <a:solidFill>
                            <a:srgbClr val="0094CA"/>
                          </a:solidFill>
                          <a:effectLst/>
                          <a:hlinkClick r:id="rId6"/>
                        </a:rPr>
                        <a:t>NCLPR-244</a:t>
                      </a:r>
                      <a:endParaRPr lang="en-GB" dirty="0">
                        <a:effectLst/>
                      </a:endParaRPr>
                    </a:p>
                  </a:txBody>
                  <a:tcPr marL="95250" marR="95250" marT="66675" marB="66675"/>
                </a:tc>
                <a:tc>
                  <a:txBody>
                    <a:bodyPr/>
                    <a:lstStyle/>
                    <a:p>
                      <a:pPr algn="l" fontAlgn="t"/>
                      <a:r>
                        <a:rPr lang="en-GB" u="none" strike="noStrike" dirty="0">
                          <a:solidFill>
                            <a:srgbClr val="0094CA"/>
                          </a:solidFill>
                          <a:effectLst/>
                          <a:hlinkClick r:id="rId6"/>
                        </a:rPr>
                        <a:t>LL38 - Procedures when Commissioning Safety Systems</a:t>
                      </a:r>
                      <a:endParaRPr lang="en-GB" dirty="0">
                        <a:effectLst/>
                      </a:endParaRPr>
                    </a:p>
                  </a:txBody>
                  <a:tcPr marL="95250" marR="95250" marT="66675" marB="66675"/>
                </a:tc>
                <a:tc>
                  <a:txBody>
                    <a:bodyPr/>
                    <a:lstStyle/>
                    <a:p>
                      <a:pPr algn="l" fontAlgn="t"/>
                      <a:r>
                        <a:rPr lang="en-GB" sz="1600" b="0" i="0" u="none" strike="noStrike" dirty="0">
                          <a:solidFill>
                            <a:srgbClr val="000000"/>
                          </a:solidFill>
                          <a:effectLst/>
                          <a:latin typeface="Calibri" panose="020F0502020204030204" pitchFamily="34" charset="0"/>
                        </a:rPr>
                        <a:t>Procedures for testing and commissioning components without protection functions in place should be established and reviewed prior to testing and commissioning.</a:t>
                      </a:r>
                    </a:p>
                  </a:txBody>
                  <a:tcPr marL="9525" marR="9525" marT="9525" marB="0"/>
                </a:tc>
                <a:extLst>
                  <a:ext uri="{0D108BD9-81ED-4DB2-BD59-A6C34878D82A}">
                    <a16:rowId xmlns:a16="http://schemas.microsoft.com/office/drawing/2014/main" val="4269297633"/>
                  </a:ext>
                </a:extLst>
              </a:tr>
              <a:tr h="370840">
                <a:tc>
                  <a:txBody>
                    <a:bodyPr/>
                    <a:lstStyle/>
                    <a:p>
                      <a:pPr algn="l" fontAlgn="t"/>
                      <a:r>
                        <a:rPr lang="en-GB" u="none" strike="noStrike" dirty="0">
                          <a:solidFill>
                            <a:srgbClr val="0094CA"/>
                          </a:solidFill>
                          <a:effectLst/>
                          <a:hlinkClick r:id="rId7"/>
                        </a:rPr>
                        <a:t>NCLPR-245</a:t>
                      </a:r>
                      <a:endParaRPr lang="en-GB" dirty="0">
                        <a:effectLst/>
                      </a:endParaRPr>
                    </a:p>
                  </a:txBody>
                  <a:tcPr marL="95250" marR="95250" marT="66675" marB="66675"/>
                </a:tc>
                <a:tc>
                  <a:txBody>
                    <a:bodyPr/>
                    <a:lstStyle/>
                    <a:p>
                      <a:pPr algn="l" fontAlgn="t"/>
                      <a:r>
                        <a:rPr lang="en-GB" u="none" strike="noStrike" dirty="0">
                          <a:solidFill>
                            <a:srgbClr val="0094CA"/>
                          </a:solidFill>
                          <a:effectLst/>
                          <a:hlinkClick r:id="rId7"/>
                        </a:rPr>
                        <a:t>LL39 - Resources</a:t>
                      </a:r>
                      <a:endParaRPr lang="en-GB" dirty="0">
                        <a:effectLst/>
                      </a:endParaRPr>
                    </a:p>
                  </a:txBody>
                  <a:tcPr marL="95250" marR="95250" marT="66675" marB="66675"/>
                </a:tc>
                <a:tc>
                  <a:txBody>
                    <a:bodyPr/>
                    <a:lstStyle/>
                    <a:p>
                      <a:pPr algn="l" fontAlgn="t"/>
                      <a:r>
                        <a:rPr lang="en-GB" sz="1600" b="0" i="0" u="none" strike="noStrike" dirty="0">
                          <a:solidFill>
                            <a:srgbClr val="000000"/>
                          </a:solidFill>
                          <a:effectLst/>
                          <a:latin typeface="Calibri" panose="020F0502020204030204" pitchFamily="34" charset="0"/>
                        </a:rPr>
                        <a:t>Sufficient resources should be allocated to address identified issues during testing and commissioning.</a:t>
                      </a:r>
                    </a:p>
                  </a:txBody>
                  <a:tcPr marL="9525" marR="9525" marT="9525" marB="0"/>
                </a:tc>
                <a:extLst>
                  <a:ext uri="{0D108BD9-81ED-4DB2-BD59-A6C34878D82A}">
                    <a16:rowId xmlns:a16="http://schemas.microsoft.com/office/drawing/2014/main" val="3405974037"/>
                  </a:ext>
                </a:extLst>
              </a:tr>
            </a:tbl>
          </a:graphicData>
        </a:graphic>
      </p:graphicFrame>
      <p:sp>
        <p:nvSpPr>
          <p:cNvPr id="4" name="Slide Number Placeholder 3">
            <a:extLst>
              <a:ext uri="{FF2B5EF4-FFF2-40B4-BE49-F238E27FC236}">
                <a16:creationId xmlns:a16="http://schemas.microsoft.com/office/drawing/2014/main" id="{ACB798FD-674C-E244-94FB-3EBC2C5C0655}"/>
              </a:ext>
            </a:extLst>
          </p:cNvPr>
          <p:cNvSpPr>
            <a:spLocks noGrp="1"/>
          </p:cNvSpPr>
          <p:nvPr>
            <p:ph type="sldNum" sz="quarter" idx="12"/>
          </p:nvPr>
        </p:nvSpPr>
        <p:spPr/>
        <p:txBody>
          <a:bodyPr/>
          <a:lstStyle/>
          <a:p>
            <a:fld id="{551115BC-487E-4422-894C-CB7CD3E79223}" type="slidenum">
              <a:rPr lang="en-GB" smtClean="0"/>
              <a:pPr/>
              <a:t>17</a:t>
            </a:fld>
            <a:endParaRPr lang="en-GB"/>
          </a:p>
        </p:txBody>
      </p:sp>
    </p:spTree>
    <p:extLst>
      <p:ext uri="{BB962C8B-B14F-4D97-AF65-F5344CB8AC3E}">
        <p14:creationId xmlns:p14="http://schemas.microsoft.com/office/powerpoint/2010/main" val="3917644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CBDC2-516F-E44F-9147-F1B931447D53}"/>
              </a:ext>
            </a:extLst>
          </p:cNvPr>
          <p:cNvSpPr>
            <a:spLocks noGrp="1"/>
          </p:cNvSpPr>
          <p:nvPr>
            <p:ph type="title"/>
          </p:nvPr>
        </p:nvSpPr>
        <p:spPr/>
        <p:txBody>
          <a:bodyPr/>
          <a:lstStyle/>
          <a:p>
            <a:r>
              <a:rPr lang="en-GB" dirty="0"/>
              <a:t>Lessons Learned and Moving Forward</a:t>
            </a:r>
          </a:p>
        </p:txBody>
      </p:sp>
      <p:graphicFrame>
        <p:nvGraphicFramePr>
          <p:cNvPr id="7" name="Content Placeholder 6">
            <a:extLst>
              <a:ext uri="{FF2B5EF4-FFF2-40B4-BE49-F238E27FC236}">
                <a16:creationId xmlns:a16="http://schemas.microsoft.com/office/drawing/2014/main" id="{17002FD7-B829-324F-8C5A-4D090FBF87F1}"/>
              </a:ext>
            </a:extLst>
          </p:cNvPr>
          <p:cNvGraphicFramePr>
            <a:graphicFrameLocks noGrp="1"/>
          </p:cNvGraphicFramePr>
          <p:nvPr>
            <p:ph idx="1"/>
            <p:extLst>
              <p:ext uri="{D42A27DB-BD31-4B8C-83A1-F6EECF244321}">
                <p14:modId xmlns:p14="http://schemas.microsoft.com/office/powerpoint/2010/main" val="3824473456"/>
              </p:ext>
            </p:extLst>
          </p:nvPr>
        </p:nvGraphicFramePr>
        <p:xfrm>
          <a:off x="609600" y="1578679"/>
          <a:ext cx="10972800" cy="4319905"/>
        </p:xfrm>
        <a:graphic>
          <a:graphicData uri="http://schemas.openxmlformats.org/drawingml/2006/table">
            <a:tbl>
              <a:tblPr firstRow="1" bandRow="1">
                <a:tableStyleId>{5C22544A-7EE6-4342-B048-85BDC9FD1C3A}</a:tableStyleId>
              </a:tblPr>
              <a:tblGrid>
                <a:gridCol w="1237928">
                  <a:extLst>
                    <a:ext uri="{9D8B030D-6E8A-4147-A177-3AD203B41FA5}">
                      <a16:colId xmlns:a16="http://schemas.microsoft.com/office/drawing/2014/main" val="3196470865"/>
                    </a:ext>
                  </a:extLst>
                </a:gridCol>
                <a:gridCol w="1368152">
                  <a:extLst>
                    <a:ext uri="{9D8B030D-6E8A-4147-A177-3AD203B41FA5}">
                      <a16:colId xmlns:a16="http://schemas.microsoft.com/office/drawing/2014/main" val="3152006044"/>
                    </a:ext>
                  </a:extLst>
                </a:gridCol>
                <a:gridCol w="8366720">
                  <a:extLst>
                    <a:ext uri="{9D8B030D-6E8A-4147-A177-3AD203B41FA5}">
                      <a16:colId xmlns:a16="http://schemas.microsoft.com/office/drawing/2014/main" val="1294592594"/>
                    </a:ext>
                  </a:extLst>
                </a:gridCol>
              </a:tblGrid>
              <a:tr h="370840">
                <a:tc>
                  <a:txBody>
                    <a:bodyPr/>
                    <a:lstStyle/>
                    <a:p>
                      <a:endParaRPr lang="en-GB" sz="1400" dirty="0"/>
                    </a:p>
                  </a:txBody>
                  <a:tcPr/>
                </a:tc>
                <a:tc>
                  <a:txBody>
                    <a:bodyPr/>
                    <a:lstStyle/>
                    <a:p>
                      <a:r>
                        <a:rPr lang="en-GB" sz="1400" dirty="0"/>
                        <a:t>Summary</a:t>
                      </a:r>
                    </a:p>
                  </a:txBody>
                  <a:tcPr/>
                </a:tc>
                <a:tc>
                  <a:txBody>
                    <a:bodyPr/>
                    <a:lstStyle/>
                    <a:p>
                      <a:r>
                        <a:rPr lang="en-GB" sz="1400" dirty="0"/>
                        <a:t>Description</a:t>
                      </a:r>
                    </a:p>
                  </a:txBody>
                  <a:tcPr/>
                </a:tc>
                <a:extLst>
                  <a:ext uri="{0D108BD9-81ED-4DB2-BD59-A6C34878D82A}">
                    <a16:rowId xmlns:a16="http://schemas.microsoft.com/office/drawing/2014/main" val="1734140756"/>
                  </a:ext>
                </a:extLst>
              </a:tr>
              <a:tr h="370840">
                <a:tc>
                  <a:txBody>
                    <a:bodyPr/>
                    <a:lstStyle/>
                    <a:p>
                      <a:pPr algn="l" fontAlgn="t"/>
                      <a:r>
                        <a:rPr lang="en-GB" u="none" strike="noStrike" dirty="0">
                          <a:solidFill>
                            <a:srgbClr val="0094CA"/>
                          </a:solidFill>
                          <a:effectLst/>
                          <a:hlinkClick r:id="rId2"/>
                        </a:rPr>
                        <a:t>NCLPR-246</a:t>
                      </a:r>
                      <a:endParaRPr lang="en-GB" dirty="0">
                        <a:effectLst/>
                      </a:endParaRPr>
                    </a:p>
                  </a:txBody>
                  <a:tcPr marL="95250" marR="95250" marT="66675" marB="66675"/>
                </a:tc>
                <a:tc>
                  <a:txBody>
                    <a:bodyPr/>
                    <a:lstStyle/>
                    <a:p>
                      <a:pPr algn="l" fontAlgn="t"/>
                      <a:r>
                        <a:rPr lang="en-GB" u="none" strike="noStrike" dirty="0">
                          <a:solidFill>
                            <a:srgbClr val="0094CA"/>
                          </a:solidFill>
                          <a:effectLst/>
                          <a:hlinkClick r:id="rId2"/>
                        </a:rPr>
                        <a:t>LL40 - Processes and Convetions</a:t>
                      </a:r>
                      <a:endParaRPr lang="en-GB" dirty="0">
                        <a:effectLst/>
                      </a:endParaRPr>
                    </a:p>
                  </a:txBody>
                  <a:tcPr marL="95250" marR="95250" marT="66675" marB="66675"/>
                </a:tc>
                <a:tc>
                  <a:txBody>
                    <a:bodyPr/>
                    <a:lstStyle/>
                    <a:p>
                      <a:pPr algn="l" fontAlgn="t"/>
                      <a:r>
                        <a:rPr lang="en-GB" sz="1600" b="0" i="0" u="none" strike="noStrike" dirty="0">
                          <a:solidFill>
                            <a:srgbClr val="000000"/>
                          </a:solidFill>
                          <a:effectLst/>
                          <a:latin typeface="Calibri" panose="020F0502020204030204" pitchFamily="34" charset="0"/>
                        </a:rPr>
                        <a:t>Processes, conventions and deployments should be made clear to all stakeholders prior to the testing and commissioning phase.</a:t>
                      </a:r>
                    </a:p>
                  </a:txBody>
                  <a:tcPr marL="9525" marR="9525" marT="9525" marB="0"/>
                </a:tc>
                <a:extLst>
                  <a:ext uri="{0D108BD9-81ED-4DB2-BD59-A6C34878D82A}">
                    <a16:rowId xmlns:a16="http://schemas.microsoft.com/office/drawing/2014/main" val="3599449650"/>
                  </a:ext>
                </a:extLst>
              </a:tr>
              <a:tr h="370840">
                <a:tc>
                  <a:txBody>
                    <a:bodyPr/>
                    <a:lstStyle/>
                    <a:p>
                      <a:pPr algn="l" fontAlgn="t"/>
                      <a:r>
                        <a:rPr lang="en-GB" u="none" strike="noStrike" dirty="0">
                          <a:solidFill>
                            <a:srgbClr val="0094CA"/>
                          </a:solidFill>
                          <a:effectLst/>
                          <a:hlinkClick r:id="rId3"/>
                        </a:rPr>
                        <a:t>NCLPR-247</a:t>
                      </a:r>
                      <a:endParaRPr lang="en-GB" dirty="0">
                        <a:effectLst/>
                      </a:endParaRPr>
                    </a:p>
                  </a:txBody>
                  <a:tcPr marL="95250" marR="95250" marT="66675" marB="66675"/>
                </a:tc>
                <a:tc>
                  <a:txBody>
                    <a:bodyPr/>
                    <a:lstStyle/>
                    <a:p>
                      <a:pPr algn="l" fontAlgn="t"/>
                      <a:r>
                        <a:rPr lang="en-GB" u="none" strike="noStrike" dirty="0">
                          <a:solidFill>
                            <a:srgbClr val="0094CA"/>
                          </a:solidFill>
                          <a:effectLst/>
                          <a:hlinkClick r:id="rId3"/>
                        </a:rPr>
                        <a:t>LL41 - Transition from Commissioning to Operations</a:t>
                      </a:r>
                      <a:endParaRPr lang="en-GB" dirty="0">
                        <a:effectLst/>
                      </a:endParaRPr>
                    </a:p>
                  </a:txBody>
                  <a:tcPr marL="95250" marR="95250" marT="66675" marB="66675"/>
                </a:tc>
                <a:tc>
                  <a:txBody>
                    <a:bodyPr/>
                    <a:lstStyle/>
                    <a:p>
                      <a:pPr algn="l" fontAlgn="t"/>
                      <a:r>
                        <a:rPr lang="en-GB" sz="1600" b="0" i="0" u="none" strike="noStrike" dirty="0">
                          <a:solidFill>
                            <a:srgbClr val="000000"/>
                          </a:solidFill>
                          <a:effectLst/>
                          <a:latin typeface="Calibri" panose="020F0502020204030204" pitchFamily="34" charset="0"/>
                        </a:rPr>
                        <a:t>The transition from commissioning to operations should be clearly defined. A procedure for handing over the commissioned systems to the Operations Team should exist and the related formalities for the handover should be followed after the commissioning phase. </a:t>
                      </a:r>
                    </a:p>
                  </a:txBody>
                  <a:tcPr marL="9525" marR="9525" marT="9525" marB="0"/>
                </a:tc>
                <a:extLst>
                  <a:ext uri="{0D108BD9-81ED-4DB2-BD59-A6C34878D82A}">
                    <a16:rowId xmlns:a16="http://schemas.microsoft.com/office/drawing/2014/main" val="416354120"/>
                  </a:ext>
                </a:extLst>
              </a:tr>
              <a:tr h="370840">
                <a:tc>
                  <a:txBody>
                    <a:bodyPr/>
                    <a:lstStyle/>
                    <a:p>
                      <a:pPr algn="l" fontAlgn="t"/>
                      <a:r>
                        <a:rPr lang="en-GB" u="none" strike="noStrike" dirty="0">
                          <a:solidFill>
                            <a:srgbClr val="0094CA"/>
                          </a:solidFill>
                          <a:effectLst/>
                          <a:hlinkClick r:id="rId4"/>
                        </a:rPr>
                        <a:t>NCLPR-248</a:t>
                      </a:r>
                      <a:endParaRPr lang="en-GB" dirty="0">
                        <a:effectLst/>
                      </a:endParaRPr>
                    </a:p>
                  </a:txBody>
                  <a:tcPr marL="95250" marR="95250" marT="66675" marB="66675"/>
                </a:tc>
                <a:tc>
                  <a:txBody>
                    <a:bodyPr/>
                    <a:lstStyle/>
                    <a:p>
                      <a:pPr algn="l" fontAlgn="t"/>
                      <a:r>
                        <a:rPr lang="en-GB" u="none" strike="noStrike" dirty="0">
                          <a:solidFill>
                            <a:srgbClr val="0094CA"/>
                          </a:solidFill>
                          <a:effectLst/>
                          <a:hlinkClick r:id="rId4"/>
                        </a:rPr>
                        <a:t>LL42 - Communication with IK-Partners</a:t>
                      </a:r>
                      <a:endParaRPr lang="en-GB" dirty="0">
                        <a:effectLst/>
                      </a:endParaRPr>
                    </a:p>
                  </a:txBody>
                  <a:tcPr marL="95250" marR="95250" marT="66675" marB="66675"/>
                </a:tc>
                <a:tc>
                  <a:txBody>
                    <a:bodyPr/>
                    <a:lstStyle/>
                    <a:p>
                      <a:pPr algn="l" fontAlgn="t"/>
                      <a:r>
                        <a:rPr lang="en-GB" sz="1600" b="0" i="0" u="none" strike="noStrike" dirty="0">
                          <a:solidFill>
                            <a:srgbClr val="000000"/>
                          </a:solidFill>
                          <a:effectLst/>
                          <a:latin typeface="Calibri" panose="020F0502020204030204" pitchFamily="34" charset="0"/>
                        </a:rPr>
                        <a:t>Communication with in-kind partners should take place prior and after delivery of equipment to ensure fully documented configuration and comprehensive Factory Acceptance Test (FAT) and Site Acceptance Test (SAT).</a:t>
                      </a:r>
                    </a:p>
                  </a:txBody>
                  <a:tcPr marL="9525" marR="9525" marT="9525" marB="0"/>
                </a:tc>
                <a:extLst>
                  <a:ext uri="{0D108BD9-81ED-4DB2-BD59-A6C34878D82A}">
                    <a16:rowId xmlns:a16="http://schemas.microsoft.com/office/drawing/2014/main" val="2245792053"/>
                  </a:ext>
                </a:extLst>
              </a:tr>
              <a:tr h="370840">
                <a:tc>
                  <a:txBody>
                    <a:bodyPr/>
                    <a:lstStyle/>
                    <a:p>
                      <a:pPr algn="l" fontAlgn="t"/>
                      <a:r>
                        <a:rPr lang="en-GB" u="sng" dirty="0">
                          <a:solidFill>
                            <a:srgbClr val="0094CA"/>
                          </a:solidFill>
                          <a:effectLst/>
                          <a:hlinkClick r:id="rId5"/>
                        </a:rPr>
                        <a:t>NCLPR-249</a:t>
                      </a:r>
                      <a:endParaRPr lang="en-GB" dirty="0">
                        <a:effectLst/>
                      </a:endParaRPr>
                    </a:p>
                  </a:txBody>
                  <a:tcPr marL="95250" marR="95250" marT="66675" marB="66675"/>
                </a:tc>
                <a:tc>
                  <a:txBody>
                    <a:bodyPr/>
                    <a:lstStyle/>
                    <a:p>
                      <a:pPr algn="l" fontAlgn="t"/>
                      <a:r>
                        <a:rPr lang="en-GB" u="none" strike="noStrike" dirty="0">
                          <a:solidFill>
                            <a:srgbClr val="0094CA"/>
                          </a:solidFill>
                          <a:effectLst/>
                          <a:hlinkClick r:id="rId5"/>
                        </a:rPr>
                        <a:t>LL43 - Critical Infrastructure</a:t>
                      </a:r>
                      <a:endParaRPr lang="en-GB" dirty="0">
                        <a:effectLst/>
                      </a:endParaRPr>
                    </a:p>
                  </a:txBody>
                  <a:tcPr marL="95250" marR="95250" marT="66675" marB="66675"/>
                </a:tc>
                <a:tc>
                  <a:txBody>
                    <a:bodyPr/>
                    <a:lstStyle/>
                    <a:p>
                      <a:pPr algn="l" fontAlgn="t"/>
                      <a:r>
                        <a:rPr lang="en-GB" sz="1600" b="0" i="0" u="none" strike="noStrike" dirty="0">
                          <a:solidFill>
                            <a:srgbClr val="000000"/>
                          </a:solidFill>
                          <a:effectLst/>
                          <a:latin typeface="Calibri" panose="020F0502020204030204" pitchFamily="34" charset="0"/>
                        </a:rPr>
                        <a:t>Owner should ensure that the critical infrastructures are available prior to testing and commissioning. The owner should clarify the status to the testing and commissioning team on a regular basis.</a:t>
                      </a:r>
                    </a:p>
                  </a:txBody>
                  <a:tcPr marL="9525" marR="9525" marT="9525" marB="0"/>
                </a:tc>
                <a:extLst>
                  <a:ext uri="{0D108BD9-81ED-4DB2-BD59-A6C34878D82A}">
                    <a16:rowId xmlns:a16="http://schemas.microsoft.com/office/drawing/2014/main" val="1095139612"/>
                  </a:ext>
                </a:extLst>
              </a:tr>
              <a:tr h="370840">
                <a:tc>
                  <a:txBody>
                    <a:bodyPr/>
                    <a:lstStyle/>
                    <a:p>
                      <a:pPr algn="l" fontAlgn="t"/>
                      <a:r>
                        <a:rPr lang="en-GB" u="sng" dirty="0">
                          <a:solidFill>
                            <a:srgbClr val="0094CA"/>
                          </a:solidFill>
                          <a:effectLst/>
                          <a:hlinkClick r:id="rId6"/>
                        </a:rPr>
                        <a:t>NCLPR-250</a:t>
                      </a:r>
                      <a:endParaRPr lang="en-GB" dirty="0">
                        <a:effectLst/>
                      </a:endParaRPr>
                    </a:p>
                  </a:txBody>
                  <a:tcPr marL="95250" marR="95250" marT="66675" marB="66675"/>
                </a:tc>
                <a:tc>
                  <a:txBody>
                    <a:bodyPr/>
                    <a:lstStyle/>
                    <a:p>
                      <a:pPr algn="l" fontAlgn="t"/>
                      <a:r>
                        <a:rPr lang="en-GB" u="none" strike="noStrike" dirty="0">
                          <a:solidFill>
                            <a:srgbClr val="0094CA"/>
                          </a:solidFill>
                          <a:effectLst/>
                          <a:hlinkClick r:id="rId6"/>
                        </a:rPr>
                        <a:t>LL44 - Testing and Commissioning Planning</a:t>
                      </a:r>
                      <a:endParaRPr lang="en-GB" dirty="0">
                        <a:effectLst/>
                      </a:endParaRPr>
                    </a:p>
                  </a:txBody>
                  <a:tcPr marL="95250" marR="95250" marT="66675" marB="66675"/>
                </a:tc>
                <a:tc>
                  <a:txBody>
                    <a:bodyPr/>
                    <a:lstStyle/>
                    <a:p>
                      <a:pPr algn="l" fontAlgn="t"/>
                      <a:r>
                        <a:rPr lang="en-GB" sz="1600" b="0" i="0" u="none" strike="noStrike" dirty="0">
                          <a:solidFill>
                            <a:srgbClr val="000000"/>
                          </a:solidFill>
                          <a:effectLst/>
                          <a:latin typeface="Calibri" panose="020F0502020204030204" pitchFamily="34" charset="0"/>
                        </a:rPr>
                        <a:t>A strict, but realistic, plan with wide visibility should be developed prior to testing and commissioning and this plan should be followed by all. The objectives, scopes and deliverables of the plan should be well defined in advance and revised regularly based on the compiled data from the stakeholders.</a:t>
                      </a:r>
                    </a:p>
                  </a:txBody>
                  <a:tcPr marL="9525" marR="9525" marT="9525" marB="0"/>
                </a:tc>
                <a:extLst>
                  <a:ext uri="{0D108BD9-81ED-4DB2-BD59-A6C34878D82A}">
                    <a16:rowId xmlns:a16="http://schemas.microsoft.com/office/drawing/2014/main" val="4269297633"/>
                  </a:ext>
                </a:extLst>
              </a:tr>
            </a:tbl>
          </a:graphicData>
        </a:graphic>
      </p:graphicFrame>
      <p:sp>
        <p:nvSpPr>
          <p:cNvPr id="4" name="Slide Number Placeholder 3">
            <a:extLst>
              <a:ext uri="{FF2B5EF4-FFF2-40B4-BE49-F238E27FC236}">
                <a16:creationId xmlns:a16="http://schemas.microsoft.com/office/drawing/2014/main" id="{ACB798FD-674C-E244-94FB-3EBC2C5C0655}"/>
              </a:ext>
            </a:extLst>
          </p:cNvPr>
          <p:cNvSpPr>
            <a:spLocks noGrp="1"/>
          </p:cNvSpPr>
          <p:nvPr>
            <p:ph type="sldNum" sz="quarter" idx="12"/>
          </p:nvPr>
        </p:nvSpPr>
        <p:spPr/>
        <p:txBody>
          <a:bodyPr/>
          <a:lstStyle/>
          <a:p>
            <a:fld id="{551115BC-487E-4422-894C-CB7CD3E79223}" type="slidenum">
              <a:rPr lang="en-GB" smtClean="0"/>
              <a:pPr/>
              <a:t>18</a:t>
            </a:fld>
            <a:endParaRPr lang="en-GB"/>
          </a:p>
        </p:txBody>
      </p:sp>
    </p:spTree>
    <p:extLst>
      <p:ext uri="{BB962C8B-B14F-4D97-AF65-F5344CB8AC3E}">
        <p14:creationId xmlns:p14="http://schemas.microsoft.com/office/powerpoint/2010/main" val="1137584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CBDC2-516F-E44F-9147-F1B931447D53}"/>
              </a:ext>
            </a:extLst>
          </p:cNvPr>
          <p:cNvSpPr>
            <a:spLocks noGrp="1"/>
          </p:cNvSpPr>
          <p:nvPr>
            <p:ph type="title"/>
          </p:nvPr>
        </p:nvSpPr>
        <p:spPr/>
        <p:txBody>
          <a:bodyPr/>
          <a:lstStyle/>
          <a:p>
            <a:r>
              <a:rPr lang="en-GB" dirty="0"/>
              <a:t>Lessons Learned and Moving Forward</a:t>
            </a:r>
          </a:p>
        </p:txBody>
      </p:sp>
      <p:graphicFrame>
        <p:nvGraphicFramePr>
          <p:cNvPr id="7" name="Content Placeholder 6">
            <a:extLst>
              <a:ext uri="{FF2B5EF4-FFF2-40B4-BE49-F238E27FC236}">
                <a16:creationId xmlns:a16="http://schemas.microsoft.com/office/drawing/2014/main" id="{17002FD7-B829-324F-8C5A-4D090FBF87F1}"/>
              </a:ext>
            </a:extLst>
          </p:cNvPr>
          <p:cNvGraphicFramePr>
            <a:graphicFrameLocks noGrp="1"/>
          </p:cNvGraphicFramePr>
          <p:nvPr>
            <p:ph idx="1"/>
            <p:extLst>
              <p:ext uri="{D42A27DB-BD31-4B8C-83A1-F6EECF244321}">
                <p14:modId xmlns:p14="http://schemas.microsoft.com/office/powerpoint/2010/main" val="349871620"/>
              </p:ext>
            </p:extLst>
          </p:nvPr>
        </p:nvGraphicFramePr>
        <p:xfrm>
          <a:off x="609600" y="1771888"/>
          <a:ext cx="10972800" cy="2809240"/>
        </p:xfrm>
        <a:graphic>
          <a:graphicData uri="http://schemas.openxmlformats.org/drawingml/2006/table">
            <a:tbl>
              <a:tblPr firstRow="1" bandRow="1">
                <a:tableStyleId>{5C22544A-7EE6-4342-B048-85BDC9FD1C3A}</a:tableStyleId>
              </a:tblPr>
              <a:tblGrid>
                <a:gridCol w="1237928">
                  <a:extLst>
                    <a:ext uri="{9D8B030D-6E8A-4147-A177-3AD203B41FA5}">
                      <a16:colId xmlns:a16="http://schemas.microsoft.com/office/drawing/2014/main" val="3196470865"/>
                    </a:ext>
                  </a:extLst>
                </a:gridCol>
                <a:gridCol w="1368152">
                  <a:extLst>
                    <a:ext uri="{9D8B030D-6E8A-4147-A177-3AD203B41FA5}">
                      <a16:colId xmlns:a16="http://schemas.microsoft.com/office/drawing/2014/main" val="3152006044"/>
                    </a:ext>
                  </a:extLst>
                </a:gridCol>
                <a:gridCol w="8366720">
                  <a:extLst>
                    <a:ext uri="{9D8B030D-6E8A-4147-A177-3AD203B41FA5}">
                      <a16:colId xmlns:a16="http://schemas.microsoft.com/office/drawing/2014/main" val="1294592594"/>
                    </a:ext>
                  </a:extLst>
                </a:gridCol>
              </a:tblGrid>
              <a:tr h="370840">
                <a:tc>
                  <a:txBody>
                    <a:bodyPr/>
                    <a:lstStyle/>
                    <a:p>
                      <a:endParaRPr lang="en-GB" sz="1400" dirty="0"/>
                    </a:p>
                  </a:txBody>
                  <a:tcPr/>
                </a:tc>
                <a:tc>
                  <a:txBody>
                    <a:bodyPr/>
                    <a:lstStyle/>
                    <a:p>
                      <a:r>
                        <a:rPr lang="en-GB" sz="1400" dirty="0"/>
                        <a:t>Summary</a:t>
                      </a:r>
                    </a:p>
                  </a:txBody>
                  <a:tcPr/>
                </a:tc>
                <a:tc>
                  <a:txBody>
                    <a:bodyPr/>
                    <a:lstStyle/>
                    <a:p>
                      <a:r>
                        <a:rPr lang="en-GB" sz="1400" dirty="0"/>
                        <a:t>Description</a:t>
                      </a:r>
                    </a:p>
                  </a:txBody>
                  <a:tcPr/>
                </a:tc>
                <a:extLst>
                  <a:ext uri="{0D108BD9-81ED-4DB2-BD59-A6C34878D82A}">
                    <a16:rowId xmlns:a16="http://schemas.microsoft.com/office/drawing/2014/main" val="1734140756"/>
                  </a:ext>
                </a:extLst>
              </a:tr>
              <a:tr h="370840">
                <a:tc>
                  <a:txBody>
                    <a:bodyPr/>
                    <a:lstStyle/>
                    <a:p>
                      <a:pPr algn="l" fontAlgn="t"/>
                      <a:r>
                        <a:rPr lang="en-GB" u="none" strike="noStrike" dirty="0">
                          <a:solidFill>
                            <a:srgbClr val="0094CA"/>
                          </a:solidFill>
                          <a:effectLst/>
                          <a:hlinkClick r:id="rId2"/>
                        </a:rPr>
                        <a:t>NCLPR-251</a:t>
                      </a:r>
                      <a:endParaRPr lang="en-GB" dirty="0">
                        <a:effectLst/>
                      </a:endParaRPr>
                    </a:p>
                  </a:txBody>
                  <a:tcPr marL="95250" marR="95250" marT="66675" marB="66675"/>
                </a:tc>
                <a:tc>
                  <a:txBody>
                    <a:bodyPr/>
                    <a:lstStyle/>
                    <a:p>
                      <a:pPr algn="l" fontAlgn="t"/>
                      <a:r>
                        <a:rPr lang="en-GB" u="none" strike="noStrike" dirty="0">
                          <a:solidFill>
                            <a:srgbClr val="0094CA"/>
                          </a:solidFill>
                          <a:effectLst/>
                          <a:hlinkClick r:id="rId2"/>
                        </a:rPr>
                        <a:t>LL45 - Preparations before commissioning</a:t>
                      </a:r>
                      <a:endParaRPr lang="en-GB" dirty="0">
                        <a:effectLst/>
                      </a:endParaRPr>
                    </a:p>
                  </a:txBody>
                  <a:tcPr marL="95250" marR="95250" marT="66675" marB="66675"/>
                </a:tc>
                <a:tc>
                  <a:txBody>
                    <a:bodyPr/>
                    <a:lstStyle/>
                    <a:p>
                      <a:pPr algn="l" fontAlgn="t"/>
                      <a:r>
                        <a:rPr lang="en-GB" sz="1600" b="0" i="0" u="none" strike="noStrike" dirty="0">
                          <a:solidFill>
                            <a:srgbClr val="000000"/>
                          </a:solidFill>
                          <a:effectLst/>
                          <a:latin typeface="Calibri" panose="020F0502020204030204" pitchFamily="34" charset="0"/>
                        </a:rPr>
                        <a:t>The testing and commissioning team should be familiar with all relevant hardware details prior to testing and commissioning.</a:t>
                      </a:r>
                    </a:p>
                  </a:txBody>
                  <a:tcPr marL="9525" marR="9525" marT="9525" marB="0"/>
                </a:tc>
                <a:extLst>
                  <a:ext uri="{0D108BD9-81ED-4DB2-BD59-A6C34878D82A}">
                    <a16:rowId xmlns:a16="http://schemas.microsoft.com/office/drawing/2014/main" val="3599449650"/>
                  </a:ext>
                </a:extLst>
              </a:tr>
              <a:tr h="370840">
                <a:tc>
                  <a:txBody>
                    <a:bodyPr/>
                    <a:lstStyle/>
                    <a:p>
                      <a:pPr algn="l" fontAlgn="t"/>
                      <a:r>
                        <a:rPr lang="en-GB" u="sng" dirty="0">
                          <a:solidFill>
                            <a:srgbClr val="0094CA"/>
                          </a:solidFill>
                          <a:effectLst/>
                          <a:hlinkClick r:id="rId3"/>
                        </a:rPr>
                        <a:t>NCLPR-252</a:t>
                      </a:r>
                      <a:endParaRPr lang="en-GB" dirty="0">
                        <a:effectLst/>
                      </a:endParaRPr>
                    </a:p>
                  </a:txBody>
                  <a:tcPr marL="95250" marR="95250" marT="66675" marB="66675"/>
                </a:tc>
                <a:tc>
                  <a:txBody>
                    <a:bodyPr/>
                    <a:lstStyle/>
                    <a:p>
                      <a:pPr algn="l" fontAlgn="t"/>
                      <a:r>
                        <a:rPr lang="en-GB" u="none" strike="noStrike" dirty="0">
                          <a:solidFill>
                            <a:srgbClr val="0094CA"/>
                          </a:solidFill>
                          <a:effectLst/>
                          <a:hlinkClick r:id="rId3"/>
                        </a:rPr>
                        <a:t>LL46 - Interlocks</a:t>
                      </a:r>
                      <a:endParaRPr lang="en-GB" dirty="0">
                        <a:effectLst/>
                      </a:endParaRPr>
                    </a:p>
                  </a:txBody>
                  <a:tcPr marL="95250" marR="95250" marT="66675" marB="66675"/>
                </a:tc>
                <a:tc>
                  <a:txBody>
                    <a:bodyPr/>
                    <a:lstStyle/>
                    <a:p>
                      <a:pPr algn="l" fontAlgn="t"/>
                      <a:r>
                        <a:rPr lang="en-GB" sz="1600" b="0" i="0" u="none" strike="noStrike" dirty="0">
                          <a:solidFill>
                            <a:srgbClr val="000000"/>
                          </a:solidFill>
                          <a:effectLst/>
                          <a:latin typeface="Calibri" panose="020F0502020204030204" pitchFamily="34" charset="0"/>
                        </a:rPr>
                        <a:t>Change of interlock logic during commissioning should be made under strict control and there should be a clear procedure for bypassing.</a:t>
                      </a:r>
                    </a:p>
                  </a:txBody>
                  <a:tcPr marL="9525" marR="9525" marT="9525" marB="0"/>
                </a:tc>
                <a:extLst>
                  <a:ext uri="{0D108BD9-81ED-4DB2-BD59-A6C34878D82A}">
                    <a16:rowId xmlns:a16="http://schemas.microsoft.com/office/drawing/2014/main" val="416354120"/>
                  </a:ext>
                </a:extLst>
              </a:tr>
              <a:tr h="370840">
                <a:tc>
                  <a:txBody>
                    <a:bodyPr/>
                    <a:lstStyle/>
                    <a:p>
                      <a:pPr algn="l" fontAlgn="t"/>
                      <a:r>
                        <a:rPr lang="en-GB" u="sng" dirty="0">
                          <a:solidFill>
                            <a:srgbClr val="0094CA"/>
                          </a:solidFill>
                          <a:effectLst/>
                          <a:hlinkClick r:id="rId4"/>
                        </a:rPr>
                        <a:t>NCLPR-253</a:t>
                      </a:r>
                      <a:endParaRPr lang="en-GB" dirty="0">
                        <a:effectLst/>
                      </a:endParaRPr>
                    </a:p>
                  </a:txBody>
                  <a:tcPr marL="95250" marR="95250" marT="66675" marB="66675"/>
                </a:tc>
                <a:tc>
                  <a:txBody>
                    <a:bodyPr/>
                    <a:lstStyle/>
                    <a:p>
                      <a:pPr algn="l" fontAlgn="t"/>
                      <a:r>
                        <a:rPr lang="en-GB" u="none" strike="noStrike" dirty="0">
                          <a:solidFill>
                            <a:srgbClr val="0094CA"/>
                          </a:solidFill>
                          <a:effectLst/>
                          <a:hlinkClick r:id="rId4"/>
                        </a:rPr>
                        <a:t>LL47 - Safety Readiness Review</a:t>
                      </a:r>
                      <a:endParaRPr lang="en-GB" dirty="0">
                        <a:effectLst/>
                      </a:endParaRPr>
                    </a:p>
                  </a:txBody>
                  <a:tcPr marL="95250" marR="95250" marT="66675" marB="66675"/>
                </a:tc>
                <a:tc>
                  <a:txBody>
                    <a:bodyPr/>
                    <a:lstStyle/>
                    <a:p>
                      <a:pPr algn="l" fontAlgn="t"/>
                      <a:r>
                        <a:rPr lang="en-GB" sz="1600" b="0" i="0" u="none" strike="noStrike" dirty="0">
                          <a:solidFill>
                            <a:srgbClr val="000000"/>
                          </a:solidFill>
                          <a:effectLst/>
                          <a:latin typeface="Calibri" panose="020F0502020204030204" pitchFamily="34" charset="0"/>
                        </a:rPr>
                        <a:t>The Safety Readiness Review (SRR) process should be improved to give stakeholders clarity on the level of documentation required as well as sufficient preparation time. Dry runs must be arranged in preparation for the review and the committee should only be called once critical safety systems have been validated.</a:t>
                      </a:r>
                    </a:p>
                  </a:txBody>
                  <a:tcPr marL="9525" marR="9525" marT="9525" marB="0"/>
                </a:tc>
                <a:extLst>
                  <a:ext uri="{0D108BD9-81ED-4DB2-BD59-A6C34878D82A}">
                    <a16:rowId xmlns:a16="http://schemas.microsoft.com/office/drawing/2014/main" val="2245792053"/>
                  </a:ext>
                </a:extLst>
              </a:tr>
            </a:tbl>
          </a:graphicData>
        </a:graphic>
      </p:graphicFrame>
      <p:sp>
        <p:nvSpPr>
          <p:cNvPr id="4" name="Slide Number Placeholder 3">
            <a:extLst>
              <a:ext uri="{FF2B5EF4-FFF2-40B4-BE49-F238E27FC236}">
                <a16:creationId xmlns:a16="http://schemas.microsoft.com/office/drawing/2014/main" id="{ACB798FD-674C-E244-94FB-3EBC2C5C0655}"/>
              </a:ext>
            </a:extLst>
          </p:cNvPr>
          <p:cNvSpPr>
            <a:spLocks noGrp="1"/>
          </p:cNvSpPr>
          <p:nvPr>
            <p:ph type="sldNum" sz="quarter" idx="12"/>
          </p:nvPr>
        </p:nvSpPr>
        <p:spPr/>
        <p:txBody>
          <a:bodyPr/>
          <a:lstStyle/>
          <a:p>
            <a:fld id="{551115BC-487E-4422-894C-CB7CD3E79223}" type="slidenum">
              <a:rPr lang="en-GB" smtClean="0"/>
              <a:pPr/>
              <a:t>19</a:t>
            </a:fld>
            <a:endParaRPr lang="en-GB"/>
          </a:p>
        </p:txBody>
      </p:sp>
    </p:spTree>
    <p:extLst>
      <p:ext uri="{BB962C8B-B14F-4D97-AF65-F5344CB8AC3E}">
        <p14:creationId xmlns:p14="http://schemas.microsoft.com/office/powerpoint/2010/main" val="3359926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B5C7-599C-1B46-B63E-974118B0D5EF}"/>
              </a:ext>
            </a:extLst>
          </p:cNvPr>
          <p:cNvSpPr>
            <a:spLocks noGrp="1"/>
          </p:cNvSpPr>
          <p:nvPr>
            <p:ph type="title"/>
          </p:nvPr>
        </p:nvSpPr>
        <p:spPr/>
        <p:txBody>
          <a:bodyPr/>
          <a:lstStyle/>
          <a:p>
            <a:r>
              <a:rPr lang="en-GB" dirty="0"/>
              <a:t>Ion Source and LEBT</a:t>
            </a:r>
          </a:p>
        </p:txBody>
      </p:sp>
      <p:sp>
        <p:nvSpPr>
          <p:cNvPr id="4" name="Slide Number Placeholder 3">
            <a:extLst>
              <a:ext uri="{FF2B5EF4-FFF2-40B4-BE49-F238E27FC236}">
                <a16:creationId xmlns:a16="http://schemas.microsoft.com/office/drawing/2014/main" id="{6A729294-037D-554D-92C3-515551AEB95C}"/>
              </a:ext>
            </a:extLst>
          </p:cNvPr>
          <p:cNvSpPr>
            <a:spLocks noGrp="1"/>
          </p:cNvSpPr>
          <p:nvPr>
            <p:ph type="sldNum" sz="quarter" idx="12"/>
          </p:nvPr>
        </p:nvSpPr>
        <p:spPr/>
        <p:txBody>
          <a:bodyPr/>
          <a:lstStyle/>
          <a:p>
            <a:fld id="{551115BC-487E-4422-894C-CB7CD3E79223}" type="slidenum">
              <a:rPr lang="en-GB" noProof="0" smtClean="0"/>
              <a:t>2</a:t>
            </a:fld>
            <a:endParaRPr lang="en-GB" noProof="0"/>
          </a:p>
        </p:txBody>
      </p:sp>
      <p:sp>
        <p:nvSpPr>
          <p:cNvPr id="5" name="Text Placeholder 4">
            <a:extLst>
              <a:ext uri="{FF2B5EF4-FFF2-40B4-BE49-F238E27FC236}">
                <a16:creationId xmlns:a16="http://schemas.microsoft.com/office/drawing/2014/main" id="{B3B9121C-D607-7542-93FF-48514E772843}"/>
              </a:ext>
            </a:extLst>
          </p:cNvPr>
          <p:cNvSpPr>
            <a:spLocks noGrp="1"/>
          </p:cNvSpPr>
          <p:nvPr>
            <p:ph type="body" sz="quarter" idx="13"/>
          </p:nvPr>
        </p:nvSpPr>
        <p:spPr/>
        <p:txBody>
          <a:bodyPr/>
          <a:lstStyle/>
          <a:p>
            <a:r>
              <a:rPr lang="en-GB" dirty="0"/>
              <a:t>See Alex’s talk</a:t>
            </a:r>
          </a:p>
        </p:txBody>
      </p:sp>
      <p:pic>
        <p:nvPicPr>
          <p:cNvPr id="6" name="Picture 5">
            <a:extLst>
              <a:ext uri="{FF2B5EF4-FFF2-40B4-BE49-F238E27FC236}">
                <a16:creationId xmlns:a16="http://schemas.microsoft.com/office/drawing/2014/main" id="{1767C5E5-4850-D948-B62D-69A88C8899C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79576" y="1444526"/>
            <a:ext cx="7162597" cy="5373935"/>
          </a:xfrm>
          <a:prstGeom prst="rect">
            <a:avLst/>
          </a:prstGeom>
        </p:spPr>
      </p:pic>
    </p:spTree>
    <p:extLst>
      <p:ext uri="{BB962C8B-B14F-4D97-AF65-F5344CB8AC3E}">
        <p14:creationId xmlns:p14="http://schemas.microsoft.com/office/powerpoint/2010/main" val="527374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TLSHAPE_SL_79f05e8de72e4cc385fce875fa65517f_BackgroundRectangle"/>
          <p:cNvSpPr/>
          <p:nvPr>
            <p:custDataLst>
              <p:tags r:id="rId2"/>
            </p:custDataLst>
          </p:nvPr>
        </p:nvSpPr>
        <p:spPr>
          <a:xfrm>
            <a:off x="63500" y="1112520"/>
            <a:ext cx="11290300" cy="1113875"/>
          </a:xfrm>
          <a:prstGeom prst="rect">
            <a:avLst/>
          </a:prstGeom>
          <a:solidFill>
            <a:schemeClr val="accent1">
              <a:alpha val="1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TLSHAPE_SL_207dd3271e3446038430a776476543e7_BackgroundRectangle"/>
          <p:cNvSpPr/>
          <p:nvPr>
            <p:custDataLst>
              <p:tags r:id="rId3"/>
            </p:custDataLst>
          </p:nvPr>
        </p:nvSpPr>
        <p:spPr>
          <a:xfrm>
            <a:off x="63500" y="2289895"/>
            <a:ext cx="11290300" cy="1113875"/>
          </a:xfrm>
          <a:prstGeom prst="rect">
            <a:avLst/>
          </a:prstGeom>
          <a:solidFill>
            <a:schemeClr val="accent4">
              <a:alpha val="1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TLSHAPE_SL_8911bceb679441adb3756a794b682f31_BackgroundRectangle"/>
          <p:cNvSpPr/>
          <p:nvPr>
            <p:custDataLst>
              <p:tags r:id="rId4"/>
            </p:custDataLst>
          </p:nvPr>
        </p:nvSpPr>
        <p:spPr>
          <a:xfrm>
            <a:off x="63500" y="3467269"/>
            <a:ext cx="11290300" cy="1322493"/>
          </a:xfrm>
          <a:prstGeom prst="rect">
            <a:avLst/>
          </a:prstGeom>
          <a:solidFill>
            <a:schemeClr val="accent6">
              <a:alpha val="14902"/>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TLSHAPE_SL_9eb76584bb32452eac07fb2637baea1a_BackgroundRectangle"/>
          <p:cNvSpPr/>
          <p:nvPr>
            <p:custDataLst>
              <p:tags r:id="rId5"/>
            </p:custDataLst>
          </p:nvPr>
        </p:nvSpPr>
        <p:spPr>
          <a:xfrm>
            <a:off x="63500" y="4853263"/>
            <a:ext cx="11290300" cy="1915668"/>
          </a:xfrm>
          <a:prstGeom prst="rect">
            <a:avLst/>
          </a:prstGeom>
          <a:solidFill>
            <a:schemeClr val="accent2">
              <a:alpha val="14902"/>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TLSHAPE_TB_00000000000000000000000000000000_LeftEndCaps"/>
          <p:cNvSpPr txBox="1"/>
          <p:nvPr>
            <p:custDataLst>
              <p:tags r:id="rId6"/>
            </p:custDataLst>
          </p:nvPr>
        </p:nvSpPr>
        <p:spPr>
          <a:xfrm>
            <a:off x="254000" y="642789"/>
            <a:ext cx="451662" cy="279061"/>
          </a:xfrm>
          <a:prstGeom prst="rect">
            <a:avLst/>
          </a:prstGeom>
          <a:noFill/>
        </p:spPr>
        <p:txBody>
          <a:bodyPr vert="horz" wrap="none" lIns="0" tIns="0" rIns="0" bIns="0" rtlCol="0" anchor="ctr" anchorCtr="0">
            <a:spAutoFit/>
          </a:bodyPr>
          <a:lstStyle/>
          <a:p>
            <a:pPr algn="ctr"/>
            <a:r>
              <a:rPr lang="en-GB" b="1" spc="-38">
                <a:solidFill>
                  <a:schemeClr val="accent2"/>
                </a:solidFill>
                <a:latin typeface="Calibri" panose="020F0502020204030204" pitchFamily="34" charset="0"/>
              </a:rPr>
              <a:t>2019</a:t>
            </a:r>
          </a:p>
        </p:txBody>
      </p:sp>
      <p:sp>
        <p:nvSpPr>
          <p:cNvPr id="3" name="OTLSHAPE_TB_00000000000000000000000000000000_RightEndCaps"/>
          <p:cNvSpPr txBox="1"/>
          <p:nvPr>
            <p:custDataLst>
              <p:tags r:id="rId7"/>
            </p:custDataLst>
          </p:nvPr>
        </p:nvSpPr>
        <p:spPr>
          <a:xfrm>
            <a:off x="11474534" y="642789"/>
            <a:ext cx="451662" cy="279061"/>
          </a:xfrm>
          <a:prstGeom prst="rect">
            <a:avLst/>
          </a:prstGeom>
          <a:noFill/>
        </p:spPr>
        <p:txBody>
          <a:bodyPr vert="horz" wrap="none" lIns="0" tIns="0" rIns="0" bIns="0" rtlCol="0" anchor="ctr" anchorCtr="0">
            <a:spAutoFit/>
          </a:bodyPr>
          <a:lstStyle/>
          <a:p>
            <a:pPr algn="ctr"/>
            <a:r>
              <a:rPr lang="en-GB" b="1" spc="-38">
                <a:solidFill>
                  <a:schemeClr val="accent2"/>
                </a:solidFill>
                <a:latin typeface="Calibri" panose="020F0502020204030204" pitchFamily="34" charset="0"/>
              </a:rPr>
              <a:t>2021</a:t>
            </a:r>
          </a:p>
        </p:txBody>
      </p:sp>
      <p:cxnSp>
        <p:nvCxnSpPr>
          <p:cNvPr id="21" name="OTLSHAPE_M_177188707e544830b8ce884a45b14d3a_Connector1"/>
          <p:cNvCxnSpPr/>
          <p:nvPr>
            <p:custDataLst>
              <p:tags r:id="rId8"/>
            </p:custDataLst>
          </p:nvPr>
        </p:nvCxnSpPr>
        <p:spPr>
          <a:xfrm>
            <a:off x="6050631" y="297012"/>
            <a:ext cx="0" cy="358309"/>
          </a:xfrm>
          <a:prstGeom prst="line">
            <a:avLst/>
          </a:prstGeom>
          <a:ln w="9525" cap="flat" cmpd="sng" algn="ctr">
            <a:solidFill>
              <a:srgbClr val="4F81BD">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OTLSHAPE_M_e7d42421d9e640a2a107afa423141c46_Connector1"/>
          <p:cNvCxnSpPr/>
          <p:nvPr>
            <p:custDataLst>
              <p:tags r:id="rId9"/>
            </p:custDataLst>
          </p:nvPr>
        </p:nvCxnSpPr>
        <p:spPr>
          <a:xfrm>
            <a:off x="7498538" y="297012"/>
            <a:ext cx="0" cy="358309"/>
          </a:xfrm>
          <a:prstGeom prst="line">
            <a:avLst/>
          </a:prstGeom>
          <a:ln w="9525" cap="flat" cmpd="sng" algn="ctr">
            <a:solidFill>
              <a:srgbClr val="4F81BD">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OTLSHAPE_M_0e28a84cf6724e00a089964be0d24b0c_Connector1"/>
          <p:cNvCxnSpPr/>
          <p:nvPr>
            <p:custDataLst>
              <p:tags r:id="rId10"/>
            </p:custDataLst>
          </p:nvPr>
        </p:nvCxnSpPr>
        <p:spPr>
          <a:xfrm>
            <a:off x="10107068" y="297012"/>
            <a:ext cx="0" cy="358309"/>
          </a:xfrm>
          <a:prstGeom prst="line">
            <a:avLst/>
          </a:prstGeom>
          <a:ln w="9525" cap="flat" cmpd="sng" algn="ctr">
            <a:solidFill>
              <a:srgbClr val="4F81BD">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OTLSHAPE_TB_00000000000000000000000000000000_ScaleContainer"/>
          <p:cNvSpPr/>
          <p:nvPr>
            <p:custDataLst>
              <p:tags r:id="rId11"/>
            </p:custDataLst>
          </p:nvPr>
        </p:nvSpPr>
        <p:spPr>
          <a:xfrm>
            <a:off x="844465" y="655320"/>
            <a:ext cx="10515600" cy="254000"/>
          </a:xfrm>
          <a:prstGeom prst="roundRect">
            <a:avLst/>
          </a:prstGeom>
          <a:solidFill>
            <a:schemeClr val="dk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TLSHAPE_SL_79f05e8de72e4cc385fce875fa65517f_HeaderRectangle"/>
          <p:cNvSpPr/>
          <p:nvPr>
            <p:custDataLst>
              <p:tags r:id="rId12"/>
            </p:custDataLst>
          </p:nvPr>
        </p:nvSpPr>
        <p:spPr>
          <a:xfrm>
            <a:off x="63500" y="1112520"/>
            <a:ext cx="660400" cy="1113875"/>
          </a:xfrm>
          <a:prstGeom prst="rect">
            <a:avLst/>
          </a:prstGeom>
          <a:solidFill>
            <a:schemeClr val="accent1">
              <a:alpha val="49804"/>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TLSHAPE_SL_207dd3271e3446038430a776476543e7_HeaderRectangle"/>
          <p:cNvSpPr/>
          <p:nvPr>
            <p:custDataLst>
              <p:tags r:id="rId13"/>
            </p:custDataLst>
          </p:nvPr>
        </p:nvSpPr>
        <p:spPr>
          <a:xfrm>
            <a:off x="63500" y="2289895"/>
            <a:ext cx="660400" cy="1113875"/>
          </a:xfrm>
          <a:prstGeom prst="rect">
            <a:avLst/>
          </a:prstGeom>
          <a:solidFill>
            <a:schemeClr val="accent4">
              <a:alpha val="49804"/>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TLSHAPE_SL_8911bceb679441adb3756a794b682f31_HeaderRectangle"/>
          <p:cNvSpPr/>
          <p:nvPr>
            <p:custDataLst>
              <p:tags r:id="rId14"/>
            </p:custDataLst>
          </p:nvPr>
        </p:nvSpPr>
        <p:spPr>
          <a:xfrm>
            <a:off x="63500" y="3467269"/>
            <a:ext cx="660400" cy="1322493"/>
          </a:xfrm>
          <a:prstGeom prst="rect">
            <a:avLst/>
          </a:prstGeom>
          <a:solidFill>
            <a:schemeClr val="accent6">
              <a:alpha val="49804"/>
            </a:scheme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TLSHAPE_SL_9eb76584bb32452eac07fb2637baea1a_HeaderRectangle"/>
          <p:cNvSpPr/>
          <p:nvPr>
            <p:custDataLst>
              <p:tags r:id="rId15"/>
            </p:custDataLst>
          </p:nvPr>
        </p:nvSpPr>
        <p:spPr>
          <a:xfrm>
            <a:off x="63500" y="4853263"/>
            <a:ext cx="660400" cy="1915668"/>
          </a:xfrm>
          <a:prstGeom prst="rect">
            <a:avLst/>
          </a:prstGeom>
          <a:solidFill>
            <a:schemeClr val="accent2">
              <a:alpha val="49804"/>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7" name="OTLSHAPE_G_00000000000000000000000000000000_ShapeBelow0"/>
          <p:cNvCxnSpPr/>
          <p:nvPr>
            <p:custDataLst>
              <p:tags r:id="rId16"/>
            </p:custDataLst>
          </p:nvPr>
        </p:nvCxnSpPr>
        <p:spPr>
          <a:xfrm>
            <a:off x="1890176" y="909320"/>
            <a:ext cx="0" cy="5859611"/>
          </a:xfrm>
          <a:prstGeom prst="line">
            <a:avLst/>
          </a:prstGeom>
          <a:ln w="9525" cap="flat" cmpd="sng" algn="ctr">
            <a:solidFill>
              <a:schemeClr val="accent1">
                <a:alpha val="14902"/>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OTLSHAPE_G_00000000000000000000000000000000_ShapeBelow1"/>
          <p:cNvCxnSpPr/>
          <p:nvPr>
            <p:custDataLst>
              <p:tags r:id="rId17"/>
            </p:custDataLst>
          </p:nvPr>
        </p:nvCxnSpPr>
        <p:spPr>
          <a:xfrm>
            <a:off x="2947377" y="909320"/>
            <a:ext cx="0" cy="5859611"/>
          </a:xfrm>
          <a:prstGeom prst="line">
            <a:avLst/>
          </a:prstGeom>
          <a:ln w="9525" cap="flat" cmpd="sng" algn="ctr">
            <a:solidFill>
              <a:schemeClr val="accent1">
                <a:alpha val="14902"/>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0" name="OTLSHAPE_G_00000000000000000000000000000000_ShapeBelow2"/>
          <p:cNvCxnSpPr/>
          <p:nvPr>
            <p:custDataLst>
              <p:tags r:id="rId18"/>
            </p:custDataLst>
          </p:nvPr>
        </p:nvCxnSpPr>
        <p:spPr>
          <a:xfrm>
            <a:off x="4004579" y="909320"/>
            <a:ext cx="0" cy="5859611"/>
          </a:xfrm>
          <a:prstGeom prst="line">
            <a:avLst/>
          </a:prstGeom>
          <a:ln w="9525" cap="flat" cmpd="sng" algn="ctr">
            <a:solidFill>
              <a:schemeClr val="accent1">
                <a:alpha val="14902"/>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1" name="OTLSHAPE_G_00000000000000000000000000000000_ShapeBelow3"/>
          <p:cNvCxnSpPr/>
          <p:nvPr>
            <p:custDataLst>
              <p:tags r:id="rId19"/>
            </p:custDataLst>
          </p:nvPr>
        </p:nvCxnSpPr>
        <p:spPr>
          <a:xfrm>
            <a:off x="5050289" y="909320"/>
            <a:ext cx="0" cy="5859611"/>
          </a:xfrm>
          <a:prstGeom prst="line">
            <a:avLst/>
          </a:prstGeom>
          <a:ln w="9525" cap="flat" cmpd="sng" algn="ctr">
            <a:solidFill>
              <a:schemeClr val="accent1">
                <a:alpha val="14902"/>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2" name="OTLSHAPE_G_00000000000000000000000000000000_ShapeBelow4"/>
          <p:cNvCxnSpPr/>
          <p:nvPr>
            <p:custDataLst>
              <p:tags r:id="rId20"/>
            </p:custDataLst>
          </p:nvPr>
        </p:nvCxnSpPr>
        <p:spPr>
          <a:xfrm>
            <a:off x="6096000" y="909320"/>
            <a:ext cx="0" cy="5859611"/>
          </a:xfrm>
          <a:prstGeom prst="line">
            <a:avLst/>
          </a:prstGeom>
          <a:ln w="9525" cap="flat" cmpd="sng" algn="ctr">
            <a:solidFill>
              <a:schemeClr val="accent1">
                <a:alpha val="14902"/>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3" name="OTLSHAPE_G_00000000000000000000000000000000_ShapeBelow5"/>
          <p:cNvCxnSpPr/>
          <p:nvPr>
            <p:custDataLst>
              <p:tags r:id="rId21"/>
            </p:custDataLst>
          </p:nvPr>
        </p:nvCxnSpPr>
        <p:spPr>
          <a:xfrm>
            <a:off x="7153201" y="909320"/>
            <a:ext cx="0" cy="5859611"/>
          </a:xfrm>
          <a:prstGeom prst="line">
            <a:avLst/>
          </a:prstGeom>
          <a:ln w="9525" cap="flat" cmpd="sng" algn="ctr">
            <a:solidFill>
              <a:schemeClr val="accent1">
                <a:alpha val="14902"/>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4" name="OTLSHAPE_G_00000000000000000000000000000000_ShapeBelow6"/>
          <p:cNvCxnSpPr/>
          <p:nvPr>
            <p:custDataLst>
              <p:tags r:id="rId22"/>
            </p:custDataLst>
          </p:nvPr>
        </p:nvCxnSpPr>
        <p:spPr>
          <a:xfrm>
            <a:off x="8210403" y="909320"/>
            <a:ext cx="0" cy="5859611"/>
          </a:xfrm>
          <a:prstGeom prst="line">
            <a:avLst/>
          </a:prstGeom>
          <a:ln w="9525" cap="flat" cmpd="sng" algn="ctr">
            <a:solidFill>
              <a:schemeClr val="accent1">
                <a:alpha val="14902"/>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5" name="OTLSHAPE_G_00000000000000000000000000000000_ShapeBelow7"/>
          <p:cNvCxnSpPr/>
          <p:nvPr>
            <p:custDataLst>
              <p:tags r:id="rId23"/>
            </p:custDataLst>
          </p:nvPr>
        </p:nvCxnSpPr>
        <p:spPr>
          <a:xfrm>
            <a:off x="9244623" y="909320"/>
            <a:ext cx="0" cy="5859611"/>
          </a:xfrm>
          <a:prstGeom prst="line">
            <a:avLst/>
          </a:prstGeom>
          <a:ln w="9525" cap="flat" cmpd="sng" algn="ctr">
            <a:solidFill>
              <a:schemeClr val="accent1">
                <a:alpha val="14902"/>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3" name="OTLSHAPE_G_00000000000000000000000000000000_ShapeBelow8"/>
          <p:cNvCxnSpPr/>
          <p:nvPr>
            <p:custDataLst>
              <p:tags r:id="rId24"/>
            </p:custDataLst>
          </p:nvPr>
        </p:nvCxnSpPr>
        <p:spPr>
          <a:xfrm>
            <a:off x="10290333" y="909320"/>
            <a:ext cx="0" cy="5859611"/>
          </a:xfrm>
          <a:prstGeom prst="line">
            <a:avLst/>
          </a:prstGeom>
          <a:ln w="9525" cap="flat" cmpd="sng" algn="ctr">
            <a:solidFill>
              <a:schemeClr val="accent1">
                <a:alpha val="14902"/>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8" name="OTLSHAPE_SLT_cbc6053273674742982e85d542978064_Shape"/>
          <p:cNvSpPr/>
          <p:nvPr>
            <p:custDataLst>
              <p:tags r:id="rId25"/>
            </p:custDataLst>
          </p:nvPr>
        </p:nvSpPr>
        <p:spPr>
          <a:xfrm>
            <a:off x="2533690" y="1413679"/>
            <a:ext cx="469900" cy="127000"/>
          </a:xfrm>
          <a:prstGeom prst="roundRect">
            <a:avLst/>
          </a:prstGeom>
          <a:solidFill>
            <a:srgbClr val="5293CD"/>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TLSHAPE_SLT_9ce940d97a4b4fe7ac0ca3b0352deccb_Shape"/>
          <p:cNvSpPr/>
          <p:nvPr>
            <p:custDataLst>
              <p:tags r:id="rId26"/>
            </p:custDataLst>
          </p:nvPr>
        </p:nvSpPr>
        <p:spPr>
          <a:xfrm>
            <a:off x="3016325" y="1622298"/>
            <a:ext cx="711200" cy="127000"/>
          </a:xfrm>
          <a:prstGeom prst="roundRect">
            <a:avLst/>
          </a:prstGeom>
          <a:solidFill>
            <a:srgbClr val="5293CD"/>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TLSHAPE_SLT_2ff5b8e034b64a828622147da9a2f6b2_Shape"/>
          <p:cNvSpPr/>
          <p:nvPr>
            <p:custDataLst>
              <p:tags r:id="rId27"/>
            </p:custDataLst>
          </p:nvPr>
        </p:nvSpPr>
        <p:spPr>
          <a:xfrm>
            <a:off x="4383793" y="1830917"/>
            <a:ext cx="304800" cy="127000"/>
          </a:xfrm>
          <a:prstGeom prst="roundRect">
            <a:avLst/>
          </a:prstGeom>
          <a:solidFill>
            <a:srgbClr val="5293CD"/>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TLSHAPE_SLT_7ca32acd5908471a904296b070111595_Shape"/>
          <p:cNvSpPr/>
          <p:nvPr>
            <p:custDataLst>
              <p:tags r:id="rId28"/>
            </p:custDataLst>
          </p:nvPr>
        </p:nvSpPr>
        <p:spPr>
          <a:xfrm>
            <a:off x="4705550" y="2039535"/>
            <a:ext cx="622300" cy="127000"/>
          </a:xfrm>
          <a:prstGeom prst="roundRect">
            <a:avLst/>
          </a:prstGeom>
          <a:solidFill>
            <a:srgbClr val="5293CD"/>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OTLSHAPE_SLT_1548a45929d542f08ebbc364690e3865_Shape"/>
          <p:cNvSpPr/>
          <p:nvPr>
            <p:custDataLst>
              <p:tags r:id="rId29"/>
            </p:custDataLst>
          </p:nvPr>
        </p:nvSpPr>
        <p:spPr>
          <a:xfrm>
            <a:off x="1740781" y="2591054"/>
            <a:ext cx="774700" cy="127000"/>
          </a:xfrm>
          <a:prstGeom prst="roundRect">
            <a:avLst/>
          </a:prstGeom>
          <a:solidFill>
            <a:srgbClr val="FEBA0A"/>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OTLSHAPE_SLT_526de5b69e97497f9a5625d453beb623_Shape"/>
          <p:cNvSpPr/>
          <p:nvPr>
            <p:custDataLst>
              <p:tags r:id="rId30"/>
            </p:custDataLst>
          </p:nvPr>
        </p:nvSpPr>
        <p:spPr>
          <a:xfrm>
            <a:off x="3740279" y="2591054"/>
            <a:ext cx="228600" cy="127000"/>
          </a:xfrm>
          <a:prstGeom prst="roundRect">
            <a:avLst/>
          </a:prstGeom>
          <a:solidFill>
            <a:srgbClr val="FEBA0A"/>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OTLSHAPE_SLT_2e921e95cd8d4b13a13500bc7b21bf4c_Shape"/>
          <p:cNvSpPr/>
          <p:nvPr>
            <p:custDataLst>
              <p:tags r:id="rId31"/>
            </p:custDataLst>
          </p:nvPr>
        </p:nvSpPr>
        <p:spPr>
          <a:xfrm>
            <a:off x="4062036" y="2799673"/>
            <a:ext cx="304800" cy="127000"/>
          </a:xfrm>
          <a:prstGeom prst="roundRect">
            <a:avLst/>
          </a:prstGeom>
          <a:solidFill>
            <a:srgbClr val="FEBA0A"/>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OTLSHAPE_SLT_47cbe89cdf5541999ae0d3ac526194f6_Shape"/>
          <p:cNvSpPr/>
          <p:nvPr>
            <p:custDataLst>
              <p:tags r:id="rId32"/>
            </p:custDataLst>
          </p:nvPr>
        </p:nvSpPr>
        <p:spPr>
          <a:xfrm>
            <a:off x="5509943" y="3768429"/>
            <a:ext cx="304800" cy="127000"/>
          </a:xfrm>
          <a:prstGeom prst="roundRect">
            <a:avLst/>
          </a:prstGeom>
          <a:solidFill>
            <a:srgbClr val="74AD49"/>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OTLSHAPE_SLT_cf25e7caeb934b75b1efd2db71905ad5_Shape"/>
          <p:cNvSpPr/>
          <p:nvPr>
            <p:custDataLst>
              <p:tags r:id="rId33"/>
            </p:custDataLst>
          </p:nvPr>
        </p:nvSpPr>
        <p:spPr>
          <a:xfrm>
            <a:off x="5831699" y="3977048"/>
            <a:ext cx="139700" cy="127000"/>
          </a:xfrm>
          <a:prstGeom prst="roundRect">
            <a:avLst/>
          </a:prstGeom>
          <a:solidFill>
            <a:srgbClr val="74AD49"/>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OTLSHAPE_SLT_546dc3323d74464a8ef6a4e6e53f36ea_Shape"/>
          <p:cNvSpPr/>
          <p:nvPr>
            <p:custDataLst>
              <p:tags r:id="rId34"/>
            </p:custDataLst>
          </p:nvPr>
        </p:nvSpPr>
        <p:spPr>
          <a:xfrm>
            <a:off x="5992578" y="4185666"/>
            <a:ext cx="139700" cy="127000"/>
          </a:xfrm>
          <a:prstGeom prst="roundRect">
            <a:avLst/>
          </a:prstGeom>
          <a:solidFill>
            <a:srgbClr val="74AD49"/>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OTLSHAPE_SLT_7d960969ddfc4dfea831723149c1842e_Shape"/>
          <p:cNvSpPr/>
          <p:nvPr>
            <p:custDataLst>
              <p:tags r:id="rId35"/>
            </p:custDataLst>
          </p:nvPr>
        </p:nvSpPr>
        <p:spPr>
          <a:xfrm>
            <a:off x="6153457" y="4394285"/>
            <a:ext cx="469900" cy="127000"/>
          </a:xfrm>
          <a:prstGeom prst="roundRect">
            <a:avLst/>
          </a:prstGeom>
          <a:solidFill>
            <a:srgbClr val="74AD49"/>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OTLSHAPE_SLT_2dc16244e66b489b90b72628163c0a96_Shape"/>
          <p:cNvSpPr/>
          <p:nvPr>
            <p:custDataLst>
              <p:tags r:id="rId36"/>
            </p:custDataLst>
          </p:nvPr>
        </p:nvSpPr>
        <p:spPr>
          <a:xfrm>
            <a:off x="4383793" y="3008291"/>
            <a:ext cx="304800" cy="127000"/>
          </a:xfrm>
          <a:prstGeom prst="roundRect">
            <a:avLst/>
          </a:prstGeom>
          <a:solidFill>
            <a:srgbClr val="FEBA0A"/>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OTLSHAPE_SLT_559e132390914c31a7c0a024cf3f172d_Shape"/>
          <p:cNvSpPr/>
          <p:nvPr>
            <p:custDataLst>
              <p:tags r:id="rId37"/>
            </p:custDataLst>
          </p:nvPr>
        </p:nvSpPr>
        <p:spPr>
          <a:xfrm>
            <a:off x="4705550" y="3216910"/>
            <a:ext cx="711200" cy="127000"/>
          </a:xfrm>
          <a:prstGeom prst="roundRect">
            <a:avLst/>
          </a:prstGeom>
          <a:solidFill>
            <a:srgbClr val="FEBA0A"/>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OTLSHAPE_SLT_097fe035032e4cfe9e89d23ddd8d50cc_Shape"/>
          <p:cNvSpPr/>
          <p:nvPr>
            <p:custDataLst>
              <p:tags r:id="rId38"/>
            </p:custDataLst>
          </p:nvPr>
        </p:nvSpPr>
        <p:spPr>
          <a:xfrm>
            <a:off x="5435241" y="4913122"/>
            <a:ext cx="292100" cy="127000"/>
          </a:xfrm>
          <a:prstGeom prst="roundRect">
            <a:avLst/>
          </a:prstGeom>
          <a:solidFill>
            <a:srgbClr val="C0504D"/>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8" name="OTLSHAPE_SLT_ca3dbe400c15423493b6c02e5f17ffcf_Shape"/>
          <p:cNvSpPr/>
          <p:nvPr>
            <p:custDataLst>
              <p:tags r:id="rId39"/>
            </p:custDataLst>
          </p:nvPr>
        </p:nvSpPr>
        <p:spPr>
          <a:xfrm>
            <a:off x="5756998" y="5121741"/>
            <a:ext cx="457200" cy="127000"/>
          </a:xfrm>
          <a:prstGeom prst="roundRect">
            <a:avLst/>
          </a:prstGeom>
          <a:solidFill>
            <a:srgbClr val="C0504D"/>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OTLSHAPE_SLT_07b98bcf678d4671aa63e6c90f0402aa_Shape"/>
          <p:cNvSpPr/>
          <p:nvPr>
            <p:custDataLst>
              <p:tags r:id="rId40"/>
            </p:custDataLst>
          </p:nvPr>
        </p:nvSpPr>
        <p:spPr>
          <a:xfrm>
            <a:off x="6239633" y="5330360"/>
            <a:ext cx="698500" cy="127000"/>
          </a:xfrm>
          <a:prstGeom prst="roundRect">
            <a:avLst/>
          </a:prstGeom>
          <a:solidFill>
            <a:srgbClr val="C0504D"/>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OTLSHAPE_SLT_462239d07d4945c1a90b039a3d185e3d_Shape"/>
          <p:cNvSpPr/>
          <p:nvPr>
            <p:custDataLst>
              <p:tags r:id="rId41"/>
            </p:custDataLst>
          </p:nvPr>
        </p:nvSpPr>
        <p:spPr>
          <a:xfrm>
            <a:off x="6957849" y="5538978"/>
            <a:ext cx="228600" cy="127000"/>
          </a:xfrm>
          <a:prstGeom prst="roundRect">
            <a:avLst/>
          </a:prstGeom>
          <a:solidFill>
            <a:srgbClr val="C0504D"/>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OTLSHAPE_SLT_e10d88f6591c489987dbc7130de7d851_Shape"/>
          <p:cNvSpPr/>
          <p:nvPr>
            <p:custDataLst>
              <p:tags r:id="rId42"/>
            </p:custDataLst>
          </p:nvPr>
        </p:nvSpPr>
        <p:spPr>
          <a:xfrm>
            <a:off x="7199167" y="5747597"/>
            <a:ext cx="469900" cy="127000"/>
          </a:xfrm>
          <a:prstGeom prst="roundRect">
            <a:avLst/>
          </a:prstGeom>
          <a:solidFill>
            <a:srgbClr val="C0504D"/>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0" name="OTLSHAPE_SLT_9f69d9f8c4924938a670a0a3ffc77de4_Shape"/>
          <p:cNvSpPr/>
          <p:nvPr>
            <p:custDataLst>
              <p:tags r:id="rId43"/>
            </p:custDataLst>
          </p:nvPr>
        </p:nvSpPr>
        <p:spPr>
          <a:xfrm>
            <a:off x="7681802" y="5956216"/>
            <a:ext cx="469900" cy="127000"/>
          </a:xfrm>
          <a:prstGeom prst="roundRect">
            <a:avLst/>
          </a:prstGeom>
          <a:solidFill>
            <a:srgbClr val="C0504D"/>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 name="OTLSHAPE_SLT_040d181b1d4140fb9f9a02ce9a0280f5_Shape"/>
          <p:cNvSpPr/>
          <p:nvPr>
            <p:custDataLst>
              <p:tags r:id="rId44"/>
            </p:custDataLst>
          </p:nvPr>
        </p:nvSpPr>
        <p:spPr>
          <a:xfrm>
            <a:off x="8244877" y="4602904"/>
            <a:ext cx="952500" cy="127000"/>
          </a:xfrm>
          <a:prstGeom prst="roundRect">
            <a:avLst/>
          </a:prstGeom>
          <a:solidFill>
            <a:srgbClr val="74AD49"/>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 name="OTLSHAPE_SLT_097c4718370b47dea8d264c2966a1afd_Shape"/>
          <p:cNvSpPr/>
          <p:nvPr>
            <p:custDataLst>
              <p:tags r:id="rId45"/>
            </p:custDataLst>
          </p:nvPr>
        </p:nvSpPr>
        <p:spPr>
          <a:xfrm>
            <a:off x="9210149" y="6164834"/>
            <a:ext cx="228600" cy="127000"/>
          </a:xfrm>
          <a:prstGeom prst="roundRect">
            <a:avLst/>
          </a:prstGeom>
          <a:solidFill>
            <a:srgbClr val="C0504D"/>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 name="OTLSHAPE_SLT_d7ea00e94ed74508a60e4689ae7e489b_Shape"/>
          <p:cNvSpPr/>
          <p:nvPr>
            <p:custDataLst>
              <p:tags r:id="rId46"/>
            </p:custDataLst>
          </p:nvPr>
        </p:nvSpPr>
        <p:spPr>
          <a:xfrm>
            <a:off x="9451467" y="6373453"/>
            <a:ext cx="787400" cy="127000"/>
          </a:xfrm>
          <a:prstGeom prst="roundRect">
            <a:avLst/>
          </a:prstGeom>
          <a:solidFill>
            <a:srgbClr val="C0504D"/>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 name="OTLSHAPE_SLT_4b91b8d2773f47a1918666f1e8b06d7e_Shape"/>
          <p:cNvSpPr/>
          <p:nvPr>
            <p:custDataLst>
              <p:tags r:id="rId47"/>
            </p:custDataLst>
          </p:nvPr>
        </p:nvSpPr>
        <p:spPr>
          <a:xfrm>
            <a:off x="10255859" y="6582071"/>
            <a:ext cx="1028700" cy="127000"/>
          </a:xfrm>
          <a:prstGeom prst="roundRect">
            <a:avLst/>
          </a:prstGeom>
          <a:solidFill>
            <a:srgbClr val="C0504D"/>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TLSHAPE_TB_00000000000000000000000000000000_ElapsedTime"/>
          <p:cNvSpPr/>
          <p:nvPr>
            <p:custDataLst>
              <p:tags r:id="rId48"/>
            </p:custDataLst>
          </p:nvPr>
        </p:nvSpPr>
        <p:spPr>
          <a:xfrm>
            <a:off x="844465" y="858520"/>
            <a:ext cx="3492500" cy="50800"/>
          </a:xfrm>
          <a:prstGeom prst="roundRect">
            <a:avLst/>
          </a:prstGeom>
          <a:solidFill>
            <a:srgbClr val="FF0000">
              <a:alpha val="74902"/>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TLSHAPE_SLT_cbc6053273674742982e85d542978064_ShapePercentage" hidden="1"/>
          <p:cNvSpPr/>
          <p:nvPr>
            <p:custDataLst>
              <p:tags r:id="rId49"/>
            </p:custDataLst>
          </p:nvPr>
        </p:nvSpPr>
        <p:spPr>
          <a:xfrm>
            <a:off x="12700" y="12700"/>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TLSHAPE_SLT_9ce940d97a4b4fe7ac0ca3b0352deccb_ShapePercentage" hidden="1"/>
          <p:cNvSpPr/>
          <p:nvPr>
            <p:custDataLst>
              <p:tags r:id="rId50"/>
            </p:custDataLst>
          </p:nvPr>
        </p:nvSpPr>
        <p:spPr>
          <a:xfrm>
            <a:off x="12700" y="12700"/>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TLSHAPE_SLT_2ff5b8e034b64a828622147da9a2f6b2_ShapePercentage" hidden="1"/>
          <p:cNvSpPr/>
          <p:nvPr>
            <p:custDataLst>
              <p:tags r:id="rId51"/>
            </p:custDataLst>
          </p:nvPr>
        </p:nvSpPr>
        <p:spPr>
          <a:xfrm>
            <a:off x="12700" y="12700"/>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TLSHAPE_SLT_7ca32acd5908471a904296b070111595_ShapePercentage" hidden="1"/>
          <p:cNvSpPr/>
          <p:nvPr>
            <p:custDataLst>
              <p:tags r:id="rId52"/>
            </p:custDataLst>
          </p:nvPr>
        </p:nvSpPr>
        <p:spPr>
          <a:xfrm>
            <a:off x="12700" y="12700"/>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OTLSHAPE_SLT_1548a45929d542f08ebbc364690e3865_ShapePercentage" hidden="1"/>
          <p:cNvSpPr/>
          <p:nvPr>
            <p:custDataLst>
              <p:tags r:id="rId53"/>
            </p:custDataLst>
          </p:nvPr>
        </p:nvSpPr>
        <p:spPr>
          <a:xfrm>
            <a:off x="12700" y="12700"/>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OTLSHAPE_SLT_526de5b69e97497f9a5625d453beb623_ShapePercentage" hidden="1"/>
          <p:cNvSpPr/>
          <p:nvPr>
            <p:custDataLst>
              <p:tags r:id="rId54"/>
            </p:custDataLst>
          </p:nvPr>
        </p:nvSpPr>
        <p:spPr>
          <a:xfrm>
            <a:off x="12700" y="12700"/>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 name="OTLSHAPE_SLT_2e921e95cd8d4b13a13500bc7b21bf4c_ShapePercentage" hidden="1"/>
          <p:cNvSpPr/>
          <p:nvPr>
            <p:custDataLst>
              <p:tags r:id="rId55"/>
            </p:custDataLst>
          </p:nvPr>
        </p:nvSpPr>
        <p:spPr>
          <a:xfrm>
            <a:off x="12700" y="12700"/>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OTLSHAPE_SLT_47cbe89cdf5541999ae0d3ac526194f6_ShapePercentage" hidden="1"/>
          <p:cNvSpPr/>
          <p:nvPr>
            <p:custDataLst>
              <p:tags r:id="rId56"/>
            </p:custDataLst>
          </p:nvPr>
        </p:nvSpPr>
        <p:spPr>
          <a:xfrm>
            <a:off x="12700" y="12700"/>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OTLSHAPE_SLT_cf25e7caeb934b75b1efd2db71905ad5_ShapePercentage" hidden="1"/>
          <p:cNvSpPr/>
          <p:nvPr>
            <p:custDataLst>
              <p:tags r:id="rId57"/>
            </p:custDataLst>
          </p:nvPr>
        </p:nvSpPr>
        <p:spPr>
          <a:xfrm>
            <a:off x="12700" y="12700"/>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OTLSHAPE_SLT_546dc3323d74464a8ef6a4e6e53f36ea_ShapePercentage" hidden="1"/>
          <p:cNvSpPr/>
          <p:nvPr>
            <p:custDataLst>
              <p:tags r:id="rId58"/>
            </p:custDataLst>
          </p:nvPr>
        </p:nvSpPr>
        <p:spPr>
          <a:xfrm>
            <a:off x="12700" y="12700"/>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OTLSHAPE_SLT_7d960969ddfc4dfea831723149c1842e_ShapePercentage" hidden="1"/>
          <p:cNvSpPr/>
          <p:nvPr>
            <p:custDataLst>
              <p:tags r:id="rId59"/>
            </p:custDataLst>
          </p:nvPr>
        </p:nvSpPr>
        <p:spPr>
          <a:xfrm>
            <a:off x="12700" y="12700"/>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OTLSHAPE_SLM_96c9556a7149459ab1aa5830ee29e508_Shape"/>
          <p:cNvSpPr/>
          <p:nvPr>
            <p:custDataLst>
              <p:tags r:id="rId60"/>
            </p:custDataLst>
          </p:nvPr>
        </p:nvSpPr>
        <p:spPr>
          <a:xfrm>
            <a:off x="4635088" y="1150620"/>
            <a:ext cx="152400" cy="177800"/>
          </a:xfrm>
          <a:prstGeom prst="diamond">
            <a:avLst/>
          </a:prstGeom>
          <a:solidFill>
            <a:schemeClr val="dk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OTLSHAPE_SLT_2dc16244e66b489b90b72628163c0a96_ShapePercentage" hidden="1"/>
          <p:cNvSpPr/>
          <p:nvPr>
            <p:custDataLst>
              <p:tags r:id="rId61"/>
            </p:custDataLst>
          </p:nvPr>
        </p:nvSpPr>
        <p:spPr>
          <a:xfrm>
            <a:off x="12700" y="12700"/>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OTLSHAPE_SLT_559e132390914c31a7c0a024cf3f172d_ShapePercentage" hidden="1"/>
          <p:cNvSpPr/>
          <p:nvPr>
            <p:custDataLst>
              <p:tags r:id="rId62"/>
            </p:custDataLst>
          </p:nvPr>
        </p:nvSpPr>
        <p:spPr>
          <a:xfrm>
            <a:off x="12700" y="12700"/>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OTLSHAPE_SLM_c085649b600e42e3a32c167952070e48_Shape"/>
          <p:cNvSpPr/>
          <p:nvPr>
            <p:custDataLst>
              <p:tags r:id="rId63"/>
            </p:custDataLst>
          </p:nvPr>
        </p:nvSpPr>
        <p:spPr>
          <a:xfrm>
            <a:off x="4640833" y="2327995"/>
            <a:ext cx="152400" cy="177800"/>
          </a:xfrm>
          <a:prstGeom prst="diamond">
            <a:avLst/>
          </a:prstGeom>
          <a:solidFill>
            <a:schemeClr val="dk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OTLSHAPE_SLT_097fe035032e4cfe9e89d23ddd8d50cc_ShapePercentage" hidden="1"/>
          <p:cNvSpPr/>
          <p:nvPr>
            <p:custDataLst>
              <p:tags r:id="rId64"/>
            </p:custDataLst>
          </p:nvPr>
        </p:nvSpPr>
        <p:spPr>
          <a:xfrm>
            <a:off x="12700" y="12700"/>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OTLSHAPE_SLT_ca3dbe400c15423493b6c02e5f17ffcf_ShapePercentage" hidden="1"/>
          <p:cNvSpPr/>
          <p:nvPr>
            <p:custDataLst>
              <p:tags r:id="rId65"/>
            </p:custDataLst>
          </p:nvPr>
        </p:nvSpPr>
        <p:spPr>
          <a:xfrm>
            <a:off x="12700" y="12700"/>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OTLSHAPE_SLT_07b98bcf678d4671aa63e6c90f0402aa_ShapePercentage" hidden="1"/>
          <p:cNvSpPr/>
          <p:nvPr>
            <p:custDataLst>
              <p:tags r:id="rId66"/>
            </p:custDataLst>
          </p:nvPr>
        </p:nvSpPr>
        <p:spPr>
          <a:xfrm>
            <a:off x="12700" y="12700"/>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OTLSHAPE_SLT_462239d07d4945c1a90b039a3d185e3d_ShapePercentage" hidden="1"/>
          <p:cNvSpPr/>
          <p:nvPr>
            <p:custDataLst>
              <p:tags r:id="rId67"/>
            </p:custDataLst>
          </p:nvPr>
        </p:nvSpPr>
        <p:spPr>
          <a:xfrm>
            <a:off x="12700" y="12700"/>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OTLSHAPE_SLT_e10d88f6591c489987dbc7130de7d851_ShapePercentage" hidden="1"/>
          <p:cNvSpPr/>
          <p:nvPr>
            <p:custDataLst>
              <p:tags r:id="rId68"/>
            </p:custDataLst>
          </p:nvPr>
        </p:nvSpPr>
        <p:spPr>
          <a:xfrm>
            <a:off x="12700" y="12700"/>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 name="OTLSHAPE_SLT_9f69d9f8c4924938a670a0a3ffc77de4_ShapePercentage" hidden="1"/>
          <p:cNvSpPr/>
          <p:nvPr>
            <p:custDataLst>
              <p:tags r:id="rId69"/>
            </p:custDataLst>
          </p:nvPr>
        </p:nvSpPr>
        <p:spPr>
          <a:xfrm>
            <a:off x="12700" y="12700"/>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9" name="OTLSHAPE_SLT_040d181b1d4140fb9f9a02ce9a0280f5_ShapePercentage" hidden="1"/>
          <p:cNvSpPr/>
          <p:nvPr>
            <p:custDataLst>
              <p:tags r:id="rId70"/>
            </p:custDataLst>
          </p:nvPr>
        </p:nvSpPr>
        <p:spPr>
          <a:xfrm>
            <a:off x="12700" y="12700"/>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 name="OTLSHAPE_SLT_097c4718370b47dea8d264c2966a1afd_ShapePercentage" hidden="1"/>
          <p:cNvSpPr/>
          <p:nvPr>
            <p:custDataLst>
              <p:tags r:id="rId71"/>
            </p:custDataLst>
          </p:nvPr>
        </p:nvSpPr>
        <p:spPr>
          <a:xfrm>
            <a:off x="12700" y="12700"/>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 name="OTLSHAPE_SLT_d7ea00e94ed74508a60e4689ae7e489b_ShapePercentage" hidden="1"/>
          <p:cNvSpPr/>
          <p:nvPr>
            <p:custDataLst>
              <p:tags r:id="rId72"/>
            </p:custDataLst>
          </p:nvPr>
        </p:nvSpPr>
        <p:spPr>
          <a:xfrm>
            <a:off x="12700" y="12700"/>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 name="OTLSHAPE_SLT_4b91b8d2773f47a1918666f1e8b06d7e_ShapePercentage" hidden="1"/>
          <p:cNvSpPr/>
          <p:nvPr>
            <p:custDataLst>
              <p:tags r:id="rId73"/>
            </p:custDataLst>
          </p:nvPr>
        </p:nvSpPr>
        <p:spPr>
          <a:xfrm>
            <a:off x="12700" y="12700"/>
            <a:ext cx="0" cy="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 name="OTLSHAPE_SLM_44a36e2d8a164a8ca46f88ce07520703_Shape"/>
          <p:cNvSpPr/>
          <p:nvPr>
            <p:custDataLst>
              <p:tags r:id="rId74"/>
            </p:custDataLst>
          </p:nvPr>
        </p:nvSpPr>
        <p:spPr>
          <a:xfrm>
            <a:off x="6088740" y="3505369"/>
            <a:ext cx="152400" cy="177800"/>
          </a:xfrm>
          <a:prstGeom prst="diamond">
            <a:avLst/>
          </a:prstGeom>
          <a:solidFill>
            <a:schemeClr val="dk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TLSHAPE_SL_79f05e8de72e4cc385fce875fa65517f_Header"/>
          <p:cNvSpPr txBox="1"/>
          <p:nvPr>
            <p:custDataLst>
              <p:tags r:id="rId75"/>
            </p:custDataLst>
          </p:nvPr>
        </p:nvSpPr>
        <p:spPr>
          <a:xfrm>
            <a:off x="63500" y="1597470"/>
            <a:ext cx="660400" cy="143976"/>
          </a:xfrm>
          <a:prstGeom prst="rect">
            <a:avLst/>
          </a:prstGeom>
          <a:noFill/>
        </p:spPr>
        <p:txBody>
          <a:bodyPr vert="horz" wrap="square" lIns="0" tIns="0" rIns="0" bIns="0" rtlCol="0" anchor="ctr" anchorCtr="0">
            <a:noAutofit/>
          </a:bodyPr>
          <a:lstStyle/>
          <a:p>
            <a:pPr algn="ctr"/>
            <a:r>
              <a:rPr lang="en-GB" sz="1000" b="1" dirty="0">
                <a:solidFill>
                  <a:srgbClr val="203864"/>
                </a:solidFill>
                <a:latin typeface="Franklin Gothic Medium" panose="020B0603020102020204" pitchFamily="34" charset="0"/>
              </a:rPr>
              <a:t>RFQ</a:t>
            </a:r>
          </a:p>
        </p:txBody>
      </p:sp>
      <p:sp>
        <p:nvSpPr>
          <p:cNvPr id="50" name="OTLSHAPE_SL_207dd3271e3446038430a776476543e7_Header"/>
          <p:cNvSpPr txBox="1"/>
          <p:nvPr>
            <p:custDataLst>
              <p:tags r:id="rId76"/>
            </p:custDataLst>
          </p:nvPr>
        </p:nvSpPr>
        <p:spPr>
          <a:xfrm>
            <a:off x="63500" y="2774844"/>
            <a:ext cx="660400" cy="143976"/>
          </a:xfrm>
          <a:prstGeom prst="rect">
            <a:avLst/>
          </a:prstGeom>
          <a:noFill/>
        </p:spPr>
        <p:txBody>
          <a:bodyPr vert="horz" wrap="square" lIns="0" tIns="0" rIns="0" bIns="0" rtlCol="0" anchor="ctr" anchorCtr="0">
            <a:noAutofit/>
          </a:bodyPr>
          <a:lstStyle/>
          <a:p>
            <a:pPr algn="ctr"/>
            <a:r>
              <a:rPr lang="en-GB" sz="1000" b="1" dirty="0">
                <a:solidFill>
                  <a:srgbClr val="765A00"/>
                </a:solidFill>
                <a:latin typeface="Franklin Gothic Medium" panose="020B0603020102020204" pitchFamily="34" charset="0"/>
              </a:rPr>
              <a:t>MEBT</a:t>
            </a:r>
          </a:p>
        </p:txBody>
      </p:sp>
      <p:sp>
        <p:nvSpPr>
          <p:cNvPr id="53" name="OTLSHAPE_SL_8911bceb679441adb3756a794b682f31_Header"/>
          <p:cNvSpPr txBox="1"/>
          <p:nvPr>
            <p:custDataLst>
              <p:tags r:id="rId77"/>
            </p:custDataLst>
          </p:nvPr>
        </p:nvSpPr>
        <p:spPr>
          <a:xfrm>
            <a:off x="63500" y="4056528"/>
            <a:ext cx="660400" cy="143976"/>
          </a:xfrm>
          <a:prstGeom prst="rect">
            <a:avLst/>
          </a:prstGeom>
          <a:noFill/>
        </p:spPr>
        <p:txBody>
          <a:bodyPr vert="horz" wrap="square" lIns="0" tIns="0" rIns="0" bIns="0" rtlCol="0" anchor="ctr" anchorCtr="0">
            <a:noAutofit/>
          </a:bodyPr>
          <a:lstStyle/>
          <a:p>
            <a:pPr algn="ctr"/>
            <a:r>
              <a:rPr lang="en-GB" sz="1000" b="1" dirty="0">
                <a:solidFill>
                  <a:srgbClr val="276700"/>
                </a:solidFill>
                <a:latin typeface="Franklin Gothic Medium" panose="020B0603020102020204" pitchFamily="34" charset="0"/>
              </a:rPr>
              <a:t>DTL</a:t>
            </a:r>
          </a:p>
        </p:txBody>
      </p:sp>
      <p:sp>
        <p:nvSpPr>
          <p:cNvPr id="56" name="OTLSHAPE_SL_9eb76584bb32452eac07fb2637baea1a_Header"/>
          <p:cNvSpPr txBox="1"/>
          <p:nvPr>
            <p:custDataLst>
              <p:tags r:id="rId78"/>
            </p:custDataLst>
          </p:nvPr>
        </p:nvSpPr>
        <p:spPr>
          <a:xfrm>
            <a:off x="63500" y="5667121"/>
            <a:ext cx="660400" cy="287951"/>
          </a:xfrm>
          <a:prstGeom prst="rect">
            <a:avLst/>
          </a:prstGeom>
          <a:noFill/>
        </p:spPr>
        <p:txBody>
          <a:bodyPr vert="horz" wrap="square" lIns="0" tIns="0" rIns="0" bIns="0" rtlCol="0" anchor="ctr" anchorCtr="0">
            <a:noAutofit/>
          </a:bodyPr>
          <a:lstStyle/>
          <a:p>
            <a:pPr algn="ctr"/>
            <a:r>
              <a:rPr lang="en-GB" sz="1000" b="1" dirty="0">
                <a:solidFill>
                  <a:schemeClr val="dk1"/>
                </a:solidFill>
                <a:latin typeface="Franklin Gothic Medium" panose="020B0603020102020204" pitchFamily="34" charset="0"/>
              </a:rPr>
              <a:t>Commissioning</a:t>
            </a:r>
          </a:p>
        </p:txBody>
      </p:sp>
      <p:sp>
        <p:nvSpPr>
          <p:cNvPr id="6" name="OTLSHAPE_TB_00000000000000000000000000000000_TodayMarkerShape" hidden="1"/>
          <p:cNvSpPr/>
          <p:nvPr>
            <p:custDataLst>
              <p:tags r:id="rId79"/>
            </p:custDataLst>
          </p:nvPr>
        </p:nvSpPr>
        <p:spPr>
          <a:xfrm flipV="1">
            <a:off x="4289765" y="570653"/>
            <a:ext cx="76200" cy="84667"/>
          </a:xfrm>
          <a:prstGeom prst="triangle">
            <a:avLst/>
          </a:prstGeom>
          <a:solidFill>
            <a:srgbClr val="FF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TLSHAPE_TB_00000000000000000000000000000000_TodayMarkerText" hidden="1"/>
          <p:cNvSpPr txBox="1"/>
          <p:nvPr>
            <p:custDataLst>
              <p:tags r:id="rId80"/>
            </p:custDataLst>
          </p:nvPr>
        </p:nvSpPr>
        <p:spPr>
          <a:xfrm>
            <a:off x="4145922" y="384598"/>
            <a:ext cx="368300" cy="186055"/>
          </a:xfrm>
          <a:prstGeom prst="rect">
            <a:avLst/>
          </a:prstGeom>
          <a:noFill/>
        </p:spPr>
        <p:txBody>
          <a:bodyPr vert="horz" wrap="none" lIns="0" tIns="0" rIns="0" bIns="0" rtlCol="0" anchor="ctr" anchorCtr="0">
            <a:spAutoFit/>
          </a:bodyPr>
          <a:lstStyle/>
          <a:p>
            <a:pPr algn="ctr"/>
            <a:r>
              <a:rPr lang="en-GB" sz="1200" spc="-12" dirty="0">
                <a:solidFill>
                  <a:schemeClr val="dk1"/>
                </a:solidFill>
                <a:latin typeface="Calibri" panose="020F0502020204030204" pitchFamily="34" charset="0"/>
              </a:rPr>
              <a:t>Today</a:t>
            </a:r>
          </a:p>
        </p:txBody>
      </p:sp>
      <p:sp>
        <p:nvSpPr>
          <p:cNvPr id="8" name="OTLSHAPE_TB_00000000000000000000000000000000_TimescaleInterval1"/>
          <p:cNvSpPr txBox="1"/>
          <p:nvPr>
            <p:custDataLst>
              <p:tags r:id="rId81"/>
            </p:custDataLst>
          </p:nvPr>
        </p:nvSpPr>
        <p:spPr>
          <a:xfrm>
            <a:off x="907965" y="693420"/>
            <a:ext cx="182742" cy="177800"/>
          </a:xfrm>
          <a:prstGeom prst="rect">
            <a:avLst/>
          </a:prstGeom>
          <a:noFill/>
        </p:spPr>
        <p:txBody>
          <a:bodyPr vert="horz" wrap="none" lIns="0" tIns="0" rIns="0" bIns="0" rtlCol="0" anchor="ctr" anchorCtr="0">
            <a:noAutofit/>
          </a:bodyPr>
          <a:lstStyle/>
          <a:p>
            <a:r>
              <a:rPr lang="en-GB" sz="1200" spc="-26">
                <a:solidFill>
                  <a:schemeClr val="lt1"/>
                </a:solidFill>
                <a:latin typeface="Calibri" panose="020F0502020204030204" pitchFamily="34" charset="0"/>
              </a:rPr>
              <a:t>Q2</a:t>
            </a:r>
          </a:p>
        </p:txBody>
      </p:sp>
      <p:sp>
        <p:nvSpPr>
          <p:cNvPr id="9" name="OTLSHAPE_TB_00000000000000000000000000000000_TimescaleInterval2"/>
          <p:cNvSpPr txBox="1"/>
          <p:nvPr>
            <p:custDataLst>
              <p:tags r:id="rId82"/>
            </p:custDataLst>
          </p:nvPr>
        </p:nvSpPr>
        <p:spPr>
          <a:xfrm>
            <a:off x="1953676" y="693420"/>
            <a:ext cx="182742" cy="177800"/>
          </a:xfrm>
          <a:prstGeom prst="rect">
            <a:avLst/>
          </a:prstGeom>
          <a:noFill/>
        </p:spPr>
        <p:txBody>
          <a:bodyPr vert="horz" wrap="none" lIns="0" tIns="0" rIns="0" bIns="0" rtlCol="0" anchor="ctr" anchorCtr="0">
            <a:noAutofit/>
          </a:bodyPr>
          <a:lstStyle/>
          <a:p>
            <a:r>
              <a:rPr lang="en-GB" sz="1200" spc="-26">
                <a:solidFill>
                  <a:schemeClr val="lt1"/>
                </a:solidFill>
                <a:latin typeface="Calibri" panose="020F0502020204030204" pitchFamily="34" charset="0"/>
              </a:rPr>
              <a:t>Q3</a:t>
            </a:r>
          </a:p>
        </p:txBody>
      </p:sp>
      <p:sp>
        <p:nvSpPr>
          <p:cNvPr id="10" name="OTLSHAPE_TB_00000000000000000000000000000000_TimescaleInterval3"/>
          <p:cNvSpPr txBox="1"/>
          <p:nvPr>
            <p:custDataLst>
              <p:tags r:id="rId83"/>
            </p:custDataLst>
          </p:nvPr>
        </p:nvSpPr>
        <p:spPr>
          <a:xfrm>
            <a:off x="3010877" y="693420"/>
            <a:ext cx="182742" cy="177800"/>
          </a:xfrm>
          <a:prstGeom prst="rect">
            <a:avLst/>
          </a:prstGeom>
          <a:noFill/>
        </p:spPr>
        <p:txBody>
          <a:bodyPr vert="horz" wrap="none" lIns="0" tIns="0" rIns="0" bIns="0" rtlCol="0" anchor="ctr" anchorCtr="0">
            <a:noAutofit/>
          </a:bodyPr>
          <a:lstStyle/>
          <a:p>
            <a:r>
              <a:rPr lang="en-GB" sz="1200" spc="-26">
                <a:solidFill>
                  <a:schemeClr val="lt1"/>
                </a:solidFill>
                <a:latin typeface="Calibri" panose="020F0502020204030204" pitchFamily="34" charset="0"/>
              </a:rPr>
              <a:t>Q4</a:t>
            </a:r>
          </a:p>
        </p:txBody>
      </p:sp>
      <p:sp>
        <p:nvSpPr>
          <p:cNvPr id="70" name="OTLSHAPE_SLT_cbc6053273674742982e85d542978064_Duration" hidden="1"/>
          <p:cNvSpPr txBox="1"/>
          <p:nvPr>
            <p:custDataLst>
              <p:tags r:id="rId84"/>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71" name="OTLSHAPE_SLT_cbc6053273674742982e85d542978064_TextPercentage" hidden="1"/>
          <p:cNvSpPr txBox="1"/>
          <p:nvPr>
            <p:custDataLst>
              <p:tags r:id="rId85"/>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72" name="OTLSHAPE_SLT_cbc6053273674742982e85d542978064_JoinedDate" hidden="1"/>
          <p:cNvSpPr txBox="1"/>
          <p:nvPr>
            <p:custDataLst>
              <p:tags r:id="rId86"/>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73" name="OTLSHAPE_SLT_cbc6053273674742982e85d542978064_StartDate" hidden="1"/>
          <p:cNvSpPr txBox="1"/>
          <p:nvPr>
            <p:custDataLst>
              <p:tags r:id="rId87"/>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74" name="OTLSHAPE_SLT_cbc6053273674742982e85d542978064_EndDate" hidden="1"/>
          <p:cNvSpPr txBox="1"/>
          <p:nvPr>
            <p:custDataLst>
              <p:tags r:id="rId88"/>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75" name="OTLSHAPE_SLT_cbc6053273674742982e85d542978064_Title"/>
          <p:cNvSpPr txBox="1"/>
          <p:nvPr>
            <p:custDataLst>
              <p:tags r:id="rId89"/>
            </p:custDataLst>
          </p:nvPr>
        </p:nvSpPr>
        <p:spPr>
          <a:xfrm>
            <a:off x="1658279" y="1391920"/>
            <a:ext cx="825500" cy="170519"/>
          </a:xfrm>
          <a:prstGeom prst="rect">
            <a:avLst/>
          </a:prstGeom>
          <a:noFill/>
        </p:spPr>
        <p:txBody>
          <a:bodyPr vert="horz" wrap="square" lIns="0" tIns="0" rIns="0" bIns="0" rtlCol="0" anchor="ctr" anchorCtr="0">
            <a:spAutoFit/>
          </a:bodyPr>
          <a:lstStyle/>
          <a:p>
            <a:pPr algn="r"/>
            <a:r>
              <a:rPr lang="en-GB" sz="1100" b="1" spc="-6">
                <a:solidFill>
                  <a:schemeClr val="dk1"/>
                </a:solidFill>
                <a:latin typeface="Calibri" panose="020F0502020204030204" pitchFamily="34" charset="0"/>
              </a:rPr>
              <a:t>RFQ Assembly</a:t>
            </a:r>
          </a:p>
        </p:txBody>
      </p:sp>
      <p:sp>
        <p:nvSpPr>
          <p:cNvPr id="78" name="OTLSHAPE_SLT_9ce940d97a4b4fe7ac0ca3b0352deccb_Duration" hidden="1"/>
          <p:cNvSpPr txBox="1"/>
          <p:nvPr>
            <p:custDataLst>
              <p:tags r:id="rId90"/>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79" name="OTLSHAPE_SLT_9ce940d97a4b4fe7ac0ca3b0352deccb_TextPercentage" hidden="1"/>
          <p:cNvSpPr txBox="1"/>
          <p:nvPr>
            <p:custDataLst>
              <p:tags r:id="rId91"/>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80" name="OTLSHAPE_SLT_9ce940d97a4b4fe7ac0ca3b0352deccb_JoinedDate" hidden="1"/>
          <p:cNvSpPr txBox="1"/>
          <p:nvPr>
            <p:custDataLst>
              <p:tags r:id="rId92"/>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81" name="OTLSHAPE_SLT_9ce940d97a4b4fe7ac0ca3b0352deccb_StartDate" hidden="1"/>
          <p:cNvSpPr txBox="1"/>
          <p:nvPr>
            <p:custDataLst>
              <p:tags r:id="rId93"/>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82" name="OTLSHAPE_SLT_9ce940d97a4b4fe7ac0ca3b0352deccb_EndDate" hidden="1"/>
          <p:cNvSpPr txBox="1"/>
          <p:nvPr>
            <p:custDataLst>
              <p:tags r:id="rId94"/>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83" name="OTLSHAPE_SLT_9ce940d97a4b4fe7ac0ca3b0352deccb_Title"/>
          <p:cNvSpPr txBox="1"/>
          <p:nvPr>
            <p:custDataLst>
              <p:tags r:id="rId95"/>
            </p:custDataLst>
          </p:nvPr>
        </p:nvSpPr>
        <p:spPr>
          <a:xfrm>
            <a:off x="1482462" y="1600539"/>
            <a:ext cx="1485900" cy="170519"/>
          </a:xfrm>
          <a:prstGeom prst="rect">
            <a:avLst/>
          </a:prstGeom>
          <a:noFill/>
        </p:spPr>
        <p:txBody>
          <a:bodyPr vert="horz" wrap="square" lIns="0" tIns="0" rIns="0" bIns="0" rtlCol="0" anchor="ctr" anchorCtr="0">
            <a:spAutoFit/>
          </a:bodyPr>
          <a:lstStyle/>
          <a:p>
            <a:pPr algn="r"/>
            <a:r>
              <a:rPr lang="en-GB" sz="1100" b="1" spc="-8" dirty="0">
                <a:solidFill>
                  <a:schemeClr val="dk1"/>
                </a:solidFill>
                <a:latin typeface="Calibri" panose="020F0502020204030204" pitchFamily="34" charset="0"/>
              </a:rPr>
              <a:t>RFQ Local Hardware Tests</a:t>
            </a:r>
          </a:p>
        </p:txBody>
      </p:sp>
      <p:sp>
        <p:nvSpPr>
          <p:cNvPr id="86" name="OTLSHAPE_SLT_2ff5b8e034b64a828622147da9a2f6b2_Duration" hidden="1"/>
          <p:cNvSpPr txBox="1"/>
          <p:nvPr>
            <p:custDataLst>
              <p:tags r:id="rId96"/>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87" name="OTLSHAPE_SLT_2ff5b8e034b64a828622147da9a2f6b2_TextPercentage" hidden="1"/>
          <p:cNvSpPr txBox="1"/>
          <p:nvPr>
            <p:custDataLst>
              <p:tags r:id="rId97"/>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88" name="OTLSHAPE_SLT_2ff5b8e034b64a828622147da9a2f6b2_JoinedDate" hidden="1"/>
          <p:cNvSpPr txBox="1"/>
          <p:nvPr>
            <p:custDataLst>
              <p:tags r:id="rId98"/>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89" name="OTLSHAPE_SLT_2ff5b8e034b64a828622147da9a2f6b2_StartDate" hidden="1"/>
          <p:cNvSpPr txBox="1"/>
          <p:nvPr>
            <p:custDataLst>
              <p:tags r:id="rId99"/>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90" name="OTLSHAPE_SLT_2ff5b8e034b64a828622147da9a2f6b2_EndDate" hidden="1"/>
          <p:cNvSpPr txBox="1"/>
          <p:nvPr>
            <p:custDataLst>
              <p:tags r:id="rId100"/>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91" name="OTLSHAPE_SLT_2ff5b8e034b64a828622147da9a2f6b2_Title"/>
          <p:cNvSpPr txBox="1"/>
          <p:nvPr>
            <p:custDataLst>
              <p:tags r:id="rId101"/>
            </p:custDataLst>
          </p:nvPr>
        </p:nvSpPr>
        <p:spPr>
          <a:xfrm>
            <a:off x="2215818" y="1809157"/>
            <a:ext cx="2120900" cy="170519"/>
          </a:xfrm>
          <a:prstGeom prst="rect">
            <a:avLst/>
          </a:prstGeom>
          <a:noFill/>
        </p:spPr>
        <p:txBody>
          <a:bodyPr vert="horz" wrap="square" lIns="0" tIns="0" rIns="0" bIns="0" rtlCol="0" anchor="ctr" anchorCtr="0">
            <a:spAutoFit/>
          </a:bodyPr>
          <a:lstStyle/>
          <a:p>
            <a:pPr algn="r"/>
            <a:r>
              <a:rPr lang="en-GB" sz="1100" b="1" spc="-6" dirty="0">
                <a:solidFill>
                  <a:schemeClr val="dk1"/>
                </a:solidFill>
                <a:latin typeface="Calibri" panose="020F0502020204030204" pitchFamily="34" charset="0"/>
              </a:rPr>
              <a:t>RFQ Infrastructure Work Completion</a:t>
            </a:r>
          </a:p>
        </p:txBody>
      </p:sp>
      <p:sp>
        <p:nvSpPr>
          <p:cNvPr id="94" name="OTLSHAPE_SLT_7ca32acd5908471a904296b070111595_Duration" hidden="1"/>
          <p:cNvSpPr txBox="1"/>
          <p:nvPr>
            <p:custDataLst>
              <p:tags r:id="rId102"/>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95" name="OTLSHAPE_SLT_7ca32acd5908471a904296b070111595_TextPercentage" hidden="1"/>
          <p:cNvSpPr txBox="1"/>
          <p:nvPr>
            <p:custDataLst>
              <p:tags r:id="rId103"/>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96" name="OTLSHAPE_SLT_7ca32acd5908471a904296b070111595_JoinedDate" hidden="1"/>
          <p:cNvSpPr txBox="1"/>
          <p:nvPr>
            <p:custDataLst>
              <p:tags r:id="rId104"/>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97" name="OTLSHAPE_SLT_7ca32acd5908471a904296b070111595_StartDate" hidden="1"/>
          <p:cNvSpPr txBox="1"/>
          <p:nvPr>
            <p:custDataLst>
              <p:tags r:id="rId105"/>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98" name="OTLSHAPE_SLT_7ca32acd5908471a904296b070111595_EndDate" hidden="1"/>
          <p:cNvSpPr txBox="1"/>
          <p:nvPr>
            <p:custDataLst>
              <p:tags r:id="rId106"/>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99" name="OTLSHAPE_SLT_7ca32acd5908471a904296b070111595_Title"/>
          <p:cNvSpPr txBox="1"/>
          <p:nvPr>
            <p:custDataLst>
              <p:tags r:id="rId107"/>
            </p:custDataLst>
          </p:nvPr>
        </p:nvSpPr>
        <p:spPr>
          <a:xfrm>
            <a:off x="2866251" y="2017776"/>
            <a:ext cx="1790700" cy="170519"/>
          </a:xfrm>
          <a:prstGeom prst="rect">
            <a:avLst/>
          </a:prstGeom>
          <a:noFill/>
        </p:spPr>
        <p:txBody>
          <a:bodyPr vert="horz" wrap="square" lIns="0" tIns="0" rIns="0" bIns="0" rtlCol="0" anchor="ctr" anchorCtr="0">
            <a:spAutoFit/>
          </a:bodyPr>
          <a:lstStyle/>
          <a:p>
            <a:pPr algn="r"/>
            <a:r>
              <a:rPr lang="en-GB" sz="1100" b="1" spc="-10" dirty="0">
                <a:solidFill>
                  <a:schemeClr val="dk1"/>
                </a:solidFill>
                <a:latin typeface="Calibri" panose="020F0502020204030204" pitchFamily="34" charset="0"/>
              </a:rPr>
              <a:t>RFQ Integrated Hardware Tests</a:t>
            </a:r>
          </a:p>
        </p:txBody>
      </p:sp>
      <p:sp>
        <p:nvSpPr>
          <p:cNvPr id="129" name="OTLSHAPE_SLT_1548a45929d542f08ebbc364690e3865_Duration" hidden="1"/>
          <p:cNvSpPr txBox="1"/>
          <p:nvPr>
            <p:custDataLst>
              <p:tags r:id="rId108"/>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130" name="OTLSHAPE_SLT_1548a45929d542f08ebbc364690e3865_TextPercentage" hidden="1"/>
          <p:cNvSpPr txBox="1"/>
          <p:nvPr>
            <p:custDataLst>
              <p:tags r:id="rId109"/>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131" name="OTLSHAPE_SLT_1548a45929d542f08ebbc364690e3865_JoinedDate" hidden="1"/>
          <p:cNvSpPr txBox="1"/>
          <p:nvPr>
            <p:custDataLst>
              <p:tags r:id="rId110"/>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132" name="OTLSHAPE_SLT_1548a45929d542f08ebbc364690e3865_StartDate" hidden="1"/>
          <p:cNvSpPr txBox="1"/>
          <p:nvPr>
            <p:custDataLst>
              <p:tags r:id="rId111"/>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133" name="OTLSHAPE_SLT_1548a45929d542f08ebbc364690e3865_EndDate" hidden="1"/>
          <p:cNvSpPr txBox="1"/>
          <p:nvPr>
            <p:custDataLst>
              <p:tags r:id="rId112"/>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134" name="OTLSHAPE_SLT_1548a45929d542f08ebbc364690e3865_Title"/>
          <p:cNvSpPr txBox="1"/>
          <p:nvPr>
            <p:custDataLst>
              <p:tags r:id="rId113"/>
            </p:custDataLst>
          </p:nvPr>
        </p:nvSpPr>
        <p:spPr>
          <a:xfrm>
            <a:off x="768299" y="2569295"/>
            <a:ext cx="927100" cy="170519"/>
          </a:xfrm>
          <a:prstGeom prst="rect">
            <a:avLst/>
          </a:prstGeom>
          <a:noFill/>
        </p:spPr>
        <p:txBody>
          <a:bodyPr vert="horz" wrap="square" lIns="0" tIns="0" rIns="0" bIns="0" rtlCol="0" anchor="ctr" anchorCtr="0">
            <a:spAutoFit/>
          </a:bodyPr>
          <a:lstStyle/>
          <a:p>
            <a:pPr algn="r"/>
            <a:r>
              <a:rPr lang="en-GB" sz="1100" b="1" spc="-6" dirty="0">
                <a:solidFill>
                  <a:srgbClr val="737373"/>
                </a:solidFill>
                <a:latin typeface="Calibri" panose="020F0502020204030204" pitchFamily="34" charset="0"/>
              </a:rPr>
              <a:t>MEBT Assembly</a:t>
            </a:r>
          </a:p>
        </p:txBody>
      </p:sp>
      <p:sp>
        <p:nvSpPr>
          <p:cNvPr id="137" name="OTLSHAPE_SLT_526de5b69e97497f9a5625d453beb623_Duration" hidden="1"/>
          <p:cNvSpPr txBox="1"/>
          <p:nvPr>
            <p:custDataLst>
              <p:tags r:id="rId114"/>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138" name="OTLSHAPE_SLT_526de5b69e97497f9a5625d453beb623_TextPercentage" hidden="1"/>
          <p:cNvSpPr txBox="1"/>
          <p:nvPr>
            <p:custDataLst>
              <p:tags r:id="rId115"/>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139" name="OTLSHAPE_SLT_526de5b69e97497f9a5625d453beb623_JoinedDate" hidden="1"/>
          <p:cNvSpPr txBox="1"/>
          <p:nvPr>
            <p:custDataLst>
              <p:tags r:id="rId116"/>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140" name="OTLSHAPE_SLT_526de5b69e97497f9a5625d453beb623_StartDate" hidden="1"/>
          <p:cNvSpPr txBox="1"/>
          <p:nvPr>
            <p:custDataLst>
              <p:tags r:id="rId117"/>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141" name="OTLSHAPE_SLT_526de5b69e97497f9a5625d453beb623_EndDate" hidden="1"/>
          <p:cNvSpPr txBox="1"/>
          <p:nvPr>
            <p:custDataLst>
              <p:tags r:id="rId118"/>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142" name="OTLSHAPE_SLT_526de5b69e97497f9a5625d453beb623_Title"/>
          <p:cNvSpPr txBox="1"/>
          <p:nvPr>
            <p:custDataLst>
              <p:tags r:id="rId119"/>
            </p:custDataLst>
          </p:nvPr>
        </p:nvSpPr>
        <p:spPr>
          <a:xfrm>
            <a:off x="4009406" y="2569295"/>
            <a:ext cx="1600200" cy="170519"/>
          </a:xfrm>
          <a:prstGeom prst="rect">
            <a:avLst/>
          </a:prstGeom>
          <a:noFill/>
        </p:spPr>
        <p:txBody>
          <a:bodyPr vert="horz" wrap="square" lIns="0" tIns="0" rIns="0" bIns="0" rtlCol="0" anchor="ctr" anchorCtr="0">
            <a:spAutoFit/>
          </a:bodyPr>
          <a:lstStyle/>
          <a:p>
            <a:r>
              <a:rPr lang="en-GB" sz="1100" b="1" spc="-6" dirty="0">
                <a:solidFill>
                  <a:srgbClr val="737373"/>
                </a:solidFill>
                <a:latin typeface="Calibri" panose="020F0502020204030204" pitchFamily="34" charset="0"/>
              </a:rPr>
              <a:t>MEBT Rafts 1-3 Reassembly</a:t>
            </a:r>
          </a:p>
        </p:txBody>
      </p:sp>
      <p:sp>
        <p:nvSpPr>
          <p:cNvPr id="145" name="OTLSHAPE_SLT_2e921e95cd8d4b13a13500bc7b21bf4c_Duration" hidden="1"/>
          <p:cNvSpPr txBox="1"/>
          <p:nvPr>
            <p:custDataLst>
              <p:tags r:id="rId120"/>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146" name="OTLSHAPE_SLT_2e921e95cd8d4b13a13500bc7b21bf4c_TextPercentage" hidden="1"/>
          <p:cNvSpPr txBox="1"/>
          <p:nvPr>
            <p:custDataLst>
              <p:tags r:id="rId121"/>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147" name="OTLSHAPE_SLT_2e921e95cd8d4b13a13500bc7b21bf4c_JoinedDate" hidden="1"/>
          <p:cNvSpPr txBox="1"/>
          <p:nvPr>
            <p:custDataLst>
              <p:tags r:id="rId122"/>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148" name="OTLSHAPE_SLT_2e921e95cd8d4b13a13500bc7b21bf4c_StartDate" hidden="1"/>
          <p:cNvSpPr txBox="1"/>
          <p:nvPr>
            <p:custDataLst>
              <p:tags r:id="rId123"/>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149" name="OTLSHAPE_SLT_2e921e95cd8d4b13a13500bc7b21bf4c_EndDate" hidden="1"/>
          <p:cNvSpPr txBox="1"/>
          <p:nvPr>
            <p:custDataLst>
              <p:tags r:id="rId124"/>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150" name="OTLSHAPE_SLT_2e921e95cd8d4b13a13500bc7b21bf4c_Title"/>
          <p:cNvSpPr txBox="1"/>
          <p:nvPr>
            <p:custDataLst>
              <p:tags r:id="rId125"/>
            </p:custDataLst>
          </p:nvPr>
        </p:nvSpPr>
        <p:spPr>
          <a:xfrm>
            <a:off x="2431102" y="2777913"/>
            <a:ext cx="1587500" cy="170519"/>
          </a:xfrm>
          <a:prstGeom prst="rect">
            <a:avLst/>
          </a:prstGeom>
          <a:noFill/>
        </p:spPr>
        <p:txBody>
          <a:bodyPr vert="horz" wrap="square" lIns="0" tIns="0" rIns="0" bIns="0" rtlCol="0" anchor="ctr" anchorCtr="0">
            <a:spAutoFit/>
          </a:bodyPr>
          <a:lstStyle/>
          <a:p>
            <a:pPr algn="r"/>
            <a:r>
              <a:rPr lang="en-GB" sz="1100" b="1" spc="-10" dirty="0">
                <a:solidFill>
                  <a:srgbClr val="737373"/>
                </a:solidFill>
                <a:latin typeface="Calibri" panose="020F0502020204030204" pitchFamily="34" charset="0"/>
              </a:rPr>
              <a:t>MEBT Local Hardware Tests</a:t>
            </a:r>
          </a:p>
        </p:txBody>
      </p:sp>
      <p:sp>
        <p:nvSpPr>
          <p:cNvPr id="153" name="OTLSHAPE_SLT_47cbe89cdf5541999ae0d3ac526194f6_Duration" hidden="1"/>
          <p:cNvSpPr txBox="1"/>
          <p:nvPr>
            <p:custDataLst>
              <p:tags r:id="rId126"/>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154" name="OTLSHAPE_SLT_47cbe89cdf5541999ae0d3ac526194f6_TextPercentage" hidden="1"/>
          <p:cNvSpPr txBox="1"/>
          <p:nvPr>
            <p:custDataLst>
              <p:tags r:id="rId127"/>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155" name="OTLSHAPE_SLT_47cbe89cdf5541999ae0d3ac526194f6_JoinedDate" hidden="1"/>
          <p:cNvSpPr txBox="1"/>
          <p:nvPr>
            <p:custDataLst>
              <p:tags r:id="rId128"/>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156" name="OTLSHAPE_SLT_47cbe89cdf5541999ae0d3ac526194f6_StartDate" hidden="1"/>
          <p:cNvSpPr txBox="1"/>
          <p:nvPr>
            <p:custDataLst>
              <p:tags r:id="rId129"/>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157" name="OTLSHAPE_SLT_47cbe89cdf5541999ae0d3ac526194f6_EndDate" hidden="1"/>
          <p:cNvSpPr txBox="1"/>
          <p:nvPr>
            <p:custDataLst>
              <p:tags r:id="rId130"/>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158" name="OTLSHAPE_SLT_47cbe89cdf5541999ae0d3ac526194f6_Title"/>
          <p:cNvSpPr txBox="1"/>
          <p:nvPr>
            <p:custDataLst>
              <p:tags r:id="rId131"/>
            </p:custDataLst>
          </p:nvPr>
        </p:nvSpPr>
        <p:spPr>
          <a:xfrm>
            <a:off x="4491953" y="3746669"/>
            <a:ext cx="977900" cy="170519"/>
          </a:xfrm>
          <a:prstGeom prst="rect">
            <a:avLst/>
          </a:prstGeom>
          <a:noFill/>
        </p:spPr>
        <p:txBody>
          <a:bodyPr vert="horz" wrap="square" lIns="0" tIns="0" rIns="0" bIns="0" rtlCol="0" anchor="ctr" anchorCtr="0">
            <a:spAutoFit/>
          </a:bodyPr>
          <a:lstStyle/>
          <a:p>
            <a:pPr algn="r"/>
            <a:r>
              <a:rPr lang="en-GB" sz="1100" b="1" spc="-8" dirty="0">
                <a:solidFill>
                  <a:srgbClr val="737373"/>
                </a:solidFill>
                <a:latin typeface="Calibri" panose="020F0502020204030204" pitchFamily="34" charset="0"/>
              </a:rPr>
              <a:t>DTL1 Installation</a:t>
            </a:r>
          </a:p>
        </p:txBody>
      </p:sp>
      <p:sp>
        <p:nvSpPr>
          <p:cNvPr id="161" name="OTLSHAPE_SLT_cf25e7caeb934b75b1efd2db71905ad5_Duration" hidden="1"/>
          <p:cNvSpPr txBox="1"/>
          <p:nvPr>
            <p:custDataLst>
              <p:tags r:id="rId132"/>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162" name="OTLSHAPE_SLT_cf25e7caeb934b75b1efd2db71905ad5_TextPercentage" hidden="1"/>
          <p:cNvSpPr txBox="1"/>
          <p:nvPr>
            <p:custDataLst>
              <p:tags r:id="rId133"/>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163" name="OTLSHAPE_SLT_cf25e7caeb934b75b1efd2db71905ad5_JoinedDate" hidden="1"/>
          <p:cNvSpPr txBox="1"/>
          <p:nvPr>
            <p:custDataLst>
              <p:tags r:id="rId134"/>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164" name="OTLSHAPE_SLT_cf25e7caeb934b75b1efd2db71905ad5_StartDate" hidden="1"/>
          <p:cNvSpPr txBox="1"/>
          <p:nvPr>
            <p:custDataLst>
              <p:tags r:id="rId135"/>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165" name="OTLSHAPE_SLT_cf25e7caeb934b75b1efd2db71905ad5_EndDate" hidden="1"/>
          <p:cNvSpPr txBox="1"/>
          <p:nvPr>
            <p:custDataLst>
              <p:tags r:id="rId136"/>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166" name="OTLSHAPE_SLT_cf25e7caeb934b75b1efd2db71905ad5_Title"/>
          <p:cNvSpPr txBox="1"/>
          <p:nvPr>
            <p:custDataLst>
              <p:tags r:id="rId137"/>
            </p:custDataLst>
          </p:nvPr>
        </p:nvSpPr>
        <p:spPr>
          <a:xfrm>
            <a:off x="4250296" y="3955288"/>
            <a:ext cx="1536700" cy="170519"/>
          </a:xfrm>
          <a:prstGeom prst="rect">
            <a:avLst/>
          </a:prstGeom>
          <a:noFill/>
        </p:spPr>
        <p:txBody>
          <a:bodyPr vert="horz" wrap="square" lIns="0" tIns="0" rIns="0" bIns="0" rtlCol="0" anchor="ctr" anchorCtr="0">
            <a:spAutoFit/>
          </a:bodyPr>
          <a:lstStyle/>
          <a:p>
            <a:pPr algn="r"/>
            <a:r>
              <a:rPr lang="en-GB" sz="1100" b="1" spc="-10" dirty="0">
                <a:solidFill>
                  <a:srgbClr val="737373"/>
                </a:solidFill>
                <a:latin typeface="Calibri" panose="020F0502020204030204" pitchFamily="34" charset="0"/>
              </a:rPr>
              <a:t>DTL1 Local Hardware Tests</a:t>
            </a:r>
          </a:p>
        </p:txBody>
      </p:sp>
      <p:sp>
        <p:nvSpPr>
          <p:cNvPr id="169" name="OTLSHAPE_SLT_546dc3323d74464a8ef6a4e6e53f36ea_Duration" hidden="1"/>
          <p:cNvSpPr txBox="1"/>
          <p:nvPr>
            <p:custDataLst>
              <p:tags r:id="rId138"/>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170" name="OTLSHAPE_SLT_546dc3323d74464a8ef6a4e6e53f36ea_TextPercentage" hidden="1"/>
          <p:cNvSpPr txBox="1"/>
          <p:nvPr>
            <p:custDataLst>
              <p:tags r:id="rId139"/>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171" name="OTLSHAPE_SLT_546dc3323d74464a8ef6a4e6e53f36ea_JoinedDate" hidden="1"/>
          <p:cNvSpPr txBox="1"/>
          <p:nvPr>
            <p:custDataLst>
              <p:tags r:id="rId140"/>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172" name="OTLSHAPE_SLT_546dc3323d74464a8ef6a4e6e53f36ea_StartDate" hidden="1"/>
          <p:cNvSpPr txBox="1"/>
          <p:nvPr>
            <p:custDataLst>
              <p:tags r:id="rId141"/>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173" name="OTLSHAPE_SLT_546dc3323d74464a8ef6a4e6e53f36ea_EndDate" hidden="1"/>
          <p:cNvSpPr txBox="1"/>
          <p:nvPr>
            <p:custDataLst>
              <p:tags r:id="rId142"/>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174" name="OTLSHAPE_SLT_546dc3323d74464a8ef6a4e6e53f36ea_Title"/>
          <p:cNvSpPr txBox="1"/>
          <p:nvPr>
            <p:custDataLst>
              <p:tags r:id="rId143"/>
            </p:custDataLst>
          </p:nvPr>
        </p:nvSpPr>
        <p:spPr>
          <a:xfrm>
            <a:off x="3777063" y="4163907"/>
            <a:ext cx="2171700" cy="170519"/>
          </a:xfrm>
          <a:prstGeom prst="rect">
            <a:avLst/>
          </a:prstGeom>
          <a:noFill/>
        </p:spPr>
        <p:txBody>
          <a:bodyPr vert="horz" wrap="square" lIns="0" tIns="0" rIns="0" bIns="0" rtlCol="0" anchor="ctr" anchorCtr="0">
            <a:spAutoFit/>
          </a:bodyPr>
          <a:lstStyle/>
          <a:p>
            <a:pPr algn="r"/>
            <a:r>
              <a:rPr lang="en-GB" sz="1100" b="1" spc="-6">
                <a:solidFill>
                  <a:srgbClr val="737373"/>
                </a:solidFill>
                <a:latin typeface="Calibri" panose="020F0502020204030204" pitchFamily="34" charset="0"/>
              </a:rPr>
              <a:t>DTL1 Infrastructure Work Completion</a:t>
            </a:r>
          </a:p>
        </p:txBody>
      </p:sp>
      <p:sp>
        <p:nvSpPr>
          <p:cNvPr id="177" name="OTLSHAPE_SLT_7d960969ddfc4dfea831723149c1842e_Duration" hidden="1"/>
          <p:cNvSpPr txBox="1"/>
          <p:nvPr>
            <p:custDataLst>
              <p:tags r:id="rId144"/>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178" name="OTLSHAPE_SLT_7d960969ddfc4dfea831723149c1842e_TextPercentage" hidden="1"/>
          <p:cNvSpPr txBox="1"/>
          <p:nvPr>
            <p:custDataLst>
              <p:tags r:id="rId145"/>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179" name="OTLSHAPE_SLT_7d960969ddfc4dfea831723149c1842e_JoinedDate" hidden="1"/>
          <p:cNvSpPr txBox="1"/>
          <p:nvPr>
            <p:custDataLst>
              <p:tags r:id="rId146"/>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180" name="OTLSHAPE_SLT_7d960969ddfc4dfea831723149c1842e_StartDate" hidden="1"/>
          <p:cNvSpPr txBox="1"/>
          <p:nvPr>
            <p:custDataLst>
              <p:tags r:id="rId147"/>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181" name="OTLSHAPE_SLT_7d960969ddfc4dfea831723149c1842e_EndDate" hidden="1"/>
          <p:cNvSpPr txBox="1"/>
          <p:nvPr>
            <p:custDataLst>
              <p:tags r:id="rId148"/>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182" name="OTLSHAPE_SLT_7d960969ddfc4dfea831723149c1842e_Title"/>
          <p:cNvSpPr txBox="1"/>
          <p:nvPr>
            <p:custDataLst>
              <p:tags r:id="rId149"/>
            </p:custDataLst>
          </p:nvPr>
        </p:nvSpPr>
        <p:spPr>
          <a:xfrm>
            <a:off x="4266618" y="4372525"/>
            <a:ext cx="1841500" cy="170519"/>
          </a:xfrm>
          <a:prstGeom prst="rect">
            <a:avLst/>
          </a:prstGeom>
          <a:noFill/>
        </p:spPr>
        <p:txBody>
          <a:bodyPr vert="horz" wrap="square" lIns="0" tIns="0" rIns="0" bIns="0" rtlCol="0" anchor="ctr" anchorCtr="0">
            <a:spAutoFit/>
          </a:bodyPr>
          <a:lstStyle/>
          <a:p>
            <a:pPr algn="r"/>
            <a:r>
              <a:rPr lang="en-GB" sz="1100" b="1" spc="-10">
                <a:solidFill>
                  <a:srgbClr val="737373"/>
                </a:solidFill>
                <a:latin typeface="Calibri" panose="020F0502020204030204" pitchFamily="34" charset="0"/>
              </a:rPr>
              <a:t>DTL1 Integrated Hardware Tests</a:t>
            </a:r>
          </a:p>
        </p:txBody>
      </p:sp>
      <p:sp>
        <p:nvSpPr>
          <p:cNvPr id="229" name="OTLSHAPE_TB_00000000000000000000000000000000_TimescaleInterval4"/>
          <p:cNvSpPr txBox="1"/>
          <p:nvPr>
            <p:custDataLst>
              <p:tags r:id="rId150"/>
            </p:custDataLst>
          </p:nvPr>
        </p:nvSpPr>
        <p:spPr>
          <a:xfrm>
            <a:off x="4068079" y="693420"/>
            <a:ext cx="182742" cy="177800"/>
          </a:xfrm>
          <a:prstGeom prst="rect">
            <a:avLst/>
          </a:prstGeom>
          <a:noFill/>
        </p:spPr>
        <p:txBody>
          <a:bodyPr vert="horz" wrap="none" lIns="0" tIns="0" rIns="0" bIns="0" rtlCol="0" anchor="ctr" anchorCtr="0">
            <a:noAutofit/>
          </a:bodyPr>
          <a:lstStyle/>
          <a:p>
            <a:r>
              <a:rPr lang="en-GB" sz="1200" spc="-26">
                <a:solidFill>
                  <a:schemeClr val="lt1"/>
                </a:solidFill>
                <a:latin typeface="Calibri" panose="020F0502020204030204" pitchFamily="34" charset="0"/>
              </a:rPr>
              <a:t>Q1</a:t>
            </a:r>
          </a:p>
        </p:txBody>
      </p:sp>
      <p:sp>
        <p:nvSpPr>
          <p:cNvPr id="230" name="OTLSHAPE_TB_00000000000000000000000000000000_TimescaleInterval5"/>
          <p:cNvSpPr txBox="1"/>
          <p:nvPr>
            <p:custDataLst>
              <p:tags r:id="rId151"/>
            </p:custDataLst>
          </p:nvPr>
        </p:nvSpPr>
        <p:spPr>
          <a:xfrm>
            <a:off x="5113790" y="693420"/>
            <a:ext cx="182742" cy="177800"/>
          </a:xfrm>
          <a:prstGeom prst="rect">
            <a:avLst/>
          </a:prstGeom>
          <a:noFill/>
        </p:spPr>
        <p:txBody>
          <a:bodyPr vert="horz" wrap="none" lIns="0" tIns="0" rIns="0" bIns="0" rtlCol="0" anchor="ctr" anchorCtr="0">
            <a:noAutofit/>
          </a:bodyPr>
          <a:lstStyle/>
          <a:p>
            <a:r>
              <a:rPr lang="en-GB" sz="1200" spc="-26">
                <a:solidFill>
                  <a:schemeClr val="lt1"/>
                </a:solidFill>
                <a:latin typeface="Calibri" panose="020F0502020204030204" pitchFamily="34" charset="0"/>
              </a:rPr>
              <a:t>Q2</a:t>
            </a:r>
          </a:p>
        </p:txBody>
      </p:sp>
      <p:sp>
        <p:nvSpPr>
          <p:cNvPr id="231" name="OTLSHAPE_TB_00000000000000000000000000000000_TimescaleInterval6"/>
          <p:cNvSpPr txBox="1"/>
          <p:nvPr>
            <p:custDataLst>
              <p:tags r:id="rId152"/>
            </p:custDataLst>
          </p:nvPr>
        </p:nvSpPr>
        <p:spPr>
          <a:xfrm>
            <a:off x="6159500" y="693420"/>
            <a:ext cx="182742" cy="177800"/>
          </a:xfrm>
          <a:prstGeom prst="rect">
            <a:avLst/>
          </a:prstGeom>
          <a:noFill/>
        </p:spPr>
        <p:txBody>
          <a:bodyPr vert="horz" wrap="none" lIns="0" tIns="0" rIns="0" bIns="0" rtlCol="0" anchor="ctr" anchorCtr="0">
            <a:noAutofit/>
          </a:bodyPr>
          <a:lstStyle/>
          <a:p>
            <a:r>
              <a:rPr lang="en-GB" sz="1200" spc="-26">
                <a:solidFill>
                  <a:schemeClr val="lt1"/>
                </a:solidFill>
                <a:latin typeface="Calibri" panose="020F0502020204030204" pitchFamily="34" charset="0"/>
              </a:rPr>
              <a:t>Q3</a:t>
            </a:r>
          </a:p>
        </p:txBody>
      </p:sp>
      <p:sp>
        <p:nvSpPr>
          <p:cNvPr id="232" name="OTLSHAPE_TB_00000000000000000000000000000000_TimescaleInterval7"/>
          <p:cNvSpPr txBox="1"/>
          <p:nvPr>
            <p:custDataLst>
              <p:tags r:id="rId153"/>
            </p:custDataLst>
          </p:nvPr>
        </p:nvSpPr>
        <p:spPr>
          <a:xfrm>
            <a:off x="7216702" y="693420"/>
            <a:ext cx="182742" cy="177800"/>
          </a:xfrm>
          <a:prstGeom prst="rect">
            <a:avLst/>
          </a:prstGeom>
          <a:noFill/>
        </p:spPr>
        <p:txBody>
          <a:bodyPr vert="horz" wrap="none" lIns="0" tIns="0" rIns="0" bIns="0" rtlCol="0" anchor="ctr" anchorCtr="0">
            <a:noAutofit/>
          </a:bodyPr>
          <a:lstStyle/>
          <a:p>
            <a:r>
              <a:rPr lang="en-GB" sz="1200" spc="-26">
                <a:solidFill>
                  <a:schemeClr val="lt1"/>
                </a:solidFill>
                <a:latin typeface="Calibri" panose="020F0502020204030204" pitchFamily="34" charset="0"/>
              </a:rPr>
              <a:t>Q4</a:t>
            </a:r>
          </a:p>
        </p:txBody>
      </p:sp>
      <p:sp>
        <p:nvSpPr>
          <p:cNvPr id="233" name="OTLSHAPE_TB_00000000000000000000000000000000_TimescaleInterval8"/>
          <p:cNvSpPr txBox="1"/>
          <p:nvPr>
            <p:custDataLst>
              <p:tags r:id="rId154"/>
            </p:custDataLst>
          </p:nvPr>
        </p:nvSpPr>
        <p:spPr>
          <a:xfrm>
            <a:off x="8273903" y="693420"/>
            <a:ext cx="182742" cy="177800"/>
          </a:xfrm>
          <a:prstGeom prst="rect">
            <a:avLst/>
          </a:prstGeom>
          <a:noFill/>
        </p:spPr>
        <p:txBody>
          <a:bodyPr vert="horz" wrap="none" lIns="0" tIns="0" rIns="0" bIns="0" rtlCol="0" anchor="ctr" anchorCtr="0">
            <a:noAutofit/>
          </a:bodyPr>
          <a:lstStyle/>
          <a:p>
            <a:r>
              <a:rPr lang="en-GB" sz="1200" spc="-26" dirty="0">
                <a:solidFill>
                  <a:schemeClr val="lt1"/>
                </a:solidFill>
                <a:latin typeface="Calibri" panose="020F0502020204030204" pitchFamily="34" charset="0"/>
              </a:rPr>
              <a:t>Q1</a:t>
            </a:r>
          </a:p>
        </p:txBody>
      </p:sp>
      <p:sp>
        <p:nvSpPr>
          <p:cNvPr id="234" name="OTLSHAPE_TB_00000000000000000000000000000000_TimescaleInterval9"/>
          <p:cNvSpPr txBox="1"/>
          <p:nvPr>
            <p:custDataLst>
              <p:tags r:id="rId155"/>
            </p:custDataLst>
          </p:nvPr>
        </p:nvSpPr>
        <p:spPr>
          <a:xfrm>
            <a:off x="9308123" y="693420"/>
            <a:ext cx="182742" cy="177800"/>
          </a:xfrm>
          <a:prstGeom prst="rect">
            <a:avLst/>
          </a:prstGeom>
          <a:noFill/>
        </p:spPr>
        <p:txBody>
          <a:bodyPr vert="horz" wrap="none" lIns="0" tIns="0" rIns="0" bIns="0" rtlCol="0" anchor="ctr" anchorCtr="0">
            <a:noAutofit/>
          </a:bodyPr>
          <a:lstStyle/>
          <a:p>
            <a:r>
              <a:rPr lang="en-GB" sz="1200" spc="-26">
                <a:solidFill>
                  <a:schemeClr val="lt1"/>
                </a:solidFill>
                <a:latin typeface="Calibri" panose="020F0502020204030204" pitchFamily="34" charset="0"/>
              </a:rPr>
              <a:t>Q2</a:t>
            </a:r>
          </a:p>
        </p:txBody>
      </p:sp>
      <p:sp>
        <p:nvSpPr>
          <p:cNvPr id="237" name="OTLSHAPE_TB_00000000000000000000000000000000_ScaleMarking1"/>
          <p:cNvSpPr txBox="1"/>
          <p:nvPr>
            <p:custDataLst>
              <p:tags r:id="rId156"/>
            </p:custDataLst>
          </p:nvPr>
        </p:nvSpPr>
        <p:spPr>
          <a:xfrm>
            <a:off x="907965" y="469265"/>
            <a:ext cx="304955" cy="186055"/>
          </a:xfrm>
          <a:prstGeom prst="rect">
            <a:avLst/>
          </a:prstGeom>
          <a:noFill/>
        </p:spPr>
        <p:txBody>
          <a:bodyPr vert="horz" wrap="none" lIns="0" tIns="0" rIns="0" bIns="0" rtlCol="0" anchor="ctr" anchorCtr="0">
            <a:noAutofit/>
          </a:bodyPr>
          <a:lstStyle/>
          <a:p>
            <a:r>
              <a:rPr lang="en-GB" sz="1200" spc="-20" dirty="0">
                <a:solidFill>
                  <a:schemeClr val="dk2"/>
                </a:solidFill>
                <a:latin typeface="Calibri" panose="020F0502020204030204" pitchFamily="34" charset="0"/>
              </a:rPr>
              <a:t>2019</a:t>
            </a:r>
          </a:p>
        </p:txBody>
      </p:sp>
      <p:sp>
        <p:nvSpPr>
          <p:cNvPr id="238" name="OTLSHAPE_TB_00000000000000000000000000000000_ScaleMarking2"/>
          <p:cNvSpPr txBox="1"/>
          <p:nvPr>
            <p:custDataLst>
              <p:tags r:id="rId157"/>
            </p:custDataLst>
          </p:nvPr>
        </p:nvSpPr>
        <p:spPr>
          <a:xfrm>
            <a:off x="4068079" y="469265"/>
            <a:ext cx="304955" cy="186055"/>
          </a:xfrm>
          <a:prstGeom prst="rect">
            <a:avLst/>
          </a:prstGeom>
          <a:noFill/>
        </p:spPr>
        <p:txBody>
          <a:bodyPr vert="horz" wrap="none" lIns="0" tIns="0" rIns="0" bIns="0" rtlCol="0" anchor="ctr" anchorCtr="0">
            <a:noAutofit/>
          </a:bodyPr>
          <a:lstStyle/>
          <a:p>
            <a:r>
              <a:rPr lang="en-GB" sz="1200" spc="-20">
                <a:solidFill>
                  <a:schemeClr val="dk2"/>
                </a:solidFill>
                <a:latin typeface="Calibri" panose="020F0502020204030204" pitchFamily="34" charset="0"/>
              </a:rPr>
              <a:t>2020</a:t>
            </a:r>
          </a:p>
        </p:txBody>
      </p:sp>
      <p:sp>
        <p:nvSpPr>
          <p:cNvPr id="239" name="OTLSHAPE_TB_00000000000000000000000000000000_ScaleMarking3"/>
          <p:cNvSpPr txBox="1"/>
          <p:nvPr>
            <p:custDataLst>
              <p:tags r:id="rId158"/>
            </p:custDataLst>
          </p:nvPr>
        </p:nvSpPr>
        <p:spPr>
          <a:xfrm>
            <a:off x="8273903" y="469265"/>
            <a:ext cx="304955" cy="186055"/>
          </a:xfrm>
          <a:prstGeom prst="rect">
            <a:avLst/>
          </a:prstGeom>
          <a:noFill/>
        </p:spPr>
        <p:txBody>
          <a:bodyPr vert="horz" wrap="none" lIns="0" tIns="0" rIns="0" bIns="0" rtlCol="0" anchor="ctr" anchorCtr="0">
            <a:noAutofit/>
          </a:bodyPr>
          <a:lstStyle/>
          <a:p>
            <a:r>
              <a:rPr lang="en-GB" sz="1200" spc="-20">
                <a:solidFill>
                  <a:schemeClr val="dk2"/>
                </a:solidFill>
                <a:latin typeface="Calibri" panose="020F0502020204030204" pitchFamily="34" charset="0"/>
              </a:rPr>
              <a:t>2021</a:t>
            </a:r>
          </a:p>
        </p:txBody>
      </p:sp>
      <p:sp>
        <p:nvSpPr>
          <p:cNvPr id="249" name="OTLSHAPE_SLM_96c9556a7149459ab1aa5830ee29e508_Title"/>
          <p:cNvSpPr txBox="1"/>
          <p:nvPr>
            <p:custDataLst>
              <p:tags r:id="rId159"/>
            </p:custDataLst>
          </p:nvPr>
        </p:nvSpPr>
        <p:spPr>
          <a:xfrm>
            <a:off x="4088649" y="1154261"/>
            <a:ext cx="508000" cy="170519"/>
          </a:xfrm>
          <a:prstGeom prst="rect">
            <a:avLst/>
          </a:prstGeom>
          <a:noFill/>
        </p:spPr>
        <p:txBody>
          <a:bodyPr vert="horz" wrap="square" lIns="0" tIns="0" rIns="0" bIns="0" rtlCol="0" anchor="ctr" anchorCtr="0">
            <a:spAutoFit/>
          </a:bodyPr>
          <a:lstStyle/>
          <a:p>
            <a:pPr algn="r"/>
            <a:r>
              <a:rPr lang="en-GB" sz="1100" b="1" spc="-10">
                <a:solidFill>
                  <a:schemeClr val="dk1"/>
                </a:solidFill>
                <a:latin typeface="Calibri" panose="020F0502020204030204" pitchFamily="34" charset="0"/>
              </a:rPr>
              <a:t>RFQ TRR</a:t>
            </a:r>
          </a:p>
        </p:txBody>
      </p:sp>
      <p:sp>
        <p:nvSpPr>
          <p:cNvPr id="250" name="OTLSHAPE_SLM_96c9556a7149459ab1aa5830ee29e508_Date" hidden="1"/>
          <p:cNvSpPr txBox="1"/>
          <p:nvPr>
            <p:custDataLst>
              <p:tags r:id="rId160"/>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259" name="OTLSHAPE_SLT_2dc16244e66b489b90b72628163c0a96_Duration" hidden="1"/>
          <p:cNvSpPr txBox="1"/>
          <p:nvPr>
            <p:custDataLst>
              <p:tags r:id="rId161"/>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260" name="OTLSHAPE_SLT_2dc16244e66b489b90b72628163c0a96_TextPercentage" hidden="1"/>
          <p:cNvSpPr txBox="1"/>
          <p:nvPr>
            <p:custDataLst>
              <p:tags r:id="rId162"/>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261" name="OTLSHAPE_SLT_2dc16244e66b489b90b72628163c0a96_StartDate" hidden="1"/>
          <p:cNvSpPr txBox="1"/>
          <p:nvPr>
            <p:custDataLst>
              <p:tags r:id="rId163"/>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262" name="OTLSHAPE_SLT_2dc16244e66b489b90b72628163c0a96_EndDate" hidden="1"/>
          <p:cNvSpPr txBox="1"/>
          <p:nvPr>
            <p:custDataLst>
              <p:tags r:id="rId164"/>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263" name="OTLSHAPE_SLT_2dc16244e66b489b90b72628163c0a96_JoinedDate" hidden="1"/>
          <p:cNvSpPr txBox="1"/>
          <p:nvPr>
            <p:custDataLst>
              <p:tags r:id="rId165"/>
            </p:custDataLst>
          </p:nvPr>
        </p:nvSpPr>
        <p:spPr>
          <a:xfrm>
            <a:off x="3981355" y="4124579"/>
            <a:ext cx="685800" cy="155025"/>
          </a:xfrm>
          <a:prstGeom prst="rect">
            <a:avLst/>
          </a:prstGeom>
          <a:noFill/>
        </p:spPr>
        <p:txBody>
          <a:bodyPr vert="horz" wrap="square" lIns="0" tIns="0" rIns="0" bIns="0" rtlCol="0" anchor="ctr" anchorCtr="0">
            <a:spAutoFit/>
          </a:bodyPr>
          <a:lstStyle/>
          <a:p>
            <a:r>
              <a:rPr lang="en-GB" sz="1000" spc="-4" dirty="0">
                <a:solidFill>
                  <a:schemeClr val="dk2"/>
                </a:solidFill>
                <a:latin typeface="Calibri" panose="020F0502020204030204" pitchFamily="34" charset="0"/>
              </a:rPr>
              <a:t>Jan 6 - Jan 31</a:t>
            </a:r>
          </a:p>
        </p:txBody>
      </p:sp>
      <p:sp>
        <p:nvSpPr>
          <p:cNvPr id="264" name="OTLSHAPE_SLT_2dc16244e66b489b90b72628163c0a96_Title"/>
          <p:cNvSpPr txBox="1"/>
          <p:nvPr>
            <p:custDataLst>
              <p:tags r:id="rId166"/>
            </p:custDataLst>
          </p:nvPr>
        </p:nvSpPr>
        <p:spPr>
          <a:xfrm>
            <a:off x="2118748" y="2986532"/>
            <a:ext cx="2222500" cy="170519"/>
          </a:xfrm>
          <a:prstGeom prst="rect">
            <a:avLst/>
          </a:prstGeom>
          <a:noFill/>
        </p:spPr>
        <p:txBody>
          <a:bodyPr vert="horz" wrap="square" lIns="0" tIns="0" rIns="0" bIns="0" rtlCol="0" anchor="ctr" anchorCtr="0">
            <a:spAutoFit/>
          </a:bodyPr>
          <a:lstStyle/>
          <a:p>
            <a:pPr algn="r"/>
            <a:r>
              <a:rPr lang="en-GB" sz="1100" b="1" spc="-6" dirty="0">
                <a:solidFill>
                  <a:srgbClr val="737373"/>
                </a:solidFill>
                <a:latin typeface="Calibri" panose="020F0502020204030204" pitchFamily="34" charset="0"/>
              </a:rPr>
              <a:t>MEBT Infrastructure Work Completion</a:t>
            </a:r>
          </a:p>
        </p:txBody>
      </p:sp>
      <p:sp>
        <p:nvSpPr>
          <p:cNvPr id="267" name="OTLSHAPE_SLT_559e132390914c31a7c0a024cf3f172d_Duration" hidden="1"/>
          <p:cNvSpPr txBox="1"/>
          <p:nvPr>
            <p:custDataLst>
              <p:tags r:id="rId167"/>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268" name="OTLSHAPE_SLT_559e132390914c31a7c0a024cf3f172d_TextPercentage" hidden="1"/>
          <p:cNvSpPr txBox="1"/>
          <p:nvPr>
            <p:custDataLst>
              <p:tags r:id="rId168"/>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269" name="OTLSHAPE_SLT_559e132390914c31a7c0a024cf3f172d_StartDate" hidden="1"/>
          <p:cNvSpPr txBox="1"/>
          <p:nvPr>
            <p:custDataLst>
              <p:tags r:id="rId169"/>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270" name="OTLSHAPE_SLT_559e132390914c31a7c0a024cf3f172d_EndDate" hidden="1"/>
          <p:cNvSpPr txBox="1"/>
          <p:nvPr>
            <p:custDataLst>
              <p:tags r:id="rId170"/>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271" name="OTLSHAPE_SLT_559e132390914c31a7c0a024cf3f172d_JoinedDate" hidden="1"/>
          <p:cNvSpPr txBox="1"/>
          <p:nvPr>
            <p:custDataLst>
              <p:tags r:id="rId171"/>
            </p:custDataLst>
          </p:nvPr>
        </p:nvSpPr>
        <p:spPr>
          <a:xfrm>
            <a:off x="3981355" y="4333198"/>
            <a:ext cx="685800" cy="155025"/>
          </a:xfrm>
          <a:prstGeom prst="rect">
            <a:avLst/>
          </a:prstGeom>
          <a:noFill/>
        </p:spPr>
        <p:txBody>
          <a:bodyPr vert="horz" wrap="square" lIns="0" tIns="0" rIns="0" bIns="0" rtlCol="0" anchor="ctr" anchorCtr="0">
            <a:spAutoFit/>
          </a:bodyPr>
          <a:lstStyle/>
          <a:p>
            <a:r>
              <a:rPr lang="en-GB" sz="1000" spc="-4" dirty="0">
                <a:solidFill>
                  <a:schemeClr val="dk2"/>
                </a:solidFill>
                <a:latin typeface="Calibri" panose="020F0502020204030204" pitchFamily="34" charset="0"/>
              </a:rPr>
              <a:t>Jan 6 - Jan 31</a:t>
            </a:r>
          </a:p>
        </p:txBody>
      </p:sp>
      <p:sp>
        <p:nvSpPr>
          <p:cNvPr id="272" name="OTLSHAPE_SLT_559e132390914c31a7c0a024cf3f172d_Title"/>
          <p:cNvSpPr txBox="1"/>
          <p:nvPr>
            <p:custDataLst>
              <p:tags r:id="rId172"/>
            </p:custDataLst>
          </p:nvPr>
        </p:nvSpPr>
        <p:spPr>
          <a:xfrm>
            <a:off x="2769181" y="3195151"/>
            <a:ext cx="1892300" cy="170519"/>
          </a:xfrm>
          <a:prstGeom prst="rect">
            <a:avLst/>
          </a:prstGeom>
          <a:noFill/>
        </p:spPr>
        <p:txBody>
          <a:bodyPr vert="horz" wrap="square" lIns="0" tIns="0" rIns="0" bIns="0" rtlCol="0" anchor="ctr" anchorCtr="0">
            <a:spAutoFit/>
          </a:bodyPr>
          <a:lstStyle/>
          <a:p>
            <a:pPr algn="r"/>
            <a:r>
              <a:rPr lang="en-GB" sz="1100" b="1" spc="-10">
                <a:solidFill>
                  <a:srgbClr val="737373"/>
                </a:solidFill>
                <a:latin typeface="Calibri" panose="020F0502020204030204" pitchFamily="34" charset="0"/>
              </a:rPr>
              <a:t>MEBT Integrated Hardware Tests</a:t>
            </a:r>
          </a:p>
        </p:txBody>
      </p:sp>
      <p:sp>
        <p:nvSpPr>
          <p:cNvPr id="282" name="OTLSHAPE_SLM_c085649b600e42e3a32c167952070e48_Title"/>
          <p:cNvSpPr txBox="1"/>
          <p:nvPr>
            <p:custDataLst>
              <p:tags r:id="rId173"/>
            </p:custDataLst>
          </p:nvPr>
        </p:nvSpPr>
        <p:spPr>
          <a:xfrm>
            <a:off x="3997324" y="2331635"/>
            <a:ext cx="596900" cy="170519"/>
          </a:xfrm>
          <a:prstGeom prst="rect">
            <a:avLst/>
          </a:prstGeom>
          <a:noFill/>
        </p:spPr>
        <p:txBody>
          <a:bodyPr vert="horz" wrap="square" lIns="0" tIns="0" rIns="0" bIns="0" rtlCol="0" anchor="ctr" anchorCtr="0">
            <a:spAutoFit/>
          </a:bodyPr>
          <a:lstStyle/>
          <a:p>
            <a:pPr algn="r"/>
            <a:r>
              <a:rPr lang="en-GB" sz="1100" b="1" spc="-12" dirty="0">
                <a:solidFill>
                  <a:schemeClr val="dk1"/>
                </a:solidFill>
                <a:latin typeface="Calibri" panose="020F0502020204030204" pitchFamily="34" charset="0"/>
              </a:rPr>
              <a:t>MEBT TRR</a:t>
            </a:r>
          </a:p>
        </p:txBody>
      </p:sp>
      <p:sp>
        <p:nvSpPr>
          <p:cNvPr id="283" name="OTLSHAPE_SLM_c085649b600e42e3a32c167952070e48_Date" hidden="1"/>
          <p:cNvSpPr txBox="1"/>
          <p:nvPr>
            <p:custDataLst>
              <p:tags r:id="rId174"/>
            </p:custDataLst>
          </p:nvPr>
        </p:nvSpPr>
        <p:spPr>
          <a:xfrm>
            <a:off x="4877611" y="4336288"/>
            <a:ext cx="317500" cy="155025"/>
          </a:xfrm>
          <a:prstGeom prst="rect">
            <a:avLst/>
          </a:prstGeom>
          <a:noFill/>
        </p:spPr>
        <p:txBody>
          <a:bodyPr vert="horz" wrap="square" lIns="0" tIns="0" rIns="0" bIns="0" rtlCol="0" anchor="ctr" anchorCtr="0">
            <a:spAutoFit/>
          </a:bodyPr>
          <a:lstStyle/>
          <a:p>
            <a:pPr algn="r"/>
            <a:r>
              <a:rPr lang="en-GB" sz="1000" spc="-4">
                <a:solidFill>
                  <a:schemeClr val="dk2"/>
                </a:solidFill>
                <a:latin typeface="Calibri" panose="020F0502020204030204" pitchFamily="34" charset="0"/>
              </a:rPr>
              <a:t>Mar 2</a:t>
            </a:r>
          </a:p>
        </p:txBody>
      </p:sp>
      <p:sp>
        <p:nvSpPr>
          <p:cNvPr id="302" name="OTLSHAPE_SLT_097fe035032e4cfe9e89d23ddd8d50cc_Duration" hidden="1"/>
          <p:cNvSpPr txBox="1"/>
          <p:nvPr>
            <p:custDataLst>
              <p:tags r:id="rId175"/>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303" name="OTLSHAPE_SLT_097fe035032e4cfe9e89d23ddd8d50cc_TextPercentage" hidden="1"/>
          <p:cNvSpPr txBox="1"/>
          <p:nvPr>
            <p:custDataLst>
              <p:tags r:id="rId176"/>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304" name="OTLSHAPE_SLT_097fe035032e4cfe9e89d23ddd8d50cc_StartDate" hidden="1"/>
          <p:cNvSpPr txBox="1"/>
          <p:nvPr>
            <p:custDataLst>
              <p:tags r:id="rId177"/>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305" name="OTLSHAPE_SLT_097fe035032e4cfe9e89d23ddd8d50cc_EndDate" hidden="1"/>
          <p:cNvSpPr txBox="1"/>
          <p:nvPr>
            <p:custDataLst>
              <p:tags r:id="rId178"/>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306" name="OTLSHAPE_SLT_097fe035032e4cfe9e89d23ddd8d50cc_JoinedDate" hidden="1"/>
          <p:cNvSpPr txBox="1"/>
          <p:nvPr>
            <p:custDataLst>
              <p:tags r:id="rId179"/>
            </p:custDataLst>
          </p:nvPr>
        </p:nvSpPr>
        <p:spPr>
          <a:xfrm>
            <a:off x="5118519" y="5109591"/>
            <a:ext cx="800100" cy="155025"/>
          </a:xfrm>
          <a:prstGeom prst="rect">
            <a:avLst/>
          </a:prstGeom>
          <a:noFill/>
        </p:spPr>
        <p:txBody>
          <a:bodyPr vert="horz" wrap="square" lIns="0" tIns="0" rIns="0" bIns="0" rtlCol="0" anchor="ctr" anchorCtr="0">
            <a:spAutoFit/>
          </a:bodyPr>
          <a:lstStyle/>
          <a:p>
            <a:r>
              <a:rPr lang="en-GB" sz="1000" spc="-4" dirty="0">
                <a:solidFill>
                  <a:schemeClr val="dk2"/>
                </a:solidFill>
                <a:latin typeface="Calibri" panose="020F0502020204030204" pitchFamily="34" charset="0"/>
              </a:rPr>
              <a:t>May 4 - May 29</a:t>
            </a:r>
          </a:p>
        </p:txBody>
      </p:sp>
      <p:sp>
        <p:nvSpPr>
          <p:cNvPr id="307" name="OTLSHAPE_SLT_097fe035032e4cfe9e89d23ddd8d50cc_Title"/>
          <p:cNvSpPr txBox="1"/>
          <p:nvPr>
            <p:custDataLst>
              <p:tags r:id="rId180"/>
            </p:custDataLst>
          </p:nvPr>
        </p:nvSpPr>
        <p:spPr>
          <a:xfrm>
            <a:off x="4488710" y="4891363"/>
            <a:ext cx="901700" cy="170519"/>
          </a:xfrm>
          <a:prstGeom prst="rect">
            <a:avLst/>
          </a:prstGeom>
          <a:noFill/>
        </p:spPr>
        <p:txBody>
          <a:bodyPr vert="horz" wrap="square" lIns="0" tIns="0" rIns="0" bIns="0" rtlCol="0" anchor="ctr" anchorCtr="0">
            <a:spAutoFit/>
          </a:bodyPr>
          <a:lstStyle/>
          <a:p>
            <a:pPr algn="r"/>
            <a:r>
              <a:rPr lang="en-GB" sz="1100" b="1" spc="-10" dirty="0">
                <a:solidFill>
                  <a:srgbClr val="737373"/>
                </a:solidFill>
                <a:latin typeface="Calibri" panose="020F0502020204030204" pitchFamily="34" charset="0"/>
              </a:rPr>
              <a:t>PSS1 Validation</a:t>
            </a:r>
          </a:p>
        </p:txBody>
      </p:sp>
      <p:sp>
        <p:nvSpPr>
          <p:cNvPr id="310" name="OTLSHAPE_SLT_ca3dbe400c15423493b6c02e5f17ffcf_Duration" hidden="1"/>
          <p:cNvSpPr txBox="1"/>
          <p:nvPr>
            <p:custDataLst>
              <p:tags r:id="rId181"/>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311" name="OTLSHAPE_SLT_ca3dbe400c15423493b6c02e5f17ffcf_TextPercentage" hidden="1"/>
          <p:cNvSpPr txBox="1"/>
          <p:nvPr>
            <p:custDataLst>
              <p:tags r:id="rId182"/>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312" name="OTLSHAPE_SLT_ca3dbe400c15423493b6c02e5f17ffcf_StartDate" hidden="1"/>
          <p:cNvSpPr txBox="1"/>
          <p:nvPr>
            <p:custDataLst>
              <p:tags r:id="rId183"/>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313" name="OTLSHAPE_SLT_ca3dbe400c15423493b6c02e5f17ffcf_EndDate" hidden="1"/>
          <p:cNvSpPr txBox="1"/>
          <p:nvPr>
            <p:custDataLst>
              <p:tags r:id="rId184"/>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314" name="OTLSHAPE_SLT_ca3dbe400c15423493b6c02e5f17ffcf_JoinedDate" hidden="1"/>
          <p:cNvSpPr txBox="1"/>
          <p:nvPr>
            <p:custDataLst>
              <p:tags r:id="rId185"/>
            </p:custDataLst>
          </p:nvPr>
        </p:nvSpPr>
        <p:spPr>
          <a:xfrm>
            <a:off x="5550202" y="5318210"/>
            <a:ext cx="660400" cy="155025"/>
          </a:xfrm>
          <a:prstGeom prst="rect">
            <a:avLst/>
          </a:prstGeom>
          <a:noFill/>
        </p:spPr>
        <p:txBody>
          <a:bodyPr vert="horz" wrap="square" lIns="0" tIns="0" rIns="0" bIns="0" rtlCol="0" anchor="ctr" anchorCtr="0">
            <a:spAutoFit/>
          </a:bodyPr>
          <a:lstStyle/>
          <a:p>
            <a:r>
              <a:rPr lang="en-GB" sz="1000" spc="-4" dirty="0">
                <a:solidFill>
                  <a:schemeClr val="dk2"/>
                </a:solidFill>
                <a:latin typeface="Calibri" panose="020F0502020204030204" pitchFamily="34" charset="0"/>
              </a:rPr>
              <a:t>Jun 1 - Jul 13</a:t>
            </a:r>
          </a:p>
        </p:txBody>
      </p:sp>
      <p:sp>
        <p:nvSpPr>
          <p:cNvPr id="315" name="OTLSHAPE_SLT_ca3dbe400c15423493b6c02e5f17ffcf_Title"/>
          <p:cNvSpPr txBox="1"/>
          <p:nvPr>
            <p:custDataLst>
              <p:tags r:id="rId186"/>
            </p:custDataLst>
          </p:nvPr>
        </p:nvSpPr>
        <p:spPr>
          <a:xfrm>
            <a:off x="4696379" y="5099981"/>
            <a:ext cx="1016000" cy="170519"/>
          </a:xfrm>
          <a:prstGeom prst="rect">
            <a:avLst/>
          </a:prstGeom>
          <a:noFill/>
        </p:spPr>
        <p:txBody>
          <a:bodyPr vert="horz" wrap="square" lIns="0" tIns="0" rIns="0" bIns="0" rtlCol="0" anchor="ctr" anchorCtr="0">
            <a:spAutoFit/>
          </a:bodyPr>
          <a:lstStyle/>
          <a:p>
            <a:pPr algn="r"/>
            <a:r>
              <a:rPr lang="en-GB" sz="1100" b="1" spc="-6">
                <a:solidFill>
                  <a:srgbClr val="737373"/>
                </a:solidFill>
                <a:latin typeface="Calibri" panose="020F0502020204030204" pitchFamily="34" charset="0"/>
              </a:rPr>
              <a:t>RFQ Conditioning</a:t>
            </a:r>
          </a:p>
        </p:txBody>
      </p:sp>
      <p:sp>
        <p:nvSpPr>
          <p:cNvPr id="318" name="OTLSHAPE_SLT_07b98bcf678d4671aa63e6c90f0402aa_Duration" hidden="1"/>
          <p:cNvSpPr txBox="1"/>
          <p:nvPr>
            <p:custDataLst>
              <p:tags r:id="rId187"/>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319" name="OTLSHAPE_SLT_07b98bcf678d4671aa63e6c90f0402aa_TextPercentage" hidden="1"/>
          <p:cNvSpPr txBox="1"/>
          <p:nvPr>
            <p:custDataLst>
              <p:tags r:id="rId188"/>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320" name="OTLSHAPE_SLT_07b98bcf678d4671aa63e6c90f0402aa_StartDate" hidden="1"/>
          <p:cNvSpPr txBox="1"/>
          <p:nvPr>
            <p:custDataLst>
              <p:tags r:id="rId189"/>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321" name="OTLSHAPE_SLT_07b98bcf678d4671aa63e6c90f0402aa_EndDate" hidden="1"/>
          <p:cNvSpPr txBox="1"/>
          <p:nvPr>
            <p:custDataLst>
              <p:tags r:id="rId190"/>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322" name="OTLSHAPE_SLT_07b98bcf678d4671aa63e6c90f0402aa_JoinedDate" hidden="1"/>
          <p:cNvSpPr txBox="1"/>
          <p:nvPr>
            <p:custDataLst>
              <p:tags r:id="rId191"/>
            </p:custDataLst>
          </p:nvPr>
        </p:nvSpPr>
        <p:spPr>
          <a:xfrm>
            <a:off x="5910875" y="5526829"/>
            <a:ext cx="736600" cy="155025"/>
          </a:xfrm>
          <a:prstGeom prst="rect">
            <a:avLst/>
          </a:prstGeom>
          <a:noFill/>
        </p:spPr>
        <p:txBody>
          <a:bodyPr vert="horz" wrap="square" lIns="0" tIns="0" rIns="0" bIns="0" rtlCol="0" anchor="ctr" anchorCtr="0">
            <a:spAutoFit/>
          </a:bodyPr>
          <a:lstStyle/>
          <a:p>
            <a:r>
              <a:rPr lang="en-GB" sz="1000" spc="-4" dirty="0">
                <a:solidFill>
                  <a:schemeClr val="dk2"/>
                </a:solidFill>
                <a:latin typeface="Calibri" panose="020F0502020204030204" pitchFamily="34" charset="0"/>
              </a:rPr>
              <a:t>Jul 13 - Sep 14</a:t>
            </a:r>
          </a:p>
        </p:txBody>
      </p:sp>
      <p:sp>
        <p:nvSpPr>
          <p:cNvPr id="323" name="OTLSHAPE_SLT_07b98bcf678d4671aa63e6c90f0402aa_Title"/>
          <p:cNvSpPr txBox="1"/>
          <p:nvPr>
            <p:custDataLst>
              <p:tags r:id="rId192"/>
            </p:custDataLst>
          </p:nvPr>
        </p:nvSpPr>
        <p:spPr>
          <a:xfrm>
            <a:off x="3927514" y="5308600"/>
            <a:ext cx="2273300" cy="170519"/>
          </a:xfrm>
          <a:prstGeom prst="rect">
            <a:avLst/>
          </a:prstGeom>
          <a:noFill/>
        </p:spPr>
        <p:txBody>
          <a:bodyPr vert="horz" wrap="square" lIns="0" tIns="0" rIns="0" bIns="0" rtlCol="0" anchor="ctr" anchorCtr="0">
            <a:spAutoFit/>
          </a:bodyPr>
          <a:lstStyle/>
          <a:p>
            <a:pPr algn="r"/>
            <a:r>
              <a:rPr lang="en-GB" sz="1100" b="1" spc="-4" dirty="0">
                <a:solidFill>
                  <a:srgbClr val="737373"/>
                </a:solidFill>
                <a:latin typeface="Calibri" panose="020F0502020204030204" pitchFamily="34" charset="0"/>
              </a:rPr>
              <a:t>Beam Commissioning (ISrc to MEBT FC)</a:t>
            </a:r>
          </a:p>
        </p:txBody>
      </p:sp>
      <p:sp>
        <p:nvSpPr>
          <p:cNvPr id="326" name="OTLSHAPE_SLT_462239d07d4945c1a90b039a3d185e3d_Duration" hidden="1"/>
          <p:cNvSpPr txBox="1"/>
          <p:nvPr>
            <p:custDataLst>
              <p:tags r:id="rId193"/>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327" name="OTLSHAPE_SLT_462239d07d4945c1a90b039a3d185e3d_TextPercentage" hidden="1"/>
          <p:cNvSpPr txBox="1"/>
          <p:nvPr>
            <p:custDataLst>
              <p:tags r:id="rId194"/>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328" name="OTLSHAPE_SLT_462239d07d4945c1a90b039a3d185e3d_StartDate" hidden="1"/>
          <p:cNvSpPr txBox="1"/>
          <p:nvPr>
            <p:custDataLst>
              <p:tags r:id="rId195"/>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329" name="OTLSHAPE_SLT_462239d07d4945c1a90b039a3d185e3d_EndDate" hidden="1"/>
          <p:cNvSpPr txBox="1"/>
          <p:nvPr>
            <p:custDataLst>
              <p:tags r:id="rId196"/>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330" name="OTLSHAPE_SLT_462239d07d4945c1a90b039a3d185e3d_JoinedDate" hidden="1"/>
          <p:cNvSpPr txBox="1"/>
          <p:nvPr>
            <p:custDataLst>
              <p:tags r:id="rId197"/>
            </p:custDataLst>
          </p:nvPr>
        </p:nvSpPr>
        <p:spPr>
          <a:xfrm>
            <a:off x="6585114" y="5944066"/>
            <a:ext cx="723900" cy="155025"/>
          </a:xfrm>
          <a:prstGeom prst="rect">
            <a:avLst/>
          </a:prstGeom>
          <a:noFill/>
        </p:spPr>
        <p:txBody>
          <a:bodyPr vert="horz" wrap="square" lIns="0" tIns="0" rIns="0" bIns="0" rtlCol="0" anchor="ctr" anchorCtr="0">
            <a:spAutoFit/>
          </a:bodyPr>
          <a:lstStyle/>
          <a:p>
            <a:r>
              <a:rPr lang="en-GB" sz="1000" spc="-4" dirty="0">
                <a:solidFill>
                  <a:schemeClr val="dk2"/>
                </a:solidFill>
                <a:latin typeface="Calibri" panose="020F0502020204030204" pitchFamily="34" charset="0"/>
              </a:rPr>
              <a:t>Sep 14 - Oct 2</a:t>
            </a:r>
          </a:p>
        </p:txBody>
      </p:sp>
      <p:sp>
        <p:nvSpPr>
          <p:cNvPr id="331" name="OTLSHAPE_SLT_462239d07d4945c1a90b039a3d185e3d_Title"/>
          <p:cNvSpPr txBox="1"/>
          <p:nvPr>
            <p:custDataLst>
              <p:tags r:id="rId198"/>
            </p:custDataLst>
          </p:nvPr>
        </p:nvSpPr>
        <p:spPr>
          <a:xfrm>
            <a:off x="5821623" y="5517219"/>
            <a:ext cx="1092200" cy="170519"/>
          </a:xfrm>
          <a:prstGeom prst="rect">
            <a:avLst/>
          </a:prstGeom>
          <a:noFill/>
        </p:spPr>
        <p:txBody>
          <a:bodyPr vert="horz" wrap="square" lIns="0" tIns="0" rIns="0" bIns="0" rtlCol="0" anchor="ctr" anchorCtr="0">
            <a:spAutoFit/>
          </a:bodyPr>
          <a:lstStyle/>
          <a:p>
            <a:pPr algn="r"/>
            <a:r>
              <a:rPr lang="en-GB" sz="1100" b="1" spc="-10">
                <a:solidFill>
                  <a:srgbClr val="737373"/>
                </a:solidFill>
                <a:latin typeface="Calibri" panose="020F0502020204030204" pitchFamily="34" charset="0"/>
              </a:rPr>
              <a:t>PSS1 Re-Validation</a:t>
            </a:r>
          </a:p>
        </p:txBody>
      </p:sp>
      <p:sp>
        <p:nvSpPr>
          <p:cNvPr id="334" name="OTLSHAPE_SLT_e10d88f6591c489987dbc7130de7d851_Duration" hidden="1"/>
          <p:cNvSpPr txBox="1"/>
          <p:nvPr>
            <p:custDataLst>
              <p:tags r:id="rId199"/>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335" name="OTLSHAPE_SLT_e10d88f6591c489987dbc7130de7d851_TextPercentage" hidden="1"/>
          <p:cNvSpPr txBox="1"/>
          <p:nvPr>
            <p:custDataLst>
              <p:tags r:id="rId200"/>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336" name="OTLSHAPE_SLT_e10d88f6591c489987dbc7130de7d851_StartDate" hidden="1"/>
          <p:cNvSpPr txBox="1"/>
          <p:nvPr>
            <p:custDataLst>
              <p:tags r:id="rId201"/>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337" name="OTLSHAPE_SLT_e10d88f6591c489987dbc7130de7d851_EndDate" hidden="1"/>
          <p:cNvSpPr txBox="1"/>
          <p:nvPr>
            <p:custDataLst>
              <p:tags r:id="rId202"/>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338" name="OTLSHAPE_SLT_e10d88f6591c489987dbc7130de7d851_JoinedDate" hidden="1"/>
          <p:cNvSpPr txBox="1"/>
          <p:nvPr>
            <p:custDataLst>
              <p:tags r:id="rId203"/>
            </p:custDataLst>
          </p:nvPr>
        </p:nvSpPr>
        <p:spPr>
          <a:xfrm>
            <a:off x="6787273" y="6152685"/>
            <a:ext cx="736600" cy="155025"/>
          </a:xfrm>
          <a:prstGeom prst="rect">
            <a:avLst/>
          </a:prstGeom>
          <a:noFill/>
        </p:spPr>
        <p:txBody>
          <a:bodyPr vert="horz" wrap="square" lIns="0" tIns="0" rIns="0" bIns="0" rtlCol="0" anchor="ctr" anchorCtr="0">
            <a:spAutoFit/>
          </a:bodyPr>
          <a:lstStyle/>
          <a:p>
            <a:r>
              <a:rPr lang="en-GB" sz="1000" spc="-4" dirty="0">
                <a:solidFill>
                  <a:schemeClr val="dk2"/>
                </a:solidFill>
                <a:latin typeface="Calibri" panose="020F0502020204030204" pitchFamily="34" charset="0"/>
              </a:rPr>
              <a:t>Oct 5 - Nov 13</a:t>
            </a:r>
          </a:p>
        </p:txBody>
      </p:sp>
      <p:sp>
        <p:nvSpPr>
          <p:cNvPr id="339" name="OTLSHAPE_SLT_e10d88f6591c489987dbc7130de7d851_Title"/>
          <p:cNvSpPr txBox="1"/>
          <p:nvPr>
            <p:custDataLst>
              <p:tags r:id="rId204"/>
            </p:custDataLst>
          </p:nvPr>
        </p:nvSpPr>
        <p:spPr>
          <a:xfrm>
            <a:off x="4732658" y="5725837"/>
            <a:ext cx="2425700" cy="170519"/>
          </a:xfrm>
          <a:prstGeom prst="rect">
            <a:avLst/>
          </a:prstGeom>
          <a:noFill/>
        </p:spPr>
        <p:txBody>
          <a:bodyPr vert="horz" wrap="square" lIns="0" tIns="0" rIns="0" bIns="0" rtlCol="0" anchor="ctr" anchorCtr="0">
            <a:spAutoFit/>
          </a:bodyPr>
          <a:lstStyle/>
          <a:p>
            <a:pPr algn="r"/>
            <a:r>
              <a:rPr lang="en-GB" sz="1100" b="1" spc="-4">
                <a:solidFill>
                  <a:srgbClr val="737373"/>
                </a:solidFill>
                <a:latin typeface="Calibri" panose="020F0502020204030204" pitchFamily="34" charset="0"/>
              </a:rPr>
              <a:t>DTL1 and MEBT Bunchers RF Conditioning</a:t>
            </a:r>
          </a:p>
        </p:txBody>
      </p:sp>
      <p:sp>
        <p:nvSpPr>
          <p:cNvPr id="342" name="OTLSHAPE_SLT_9f69d9f8c4924938a670a0a3ffc77de4_Duration" hidden="1"/>
          <p:cNvSpPr txBox="1"/>
          <p:nvPr>
            <p:custDataLst>
              <p:tags r:id="rId205"/>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343" name="OTLSHAPE_SLT_9f69d9f8c4924938a670a0a3ffc77de4_TextPercentage" hidden="1"/>
          <p:cNvSpPr txBox="1"/>
          <p:nvPr>
            <p:custDataLst>
              <p:tags r:id="rId206"/>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344" name="OTLSHAPE_SLT_9f69d9f8c4924938a670a0a3ffc77de4_StartDate" hidden="1"/>
          <p:cNvSpPr txBox="1"/>
          <p:nvPr>
            <p:custDataLst>
              <p:tags r:id="rId207"/>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345" name="OTLSHAPE_SLT_9f69d9f8c4924938a670a0a3ffc77de4_EndDate" hidden="1"/>
          <p:cNvSpPr txBox="1"/>
          <p:nvPr>
            <p:custDataLst>
              <p:tags r:id="rId208"/>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346" name="OTLSHAPE_SLT_9f69d9f8c4924938a670a0a3ffc77de4_JoinedDate" hidden="1"/>
          <p:cNvSpPr txBox="1"/>
          <p:nvPr>
            <p:custDataLst>
              <p:tags r:id="rId209"/>
            </p:custDataLst>
          </p:nvPr>
        </p:nvSpPr>
        <p:spPr>
          <a:xfrm>
            <a:off x="7147524" y="6361303"/>
            <a:ext cx="812800" cy="155025"/>
          </a:xfrm>
          <a:prstGeom prst="rect">
            <a:avLst/>
          </a:prstGeom>
          <a:noFill/>
        </p:spPr>
        <p:txBody>
          <a:bodyPr vert="horz" wrap="square" lIns="0" tIns="0" rIns="0" bIns="0" rtlCol="0" anchor="ctr" anchorCtr="0">
            <a:spAutoFit/>
          </a:bodyPr>
          <a:lstStyle/>
          <a:p>
            <a:r>
              <a:rPr lang="en-GB" sz="1000" spc="-4" dirty="0">
                <a:solidFill>
                  <a:schemeClr val="dk2"/>
                </a:solidFill>
                <a:latin typeface="Calibri" panose="020F0502020204030204" pitchFamily="34" charset="0"/>
              </a:rPr>
              <a:t>Nov 16 - Dec 25</a:t>
            </a:r>
          </a:p>
        </p:txBody>
      </p:sp>
      <p:sp>
        <p:nvSpPr>
          <p:cNvPr id="347" name="OTLSHAPE_SLT_9f69d9f8c4924938a670a0a3ffc77de4_Title"/>
          <p:cNvSpPr txBox="1"/>
          <p:nvPr>
            <p:custDataLst>
              <p:tags r:id="rId210"/>
            </p:custDataLst>
          </p:nvPr>
        </p:nvSpPr>
        <p:spPr>
          <a:xfrm>
            <a:off x="5419213" y="5934456"/>
            <a:ext cx="2222500" cy="170519"/>
          </a:xfrm>
          <a:prstGeom prst="rect">
            <a:avLst/>
          </a:prstGeom>
          <a:noFill/>
        </p:spPr>
        <p:txBody>
          <a:bodyPr vert="horz" wrap="square" lIns="0" tIns="0" rIns="0" bIns="0" rtlCol="0" anchor="ctr" anchorCtr="0">
            <a:spAutoFit/>
          </a:bodyPr>
          <a:lstStyle/>
          <a:p>
            <a:pPr algn="r"/>
            <a:r>
              <a:rPr lang="en-GB" sz="1100" b="1" spc="-4">
                <a:solidFill>
                  <a:srgbClr val="737373"/>
                </a:solidFill>
                <a:latin typeface="Calibri" panose="020F0502020204030204" pitchFamily="34" charset="0"/>
              </a:rPr>
              <a:t>Beam Commissioning (ISrc to DTL1 FC)</a:t>
            </a:r>
          </a:p>
        </p:txBody>
      </p:sp>
      <p:sp>
        <p:nvSpPr>
          <p:cNvPr id="350" name="OTLSHAPE_SLT_040d181b1d4140fb9f9a02ce9a0280f5_Duration" hidden="1"/>
          <p:cNvSpPr txBox="1"/>
          <p:nvPr>
            <p:custDataLst>
              <p:tags r:id="rId211"/>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351" name="OTLSHAPE_SLT_040d181b1d4140fb9f9a02ce9a0280f5_TextPercentage" hidden="1"/>
          <p:cNvSpPr txBox="1"/>
          <p:nvPr>
            <p:custDataLst>
              <p:tags r:id="rId212"/>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352" name="OTLSHAPE_SLT_040d181b1d4140fb9f9a02ce9a0280f5_StartDate" hidden="1"/>
          <p:cNvSpPr txBox="1"/>
          <p:nvPr>
            <p:custDataLst>
              <p:tags r:id="rId213"/>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353" name="OTLSHAPE_SLT_040d181b1d4140fb9f9a02ce9a0280f5_EndDate" hidden="1"/>
          <p:cNvSpPr txBox="1"/>
          <p:nvPr>
            <p:custDataLst>
              <p:tags r:id="rId214"/>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354" name="OTLSHAPE_SLT_040d181b1d4140fb9f9a02ce9a0280f5_JoinedDate" hidden="1"/>
          <p:cNvSpPr txBox="1"/>
          <p:nvPr>
            <p:custDataLst>
              <p:tags r:id="rId215"/>
            </p:custDataLst>
          </p:nvPr>
        </p:nvSpPr>
        <p:spPr>
          <a:xfrm>
            <a:off x="7743605" y="5007991"/>
            <a:ext cx="736600" cy="155025"/>
          </a:xfrm>
          <a:prstGeom prst="rect">
            <a:avLst/>
          </a:prstGeom>
          <a:noFill/>
        </p:spPr>
        <p:txBody>
          <a:bodyPr vert="horz" wrap="square" lIns="0" tIns="0" rIns="0" bIns="0" rtlCol="0" anchor="ctr" anchorCtr="0">
            <a:spAutoFit/>
          </a:bodyPr>
          <a:lstStyle/>
          <a:p>
            <a:r>
              <a:rPr lang="en-GB" sz="1000" spc="-2" dirty="0">
                <a:solidFill>
                  <a:schemeClr val="dk2"/>
                </a:solidFill>
                <a:latin typeface="Calibri" panose="020F0502020204030204" pitchFamily="34" charset="0"/>
              </a:rPr>
              <a:t>Jan 4 - Mar 26</a:t>
            </a:r>
          </a:p>
        </p:txBody>
      </p:sp>
      <p:sp>
        <p:nvSpPr>
          <p:cNvPr id="355" name="OTLSHAPE_SLT_040d181b1d4140fb9f9a02ce9a0280f5_Title"/>
          <p:cNvSpPr txBox="1"/>
          <p:nvPr>
            <p:custDataLst>
              <p:tags r:id="rId216"/>
            </p:custDataLst>
          </p:nvPr>
        </p:nvSpPr>
        <p:spPr>
          <a:xfrm>
            <a:off x="5627831" y="4581144"/>
            <a:ext cx="2578100" cy="170519"/>
          </a:xfrm>
          <a:prstGeom prst="rect">
            <a:avLst/>
          </a:prstGeom>
          <a:noFill/>
        </p:spPr>
        <p:txBody>
          <a:bodyPr vert="horz" wrap="square" lIns="0" tIns="0" rIns="0" bIns="0" rtlCol="0" anchor="ctr" anchorCtr="0">
            <a:spAutoFit/>
          </a:bodyPr>
          <a:lstStyle/>
          <a:p>
            <a:pPr algn="r"/>
            <a:r>
              <a:rPr lang="en-GB" sz="1100" b="1" spc="-6" dirty="0">
                <a:solidFill>
                  <a:srgbClr val="737373"/>
                </a:solidFill>
                <a:latin typeface="Calibri" panose="020F0502020204030204" pitchFamily="34" charset="0"/>
              </a:rPr>
              <a:t>DTL2 - DTL4 Installation and Testing Window</a:t>
            </a:r>
          </a:p>
        </p:txBody>
      </p:sp>
      <p:sp>
        <p:nvSpPr>
          <p:cNvPr id="358" name="OTLSHAPE_SLT_097c4718370b47dea8d264c2966a1afd_Duration" hidden="1"/>
          <p:cNvSpPr txBox="1"/>
          <p:nvPr>
            <p:custDataLst>
              <p:tags r:id="rId217"/>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359" name="OTLSHAPE_SLT_097c4718370b47dea8d264c2966a1afd_TextPercentage" hidden="1"/>
          <p:cNvSpPr txBox="1"/>
          <p:nvPr>
            <p:custDataLst>
              <p:tags r:id="rId218"/>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360" name="OTLSHAPE_SLT_097c4718370b47dea8d264c2966a1afd_StartDate" hidden="1"/>
          <p:cNvSpPr txBox="1"/>
          <p:nvPr>
            <p:custDataLst>
              <p:tags r:id="rId219"/>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361" name="OTLSHAPE_SLT_097c4718370b47dea8d264c2966a1afd_EndDate" hidden="1"/>
          <p:cNvSpPr txBox="1"/>
          <p:nvPr>
            <p:custDataLst>
              <p:tags r:id="rId220"/>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362" name="OTLSHAPE_SLT_097c4718370b47dea8d264c2966a1afd_JoinedDate" hidden="1"/>
          <p:cNvSpPr txBox="1"/>
          <p:nvPr>
            <p:custDataLst>
              <p:tags r:id="rId221"/>
            </p:custDataLst>
          </p:nvPr>
        </p:nvSpPr>
        <p:spPr>
          <a:xfrm>
            <a:off x="8349935" y="5909522"/>
            <a:ext cx="812800" cy="155025"/>
          </a:xfrm>
          <a:prstGeom prst="rect">
            <a:avLst/>
          </a:prstGeom>
          <a:noFill/>
        </p:spPr>
        <p:txBody>
          <a:bodyPr vert="horz" wrap="square" lIns="0" tIns="0" rIns="0" bIns="0" rtlCol="0" anchor="ctr" anchorCtr="0">
            <a:spAutoFit/>
          </a:bodyPr>
          <a:lstStyle/>
          <a:p>
            <a:r>
              <a:rPr lang="en-GB" sz="1000" spc="-2" dirty="0">
                <a:solidFill>
                  <a:schemeClr val="dk2"/>
                </a:solidFill>
                <a:latin typeface="Calibri" panose="020F0502020204030204" pitchFamily="34" charset="0"/>
              </a:rPr>
              <a:t>Mar 29 - Apr 16</a:t>
            </a:r>
          </a:p>
        </p:txBody>
      </p:sp>
      <p:sp>
        <p:nvSpPr>
          <p:cNvPr id="363" name="OTLSHAPE_SLT_097c4718370b47dea8d264c2966a1afd_Title"/>
          <p:cNvSpPr txBox="1"/>
          <p:nvPr>
            <p:custDataLst>
              <p:tags r:id="rId222"/>
            </p:custDataLst>
          </p:nvPr>
        </p:nvSpPr>
        <p:spPr>
          <a:xfrm>
            <a:off x="8073922" y="6143075"/>
            <a:ext cx="1092200" cy="170519"/>
          </a:xfrm>
          <a:prstGeom prst="rect">
            <a:avLst/>
          </a:prstGeom>
          <a:noFill/>
        </p:spPr>
        <p:txBody>
          <a:bodyPr vert="horz" wrap="square" lIns="0" tIns="0" rIns="0" bIns="0" rtlCol="0" anchor="ctr" anchorCtr="0">
            <a:spAutoFit/>
          </a:bodyPr>
          <a:lstStyle/>
          <a:p>
            <a:pPr algn="r"/>
            <a:r>
              <a:rPr lang="en-GB" sz="1100" b="1" spc="-10" dirty="0">
                <a:solidFill>
                  <a:srgbClr val="737373"/>
                </a:solidFill>
                <a:latin typeface="Calibri" panose="020F0502020204030204" pitchFamily="34" charset="0"/>
              </a:rPr>
              <a:t>PSS1 Re-Validation</a:t>
            </a:r>
          </a:p>
        </p:txBody>
      </p:sp>
      <p:sp>
        <p:nvSpPr>
          <p:cNvPr id="366" name="OTLSHAPE_SLT_d7ea00e94ed74508a60e4689ae7e489b_Duration" hidden="1"/>
          <p:cNvSpPr txBox="1"/>
          <p:nvPr>
            <p:custDataLst>
              <p:tags r:id="rId223"/>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367" name="OTLSHAPE_SLT_d7ea00e94ed74508a60e4689ae7e489b_TextPercentage" hidden="1"/>
          <p:cNvSpPr txBox="1"/>
          <p:nvPr>
            <p:custDataLst>
              <p:tags r:id="rId224"/>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368" name="OTLSHAPE_SLT_d7ea00e94ed74508a60e4689ae7e489b_StartDate" hidden="1"/>
          <p:cNvSpPr txBox="1"/>
          <p:nvPr>
            <p:custDataLst>
              <p:tags r:id="rId225"/>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369" name="OTLSHAPE_SLT_d7ea00e94ed74508a60e4689ae7e489b_EndDate" hidden="1"/>
          <p:cNvSpPr txBox="1"/>
          <p:nvPr>
            <p:custDataLst>
              <p:tags r:id="rId226"/>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370" name="OTLSHAPE_SLT_d7ea00e94ed74508a60e4689ae7e489b_JoinedDate" hidden="1"/>
          <p:cNvSpPr txBox="1"/>
          <p:nvPr>
            <p:custDataLst>
              <p:tags r:id="rId227"/>
            </p:custDataLst>
          </p:nvPr>
        </p:nvSpPr>
        <p:spPr>
          <a:xfrm>
            <a:off x="8631004" y="6118141"/>
            <a:ext cx="774700" cy="155025"/>
          </a:xfrm>
          <a:prstGeom prst="rect">
            <a:avLst/>
          </a:prstGeom>
          <a:noFill/>
        </p:spPr>
        <p:txBody>
          <a:bodyPr vert="horz" wrap="square" lIns="0" tIns="0" rIns="0" bIns="0" rtlCol="0" anchor="ctr" anchorCtr="0">
            <a:spAutoFit/>
          </a:bodyPr>
          <a:lstStyle/>
          <a:p>
            <a:r>
              <a:rPr lang="en-GB" sz="1000" spc="-4" dirty="0">
                <a:solidFill>
                  <a:schemeClr val="dk2"/>
                </a:solidFill>
                <a:latin typeface="Calibri" panose="020F0502020204030204" pitchFamily="34" charset="0"/>
              </a:rPr>
              <a:t>Apr 19 - Jun 25</a:t>
            </a:r>
          </a:p>
        </p:txBody>
      </p:sp>
      <p:sp>
        <p:nvSpPr>
          <p:cNvPr id="371" name="OTLSHAPE_SLT_d7ea00e94ed74508a60e4689ae7e489b_Title"/>
          <p:cNvSpPr txBox="1"/>
          <p:nvPr>
            <p:custDataLst>
              <p:tags r:id="rId228"/>
            </p:custDataLst>
          </p:nvPr>
        </p:nvSpPr>
        <p:spPr>
          <a:xfrm>
            <a:off x="7777903" y="6351693"/>
            <a:ext cx="1625600" cy="170519"/>
          </a:xfrm>
          <a:prstGeom prst="rect">
            <a:avLst/>
          </a:prstGeom>
          <a:noFill/>
        </p:spPr>
        <p:txBody>
          <a:bodyPr vert="horz" wrap="square" lIns="0" tIns="0" rIns="0" bIns="0" rtlCol="0" anchor="ctr" anchorCtr="0">
            <a:spAutoFit/>
          </a:bodyPr>
          <a:lstStyle/>
          <a:p>
            <a:pPr algn="r"/>
            <a:r>
              <a:rPr lang="en-GB" sz="1100" b="1" spc="-4" dirty="0">
                <a:solidFill>
                  <a:srgbClr val="737373"/>
                </a:solidFill>
                <a:latin typeface="Calibri" panose="020F0502020204030204" pitchFamily="34" charset="0"/>
              </a:rPr>
              <a:t>DTL2 - DTL4 RF Conditioning</a:t>
            </a:r>
          </a:p>
        </p:txBody>
      </p:sp>
      <p:sp>
        <p:nvSpPr>
          <p:cNvPr id="372" name="OTLSHAPE_TB_00000000000000000000000000000000_TimescaleInterval10"/>
          <p:cNvSpPr txBox="1"/>
          <p:nvPr>
            <p:custDataLst>
              <p:tags r:id="rId229"/>
            </p:custDataLst>
          </p:nvPr>
        </p:nvSpPr>
        <p:spPr>
          <a:xfrm>
            <a:off x="10353833" y="693420"/>
            <a:ext cx="182742" cy="177800"/>
          </a:xfrm>
          <a:prstGeom prst="rect">
            <a:avLst/>
          </a:prstGeom>
          <a:noFill/>
        </p:spPr>
        <p:txBody>
          <a:bodyPr vert="horz" wrap="none" lIns="0" tIns="0" rIns="0" bIns="0" rtlCol="0" anchor="ctr" anchorCtr="0">
            <a:noAutofit/>
          </a:bodyPr>
          <a:lstStyle/>
          <a:p>
            <a:r>
              <a:rPr lang="en-GB" sz="1200" spc="-26">
                <a:solidFill>
                  <a:schemeClr val="lt1"/>
                </a:solidFill>
                <a:latin typeface="Calibri" panose="020F0502020204030204" pitchFamily="34" charset="0"/>
              </a:rPr>
              <a:t>Q3</a:t>
            </a:r>
          </a:p>
        </p:txBody>
      </p:sp>
      <p:sp>
        <p:nvSpPr>
          <p:cNvPr id="376" name="OTLSHAPE_SLT_4b91b8d2773f47a1918666f1e8b06d7e_Duration" hidden="1"/>
          <p:cNvSpPr txBox="1"/>
          <p:nvPr>
            <p:custDataLst>
              <p:tags r:id="rId230"/>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377" name="OTLSHAPE_SLT_4b91b8d2773f47a1918666f1e8b06d7e_TextPercentage" hidden="1"/>
          <p:cNvSpPr txBox="1"/>
          <p:nvPr>
            <p:custDataLst>
              <p:tags r:id="rId231"/>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378" name="OTLSHAPE_SLT_4b91b8d2773f47a1918666f1e8b06d7e_StartDate" hidden="1"/>
          <p:cNvSpPr txBox="1"/>
          <p:nvPr>
            <p:custDataLst>
              <p:tags r:id="rId232"/>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379" name="OTLSHAPE_SLT_4b91b8d2773f47a1918666f1e8b06d7e_EndDate" hidden="1"/>
          <p:cNvSpPr txBox="1"/>
          <p:nvPr>
            <p:custDataLst>
              <p:tags r:id="rId233"/>
            </p:custDataLst>
          </p:nvPr>
        </p:nvSpPr>
        <p:spPr>
          <a:xfrm>
            <a:off x="12700" y="12700"/>
            <a:ext cx="0" cy="276999"/>
          </a:xfrm>
          <a:prstGeom prst="rect">
            <a:avLst/>
          </a:prstGeom>
          <a:noFill/>
        </p:spPr>
        <p:txBody>
          <a:bodyPr vert="horz" wrap="square" lIns="0" tIns="0" rIns="0" bIns="0" rtlCol="0" anchor="ctr" anchorCtr="0">
            <a:spAutoFit/>
          </a:bodyPr>
          <a:lstStyle/>
          <a:p>
            <a:pPr algn="ctr"/>
            <a:endParaRPr lang="en-GB"/>
          </a:p>
        </p:txBody>
      </p:sp>
      <p:sp>
        <p:nvSpPr>
          <p:cNvPr id="380" name="OTLSHAPE_SLT_4b91b8d2773f47a1918666f1e8b06d7e_JoinedDate" hidden="1"/>
          <p:cNvSpPr txBox="1"/>
          <p:nvPr>
            <p:custDataLst>
              <p:tags r:id="rId234"/>
            </p:custDataLst>
          </p:nvPr>
        </p:nvSpPr>
        <p:spPr>
          <a:xfrm>
            <a:off x="9431629" y="6582537"/>
            <a:ext cx="774700" cy="155025"/>
          </a:xfrm>
          <a:prstGeom prst="rect">
            <a:avLst/>
          </a:prstGeom>
          <a:noFill/>
        </p:spPr>
        <p:txBody>
          <a:bodyPr vert="horz" wrap="square" lIns="0" tIns="0" rIns="0" bIns="0" rtlCol="0" anchor="ctr" anchorCtr="0">
            <a:spAutoFit/>
          </a:bodyPr>
          <a:lstStyle/>
          <a:p>
            <a:r>
              <a:rPr lang="en-GB" sz="1000" spc="-4" dirty="0">
                <a:solidFill>
                  <a:schemeClr val="dk2"/>
                </a:solidFill>
                <a:latin typeface="Calibri" panose="020F0502020204030204" pitchFamily="34" charset="0"/>
              </a:rPr>
              <a:t>Jun 28 - Sep 24</a:t>
            </a:r>
          </a:p>
        </p:txBody>
      </p:sp>
      <p:sp>
        <p:nvSpPr>
          <p:cNvPr id="381" name="OTLSHAPE_SLT_4b91b8d2773f47a1918666f1e8b06d7e_Title"/>
          <p:cNvSpPr txBox="1"/>
          <p:nvPr>
            <p:custDataLst>
              <p:tags r:id="rId235"/>
            </p:custDataLst>
          </p:nvPr>
        </p:nvSpPr>
        <p:spPr>
          <a:xfrm>
            <a:off x="8161883" y="6560312"/>
            <a:ext cx="2044700" cy="170519"/>
          </a:xfrm>
          <a:prstGeom prst="rect">
            <a:avLst/>
          </a:prstGeom>
          <a:noFill/>
        </p:spPr>
        <p:txBody>
          <a:bodyPr vert="horz" wrap="square" lIns="0" tIns="0" rIns="0" bIns="0" rtlCol="0" anchor="ctr" anchorCtr="0">
            <a:spAutoFit/>
          </a:bodyPr>
          <a:lstStyle/>
          <a:p>
            <a:pPr algn="r"/>
            <a:r>
              <a:rPr lang="en-GB" sz="1100" b="1" spc="-4" dirty="0">
                <a:solidFill>
                  <a:srgbClr val="737373"/>
                </a:solidFill>
                <a:latin typeface="Calibri" panose="020F0502020204030204" pitchFamily="34" charset="0"/>
              </a:rPr>
              <a:t>Beam Commissioning (ISrc to DTL4)</a:t>
            </a:r>
          </a:p>
        </p:txBody>
      </p:sp>
      <p:sp>
        <p:nvSpPr>
          <p:cNvPr id="383" name="OTLSHAPE_SLM_44a36e2d8a164a8ca46f88ce07520703_Title"/>
          <p:cNvSpPr txBox="1"/>
          <p:nvPr>
            <p:custDataLst>
              <p:tags r:id="rId236"/>
            </p:custDataLst>
          </p:nvPr>
        </p:nvSpPr>
        <p:spPr>
          <a:xfrm>
            <a:off x="5494761" y="3509010"/>
            <a:ext cx="546100" cy="170519"/>
          </a:xfrm>
          <a:prstGeom prst="rect">
            <a:avLst/>
          </a:prstGeom>
          <a:noFill/>
        </p:spPr>
        <p:txBody>
          <a:bodyPr vert="horz" wrap="square" lIns="0" tIns="0" rIns="0" bIns="0" rtlCol="0" anchor="ctr" anchorCtr="0">
            <a:spAutoFit/>
          </a:bodyPr>
          <a:lstStyle/>
          <a:p>
            <a:pPr algn="r"/>
            <a:r>
              <a:rPr lang="en-GB" sz="1100" b="1" spc="-10">
                <a:solidFill>
                  <a:schemeClr val="dk1"/>
                </a:solidFill>
                <a:latin typeface="Calibri" panose="020F0502020204030204" pitchFamily="34" charset="0"/>
              </a:rPr>
              <a:t>DTL1 TRR</a:t>
            </a:r>
          </a:p>
        </p:txBody>
      </p:sp>
      <p:sp>
        <p:nvSpPr>
          <p:cNvPr id="384" name="OTLSHAPE_SLM_44a36e2d8a164a8ca46f88ce07520703_Date" hidden="1"/>
          <p:cNvSpPr txBox="1"/>
          <p:nvPr>
            <p:custDataLst>
              <p:tags r:id="rId237"/>
            </p:custDataLst>
          </p:nvPr>
        </p:nvSpPr>
        <p:spPr>
          <a:xfrm>
            <a:off x="5808494" y="3675888"/>
            <a:ext cx="241300" cy="155025"/>
          </a:xfrm>
          <a:prstGeom prst="rect">
            <a:avLst/>
          </a:prstGeom>
          <a:noFill/>
        </p:spPr>
        <p:txBody>
          <a:bodyPr vert="horz" wrap="square" lIns="0" tIns="0" rIns="0" bIns="0" rtlCol="0" anchor="ctr" anchorCtr="0">
            <a:spAutoFit/>
          </a:bodyPr>
          <a:lstStyle/>
          <a:p>
            <a:pPr algn="r"/>
            <a:r>
              <a:rPr lang="en-GB" sz="1000" spc="-6">
                <a:solidFill>
                  <a:schemeClr val="dk2"/>
                </a:solidFill>
                <a:latin typeface="Calibri" panose="020F0502020204030204" pitchFamily="34" charset="0"/>
              </a:rPr>
              <a:t>Jul 6</a:t>
            </a:r>
          </a:p>
        </p:txBody>
      </p:sp>
      <p:sp>
        <p:nvSpPr>
          <p:cNvPr id="29" name="OTLSHAPE_M_177188707e544830b8ce884a45b14d3a_Shape"/>
          <p:cNvSpPr/>
          <p:nvPr>
            <p:custDataLst>
              <p:tags r:id="rId238"/>
            </p:custDataLst>
          </p:nvPr>
        </p:nvSpPr>
        <p:spPr>
          <a:xfrm>
            <a:off x="6076031" y="297011"/>
            <a:ext cx="165100" cy="165100"/>
          </a:xfrm>
          <a:prstGeom prst="wave">
            <a:avLst/>
          </a:prstGeom>
          <a:solidFill>
            <a:srgbClr val="B20E1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TLSHAPE_M_e7d42421d9e640a2a107afa423141c46_Shape"/>
          <p:cNvSpPr/>
          <p:nvPr>
            <p:custDataLst>
              <p:tags r:id="rId239"/>
            </p:custDataLst>
          </p:nvPr>
        </p:nvSpPr>
        <p:spPr>
          <a:xfrm>
            <a:off x="7523938" y="297011"/>
            <a:ext cx="165100" cy="165100"/>
          </a:xfrm>
          <a:prstGeom prst="wave">
            <a:avLst/>
          </a:prstGeom>
          <a:solidFill>
            <a:srgbClr val="B20E1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TLSHAPE_M_0e28a84cf6724e00a089964be0d24b0c_Shape"/>
          <p:cNvSpPr/>
          <p:nvPr>
            <p:custDataLst>
              <p:tags r:id="rId240"/>
            </p:custDataLst>
          </p:nvPr>
        </p:nvSpPr>
        <p:spPr>
          <a:xfrm>
            <a:off x="10132468" y="297011"/>
            <a:ext cx="165100" cy="165100"/>
          </a:xfrm>
          <a:prstGeom prst="wave">
            <a:avLst/>
          </a:prstGeom>
          <a:solidFill>
            <a:srgbClr val="B20E1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TLSHAPE_M_177188707e544830b8ce884a45b14d3a_Title"/>
          <p:cNvSpPr txBox="1"/>
          <p:nvPr>
            <p:custDataLst>
              <p:tags r:id="rId241"/>
            </p:custDataLst>
          </p:nvPr>
        </p:nvSpPr>
        <p:spPr>
          <a:xfrm>
            <a:off x="6272881" y="268901"/>
            <a:ext cx="381000" cy="170519"/>
          </a:xfrm>
          <a:prstGeom prst="rect">
            <a:avLst/>
          </a:prstGeom>
          <a:noFill/>
        </p:spPr>
        <p:txBody>
          <a:bodyPr vert="horz" wrap="square" lIns="0" tIns="0" rIns="0" bIns="0" rtlCol="0" anchor="ctr" anchorCtr="0">
            <a:spAutoFit/>
          </a:bodyPr>
          <a:lstStyle/>
          <a:p>
            <a:r>
              <a:rPr lang="en-GB" sz="1100" b="1" spc="-12">
                <a:solidFill>
                  <a:schemeClr val="dk1"/>
                </a:solidFill>
                <a:latin typeface="Calibri" panose="020F0502020204030204" pitchFamily="34" charset="0"/>
              </a:rPr>
              <a:t>SRR2A</a:t>
            </a:r>
          </a:p>
        </p:txBody>
      </p:sp>
      <p:sp>
        <p:nvSpPr>
          <p:cNvPr id="28" name="OTLSHAPE_M_177188707e544830b8ce884a45b14d3a_Date" hidden="1"/>
          <p:cNvSpPr txBox="1"/>
          <p:nvPr>
            <p:custDataLst>
              <p:tags r:id="rId242"/>
            </p:custDataLst>
          </p:nvPr>
        </p:nvSpPr>
        <p:spPr>
          <a:xfrm>
            <a:off x="6272881" y="284395"/>
            <a:ext cx="342900" cy="155025"/>
          </a:xfrm>
          <a:prstGeom prst="rect">
            <a:avLst/>
          </a:prstGeom>
          <a:noFill/>
        </p:spPr>
        <p:txBody>
          <a:bodyPr vert="horz" wrap="square" lIns="0" tIns="0" rIns="0" bIns="0" rtlCol="0" anchor="ctr" anchorCtr="0">
            <a:spAutoFit/>
          </a:bodyPr>
          <a:lstStyle/>
          <a:p>
            <a:r>
              <a:rPr lang="en-GB" sz="1000" spc="-6" dirty="0">
                <a:solidFill>
                  <a:schemeClr val="dk2"/>
                </a:solidFill>
                <a:latin typeface="Calibri" panose="020F0502020204030204" pitchFamily="34" charset="0"/>
              </a:rPr>
              <a:t>Jun 26</a:t>
            </a:r>
          </a:p>
        </p:txBody>
      </p:sp>
      <p:sp>
        <p:nvSpPr>
          <p:cNvPr id="30" name="OTLSHAPE_M_e7d42421d9e640a2a107afa423141c46_Title"/>
          <p:cNvSpPr txBox="1"/>
          <p:nvPr>
            <p:custDataLst>
              <p:tags r:id="rId243"/>
            </p:custDataLst>
          </p:nvPr>
        </p:nvSpPr>
        <p:spPr>
          <a:xfrm>
            <a:off x="7720788" y="268901"/>
            <a:ext cx="381000" cy="170519"/>
          </a:xfrm>
          <a:prstGeom prst="rect">
            <a:avLst/>
          </a:prstGeom>
          <a:noFill/>
        </p:spPr>
        <p:txBody>
          <a:bodyPr vert="horz" wrap="square" lIns="0" tIns="0" rIns="0" bIns="0" rtlCol="0" anchor="ctr" anchorCtr="0">
            <a:spAutoFit/>
          </a:bodyPr>
          <a:lstStyle/>
          <a:p>
            <a:r>
              <a:rPr lang="en-GB" sz="1100" b="1" spc="-12">
                <a:solidFill>
                  <a:schemeClr val="dk1"/>
                </a:solidFill>
                <a:latin typeface="Calibri" panose="020F0502020204030204" pitchFamily="34" charset="0"/>
              </a:rPr>
              <a:t>SRR2B</a:t>
            </a:r>
          </a:p>
        </p:txBody>
      </p:sp>
      <p:sp>
        <p:nvSpPr>
          <p:cNvPr id="31" name="OTLSHAPE_M_e7d42421d9e640a2a107afa423141c46_Date" hidden="1"/>
          <p:cNvSpPr txBox="1"/>
          <p:nvPr>
            <p:custDataLst>
              <p:tags r:id="rId244"/>
            </p:custDataLst>
          </p:nvPr>
        </p:nvSpPr>
        <p:spPr>
          <a:xfrm>
            <a:off x="7720788" y="284395"/>
            <a:ext cx="342900" cy="155025"/>
          </a:xfrm>
          <a:prstGeom prst="rect">
            <a:avLst/>
          </a:prstGeom>
          <a:noFill/>
        </p:spPr>
        <p:txBody>
          <a:bodyPr vert="horz" wrap="square" lIns="0" tIns="0" rIns="0" bIns="0" rtlCol="0" anchor="ctr" anchorCtr="0">
            <a:spAutoFit/>
          </a:bodyPr>
          <a:lstStyle/>
          <a:p>
            <a:r>
              <a:rPr lang="en-GB" sz="1000" spc="-6" dirty="0">
                <a:solidFill>
                  <a:schemeClr val="dk2"/>
                </a:solidFill>
                <a:latin typeface="Calibri" panose="020F0502020204030204" pitchFamily="34" charset="0"/>
              </a:rPr>
              <a:t>Oct 30</a:t>
            </a:r>
          </a:p>
        </p:txBody>
      </p:sp>
      <p:sp>
        <p:nvSpPr>
          <p:cNvPr id="33" name="OTLSHAPE_M_0e28a84cf6724e00a089964be0d24b0c_Title"/>
          <p:cNvSpPr txBox="1"/>
          <p:nvPr>
            <p:custDataLst>
              <p:tags r:id="rId245"/>
            </p:custDataLst>
          </p:nvPr>
        </p:nvSpPr>
        <p:spPr>
          <a:xfrm>
            <a:off x="10329318" y="268901"/>
            <a:ext cx="304800" cy="170519"/>
          </a:xfrm>
          <a:prstGeom prst="rect">
            <a:avLst/>
          </a:prstGeom>
          <a:noFill/>
        </p:spPr>
        <p:txBody>
          <a:bodyPr vert="horz" wrap="square" lIns="0" tIns="0" rIns="0" bIns="0" rtlCol="0" anchor="ctr" anchorCtr="0">
            <a:spAutoFit/>
          </a:bodyPr>
          <a:lstStyle/>
          <a:p>
            <a:r>
              <a:rPr lang="en-GB" sz="1100" b="1" spc="-16">
                <a:solidFill>
                  <a:schemeClr val="dk1"/>
                </a:solidFill>
                <a:latin typeface="Calibri" panose="020F0502020204030204" pitchFamily="34" charset="0"/>
              </a:rPr>
              <a:t>SRR3</a:t>
            </a:r>
          </a:p>
        </p:txBody>
      </p:sp>
      <p:sp>
        <p:nvSpPr>
          <p:cNvPr id="34" name="OTLSHAPE_M_0e28a84cf6724e00a089964be0d24b0c_Date" hidden="1"/>
          <p:cNvSpPr txBox="1"/>
          <p:nvPr>
            <p:custDataLst>
              <p:tags r:id="rId246"/>
            </p:custDataLst>
          </p:nvPr>
        </p:nvSpPr>
        <p:spPr>
          <a:xfrm>
            <a:off x="10329318" y="284395"/>
            <a:ext cx="342900" cy="155025"/>
          </a:xfrm>
          <a:prstGeom prst="rect">
            <a:avLst/>
          </a:prstGeom>
          <a:noFill/>
        </p:spPr>
        <p:txBody>
          <a:bodyPr vert="horz" wrap="square" lIns="0" tIns="0" rIns="0" bIns="0" rtlCol="0" anchor="ctr" anchorCtr="0">
            <a:spAutoFit/>
          </a:bodyPr>
          <a:lstStyle/>
          <a:p>
            <a:r>
              <a:rPr lang="en-GB" sz="1000" spc="-6" dirty="0">
                <a:solidFill>
                  <a:schemeClr val="dk2"/>
                </a:solidFill>
                <a:latin typeface="Calibri" panose="020F0502020204030204" pitchFamily="34" charset="0"/>
              </a:rPr>
              <a:t>Jun 14</a:t>
            </a:r>
          </a:p>
        </p:txBody>
      </p:sp>
    </p:spTree>
    <p:custDataLst>
      <p:tags r:id="rId1"/>
    </p:custDataLst>
    <p:extLst>
      <p:ext uri="{BB962C8B-B14F-4D97-AF65-F5344CB8AC3E}">
        <p14:creationId xmlns:p14="http://schemas.microsoft.com/office/powerpoint/2010/main" val="2339685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A76D5-4A4A-D541-AAD2-BA2C63BCD923}"/>
              </a:ext>
            </a:extLst>
          </p:cNvPr>
          <p:cNvSpPr>
            <a:spLocks noGrp="1"/>
          </p:cNvSpPr>
          <p:nvPr>
            <p:ph type="title"/>
          </p:nvPr>
        </p:nvSpPr>
        <p:spPr/>
        <p:txBody>
          <a:bodyPr/>
          <a:lstStyle/>
          <a:p>
            <a:r>
              <a:rPr lang="en-GB" dirty="0"/>
              <a:t>RFQ</a:t>
            </a:r>
          </a:p>
        </p:txBody>
      </p:sp>
      <p:sp>
        <p:nvSpPr>
          <p:cNvPr id="4" name="Slide Number Placeholder 3">
            <a:extLst>
              <a:ext uri="{FF2B5EF4-FFF2-40B4-BE49-F238E27FC236}">
                <a16:creationId xmlns:a16="http://schemas.microsoft.com/office/drawing/2014/main" id="{EAAF7206-8C5E-7E46-844D-4065AA1416CA}"/>
              </a:ext>
            </a:extLst>
          </p:cNvPr>
          <p:cNvSpPr>
            <a:spLocks noGrp="1"/>
          </p:cNvSpPr>
          <p:nvPr>
            <p:ph type="sldNum" sz="quarter" idx="12"/>
          </p:nvPr>
        </p:nvSpPr>
        <p:spPr/>
        <p:txBody>
          <a:bodyPr/>
          <a:lstStyle/>
          <a:p>
            <a:fld id="{551115BC-487E-4422-894C-CB7CD3E79223}" type="slidenum">
              <a:rPr lang="en-GB" smtClean="0"/>
              <a:pPr/>
              <a:t>3</a:t>
            </a:fld>
            <a:endParaRPr lang="en-GB"/>
          </a:p>
        </p:txBody>
      </p:sp>
      <p:sp>
        <p:nvSpPr>
          <p:cNvPr id="5" name="Text Placeholder 4">
            <a:extLst>
              <a:ext uri="{FF2B5EF4-FFF2-40B4-BE49-F238E27FC236}">
                <a16:creationId xmlns:a16="http://schemas.microsoft.com/office/drawing/2014/main" id="{40D39C67-AF16-6843-B78E-C52C62B412C6}"/>
              </a:ext>
            </a:extLst>
          </p:cNvPr>
          <p:cNvSpPr>
            <a:spLocks noGrp="1"/>
          </p:cNvSpPr>
          <p:nvPr>
            <p:ph type="body" sz="quarter" idx="13"/>
          </p:nvPr>
        </p:nvSpPr>
        <p:spPr/>
        <p:txBody>
          <a:bodyPr/>
          <a:lstStyle/>
          <a:p>
            <a:r>
              <a:rPr lang="en-GB" dirty="0"/>
              <a:t>See most talks this afternoon</a:t>
            </a:r>
          </a:p>
        </p:txBody>
      </p:sp>
      <p:pic>
        <p:nvPicPr>
          <p:cNvPr id="6" name="Picture 5">
            <a:extLst>
              <a:ext uri="{FF2B5EF4-FFF2-40B4-BE49-F238E27FC236}">
                <a16:creationId xmlns:a16="http://schemas.microsoft.com/office/drawing/2014/main" id="{551117C3-A27E-3C4F-A53F-D7F5754070C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79576" y="1439441"/>
            <a:ext cx="7162597" cy="5373935"/>
          </a:xfrm>
          <a:prstGeom prst="rect">
            <a:avLst/>
          </a:prstGeom>
        </p:spPr>
      </p:pic>
    </p:spTree>
    <p:extLst>
      <p:ext uri="{BB962C8B-B14F-4D97-AF65-F5344CB8AC3E}">
        <p14:creationId xmlns:p14="http://schemas.microsoft.com/office/powerpoint/2010/main" val="350695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20A04-F898-074E-8CAB-D649A17EBC49}"/>
              </a:ext>
            </a:extLst>
          </p:cNvPr>
          <p:cNvSpPr>
            <a:spLocks noGrp="1"/>
          </p:cNvSpPr>
          <p:nvPr>
            <p:ph type="title"/>
          </p:nvPr>
        </p:nvSpPr>
        <p:spPr/>
        <p:txBody>
          <a:bodyPr/>
          <a:lstStyle/>
          <a:p>
            <a:r>
              <a:rPr lang="en-GB" dirty="0"/>
              <a:t>MEBT</a:t>
            </a:r>
          </a:p>
        </p:txBody>
      </p:sp>
      <p:sp>
        <p:nvSpPr>
          <p:cNvPr id="4" name="Slide Number Placeholder 3">
            <a:extLst>
              <a:ext uri="{FF2B5EF4-FFF2-40B4-BE49-F238E27FC236}">
                <a16:creationId xmlns:a16="http://schemas.microsoft.com/office/drawing/2014/main" id="{4B613AE7-5E51-304D-B202-14A6FF2E89C4}"/>
              </a:ext>
            </a:extLst>
          </p:cNvPr>
          <p:cNvSpPr>
            <a:spLocks noGrp="1"/>
          </p:cNvSpPr>
          <p:nvPr>
            <p:ph type="sldNum" sz="quarter" idx="12"/>
          </p:nvPr>
        </p:nvSpPr>
        <p:spPr/>
        <p:txBody>
          <a:bodyPr/>
          <a:lstStyle/>
          <a:p>
            <a:fld id="{551115BC-487E-4422-894C-CB7CD3E79223}" type="slidenum">
              <a:rPr lang="en-GB" smtClean="0"/>
              <a:pPr/>
              <a:t>4</a:t>
            </a:fld>
            <a:endParaRPr lang="en-GB"/>
          </a:p>
        </p:txBody>
      </p:sp>
      <p:sp>
        <p:nvSpPr>
          <p:cNvPr id="5" name="Text Placeholder 4">
            <a:extLst>
              <a:ext uri="{FF2B5EF4-FFF2-40B4-BE49-F238E27FC236}">
                <a16:creationId xmlns:a16="http://schemas.microsoft.com/office/drawing/2014/main" id="{0D5EAB40-DEB2-5A41-9BBA-490899D928E5}"/>
              </a:ext>
            </a:extLst>
          </p:cNvPr>
          <p:cNvSpPr>
            <a:spLocks noGrp="1"/>
          </p:cNvSpPr>
          <p:nvPr>
            <p:ph type="body" sz="quarter" idx="13"/>
          </p:nvPr>
        </p:nvSpPr>
        <p:spPr/>
        <p:txBody>
          <a:bodyPr/>
          <a:lstStyle/>
          <a:p>
            <a:r>
              <a:rPr lang="en-GB" dirty="0"/>
              <a:t>See talks tomorrow</a:t>
            </a:r>
          </a:p>
        </p:txBody>
      </p:sp>
      <p:pic>
        <p:nvPicPr>
          <p:cNvPr id="6" name="Picture 5">
            <a:extLst>
              <a:ext uri="{FF2B5EF4-FFF2-40B4-BE49-F238E27FC236}">
                <a16:creationId xmlns:a16="http://schemas.microsoft.com/office/drawing/2014/main" id="{31271ED8-D48C-964A-9817-70D653DF6FC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51584" y="1439441"/>
            <a:ext cx="7162597" cy="5373935"/>
          </a:xfrm>
          <a:prstGeom prst="rect">
            <a:avLst/>
          </a:prstGeom>
        </p:spPr>
      </p:pic>
    </p:spTree>
    <p:extLst>
      <p:ext uri="{BB962C8B-B14F-4D97-AF65-F5344CB8AC3E}">
        <p14:creationId xmlns:p14="http://schemas.microsoft.com/office/powerpoint/2010/main" val="1666162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CB765-6D10-0545-B11A-222CBC2A98ED}"/>
              </a:ext>
            </a:extLst>
          </p:cNvPr>
          <p:cNvSpPr>
            <a:spLocks noGrp="1"/>
          </p:cNvSpPr>
          <p:nvPr>
            <p:ph type="title"/>
          </p:nvPr>
        </p:nvSpPr>
        <p:spPr/>
        <p:txBody>
          <a:bodyPr/>
          <a:lstStyle/>
          <a:p>
            <a:r>
              <a:rPr lang="en-GB" dirty="0"/>
              <a:t>DTL1</a:t>
            </a:r>
          </a:p>
        </p:txBody>
      </p:sp>
      <p:sp>
        <p:nvSpPr>
          <p:cNvPr id="4" name="Slide Number Placeholder 3">
            <a:extLst>
              <a:ext uri="{FF2B5EF4-FFF2-40B4-BE49-F238E27FC236}">
                <a16:creationId xmlns:a16="http://schemas.microsoft.com/office/drawing/2014/main" id="{E9DD544E-3936-CB49-A871-C120C51436F8}"/>
              </a:ext>
            </a:extLst>
          </p:cNvPr>
          <p:cNvSpPr>
            <a:spLocks noGrp="1"/>
          </p:cNvSpPr>
          <p:nvPr>
            <p:ph type="sldNum" sz="quarter" idx="12"/>
          </p:nvPr>
        </p:nvSpPr>
        <p:spPr/>
        <p:txBody>
          <a:bodyPr/>
          <a:lstStyle/>
          <a:p>
            <a:fld id="{551115BC-487E-4422-894C-CB7CD3E79223}" type="slidenum">
              <a:rPr lang="en-GB" smtClean="0"/>
              <a:pPr/>
              <a:t>5</a:t>
            </a:fld>
            <a:endParaRPr lang="en-GB"/>
          </a:p>
        </p:txBody>
      </p:sp>
      <p:pic>
        <p:nvPicPr>
          <p:cNvPr id="6" name="Picture 5">
            <a:extLst>
              <a:ext uri="{FF2B5EF4-FFF2-40B4-BE49-F238E27FC236}">
                <a16:creationId xmlns:a16="http://schemas.microsoft.com/office/drawing/2014/main" id="{3DCDC5FE-5F73-2647-8AB1-F24BC475A96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51584" y="1444526"/>
            <a:ext cx="7162597" cy="5373935"/>
          </a:xfrm>
          <a:prstGeom prst="rect">
            <a:avLst/>
          </a:prstGeom>
        </p:spPr>
      </p:pic>
    </p:spTree>
    <p:extLst>
      <p:ext uri="{BB962C8B-B14F-4D97-AF65-F5344CB8AC3E}">
        <p14:creationId xmlns:p14="http://schemas.microsoft.com/office/powerpoint/2010/main" val="3481627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8E341-651C-7942-95DB-78A39812B1CE}"/>
              </a:ext>
            </a:extLst>
          </p:cNvPr>
          <p:cNvSpPr>
            <a:spLocks noGrp="1"/>
          </p:cNvSpPr>
          <p:nvPr>
            <p:ph type="title"/>
          </p:nvPr>
        </p:nvSpPr>
        <p:spPr/>
        <p:txBody>
          <a:bodyPr/>
          <a:lstStyle/>
          <a:p>
            <a:r>
              <a:rPr lang="en-GB" dirty="0"/>
              <a:t>Where are we today?</a:t>
            </a:r>
          </a:p>
        </p:txBody>
      </p:sp>
      <p:sp>
        <p:nvSpPr>
          <p:cNvPr id="4" name="Slide Number Placeholder 3">
            <a:extLst>
              <a:ext uri="{FF2B5EF4-FFF2-40B4-BE49-F238E27FC236}">
                <a16:creationId xmlns:a16="http://schemas.microsoft.com/office/drawing/2014/main" id="{8131950A-C4C8-B140-B8DA-0E46743231BE}"/>
              </a:ext>
            </a:extLst>
          </p:cNvPr>
          <p:cNvSpPr>
            <a:spLocks noGrp="1"/>
          </p:cNvSpPr>
          <p:nvPr>
            <p:ph type="sldNum" sz="quarter" idx="12"/>
          </p:nvPr>
        </p:nvSpPr>
        <p:spPr/>
        <p:txBody>
          <a:bodyPr/>
          <a:lstStyle/>
          <a:p>
            <a:fld id="{551115BC-487E-4422-894C-CB7CD3E79223}" type="slidenum">
              <a:rPr lang="en-GB" smtClean="0"/>
              <a:pPr/>
              <a:t>6</a:t>
            </a:fld>
            <a:endParaRPr lang="en-GB"/>
          </a:p>
        </p:txBody>
      </p:sp>
      <p:sp>
        <p:nvSpPr>
          <p:cNvPr id="5" name="Text Placeholder 4">
            <a:extLst>
              <a:ext uri="{FF2B5EF4-FFF2-40B4-BE49-F238E27FC236}">
                <a16:creationId xmlns:a16="http://schemas.microsoft.com/office/drawing/2014/main" id="{3259C566-261B-B04E-8924-FA9D357233C2}"/>
              </a:ext>
            </a:extLst>
          </p:cNvPr>
          <p:cNvSpPr>
            <a:spLocks noGrp="1"/>
          </p:cNvSpPr>
          <p:nvPr>
            <p:ph type="body" sz="quarter" idx="13"/>
          </p:nvPr>
        </p:nvSpPr>
        <p:spPr/>
        <p:txBody>
          <a:bodyPr/>
          <a:lstStyle/>
          <a:p>
            <a:r>
              <a:rPr lang="en-GB" dirty="0"/>
              <a:t>RFQ Conditioning – Status of Major Systems</a:t>
            </a:r>
          </a:p>
        </p:txBody>
      </p:sp>
      <p:graphicFrame>
        <p:nvGraphicFramePr>
          <p:cNvPr id="6" name="Table 5">
            <a:extLst>
              <a:ext uri="{FF2B5EF4-FFF2-40B4-BE49-F238E27FC236}">
                <a16:creationId xmlns:a16="http://schemas.microsoft.com/office/drawing/2014/main" id="{3B9863D8-594C-D146-8FED-DB32FD5D02B6}"/>
              </a:ext>
            </a:extLst>
          </p:cNvPr>
          <p:cNvGraphicFramePr>
            <a:graphicFrameLocks noGrp="1"/>
          </p:cNvGraphicFramePr>
          <p:nvPr>
            <p:extLst/>
          </p:nvPr>
        </p:nvGraphicFramePr>
        <p:xfrm>
          <a:off x="0" y="1388330"/>
          <a:ext cx="12191996" cy="5532120"/>
        </p:xfrm>
        <a:graphic>
          <a:graphicData uri="http://schemas.openxmlformats.org/drawingml/2006/table">
            <a:tbl>
              <a:tblPr firstRow="1" bandRow="1">
                <a:tableStyleId>{5C22544A-7EE6-4342-B048-85BDC9FD1C3A}</a:tableStyleId>
              </a:tblPr>
              <a:tblGrid>
                <a:gridCol w="2279576">
                  <a:extLst>
                    <a:ext uri="{9D8B030D-6E8A-4147-A177-3AD203B41FA5}">
                      <a16:colId xmlns:a16="http://schemas.microsoft.com/office/drawing/2014/main" val="1562970213"/>
                    </a:ext>
                  </a:extLst>
                </a:gridCol>
                <a:gridCol w="826035">
                  <a:extLst>
                    <a:ext uri="{9D8B030D-6E8A-4147-A177-3AD203B41FA5}">
                      <a16:colId xmlns:a16="http://schemas.microsoft.com/office/drawing/2014/main" val="2093862856"/>
                    </a:ext>
                  </a:extLst>
                </a:gridCol>
                <a:gridCol w="826035">
                  <a:extLst>
                    <a:ext uri="{9D8B030D-6E8A-4147-A177-3AD203B41FA5}">
                      <a16:colId xmlns:a16="http://schemas.microsoft.com/office/drawing/2014/main" val="293063415"/>
                    </a:ext>
                  </a:extLst>
                </a:gridCol>
                <a:gridCol w="826035">
                  <a:extLst>
                    <a:ext uri="{9D8B030D-6E8A-4147-A177-3AD203B41FA5}">
                      <a16:colId xmlns:a16="http://schemas.microsoft.com/office/drawing/2014/main" val="3548134707"/>
                    </a:ext>
                  </a:extLst>
                </a:gridCol>
                <a:gridCol w="826035">
                  <a:extLst>
                    <a:ext uri="{9D8B030D-6E8A-4147-A177-3AD203B41FA5}">
                      <a16:colId xmlns:a16="http://schemas.microsoft.com/office/drawing/2014/main" val="2077948862"/>
                    </a:ext>
                  </a:extLst>
                </a:gridCol>
                <a:gridCol w="826035">
                  <a:extLst>
                    <a:ext uri="{9D8B030D-6E8A-4147-A177-3AD203B41FA5}">
                      <a16:colId xmlns:a16="http://schemas.microsoft.com/office/drawing/2014/main" val="3128477776"/>
                    </a:ext>
                  </a:extLst>
                </a:gridCol>
                <a:gridCol w="826035">
                  <a:extLst>
                    <a:ext uri="{9D8B030D-6E8A-4147-A177-3AD203B41FA5}">
                      <a16:colId xmlns:a16="http://schemas.microsoft.com/office/drawing/2014/main" val="2948789160"/>
                    </a:ext>
                  </a:extLst>
                </a:gridCol>
                <a:gridCol w="826035">
                  <a:extLst>
                    <a:ext uri="{9D8B030D-6E8A-4147-A177-3AD203B41FA5}">
                      <a16:colId xmlns:a16="http://schemas.microsoft.com/office/drawing/2014/main" val="285969653"/>
                    </a:ext>
                  </a:extLst>
                </a:gridCol>
                <a:gridCol w="826035">
                  <a:extLst>
                    <a:ext uri="{9D8B030D-6E8A-4147-A177-3AD203B41FA5}">
                      <a16:colId xmlns:a16="http://schemas.microsoft.com/office/drawing/2014/main" val="511353417"/>
                    </a:ext>
                  </a:extLst>
                </a:gridCol>
                <a:gridCol w="826035">
                  <a:extLst>
                    <a:ext uri="{9D8B030D-6E8A-4147-A177-3AD203B41FA5}">
                      <a16:colId xmlns:a16="http://schemas.microsoft.com/office/drawing/2014/main" val="3810670623"/>
                    </a:ext>
                  </a:extLst>
                </a:gridCol>
                <a:gridCol w="826035">
                  <a:extLst>
                    <a:ext uri="{9D8B030D-6E8A-4147-A177-3AD203B41FA5}">
                      <a16:colId xmlns:a16="http://schemas.microsoft.com/office/drawing/2014/main" val="170019637"/>
                    </a:ext>
                  </a:extLst>
                </a:gridCol>
                <a:gridCol w="826035">
                  <a:extLst>
                    <a:ext uri="{9D8B030D-6E8A-4147-A177-3AD203B41FA5}">
                      <a16:colId xmlns:a16="http://schemas.microsoft.com/office/drawing/2014/main" val="250346589"/>
                    </a:ext>
                  </a:extLst>
                </a:gridCol>
                <a:gridCol w="826035">
                  <a:extLst>
                    <a:ext uri="{9D8B030D-6E8A-4147-A177-3AD203B41FA5}">
                      <a16:colId xmlns:a16="http://schemas.microsoft.com/office/drawing/2014/main" val="1919148282"/>
                    </a:ext>
                  </a:extLst>
                </a:gridCol>
              </a:tblGrid>
              <a:tr h="502920">
                <a:tc>
                  <a:txBody>
                    <a:bodyPr/>
                    <a:lstStyle/>
                    <a:p>
                      <a:endParaRPr lang="en-GB" dirty="0"/>
                    </a:p>
                  </a:txBody>
                  <a:tcPr/>
                </a:tc>
                <a:tc>
                  <a:txBody>
                    <a:bodyPr/>
                    <a:lstStyle/>
                    <a:p>
                      <a:r>
                        <a:rPr lang="en-GB" dirty="0"/>
                        <a:t>JAN</a:t>
                      </a:r>
                    </a:p>
                  </a:txBody>
                  <a:tcPr anchor="ctr"/>
                </a:tc>
                <a:tc>
                  <a:txBody>
                    <a:bodyPr/>
                    <a:lstStyle/>
                    <a:p>
                      <a:r>
                        <a:rPr lang="en-GB" dirty="0"/>
                        <a:t>FEB</a:t>
                      </a:r>
                    </a:p>
                  </a:txBody>
                  <a:tcPr anchor="ctr"/>
                </a:tc>
                <a:tc>
                  <a:txBody>
                    <a:bodyPr/>
                    <a:lstStyle/>
                    <a:p>
                      <a:r>
                        <a:rPr lang="en-GB" dirty="0"/>
                        <a:t>MAR</a:t>
                      </a:r>
                    </a:p>
                  </a:txBody>
                  <a:tcPr anchor="ctr"/>
                </a:tc>
                <a:tc>
                  <a:txBody>
                    <a:bodyPr/>
                    <a:lstStyle/>
                    <a:p>
                      <a:r>
                        <a:rPr lang="en-GB" dirty="0"/>
                        <a:t>APR</a:t>
                      </a:r>
                    </a:p>
                  </a:txBody>
                  <a:tcPr anchor="ctr"/>
                </a:tc>
                <a:tc>
                  <a:txBody>
                    <a:bodyPr/>
                    <a:lstStyle/>
                    <a:p>
                      <a:r>
                        <a:rPr lang="en-GB" dirty="0"/>
                        <a:t>MAY</a:t>
                      </a:r>
                    </a:p>
                  </a:txBody>
                  <a:tcPr anchor="ctr"/>
                </a:tc>
                <a:tc>
                  <a:txBody>
                    <a:bodyPr/>
                    <a:lstStyle/>
                    <a:p>
                      <a:r>
                        <a:rPr lang="en-GB" dirty="0"/>
                        <a:t>JUN</a:t>
                      </a:r>
                    </a:p>
                  </a:txBody>
                  <a:tcPr anchor="ctr"/>
                </a:tc>
                <a:tc>
                  <a:txBody>
                    <a:bodyPr/>
                    <a:lstStyle/>
                    <a:p>
                      <a:r>
                        <a:rPr lang="en-GB" dirty="0"/>
                        <a:t>JUL</a:t>
                      </a:r>
                    </a:p>
                  </a:txBody>
                  <a:tcPr anchor="ctr"/>
                </a:tc>
                <a:tc>
                  <a:txBody>
                    <a:bodyPr/>
                    <a:lstStyle/>
                    <a:p>
                      <a:r>
                        <a:rPr lang="en-GB" dirty="0"/>
                        <a:t>AUG</a:t>
                      </a:r>
                    </a:p>
                  </a:txBody>
                  <a:tcPr anchor="ctr"/>
                </a:tc>
                <a:tc>
                  <a:txBody>
                    <a:bodyPr/>
                    <a:lstStyle/>
                    <a:p>
                      <a:r>
                        <a:rPr lang="en-GB" dirty="0"/>
                        <a:t>SEP</a:t>
                      </a:r>
                    </a:p>
                  </a:txBody>
                  <a:tcPr anchor="ctr"/>
                </a:tc>
                <a:tc>
                  <a:txBody>
                    <a:bodyPr/>
                    <a:lstStyle/>
                    <a:p>
                      <a:r>
                        <a:rPr lang="en-GB" dirty="0"/>
                        <a:t>OCT</a:t>
                      </a:r>
                    </a:p>
                  </a:txBody>
                  <a:tcPr anchor="ctr"/>
                </a:tc>
                <a:tc>
                  <a:txBody>
                    <a:bodyPr/>
                    <a:lstStyle/>
                    <a:p>
                      <a:r>
                        <a:rPr lang="en-GB" dirty="0"/>
                        <a:t>NOV</a:t>
                      </a:r>
                    </a:p>
                  </a:txBody>
                  <a:tcPr anchor="ctr"/>
                </a:tc>
                <a:tc>
                  <a:txBody>
                    <a:bodyPr/>
                    <a:lstStyle/>
                    <a:p>
                      <a:r>
                        <a:rPr lang="en-GB" dirty="0"/>
                        <a:t>DEC</a:t>
                      </a:r>
                    </a:p>
                  </a:txBody>
                  <a:tcPr anchor="ctr"/>
                </a:tc>
                <a:extLst>
                  <a:ext uri="{0D108BD9-81ED-4DB2-BD59-A6C34878D82A}">
                    <a16:rowId xmlns:a16="http://schemas.microsoft.com/office/drawing/2014/main" val="3729422326"/>
                  </a:ext>
                </a:extLst>
              </a:tr>
              <a:tr h="502920">
                <a:tc>
                  <a:txBody>
                    <a:bodyPr/>
                    <a:lstStyle/>
                    <a:p>
                      <a:r>
                        <a:rPr lang="en-GB" dirty="0"/>
                        <a:t>RFQ Installed,</a:t>
                      </a:r>
                    </a:p>
                    <a:p>
                      <a:r>
                        <a:rPr lang="en-GB" dirty="0"/>
                        <a:t>Local Testing Completed</a:t>
                      </a:r>
                    </a:p>
                  </a:txBody>
                  <a:tcPr/>
                </a:tc>
                <a:tc>
                  <a:txBody>
                    <a:bodyPr/>
                    <a:lstStyle/>
                    <a:p>
                      <a:endParaRPr lang="en-GB" dirty="0"/>
                    </a:p>
                  </a:txBody>
                  <a:tcPr>
                    <a:solidFill>
                      <a:srgbClr val="92D050"/>
                    </a:solidFill>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022559914"/>
                  </a:ext>
                </a:extLst>
              </a:tr>
              <a:tr h="502920">
                <a:tc>
                  <a:txBody>
                    <a:bodyPr/>
                    <a:lstStyle/>
                    <a:p>
                      <a:r>
                        <a:rPr lang="en-GB" dirty="0"/>
                        <a:t>RFQ Infrastructure </a:t>
                      </a:r>
                    </a:p>
                  </a:txBody>
                  <a:tcPr/>
                </a:tc>
                <a:tc>
                  <a:txBody>
                    <a:bodyPr/>
                    <a:lstStyle/>
                    <a:p>
                      <a:endParaRPr lang="en-GB" sz="1350" kern="1200" dirty="0">
                        <a:solidFill>
                          <a:schemeClr val="dk1"/>
                        </a:solidFill>
                        <a:latin typeface="+mn-lt"/>
                        <a:ea typeface="+mn-ea"/>
                        <a:cs typeface="+mn-cs"/>
                      </a:endParaRPr>
                    </a:p>
                  </a:txBody>
                  <a:tcPr/>
                </a:tc>
                <a:tc>
                  <a:txBody>
                    <a:bodyPr/>
                    <a:lstStyle/>
                    <a:p>
                      <a:endParaRPr lang="en-GB" sz="1350" kern="1200" dirty="0">
                        <a:solidFill>
                          <a:schemeClr val="dk1"/>
                        </a:solidFill>
                        <a:latin typeface="+mn-lt"/>
                        <a:ea typeface="+mn-ea"/>
                        <a:cs typeface="+mn-cs"/>
                      </a:endParaRPr>
                    </a:p>
                  </a:txBody>
                  <a:tcPr>
                    <a:solidFill>
                      <a:srgbClr val="EAECF4"/>
                    </a:solidFill>
                  </a:tcPr>
                </a:tc>
                <a:tc>
                  <a:txBody>
                    <a:bodyPr/>
                    <a:lstStyle/>
                    <a:p>
                      <a:endParaRPr lang="en-GB" dirty="0"/>
                    </a:p>
                  </a:txBody>
                  <a:tcPr>
                    <a:solidFill>
                      <a:srgbClr val="FFFF00"/>
                    </a:solidFill>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971393090"/>
                  </a:ext>
                </a:extLst>
              </a:tr>
              <a:tr h="502920">
                <a:tc>
                  <a:txBody>
                    <a:bodyPr/>
                    <a:lstStyle/>
                    <a:p>
                      <a:r>
                        <a:rPr lang="en-GB" dirty="0"/>
                        <a:t>RFQ Integrated Testing</a:t>
                      </a:r>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solidFill>
                      <a:srgbClr val="CFD7EA"/>
                    </a:solidFill>
                  </a:tcPr>
                </a:tc>
                <a:tc>
                  <a:txBody>
                    <a:bodyPr/>
                    <a:lstStyle/>
                    <a:p>
                      <a:endParaRPr lang="en-GB" dirty="0"/>
                    </a:p>
                  </a:txBody>
                  <a:tcPr>
                    <a:solidFill>
                      <a:srgbClr val="FFFF00"/>
                    </a:solidFill>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30737694"/>
                  </a:ext>
                </a:extLst>
              </a:tr>
              <a:tr h="50292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RFQ Skid Operational</a:t>
                      </a:r>
                    </a:p>
                  </a:txBody>
                  <a:tcPr/>
                </a:tc>
                <a:tc>
                  <a:txBody>
                    <a:bodyPr/>
                    <a:lstStyle/>
                    <a:p>
                      <a:endParaRPr lang="en-GB"/>
                    </a:p>
                  </a:txBody>
                  <a:tcPr/>
                </a:tc>
                <a:tc>
                  <a:txBody>
                    <a:bodyPr/>
                    <a:lstStyle/>
                    <a:p>
                      <a:endParaRPr lang="en-GB" dirty="0"/>
                    </a:p>
                  </a:txBody>
                  <a:tcPr/>
                </a:tc>
                <a:tc>
                  <a:txBody>
                    <a:bodyPr/>
                    <a:lstStyle/>
                    <a:p>
                      <a:endParaRPr lang="en-GB" dirty="0"/>
                    </a:p>
                  </a:txBody>
                  <a:tcPr>
                    <a:solidFill>
                      <a:srgbClr val="EBEEF4"/>
                    </a:solidFill>
                  </a:tcPr>
                </a:tc>
                <a:tc>
                  <a:txBody>
                    <a:bodyPr/>
                    <a:lstStyle/>
                    <a:p>
                      <a:endParaRPr lang="en-GB" dirty="0"/>
                    </a:p>
                  </a:txBody>
                  <a:tcPr>
                    <a:solidFill>
                      <a:srgbClr val="92D050"/>
                    </a:solidFill>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65174996"/>
                  </a:ext>
                </a:extLst>
              </a:tr>
              <a:tr h="502920">
                <a:tc>
                  <a:txBody>
                    <a:bodyPr/>
                    <a:lstStyle/>
                    <a:p>
                      <a:r>
                        <a:rPr lang="en-GB" dirty="0"/>
                        <a:t>NCL Shielding Completed</a:t>
                      </a:r>
                    </a:p>
                  </a:txBody>
                  <a:tcPr/>
                </a:tc>
                <a:tc>
                  <a:txBody>
                    <a:bodyPr/>
                    <a:lstStyle/>
                    <a:p>
                      <a:endParaRPr lang="en-GB" dirty="0"/>
                    </a:p>
                  </a:txBody>
                  <a:tcPr/>
                </a:tc>
                <a:tc>
                  <a:txBody>
                    <a:bodyPr/>
                    <a:lstStyle/>
                    <a:p>
                      <a:endParaRPr lang="en-GB" dirty="0"/>
                    </a:p>
                  </a:txBody>
                  <a:tcPr>
                    <a:solidFill>
                      <a:srgbClr val="CED9E9"/>
                    </a:solidFill>
                  </a:tcPr>
                </a:tc>
                <a:tc>
                  <a:txBody>
                    <a:bodyPr/>
                    <a:lstStyle/>
                    <a:p>
                      <a:endParaRPr lang="en-GB" dirty="0"/>
                    </a:p>
                  </a:txBody>
                  <a:tcPr>
                    <a:solidFill>
                      <a:srgbClr val="CFD7EA"/>
                    </a:solidFill>
                  </a:tcPr>
                </a:tc>
                <a:tc>
                  <a:txBody>
                    <a:bodyPr/>
                    <a:lstStyle/>
                    <a:p>
                      <a:endParaRPr lang="en-GB" dirty="0"/>
                    </a:p>
                  </a:txBody>
                  <a:tcPr>
                    <a:solidFill>
                      <a:srgbClr val="92D050"/>
                    </a:solidFill>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521770777"/>
                  </a:ext>
                </a:extLst>
              </a:tr>
              <a:tr h="502920">
                <a:tc>
                  <a:txBody>
                    <a:bodyPr/>
                    <a:lstStyle/>
                    <a:p>
                      <a:r>
                        <a:rPr lang="en-GB" dirty="0"/>
                        <a:t>RFQ RF System Operational</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solidFill>
                      <a:srgbClr val="EAECF4"/>
                    </a:solidFill>
                  </a:tcPr>
                </a:tc>
                <a:tc>
                  <a:txBody>
                    <a:bodyPr/>
                    <a:lstStyle/>
                    <a:p>
                      <a:endParaRPr lang="en-GB" sz="1350" kern="1200" dirty="0">
                        <a:solidFill>
                          <a:schemeClr val="dk1"/>
                        </a:solidFill>
                        <a:latin typeface="+mn-lt"/>
                        <a:ea typeface="+mn-ea"/>
                        <a:cs typeface="+mn-cs"/>
                      </a:endParaRPr>
                    </a:p>
                  </a:txBody>
                  <a:tcPr>
                    <a:solidFill>
                      <a:srgbClr val="FF0000"/>
                    </a:solidFill>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888426821"/>
                  </a:ext>
                </a:extLst>
              </a:tr>
              <a:tr h="502920">
                <a:tc>
                  <a:txBody>
                    <a:bodyPr/>
                    <a:lstStyle/>
                    <a:p>
                      <a:r>
                        <a:rPr lang="en-GB" dirty="0"/>
                        <a:t>PSS/MPS Validated</a:t>
                      </a:r>
                    </a:p>
                  </a:txBody>
                  <a:tcPr/>
                </a:tc>
                <a:tc>
                  <a:txBody>
                    <a:bodyPr/>
                    <a:lstStyle/>
                    <a:p>
                      <a:endParaRPr lang="en-GB"/>
                    </a:p>
                  </a:txBody>
                  <a:tcPr/>
                </a:tc>
                <a:tc>
                  <a:txBody>
                    <a:bodyPr/>
                    <a:lstStyle/>
                    <a:p>
                      <a:endParaRPr lang="en-GB"/>
                    </a:p>
                  </a:txBody>
                  <a:tcPr/>
                </a:tc>
                <a:tc>
                  <a:txBody>
                    <a:bodyPr/>
                    <a:lstStyle/>
                    <a:p>
                      <a:endParaRPr lang="en-GB" dirty="0"/>
                    </a:p>
                  </a:txBody>
                  <a:tcPr>
                    <a:solidFill>
                      <a:srgbClr val="CED9E9"/>
                    </a:solidFill>
                  </a:tcPr>
                </a:tc>
                <a:tc>
                  <a:txBody>
                    <a:bodyPr/>
                    <a:lstStyle/>
                    <a:p>
                      <a:endParaRPr lang="en-GB" dirty="0"/>
                    </a:p>
                  </a:txBody>
                  <a:tcPr/>
                </a:tc>
                <a:tc>
                  <a:txBody>
                    <a:bodyPr/>
                    <a:lstStyle/>
                    <a:p>
                      <a:endParaRPr lang="en-GB" dirty="0"/>
                    </a:p>
                  </a:txBody>
                  <a:tcPr>
                    <a:solidFill>
                      <a:srgbClr val="FFFF00"/>
                    </a:solidFill>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506291304"/>
                  </a:ext>
                </a:extLst>
              </a:tr>
              <a:tr h="502920">
                <a:tc>
                  <a:txBody>
                    <a:bodyPr/>
                    <a:lstStyle/>
                    <a:p>
                      <a:r>
                        <a:rPr lang="en-GB" dirty="0"/>
                        <a:t>REMS</a:t>
                      </a:r>
                    </a:p>
                  </a:txBody>
                  <a:tcPr/>
                </a:tc>
                <a:tc>
                  <a:txBody>
                    <a:bodyPr/>
                    <a:lstStyle/>
                    <a:p>
                      <a:endParaRPr lang="en-GB"/>
                    </a:p>
                  </a:txBody>
                  <a:tcPr/>
                </a:tc>
                <a:tc>
                  <a:txBody>
                    <a:bodyPr/>
                    <a:lstStyle/>
                    <a:p>
                      <a:endParaRPr lang="en-GB" dirty="0"/>
                    </a:p>
                  </a:txBody>
                  <a:tcPr>
                    <a:solidFill>
                      <a:srgbClr val="92D050"/>
                    </a:solidFill>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078601346"/>
                  </a:ext>
                </a:extLst>
              </a:tr>
              <a:tr h="502920">
                <a:tc>
                  <a:txBody>
                    <a:bodyPr/>
                    <a:lstStyle/>
                    <a:p>
                      <a:r>
                        <a:rPr lang="en-GB" dirty="0"/>
                        <a:t>Licence</a:t>
                      </a:r>
                    </a:p>
                  </a:txBody>
                  <a:tcPr/>
                </a:tc>
                <a:tc>
                  <a:txBody>
                    <a:bodyPr/>
                    <a:lstStyle/>
                    <a:p>
                      <a:endParaRPr lang="en-GB"/>
                    </a:p>
                  </a:txBody>
                  <a:tcPr/>
                </a:tc>
                <a:tc>
                  <a:txBody>
                    <a:bodyPr/>
                    <a:lstStyle/>
                    <a:p>
                      <a:endParaRPr lang="en-GB"/>
                    </a:p>
                  </a:txBody>
                  <a:tcPr/>
                </a:tc>
                <a:tc>
                  <a:txBody>
                    <a:bodyPr/>
                    <a:lstStyle/>
                    <a:p>
                      <a:endParaRPr lang="en-GB" dirty="0"/>
                    </a:p>
                  </a:txBody>
                  <a:tcPr>
                    <a:solidFill>
                      <a:srgbClr val="FFFF00"/>
                    </a:solidFill>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300274743"/>
                  </a:ext>
                </a:extLst>
              </a:tr>
              <a:tr h="502920">
                <a:tc>
                  <a:txBody>
                    <a:bodyPr/>
                    <a:lstStyle/>
                    <a:p>
                      <a:r>
                        <a:rPr lang="en-GB" dirty="0"/>
                        <a:t>PRL</a:t>
                      </a:r>
                    </a:p>
                  </a:txBody>
                  <a:tcPr/>
                </a:tc>
                <a:tc>
                  <a:txBody>
                    <a:bodyPr/>
                    <a:lstStyle/>
                    <a:p>
                      <a:endParaRPr lang="en-GB"/>
                    </a:p>
                  </a:txBody>
                  <a:tcPr/>
                </a:tc>
                <a:tc>
                  <a:txBody>
                    <a:bodyPr/>
                    <a:lstStyle/>
                    <a:p>
                      <a:endParaRPr lang="en-GB"/>
                    </a:p>
                  </a:txBody>
                  <a:tcPr/>
                </a:tc>
                <a:tc>
                  <a:txBody>
                    <a:bodyPr/>
                    <a:lstStyle/>
                    <a:p>
                      <a:endParaRPr lang="en-GB" dirty="0"/>
                    </a:p>
                  </a:txBody>
                  <a:tcPr>
                    <a:solidFill>
                      <a:srgbClr val="92D050"/>
                    </a:solidFill>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563422794"/>
                  </a:ext>
                </a:extLst>
              </a:tr>
            </a:tbl>
          </a:graphicData>
        </a:graphic>
      </p:graphicFrame>
    </p:spTree>
    <p:extLst>
      <p:ext uri="{BB962C8B-B14F-4D97-AF65-F5344CB8AC3E}">
        <p14:creationId xmlns:p14="http://schemas.microsoft.com/office/powerpoint/2010/main" val="1619151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7FA6D-7C06-5441-AF66-55C4741B3587}"/>
              </a:ext>
            </a:extLst>
          </p:cNvPr>
          <p:cNvSpPr>
            <a:spLocks noGrp="1"/>
          </p:cNvSpPr>
          <p:nvPr>
            <p:ph type="title"/>
          </p:nvPr>
        </p:nvSpPr>
        <p:spPr/>
        <p:txBody>
          <a:bodyPr/>
          <a:lstStyle/>
          <a:p>
            <a:r>
              <a:rPr lang="en-GB" dirty="0"/>
              <a:t>RFQ Timeline</a:t>
            </a:r>
          </a:p>
        </p:txBody>
      </p:sp>
      <p:sp>
        <p:nvSpPr>
          <p:cNvPr id="4" name="Slide Number Placeholder 3">
            <a:extLst>
              <a:ext uri="{FF2B5EF4-FFF2-40B4-BE49-F238E27FC236}">
                <a16:creationId xmlns:a16="http://schemas.microsoft.com/office/drawing/2014/main" id="{4833CACB-6265-4344-95A4-5EE97175D86D}"/>
              </a:ext>
            </a:extLst>
          </p:cNvPr>
          <p:cNvSpPr>
            <a:spLocks noGrp="1"/>
          </p:cNvSpPr>
          <p:nvPr>
            <p:ph type="sldNum" sz="quarter" idx="12"/>
          </p:nvPr>
        </p:nvSpPr>
        <p:spPr/>
        <p:txBody>
          <a:bodyPr/>
          <a:lstStyle/>
          <a:p>
            <a:fld id="{551115BC-487E-4422-894C-CB7CD3E79223}" type="slidenum">
              <a:rPr lang="en-GB" smtClean="0"/>
              <a:pPr/>
              <a:t>7</a:t>
            </a:fld>
            <a:endParaRPr lang="en-GB"/>
          </a:p>
        </p:txBody>
      </p:sp>
      <p:sp>
        <p:nvSpPr>
          <p:cNvPr id="6" name="Content Placeholder 2">
            <a:extLst>
              <a:ext uri="{FF2B5EF4-FFF2-40B4-BE49-F238E27FC236}">
                <a16:creationId xmlns:a16="http://schemas.microsoft.com/office/drawing/2014/main" id="{23D40280-8832-3C4B-A944-DC99EDB64C7D}"/>
              </a:ext>
            </a:extLst>
          </p:cNvPr>
          <p:cNvSpPr txBox="1">
            <a:spLocks/>
          </p:cNvSpPr>
          <p:nvPr/>
        </p:nvSpPr>
        <p:spPr>
          <a:xfrm>
            <a:off x="639972" y="5476239"/>
            <a:ext cx="10942428" cy="1121113"/>
          </a:xfrm>
          <a:prstGeom prst="rect">
            <a:avLst/>
          </a:prstGeom>
        </p:spPr>
        <p:txBody>
          <a:bodyPr vert="horz" lIns="90000" tIns="45720" rIns="91440" bIns="45720" rtlCol="0">
            <a:noAutofit/>
          </a:bodyPr>
          <a:lstStyle>
            <a:lvl1pPr marL="342900" indent="-342900" algn="l" defTabSz="685800" rtl="0" eaLnBrk="1" latinLnBrk="0" hangingPunct="1">
              <a:spcBef>
                <a:spcPct val="20000"/>
              </a:spcBef>
              <a:buFont typeface="Arial" panose="020B0604020202020204" pitchFamily="34" charset="0"/>
              <a:buChar char="•"/>
              <a:defRPr sz="2100" kern="1200" baseline="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kern="1200" baseline="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350" kern="1200" baseline="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GB" dirty="0"/>
              <a:t>Timeline based on data from the integrated plan (not everything is fixed).</a:t>
            </a:r>
          </a:p>
          <a:p>
            <a:r>
              <a:rPr lang="en-GB" dirty="0"/>
              <a:t>RFQ Integrated Testing Plans – Currently being detailed, durations will most likely change</a:t>
            </a:r>
          </a:p>
          <a:p>
            <a:r>
              <a:rPr lang="en-GB" dirty="0"/>
              <a:t>RFQ TRR – Framework and scope under development</a:t>
            </a:r>
          </a:p>
          <a:p>
            <a:endParaRPr lang="en-GB" dirty="0"/>
          </a:p>
          <a:p>
            <a:endParaRPr lang="en-GB" dirty="0"/>
          </a:p>
        </p:txBody>
      </p:sp>
      <p:sp>
        <p:nvSpPr>
          <p:cNvPr id="223" name="OTLSHAPE_TB_00000000000000000000000000000000_RightEndCaps">
            <a:extLst>
              <a:ext uri="{FF2B5EF4-FFF2-40B4-BE49-F238E27FC236}">
                <a16:creationId xmlns:a16="http://schemas.microsoft.com/office/drawing/2014/main" id="{5FCA8B3E-92A2-5940-BD24-A1587A9B4B6F}"/>
              </a:ext>
            </a:extLst>
          </p:cNvPr>
          <p:cNvSpPr txBox="1"/>
          <p:nvPr>
            <p:custDataLst>
              <p:tags r:id="rId1"/>
            </p:custDataLst>
          </p:nvPr>
        </p:nvSpPr>
        <p:spPr>
          <a:xfrm>
            <a:off x="11397477" y="2823538"/>
            <a:ext cx="451662" cy="279061"/>
          </a:xfrm>
          <a:prstGeom prst="rect">
            <a:avLst/>
          </a:prstGeom>
          <a:noFill/>
        </p:spPr>
        <p:txBody>
          <a:bodyPr vert="horz" wrap="none" lIns="0" tIns="0" rIns="0" bIns="0" rtlCol="0" anchor="ctr" anchorCtr="0">
            <a:spAutoFit/>
          </a:bodyPr>
          <a:lstStyle/>
          <a:p>
            <a:pPr algn="ctr"/>
            <a:r>
              <a:rPr lang="en-GB" b="1" spc="-38">
                <a:solidFill>
                  <a:schemeClr val="accent2"/>
                </a:solidFill>
                <a:latin typeface="Calibri" panose="020F0502020204030204" pitchFamily="34" charset="0"/>
              </a:rPr>
              <a:t>2020</a:t>
            </a:r>
          </a:p>
        </p:txBody>
      </p:sp>
      <p:cxnSp>
        <p:nvCxnSpPr>
          <p:cNvPr id="224" name="OTLSHAPE_M_4c1d148524884d2b93210b6838a3cbc8_Connector1">
            <a:extLst>
              <a:ext uri="{FF2B5EF4-FFF2-40B4-BE49-F238E27FC236}">
                <a16:creationId xmlns:a16="http://schemas.microsoft.com/office/drawing/2014/main" id="{7CF78DA9-7026-D740-8010-84D579AEA42D}"/>
              </a:ext>
            </a:extLst>
          </p:cNvPr>
          <p:cNvCxnSpPr/>
          <p:nvPr>
            <p:custDataLst>
              <p:tags r:id="rId2"/>
            </p:custDataLst>
          </p:nvPr>
        </p:nvCxnSpPr>
        <p:spPr>
          <a:xfrm>
            <a:off x="10126193" y="3153570"/>
            <a:ext cx="0" cy="358309"/>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5" name="OTLSHAPE_M_b93b1bafd0ca4a4993e315526809cd3b_Connector1">
            <a:extLst>
              <a:ext uri="{FF2B5EF4-FFF2-40B4-BE49-F238E27FC236}">
                <a16:creationId xmlns:a16="http://schemas.microsoft.com/office/drawing/2014/main" id="{74E446DD-ED4C-4A4B-B29D-A0DCB25DE131}"/>
              </a:ext>
            </a:extLst>
          </p:cNvPr>
          <p:cNvCxnSpPr/>
          <p:nvPr>
            <p:custDataLst>
              <p:tags r:id="rId3"/>
            </p:custDataLst>
          </p:nvPr>
        </p:nvCxnSpPr>
        <p:spPr>
          <a:xfrm>
            <a:off x="9347941" y="3153569"/>
            <a:ext cx="0" cy="489062"/>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6" name="OTLSHAPE_M_9a9c57cc06d044459559647841df99a6_Connector1">
            <a:extLst>
              <a:ext uri="{FF2B5EF4-FFF2-40B4-BE49-F238E27FC236}">
                <a16:creationId xmlns:a16="http://schemas.microsoft.com/office/drawing/2014/main" id="{F0AD4300-8FCA-7448-8111-329EF3D364DD}"/>
              </a:ext>
            </a:extLst>
          </p:cNvPr>
          <p:cNvCxnSpPr/>
          <p:nvPr>
            <p:custDataLst>
              <p:tags r:id="rId4"/>
            </p:custDataLst>
          </p:nvPr>
        </p:nvCxnSpPr>
        <p:spPr>
          <a:xfrm>
            <a:off x="6902005" y="3153570"/>
            <a:ext cx="0" cy="358309"/>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7" name="OTLSHAPE_M_218653954fbb40c7abd0eaf21edfc9d7_Connector1">
            <a:extLst>
              <a:ext uri="{FF2B5EF4-FFF2-40B4-BE49-F238E27FC236}">
                <a16:creationId xmlns:a16="http://schemas.microsoft.com/office/drawing/2014/main" id="{1F732D7C-1A03-AB48-A3AC-64D42F47FF05}"/>
              </a:ext>
            </a:extLst>
          </p:cNvPr>
          <p:cNvCxnSpPr/>
          <p:nvPr>
            <p:custDataLst>
              <p:tags r:id="rId5"/>
            </p:custDataLst>
          </p:nvPr>
        </p:nvCxnSpPr>
        <p:spPr>
          <a:xfrm>
            <a:off x="9360641" y="1684574"/>
            <a:ext cx="0" cy="1087995"/>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8" name="OTLSHAPE_M_81a5a5b8e7d14c08b6ab5cf0fe37ffee_Connector1">
            <a:extLst>
              <a:ext uri="{FF2B5EF4-FFF2-40B4-BE49-F238E27FC236}">
                <a16:creationId xmlns:a16="http://schemas.microsoft.com/office/drawing/2014/main" id="{B900D850-CC78-5E4F-9799-5025DD3D5323}"/>
              </a:ext>
            </a:extLst>
          </p:cNvPr>
          <p:cNvCxnSpPr/>
          <p:nvPr>
            <p:custDataLst>
              <p:tags r:id="rId6"/>
            </p:custDataLst>
          </p:nvPr>
        </p:nvCxnSpPr>
        <p:spPr>
          <a:xfrm>
            <a:off x="7692957" y="2414260"/>
            <a:ext cx="0" cy="358309"/>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9" name="OTLSHAPE_M_84efbbcd5de040bf85bfdf2f9ba3b195_Connector1">
            <a:extLst>
              <a:ext uri="{FF2B5EF4-FFF2-40B4-BE49-F238E27FC236}">
                <a16:creationId xmlns:a16="http://schemas.microsoft.com/office/drawing/2014/main" id="{E50AE7BB-6DCA-D746-8B02-245D76534094}"/>
              </a:ext>
            </a:extLst>
          </p:cNvPr>
          <p:cNvCxnSpPr/>
          <p:nvPr>
            <p:custDataLst>
              <p:tags r:id="rId7"/>
            </p:custDataLst>
          </p:nvPr>
        </p:nvCxnSpPr>
        <p:spPr>
          <a:xfrm>
            <a:off x="9360641" y="2414260"/>
            <a:ext cx="0" cy="358309"/>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0" name="OTLSHAPE_M_bd349b768def443e870a6a65fbd14717_Connector1">
            <a:extLst>
              <a:ext uri="{FF2B5EF4-FFF2-40B4-BE49-F238E27FC236}">
                <a16:creationId xmlns:a16="http://schemas.microsoft.com/office/drawing/2014/main" id="{2EA107F3-7FF8-A440-9ADE-FF80080803E8}"/>
              </a:ext>
            </a:extLst>
          </p:cNvPr>
          <p:cNvCxnSpPr/>
          <p:nvPr>
            <p:custDataLst>
              <p:tags r:id="rId8"/>
            </p:custDataLst>
          </p:nvPr>
        </p:nvCxnSpPr>
        <p:spPr>
          <a:xfrm>
            <a:off x="6136453" y="1844622"/>
            <a:ext cx="0" cy="614892"/>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1" name="OTLSHAPE_M_1c14b780a6674eb8b54976c6999e7d5f_Connector1">
            <a:extLst>
              <a:ext uri="{FF2B5EF4-FFF2-40B4-BE49-F238E27FC236}">
                <a16:creationId xmlns:a16="http://schemas.microsoft.com/office/drawing/2014/main" id="{B7C63226-7211-0B4B-9B57-0C7BEE8E2B2A}"/>
              </a:ext>
            </a:extLst>
          </p:cNvPr>
          <p:cNvCxnSpPr/>
          <p:nvPr>
            <p:custDataLst>
              <p:tags r:id="rId9"/>
            </p:custDataLst>
          </p:nvPr>
        </p:nvCxnSpPr>
        <p:spPr>
          <a:xfrm>
            <a:off x="6914705" y="2129441"/>
            <a:ext cx="0" cy="643128"/>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2" name="OTLSHAPE_M_bd349b768def443e870a6a65fbd14717_Connector2">
            <a:extLst>
              <a:ext uri="{FF2B5EF4-FFF2-40B4-BE49-F238E27FC236}">
                <a16:creationId xmlns:a16="http://schemas.microsoft.com/office/drawing/2014/main" id="{5043E348-2835-4346-83A2-055542F47467}"/>
              </a:ext>
            </a:extLst>
          </p:cNvPr>
          <p:cNvCxnSpPr/>
          <p:nvPr>
            <p:custDataLst>
              <p:tags r:id="rId10"/>
            </p:custDataLst>
          </p:nvPr>
        </p:nvCxnSpPr>
        <p:spPr>
          <a:xfrm>
            <a:off x="6136453" y="2645569"/>
            <a:ext cx="0" cy="127000"/>
          </a:xfrm>
          <a:prstGeom prst="line">
            <a:avLst/>
          </a:prstGeom>
          <a:ln w="9525" cap="flat" cmpd="sng" algn="ctr">
            <a:solidFill>
              <a:srgbClr val="1F497E">
                <a:alpha val="49804"/>
              </a:srgb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3" name="OTLSHAPE_TB_00000000000000000000000000000000_ScaleContainer">
            <a:extLst>
              <a:ext uri="{FF2B5EF4-FFF2-40B4-BE49-F238E27FC236}">
                <a16:creationId xmlns:a16="http://schemas.microsoft.com/office/drawing/2014/main" id="{05BF69BF-B712-5B4E-8DD5-8EE476346389}"/>
              </a:ext>
            </a:extLst>
          </p:cNvPr>
          <p:cNvSpPr/>
          <p:nvPr>
            <p:custDataLst>
              <p:tags r:id="rId11"/>
            </p:custDataLst>
          </p:nvPr>
        </p:nvSpPr>
        <p:spPr>
          <a:xfrm>
            <a:off x="767408" y="2772569"/>
            <a:ext cx="10515600" cy="381000"/>
          </a:xfrm>
          <a:prstGeom prst="roundRect">
            <a:avLst>
              <a:gd name="adj" fmla="val 100000"/>
            </a:avLst>
          </a:prstGeom>
          <a:gradFill flip="none" rotWithShape="1">
            <a:gsLst>
              <a:gs pos="0">
                <a:srgbClr val="44546A"/>
              </a:gs>
              <a:gs pos="100000">
                <a:srgbClr val="44546A"/>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OTLSHAPE_TB_00000000000000000000000000000000_ElapsedTime">
            <a:extLst>
              <a:ext uri="{FF2B5EF4-FFF2-40B4-BE49-F238E27FC236}">
                <a16:creationId xmlns:a16="http://schemas.microsoft.com/office/drawing/2014/main" id="{824BA820-ABCC-4144-B2E6-3C2EC0FFAEB1}"/>
              </a:ext>
            </a:extLst>
          </p:cNvPr>
          <p:cNvSpPr/>
          <p:nvPr>
            <p:custDataLst>
              <p:tags r:id="rId12"/>
            </p:custDataLst>
          </p:nvPr>
        </p:nvSpPr>
        <p:spPr>
          <a:xfrm>
            <a:off x="767408" y="2772569"/>
            <a:ext cx="5295900" cy="381000"/>
          </a:xfrm>
          <a:prstGeom prst="roundRect">
            <a:avLst>
              <a:gd name="adj" fmla="val 10000000"/>
            </a:avLst>
          </a:prstGeom>
          <a:solidFill>
            <a:srgbClr val="FF0000">
              <a:alpha val="30196"/>
            </a:srgbClr>
          </a:solidFill>
          <a:ln w="12700" cap="flat" cmpd="sng" algn="ctr">
            <a:noFill/>
            <a:prstDash val="solid"/>
            <a:miter lim="800000"/>
          </a:ln>
          <a:effectLst/>
          <a:scene3d>
            <a:camera prst="orthographicFront"/>
            <a:lightRig rig="threePt" dir="t">
              <a:rot lat="0" lon="0" rev="0"/>
            </a:lightRig>
          </a:scene3d>
          <a:sp3d>
            <a:bevelT w="12700" h="139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OTLSHAPE_TB_00000000000000000000000000000000_TodayMarkerShape">
            <a:extLst>
              <a:ext uri="{FF2B5EF4-FFF2-40B4-BE49-F238E27FC236}">
                <a16:creationId xmlns:a16="http://schemas.microsoft.com/office/drawing/2014/main" id="{786244D7-FFB4-C44F-9B0B-78E6C1833DAE}"/>
              </a:ext>
            </a:extLst>
          </p:cNvPr>
          <p:cNvSpPr/>
          <p:nvPr>
            <p:custDataLst>
              <p:tags r:id="rId13"/>
            </p:custDataLst>
          </p:nvPr>
        </p:nvSpPr>
        <p:spPr>
          <a:xfrm flipV="1">
            <a:off x="6001769" y="2645569"/>
            <a:ext cx="114300" cy="127000"/>
          </a:xfrm>
          <a:prstGeom prst="triangle">
            <a:avLst/>
          </a:prstGeom>
          <a:solidFill>
            <a:srgbClr val="FF0000"/>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OTLSHAPE_TB_00000000000000000000000000000000_TodayMarkerText">
            <a:extLst>
              <a:ext uri="{FF2B5EF4-FFF2-40B4-BE49-F238E27FC236}">
                <a16:creationId xmlns:a16="http://schemas.microsoft.com/office/drawing/2014/main" id="{BD41D321-F269-0B48-A2E3-A5ACDDD54E3F}"/>
              </a:ext>
            </a:extLst>
          </p:cNvPr>
          <p:cNvSpPr txBox="1"/>
          <p:nvPr>
            <p:custDataLst>
              <p:tags r:id="rId14"/>
            </p:custDataLst>
          </p:nvPr>
        </p:nvSpPr>
        <p:spPr>
          <a:xfrm>
            <a:off x="5876069" y="2459514"/>
            <a:ext cx="368300" cy="186055"/>
          </a:xfrm>
          <a:prstGeom prst="rect">
            <a:avLst/>
          </a:prstGeom>
          <a:noFill/>
        </p:spPr>
        <p:txBody>
          <a:bodyPr vert="horz" wrap="none" lIns="0" tIns="0" rIns="0" bIns="0" rtlCol="0" anchor="ctr" anchorCtr="0">
            <a:spAutoFit/>
          </a:bodyPr>
          <a:lstStyle/>
          <a:p>
            <a:pPr algn="ctr"/>
            <a:r>
              <a:rPr lang="en-GB" sz="1200" spc="-12">
                <a:solidFill>
                  <a:schemeClr val="dk1"/>
                </a:solidFill>
                <a:latin typeface="Calibri" panose="020F0502020204030204" pitchFamily="34" charset="0"/>
              </a:rPr>
              <a:t>Today</a:t>
            </a:r>
          </a:p>
        </p:txBody>
      </p:sp>
      <p:sp>
        <p:nvSpPr>
          <p:cNvPr id="237" name="OTLSHAPE_TB_00000000000000000000000000000000_TimescaleInterval1">
            <a:extLst>
              <a:ext uri="{FF2B5EF4-FFF2-40B4-BE49-F238E27FC236}">
                <a16:creationId xmlns:a16="http://schemas.microsoft.com/office/drawing/2014/main" id="{68A684A3-1463-644F-A0D2-BFF3A04F4144}"/>
              </a:ext>
            </a:extLst>
          </p:cNvPr>
          <p:cNvSpPr txBox="1"/>
          <p:nvPr>
            <p:custDataLst>
              <p:tags r:id="rId15"/>
            </p:custDataLst>
          </p:nvPr>
        </p:nvSpPr>
        <p:spPr>
          <a:xfrm>
            <a:off x="996008" y="2870041"/>
            <a:ext cx="241300" cy="186055"/>
          </a:xfrm>
          <a:prstGeom prst="rect">
            <a:avLst/>
          </a:prstGeom>
          <a:noFill/>
        </p:spPr>
        <p:txBody>
          <a:bodyPr vert="horz" wrap="none" lIns="0" tIns="0" rIns="0" bIns="0" rtlCol="0" anchor="ctr" anchorCtr="0">
            <a:noAutofit/>
          </a:bodyPr>
          <a:lstStyle/>
          <a:p>
            <a:r>
              <a:rPr lang="en-GB" sz="1200" spc="-20">
                <a:solidFill>
                  <a:schemeClr val="lt1"/>
                </a:solidFill>
                <a:latin typeface="Calibri" panose="020F0502020204030204" pitchFamily="34" charset="0"/>
              </a:rPr>
              <a:t>Aug</a:t>
            </a:r>
          </a:p>
        </p:txBody>
      </p:sp>
      <p:sp>
        <p:nvSpPr>
          <p:cNvPr id="238" name="OTLSHAPE_TB_00000000000000000000000000000000_TimescaleInterval2">
            <a:extLst>
              <a:ext uri="{FF2B5EF4-FFF2-40B4-BE49-F238E27FC236}">
                <a16:creationId xmlns:a16="http://schemas.microsoft.com/office/drawing/2014/main" id="{03CA9A88-0B64-2846-A2F1-B45A3E494E25}"/>
              </a:ext>
            </a:extLst>
          </p:cNvPr>
          <p:cNvSpPr txBox="1"/>
          <p:nvPr>
            <p:custDataLst>
              <p:tags r:id="rId16"/>
            </p:custDataLst>
          </p:nvPr>
        </p:nvSpPr>
        <p:spPr>
          <a:xfrm>
            <a:off x="1857645" y="2870041"/>
            <a:ext cx="228600" cy="186055"/>
          </a:xfrm>
          <a:prstGeom prst="rect">
            <a:avLst/>
          </a:prstGeom>
          <a:noFill/>
        </p:spPr>
        <p:txBody>
          <a:bodyPr vert="horz" wrap="none" lIns="0" tIns="0" rIns="0" bIns="0" rtlCol="0" anchor="ctr" anchorCtr="0">
            <a:noAutofit/>
          </a:bodyPr>
          <a:lstStyle/>
          <a:p>
            <a:r>
              <a:rPr lang="en-GB" sz="1200" spc="-18">
                <a:solidFill>
                  <a:schemeClr val="lt1"/>
                </a:solidFill>
                <a:latin typeface="Calibri" panose="020F0502020204030204" pitchFamily="34" charset="0"/>
              </a:rPr>
              <a:t>Sep</a:t>
            </a:r>
          </a:p>
        </p:txBody>
      </p:sp>
      <p:sp>
        <p:nvSpPr>
          <p:cNvPr id="239" name="OTLSHAPE_TB_00000000000000000000000000000000_TimescaleInterval3">
            <a:extLst>
              <a:ext uri="{FF2B5EF4-FFF2-40B4-BE49-F238E27FC236}">
                <a16:creationId xmlns:a16="http://schemas.microsoft.com/office/drawing/2014/main" id="{93DE941A-015E-2340-A264-E86B930AF5C9}"/>
              </a:ext>
            </a:extLst>
          </p:cNvPr>
          <p:cNvSpPr txBox="1"/>
          <p:nvPr>
            <p:custDataLst>
              <p:tags r:id="rId17"/>
            </p:custDataLst>
          </p:nvPr>
        </p:nvSpPr>
        <p:spPr>
          <a:xfrm>
            <a:off x="2691487" y="2870041"/>
            <a:ext cx="211148" cy="186055"/>
          </a:xfrm>
          <a:prstGeom prst="rect">
            <a:avLst/>
          </a:prstGeom>
          <a:noFill/>
        </p:spPr>
        <p:txBody>
          <a:bodyPr vert="horz" wrap="none" lIns="0" tIns="0" rIns="0" bIns="0" rtlCol="0" anchor="ctr" anchorCtr="0">
            <a:noAutofit/>
          </a:bodyPr>
          <a:lstStyle/>
          <a:p>
            <a:r>
              <a:rPr lang="en-GB" sz="1200" spc="-22">
                <a:solidFill>
                  <a:schemeClr val="lt1"/>
                </a:solidFill>
                <a:latin typeface="Calibri" panose="020F0502020204030204" pitchFamily="34" charset="0"/>
              </a:rPr>
              <a:t>Oct</a:t>
            </a:r>
          </a:p>
        </p:txBody>
      </p:sp>
      <p:sp>
        <p:nvSpPr>
          <p:cNvPr id="240" name="OTLSHAPE_TB_00000000000000000000000000000000_TimescaleInterval4">
            <a:extLst>
              <a:ext uri="{FF2B5EF4-FFF2-40B4-BE49-F238E27FC236}">
                <a16:creationId xmlns:a16="http://schemas.microsoft.com/office/drawing/2014/main" id="{C9366EF3-6D8D-C041-897D-B0C9BD9044EF}"/>
              </a:ext>
            </a:extLst>
          </p:cNvPr>
          <p:cNvSpPr txBox="1"/>
          <p:nvPr>
            <p:custDataLst>
              <p:tags r:id="rId18"/>
            </p:custDataLst>
          </p:nvPr>
        </p:nvSpPr>
        <p:spPr>
          <a:xfrm>
            <a:off x="3553123" y="2870041"/>
            <a:ext cx="243978" cy="186055"/>
          </a:xfrm>
          <a:prstGeom prst="rect">
            <a:avLst/>
          </a:prstGeom>
          <a:noFill/>
        </p:spPr>
        <p:txBody>
          <a:bodyPr vert="horz" wrap="none" lIns="0" tIns="0" rIns="0" bIns="0" rtlCol="0" anchor="ctr" anchorCtr="0">
            <a:noAutofit/>
          </a:bodyPr>
          <a:lstStyle/>
          <a:p>
            <a:r>
              <a:rPr lang="en-GB" sz="1200" spc="-20">
                <a:solidFill>
                  <a:schemeClr val="lt1"/>
                </a:solidFill>
                <a:latin typeface="Calibri" panose="020F0502020204030204" pitchFamily="34" charset="0"/>
              </a:rPr>
              <a:t>Nov</a:t>
            </a:r>
          </a:p>
        </p:txBody>
      </p:sp>
      <p:sp>
        <p:nvSpPr>
          <p:cNvPr id="241" name="OTLSHAPE_TB_00000000000000000000000000000000_TimescaleInterval5">
            <a:extLst>
              <a:ext uri="{FF2B5EF4-FFF2-40B4-BE49-F238E27FC236}">
                <a16:creationId xmlns:a16="http://schemas.microsoft.com/office/drawing/2014/main" id="{8187BB7E-33C5-764D-AA29-8C5184582EA5}"/>
              </a:ext>
            </a:extLst>
          </p:cNvPr>
          <p:cNvSpPr txBox="1"/>
          <p:nvPr>
            <p:custDataLst>
              <p:tags r:id="rId19"/>
            </p:custDataLst>
          </p:nvPr>
        </p:nvSpPr>
        <p:spPr>
          <a:xfrm>
            <a:off x="4386965" y="2870041"/>
            <a:ext cx="231858" cy="186055"/>
          </a:xfrm>
          <a:prstGeom prst="rect">
            <a:avLst/>
          </a:prstGeom>
          <a:noFill/>
        </p:spPr>
        <p:txBody>
          <a:bodyPr vert="horz" wrap="none" lIns="0" tIns="0" rIns="0" bIns="0" rtlCol="0" anchor="ctr" anchorCtr="0">
            <a:noAutofit/>
          </a:bodyPr>
          <a:lstStyle/>
          <a:p>
            <a:r>
              <a:rPr lang="en-GB" sz="1200" spc="-22">
                <a:solidFill>
                  <a:schemeClr val="lt1"/>
                </a:solidFill>
                <a:latin typeface="Calibri" panose="020F0502020204030204" pitchFamily="34" charset="0"/>
              </a:rPr>
              <a:t>Dec</a:t>
            </a:r>
          </a:p>
        </p:txBody>
      </p:sp>
      <p:sp>
        <p:nvSpPr>
          <p:cNvPr id="242" name="OTLSHAPE_TB_00000000000000000000000000000000_TimescaleInterval6">
            <a:extLst>
              <a:ext uri="{FF2B5EF4-FFF2-40B4-BE49-F238E27FC236}">
                <a16:creationId xmlns:a16="http://schemas.microsoft.com/office/drawing/2014/main" id="{90C22B78-CAEA-6643-9C63-3537F9BF23B6}"/>
              </a:ext>
            </a:extLst>
          </p:cNvPr>
          <p:cNvSpPr txBox="1"/>
          <p:nvPr>
            <p:custDataLst>
              <p:tags r:id="rId20"/>
            </p:custDataLst>
          </p:nvPr>
        </p:nvSpPr>
        <p:spPr>
          <a:xfrm>
            <a:off x="5248601" y="2870041"/>
            <a:ext cx="304955" cy="186055"/>
          </a:xfrm>
          <a:prstGeom prst="rect">
            <a:avLst/>
          </a:prstGeom>
          <a:noFill/>
        </p:spPr>
        <p:txBody>
          <a:bodyPr vert="horz" wrap="none" lIns="0" tIns="0" rIns="0" bIns="0" rtlCol="0" anchor="ctr" anchorCtr="0">
            <a:noAutofit/>
          </a:bodyPr>
          <a:lstStyle/>
          <a:p>
            <a:r>
              <a:rPr lang="en-GB" sz="1200" spc="-20">
                <a:solidFill>
                  <a:schemeClr val="lt1"/>
                </a:solidFill>
                <a:latin typeface="Calibri" panose="020F0502020204030204" pitchFamily="34" charset="0"/>
              </a:rPr>
              <a:t>2020</a:t>
            </a:r>
          </a:p>
        </p:txBody>
      </p:sp>
      <p:sp>
        <p:nvSpPr>
          <p:cNvPr id="243" name="OTLSHAPE_TB_00000000000000000000000000000000_TimescaleInterval7">
            <a:extLst>
              <a:ext uri="{FF2B5EF4-FFF2-40B4-BE49-F238E27FC236}">
                <a16:creationId xmlns:a16="http://schemas.microsoft.com/office/drawing/2014/main" id="{523B91C1-786A-3C44-B27B-EF908048F9B7}"/>
              </a:ext>
            </a:extLst>
          </p:cNvPr>
          <p:cNvSpPr txBox="1"/>
          <p:nvPr>
            <p:custDataLst>
              <p:tags r:id="rId21"/>
            </p:custDataLst>
          </p:nvPr>
        </p:nvSpPr>
        <p:spPr>
          <a:xfrm>
            <a:off x="6110238" y="2870041"/>
            <a:ext cx="219227" cy="186055"/>
          </a:xfrm>
          <a:prstGeom prst="rect">
            <a:avLst/>
          </a:prstGeom>
          <a:noFill/>
        </p:spPr>
        <p:txBody>
          <a:bodyPr vert="horz" wrap="none" lIns="0" tIns="0" rIns="0" bIns="0" rtlCol="0" anchor="ctr" anchorCtr="0">
            <a:noAutofit/>
          </a:bodyPr>
          <a:lstStyle/>
          <a:p>
            <a:r>
              <a:rPr lang="en-GB" sz="1200" spc="-18">
                <a:solidFill>
                  <a:schemeClr val="lt1"/>
                </a:solidFill>
                <a:latin typeface="Calibri" panose="020F0502020204030204" pitchFamily="34" charset="0"/>
              </a:rPr>
              <a:t>Feb</a:t>
            </a:r>
          </a:p>
        </p:txBody>
      </p:sp>
      <p:sp>
        <p:nvSpPr>
          <p:cNvPr id="244" name="OTLSHAPE_TB_00000000000000000000000000000000_TimescaleInterval8">
            <a:extLst>
              <a:ext uri="{FF2B5EF4-FFF2-40B4-BE49-F238E27FC236}">
                <a16:creationId xmlns:a16="http://schemas.microsoft.com/office/drawing/2014/main" id="{51FB0C9C-2F34-2043-A5CB-1EBC1FD4A91B}"/>
              </a:ext>
            </a:extLst>
          </p:cNvPr>
          <p:cNvSpPr txBox="1"/>
          <p:nvPr>
            <p:custDataLst>
              <p:tags r:id="rId22"/>
            </p:custDataLst>
          </p:nvPr>
        </p:nvSpPr>
        <p:spPr>
          <a:xfrm>
            <a:off x="6916285" y="2870041"/>
            <a:ext cx="255776" cy="186055"/>
          </a:xfrm>
          <a:prstGeom prst="rect">
            <a:avLst/>
          </a:prstGeom>
          <a:noFill/>
        </p:spPr>
        <p:txBody>
          <a:bodyPr vert="horz" wrap="none" lIns="0" tIns="0" rIns="0" bIns="0" rtlCol="0" anchor="ctr" anchorCtr="0">
            <a:noAutofit/>
          </a:bodyPr>
          <a:lstStyle/>
          <a:p>
            <a:r>
              <a:rPr lang="en-GB" sz="1200" spc="-18">
                <a:solidFill>
                  <a:schemeClr val="lt1"/>
                </a:solidFill>
                <a:latin typeface="Calibri" panose="020F0502020204030204" pitchFamily="34" charset="0"/>
              </a:rPr>
              <a:t>Mar</a:t>
            </a:r>
          </a:p>
        </p:txBody>
      </p:sp>
      <p:sp>
        <p:nvSpPr>
          <p:cNvPr id="245" name="OTLSHAPE_TB_00000000000000000000000000000000_TimescaleInterval9">
            <a:extLst>
              <a:ext uri="{FF2B5EF4-FFF2-40B4-BE49-F238E27FC236}">
                <a16:creationId xmlns:a16="http://schemas.microsoft.com/office/drawing/2014/main" id="{679BB226-DC36-4542-BDC3-603546883428}"/>
              </a:ext>
            </a:extLst>
          </p:cNvPr>
          <p:cNvSpPr txBox="1"/>
          <p:nvPr>
            <p:custDataLst>
              <p:tags r:id="rId23"/>
            </p:custDataLst>
          </p:nvPr>
        </p:nvSpPr>
        <p:spPr>
          <a:xfrm>
            <a:off x="7777922" y="2870041"/>
            <a:ext cx="219740" cy="186055"/>
          </a:xfrm>
          <a:prstGeom prst="rect">
            <a:avLst/>
          </a:prstGeom>
          <a:noFill/>
        </p:spPr>
        <p:txBody>
          <a:bodyPr vert="horz" wrap="none" lIns="0" tIns="0" rIns="0" bIns="0" rtlCol="0" anchor="ctr" anchorCtr="0">
            <a:noAutofit/>
          </a:bodyPr>
          <a:lstStyle/>
          <a:p>
            <a:r>
              <a:rPr lang="en-GB" sz="1200" spc="-18">
                <a:solidFill>
                  <a:schemeClr val="lt1"/>
                </a:solidFill>
                <a:latin typeface="Calibri" panose="020F0502020204030204" pitchFamily="34" charset="0"/>
              </a:rPr>
              <a:t>Apr</a:t>
            </a:r>
          </a:p>
        </p:txBody>
      </p:sp>
      <p:sp>
        <p:nvSpPr>
          <p:cNvPr id="246" name="OTLSHAPE_TB_00000000000000000000000000000000_TimescaleInterval10">
            <a:extLst>
              <a:ext uri="{FF2B5EF4-FFF2-40B4-BE49-F238E27FC236}">
                <a16:creationId xmlns:a16="http://schemas.microsoft.com/office/drawing/2014/main" id="{FB195A29-410C-1D42-9E6F-AB92D05808A1}"/>
              </a:ext>
            </a:extLst>
          </p:cNvPr>
          <p:cNvSpPr txBox="1"/>
          <p:nvPr>
            <p:custDataLst>
              <p:tags r:id="rId24"/>
            </p:custDataLst>
          </p:nvPr>
        </p:nvSpPr>
        <p:spPr>
          <a:xfrm>
            <a:off x="8611763" y="2870041"/>
            <a:ext cx="268150" cy="186055"/>
          </a:xfrm>
          <a:prstGeom prst="rect">
            <a:avLst/>
          </a:prstGeom>
          <a:noFill/>
        </p:spPr>
        <p:txBody>
          <a:bodyPr vert="horz" wrap="none" lIns="0" tIns="0" rIns="0" bIns="0" rtlCol="0" anchor="ctr" anchorCtr="0">
            <a:noAutofit/>
          </a:bodyPr>
          <a:lstStyle/>
          <a:p>
            <a:r>
              <a:rPr lang="en-GB" sz="1200" spc="-18">
                <a:solidFill>
                  <a:schemeClr val="lt1"/>
                </a:solidFill>
                <a:latin typeface="Calibri" panose="020F0502020204030204" pitchFamily="34" charset="0"/>
              </a:rPr>
              <a:t>May</a:t>
            </a:r>
          </a:p>
        </p:txBody>
      </p:sp>
      <p:sp>
        <p:nvSpPr>
          <p:cNvPr id="247" name="OTLSHAPE_TB_00000000000000000000000000000000_TimescaleInterval11">
            <a:extLst>
              <a:ext uri="{FF2B5EF4-FFF2-40B4-BE49-F238E27FC236}">
                <a16:creationId xmlns:a16="http://schemas.microsoft.com/office/drawing/2014/main" id="{5991765F-3AE6-B149-A411-482E453C7947}"/>
              </a:ext>
            </a:extLst>
          </p:cNvPr>
          <p:cNvSpPr txBox="1"/>
          <p:nvPr>
            <p:custDataLst>
              <p:tags r:id="rId25"/>
            </p:custDataLst>
          </p:nvPr>
        </p:nvSpPr>
        <p:spPr>
          <a:xfrm>
            <a:off x="9473400" y="2870041"/>
            <a:ext cx="206916" cy="186055"/>
          </a:xfrm>
          <a:prstGeom prst="rect">
            <a:avLst/>
          </a:prstGeom>
          <a:noFill/>
        </p:spPr>
        <p:txBody>
          <a:bodyPr vert="horz" wrap="none" lIns="0" tIns="0" rIns="0" bIns="0" rtlCol="0" anchor="ctr" anchorCtr="0">
            <a:noAutofit/>
          </a:bodyPr>
          <a:lstStyle/>
          <a:p>
            <a:r>
              <a:rPr lang="en-GB" sz="1200" spc="-18">
                <a:solidFill>
                  <a:schemeClr val="lt1"/>
                </a:solidFill>
                <a:latin typeface="Calibri" panose="020F0502020204030204" pitchFamily="34" charset="0"/>
              </a:rPr>
              <a:t>Jun</a:t>
            </a:r>
          </a:p>
        </p:txBody>
      </p:sp>
      <p:sp>
        <p:nvSpPr>
          <p:cNvPr id="248" name="OTLSHAPE_TB_00000000000000000000000000000000_TimescaleInterval12">
            <a:extLst>
              <a:ext uri="{FF2B5EF4-FFF2-40B4-BE49-F238E27FC236}">
                <a16:creationId xmlns:a16="http://schemas.microsoft.com/office/drawing/2014/main" id="{E22C56D7-CC11-7B41-8F43-FEA2D98F5FA3}"/>
              </a:ext>
            </a:extLst>
          </p:cNvPr>
          <p:cNvSpPr txBox="1"/>
          <p:nvPr>
            <p:custDataLst>
              <p:tags r:id="rId26"/>
            </p:custDataLst>
          </p:nvPr>
        </p:nvSpPr>
        <p:spPr>
          <a:xfrm>
            <a:off x="10307242" y="2870041"/>
            <a:ext cx="158185" cy="186055"/>
          </a:xfrm>
          <a:prstGeom prst="rect">
            <a:avLst/>
          </a:prstGeom>
          <a:noFill/>
        </p:spPr>
        <p:txBody>
          <a:bodyPr vert="horz" wrap="none" lIns="0" tIns="0" rIns="0" bIns="0" rtlCol="0" anchor="ctr" anchorCtr="0">
            <a:noAutofit/>
          </a:bodyPr>
          <a:lstStyle/>
          <a:p>
            <a:r>
              <a:rPr lang="en-GB" sz="1200" spc="-20">
                <a:solidFill>
                  <a:schemeClr val="lt1"/>
                </a:solidFill>
                <a:latin typeface="Calibri" panose="020F0502020204030204" pitchFamily="34" charset="0"/>
              </a:rPr>
              <a:t>Jul</a:t>
            </a:r>
          </a:p>
        </p:txBody>
      </p:sp>
      <p:cxnSp>
        <p:nvCxnSpPr>
          <p:cNvPr id="249" name="OTLSHAPE_TB_00000000000000000000000000000000_Separator1">
            <a:extLst>
              <a:ext uri="{FF2B5EF4-FFF2-40B4-BE49-F238E27FC236}">
                <a16:creationId xmlns:a16="http://schemas.microsoft.com/office/drawing/2014/main" id="{0526951D-7EAD-2548-BCE3-EBD0CEAEB966}"/>
              </a:ext>
            </a:extLst>
          </p:cNvPr>
          <p:cNvCxnSpPr/>
          <p:nvPr>
            <p:custDataLst>
              <p:tags r:id="rId27"/>
            </p:custDataLst>
          </p:nvPr>
        </p:nvCxnSpPr>
        <p:spPr>
          <a:xfrm>
            <a:off x="1794144" y="2810669"/>
            <a:ext cx="0" cy="304800"/>
          </a:xfrm>
          <a:prstGeom prst="line">
            <a:avLst/>
          </a:prstGeom>
          <a:ln w="9525"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0" name="OTLSHAPE_TB_00000000000000000000000000000000_Separator2">
            <a:extLst>
              <a:ext uri="{FF2B5EF4-FFF2-40B4-BE49-F238E27FC236}">
                <a16:creationId xmlns:a16="http://schemas.microsoft.com/office/drawing/2014/main" id="{0468ED55-EB84-D64F-AAC1-E1840D187C56}"/>
              </a:ext>
            </a:extLst>
          </p:cNvPr>
          <p:cNvCxnSpPr/>
          <p:nvPr>
            <p:custDataLst>
              <p:tags r:id="rId28"/>
            </p:custDataLst>
          </p:nvPr>
        </p:nvCxnSpPr>
        <p:spPr>
          <a:xfrm>
            <a:off x="2627986" y="2810669"/>
            <a:ext cx="0" cy="304800"/>
          </a:xfrm>
          <a:prstGeom prst="line">
            <a:avLst/>
          </a:prstGeom>
          <a:ln w="9525"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1" name="OTLSHAPE_TB_00000000000000000000000000000000_Separator3">
            <a:extLst>
              <a:ext uri="{FF2B5EF4-FFF2-40B4-BE49-F238E27FC236}">
                <a16:creationId xmlns:a16="http://schemas.microsoft.com/office/drawing/2014/main" id="{A4330A6C-8166-9249-86B3-51BCB7FBA856}"/>
              </a:ext>
            </a:extLst>
          </p:cNvPr>
          <p:cNvCxnSpPr/>
          <p:nvPr>
            <p:custDataLst>
              <p:tags r:id="rId29"/>
            </p:custDataLst>
          </p:nvPr>
        </p:nvCxnSpPr>
        <p:spPr>
          <a:xfrm>
            <a:off x="3489623" y="2810669"/>
            <a:ext cx="0" cy="304800"/>
          </a:xfrm>
          <a:prstGeom prst="line">
            <a:avLst/>
          </a:prstGeom>
          <a:ln w="9525"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2" name="OTLSHAPE_TB_00000000000000000000000000000000_Separator4">
            <a:extLst>
              <a:ext uri="{FF2B5EF4-FFF2-40B4-BE49-F238E27FC236}">
                <a16:creationId xmlns:a16="http://schemas.microsoft.com/office/drawing/2014/main" id="{5A7A7836-34ED-2242-8BFF-C17C1A152DEC}"/>
              </a:ext>
            </a:extLst>
          </p:cNvPr>
          <p:cNvCxnSpPr/>
          <p:nvPr>
            <p:custDataLst>
              <p:tags r:id="rId30"/>
            </p:custDataLst>
          </p:nvPr>
        </p:nvCxnSpPr>
        <p:spPr>
          <a:xfrm>
            <a:off x="4323465" y="2810669"/>
            <a:ext cx="0" cy="304800"/>
          </a:xfrm>
          <a:prstGeom prst="line">
            <a:avLst/>
          </a:prstGeom>
          <a:ln w="9525"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3" name="OTLSHAPE_TB_00000000000000000000000000000000_Separator5">
            <a:extLst>
              <a:ext uri="{FF2B5EF4-FFF2-40B4-BE49-F238E27FC236}">
                <a16:creationId xmlns:a16="http://schemas.microsoft.com/office/drawing/2014/main" id="{7AC36847-0DD1-6C44-9073-048F9FCE02E6}"/>
              </a:ext>
            </a:extLst>
          </p:cNvPr>
          <p:cNvCxnSpPr/>
          <p:nvPr>
            <p:custDataLst>
              <p:tags r:id="rId31"/>
            </p:custDataLst>
          </p:nvPr>
        </p:nvCxnSpPr>
        <p:spPr>
          <a:xfrm>
            <a:off x="5185101" y="2810669"/>
            <a:ext cx="0" cy="304800"/>
          </a:xfrm>
          <a:prstGeom prst="line">
            <a:avLst/>
          </a:prstGeom>
          <a:ln w="9525"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4" name="OTLSHAPE_TB_00000000000000000000000000000000_Separator6">
            <a:extLst>
              <a:ext uri="{FF2B5EF4-FFF2-40B4-BE49-F238E27FC236}">
                <a16:creationId xmlns:a16="http://schemas.microsoft.com/office/drawing/2014/main" id="{254AC798-ACC7-D844-80B9-716A7E9109A3}"/>
              </a:ext>
            </a:extLst>
          </p:cNvPr>
          <p:cNvCxnSpPr/>
          <p:nvPr>
            <p:custDataLst>
              <p:tags r:id="rId32"/>
            </p:custDataLst>
          </p:nvPr>
        </p:nvCxnSpPr>
        <p:spPr>
          <a:xfrm>
            <a:off x="6046737" y="2810669"/>
            <a:ext cx="0" cy="304800"/>
          </a:xfrm>
          <a:prstGeom prst="line">
            <a:avLst/>
          </a:prstGeom>
          <a:ln w="9525"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5" name="OTLSHAPE_TB_00000000000000000000000000000000_Separator7">
            <a:extLst>
              <a:ext uri="{FF2B5EF4-FFF2-40B4-BE49-F238E27FC236}">
                <a16:creationId xmlns:a16="http://schemas.microsoft.com/office/drawing/2014/main" id="{B580CBE3-C486-3D4B-B03D-CB66E9647F86}"/>
              </a:ext>
            </a:extLst>
          </p:cNvPr>
          <p:cNvCxnSpPr/>
          <p:nvPr>
            <p:custDataLst>
              <p:tags r:id="rId33"/>
            </p:custDataLst>
          </p:nvPr>
        </p:nvCxnSpPr>
        <p:spPr>
          <a:xfrm>
            <a:off x="6852784" y="2810669"/>
            <a:ext cx="0" cy="304800"/>
          </a:xfrm>
          <a:prstGeom prst="line">
            <a:avLst/>
          </a:prstGeom>
          <a:ln w="9525"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6" name="OTLSHAPE_TB_00000000000000000000000000000000_Separator8">
            <a:extLst>
              <a:ext uri="{FF2B5EF4-FFF2-40B4-BE49-F238E27FC236}">
                <a16:creationId xmlns:a16="http://schemas.microsoft.com/office/drawing/2014/main" id="{1935A542-D05E-4945-8A13-20F86302A9BA}"/>
              </a:ext>
            </a:extLst>
          </p:cNvPr>
          <p:cNvCxnSpPr/>
          <p:nvPr>
            <p:custDataLst>
              <p:tags r:id="rId34"/>
            </p:custDataLst>
          </p:nvPr>
        </p:nvCxnSpPr>
        <p:spPr>
          <a:xfrm>
            <a:off x="7714421" y="2810669"/>
            <a:ext cx="0" cy="304800"/>
          </a:xfrm>
          <a:prstGeom prst="line">
            <a:avLst/>
          </a:prstGeom>
          <a:ln w="9525"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7" name="OTLSHAPE_TB_00000000000000000000000000000000_Separator9">
            <a:extLst>
              <a:ext uri="{FF2B5EF4-FFF2-40B4-BE49-F238E27FC236}">
                <a16:creationId xmlns:a16="http://schemas.microsoft.com/office/drawing/2014/main" id="{75F62707-B589-034E-865E-6FAAA2EAEE05}"/>
              </a:ext>
            </a:extLst>
          </p:cNvPr>
          <p:cNvCxnSpPr/>
          <p:nvPr>
            <p:custDataLst>
              <p:tags r:id="rId35"/>
            </p:custDataLst>
          </p:nvPr>
        </p:nvCxnSpPr>
        <p:spPr>
          <a:xfrm>
            <a:off x="8548263" y="2810669"/>
            <a:ext cx="0" cy="304800"/>
          </a:xfrm>
          <a:prstGeom prst="line">
            <a:avLst/>
          </a:prstGeom>
          <a:ln w="9525"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8" name="OTLSHAPE_TB_00000000000000000000000000000000_Separator10">
            <a:extLst>
              <a:ext uri="{FF2B5EF4-FFF2-40B4-BE49-F238E27FC236}">
                <a16:creationId xmlns:a16="http://schemas.microsoft.com/office/drawing/2014/main" id="{5FAB7B4C-43C4-104C-ACFA-A3DC340DA6F1}"/>
              </a:ext>
            </a:extLst>
          </p:cNvPr>
          <p:cNvCxnSpPr/>
          <p:nvPr>
            <p:custDataLst>
              <p:tags r:id="rId36"/>
            </p:custDataLst>
          </p:nvPr>
        </p:nvCxnSpPr>
        <p:spPr>
          <a:xfrm>
            <a:off x="9409900" y="2810669"/>
            <a:ext cx="0" cy="304800"/>
          </a:xfrm>
          <a:prstGeom prst="line">
            <a:avLst/>
          </a:prstGeom>
          <a:ln w="9525"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9" name="OTLSHAPE_TB_00000000000000000000000000000000_Separator11">
            <a:extLst>
              <a:ext uri="{FF2B5EF4-FFF2-40B4-BE49-F238E27FC236}">
                <a16:creationId xmlns:a16="http://schemas.microsoft.com/office/drawing/2014/main" id="{E43A41C6-2066-8844-B35F-860389171CAB}"/>
              </a:ext>
            </a:extLst>
          </p:cNvPr>
          <p:cNvCxnSpPr/>
          <p:nvPr>
            <p:custDataLst>
              <p:tags r:id="rId37"/>
            </p:custDataLst>
          </p:nvPr>
        </p:nvCxnSpPr>
        <p:spPr>
          <a:xfrm>
            <a:off x="10243741" y="2810669"/>
            <a:ext cx="0" cy="304800"/>
          </a:xfrm>
          <a:prstGeom prst="line">
            <a:avLst/>
          </a:prstGeom>
          <a:ln w="9525" cap="flat" cmpd="sng" algn="ctr">
            <a:solidFill>
              <a:schemeClr val="lt1">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60" name="OTLSHAPE_T_3bf529f223914ab194876ae9849eae1d_Shape">
            <a:extLst>
              <a:ext uri="{FF2B5EF4-FFF2-40B4-BE49-F238E27FC236}">
                <a16:creationId xmlns:a16="http://schemas.microsoft.com/office/drawing/2014/main" id="{8F970475-96C3-DA43-AC5A-2FDE5DEEC589}"/>
              </a:ext>
            </a:extLst>
          </p:cNvPr>
          <p:cNvSpPr/>
          <p:nvPr>
            <p:custDataLst>
              <p:tags r:id="rId38"/>
            </p:custDataLst>
          </p:nvPr>
        </p:nvSpPr>
        <p:spPr>
          <a:xfrm>
            <a:off x="1627377" y="3959200"/>
            <a:ext cx="1117600" cy="203200"/>
          </a:xfrm>
          <a:prstGeom prst="roundRect">
            <a:avLst>
              <a:gd name="adj" fmla="val 100000"/>
            </a:avLst>
          </a:prstGeom>
          <a:solidFill>
            <a:srgbClr val="0072BC"/>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OTLSHAPE_T_ee58ff926d46451f9d7369897bc47ac0_Shape">
            <a:extLst>
              <a:ext uri="{FF2B5EF4-FFF2-40B4-BE49-F238E27FC236}">
                <a16:creationId xmlns:a16="http://schemas.microsoft.com/office/drawing/2014/main" id="{BEF2EB0F-A8EE-544D-B77D-4643DDD2D977}"/>
              </a:ext>
            </a:extLst>
          </p:cNvPr>
          <p:cNvSpPr/>
          <p:nvPr>
            <p:custDataLst>
              <p:tags r:id="rId39"/>
            </p:custDataLst>
          </p:nvPr>
        </p:nvSpPr>
        <p:spPr>
          <a:xfrm>
            <a:off x="2794755" y="4225900"/>
            <a:ext cx="1701800" cy="203200"/>
          </a:xfrm>
          <a:prstGeom prst="roundRect">
            <a:avLst>
              <a:gd name="adj" fmla="val 100000"/>
            </a:avLst>
          </a:prstGeom>
          <a:solidFill>
            <a:srgbClr val="0072BC"/>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OTLSHAPE_T_9b5f6a55dbf3444f9e4cbf58e077be55_Shape">
            <a:extLst>
              <a:ext uri="{FF2B5EF4-FFF2-40B4-BE49-F238E27FC236}">
                <a16:creationId xmlns:a16="http://schemas.microsoft.com/office/drawing/2014/main" id="{F068594F-BBCE-FE4B-8B2C-A5EE4D815D6F}"/>
              </a:ext>
            </a:extLst>
          </p:cNvPr>
          <p:cNvSpPr/>
          <p:nvPr>
            <p:custDataLst>
              <p:tags r:id="rId40"/>
            </p:custDataLst>
          </p:nvPr>
        </p:nvSpPr>
        <p:spPr>
          <a:xfrm>
            <a:off x="6880580" y="4492600"/>
            <a:ext cx="1511300" cy="203200"/>
          </a:xfrm>
          <a:prstGeom prst="roundRect">
            <a:avLst>
              <a:gd name="adj" fmla="val 100000"/>
            </a:avLst>
          </a:prstGeom>
          <a:solidFill>
            <a:srgbClr val="0072BC"/>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OTLSHAPE_T_dd00e680cf194c26a5af19fcf5b83b80_Shape">
            <a:extLst>
              <a:ext uri="{FF2B5EF4-FFF2-40B4-BE49-F238E27FC236}">
                <a16:creationId xmlns:a16="http://schemas.microsoft.com/office/drawing/2014/main" id="{CBADF75A-2251-A94E-A0D4-F35A2305BFD5}"/>
              </a:ext>
            </a:extLst>
          </p:cNvPr>
          <p:cNvSpPr/>
          <p:nvPr>
            <p:custDataLst>
              <p:tags r:id="rId41"/>
            </p:custDataLst>
          </p:nvPr>
        </p:nvSpPr>
        <p:spPr>
          <a:xfrm>
            <a:off x="8631647" y="4759300"/>
            <a:ext cx="723900" cy="203200"/>
          </a:xfrm>
          <a:prstGeom prst="roundRect">
            <a:avLst>
              <a:gd name="adj" fmla="val 100000"/>
            </a:avLst>
          </a:prstGeom>
          <a:solidFill>
            <a:srgbClr val="0072BC"/>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OTLSHAPE_T_139d3ced17374a9fa2886385632ca3b7_Shape">
            <a:extLst>
              <a:ext uri="{FF2B5EF4-FFF2-40B4-BE49-F238E27FC236}">
                <a16:creationId xmlns:a16="http://schemas.microsoft.com/office/drawing/2014/main" id="{C889E523-356B-9F47-926A-7621D9A297CC}"/>
              </a:ext>
            </a:extLst>
          </p:cNvPr>
          <p:cNvSpPr/>
          <p:nvPr>
            <p:custDataLst>
              <p:tags r:id="rId42"/>
            </p:custDataLst>
          </p:nvPr>
        </p:nvSpPr>
        <p:spPr>
          <a:xfrm>
            <a:off x="9409900" y="5026000"/>
            <a:ext cx="1117600" cy="203200"/>
          </a:xfrm>
          <a:prstGeom prst="roundRect">
            <a:avLst>
              <a:gd name="adj" fmla="val 100000"/>
            </a:avLst>
          </a:prstGeom>
          <a:solidFill>
            <a:srgbClr val="0072BC"/>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OTLSHAPE_T_3bf529f223914ab194876ae9849eae1d_Title">
            <a:extLst>
              <a:ext uri="{FF2B5EF4-FFF2-40B4-BE49-F238E27FC236}">
                <a16:creationId xmlns:a16="http://schemas.microsoft.com/office/drawing/2014/main" id="{36966D97-67B0-3847-8327-D74AD3F71FA8}"/>
              </a:ext>
            </a:extLst>
          </p:cNvPr>
          <p:cNvSpPr txBox="1"/>
          <p:nvPr>
            <p:custDataLst>
              <p:tags r:id="rId43"/>
            </p:custDataLst>
          </p:nvPr>
        </p:nvSpPr>
        <p:spPr>
          <a:xfrm>
            <a:off x="751965" y="3975541"/>
            <a:ext cx="825500" cy="170519"/>
          </a:xfrm>
          <a:prstGeom prst="rect">
            <a:avLst/>
          </a:prstGeom>
          <a:noFill/>
        </p:spPr>
        <p:txBody>
          <a:bodyPr vert="horz" wrap="square" lIns="0" tIns="0" rIns="0" bIns="0" rtlCol="0" anchor="ctr" anchorCtr="0">
            <a:spAutoFit/>
          </a:bodyPr>
          <a:lstStyle/>
          <a:p>
            <a:pPr algn="r"/>
            <a:r>
              <a:rPr lang="en-GB" sz="1100" b="1" spc="-6">
                <a:solidFill>
                  <a:schemeClr val="dk1"/>
                </a:solidFill>
                <a:latin typeface="Calibri" panose="020F0502020204030204" pitchFamily="34" charset="0"/>
              </a:rPr>
              <a:t>RFQ Assembly</a:t>
            </a:r>
          </a:p>
        </p:txBody>
      </p:sp>
      <p:sp>
        <p:nvSpPr>
          <p:cNvPr id="266" name="OTLSHAPE_T_3bf529f223914ab194876ae9849eae1d_JoinedDate">
            <a:extLst>
              <a:ext uri="{FF2B5EF4-FFF2-40B4-BE49-F238E27FC236}">
                <a16:creationId xmlns:a16="http://schemas.microsoft.com/office/drawing/2014/main" id="{81F9FB86-DE08-7846-82C2-2B52205BBD75}"/>
              </a:ext>
            </a:extLst>
          </p:cNvPr>
          <p:cNvSpPr txBox="1"/>
          <p:nvPr>
            <p:custDataLst>
              <p:tags r:id="rId44"/>
            </p:custDataLst>
          </p:nvPr>
        </p:nvSpPr>
        <p:spPr>
          <a:xfrm>
            <a:off x="2789946" y="3983288"/>
            <a:ext cx="736600" cy="155025"/>
          </a:xfrm>
          <a:prstGeom prst="rect">
            <a:avLst/>
          </a:prstGeom>
          <a:noFill/>
        </p:spPr>
        <p:txBody>
          <a:bodyPr vert="horz" wrap="square" lIns="0" tIns="0" rIns="0" bIns="0" rtlCol="0" anchor="ctr" anchorCtr="0">
            <a:spAutoFit/>
          </a:bodyPr>
          <a:lstStyle/>
          <a:p>
            <a:r>
              <a:rPr lang="en-GB" sz="1000" spc="-4">
                <a:solidFill>
                  <a:schemeClr val="dk2"/>
                </a:solidFill>
                <a:latin typeface="Calibri" panose="020F0502020204030204" pitchFamily="34" charset="0"/>
              </a:rPr>
              <a:t>Aug 26 - Oct 4</a:t>
            </a:r>
          </a:p>
        </p:txBody>
      </p:sp>
      <p:sp>
        <p:nvSpPr>
          <p:cNvPr id="267" name="OTLSHAPE_T_3bf529f223914ab194876ae9849eae1d_Duration">
            <a:extLst>
              <a:ext uri="{FF2B5EF4-FFF2-40B4-BE49-F238E27FC236}">
                <a16:creationId xmlns:a16="http://schemas.microsoft.com/office/drawing/2014/main" id="{4CC0C437-E270-3A41-9E7F-E1B45E61EAD9}"/>
              </a:ext>
            </a:extLst>
          </p:cNvPr>
          <p:cNvSpPr txBox="1"/>
          <p:nvPr>
            <p:custDataLst>
              <p:tags r:id="rId45"/>
            </p:custDataLst>
          </p:nvPr>
        </p:nvSpPr>
        <p:spPr>
          <a:xfrm>
            <a:off x="2038206" y="3983288"/>
            <a:ext cx="292100" cy="155025"/>
          </a:xfrm>
          <a:prstGeom prst="rect">
            <a:avLst/>
          </a:prstGeom>
          <a:noFill/>
        </p:spPr>
        <p:txBody>
          <a:bodyPr vert="horz" wrap="square" lIns="0" tIns="0" rIns="0" bIns="0" rtlCol="0" anchor="ctr" anchorCtr="0">
            <a:spAutoFit/>
          </a:bodyPr>
          <a:lstStyle/>
          <a:p>
            <a:r>
              <a:rPr lang="en-GB" sz="1000" spc="-6">
                <a:solidFill>
                  <a:schemeClr val="accent2"/>
                </a:solidFill>
                <a:latin typeface="Calibri" panose="020F0502020204030204" pitchFamily="34" charset="0"/>
              </a:rPr>
              <a:t>6 wks</a:t>
            </a:r>
          </a:p>
        </p:txBody>
      </p:sp>
      <p:sp>
        <p:nvSpPr>
          <p:cNvPr id="268" name="OTLSHAPE_T_ee58ff926d46451f9d7369897bc47ac0_Title">
            <a:extLst>
              <a:ext uri="{FF2B5EF4-FFF2-40B4-BE49-F238E27FC236}">
                <a16:creationId xmlns:a16="http://schemas.microsoft.com/office/drawing/2014/main" id="{6619CE4F-D9F1-B147-A12B-6B5200C0C5C8}"/>
              </a:ext>
            </a:extLst>
          </p:cNvPr>
          <p:cNvSpPr txBox="1"/>
          <p:nvPr>
            <p:custDataLst>
              <p:tags r:id="rId46"/>
            </p:custDataLst>
          </p:nvPr>
        </p:nvSpPr>
        <p:spPr>
          <a:xfrm>
            <a:off x="1743576" y="4242241"/>
            <a:ext cx="1003300" cy="170519"/>
          </a:xfrm>
          <a:prstGeom prst="rect">
            <a:avLst/>
          </a:prstGeom>
          <a:noFill/>
        </p:spPr>
        <p:txBody>
          <a:bodyPr vert="horz" wrap="square" lIns="0" tIns="0" rIns="0" bIns="0" rtlCol="0" anchor="ctr" anchorCtr="0">
            <a:spAutoFit/>
          </a:bodyPr>
          <a:lstStyle/>
          <a:p>
            <a:pPr algn="r"/>
            <a:r>
              <a:rPr lang="en-GB" sz="1100" b="1" spc="-12">
                <a:solidFill>
                  <a:schemeClr val="dk1"/>
                </a:solidFill>
                <a:latin typeface="Calibri" panose="020F0502020204030204" pitchFamily="34" charset="0"/>
              </a:rPr>
              <a:t>RFQ Local Testing</a:t>
            </a:r>
          </a:p>
        </p:txBody>
      </p:sp>
      <p:sp>
        <p:nvSpPr>
          <p:cNvPr id="269" name="OTLSHAPE_T_ee58ff926d46451f9d7369897bc47ac0_JoinedDate">
            <a:extLst>
              <a:ext uri="{FF2B5EF4-FFF2-40B4-BE49-F238E27FC236}">
                <a16:creationId xmlns:a16="http://schemas.microsoft.com/office/drawing/2014/main" id="{3199C836-B5D6-A643-9037-DD6C3D78D742}"/>
              </a:ext>
            </a:extLst>
          </p:cNvPr>
          <p:cNvSpPr txBox="1"/>
          <p:nvPr>
            <p:custDataLst>
              <p:tags r:id="rId47"/>
            </p:custDataLst>
          </p:nvPr>
        </p:nvSpPr>
        <p:spPr>
          <a:xfrm>
            <a:off x="4541014" y="4249988"/>
            <a:ext cx="660400" cy="155025"/>
          </a:xfrm>
          <a:prstGeom prst="rect">
            <a:avLst/>
          </a:prstGeom>
          <a:noFill/>
        </p:spPr>
        <p:txBody>
          <a:bodyPr vert="horz" wrap="square" lIns="0" tIns="0" rIns="0" bIns="0" rtlCol="0" anchor="ctr" anchorCtr="0">
            <a:spAutoFit/>
          </a:bodyPr>
          <a:lstStyle/>
          <a:p>
            <a:r>
              <a:rPr lang="en-GB" sz="1000" spc="-4">
                <a:solidFill>
                  <a:schemeClr val="dk2"/>
                </a:solidFill>
                <a:latin typeface="Calibri" panose="020F0502020204030204" pitchFamily="34" charset="0"/>
              </a:rPr>
              <a:t>Oct 7 - Dec 6</a:t>
            </a:r>
          </a:p>
        </p:txBody>
      </p:sp>
      <p:sp>
        <p:nvSpPr>
          <p:cNvPr id="270" name="OTLSHAPE_T_ee58ff926d46451f9d7369897bc47ac0_Duration">
            <a:extLst>
              <a:ext uri="{FF2B5EF4-FFF2-40B4-BE49-F238E27FC236}">
                <a16:creationId xmlns:a16="http://schemas.microsoft.com/office/drawing/2014/main" id="{0E61B0A7-75C2-9B41-9050-064F9A5AE353}"/>
              </a:ext>
            </a:extLst>
          </p:cNvPr>
          <p:cNvSpPr txBox="1"/>
          <p:nvPr>
            <p:custDataLst>
              <p:tags r:id="rId48"/>
            </p:custDataLst>
          </p:nvPr>
        </p:nvSpPr>
        <p:spPr>
          <a:xfrm>
            <a:off x="3497429" y="4249988"/>
            <a:ext cx="292100" cy="155025"/>
          </a:xfrm>
          <a:prstGeom prst="rect">
            <a:avLst/>
          </a:prstGeom>
          <a:noFill/>
        </p:spPr>
        <p:txBody>
          <a:bodyPr vert="horz" wrap="square" lIns="0" tIns="0" rIns="0" bIns="0" rtlCol="0" anchor="ctr" anchorCtr="0">
            <a:spAutoFit/>
          </a:bodyPr>
          <a:lstStyle/>
          <a:p>
            <a:r>
              <a:rPr lang="en-GB" sz="1000" spc="-6">
                <a:solidFill>
                  <a:schemeClr val="accent2"/>
                </a:solidFill>
                <a:latin typeface="Calibri" panose="020F0502020204030204" pitchFamily="34" charset="0"/>
              </a:rPr>
              <a:t>9 wks</a:t>
            </a:r>
          </a:p>
        </p:txBody>
      </p:sp>
      <p:sp>
        <p:nvSpPr>
          <p:cNvPr id="271" name="OTLSHAPE_T_9b5f6a55dbf3444f9e4cbf58e077be55_Title">
            <a:extLst>
              <a:ext uri="{FF2B5EF4-FFF2-40B4-BE49-F238E27FC236}">
                <a16:creationId xmlns:a16="http://schemas.microsoft.com/office/drawing/2014/main" id="{8EEEBC05-371A-6640-B80C-0527CFD499CD}"/>
              </a:ext>
            </a:extLst>
          </p:cNvPr>
          <p:cNvSpPr txBox="1"/>
          <p:nvPr>
            <p:custDataLst>
              <p:tags r:id="rId49"/>
            </p:custDataLst>
          </p:nvPr>
        </p:nvSpPr>
        <p:spPr>
          <a:xfrm>
            <a:off x="5523966" y="4508941"/>
            <a:ext cx="1308100" cy="170519"/>
          </a:xfrm>
          <a:prstGeom prst="rect">
            <a:avLst/>
          </a:prstGeom>
          <a:noFill/>
        </p:spPr>
        <p:txBody>
          <a:bodyPr vert="horz" wrap="square" lIns="0" tIns="0" rIns="0" bIns="0" rtlCol="0" anchor="ctr" anchorCtr="0">
            <a:spAutoFit/>
          </a:bodyPr>
          <a:lstStyle/>
          <a:p>
            <a:r>
              <a:rPr lang="en-GB" sz="1100" b="1" spc="-12">
                <a:solidFill>
                  <a:schemeClr val="dk1"/>
                </a:solidFill>
                <a:latin typeface="Calibri" panose="020F0502020204030204" pitchFamily="34" charset="0"/>
              </a:rPr>
              <a:t>RFQ Integrated Testing</a:t>
            </a:r>
          </a:p>
        </p:txBody>
      </p:sp>
      <p:sp>
        <p:nvSpPr>
          <p:cNvPr id="272" name="OTLSHAPE_T_9b5f6a55dbf3444f9e4cbf58e077be55_JoinedDate">
            <a:extLst>
              <a:ext uri="{FF2B5EF4-FFF2-40B4-BE49-F238E27FC236}">
                <a16:creationId xmlns:a16="http://schemas.microsoft.com/office/drawing/2014/main" id="{565E9C71-6363-9D48-BFBF-BA00C20F50A8}"/>
              </a:ext>
            </a:extLst>
          </p:cNvPr>
          <p:cNvSpPr txBox="1"/>
          <p:nvPr>
            <p:custDataLst>
              <p:tags r:id="rId50"/>
            </p:custDataLst>
          </p:nvPr>
        </p:nvSpPr>
        <p:spPr>
          <a:xfrm>
            <a:off x="8432276" y="4516688"/>
            <a:ext cx="749300" cy="155025"/>
          </a:xfrm>
          <a:prstGeom prst="rect">
            <a:avLst/>
          </a:prstGeom>
          <a:noFill/>
        </p:spPr>
        <p:txBody>
          <a:bodyPr vert="horz" wrap="square" lIns="0" tIns="0" rIns="0" bIns="0" rtlCol="0" anchor="ctr" anchorCtr="0">
            <a:spAutoFit/>
          </a:bodyPr>
          <a:lstStyle/>
          <a:p>
            <a:r>
              <a:rPr lang="en-GB" sz="1000" spc="-2">
                <a:solidFill>
                  <a:schemeClr val="dk2"/>
                </a:solidFill>
                <a:latin typeface="Calibri" panose="020F0502020204030204" pitchFamily="34" charset="0"/>
              </a:rPr>
              <a:t>Mar 2 - Apr 24</a:t>
            </a:r>
          </a:p>
        </p:txBody>
      </p:sp>
      <p:sp>
        <p:nvSpPr>
          <p:cNvPr id="273" name="OTLSHAPE_T_9b5f6a55dbf3444f9e4cbf58e077be55_Duration">
            <a:extLst>
              <a:ext uri="{FF2B5EF4-FFF2-40B4-BE49-F238E27FC236}">
                <a16:creationId xmlns:a16="http://schemas.microsoft.com/office/drawing/2014/main" id="{B3D7CA3E-D589-374D-BFDE-59CFC6E23D9B}"/>
              </a:ext>
            </a:extLst>
          </p:cNvPr>
          <p:cNvSpPr txBox="1"/>
          <p:nvPr>
            <p:custDataLst>
              <p:tags r:id="rId51"/>
            </p:custDataLst>
          </p:nvPr>
        </p:nvSpPr>
        <p:spPr>
          <a:xfrm>
            <a:off x="7485972" y="4516688"/>
            <a:ext cx="292100" cy="155025"/>
          </a:xfrm>
          <a:prstGeom prst="rect">
            <a:avLst/>
          </a:prstGeom>
          <a:noFill/>
        </p:spPr>
        <p:txBody>
          <a:bodyPr vert="horz" wrap="square" lIns="0" tIns="0" rIns="0" bIns="0" rtlCol="0" anchor="ctr" anchorCtr="0">
            <a:spAutoFit/>
          </a:bodyPr>
          <a:lstStyle/>
          <a:p>
            <a:r>
              <a:rPr lang="en-GB" sz="1000" spc="-6">
                <a:solidFill>
                  <a:schemeClr val="accent2"/>
                </a:solidFill>
                <a:latin typeface="Calibri" panose="020F0502020204030204" pitchFamily="34" charset="0"/>
              </a:rPr>
              <a:t>8 wks</a:t>
            </a:r>
          </a:p>
        </p:txBody>
      </p:sp>
      <p:sp>
        <p:nvSpPr>
          <p:cNvPr id="274" name="OTLSHAPE_T_dd00e680cf194c26a5af19fcf5b83b80_Title">
            <a:extLst>
              <a:ext uri="{FF2B5EF4-FFF2-40B4-BE49-F238E27FC236}">
                <a16:creationId xmlns:a16="http://schemas.microsoft.com/office/drawing/2014/main" id="{D83AEF57-96F2-CB4E-B792-2763C68A4326}"/>
              </a:ext>
            </a:extLst>
          </p:cNvPr>
          <p:cNvSpPr txBox="1"/>
          <p:nvPr>
            <p:custDataLst>
              <p:tags r:id="rId52"/>
            </p:custDataLst>
          </p:nvPr>
        </p:nvSpPr>
        <p:spPr>
          <a:xfrm>
            <a:off x="7755940" y="4775641"/>
            <a:ext cx="825500" cy="170519"/>
          </a:xfrm>
          <a:prstGeom prst="rect">
            <a:avLst/>
          </a:prstGeom>
          <a:noFill/>
        </p:spPr>
        <p:txBody>
          <a:bodyPr vert="horz" wrap="square" lIns="0" tIns="0" rIns="0" bIns="0" rtlCol="0" anchor="ctr" anchorCtr="0">
            <a:spAutoFit/>
          </a:bodyPr>
          <a:lstStyle/>
          <a:p>
            <a:pPr algn="r"/>
            <a:r>
              <a:rPr lang="en-GB" sz="1100" b="1" spc="-10">
                <a:solidFill>
                  <a:schemeClr val="dk1"/>
                </a:solidFill>
                <a:latin typeface="Calibri" panose="020F0502020204030204" pitchFamily="34" charset="0"/>
              </a:rPr>
              <a:t>PSS Validation</a:t>
            </a:r>
          </a:p>
        </p:txBody>
      </p:sp>
      <p:sp>
        <p:nvSpPr>
          <p:cNvPr id="275" name="OTLSHAPE_T_dd00e680cf194c26a5af19fcf5b83b80_JoinedDate">
            <a:extLst>
              <a:ext uri="{FF2B5EF4-FFF2-40B4-BE49-F238E27FC236}">
                <a16:creationId xmlns:a16="http://schemas.microsoft.com/office/drawing/2014/main" id="{A65A47D7-2B72-4E41-88AF-9683B42A2D19}"/>
              </a:ext>
            </a:extLst>
          </p:cNvPr>
          <p:cNvSpPr txBox="1"/>
          <p:nvPr>
            <p:custDataLst>
              <p:tags r:id="rId53"/>
            </p:custDataLst>
          </p:nvPr>
        </p:nvSpPr>
        <p:spPr>
          <a:xfrm>
            <a:off x="9405091" y="4783388"/>
            <a:ext cx="800100" cy="155025"/>
          </a:xfrm>
          <a:prstGeom prst="rect">
            <a:avLst/>
          </a:prstGeom>
          <a:noFill/>
        </p:spPr>
        <p:txBody>
          <a:bodyPr vert="horz" wrap="square" lIns="0" tIns="0" rIns="0" bIns="0" rtlCol="0" anchor="ctr" anchorCtr="0">
            <a:spAutoFit/>
          </a:bodyPr>
          <a:lstStyle/>
          <a:p>
            <a:r>
              <a:rPr lang="en-GB" sz="1000" spc="-4">
                <a:solidFill>
                  <a:schemeClr val="dk2"/>
                </a:solidFill>
                <a:latin typeface="Calibri" panose="020F0502020204030204" pitchFamily="34" charset="0"/>
              </a:rPr>
              <a:t>May 4 - May 29</a:t>
            </a:r>
          </a:p>
        </p:txBody>
      </p:sp>
      <p:sp>
        <p:nvSpPr>
          <p:cNvPr id="276" name="OTLSHAPE_T_dd00e680cf194c26a5af19fcf5b83b80_Duration">
            <a:extLst>
              <a:ext uri="{FF2B5EF4-FFF2-40B4-BE49-F238E27FC236}">
                <a16:creationId xmlns:a16="http://schemas.microsoft.com/office/drawing/2014/main" id="{62F6BF43-0411-0E41-9FBF-982BD772AFC5}"/>
              </a:ext>
            </a:extLst>
          </p:cNvPr>
          <p:cNvSpPr txBox="1"/>
          <p:nvPr>
            <p:custDataLst>
              <p:tags r:id="rId54"/>
            </p:custDataLst>
          </p:nvPr>
        </p:nvSpPr>
        <p:spPr>
          <a:xfrm>
            <a:off x="8847914" y="4783388"/>
            <a:ext cx="292100" cy="155025"/>
          </a:xfrm>
          <a:prstGeom prst="rect">
            <a:avLst/>
          </a:prstGeom>
          <a:noFill/>
        </p:spPr>
        <p:txBody>
          <a:bodyPr vert="horz" wrap="square" lIns="0" tIns="0" rIns="0" bIns="0" rtlCol="0" anchor="ctr" anchorCtr="0">
            <a:spAutoFit/>
          </a:bodyPr>
          <a:lstStyle/>
          <a:p>
            <a:r>
              <a:rPr lang="en-GB" sz="1000" spc="-6">
                <a:solidFill>
                  <a:schemeClr val="accent2"/>
                </a:solidFill>
                <a:latin typeface="Calibri" panose="020F0502020204030204" pitchFamily="34" charset="0"/>
              </a:rPr>
              <a:t>4 wks</a:t>
            </a:r>
          </a:p>
        </p:txBody>
      </p:sp>
      <p:sp>
        <p:nvSpPr>
          <p:cNvPr id="277" name="OTLSHAPE_T_139d3ced17374a9fa2886385632ca3b7_Title">
            <a:extLst>
              <a:ext uri="{FF2B5EF4-FFF2-40B4-BE49-F238E27FC236}">
                <a16:creationId xmlns:a16="http://schemas.microsoft.com/office/drawing/2014/main" id="{191F230C-CDF4-0945-8FA9-8F52BF7D2423}"/>
              </a:ext>
            </a:extLst>
          </p:cNvPr>
          <p:cNvSpPr txBox="1"/>
          <p:nvPr>
            <p:custDataLst>
              <p:tags r:id="rId55"/>
            </p:custDataLst>
          </p:nvPr>
        </p:nvSpPr>
        <p:spPr>
          <a:xfrm>
            <a:off x="8174909" y="5042341"/>
            <a:ext cx="1193800" cy="170519"/>
          </a:xfrm>
          <a:prstGeom prst="rect">
            <a:avLst/>
          </a:prstGeom>
          <a:noFill/>
        </p:spPr>
        <p:txBody>
          <a:bodyPr vert="horz" wrap="square" lIns="0" tIns="0" rIns="0" bIns="0" rtlCol="0" anchor="ctr" anchorCtr="0">
            <a:spAutoFit/>
          </a:bodyPr>
          <a:lstStyle/>
          <a:p>
            <a:pPr algn="r"/>
            <a:r>
              <a:rPr lang="en-GB" sz="1100" b="1" spc="-4">
                <a:solidFill>
                  <a:schemeClr val="dk1"/>
                </a:solidFill>
                <a:latin typeface="Calibri" panose="020F0502020204030204" pitchFamily="34" charset="0"/>
              </a:rPr>
              <a:t>RFQ RF Conditioning</a:t>
            </a:r>
          </a:p>
        </p:txBody>
      </p:sp>
      <p:sp>
        <p:nvSpPr>
          <p:cNvPr id="278" name="OTLSHAPE_T_139d3ced17374a9fa2886385632ca3b7_JoinedDate">
            <a:extLst>
              <a:ext uri="{FF2B5EF4-FFF2-40B4-BE49-F238E27FC236}">
                <a16:creationId xmlns:a16="http://schemas.microsoft.com/office/drawing/2014/main" id="{16BCDCB8-BFBA-D244-AC8D-818F717E7EA9}"/>
              </a:ext>
            </a:extLst>
          </p:cNvPr>
          <p:cNvSpPr txBox="1"/>
          <p:nvPr>
            <p:custDataLst>
              <p:tags r:id="rId56"/>
            </p:custDataLst>
          </p:nvPr>
        </p:nvSpPr>
        <p:spPr>
          <a:xfrm>
            <a:off x="10572470" y="5050088"/>
            <a:ext cx="660400" cy="155025"/>
          </a:xfrm>
          <a:prstGeom prst="rect">
            <a:avLst/>
          </a:prstGeom>
          <a:noFill/>
        </p:spPr>
        <p:txBody>
          <a:bodyPr vert="horz" wrap="square" lIns="0" tIns="0" rIns="0" bIns="0" rtlCol="0" anchor="ctr" anchorCtr="0">
            <a:spAutoFit/>
          </a:bodyPr>
          <a:lstStyle/>
          <a:p>
            <a:r>
              <a:rPr lang="en-GB" sz="1000" spc="-4">
                <a:solidFill>
                  <a:schemeClr val="dk2"/>
                </a:solidFill>
                <a:latin typeface="Calibri" panose="020F0502020204030204" pitchFamily="34" charset="0"/>
              </a:rPr>
              <a:t>Jun 1 - Jul 10</a:t>
            </a:r>
          </a:p>
        </p:txBody>
      </p:sp>
      <p:sp>
        <p:nvSpPr>
          <p:cNvPr id="279" name="OTLSHAPE_T_139d3ced17374a9fa2886385632ca3b7_Duration">
            <a:extLst>
              <a:ext uri="{FF2B5EF4-FFF2-40B4-BE49-F238E27FC236}">
                <a16:creationId xmlns:a16="http://schemas.microsoft.com/office/drawing/2014/main" id="{FF8ACE94-1FAA-1842-8D73-720808ACB827}"/>
              </a:ext>
            </a:extLst>
          </p:cNvPr>
          <p:cNvSpPr txBox="1"/>
          <p:nvPr>
            <p:custDataLst>
              <p:tags r:id="rId57"/>
            </p:custDataLst>
          </p:nvPr>
        </p:nvSpPr>
        <p:spPr>
          <a:xfrm>
            <a:off x="9820730" y="5050088"/>
            <a:ext cx="292100" cy="155025"/>
          </a:xfrm>
          <a:prstGeom prst="rect">
            <a:avLst/>
          </a:prstGeom>
          <a:noFill/>
        </p:spPr>
        <p:txBody>
          <a:bodyPr vert="horz" wrap="square" lIns="0" tIns="0" rIns="0" bIns="0" rtlCol="0" anchor="ctr" anchorCtr="0">
            <a:spAutoFit/>
          </a:bodyPr>
          <a:lstStyle/>
          <a:p>
            <a:r>
              <a:rPr lang="en-GB" sz="1000" spc="-6">
                <a:solidFill>
                  <a:schemeClr val="accent2"/>
                </a:solidFill>
                <a:latin typeface="Calibri" panose="020F0502020204030204" pitchFamily="34" charset="0"/>
              </a:rPr>
              <a:t>6 wks</a:t>
            </a:r>
          </a:p>
        </p:txBody>
      </p:sp>
      <p:sp>
        <p:nvSpPr>
          <p:cNvPr id="280" name="OTLSHAPE_M_1c14b780a6674eb8b54976c6999e7d5f_Shape">
            <a:extLst>
              <a:ext uri="{FF2B5EF4-FFF2-40B4-BE49-F238E27FC236}">
                <a16:creationId xmlns:a16="http://schemas.microsoft.com/office/drawing/2014/main" id="{324CDCAB-D96A-BE4D-BB3E-3ACBD02DF6A3}"/>
              </a:ext>
            </a:extLst>
          </p:cNvPr>
          <p:cNvSpPr/>
          <p:nvPr>
            <p:custDataLst>
              <p:tags r:id="rId58"/>
            </p:custDataLst>
          </p:nvPr>
        </p:nvSpPr>
        <p:spPr>
          <a:xfrm rot="16200000">
            <a:off x="6940105" y="2129441"/>
            <a:ext cx="165100" cy="165100"/>
          </a:xfrm>
          <a:prstGeom prst="flowChartMerge">
            <a:avLst/>
          </a:prstGeom>
          <a:solidFill>
            <a:srgbClr val="0072BC"/>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OTLSHAPE_M_bd349b768def443e870a6a65fbd14717_Shape">
            <a:extLst>
              <a:ext uri="{FF2B5EF4-FFF2-40B4-BE49-F238E27FC236}">
                <a16:creationId xmlns:a16="http://schemas.microsoft.com/office/drawing/2014/main" id="{1413AD47-D401-F24B-B0CC-10E14ABE6BC3}"/>
              </a:ext>
            </a:extLst>
          </p:cNvPr>
          <p:cNvSpPr/>
          <p:nvPr>
            <p:custDataLst>
              <p:tags r:id="rId59"/>
            </p:custDataLst>
          </p:nvPr>
        </p:nvSpPr>
        <p:spPr>
          <a:xfrm rot="16200000">
            <a:off x="6161853" y="1844622"/>
            <a:ext cx="165100" cy="165100"/>
          </a:xfrm>
          <a:prstGeom prst="flowChartMerge">
            <a:avLst/>
          </a:prstGeom>
          <a:solidFill>
            <a:srgbClr val="0072BC"/>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OTLSHAPE_M_84efbbcd5de040bf85bfdf2f9ba3b195_Shape">
            <a:extLst>
              <a:ext uri="{FF2B5EF4-FFF2-40B4-BE49-F238E27FC236}">
                <a16:creationId xmlns:a16="http://schemas.microsoft.com/office/drawing/2014/main" id="{E5F6707B-578C-4744-8EDC-52324BDE2024}"/>
              </a:ext>
            </a:extLst>
          </p:cNvPr>
          <p:cNvSpPr/>
          <p:nvPr>
            <p:custDataLst>
              <p:tags r:id="rId60"/>
            </p:custDataLst>
          </p:nvPr>
        </p:nvSpPr>
        <p:spPr>
          <a:xfrm rot="16200000">
            <a:off x="9386041" y="2414260"/>
            <a:ext cx="165100" cy="165100"/>
          </a:xfrm>
          <a:prstGeom prst="flowChartMerge">
            <a:avLst/>
          </a:prstGeom>
          <a:solidFill>
            <a:srgbClr val="0072BC"/>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OTLSHAPE_M_81a5a5b8e7d14c08b6ab5cf0fe37ffee_Shape">
            <a:extLst>
              <a:ext uri="{FF2B5EF4-FFF2-40B4-BE49-F238E27FC236}">
                <a16:creationId xmlns:a16="http://schemas.microsoft.com/office/drawing/2014/main" id="{1D506F11-9F25-5F47-BB9F-52AF45E909E7}"/>
              </a:ext>
            </a:extLst>
          </p:cNvPr>
          <p:cNvSpPr/>
          <p:nvPr>
            <p:custDataLst>
              <p:tags r:id="rId61"/>
            </p:custDataLst>
          </p:nvPr>
        </p:nvSpPr>
        <p:spPr>
          <a:xfrm rot="16200000">
            <a:off x="7718357" y="2414260"/>
            <a:ext cx="165100" cy="165100"/>
          </a:xfrm>
          <a:prstGeom prst="flowChartMerge">
            <a:avLst/>
          </a:prstGeom>
          <a:solidFill>
            <a:srgbClr val="0072BC"/>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OTLSHAPE_M_218653954fbb40c7abd0eaf21edfc9d7_Shape">
            <a:extLst>
              <a:ext uri="{FF2B5EF4-FFF2-40B4-BE49-F238E27FC236}">
                <a16:creationId xmlns:a16="http://schemas.microsoft.com/office/drawing/2014/main" id="{3A131203-0910-9D4A-9309-AA4E13326D29}"/>
              </a:ext>
            </a:extLst>
          </p:cNvPr>
          <p:cNvSpPr/>
          <p:nvPr>
            <p:custDataLst>
              <p:tags r:id="rId62"/>
            </p:custDataLst>
          </p:nvPr>
        </p:nvSpPr>
        <p:spPr>
          <a:xfrm rot="16200000">
            <a:off x="9386041" y="1684574"/>
            <a:ext cx="165100" cy="165100"/>
          </a:xfrm>
          <a:prstGeom prst="flowChartMerge">
            <a:avLst/>
          </a:prstGeom>
          <a:solidFill>
            <a:srgbClr val="0072BC"/>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OTLSHAPE_M_9a9c57cc06d044459559647841df99a6_Shape">
            <a:extLst>
              <a:ext uri="{FF2B5EF4-FFF2-40B4-BE49-F238E27FC236}">
                <a16:creationId xmlns:a16="http://schemas.microsoft.com/office/drawing/2014/main" id="{4ED121E8-DE3D-BF42-B377-88E09ABF8F5F}"/>
              </a:ext>
            </a:extLst>
          </p:cNvPr>
          <p:cNvSpPr/>
          <p:nvPr>
            <p:custDataLst>
              <p:tags r:id="rId63"/>
            </p:custDataLst>
          </p:nvPr>
        </p:nvSpPr>
        <p:spPr>
          <a:xfrm rot="5400000">
            <a:off x="6711505" y="3346779"/>
            <a:ext cx="165100" cy="165100"/>
          </a:xfrm>
          <a:prstGeom prst="flowChartMerge">
            <a:avLst/>
          </a:prstGeom>
          <a:solidFill>
            <a:srgbClr val="0072BC"/>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OTLSHAPE_M_b93b1bafd0ca4a4993e315526809cd3b_Shape">
            <a:extLst>
              <a:ext uri="{FF2B5EF4-FFF2-40B4-BE49-F238E27FC236}">
                <a16:creationId xmlns:a16="http://schemas.microsoft.com/office/drawing/2014/main" id="{C114B439-DB90-BE48-9BA4-1F8D1AB36D51}"/>
              </a:ext>
            </a:extLst>
          </p:cNvPr>
          <p:cNvSpPr/>
          <p:nvPr>
            <p:custDataLst>
              <p:tags r:id="rId64"/>
            </p:custDataLst>
          </p:nvPr>
        </p:nvSpPr>
        <p:spPr>
          <a:xfrm rot="5400000">
            <a:off x="9157441" y="3477531"/>
            <a:ext cx="165100" cy="165100"/>
          </a:xfrm>
          <a:prstGeom prst="flowChartMerge">
            <a:avLst/>
          </a:prstGeom>
          <a:solidFill>
            <a:srgbClr val="0072BC"/>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OTLSHAPE_M_4c1d148524884d2b93210b6838a3cbc8_Shape">
            <a:extLst>
              <a:ext uri="{FF2B5EF4-FFF2-40B4-BE49-F238E27FC236}">
                <a16:creationId xmlns:a16="http://schemas.microsoft.com/office/drawing/2014/main" id="{D117ACAA-99B3-A245-AA55-F9B35E41FE40}"/>
              </a:ext>
            </a:extLst>
          </p:cNvPr>
          <p:cNvSpPr/>
          <p:nvPr>
            <p:custDataLst>
              <p:tags r:id="rId65"/>
            </p:custDataLst>
          </p:nvPr>
        </p:nvSpPr>
        <p:spPr>
          <a:xfrm rot="5400000">
            <a:off x="9935693" y="3346779"/>
            <a:ext cx="165100" cy="165100"/>
          </a:xfrm>
          <a:prstGeom prst="flowChartMerge">
            <a:avLst/>
          </a:prstGeom>
          <a:solidFill>
            <a:srgbClr val="0072BC"/>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OTLSHAPE_M_1c14b780a6674eb8b54976c6999e7d5f_Title">
            <a:extLst>
              <a:ext uri="{FF2B5EF4-FFF2-40B4-BE49-F238E27FC236}">
                <a16:creationId xmlns:a16="http://schemas.microsoft.com/office/drawing/2014/main" id="{F68C4168-CC67-E543-A7E0-289F8C106930}"/>
              </a:ext>
            </a:extLst>
          </p:cNvPr>
          <p:cNvSpPr txBox="1"/>
          <p:nvPr>
            <p:custDataLst>
              <p:tags r:id="rId66"/>
            </p:custDataLst>
          </p:nvPr>
        </p:nvSpPr>
        <p:spPr>
          <a:xfrm>
            <a:off x="7136955" y="2101332"/>
            <a:ext cx="1193800" cy="170519"/>
          </a:xfrm>
          <a:prstGeom prst="rect">
            <a:avLst/>
          </a:prstGeom>
          <a:noFill/>
        </p:spPr>
        <p:txBody>
          <a:bodyPr vert="horz" wrap="square" lIns="0" tIns="0" rIns="0" bIns="0" rtlCol="0" anchor="ctr" anchorCtr="0">
            <a:spAutoFit/>
          </a:bodyPr>
          <a:lstStyle/>
          <a:p>
            <a:pPr algn="ctr"/>
            <a:r>
              <a:rPr lang="en-GB" sz="1100" b="1" spc="-6">
                <a:solidFill>
                  <a:schemeClr val="dk1"/>
                </a:solidFill>
                <a:latin typeface="Calibri" panose="020F0502020204030204" pitchFamily="34" charset="0"/>
              </a:rPr>
              <a:t>Infrastructure Ready</a:t>
            </a:r>
          </a:p>
        </p:txBody>
      </p:sp>
      <p:sp>
        <p:nvSpPr>
          <p:cNvPr id="289" name="OTLSHAPE_M_bd349b768def443e870a6a65fbd14717_Title">
            <a:extLst>
              <a:ext uri="{FF2B5EF4-FFF2-40B4-BE49-F238E27FC236}">
                <a16:creationId xmlns:a16="http://schemas.microsoft.com/office/drawing/2014/main" id="{9A681D81-69E3-384E-9D70-F20952FD3DC3}"/>
              </a:ext>
            </a:extLst>
          </p:cNvPr>
          <p:cNvSpPr txBox="1"/>
          <p:nvPr>
            <p:custDataLst>
              <p:tags r:id="rId67"/>
            </p:custDataLst>
          </p:nvPr>
        </p:nvSpPr>
        <p:spPr>
          <a:xfrm>
            <a:off x="6358703" y="1816513"/>
            <a:ext cx="1905000" cy="170519"/>
          </a:xfrm>
          <a:prstGeom prst="rect">
            <a:avLst/>
          </a:prstGeom>
          <a:noFill/>
        </p:spPr>
        <p:txBody>
          <a:bodyPr vert="horz" wrap="square" lIns="0" tIns="0" rIns="0" bIns="0" rtlCol="0" anchor="ctr" anchorCtr="0">
            <a:spAutoFit/>
          </a:bodyPr>
          <a:lstStyle/>
          <a:p>
            <a:pPr algn="ctr"/>
            <a:r>
              <a:rPr lang="en-GB" sz="1100" b="1" spc="-10">
                <a:solidFill>
                  <a:schemeClr val="dk1"/>
                </a:solidFill>
                <a:latin typeface="Calibri" panose="020F0502020204030204" pitchFamily="34" charset="0"/>
              </a:rPr>
              <a:t>RFQ Ready for Integrated Testing</a:t>
            </a:r>
          </a:p>
        </p:txBody>
      </p:sp>
      <p:sp>
        <p:nvSpPr>
          <p:cNvPr id="290" name="OTLSHAPE_M_84efbbcd5de040bf85bfdf2f9ba3b195_Title">
            <a:extLst>
              <a:ext uri="{FF2B5EF4-FFF2-40B4-BE49-F238E27FC236}">
                <a16:creationId xmlns:a16="http://schemas.microsoft.com/office/drawing/2014/main" id="{0C3CA878-8575-8048-95A7-030B801BB92B}"/>
              </a:ext>
            </a:extLst>
          </p:cNvPr>
          <p:cNvSpPr txBox="1"/>
          <p:nvPr>
            <p:custDataLst>
              <p:tags r:id="rId68"/>
            </p:custDataLst>
          </p:nvPr>
        </p:nvSpPr>
        <p:spPr>
          <a:xfrm>
            <a:off x="9582891" y="2386150"/>
            <a:ext cx="1257300" cy="170519"/>
          </a:xfrm>
          <a:prstGeom prst="rect">
            <a:avLst/>
          </a:prstGeom>
          <a:noFill/>
        </p:spPr>
        <p:txBody>
          <a:bodyPr vert="horz" wrap="square" lIns="0" tIns="0" rIns="0" bIns="0" rtlCol="0" anchor="ctr" anchorCtr="0">
            <a:spAutoFit/>
          </a:bodyPr>
          <a:lstStyle/>
          <a:p>
            <a:pPr algn="ctr"/>
            <a:r>
              <a:rPr lang="en-GB" sz="1100" b="1" spc="-8">
                <a:solidFill>
                  <a:schemeClr val="dk1"/>
                </a:solidFill>
                <a:latin typeface="Calibri" panose="020F0502020204030204" pitchFamily="34" charset="0"/>
              </a:rPr>
              <a:t>RFQ RF System Ready</a:t>
            </a:r>
          </a:p>
        </p:txBody>
      </p:sp>
      <p:sp>
        <p:nvSpPr>
          <p:cNvPr id="291" name="OTLSHAPE_M_81a5a5b8e7d14c08b6ab5cf0fe37ffee_Title">
            <a:extLst>
              <a:ext uri="{FF2B5EF4-FFF2-40B4-BE49-F238E27FC236}">
                <a16:creationId xmlns:a16="http://schemas.microsoft.com/office/drawing/2014/main" id="{2F6805BC-9D32-B849-AC82-4A7CB3F38739}"/>
              </a:ext>
            </a:extLst>
          </p:cNvPr>
          <p:cNvSpPr txBox="1"/>
          <p:nvPr>
            <p:custDataLst>
              <p:tags r:id="rId69"/>
            </p:custDataLst>
          </p:nvPr>
        </p:nvSpPr>
        <p:spPr>
          <a:xfrm>
            <a:off x="7915207" y="2386150"/>
            <a:ext cx="990600" cy="170519"/>
          </a:xfrm>
          <a:prstGeom prst="rect">
            <a:avLst/>
          </a:prstGeom>
          <a:noFill/>
        </p:spPr>
        <p:txBody>
          <a:bodyPr vert="horz" wrap="square" lIns="0" tIns="0" rIns="0" bIns="0" rtlCol="0" anchor="ctr" anchorCtr="0">
            <a:spAutoFit/>
          </a:bodyPr>
          <a:lstStyle/>
          <a:p>
            <a:pPr algn="ctr"/>
            <a:r>
              <a:rPr lang="en-GB" sz="1100" b="1" spc="-6">
                <a:solidFill>
                  <a:schemeClr val="dk1"/>
                </a:solidFill>
                <a:latin typeface="Calibri" panose="020F0502020204030204" pitchFamily="34" charset="0"/>
              </a:rPr>
              <a:t>Licence Available</a:t>
            </a:r>
          </a:p>
        </p:txBody>
      </p:sp>
      <p:sp>
        <p:nvSpPr>
          <p:cNvPr id="292" name="OTLSHAPE_M_218653954fbb40c7abd0eaf21edfc9d7_Title">
            <a:extLst>
              <a:ext uri="{FF2B5EF4-FFF2-40B4-BE49-F238E27FC236}">
                <a16:creationId xmlns:a16="http://schemas.microsoft.com/office/drawing/2014/main" id="{25AB48BA-BB98-BD4D-A590-6218931B9CA9}"/>
              </a:ext>
            </a:extLst>
          </p:cNvPr>
          <p:cNvSpPr txBox="1"/>
          <p:nvPr>
            <p:custDataLst>
              <p:tags r:id="rId70"/>
            </p:custDataLst>
          </p:nvPr>
        </p:nvSpPr>
        <p:spPr>
          <a:xfrm>
            <a:off x="9582891" y="1656465"/>
            <a:ext cx="863600" cy="170519"/>
          </a:xfrm>
          <a:prstGeom prst="rect">
            <a:avLst/>
          </a:prstGeom>
          <a:noFill/>
        </p:spPr>
        <p:txBody>
          <a:bodyPr vert="horz" wrap="square" lIns="0" tIns="0" rIns="0" bIns="0" rtlCol="0" anchor="ctr" anchorCtr="0">
            <a:spAutoFit/>
          </a:bodyPr>
          <a:lstStyle/>
          <a:p>
            <a:pPr algn="ctr"/>
            <a:r>
              <a:rPr lang="en-GB" sz="1100" b="1" spc="-10">
                <a:solidFill>
                  <a:schemeClr val="dk1"/>
                </a:solidFill>
                <a:latin typeface="Calibri" panose="020F0502020204030204" pitchFamily="34" charset="0"/>
              </a:rPr>
              <a:t>PSS1 Validated</a:t>
            </a:r>
          </a:p>
        </p:txBody>
      </p:sp>
      <p:sp>
        <p:nvSpPr>
          <p:cNvPr id="293" name="OTLSHAPE_M_9a9c57cc06d044459559647841df99a6_Title">
            <a:extLst>
              <a:ext uri="{FF2B5EF4-FFF2-40B4-BE49-F238E27FC236}">
                <a16:creationId xmlns:a16="http://schemas.microsoft.com/office/drawing/2014/main" id="{8D7544E7-D974-DF4E-A134-BEF69D58164D}"/>
              </a:ext>
            </a:extLst>
          </p:cNvPr>
          <p:cNvSpPr txBox="1"/>
          <p:nvPr>
            <p:custDataLst>
              <p:tags r:id="rId71"/>
            </p:custDataLst>
          </p:nvPr>
        </p:nvSpPr>
        <p:spPr>
          <a:xfrm>
            <a:off x="6106943" y="3369469"/>
            <a:ext cx="571500" cy="170519"/>
          </a:xfrm>
          <a:prstGeom prst="rect">
            <a:avLst/>
          </a:prstGeom>
          <a:noFill/>
        </p:spPr>
        <p:txBody>
          <a:bodyPr vert="horz" wrap="square" lIns="0" tIns="0" rIns="0" bIns="0" rtlCol="0" anchor="ctr" anchorCtr="0">
            <a:spAutoFit/>
          </a:bodyPr>
          <a:lstStyle/>
          <a:p>
            <a:pPr algn="r"/>
            <a:r>
              <a:rPr lang="en-GB" sz="1100" b="1" spc="-10">
                <a:solidFill>
                  <a:schemeClr val="dk1"/>
                </a:solidFill>
                <a:latin typeface="Calibri" panose="020F0502020204030204" pitchFamily="34" charset="0"/>
              </a:rPr>
              <a:t>RFQ TRR1</a:t>
            </a:r>
          </a:p>
        </p:txBody>
      </p:sp>
      <p:sp>
        <p:nvSpPr>
          <p:cNvPr id="294" name="OTLSHAPE_M_b93b1bafd0ca4a4993e315526809cd3b_Title">
            <a:extLst>
              <a:ext uri="{FF2B5EF4-FFF2-40B4-BE49-F238E27FC236}">
                <a16:creationId xmlns:a16="http://schemas.microsoft.com/office/drawing/2014/main" id="{8FA98C24-F496-7D41-B7CB-591A52EF246D}"/>
              </a:ext>
            </a:extLst>
          </p:cNvPr>
          <p:cNvSpPr txBox="1"/>
          <p:nvPr>
            <p:custDataLst>
              <p:tags r:id="rId72"/>
            </p:custDataLst>
          </p:nvPr>
        </p:nvSpPr>
        <p:spPr>
          <a:xfrm>
            <a:off x="8084672" y="3414963"/>
            <a:ext cx="1041400" cy="341037"/>
          </a:xfrm>
          <a:prstGeom prst="rect">
            <a:avLst/>
          </a:prstGeom>
          <a:noFill/>
        </p:spPr>
        <p:txBody>
          <a:bodyPr vert="horz" wrap="square" lIns="0" tIns="0" rIns="0" bIns="0" rtlCol="0" anchor="ctr" anchorCtr="0">
            <a:noAutofit/>
          </a:bodyPr>
          <a:lstStyle/>
          <a:p>
            <a:pPr algn="r"/>
            <a:r>
              <a:rPr lang="en-GB" sz="1100" b="1">
                <a:solidFill>
                  <a:schemeClr val="dk1"/>
                </a:solidFill>
                <a:latin typeface="Calibri" panose="020F0502020204030204" pitchFamily="34" charset="0"/>
              </a:rPr>
              <a:t>RFQ TRR2 (For RF Conditioning)</a:t>
            </a:r>
          </a:p>
        </p:txBody>
      </p:sp>
      <p:sp>
        <p:nvSpPr>
          <p:cNvPr id="295" name="OTLSHAPE_M_4c1d148524884d2b93210b6838a3cbc8_Title">
            <a:extLst>
              <a:ext uri="{FF2B5EF4-FFF2-40B4-BE49-F238E27FC236}">
                <a16:creationId xmlns:a16="http://schemas.microsoft.com/office/drawing/2014/main" id="{905B3D88-8552-884B-A6C0-71248320C95E}"/>
              </a:ext>
            </a:extLst>
          </p:cNvPr>
          <p:cNvSpPr txBox="1"/>
          <p:nvPr>
            <p:custDataLst>
              <p:tags r:id="rId73"/>
            </p:custDataLst>
          </p:nvPr>
        </p:nvSpPr>
        <p:spPr>
          <a:xfrm>
            <a:off x="9400812" y="3369469"/>
            <a:ext cx="508000" cy="170519"/>
          </a:xfrm>
          <a:prstGeom prst="rect">
            <a:avLst/>
          </a:prstGeom>
          <a:noFill/>
        </p:spPr>
        <p:txBody>
          <a:bodyPr vert="horz" wrap="square" lIns="0" tIns="0" rIns="0" bIns="0" rtlCol="0" anchor="ctr" anchorCtr="0">
            <a:spAutoFit/>
          </a:bodyPr>
          <a:lstStyle/>
          <a:p>
            <a:pPr algn="ctr"/>
            <a:r>
              <a:rPr lang="en-GB" sz="1100" b="1" spc="-10">
                <a:solidFill>
                  <a:schemeClr val="dk1"/>
                </a:solidFill>
                <a:latin typeface="Calibri" panose="020F0502020204030204" pitchFamily="34" charset="0"/>
              </a:rPr>
              <a:t>RFQ SAR</a:t>
            </a:r>
          </a:p>
        </p:txBody>
      </p:sp>
    </p:spTree>
    <p:extLst>
      <p:ext uri="{BB962C8B-B14F-4D97-AF65-F5344CB8AC3E}">
        <p14:creationId xmlns:p14="http://schemas.microsoft.com/office/powerpoint/2010/main" val="1668501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BDAAF-ABA4-0A48-A4F9-08247EECCFBC}"/>
              </a:ext>
            </a:extLst>
          </p:cNvPr>
          <p:cNvSpPr>
            <a:spLocks noGrp="1"/>
          </p:cNvSpPr>
          <p:nvPr>
            <p:ph type="title"/>
          </p:nvPr>
        </p:nvSpPr>
        <p:spPr/>
        <p:txBody>
          <a:bodyPr/>
          <a:lstStyle/>
          <a:p>
            <a:r>
              <a:rPr lang="en-GB" dirty="0"/>
              <a:t>ISrc – DTL1</a:t>
            </a:r>
          </a:p>
        </p:txBody>
      </p:sp>
      <p:sp>
        <p:nvSpPr>
          <p:cNvPr id="4" name="Slide Number Placeholder 3">
            <a:extLst>
              <a:ext uri="{FF2B5EF4-FFF2-40B4-BE49-F238E27FC236}">
                <a16:creationId xmlns:a16="http://schemas.microsoft.com/office/drawing/2014/main" id="{15051487-2A5D-0A4E-AB5D-4BA42237C3DA}"/>
              </a:ext>
            </a:extLst>
          </p:cNvPr>
          <p:cNvSpPr>
            <a:spLocks noGrp="1"/>
          </p:cNvSpPr>
          <p:nvPr>
            <p:ph type="sldNum" sz="quarter" idx="12"/>
          </p:nvPr>
        </p:nvSpPr>
        <p:spPr/>
        <p:txBody>
          <a:bodyPr/>
          <a:lstStyle/>
          <a:p>
            <a:fld id="{551115BC-487E-4422-894C-CB7CD3E79223}" type="slidenum">
              <a:rPr lang="en-GB" smtClean="0"/>
              <a:pPr/>
              <a:t>8</a:t>
            </a:fld>
            <a:endParaRPr lang="en-GB"/>
          </a:p>
        </p:txBody>
      </p:sp>
      <p:pic>
        <p:nvPicPr>
          <p:cNvPr id="7" name="Picture 6">
            <a:extLst>
              <a:ext uri="{FF2B5EF4-FFF2-40B4-BE49-F238E27FC236}">
                <a16:creationId xmlns:a16="http://schemas.microsoft.com/office/drawing/2014/main" id="{1859D851-40BF-834B-9E3B-D310FB366CF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681042"/>
            <a:ext cx="4762285" cy="1080000"/>
          </a:xfrm>
          <a:prstGeom prst="rect">
            <a:avLst/>
          </a:prstGeom>
        </p:spPr>
      </p:pic>
      <p:pic>
        <p:nvPicPr>
          <p:cNvPr id="8" name="Picture 7">
            <a:extLst>
              <a:ext uri="{FF2B5EF4-FFF2-40B4-BE49-F238E27FC236}">
                <a16:creationId xmlns:a16="http://schemas.microsoft.com/office/drawing/2014/main" id="{9F885DFE-5F09-0A4D-88C4-62D86CFD8E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996952"/>
            <a:ext cx="11053092" cy="2448000"/>
          </a:xfrm>
          <a:prstGeom prst="rect">
            <a:avLst/>
          </a:prstGeom>
        </p:spPr>
      </p:pic>
      <p:pic>
        <p:nvPicPr>
          <p:cNvPr id="9" name="Picture 8">
            <a:extLst>
              <a:ext uri="{FF2B5EF4-FFF2-40B4-BE49-F238E27FC236}">
                <a16:creationId xmlns:a16="http://schemas.microsoft.com/office/drawing/2014/main" id="{13E5705C-E062-AD47-B4E3-87391D3C356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5680862"/>
            <a:ext cx="6057982" cy="1008000"/>
          </a:xfrm>
          <a:prstGeom prst="rect">
            <a:avLst/>
          </a:prstGeom>
        </p:spPr>
      </p:pic>
      <p:sp>
        <p:nvSpPr>
          <p:cNvPr id="10" name="TextBox 9">
            <a:extLst>
              <a:ext uri="{FF2B5EF4-FFF2-40B4-BE49-F238E27FC236}">
                <a16:creationId xmlns:a16="http://schemas.microsoft.com/office/drawing/2014/main" id="{EEBF10F9-9615-C34F-A4CB-3D7EA638C49F}"/>
              </a:ext>
            </a:extLst>
          </p:cNvPr>
          <p:cNvSpPr txBox="1"/>
          <p:nvPr/>
        </p:nvSpPr>
        <p:spPr>
          <a:xfrm>
            <a:off x="5155868" y="1988568"/>
            <a:ext cx="902114" cy="540000"/>
          </a:xfrm>
          <a:prstGeom prst="rect">
            <a:avLst/>
          </a:prstGeom>
        </p:spPr>
        <p:txBody>
          <a:bodyPr vert="horz" wrap="none" lIns="91440" tIns="45720" rIns="91440" bIns="45720" rtlCol="0" anchor="t">
            <a:normAutofit/>
          </a:bodyPr>
          <a:lstStyle/>
          <a:p>
            <a:pPr algn="l"/>
            <a:r>
              <a:rPr lang="en-GB" sz="2400" b="1" dirty="0"/>
              <a:t>LEBT</a:t>
            </a:r>
          </a:p>
        </p:txBody>
      </p:sp>
      <p:sp>
        <p:nvSpPr>
          <p:cNvPr id="11" name="TextBox 10">
            <a:extLst>
              <a:ext uri="{FF2B5EF4-FFF2-40B4-BE49-F238E27FC236}">
                <a16:creationId xmlns:a16="http://schemas.microsoft.com/office/drawing/2014/main" id="{E697DACC-28B1-374A-B874-B14E52AE9E2D}"/>
              </a:ext>
            </a:extLst>
          </p:cNvPr>
          <p:cNvSpPr txBox="1"/>
          <p:nvPr/>
        </p:nvSpPr>
        <p:spPr>
          <a:xfrm>
            <a:off x="8400256" y="4581128"/>
            <a:ext cx="1728192" cy="504056"/>
          </a:xfrm>
          <a:prstGeom prst="rect">
            <a:avLst/>
          </a:prstGeom>
        </p:spPr>
        <p:txBody>
          <a:bodyPr vert="horz" wrap="none" lIns="91440" tIns="45720" rIns="91440" bIns="45720" rtlCol="0" anchor="t">
            <a:normAutofit/>
          </a:bodyPr>
          <a:lstStyle/>
          <a:p>
            <a:pPr algn="l"/>
            <a:r>
              <a:rPr lang="en-GB" sz="2400" b="1" dirty="0"/>
              <a:t>RFQ - MEBT</a:t>
            </a:r>
          </a:p>
        </p:txBody>
      </p:sp>
      <p:sp>
        <p:nvSpPr>
          <p:cNvPr id="12" name="TextBox 11">
            <a:extLst>
              <a:ext uri="{FF2B5EF4-FFF2-40B4-BE49-F238E27FC236}">
                <a16:creationId xmlns:a16="http://schemas.microsoft.com/office/drawing/2014/main" id="{442AADCF-2CFF-AD42-A35F-C7D0D8574391}"/>
              </a:ext>
            </a:extLst>
          </p:cNvPr>
          <p:cNvSpPr txBox="1"/>
          <p:nvPr/>
        </p:nvSpPr>
        <p:spPr>
          <a:xfrm>
            <a:off x="6312024" y="5913336"/>
            <a:ext cx="1728192" cy="504056"/>
          </a:xfrm>
          <a:prstGeom prst="rect">
            <a:avLst/>
          </a:prstGeom>
        </p:spPr>
        <p:txBody>
          <a:bodyPr vert="horz" wrap="none" lIns="91440" tIns="45720" rIns="91440" bIns="45720" rtlCol="0" anchor="t">
            <a:normAutofit/>
          </a:bodyPr>
          <a:lstStyle/>
          <a:p>
            <a:pPr algn="l"/>
            <a:r>
              <a:rPr lang="en-GB" sz="2400" b="1" dirty="0"/>
              <a:t>DTL1</a:t>
            </a:r>
          </a:p>
        </p:txBody>
      </p:sp>
    </p:spTree>
    <p:extLst>
      <p:ext uri="{BB962C8B-B14F-4D97-AF65-F5344CB8AC3E}">
        <p14:creationId xmlns:p14="http://schemas.microsoft.com/office/powerpoint/2010/main" val="3170771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F678C-76B0-4C48-B8C7-8475125472A9}"/>
              </a:ext>
            </a:extLst>
          </p:cNvPr>
          <p:cNvSpPr>
            <a:spLocks noGrp="1"/>
          </p:cNvSpPr>
          <p:nvPr>
            <p:ph type="title"/>
          </p:nvPr>
        </p:nvSpPr>
        <p:spPr/>
        <p:txBody>
          <a:bodyPr/>
          <a:lstStyle/>
          <a:p>
            <a:r>
              <a:rPr lang="en-GB" dirty="0"/>
              <a:t>SRR 2 Split</a:t>
            </a:r>
          </a:p>
        </p:txBody>
      </p:sp>
      <p:sp>
        <p:nvSpPr>
          <p:cNvPr id="4" name="Slide Number Placeholder 3">
            <a:extLst>
              <a:ext uri="{FF2B5EF4-FFF2-40B4-BE49-F238E27FC236}">
                <a16:creationId xmlns:a16="http://schemas.microsoft.com/office/drawing/2014/main" id="{3D532FBE-2EC5-5A4B-B99E-79173AAFB476}"/>
              </a:ext>
            </a:extLst>
          </p:cNvPr>
          <p:cNvSpPr>
            <a:spLocks noGrp="1"/>
          </p:cNvSpPr>
          <p:nvPr>
            <p:ph type="sldNum" sz="quarter" idx="12"/>
          </p:nvPr>
        </p:nvSpPr>
        <p:spPr/>
        <p:txBody>
          <a:bodyPr/>
          <a:lstStyle/>
          <a:p>
            <a:fld id="{551115BC-487E-4422-894C-CB7CD3E79223}" type="slidenum">
              <a:rPr lang="en-GB" smtClean="0"/>
              <a:pPr/>
              <a:t>9</a:t>
            </a:fld>
            <a:endParaRPr lang="en-GB"/>
          </a:p>
        </p:txBody>
      </p:sp>
      <p:sp>
        <p:nvSpPr>
          <p:cNvPr id="5" name="Text Placeholder 4">
            <a:extLst>
              <a:ext uri="{FF2B5EF4-FFF2-40B4-BE49-F238E27FC236}">
                <a16:creationId xmlns:a16="http://schemas.microsoft.com/office/drawing/2014/main" id="{D95AA714-ED07-5F4C-8691-D5A298F6891F}"/>
              </a:ext>
            </a:extLst>
          </p:cNvPr>
          <p:cNvSpPr>
            <a:spLocks noGrp="1"/>
          </p:cNvSpPr>
          <p:nvPr>
            <p:ph type="body" sz="quarter" idx="13"/>
          </p:nvPr>
        </p:nvSpPr>
        <p:spPr/>
        <p:txBody>
          <a:bodyPr/>
          <a:lstStyle/>
          <a:p>
            <a:r>
              <a:rPr lang="en-GB" dirty="0"/>
              <a:t>SRR2A and SRR2B</a:t>
            </a:r>
          </a:p>
        </p:txBody>
      </p:sp>
      <p:graphicFrame>
        <p:nvGraphicFramePr>
          <p:cNvPr id="6" name="Table 5">
            <a:extLst>
              <a:ext uri="{FF2B5EF4-FFF2-40B4-BE49-F238E27FC236}">
                <a16:creationId xmlns:a16="http://schemas.microsoft.com/office/drawing/2014/main" id="{A03A8D99-8E20-B748-BD9E-67F6C266CCDD}"/>
              </a:ext>
            </a:extLst>
          </p:cNvPr>
          <p:cNvGraphicFramePr>
            <a:graphicFrameLocks noGrp="1"/>
          </p:cNvGraphicFramePr>
          <p:nvPr>
            <p:extLst/>
          </p:nvPr>
        </p:nvGraphicFramePr>
        <p:xfrm>
          <a:off x="695400" y="1583552"/>
          <a:ext cx="10887000" cy="5085808"/>
        </p:xfrm>
        <a:graphic>
          <a:graphicData uri="http://schemas.openxmlformats.org/drawingml/2006/table">
            <a:tbl>
              <a:tblPr firstRow="1" bandRow="1">
                <a:tableStyleId>{5C22544A-7EE6-4342-B048-85BDC9FD1C3A}</a:tableStyleId>
              </a:tblPr>
              <a:tblGrid>
                <a:gridCol w="5443500">
                  <a:extLst>
                    <a:ext uri="{9D8B030D-6E8A-4147-A177-3AD203B41FA5}">
                      <a16:colId xmlns:a16="http://schemas.microsoft.com/office/drawing/2014/main" val="3903459125"/>
                    </a:ext>
                  </a:extLst>
                </a:gridCol>
                <a:gridCol w="5443500">
                  <a:extLst>
                    <a:ext uri="{9D8B030D-6E8A-4147-A177-3AD203B41FA5}">
                      <a16:colId xmlns:a16="http://schemas.microsoft.com/office/drawing/2014/main" val="224158275"/>
                    </a:ext>
                  </a:extLst>
                </a:gridCol>
              </a:tblGrid>
              <a:tr h="563084">
                <a:tc gridSpan="2">
                  <a:txBody>
                    <a:bodyPr/>
                    <a:lstStyle/>
                    <a:p>
                      <a:endParaRPr lang="en-GB" dirty="0"/>
                    </a:p>
                    <a:p>
                      <a:pPr lvl="0"/>
                      <a:r>
                        <a:rPr lang="en-GB" sz="1800" dirty="0"/>
                        <a:t>Early conditioning of the RFQ, early beam to the MEBT FC</a:t>
                      </a:r>
                    </a:p>
                    <a:p>
                      <a:pPr lvl="0"/>
                      <a:r>
                        <a:rPr lang="en-GB" sz="1800" dirty="0"/>
                        <a:t>Two PSS1 validations, two RF conditioning windows</a:t>
                      </a:r>
                    </a:p>
                    <a:p>
                      <a:pPr lvl="0"/>
                      <a:r>
                        <a:rPr lang="en-GB" sz="1800" dirty="0"/>
                        <a:t>Two SRRs</a:t>
                      </a:r>
                    </a:p>
                    <a:p>
                      <a:endParaRPr lang="en-GB" dirty="0"/>
                    </a:p>
                  </a:txBody>
                  <a:tcPr/>
                </a:tc>
                <a:tc hMerge="1">
                  <a:txBody>
                    <a:bodyPr/>
                    <a:lstStyle/>
                    <a:p>
                      <a:endParaRPr lang="en-GB" dirty="0"/>
                    </a:p>
                  </a:txBody>
                  <a:tcPr/>
                </a:tc>
                <a:extLst>
                  <a:ext uri="{0D108BD9-81ED-4DB2-BD59-A6C34878D82A}">
                    <a16:rowId xmlns:a16="http://schemas.microsoft.com/office/drawing/2014/main" val="3712417196"/>
                  </a:ext>
                </a:extLst>
              </a:tr>
              <a:tr h="3759928">
                <a:tc>
                  <a:txBody>
                    <a:bodyPr/>
                    <a:lstStyle/>
                    <a:p>
                      <a:pPr marL="285750" indent="-285750">
                        <a:buFontTx/>
                        <a:buChar char="-"/>
                      </a:pPr>
                      <a:r>
                        <a:rPr lang="en-GB" sz="1800" b="1" dirty="0"/>
                        <a:t>SRR2A:</a:t>
                      </a:r>
                    </a:p>
                    <a:p>
                      <a:pPr marL="628650" lvl="1" indent="-285750">
                        <a:buFontTx/>
                        <a:buChar char="-"/>
                      </a:pPr>
                      <a:r>
                        <a:rPr lang="en-GB" sz="1800" dirty="0"/>
                        <a:t>ISrc</a:t>
                      </a:r>
                    </a:p>
                    <a:p>
                      <a:pPr marL="628650" lvl="1" indent="-285750">
                        <a:buFontTx/>
                        <a:buChar char="-"/>
                      </a:pPr>
                      <a:r>
                        <a:rPr lang="en-GB" sz="1800" dirty="0"/>
                        <a:t>LEBT</a:t>
                      </a:r>
                    </a:p>
                    <a:p>
                      <a:pPr marL="628650" lvl="1" indent="-285750">
                        <a:buFontTx/>
                        <a:buChar char="-"/>
                      </a:pPr>
                      <a:r>
                        <a:rPr lang="en-GB" sz="1800" dirty="0"/>
                        <a:t>RFQ</a:t>
                      </a:r>
                    </a:p>
                    <a:p>
                      <a:pPr marL="628650" lvl="1" indent="-285750">
                        <a:buFontTx/>
                        <a:buChar char="-"/>
                      </a:pPr>
                      <a:r>
                        <a:rPr lang="en-GB" sz="1800" dirty="0"/>
                        <a:t>MEBT up to the FC</a:t>
                      </a:r>
                    </a:p>
                    <a:p>
                      <a:pPr marL="971550" lvl="2" indent="-285750">
                        <a:buFontTx/>
                        <a:buChar char="-"/>
                      </a:pPr>
                      <a:r>
                        <a:rPr lang="en-GB" sz="1800" dirty="0" err="1"/>
                        <a:t>Buncher</a:t>
                      </a:r>
                      <a:r>
                        <a:rPr lang="en-GB" sz="1800" dirty="0"/>
                        <a:t> cavities not powered</a:t>
                      </a:r>
                    </a:p>
                    <a:p>
                      <a:pPr marL="971550" lvl="2" indent="-285750">
                        <a:buFontTx/>
                        <a:buChar char="-"/>
                      </a:pPr>
                      <a:endParaRPr lang="en-GB" sz="1800" dirty="0"/>
                    </a:p>
                    <a:p>
                      <a:pPr marL="285750" lvl="0" indent="-285750">
                        <a:buFontTx/>
                        <a:buChar char="-"/>
                      </a:pPr>
                      <a:r>
                        <a:rPr lang="en-GB" sz="1800" b="1" dirty="0"/>
                        <a:t>SRR2B:</a:t>
                      </a:r>
                    </a:p>
                    <a:p>
                      <a:pPr marL="628650" lvl="1" indent="-285750">
                        <a:buFontTx/>
                        <a:buChar char="-"/>
                      </a:pPr>
                      <a:r>
                        <a:rPr lang="en-GB" sz="1800" dirty="0"/>
                        <a:t>ISrc to DTL1</a:t>
                      </a:r>
                    </a:p>
                    <a:p>
                      <a:pPr marL="971550" lvl="2" indent="-285750">
                        <a:buFontTx/>
                        <a:buChar char="-"/>
                      </a:pPr>
                      <a:r>
                        <a:rPr lang="en-GB" sz="1800" dirty="0"/>
                        <a:t>including all required RF power</a:t>
                      </a:r>
                      <a:endParaRPr lang="en-GB" sz="2800" dirty="0"/>
                    </a:p>
                  </a:txBody>
                  <a:tcPr/>
                </a:tc>
                <a:tc>
                  <a:txBody>
                    <a:bodyPr/>
                    <a:lstStyle/>
                    <a:p>
                      <a:pPr marL="285750" indent="-285750">
                        <a:buFontTx/>
                        <a:buChar char="-"/>
                      </a:pPr>
                      <a:r>
                        <a:rPr lang="en-GB" sz="1800" b="1" dirty="0"/>
                        <a:t>Advantages</a:t>
                      </a:r>
                    </a:p>
                    <a:p>
                      <a:pPr marL="628650" lvl="1" indent="-285750">
                        <a:buFontTx/>
                        <a:buChar char="-"/>
                      </a:pPr>
                      <a:r>
                        <a:rPr lang="en-GB" sz="1800" dirty="0"/>
                        <a:t>Early start of beam commissioning</a:t>
                      </a:r>
                    </a:p>
                    <a:p>
                      <a:pPr marL="628650" lvl="1" indent="-285750">
                        <a:buFontTx/>
                        <a:buChar char="-"/>
                      </a:pPr>
                      <a:r>
                        <a:rPr lang="en-GB" sz="1800" dirty="0"/>
                        <a:t>LEBT, RFQ and MEBT validation with beam</a:t>
                      </a:r>
                    </a:p>
                    <a:p>
                      <a:pPr lvl="1"/>
                      <a:endParaRPr lang="en-GB" sz="1800" dirty="0"/>
                    </a:p>
                    <a:p>
                      <a:pPr marL="285750" indent="-285750">
                        <a:buFontTx/>
                        <a:buChar char="-"/>
                      </a:pPr>
                      <a:r>
                        <a:rPr lang="en-GB" sz="1800" b="1" dirty="0"/>
                        <a:t>Disadvantages</a:t>
                      </a:r>
                      <a:r>
                        <a:rPr lang="en-GB" sz="1800" dirty="0"/>
                        <a:t>:</a:t>
                      </a:r>
                    </a:p>
                    <a:p>
                      <a:pPr marL="628650" lvl="1" indent="-285750">
                        <a:buFontTx/>
                        <a:buChar char="-"/>
                      </a:pPr>
                      <a:r>
                        <a:rPr lang="en-GB" sz="1800" dirty="0"/>
                        <a:t>Requires an additional SRR and extra validations/reviews</a:t>
                      </a:r>
                    </a:p>
                    <a:p>
                      <a:pPr lvl="1"/>
                      <a:endParaRPr lang="en-GB" sz="1800" dirty="0"/>
                    </a:p>
                    <a:p>
                      <a:pPr marL="285750" indent="-285750">
                        <a:buFontTx/>
                        <a:buChar char="-"/>
                      </a:pPr>
                      <a:r>
                        <a:rPr lang="en-GB" sz="1800" b="1" dirty="0"/>
                        <a:t>Considerations</a:t>
                      </a:r>
                      <a:r>
                        <a:rPr lang="en-GB" sz="1800" dirty="0"/>
                        <a:t>:</a:t>
                      </a:r>
                    </a:p>
                    <a:p>
                      <a:pPr marL="628650" lvl="1" indent="-285750">
                        <a:buFontTx/>
                        <a:buChar char="-"/>
                      </a:pPr>
                      <a:r>
                        <a:rPr lang="en-GB" sz="1800" dirty="0"/>
                        <a:t>We need a strong integrated plan to commit to a start date (T0)</a:t>
                      </a:r>
                    </a:p>
                    <a:p>
                      <a:pPr marL="628650" lvl="1" indent="-285750">
                        <a:buFontTx/>
                        <a:buChar char="-"/>
                      </a:pPr>
                      <a:r>
                        <a:rPr lang="en-GB" sz="1800" dirty="0"/>
                        <a:t>Do we have any hidden drivers?</a:t>
                      </a:r>
                    </a:p>
                    <a:p>
                      <a:endParaRPr lang="en-GB" dirty="0"/>
                    </a:p>
                  </a:txBody>
                  <a:tcPr/>
                </a:tc>
                <a:extLst>
                  <a:ext uri="{0D108BD9-81ED-4DB2-BD59-A6C34878D82A}">
                    <a16:rowId xmlns:a16="http://schemas.microsoft.com/office/drawing/2014/main" val="1827238299"/>
                  </a:ext>
                </a:extLst>
              </a:tr>
            </a:tbl>
          </a:graphicData>
        </a:graphic>
      </p:graphicFrame>
    </p:spTree>
    <p:extLst>
      <p:ext uri="{BB962C8B-B14F-4D97-AF65-F5344CB8AC3E}">
        <p14:creationId xmlns:p14="http://schemas.microsoft.com/office/powerpoint/2010/main" val="21253493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TLMARKERSHAPE" val="OTL"/>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00.xml><?xml version="1.0" encoding="utf-8"?>
<p:tagLst xmlns:a="http://schemas.openxmlformats.org/drawingml/2006/main" xmlns:r="http://schemas.openxmlformats.org/officeDocument/2006/relationships" xmlns:p="http://schemas.openxmlformats.org/presentationml/2006/main">
  <p:tag name="OTLMARKERSHAPE" val="OTL"/>
</p:tagLst>
</file>

<file path=ppt/tags/tag101.xml><?xml version="1.0" encoding="utf-8"?>
<p:tagLst xmlns:a="http://schemas.openxmlformats.org/drawingml/2006/main" xmlns:r="http://schemas.openxmlformats.org/officeDocument/2006/relationships" xmlns:p="http://schemas.openxmlformats.org/presentationml/2006/main">
  <p:tag name="OTLMARKERSHAPE" val="OTL"/>
</p:tagLst>
</file>

<file path=ppt/tags/tag102.xml><?xml version="1.0" encoding="utf-8"?>
<p:tagLst xmlns:a="http://schemas.openxmlformats.org/drawingml/2006/main" xmlns:r="http://schemas.openxmlformats.org/officeDocument/2006/relationships" xmlns:p="http://schemas.openxmlformats.org/presentationml/2006/main">
  <p:tag name="OTLMARKERSHAPE" val="OTL"/>
</p:tagLst>
</file>

<file path=ppt/tags/tag103.xml><?xml version="1.0" encoding="utf-8"?>
<p:tagLst xmlns:a="http://schemas.openxmlformats.org/drawingml/2006/main" xmlns:r="http://schemas.openxmlformats.org/officeDocument/2006/relationships" xmlns:p="http://schemas.openxmlformats.org/presentationml/2006/main">
  <p:tag name="OTLMARKERSHAPE" val="OTL"/>
</p:tagLst>
</file>

<file path=ppt/tags/tag104.xml><?xml version="1.0" encoding="utf-8"?>
<p:tagLst xmlns:a="http://schemas.openxmlformats.org/drawingml/2006/main" xmlns:r="http://schemas.openxmlformats.org/officeDocument/2006/relationships" xmlns:p="http://schemas.openxmlformats.org/presentationml/2006/main">
  <p:tag name="OTLMARKERSHAPE" val="OTL"/>
</p:tagLst>
</file>

<file path=ppt/tags/tag105.xml><?xml version="1.0" encoding="utf-8"?>
<p:tagLst xmlns:a="http://schemas.openxmlformats.org/drawingml/2006/main" xmlns:r="http://schemas.openxmlformats.org/officeDocument/2006/relationships" xmlns:p="http://schemas.openxmlformats.org/presentationml/2006/main">
  <p:tag name="OTLMARKERSHAPE" val="OTL"/>
</p:tagLst>
</file>

<file path=ppt/tags/tag106.xml><?xml version="1.0" encoding="utf-8"?>
<p:tagLst xmlns:a="http://schemas.openxmlformats.org/drawingml/2006/main" xmlns:r="http://schemas.openxmlformats.org/officeDocument/2006/relationships" xmlns:p="http://schemas.openxmlformats.org/presentationml/2006/main">
  <p:tag name="OTLMARKERSHAPE" val="OTL"/>
</p:tagLst>
</file>

<file path=ppt/tags/tag107.xml><?xml version="1.0" encoding="utf-8"?>
<p:tagLst xmlns:a="http://schemas.openxmlformats.org/drawingml/2006/main" xmlns:r="http://schemas.openxmlformats.org/officeDocument/2006/relationships" xmlns:p="http://schemas.openxmlformats.org/presentationml/2006/main">
  <p:tag name="OTLMARKERSHAPE" val="OTL"/>
</p:tagLst>
</file>

<file path=ppt/tags/tag108.xml><?xml version="1.0" encoding="utf-8"?>
<p:tagLst xmlns:a="http://schemas.openxmlformats.org/drawingml/2006/main" xmlns:r="http://schemas.openxmlformats.org/officeDocument/2006/relationships" xmlns:p="http://schemas.openxmlformats.org/presentationml/2006/main">
  <p:tag name="OTLMARKERSHAPE" val="OTL"/>
</p:tagLst>
</file>

<file path=ppt/tags/tag109.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2.xml><?xml version="1.0" encoding="utf-8"?>
<p:tagLst xmlns:a="http://schemas.openxmlformats.org/drawingml/2006/main" xmlns:r="http://schemas.openxmlformats.org/officeDocument/2006/relationships" xmlns:p="http://schemas.openxmlformats.org/presentationml/2006/main">
  <p:tag name="OTLMARKERSHAPE" val="OTL"/>
</p:tagLst>
</file>

<file path=ppt/tags/tag113.xml><?xml version="1.0" encoding="utf-8"?>
<p:tagLst xmlns:a="http://schemas.openxmlformats.org/drawingml/2006/main" xmlns:r="http://schemas.openxmlformats.org/officeDocument/2006/relationships" xmlns:p="http://schemas.openxmlformats.org/presentationml/2006/main">
  <p:tag name="OTLMARKERSHAPE" val="OTL"/>
</p:tagLst>
</file>

<file path=ppt/tags/tag114.xml><?xml version="1.0" encoding="utf-8"?>
<p:tagLst xmlns:a="http://schemas.openxmlformats.org/drawingml/2006/main" xmlns:r="http://schemas.openxmlformats.org/officeDocument/2006/relationships" xmlns:p="http://schemas.openxmlformats.org/presentationml/2006/main">
  <p:tag name="OTLMARKERSHAPE" val="OTL"/>
</p:tagLst>
</file>

<file path=ppt/tags/tag115.xml><?xml version="1.0" encoding="utf-8"?>
<p:tagLst xmlns:a="http://schemas.openxmlformats.org/drawingml/2006/main" xmlns:r="http://schemas.openxmlformats.org/officeDocument/2006/relationships" xmlns:p="http://schemas.openxmlformats.org/presentationml/2006/main">
  <p:tag name="OTLMARKERSHAPE" val="OTL"/>
</p:tagLst>
</file>

<file path=ppt/tags/tag116.xml><?xml version="1.0" encoding="utf-8"?>
<p:tagLst xmlns:a="http://schemas.openxmlformats.org/drawingml/2006/main" xmlns:r="http://schemas.openxmlformats.org/officeDocument/2006/relationships" xmlns:p="http://schemas.openxmlformats.org/presentationml/2006/main">
  <p:tag name="OTLMARKERSHAPE" val="OTL"/>
</p:tagLst>
</file>

<file path=ppt/tags/tag117.xml><?xml version="1.0" encoding="utf-8"?>
<p:tagLst xmlns:a="http://schemas.openxmlformats.org/drawingml/2006/main" xmlns:r="http://schemas.openxmlformats.org/officeDocument/2006/relationships" xmlns:p="http://schemas.openxmlformats.org/presentationml/2006/main">
  <p:tag name="OTLMARKERSHAPE" val="OTL"/>
</p:tagLst>
</file>

<file path=ppt/tags/tag118.xml><?xml version="1.0" encoding="utf-8"?>
<p:tagLst xmlns:a="http://schemas.openxmlformats.org/drawingml/2006/main" xmlns:r="http://schemas.openxmlformats.org/officeDocument/2006/relationships" xmlns:p="http://schemas.openxmlformats.org/presentationml/2006/main">
  <p:tag name="OTLMARKERSHAPE" val="OTL"/>
</p:tagLst>
</file>

<file path=ppt/tags/tag119.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20.xml><?xml version="1.0" encoding="utf-8"?>
<p:tagLst xmlns:a="http://schemas.openxmlformats.org/drawingml/2006/main" xmlns:r="http://schemas.openxmlformats.org/officeDocument/2006/relationships" xmlns:p="http://schemas.openxmlformats.org/presentationml/2006/main">
  <p:tag name="OTLMARKERSHAPE" val="OTL"/>
</p:tagLst>
</file>

<file path=ppt/tags/tag121.xml><?xml version="1.0" encoding="utf-8"?>
<p:tagLst xmlns:a="http://schemas.openxmlformats.org/drawingml/2006/main" xmlns:r="http://schemas.openxmlformats.org/officeDocument/2006/relationships" xmlns:p="http://schemas.openxmlformats.org/presentationml/2006/main">
  <p:tag name="OTLMARKERSHAPE" val="OTL"/>
</p:tagLst>
</file>

<file path=ppt/tags/tag122.xml><?xml version="1.0" encoding="utf-8"?>
<p:tagLst xmlns:a="http://schemas.openxmlformats.org/drawingml/2006/main" xmlns:r="http://schemas.openxmlformats.org/officeDocument/2006/relationships" xmlns:p="http://schemas.openxmlformats.org/presentationml/2006/main">
  <p:tag name="OTLMARKERSHAPE" val="OTL"/>
</p:tagLst>
</file>

<file path=ppt/tags/tag123.xml><?xml version="1.0" encoding="utf-8"?>
<p:tagLst xmlns:a="http://schemas.openxmlformats.org/drawingml/2006/main" xmlns:r="http://schemas.openxmlformats.org/officeDocument/2006/relationships" xmlns:p="http://schemas.openxmlformats.org/presentationml/2006/main">
  <p:tag name="OTLMARKERSHAPE" val="OTL"/>
</p:tagLst>
</file>

<file path=ppt/tags/tag124.xml><?xml version="1.0" encoding="utf-8"?>
<p:tagLst xmlns:a="http://schemas.openxmlformats.org/drawingml/2006/main" xmlns:r="http://schemas.openxmlformats.org/officeDocument/2006/relationships" xmlns:p="http://schemas.openxmlformats.org/presentationml/2006/main">
  <p:tag name="OTLMARKERSHAPE" val="OTL"/>
</p:tagLst>
</file>

<file path=ppt/tags/tag125.xml><?xml version="1.0" encoding="utf-8"?>
<p:tagLst xmlns:a="http://schemas.openxmlformats.org/drawingml/2006/main" xmlns:r="http://schemas.openxmlformats.org/officeDocument/2006/relationships" xmlns:p="http://schemas.openxmlformats.org/presentationml/2006/main">
  <p:tag name="OTLMARKERSHAPE" val="OTL"/>
</p:tagLst>
</file>

<file path=ppt/tags/tag126.xml><?xml version="1.0" encoding="utf-8"?>
<p:tagLst xmlns:a="http://schemas.openxmlformats.org/drawingml/2006/main" xmlns:r="http://schemas.openxmlformats.org/officeDocument/2006/relationships" xmlns:p="http://schemas.openxmlformats.org/presentationml/2006/main">
  <p:tag name="OTLMARKERSHAPE" val="OTL"/>
</p:tagLst>
</file>

<file path=ppt/tags/tag127.xml><?xml version="1.0" encoding="utf-8"?>
<p:tagLst xmlns:a="http://schemas.openxmlformats.org/drawingml/2006/main" xmlns:r="http://schemas.openxmlformats.org/officeDocument/2006/relationships" xmlns:p="http://schemas.openxmlformats.org/presentationml/2006/main">
  <p:tag name="OTLMARKERSHAPE" val="OTL"/>
</p:tagLst>
</file>

<file path=ppt/tags/tag128.xml><?xml version="1.0" encoding="utf-8"?>
<p:tagLst xmlns:a="http://schemas.openxmlformats.org/drawingml/2006/main" xmlns:r="http://schemas.openxmlformats.org/officeDocument/2006/relationships" xmlns:p="http://schemas.openxmlformats.org/presentationml/2006/main">
  <p:tag name="OTLMARKERSHAPE" val="OTL"/>
</p:tagLst>
</file>

<file path=ppt/tags/tag129.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30.xml><?xml version="1.0" encoding="utf-8"?>
<p:tagLst xmlns:a="http://schemas.openxmlformats.org/drawingml/2006/main" xmlns:r="http://schemas.openxmlformats.org/officeDocument/2006/relationships" xmlns:p="http://schemas.openxmlformats.org/presentationml/2006/main">
  <p:tag name="OTLMARKERSHAPE" val="OTL"/>
</p:tagLst>
</file>

<file path=ppt/tags/tag131.xml><?xml version="1.0" encoding="utf-8"?>
<p:tagLst xmlns:a="http://schemas.openxmlformats.org/drawingml/2006/main" xmlns:r="http://schemas.openxmlformats.org/officeDocument/2006/relationships" xmlns:p="http://schemas.openxmlformats.org/presentationml/2006/main">
  <p:tag name="OTLMARKERSHAPE" val="OTL"/>
</p:tagLst>
</file>

<file path=ppt/tags/tag132.xml><?xml version="1.0" encoding="utf-8"?>
<p:tagLst xmlns:a="http://schemas.openxmlformats.org/drawingml/2006/main" xmlns:r="http://schemas.openxmlformats.org/officeDocument/2006/relationships" xmlns:p="http://schemas.openxmlformats.org/presentationml/2006/main">
  <p:tag name="OTLMARKERSHAPE" val="OTL"/>
</p:tagLst>
</file>

<file path=ppt/tags/tag133.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m51bGwsIlZlcnNpb24iOnsiJGlkIjoiMiIsIlZlcnNpb24iOiIzLjIuMCIsIk9yaWdpbmFsQXNzZW1ibHlWZXJzaW9uIjoiNC4wMi4wMi4wMCIsIkVkaXRpb24iOiJQbHVzIiwiSXNQbHVzRWRpdGlvbiI6dHJ1ZSwiSXNQcm9FZGl0aW9uIjpmYWxzZX0sIkVmZmVjdCI6MCwiU3R5bGUiOnsiJGlkIjoiMyIsIlRpbWViYW5kU3R5bGUiOnsiJGlkIjoiNCIsIlNjYWxlTWFya2luZyI6MSwiU2hhcGUiOjEwLCJTaGFwZVN0eWxlIjp7IiRpZCI6IjUiLCJNYXJnaW4iOnsiJGlkIjoiNiIsIlRvcCI6MCwiTGVmdCI6MTAsIlJpZ2h0IjoxMCwiQm90dG9tIjowfSwiUGFkZGluZyI6eyIkaWQiOiI3IiwiVG9wIjozLCJMZWZ0IjowLCJSaWdodCI6MCwiQm90dG9tIjozfSwiQmFja2dyb3VuZCI6eyIkaWQiOiI4IiwiQ29sb3IiOnsiJGlkIjoiOSIsIkEiOjI1NSwiUiI6NjgsIkciOjg0LCJCIjoxMDZ9fSwiSXNWaXNpYmxlIjp0cnVlLCJXaWR0aCI6ODU4LjAsIkhlaWdodCI6Mj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UmlnaHRFbmRDYXBzU3R5bGUiOnsiJGlkIjoiMTMiLCJGb250U2V0dGluZ3MiOnsiJGlkIjoiMTQiLCJGb250U2l6ZSI6MTgsIkZvbnROYW1lIjoiQ2FsaWJyaSIsIklzQm9sZCI6dHJ1ZSwiSXNJdGFsaWMiOmZhbHNlLCJJc1VuZGVybGluZWQiOmZhbHNlLCJQYXJlbnRTdHlsZSI6bnVsbH0sIkF1dG9TaXplIjowLCJGb3JlZ3JvdW5kIjp7IiRpZCI6IjE1IiwiQ29sb3IiOnsiJGlkIjoiMTYiLCJBIjoyNTUsIlIiOjIzNywiRyI6MTI1LCJCIjo0OX19LCJNYXhXaWR0aCI6IkluZmluaXR5IiwiTWF4SGVpZ2h0IjoiSW5maW5pdHkiLCJTbWFydEZvcmVncm91bmRJc0FjdGl2ZSI6ZmFsc2UsIkhvcml6b250YWxBbGlnbm1lbnQiOjAsIlZlcnRpY2FsQWxpZ25tZW50IjowLCJTbWFydEZvcmVncm91bmQiOm51bGwsIkJhY2tncm91bmRGaWxsVHlwZSI6MCwiTWFyZ2luIjp7IiRpZCI6IjE3IiwiVG9wIjowLCJMZWZ0IjowLCJSaWdodCI6MjAsIkJvdHRvbSI6MH0sIlBhZGRpbmciOnsiJGlkIjoiMTgiLCJUb3AiOjAsIkxlZnQiOjAsIlJpZ2h0IjowLCJCb3R0b20iOjB9LCJCYWNrZ3JvdW5kIjp7IiRpZCI6IjE5IiwiQ29sb3IiOnsiJGlkIjoiMjAiLCJBIjo4OSwiUiI6MCwiRyI6MCwiQiI6MH19LCJJc1Zpc2libGUiOnRydWUsIldpZHRoIjowLjAsIkhlaWdodCI6MC4wLCJCb3JkZXJTdHlsZSI6bnVsbCwiUGFyZW50U3R5bGUiOm51bGx9LCJMZWZ0RW5kQ2Fwc1N0eWxlIjp7IiRpZCI6IjIxIiwiRm9udFNldHRpbmdzIjp7IiRpZCI6IjIyIiwiRm9udFNpemUiOjE4LCJGb250TmFtZSI6IkNhbGlicmkiLCJJc0JvbGQiOnRydWUsIklzSXRhbGljIjpmYWxzZSwiSXNVbmRlcmxpbmVkIjpmYWxzZSwiUGFyZW50U3R5bGUiOm51bGx9LCJBdXRvU2l6ZSI6MCwiRm9yZWdyb3VuZCI6eyIkaWQiOiIyMyIsIkNvbG9yIjp7IiRpZCI6IjI0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yNSIsIlRvcCI6MCwiTGVmdCI6MjAsIlJpZ2h0IjowLCJCb3R0b20iOjB9LCJQYWRkaW5nIjp7IiRpZCI6IjI2IiwiVG9wIjowLCJMZWZ0IjowLCJSaWdodCI6MCwiQm90dG9tIjowfSwiQmFja2dyb3VuZCI6eyIkaWQiOiIyNyIsIkNvbG9yIjp7IiRyZWYiOiIyMCJ9fSwiSXNWaXNpYmxlIjp0cnVlLCJXaWR0aCI6MC4wLCJIZWlnaHQiOjAuMCwiQm9yZGVyU3R5bGUiOm51bGwsIlBhcmVudFN0eWxlIjpudWxsfSwiVG9kYXlUZXh0U3R5bGUiOnsiJGlkIjoiMjgiLCJGb250U2V0dGluZ3MiOnsiJGlkIjoiMjkiLCJGb250U2l6ZSI6MTI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MyIiwiVG9wIjowLCJMZWZ0IjowLCJSaWdodCI6MCwiQm90dG9tIjowfSwiUGFkZGluZyI6eyIkaWQiOiIzMyIsIlRvcCI6MCwiTGVmdCI6MCwiUmlnaHQiOjAsIkJvdHRvbSI6MH0sIkJhY2tncm91bmQiOnsiJGlkIjoiMzQiLCJDb2xvciI6eyIkcmVmIjoiMjAifX0sIklzVmlzaWJsZSI6dHJ1ZSwiV2lkdGgiOjAuMCwiSGVpZ2h0IjowLjAsIkJvcmRlclN0eWxlIjpudWxsLCJQYXJlbnRTdHlsZSI6bnVsbH0sIlRvZGF5TWFya2VyU3R5bGUiOnsiJGlkIjoiMzUiLCJNYXJnaW4iOnsiJGlkIjoiMzYiLCJUb3AiOjAsIkxlZnQiOjAsIlJpZ2h0IjowLCJCb3R0b20iOjB9LCJQYWRkaW5nIjp7IiRpZCI6IjM3IiwiVG9wIjowLCJMZWZ0IjowLCJSaWdodCI6MCwiQm90dG9tIjowfSwiQmFja2dyb3VuZCI6eyIkaWQiOiIzOCIsIkNvbG9yIjp7IiRpZCI6IjM5IiwiQSI6MjU1LCJSIjoyNTUsIkciOjAsIkIiOjB9fSwiSXNWaXNpYmxlIjp0cnVlLCJXaWR0aCI6MC4wLCJIZWlnaHQiOjAuMCwiQm9yZGVyU3R5bGUiOm51bGwsIlBhcmVudFN0eWxlIjpudWxsfSwiU2NhbGVTdHlsZSI6eyIkaWQiOiI0MCIsIlNob3dTZWdtZW50U2VwYXJhdG9ycyI6ZmFsc2UsIlNlZ21lbnRTZXBhcmF0b3JPcGFjaXR5IjozMCwiRm9udFNldHRpbmdzIjp7IiRpZCI6IjQxIiwiRm9udFNpemUiOjEyLCJGb250TmFtZSI6IkNhbGlicmkiLCJJc0JvbGQiOmZhbHNlLCJJc0l0YWxpYyI6ZmFsc2UsIklzVW5kZXJsaW5lZCI6ZmFsc2UsIlBhcmVudFN0eWxlIjpudWxsfSwiQXV0b1NpemUiOjAsIkZvcmVncm91bmQiOnsiJGlkIjoiNDIiLCJDb2xvciI6eyIkaWQiOiI0MyIsIkEiOjI1NSwiUiI6MjU1LCJHIjoyNTUsIkIiOjI1NX19LCJNYXhXaWR0aCI6MjAwLjAsIk1heEhlaWdodCI6IkluZmluaXR5IiwiU21hcnRGb3JlZ3JvdW5kSXNBY3RpdmUiOmZhbHNlLCJIb3Jpem9udGFsQWxpZ25tZW50IjowLCJWZXJ0aWNhbEFsaWdubWVudCI6MSwiU21hcnRGb3JlZ3JvdW5kIjpudWxsLCJCYWNrZ3JvdW5kRmlsbFR5cGUiOjAsIk1hcmdpbiI6eyIkaWQiOiI0NCIsIlRvcCI6MCwiTGVmdCI6NSwiUmlnaHQiOjAsIkJvdHRvbSI6MH0sIlBhZGRpbmciOnsiJGlkIjoiNDUiLCJUb3AiOjAsIkxlZnQiOjAsIlJpZ2h0IjowLCJCb3R0b20iOjB9LCJCYWNrZ3JvdW5kIjp7IiRpZCI6IjQ2IiwiQ29sb3IiOnsiJHJlZiI6IjIwIn19LCJJc1Zpc2libGUiOnRydWUsIldpZHRoIjowLjAsIkhlaWdodCI6MC4wLCJCb3JkZXJTdHlsZSI6bnVsbCwiUGFyZW50U3R5bGUiOm51bGx9LCJFbGFwc2VkVGltZUJhY2tncm91bmQiOnsiJGlkIjoiNDciLCJDb2xvciI6eyIkaWQiOiI0OCIsIkEiOjE5MSwiUiI6MjU1LCJHIjowLCJCIjowfX0sIkFwcGVuZFllYXJPblllYXJDaGFuZ2UiOmZhbHNlLCJFbGFwc2VkVGltZUZvcm1hdCI6MiwiVG9kYXlNYXJrZXJQb3NpdGlvbiI6MCwiUXVpY2tQb3NpdGlvbiI6MywiQWJzb2x1dGVQb3NpdGlvbiI6NTEuNjAwMDA2MSwiTWFyZ2luIjp7IiRpZCI6IjQ5IiwiVG9wIjowLCJMZWZ0IjoxMCwiUmlnaHQiOjEwLCJCb3R0b20iOjB9LCJQYWRkaW5nIjp7IiRpZCI6IjUwIiwiVG9wIjowLCJMZWZ0IjowLCJSaWdodCI6MCwiQm90dG9tIjowfSwiQmFja2dyb3VuZCI6eyIkaWQiOiI1MSIsIkNvbG9yIjp7IiRpZCI6IjUyIiwiQSI6MjU1LCJSIjo0NywiRyI6NTQsIkIiOjE1M319LCJJc1Zpc2libGUiOnRydWUsIldpZHRoIjowLjAsIkhlaWdodCI6MC4wLCJCb3JkZXJTdHlsZSI6bnVsbCwiUGFyZW50U3R5bGUiOm51bGx9LCJEZWZhdWx0TWlsZXN0b25lU3R5bGUiOnsiJGlkIjoiNTMiLCJTaGFwZSI6MiwiQ29ubmVjdG9yTWFyZ2luIjp7IiRpZCI6IjU0IiwiVG9wIjowLCJMZWZ0IjoyLCJSaWdodCI6MiwiQm90dG9tIjowfSwiQ29ubmVjdG9yU3R5bGUiOnsiJGlkIjoiNTUiLCJMaW5lQ29sb3IiOnsiJGlkIjoiNTYiLCIkdHlwZSI6Ik5MUkUuQ29tbW9uLkRvbS5Tb2xpZENvbG9yQnJ1c2gsIE5MUkUuQ29tbW9uIiwiQ29sb3IiOnsiJGlkIjoiNTciLCJBIjoxMjcsIlIiOjc5LCJHIjoxMjksIkIiOjE4OX19LCJMaW5lV2VpZ2h0IjoxLjAsIkxpbmVUeXBlIjowLCJQYXJlbnRTdHlsZSI6bnVsbH0sIklzQmVsb3dUaW1lYmFuZCI6ZmFsc2UsIlBvc2l0aW9uT25UYXNrIjowLCJIaWRlRGF0ZSI6ZmFsc2UsIlNoYXBlU2l6ZSI6MSwiU3BhY2luZyI6Mi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7IiRpZCI6IjYyIiwiQ29sb3IiOnsiJGlkIjoiNjMiLCJBIjoyNTUsIlIiOjAsIkciOjExNCwiQiI6MTg4fX0sIklzVmlzaWJsZSI6dHJ1ZSwiV2lkdGgiOjEzLjAsIkhlaWdodCI6MTMuMCwiQm9yZGVyU3R5bGUiOnsiJGlkIjoiNjQiLCJMaW5lQ29sb3IiOnsiJGlkIjoiNjUiLCIkdHlwZSI6Ik5MUkUuQ29tbW9uLkRvbS5Tb2xpZENvbG9yQnJ1c2gsIE5MUkUuQ29tbW9uIiwiQ29sb3IiOnsiJGlkIjoiNjYiLCJBIjoyNTUsIlIiOjI1NSwiRyI6MCwiQiI6MH19LCJMaW5lV2VpZ2h0IjowLjAsIkxpbmVUeXBlIjowLCJQYXJlbnRTdHlsZSI6bnVsbH0sIlBhcmVudFN0eWxlIjpudWxsfSwiVGl0bGVTdHlsZSI6eyIkaWQiOiI2NyIsIkZvbnRTZXR0aW5ncyI6eyIkaWQiOiI2OCIsIkZvbnRTaXplIjoxMSwiRm9udE5hbWUiOiJDYWxpYnJpIiwiSXNCb2xkIjp0cnVlLCJJc0l0YWxpYyI6ZmFsc2UsIklzVW5kZXJsaW5lZCI6ZmFsc2UsIlBhcmVudFN0eWxlIjpudWxsfSwiQXV0b1NpemUiOjAsIkZvcmVncm91bmQiOnsiJGlkIjoiNjkiLCJDb2xvciI6eyIkaWQiOiI3MC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3MSIsIlRvcCI6MCwiTGVmdCI6MCwiUmlnaHQiOjAsIkJvdHRvbSI6MH0sIlBhZGRpbmciOnsiJGlkIjoiNzIiLCJUb3AiOjAsIkxlZnQiOjAsIlJpZ2h0IjowLCJCb3R0b20iOjB9LCJCYWNrZ3JvdW5kIjp7IiRpZCI6IjczIiwiQ29sb3IiOnsiJHJlZiI6IjIwIn19LCJJc1Zpc2libGUiOnRydWUsIldpZHRoIjowLjAsIkhlaWdodCI6MC4wLCJCb3JkZXJTdHlsZSI6bnVsbCwiUGFyZW50U3R5bGUiOm51bGx9LCJEYXRlU3R5bGUiOnsiJGlkIjoiNzQiLCJGb250U2V0dGluZ3MiOnsiJGlkIjoiNzUiLCJGb250U2l6ZSI6MTAsIkZvbnROYW1lIjoiQ2FsaWJyaSIsIklzQm9sZCI6ZmFsc2UsIklzSXRhbGljIjpmYWxzZSwiSXNVbmRlcmxpbmVkIjpmYWxzZSwiUGFyZW50U3R5bGUiOm51bGx9LCJBdXRvU2l6ZSI6MCwiRm9yZWdyb3VuZCI6eyIkaWQiOiI3NiIsIkNvbG9yIjp7IiRpZCI6Ijc3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3OCIsIlRvcCI6MCwiTGVmdCI6MCwiUmlnaHQiOjAsIkJvdHRvbSI6MH0sIlBhZGRpbmciOnsiJGlkIjoiNzkiLCJUb3AiOjAsIkxlZnQiOjAsIlJpZ2h0IjowLCJCb3R0b20iOjB9LCJCYWNrZ3JvdW5kIjp7IiRpZCI6IjgwIiwiQ29sb3IiOnsiJHJlZiI6IjIwIn19LCJJc1Zpc2libGUiOnRydWUsIldpZHRoIjowLjAsIkhlaWdodCI6MC4wLCJCb3JkZXJTdHlsZSI6bnVsbCwiUGFyZW50U3R5bGUiOm51bGx9LCJEYXRlRm9ybWF0Ijp7IiRpZCI6Ijgx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RGVmYXVsdFRhc2tTdHlsZSI6eyIkaWQiOiI4MiIsIlNoYXBlIjoxLCJTaGFwZVRoaWNrbmVzcyI6MCwiRHVyYXRpb25Gb3JtYXQiOjAsIkluY2x1ZGVOb25Xb3JraW5nRGF5c0luRHVyYXRpb24iOmZhbHNlLCJQZXJjZW50YWdlQ29tcGxldGVTdHlsZSI6eyIkaWQiOiI4MyIsIkZvbnRTZXR0aW5ncyI6eyIkaWQiOiI4NCIsIkZvbnRTaXplIjoxMCwiRm9udE5hbWUiOiJDYWxpYnJpIiwiSXNCb2xkIjpmYWxzZSwiSXNJdGFsaWMiOmZhbHNlLCJJc1VuZGVybGluZWQiOmZhbHNlLCJQYXJlbnRTdHlsZSI6bnVsbH0sIkF1dG9TaXplIjowLCJGb3JlZ3JvdW5kIjp7IiRpZCI6Ijg1IiwiQ29sb3IiOnsiJGlkIjoiODY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4NyIsIlRvcCI6MCwiTGVmdCI6MCwiUmlnaHQiOjAsIkJvdHRvbSI6MH0sIlBhZGRpbmciOnsiJGlkIjoiODgiLCJUb3AiOjAsIkxlZnQiOjAsIlJpZ2h0IjowLCJCb3R0b20iOjB9LCJCYWNrZ3JvdW5kIjp7IiRpZCI6Ijg5IiwiQ29sb3IiOnsiJHJlZiI6IjIwIn19LCJJc1Zpc2libGUiOnRydWUsIldpZHRoIjowLjAsIkhlaWdodCI6MC4wLCJCb3JkZXJTdHlsZSI6bnVsbCwiUGFyZW50U3R5bGUiOm51bGx9LCJEdXJhdGlvblN0eWxlIjp7IiRpZCI6IjkwIiwiRm9udFNldHRpbmdzIjp7IiRpZCI6IjkxIiwiRm9udFNpemUiOjEwLCJGb250TmFtZSI6IkNhbGlicmkiLCJJc0JvbGQiOmZhbHNlLCJJc0l0YWxpYyI6ZmFsc2UsIklzVW5kZXJsaW5lZCI6ZmFsc2UsIlBhcmVudFN0eWxlIjpudWxsfSwiQXV0b1NpemUiOjAsIkZvcmVncm91bmQiOnsiJGlkIjoiOTIiLCJDb2xvciI6eyIkaWQiOiI5My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k0IiwiVG9wIjowLCJMZWZ0IjowLCJSaWdodCI6MCwiQm90dG9tIjowfSwiUGFkZGluZyI6eyIkaWQiOiI5NSIsIlRvcCI6MCwiTGVmdCI6MCwiUmlnaHQiOjAsIkJvdHRvbSI6MH0sIkJhY2tncm91bmQiOnsiJGlkIjoiOTYiLCJDb2xvciI6eyIkcmVmIjoiMjAifX0sIklzVmlzaWJsZSI6dHJ1ZSwiV2lkdGgiOjAuMCwiSGVpZ2h0IjowLjAsIkJvcmRlclN0eWxlIjpudWxsLCJQYXJlbnRTdHlsZSI6bnVsbH0sIkhvcml6b250YWxDb25uZWN0b3JTdHlsZSI6eyIkaWQiOiI5NyIsIkxpbmVDb2xvciI6eyIkaWQiOiI5OCIsIiR0eXBlIjoiTkxSRS5Db21tb24uRG9tLlNvbGlkQ29sb3JCcnVzaCwgTkxSRS5Db21tb24iLCJDb2xvciI6eyIkaWQiOiI5OSIsIkEiOjI1NSwiUiI6MjA0LCJHIjoyMDQsIkIiOjIwNH19LCJMaW5lV2VpZ2h0IjoxLjAsIkxpbmVUeXBlIjowLCJQYXJlbnRTdHlsZSI6bnVsbH0sIlZlcnRpY2FsQ29ubmVjdG9yU3R5bGUiOnsiJGlkIjoiMTAwIiwiTGluZUNvbG9yIjp7IiRpZCI6IjEwMSIsIiR0eXBlIjoiTkxSRS5Db21tb24uRG9tLlNvbGlkQ29sb3JCcnVzaCwgTkxSRS5Db21tb24iLCJDb2xvciI6eyIkaWQiOiIxMDIiLCJBIjoyNTUsIlIiOjIwNCwiRyI6MjA0LCJCIjoyMDR9fSwiTGluZVdlaWdodCI6MC4wLCJMaW5lVHlwZSI6MCwiUGFyZW50U3R5bGUiOm51bGx9LCJNYXJnaW4iOm51bGwsIlN0YXJ0RGF0ZVBvc2l0aW9uIjozLCJFbmREYXRlUG9zaXRpb24iOjMsIkRhdGVJc1Zpc2libGUiOnRydWUsIlRpdGxlUG9zaXRpb24iOjQsIkR1cmF0aW9uUG9zaXRpb24iOjYsIlBlcmNlbnRhZ2VDb21wbGV0ZWRQb3NpdGlvbiI6NiwiU3BhY2luZyI6MywiSXNCZWxvd1RpbWViYW5kIjpmYWxzZSwiUGVyY2VudGFnZUNvbXBsZXRlU2hhcGVPcGFjaXR5IjozNSwiU2hhcGVTdHlsZSI6eyIkaWQiOiIxMDMiLCJNYXJnaW4iOnsiJGlkIjoiMTA0IiwiVG9wIjowLCJMZWZ0Ijo0LCJSaWdodCI6NCwiQm90dG9tIjowfSwiUGFkZGluZyI6eyIkaWQiOiIxMDUiLCJUb3AiOjAsIkxlZnQiOjAsIlJpZ2h0IjowLCJCb3R0b20iOjB9LCJCYWNrZ3JvdW5kIjp7IiRpZCI6IjEwNiIsIkNvbG9yIjp7IiRpZCI6IjEwNyIsIkEiOjI1NSwiUiI6ODIsIkciOjE0NywiQiI6MjA1fX0sIklzVmlzaWJsZSI6dHJ1ZSwiV2lkdGgiOjAuMCwiSGVpZ2h0IjoxMC4wLCJCb3JkZXJTdHlsZSI6eyIkaWQiOiIxMDgiLCJMaW5lQ29sb3IiOnsiJGlkIjoiMTA5IiwiJHR5cGUiOiJOTFJFLkNvbW1vbi5Eb20uU29saWRDb2xvckJydXNoLCBOTFJFLkNvbW1vbiIsIkNvbG9yIjp7IiRpZCI6IjExMCIsIkEiOjI1NSwiUiI6MjU1LCJHIjowLCJCIjowfX0sIkxpbmVXZWlnaHQiOjAuMCwiTGluZVR5cGUiOjAsIlBhcmVudFN0eWxlIjpudWxsfSwiUGFyZW50U3R5bGUiOm51bGx9LCJUaXRsZVN0eWxlIjp7IiRpZCI6IjExMSIsIkZvbnRTZXR0aW5ncyI6eyIkaWQiOiIxMTIiLCJGb250U2l6ZSI6MTEsIkZvbnROYW1lIjoiQ2FsaWJyaSIsIklzQm9sZCI6dHJ1ZSwiSXNJdGFsaWMiOmZhbHNlLCJJc1VuZGVybGluZWQiOmZhbHNlLCJQYXJlbnRTdHlsZSI6bnVsbH0sIkF1dG9TaXplIjowLCJGb3JlZ3JvdW5kIjp7IiRpZCI6IjExMyIsIkNvbG9yIjp7IiRpZCI6IjExNCIsIkEiOjI1NSwiUiI6MCwiRyI6MCwiQiI6MH19LCJNYXhXaWR0aCI6OTYwLjAsIk1heEhlaWdodCI6IkluZmluaXR5IiwiU21hcnRGb3JlZ3JvdW5kSXNBY3RpdmUiOmZhbHNlLCJIb3Jpem9udGFsQWxpZ25tZW50IjowLCJWZXJ0aWNhbEFsaWdubWVudCI6MCwiU21hcnRGb3JlZ3JvdW5kIjpudWxsLCJCYWNrZ3JvdW5kRmlsbFR5cGUiOjAsIk1hcmdpbiI6eyIkaWQiOiIxMTUiLCJUb3AiOjAsIkxlZnQiOjAsIlJpZ2h0IjowLCJCb3R0b20iOjB9LCJQYWRkaW5nIjp7IiRpZCI6IjExNiIsIlRvcCI6MCwiTGVmdCI6MCwiUmlnaHQiOjAsIkJvdHRvbSI6MH0sIkJhY2tncm91bmQiOnsiJGlkIjoiMTE3IiwiQ29sb3IiOnsiJHJlZiI6IjIwIn19LCJJc1Zpc2libGUiOnRydWUsIldpZHRoIjowLjAsIkhlaWdodCI6MC4wLCJCb3JkZXJTdHlsZSI6bnVsbCwiUGFyZW50U3R5bGUiOm51bGx9LCJEYXRlU3R5bGUiOnsiJGlkIjoiMTE4IiwiRm9udFNldHRpbmdzIjp7IiRpZCI6IjExOSIsIkZvbnRTaXplIjoxMCwiRm9udE5hbWUiOiJDYWxpYnJpIiwiSXNCb2xkIjpmYWxzZSwiSXNJdGFsaWMiOmZhbHNlLCJJc1VuZGVybGluZWQiOmZhbHNlLCJQYXJlbnRTdHlsZSI6bnVsbH0sIkF1dG9TaXplIjowLCJGb3JlZ3JvdW5kIjp7IiRpZCI6IjEyMCIsIkNvbG9yIjp7IiRpZCI6IjEyM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TIyIiwiVG9wIjowLCJMZWZ0IjowLCJSaWdodCI6MCwiQm90dG9tIjowfSwiUGFkZGluZyI6eyIkaWQiOiIxMjMiLCJUb3AiOjAsIkxlZnQiOjAsIlJpZ2h0IjowLCJCb3R0b20iOjB9LCJCYWNrZ3JvdW5kIjp7IiRpZCI6IjEyNCIsIkNvbG9yIjp7IiRyZWYiOiIyMCJ9fSwiSXNWaXNpYmxlIjp0cnVlLCJXaWR0aCI6MC4wLCJIZWlnaHQiOjAuMCwiQm9yZGVyU3R5bGUiOm51bGwsIlBhcmVudFN0eWxlIjpudWxsfSwiRGF0ZUZvcm1hdCI6eyIkaWQiOiIxMjU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wsIl9leHBsaWNpdGx5U2V0Ijp7IiRpZCI6IjEyNiIsIlNoYXBlU3R5bGUiOmZhbHNlLCJUaXRsZVN0eWxlIjpmYWxzZSwiRGF0ZVN0eWxlIjpmYWxzZSwiSG9yaXpvbnRhbENvbm5lY3RvclN0eWxlIjpmYWxzZSwiVmVydGljYWxDb25uZWN0b3JTdHlsZSI6ZmFsc2UsIlBlcmNlbnRhZ2VDb21wbGV0ZVNoYXBlT3BhY2l0eSI6ZmFsc2UsIlNoYXBlIjpmYWxzZSwiU2hhcGVUaGlja25lc3MiOmZhbHNlLCJEdXJhdGlvbkZvcm1hdCI6ZmFsc2UsIkluY2x1ZGVOb25Xb3JraW5nRGF5c0luRHVyYXRpb24iOmZhbHNlLCJNYXJnaW4iOmZhbHNlLCJTdGFydERhdGVQb3NpdGlvbiI6ZmFsc2UsIkVuZERhdGVQb3NpdGlvbiI6ZmFsc2UsIlRpdGxlUG9zaXRpb24iOmZhbHNlLCJEdXJhdGlvblBvc2l0aW9uIjpmYWxzZSwiUGVyY2VudGFnZUNvbXBsZXRlZFBvc2l0aW9uIjpmYWxzZSwiU3BhY2luZyI6ZmFsc2UsIklzQmVsb3dUaW1lYmFuZCI6ZmFsc2UsIkRhdGVGb3JtYXQiOmZhbHNlLCJJc1Zpc2libGUiOmZhbHNlfX0sIkdyaWRsaW5lUGFuZWxTdHlsZSI6eyIkaWQiOiIxMjciLCJHcmlkbGluZVN0eWxlIjp7IiRpZCI6IjEyOCIsIkxpbmVDb2xvciI6eyIkaWQiOiIxMjkiLCIkdHlwZSI6Ik5MUkUuQ29tbW9uLkRvbS5Tb2xpZENvbG9yQnJ1c2gsIE5MUkUuQ29tbW9uIiwiQ29sb3IiOnsiJGlkIjoiMTMwIiwiQSI6MzgsIlIiOjkxLCJHIjoxNTUsIkIiOjIxM319LCJMaW5lV2VpZ2h0IjoxLjAsIkxpbmVUeXBlIjowLCJQYXJlbnRTdHlsZSI6bnVsbH0sIk1hcmdpbiI6eyIkaWQiOiIxMzEiLCJUb3AiOjAsIkxlZnQiOjAsIlJpZ2h0IjowLCJCb3R0b20iOjB9LCJQYWRkaW5nIjp7IiRpZCI6IjEzMiIsIlRvcCI6MCwiTGVmdCI6MCwiUmlnaHQiOjAsIkJvdHRvbSI6MH0sIkJhY2tncm91bmQiOm51bGwsIklzVmlzaWJsZSI6dHJ1ZSwiV2lkdGgiOjAuMCwiSGVpZ2h0IjowLjAsIkJvcmRlclN0eWxlIjp7IiRpZCI6IjEzMyIsIkxpbmVDb2xvciI6bnVsbCwiTGluZVdlaWdodCI6MC4wLCJMaW5lVHlwZSI6MCwiUGFyZW50U3R5bGUiOm51bGx9LCJQYXJlbnRTdHlsZSI6bnVsbH0sIlNob3dFbGFwc2VkVGltZUdyYWRpZW50U3R5bGUiOmZhbHNlLCJEZWZhdWx0U3dpbWxhbmVTdHlsZSI6eyIkaWQiOiIxMzQiLCJIZWFkZXJTdHlsZSI6eyIkaWQiOiIxMzUiLCJUZXh0U3R5bGUiOnsiJGlkIjoiMTM2IiwiRm9udFNldHRpbmdzIjp7IiRpZCI6IjEzNyIsIkZvbnRTaXplIjoxMiwiRm9udE5hbWUiOiJDYWxpYnJpIiwiSXNCb2xkIjpmYWxzZSwiSXNJdGFsaWMiOmZhbHNlLCJJc1VuZGVybGluZWQiOmZhbHNlLCJQYXJlbnRTdHlsZSI6bnVsbH0sIkF1dG9TaXplIjowLCJGb3JlZ3JvdW5kIjp7IiRpZCI6IjEzOCIsIkNvbG9yIjp7IiRpZCI6IjEzOSIsIkEiOjI1NSwiUiI6MzIsIkciOjU2LCJCIjoxMDB9fSwiTWF4V2lkdGgiOjAuMCwiTWF4SGVpZ2h0IjowLjAsIlNtYXJ0Rm9yZWdyb3VuZElzQWN0aXZlIjpmYWxzZSwiSG9yaXpvbnRhbEFsaWdubWVudCI6MCwiVmVydGljYWxBbGlnbm1lbnQiOjAsIlNtYXJ0Rm9yZWdyb3VuZCI6bnVsbCwiQmFja2dyb3VuZEZpbGxUeXBlIjowLCJNYXJnaW4iOnsiJGlkIjoiMTQwIiwiVG9wIjowLCJMZWZ0IjowLCJSaWdodCI6MCwiQm90dG9tIjowfSwiUGFkZGluZyI6eyIkaWQiOiIxNDEiLCJUb3AiOjAsIkxlZnQiOjAsIlJpZ2h0IjowLCJCb3R0b20iOjB9LCJCYWNrZ3JvdW5kIjpudWxsLCJJc1Zpc2libGUiOmZhbHNlLCJXaWR0aCI6MC4wLCJIZWlnaHQiOjAuMCwiQm9yZGVyU3R5bGUiOm51bGwsIlBhcmVudFN0eWxlIjpudWxsfSwiUmVjdGFuZ2xlU3R5bGUiOnsiJGlkIjoiMTQyIiwiTWFyZ2luIjp7IiRpZCI6IjE0MyIsIlRvcCI6MCwiTGVmdCI6MCwiUmlnaHQiOjAsIkJvdHRvbSI6MH0sIlBhZGRpbmciOnsiJGlkIjoiMTQ0IiwiVG9wIjowLCJMZWZ0IjowLCJSaWdodCI6MCwiQm90dG9tIjowfSwiQmFja2dyb3VuZCI6eyIkaWQiOiIxNDUiLCJDb2xvciI6eyIkaWQiOiIxNDYiLCJBIjoxMjcsIlIiOjkxLCJHIjoxNTUsIkIiOjIxM319LCJJc1Zpc2libGUiOmZhbHNlLCJXaWR0aCI6MC4wLCJIZWlnaHQiOjAuMCwiQm9yZGVyU3R5bGUiOnsiJGlkIjoiMTQ3IiwiTGluZUNvbG9yIjp7IiRpZCI6IjE0OCIsIiR0eXBlIjoiTkxSRS5Db21tb24uRG9tLlNvbGlkQ29sb3JCcnVzaCwgTkxSRS5Db21tb24iLCJDb2xvciI6eyIkaWQiOiIxNDkiLCJBIjoyNTUsIlIiOjI1NSwiRyI6MCwiQiI6MH19LCJMaW5lV2VpZ2h0IjowLjAsIkxpbmVUeXBlIjowLCJQYXJlbnRTdHlsZSI6bnVsbH0sIlBhcmVudFN0eWxlIjpudWxsfSwiTWFyZ2luIjp7IiRpZCI6IjE1MCIsIlRvcCI6MCwiTGVmdCI6MCwiUmlnaHQiOjAsIkJvdHRvbSI6MH0sIlBhZGRpbmciOnsiJGlkIjoiMTUxIiwiVG9wIjowLCJMZWZ0IjowLCJSaWdodCI6MCwiQm90dG9tIjowfSwiQmFja2dyb3VuZCI6bnVsbCwiSXNWaXNpYmxlIjp0cnVlLCJXaWR0aCI6MC4wLCJIZWlnaHQiOjAuMCwiQm9yZGVyU3R5bGUiOm51bGwsIlBhcmVudFN0eWxlIjpudWxsfSwiQmFja2dyb3VuZFN0eWxlIjp7IiRpZCI6IjE1MiIsIk1hcmdpbiI6eyIkaWQiOiIxNTMiLCJUb3AiOjAsIkxlZnQiOjAsIlJpZ2h0IjowLCJCb3R0b20iOjB9LCJQYWRkaW5nIjp7IiRpZCI6IjE1NCIsIlRvcCI6MCwiTGVmdCI6MCwiUmlnaHQiOjAsIkJvdHRvbSI6MH0sIkJhY2tncm91bmQiOnsiJGlkIjoiMTU1IiwiQ29sb3IiOnsiJGlkIjoiMTU2IiwiQSI6MzgsIlIiOjkxLCJHIjoxNTUsIkIiOjIxM319LCJJc1Zpc2libGUiOnRydWUsIldpZHRoIjowLjAsIkhlaWdodCI6MC4wLCJCb3JkZXJTdHlsZSI6eyIkaWQiOiIxNTciLCJMaW5lQ29sb3IiOnsiJGlkIjoiMTU4IiwiJHR5cGUiOiJOTFJFLkNvbW1vbi5Eb20uU29saWRDb2xvckJydXNoLCBOTFJFLkNvbW1vbiIsIkNvbG9yIjp7IiRpZCI6IjE1OSIsIkEiOjI1NSwiUiI6MjU1LCJHIjowLCJCIjowfX0sIkxpbmVXZWlnaHQiOjAuMCwiTGluZVR5cGUiOjAsIlBhcmVudFN0eWxlIjpudWxsfSwiUGFyZW50U3R5bGUiOm51bGx9LCJJc0Fib3ZlVGltZWJhbmQiOmZhbHNlLCJNYXJnaW4iOnsiJGlkIjoiMTYwIiwiVG9wIjowLCJMZWZ0IjowLCJSaWdodCI6MCwiQm90dG9tIjowfSwiUGFkZGluZyI6eyIkaWQiOiIxNjEiLCJUb3AiOjAsIkxlZnQiOjAsIlJpZ2h0IjowLCJCb3R0b20iOjB9LCJJc1Zpc2libGUiOnRydWUsIldpZHRoIjowLjAsIkhlaWdodCI6MC4wLCJCb3JkZXJTdHlsZSI6bnVsbCwiUGFyZW50U3R5bGUiOm51bGx9fSwiU2NhbGUiOnsiJGlkIjoiMTYyIiwiU3RhcnREYXRlIjoiMjAxOS0wMS0wMVQxMTo1OTowMCIsIkVuZERhdGUiOiIyMDIxLTA5LTMwVDExOjU5OjAwIiwiRm9ybWF0IjoiTU1NIiwiVHlwZSI6MywiQXV0b0RhdGVSYW5nZSI6dHJ1ZSwiV29ya2luZ0RheXMiOjMxLCJUb2RheU1hcmtlclRleHQiOiJUb2RheSIsIkF1dG9TY2FsZVR5cGUiOmZhbHNlfSwiTWlsZXN0b25lcyI6W3siJGlkIjoiMTYzIiwiRGF0ZSI6IjIwMjAtMDYtMjZUMTE6NTk6MDBaIiwiU3R5bGUiOnsiJGlkIjoiMTY0IiwiU2hhcGUiOjE5LCJDb25uZWN0b3JNYXJnaW4iOnsiJGlkIjoiMTY1IiwiVG9wIjowLCJMZWZ0IjoyLCJSaWdodCI6MiwiQm90dG9tIjowfSwiQ29ubmVjdG9yU3R5bGUiOnsiJGlkIjoiMTY2IiwiTGluZUNvbG9yIjp7IiRpZCI6IjE2NyIsIiR0eXBlIjoiTkxSRS5Db21tb24uRG9tLlNvbGlkQ29sb3JCcnVzaCwgTkxSRS5Db21tb24iLCJDb2xvciI6eyIkaWQiOiIxNjgiLCJBIjoxMjcsIlIiOjc5LCJHIjoxMjksIkIiOjE4OX19LCJMaW5lV2VpZ2h0IjoxLjAsIkxpbmVUeXBlIjowLCJQYXJlbnRTdHlsZSI6bnVsbH0sIklzQmVsb3dUaW1lYmFuZCI6ZmFsc2UsIlBvc2l0aW9uT25UYXNrIjowLCJIaWRlRGF0ZSI6ZmFsc2UsIlNoYXBlU2l6ZSI6MSwiU3BhY2luZyI6Mi4wLCJQYWRkaW5nIjp7IiRpZCI6IjE2OSIsIlRvcCI6NywiTGVmdCI6MywiUmlnaHQiOjAsIkJvdHRvbSI6Mn0sIlNoYXBlU3R5bGUiOnsiJGlkIjoiMTcwIiwiTWFyZ2luIjp7IiRpZCI6IjE3MSIsIlRvcCI6MCwiTGVmdCI6MCwiUmlnaHQiOjAsIkJvdHRvbSI6MH0sIlBhZGRpbmciOnsiJGlkIjoiMTcyIiwiVG9wIjowLCJMZWZ0IjowLCJSaWdodCI6MCwiQm90dG9tIjowfSwiQmFja2dyb3VuZCI6eyIkaWQiOiIxNzMiLCJDb2xvciI6eyIkaWQiOiIxNzQiLCJBIjoyNTUsIlIiOjE3OCwiRyI6MTQsIkIiOjE4fX0sIklzVmlzaWJsZSI6dHJ1ZSwiV2lkdGgiOjEzLjAsIkhlaWdodCI6MTMuMCwiQm9yZGVyU3R5bGUiOnsiJGlkIjoiMTc1IiwiTGluZUNvbG9yIjp7IiRyZWYiOiI2NSJ9LCJMaW5lV2VpZ2h0IjowLjAsIkxpbmVUeXBlIjowLCJQYXJlbnRTdHlsZSI6bnVsbH0sIlBhcmVudFN0eWxlIjpudWxsfSwiVGl0bGVTdHlsZSI6eyIkaWQiOiIxNzYiLCJGb250U2V0dGluZ3MiOnsiJGlkIjoiMTc3IiwiRm9udFNpemUiOjExLCJGb250TmFtZSI6IkNhbGlicmkiLCJJc0JvbGQiOnRydWUsIklzSXRhbGljIjpmYWxzZSwiSXNVbmRlcmxpbmVkIjpmYWxzZSwiUGFyZW50U3R5bGUiOm51bGx9LCJBdXRvU2l6ZSI6MCwiRm9yZWdyb3VuZCI6eyIkaWQiOiIxNzgiLCJDb2xvciI6eyIkaWQiOiIxNzk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TgwIiwiVG9wIjowLCJMZWZ0IjowLCJSaWdodCI6MCwiQm90dG9tIjowfSwiUGFkZGluZyI6eyIkaWQiOiIxODEiLCJUb3AiOjAsIkxlZnQiOjAsIlJpZ2h0IjowLCJCb3R0b20iOjB9LCJCYWNrZ3JvdW5kIjp7IiRyZWYiOiI3MyJ9LCJJc1Zpc2libGUiOnRydWUsIldpZHRoIjowLjAsIkhlaWdodCI6MC4wLCJCb3JkZXJTdHlsZSI6eyIkaWQiOiIxODIiLCJMaW5lQ29sb3IiOm51bGwsIkxpbmVXZWlnaHQiOjAuMCwiTGluZVR5cGUiOjAsIlBhcmVudFN0eWxlIjpudWxsfSwiUGFyZW50U3R5bGUiOm51bGx9LCJEYXRlU3R5bGUiOnsiJGlkIjoiMTgzIiwiRm9udFNldHRpbmdzIjp7IiRpZCI6IjE4NCIsIkZvbnRTaXplIjoxMCwiRm9udE5hbWUiOiJDYWxpYnJpIiwiSXNCb2xkIjpmYWxzZSwiSXNJdGFsaWMiOmZhbHNlLCJJc1VuZGVybGluZWQiOmZhbHNlLCJQYXJlbnRTdHlsZSI6bnVsbH0sIkF1dG9TaXplIjowLCJGb3JlZ3JvdW5kIjp7IiRpZCI6IjE4NSIsIkNvbG9yIjp7IiRpZCI6IjE4Ni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Tg3IiwiVG9wIjowLCJMZWZ0IjowLCJSaWdodCI6MCwiQm90dG9tIjowfSwiUGFkZGluZyI6eyIkaWQiOiIxODgiLCJUb3AiOjAsIkxlZnQiOjAsIlJpZ2h0IjowLCJCb3R0b20iOjB9LCJCYWNrZ3JvdW5kIjp7IiRyZWYiOiI4MCJ9LCJJc1Zpc2libGUiOmZhbHNlLCJXaWR0aCI6MC4wLCJIZWlnaHQiOjAuMCwiQm9yZGVyU3R5bGUiOnsiJGlkIjoiMTg5IiwiTGluZUNvbG9yIjpudWxsLCJMaW5lV2VpZ2h0IjowLjAsIkxpbmVUeXBlIjowLCJQYXJlbnRTdHlsZSI6bnVsbH0sIlBhcmVudFN0eWxlIjpudWxsfSwiRGF0ZUZvcm1hdCI6eyIkaWQiOiIxOTA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CwiUGVyY2VudGFnZUNvbXBsZXRlIjpudWxsLCJQb3NpdGlvbiI6eyJSYXRpbyI6MC4wLCJJc0N1c3RvbSI6ZmFsc2V9LCJEYXRlRm9ybWF0Ijp7IiRyZWYiOiIxOTAifSwiUmVsYXRlZFRhc2tJZCI6IjAwMDAwMDAwLTAwMDAtMDAwMC0wMDAwLTAwMDAwMDAwMDAwMCIsIklkIjoiMTc3MTg4NzAtN2U1NC00ODMwLWI4Y2UtODg0YTQ1YjE0ZDNhIiwiSW1wb3J0SWQiOm51bGwsIlRpdGxlIjoiU1JSMkEiLCJOb3RlIjpudWxsLCJIeXBlcmxpbmsiOnsiJGlkIjoiMTkxIiwiQWRkcmVzcyI6IiIsIlN1YkFkZHJlc3MiOiIifSwiSXNDaGFuZ2VkIjpmYWxzZSwiSXNOZXciOmZhbHNlfSx7IiRpZCI6IjE5MiIsIkRhdGUiOiIyMDIwLTEwLTMwVDExOjU5OjAwWiIsIlN0eWxlIjp7IiRpZCI6IjE5MyIsIlNoYXBlIjoxOSwiQ29ubmVjdG9yTWFyZ2luIjp7IiRpZCI6IjE5NCIsIlRvcCI6MCwiTGVmdCI6MiwiUmlnaHQiOjIsIkJvdHRvbSI6MH0sIkNvbm5lY3RvclN0eWxlIjp7IiRpZCI6IjE5NSIsIkxpbmVDb2xvciI6eyIkaWQiOiIxOTYiLCIkdHlwZSI6Ik5MUkUuQ29tbW9uLkRvbS5Tb2xpZENvbG9yQnJ1c2gsIE5MUkUuQ29tbW9uIiwiQ29sb3IiOnsiJGlkIjoiMTk3IiwiQSI6MTI3LCJSIjo3OSwiRyI6MTI5LCJCIjoxODl9fSwiTGluZVdlaWdodCI6MS4wLCJMaW5lVHlwZSI6MCwiUGFyZW50U3R5bGUiOm51bGx9LCJJc0JlbG93VGltZWJhbmQiOmZhbHNlLCJQb3NpdGlvbk9uVGFzayI6MCwiSGlkZURhdGUiOmZhbHNlLCJTaGFwZVNpemUiOjEsIlNwYWNpbmciOjAuMCwiUGFkZGluZyI6eyIkaWQiOiIxOTgiLCJUb3AiOjcsIkxlZnQiOjMsIlJpZ2h0IjowLCJCb3R0b20iOjJ9LCJTaGFwZVN0eWxlIjp7IiRpZCI6IjE5OSIsIk1hcmdpbiI6eyIkaWQiOiIyMDAiLCJUb3AiOjAsIkxlZnQiOjAsIlJpZ2h0IjowLCJCb3R0b20iOjB9LCJQYWRkaW5nIjp7IiRpZCI6IjIwMSIsIlRvcCI6MCwiTGVmdCI6MCwiUmlnaHQiOjAsIkJvdHRvbSI6MH0sIkJhY2tncm91bmQiOnsiJGlkIjoiMjAyIiwiQ29sb3IiOnsiJGlkIjoiMjAzIiwiQSI6MjU1LCJSIjoxNzgsIkciOjE0LCJCIjoxOH19LCJJc1Zpc2libGUiOnRydWUsIldpZHRoIjoxMy4wLCJIZWlnaHQiOjEzLjAsIkJvcmRlclN0eWxlIjp7IiRpZCI6IjIwNCIsIkxpbmVDb2xvciI6eyIkcmVmIjoiNjUifSwiTGluZVdlaWdodCI6MC4wLCJMaW5lVHlwZSI6MCwiUGFyZW50U3R5bGUiOm51bGx9LCJQYXJlbnRTdHlsZSI6bnVsbH0sIlRpdGxlU3R5bGUiOnsiJGlkIjoiMjA1IiwiRm9udFNldHRpbmdzIjp7IiRpZCI6IjIwNiIsIkZvbnRTaXplIjoxMSwiRm9udE5hbWUiOiJDYWxpYnJpIiwiSXNCb2xkIjp0cnVlLCJJc0l0YWxpYyI6ZmFsc2UsIklzVW5kZXJsaW5lZCI6ZmFsc2UsIlBhcmVudFN0eWxlIjpudWxsfSwiQXV0b1NpemUiOjAsIkZvcmVncm91bmQiOnsiJGlkIjoiMjA3IiwiQ29sb3IiOnsiJGlkIjoiMjA4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IwOSIsIlRvcCI6MCwiTGVmdCI6MCwiUmlnaHQiOjAsIkJvdHRvbSI6MH0sIlBhZGRpbmciOnsiJGlkIjoiMjEwIiwiVG9wIjowLCJMZWZ0IjowLCJSaWdodCI6MCwiQm90dG9tIjowfSwiQmFja2dyb3VuZCI6eyIkcmVmIjoiNzMifSwiSXNWaXNpYmxlIjp0cnVlLCJXaWR0aCI6MC4wLCJIZWlnaHQiOjAuMCwiQm9yZGVyU3R5bGUiOnsiJGlkIjoiMjExIiwiTGluZUNvbG9yIjpudWxsLCJMaW5lV2VpZ2h0IjowLjAsIkxpbmVUeXBlIjowLCJQYXJlbnRTdHlsZSI6bnVsbH0sIlBhcmVudFN0eWxlIjpudWxsfSwiRGF0ZVN0eWxlIjp7IiRpZCI6IjIxMiIsIkZvbnRTZXR0aW5ncyI6eyIkaWQiOiIyMTMiLCJGb250U2l6ZSI6MTAsIkZvbnROYW1lIjoiQ2FsaWJyaSIsIklzQm9sZCI6ZmFsc2UsIklzSXRhbGljIjpmYWxzZSwiSXNVbmRlcmxpbmVkIjpmYWxzZSwiUGFyZW50U3R5bGUiOm51bGx9LCJBdXRvU2l6ZSI6MCwiRm9yZWdyb3VuZCI6eyIkaWQiOiIyMTQiLCJDb2xvciI6eyIkaWQiOiIyMTU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IxNiIsIlRvcCI6MCwiTGVmdCI6MCwiUmlnaHQiOjAsIkJvdHRvbSI6MH0sIlBhZGRpbmciOnsiJGlkIjoiMjE3IiwiVG9wIjowLCJMZWZ0IjowLCJSaWdodCI6MCwiQm90dG9tIjowfSwiQmFja2dyb3VuZCI6eyIkcmVmIjoiODAifSwiSXNWaXNpYmxlIjpmYWxzZSwiV2lkdGgiOjAuMCwiSGVpZ2h0IjowLjAsIkJvcmRlclN0eWxlIjp7IiRpZCI6IjIxOCIsIkxpbmVDb2xvciI6bnVsbCwiTGluZVdlaWdodCI6MC4wLCJMaW5lVHlwZSI6MCwiUGFyZW50U3R5bGUiOm51bGx9LCJQYXJlbnRTdHlsZSI6bnVsbH0sIkRhdGVGb3JtYXQiOnsiJGlkIjoiMjE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EsIlBlcmNlbnRhZ2VDb21wbGV0ZSI6bnVsbCwiUG9zaXRpb24iOnsiUmF0aW8iOjAuMCwiSXNDdXN0b20iOmZhbHNlfSwiRGF0ZUZvcm1hdCI6eyIkcmVmIjoiMjE5In0sIlJlbGF0ZWRUYXNrSWQiOiIwMDAwMDAwMC0wMDAwLTAwMDAtMDAwMC0wMDAwMDAwMDAwMDAiLCJJZCI6ImU3ZDQyNDIxLWQ5ZTYtNDBhMi1hMTA3LWFmYTQyMzE0MWM0NiIsIkltcG9ydElkIjpudWxsLCJUaXRsZSI6IlNSUjJCIiwiTm90ZSI6bnVsbCwiSHlwZXJsaW5rIjp7IiRpZCI6IjIyMCIsIkFkZHJlc3MiOiIiLCJTdWJBZGRyZXNzIjoiIn0sIklzQ2hhbmdlZCI6ZmFsc2UsIklzTmV3IjpmYWxzZX0seyIkaWQiOiIyMjEiLCJEYXRlIjoiMjAyMS0wNi0xNFQxMTo1OTowMFoiLCJTdHlsZSI6eyIkaWQiOiIyMjIiLCJTaGFwZSI6MTksIkNvbm5lY3Rvck1hcmdpbiI6eyIkaWQiOiIyMjMiLCJUb3AiOjAsIkxlZnQiOjIsIlJpZ2h0IjoyLCJCb3R0b20iOjB9LCJDb25uZWN0b3JTdHlsZSI6eyIkaWQiOiIyMjQiLCJMaW5lQ29sb3IiOnsiJGlkIjoiMjI1IiwiJHR5cGUiOiJOTFJFLkNvbW1vbi5Eb20uU29saWRDb2xvckJydXNoLCBOTFJFLkNvbW1vbiIsIkNvbG9yIjp7IiRpZCI6IjIyNiIsIkEiOjEyNywiUiI6NzksIkciOjEyOSwiQiI6MTg5fX0sIkxpbmVXZWlnaHQiOjEuMCwiTGluZVR5cGUiOjAsIlBhcmVudFN0eWxlIjpudWxsfSwiSXNCZWxvd1RpbWViYW5kIjpmYWxzZSwiUG9zaXRpb25PblRhc2siOjAsIkhpZGVEYXRlIjpmYWxzZSwiU2hhcGVTaXplIjoxLCJTcGFjaW5nIjowLjAsIlBhZGRpbmciOnsiJGlkIjoiMjI3IiwiVG9wIjo3LCJMZWZ0IjozLCJSaWdodCI6MCwiQm90dG9tIjoyfSwiU2hhcGVTdHlsZSI6eyIkaWQiOiIyMjgiLCJNYXJnaW4iOnsiJGlkIjoiMjI5IiwiVG9wIjowLCJMZWZ0IjowLCJSaWdodCI6MCwiQm90dG9tIjowfSwiUGFkZGluZyI6eyIkaWQiOiIyMzAiLCJUb3AiOjAsIkxlZnQiOjAsIlJpZ2h0IjowLCJCb3R0b20iOjB9LCJCYWNrZ3JvdW5kIjp7IiRpZCI6IjIzMSIsIkNvbG9yIjp7IiRpZCI6IjIzMiIsIkEiOjI1NSwiUiI6MTc4LCJHIjoxNCwiQiI6MTh9fSwiSXNWaXNpYmxlIjp0cnVlLCJXaWR0aCI6MTMuMCwiSGVpZ2h0IjoxMy4wLCJCb3JkZXJTdHlsZSI6eyIkaWQiOiIyMzMiLCJMaW5lQ29sb3IiOnsiJHJlZiI6IjY1In0sIkxpbmVXZWlnaHQiOjAuMCwiTGluZVR5cGUiOjAsIlBhcmVudFN0eWxlIjpudWxsfSwiUGFyZW50U3R5bGUiOm51bGx9LCJUaXRsZVN0eWxlIjp7IiRpZCI6IjIzNCIsIkZvbnRTZXR0aW5ncyI6eyIkaWQiOiIyMzUiLCJGb250U2l6ZSI6MTEsIkZvbnROYW1lIjoiQ2FsaWJyaSIsIklzQm9sZCI6dHJ1ZSwiSXNJdGFsaWMiOmZhbHNlLCJJc1VuZGVybGluZWQiOmZhbHNlLCJQYXJlbnRTdHlsZSI6bnVsbH0sIkF1dG9TaXplIjowLCJGb3JlZ3JvdW5kIjp7IiRpZCI6IjIzNiIsIkNvbG9yIjp7IiRpZCI6IjIzNy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yMzgiLCJUb3AiOjAsIkxlZnQiOjAsIlJpZ2h0IjowLCJCb3R0b20iOjB9LCJQYWRkaW5nIjp7IiRpZCI6IjIzOSIsIlRvcCI6MCwiTGVmdCI6MCwiUmlnaHQiOjAsIkJvdHRvbSI6MH0sIkJhY2tncm91bmQiOnsiJHJlZiI6IjczIn0sIklzVmlzaWJsZSI6dHJ1ZSwiV2lkdGgiOjAuMCwiSGVpZ2h0IjowLjAsIkJvcmRlclN0eWxlIjp7IiRpZCI6IjI0MCIsIkxpbmVDb2xvciI6bnVsbCwiTGluZVdlaWdodCI6MC4wLCJMaW5lVHlwZSI6MCwiUGFyZW50U3R5bGUiOm51bGx9LCJQYXJlbnRTdHlsZSI6bnVsbH0sIkRhdGVTdHlsZSI6eyIkaWQiOiIyNDEiLCJGb250U2V0dGluZ3MiOnsiJGlkIjoiMjQyIiwiRm9udFNpemUiOjEwLCJGb250TmFtZSI6IkNhbGlicmkiLCJJc0JvbGQiOmZhbHNlLCJJc0l0YWxpYyI6ZmFsc2UsIklzVW5kZXJsaW5lZCI6ZmFsc2UsIlBhcmVudFN0eWxlIjpudWxsfSwiQXV0b1NpemUiOjAsIkZvcmVncm91bmQiOnsiJGlkIjoiMjQzIiwiQ29sb3IiOnsiJGlkIjoiMjQ0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yNDUiLCJUb3AiOjAsIkxlZnQiOjAsIlJpZ2h0IjowLCJCb3R0b20iOjB9LCJQYWRkaW5nIjp7IiRpZCI6IjI0NiIsIlRvcCI6MCwiTGVmdCI6MCwiUmlnaHQiOjAsIkJvdHRvbSI6MH0sIkJhY2tncm91bmQiOnsiJHJlZiI6IjgwIn0sIklzVmlzaWJsZSI6ZmFsc2UsIldpZHRoIjowLjAsIkhlaWdodCI6MC4wLCJCb3JkZXJTdHlsZSI6eyIkaWQiOiIyNDciLCJMaW5lQ29sb3IiOm51bGwsIkxpbmVXZWlnaHQiOjAuMCwiTGluZVR5cGUiOjAsIlBhcmVudFN0eWxlIjpudWxsfSwiUGFyZW50U3R5bGUiOm51bGx9LCJEYXRlRm9ybWF0Ijp7IiRpZCI6IjI0OC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yLCJQZXJjZW50YWdlQ29tcGxldGUiOm51bGwsIlBvc2l0aW9uIjp7IlJhdGlvIjowLjAsIklzQ3VzdG9tIjpmYWxzZX0sIkRhdGVGb3JtYXQiOnsiJHJlZiI6IjI0OCJ9LCJSZWxhdGVkVGFza0lkIjoiMDAwMDAwMDAtMDAwMC0wMDAwLTAwMDAtMDAwMDAwMDAwMDAwIiwiSWQiOiIwZTI4YTg0Yy1mNjcyLTRlMDAtYTA4OS05NjRiZTBkMjRiMGMiLCJJbXBvcnRJZCI6bnVsbCwiVGl0bGUiOiJTUlIzIiwiTm90ZSI6bnVsbCwiSHlwZXJsaW5rIjp7IiRpZCI6IjI0OSIsIkFkZHJlc3MiOiIiLCJTdWJBZGRyZXNzIjoiIn0sIklzQ2hhbmdlZCI6ZmFsc2UsIklzTmV3IjpmYWxzZX1dLCJUYXNrcyI6W10sIlN3aW1sYW5lcyI6W3siJGlkIjoiMjUwIiwiSWQiOiI3OWYwNWU4ZC1lNzJlLTRjYzMtODVmYy1lODc1ZmE2NTUxN2YiLCJJbmRleCI6MywiSGVhZGVyVGV4dCI6IlJGUSIsIlN0eWxlIjp7IiRpZCI6IjI1MSIsIkhlYWRlclN0eWxlIjp7IiRpZCI6IjI1MiIsIlRleHRTdHlsZSI6eyIkaWQiOiIyNTMiLCJGb250U2V0dGluZ3MiOnsiJGlkIjoiMjU0IiwiRm9udFNpemUiOjEwLCJGb250TmFtZSI6IkZyYW5rbGluIEdvdGhpYyBNZWRpdW0iLCJJc0JvbGQiOnRydWUsIklzSXRhbGljIjpmYWxzZSwiSXNVbmRlcmxpbmVkIjpmYWxzZSwiUGFyZW50U3R5bGUiOm51bGx9LCJBdXRvU2l6ZSI6MCwiRm9yZWdyb3VuZCI6eyIkaWQiOiIyNTUiLCJDb2xvciI6eyIkaWQiOiIyNTYiLCJBIjoyNTUsIlIiOjMyLCJHIjo1NiwiQiI6MTAwfX0sIk1heFdpZHRoIjo1MS40OTMzMzMzMzMzMzMzMzksIk1heEhlaWdodCI6MC4wLCJTbWFydEZvcmVncm91bmRJc0FjdGl2ZSI6ZmFsc2UsIkhvcml6b250YWxBbGlnbm1lbnQiOjAsIlZlcnRpY2FsQWxpZ25tZW50IjowLCJTbWFydEZvcmVncm91bmQiOm51bGwsIkJhY2tncm91bmRGaWxsVHlwZSI6MCwiTWFyZ2luIjp7IiRyZWYiOiIxNDAifSwiUGFkZGluZyI6eyIkcmVmIjoiMTQxIn0sIkJhY2tncm91bmQiOm51bGwsIklzVmlzaWJsZSI6ZmFsc2UsIldpZHRoIjowLjAsIkhlaWdodCI6MC4wLCJCb3JkZXJTdHlsZSI6bnVsbCwiUGFyZW50U3R5bGUiOm51bGx9LCJSZWN0YW5nbGVTdHlsZSI6eyIkaWQiOiIyNTciLCJNYXJnaW4iOnsiJHJlZiI6IjE0MyJ9LCJQYWRkaW5nIjp7IiRyZWYiOiIxNDQifSwiQmFja2dyb3VuZCI6eyIkaWQiOiIyNTgiLCJDb2xvciI6eyIkaWQiOiIyNTkiLCJBIjoxMjcsIlIiOjkxLCJHIjoxNTUsIkIiOjIxM319LCJJc1Zpc2libGUiOmZhbHNlLCJXaWR0aCI6MC4wLCJIZWlnaHQiOjAuMCwiQm9yZGVyU3R5bGUiOnsiJGlkIjoiMjYwIiwiTGluZUNvbG9yIjp7IiRyZWYiOiIxNDgifSwiTGluZVdlaWdodCI6MC4wLCJMaW5lVHlwZSI6MCwiUGFyZW50U3R5bGUiOm51bGx9LCJQYXJlbnRTdHlsZSI6bnVsbH0sIk1hcmdpbiI6eyIkcmVmIjoiMTUwIn0sIlBhZGRpbmciOnsiJHJlZiI6IjE1MSJ9LCJCYWNrZ3JvdW5kIjpudWxsLCJJc1Zpc2libGUiOnRydWUsIldpZHRoIjowLjAsIkhlaWdodCI6MC4wLCJCb3JkZXJTdHlsZSI6bnVsbCwiUGFyZW50U3R5bGUiOm51bGx9LCJCYWNrZ3JvdW5kU3R5bGUiOnsiJGlkIjoiMjYxIiwiTWFyZ2luIjp7IiRyZWYiOiIxNTMifSwiUGFkZGluZyI6eyIkcmVmIjoiMTU0In0sIkJhY2tncm91bmQiOnsiJGlkIjoiMjYyIiwiQ29sb3IiOnsiJGlkIjoiMjYzIiwiQSI6MzgsIlIiOjkxLCJHIjoxNTUsIkIiOjIxM319LCJJc1Zpc2libGUiOnRydWUsIldpZHRoIjowLjAsIkhlaWdodCI6MC4wLCJCb3JkZXJTdHlsZSI6eyIkaWQiOiIyNjQiLCJMaW5lQ29sb3IiOnsiJHJlZiI6IjE1OCJ9LCJMaW5lV2VpZ2h0IjowLjAsIkxpbmVUeXBlIjowLCJQYXJlbnRTdHlsZSI6bnVsbH0sIlBhcmVudFN0eWxlIjpudWxsfSwiSXNBYm92ZVRpbWViYW5kIjpmYWxzZSwiTWFyZ2luIjp7IiRyZWYiOiIxNjAifSwiUGFkZGluZyI6eyIkcmVmIjoiMTYxIn0sIklzVmlzaWJsZSI6dHJ1ZSwiV2lkdGgiOjAuMCwiSGVpZ2h0IjowLjAsIkJvcmRlclN0eWxlIjpudWxsLCJQYXJlbnRTdHlsZSI6bnVsbH0sIlRhc2tzIjpbeyIkaWQiOiIyNjUiLCJfYXR0YWNoZWRNaWxlc3RvbmVzIjpbXSwiVGFza0RlZmluaXRpb24iOnsiJGlkIjoiMjY2IiwiR3JvdXBOYW1lIjpudWxsLCJTdGFydERhdGUiOiIyMDE5LTA4LTI2VDAwOjAwOjAwWiIsIkVuZERhdGUiOiIyMDE5LTEwLTA0VDIzOjU5OjAwWiIsIlBlcmNlbnRhZ2VDb21wbGV0ZSI6bnVsbCwiU3R5bGUiOnsiJGlkIjoiMjY3IiwiU2hhcGUiOjEsIlNoYXBlVGhpY2tuZXNzIjowLCJEdXJhdGlvbkZvcm1hdCI6NSwiSW5jbHVkZU5vbldvcmtpbmdEYXlzSW5EdXJhdGlvbiI6ZmFsc2UsIlBlcmNlbnRhZ2VDb21wbGV0ZVN0eWxlIjp7IiRpZCI6IjI2OCIsIkZvbnRTZXR0aW5ncyI6eyIkaWQiOiIyNjk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QmFja2dyb3VuZEZpbGxUeXBlIjowLCJNYXJnaW4iOnsiJGlkIjoiMjcwIiwiVG9wIjowLCJMZWZ0IjowLCJSaWdodCI6MCwiQm90dG9tIjowfSwiUGFkZGluZyI6eyIkaWQiOiIyNzEiLCJUb3AiOjAsIkxlZnQiOjAsIlJpZ2h0IjowLCJCb3R0b20iOjB9LCJCYWNrZ3JvdW5kIjp7IiRyZWYiOiI4OSJ9LCJJc1Zpc2libGUiOnRydWUsIldpZHRoIjowLjAsIkhlaWdodCI6MC4wLCJCb3JkZXJTdHlsZSI6eyIkaWQiOiIyNzIiLCJMaW5lQ29sb3IiOm51bGwsIkxpbmVXZWlnaHQiOjAuMCwiTGluZVR5cGUiOjAsIlBhcmVudFN0eWxlIjpudWxsfSwiUGFyZW50U3R5bGUiOm51bGx9LCJEdXJhdGlvblN0eWxlIjp7IiRpZCI6IjI3MyIsIkZvbnRTZXR0aW5ncyI6eyIkaWQiOiIyNzQiLCJGb250U2l6ZSI6MTAsIkZvbnROYW1lIjoiQ2FsaWJyaSIsIklzQm9sZCI6ZmFsc2UsIklzSXRhbGljIjpmYWxzZSwiSXNVbmRlcmxpbmVkIjpmYWxzZSwiUGFyZW50U3R5bGUiOm51bGx9LCJBdXRvU2l6ZSI6MCwiRm9yZWdyb3VuZCI6eyIkaWQiOiIyNzUiLCJDb2xvciI6eyIkcmVmIjoiOTMifX0sIk1heFdpZHRoIjoyMDAuMCwiTWF4SGVpZ2h0IjoiSW5maW5pdHkiLCJTbWFydEZvcmVncm91bmRJc0FjdGl2ZSI6ZmFsc2UsIkhvcml6b250YWxBbGlnbm1lbnQiOjAsIlZlcnRpY2FsQWxpZ25tZW50IjowLCJTbWFydEZvcmVncm91bmQiOm51bGwsIkJhY2tncm91bmRGaWxsVHlwZSI6MCwiTWFyZ2luIjp7IiRpZCI6IjI3NiIsIlRvcCI6MCwiTGVmdCI6MCwiUmlnaHQiOjAsIkJvdHRvbSI6MH0sIlBhZGRpbmciOnsiJGlkIjoiMjc3IiwiVG9wIjowLCJMZWZ0IjowLCJSaWdodCI6MCwiQm90dG9tIjowfSwiQmFja2dyb3VuZCI6eyIkcmVmIjoiOTYifSwiSXNWaXNpYmxlIjp0cnVlLCJXaWR0aCI6MC4wLCJIZWlnaHQiOjAuMCwiQm9yZGVyU3R5bGUiOnsiJGlkIjoiMjc4IiwiTGluZUNvbG9yIjpudWxsLCJMaW5lV2VpZ2h0IjowLjAsIkxpbmVUeXBlIjowLCJQYXJlbnRTdHlsZSI6bnVsbH0sIlBhcmVudFN0eWxlIjpudWxsfSwiSG9yaXpvbnRhbENvbm5lY3RvclN0eWxlIjp7IiRpZCI6IjI3OSIsIkxpbmVDb2xvciI6eyIkcmVmIjoiOTgifSwiTGluZVdlaWdodCI6MS4wLCJMaW5lVHlwZSI6MCwiUGFyZW50U3R5bGUiOm51bGx9LCJWZXJ0aWNhbENvbm5lY3RvclN0eWxlIjp7IiRpZCI6IjI4MCIsIkxpbmVDb2xvciI6eyIkcmVmIjoiMTAxIn0sIkxpbmVXZWlnaHQiOjAuMCwiTGluZVR5cGUiOjAsIlBhcmVudFN0eWxlIjpudWxsfSwiTWFyZ2luIjpudWxsLCJTdGFydERhdGVQb3NpdGlvbiI6NiwiRW5kRGF0ZVBvc2l0aW9uIjo2LCJEYXRlSXNWaXNpYmxlIjpmYWxzZSwiVGl0bGVQb3NpdGlvbiI6MywiRHVyYXRpb25Qb3NpdGlvbiI6NiwiUGVyY2VudGFnZUNvbXBsZXRlZFBvc2l0aW9uIjo2LCJTcGFjaW5nIjozLCJJc0JlbG93VGltZWJhbmQiOnRydWUsIlBlcmNlbnRhZ2VDb21wbGV0ZVNoYXBlT3BhY2l0eSI6MzUsIlNoYXBlU3R5bGUiOnsiJGlkIjoiMjgxIiwiTWFyZ2luIjp7IiRpZCI6IjI4MiIsIlRvcCI6MCwiTGVmdCI6NCwiUmlnaHQiOjQsIkJvdHRvbSI6MH0sIlBhZGRpbmciOnsiJGlkIjoiMjgzIiwiVG9wIjowLCJMZWZ0IjowLCJSaWdodCI6MCwiQm90dG9tIjowfSwiQmFja2dyb3VuZCI6eyIkaWQiOiIyODQiLCJDb2xvciI6eyIkaWQiOiIyODUiLCJBIjoyNTUsIlIiOjgyLCJHIjoxNDcsIkIiOjIwNX19LCJJc1Zpc2libGUiOnRydWUsIldpZHRoIjowLjAsIkhlaWdodCI6MTAuMCwiQm9yZGVyU3R5bGUiOnsiJGlkIjoiMjg2IiwiTGluZUNvbG9yIjp7IiRpZCI6IjI4NyIsIiR0eXBlIjoiTkxSRS5Db21tb24uRG9tLlNvbGlkQ29sb3JCcnVzaCwgTkxSRS5Db21tb24iLCJDb2xvciI6eyIkaWQiOiIyODgiLCJBIjoyNTUsIlIiOjI1NSwiRyI6MCwiQiI6MH19LCJMaW5lV2VpZ2h0IjowLjAsIkxpbmVUeXBlIjowLCJQYXJlbnRTdHlsZSI6bnVsbH0sIlBhcmVudFN0eWxlIjpudWxsfSwiVGl0bGVTdHlsZSI6eyIkaWQiOiIyODkiLCJGb250U2V0dGluZ3MiOnsiJGlkIjoiMjkwIiwiRm9udFNpemUiOjExLCJGb250TmFtZSI6IkNhbGlicmkiLCJJc0JvbGQiOnRydWUsIklzSXRhbGljIjpmYWxzZSwiSXNVbmRlcmxpbmVkIjpmYWxzZSwiUGFyZW50U3R5bGUiOm51bGx9LCJBdXRvU2l6ZSI6MCwiRm9yZWdyb3VuZCI6eyIkaWQiOiIyOTEiLCJDb2xvciI6eyIkaWQiOiIyOTIiLCJBIjoyNTUsIlIiOjAsIkciOjAsIkIiOjB9fSwiTWF4V2lkdGgiOjcyMC4wLCJNYXhIZWlnaHQiOiJJbmZpbml0eSIsIlNtYXJ0Rm9yZWdyb3VuZElzQWN0aXZlIjpmYWxzZSwiSG9yaXpvbnRhbEFsaWdubWVudCI6MiwiVmVydGljYWxBbGlnbm1lbnQiOjAsIlNtYXJ0Rm9yZWdyb3VuZCI6bnVsbCwiQmFja2dyb3VuZEZpbGxUeXBlIjowLCJNYXJnaW4iOnsiJGlkIjoiMjkzIiwiVG9wIjowLCJMZWZ0IjowLCJSaWdodCI6MCwiQm90dG9tIjowfSwiUGFkZGluZyI6eyIkaWQiOiIyOTQiLCJUb3AiOjAsIkxlZnQiOjAsIlJpZ2h0IjowLCJCb3R0b20iOjB9LCJCYWNrZ3JvdW5kIjp7IiRyZWYiOiIxMTcifSwiSXNWaXNpYmxlIjp0cnVlLCJXaWR0aCI6MC4wLCJIZWlnaHQiOjAuMCwiQm9yZGVyU3R5bGUiOnsiJGlkIjoiMjk1IiwiTGluZUNvbG9yIjpudWxsLCJMaW5lV2VpZ2h0IjowLjAsIkxpbmVUeXBlIjowLCJQYXJlbnRTdHlsZSI6bnVsbH0sIlBhcmVudFN0eWxlIjpudWxsfSwiRGF0ZVN0eWxlIjp7IiRpZCI6IjI5NiIsIkZvbnRTZXR0aW5ncyI6eyIkaWQiOiIyOTciLCJGb250U2l6ZSI6MTAsIkZvbnROYW1lIjoiQ2FsaWJyaSIsIklzQm9sZCI6ZmFsc2UsIklzSXRhbGljIjpmYWxzZSwiSXNVbmRlcmxpbmVkIjpmYWxzZSwiUGFyZW50U3R5bGUiOm51bGx9LCJBdXRvU2l6ZSI6MCwiRm9yZWdyb3VuZCI6eyIkaWQiOiIyOTgiLCJDb2xvciI6eyIkaWQiOiIyOTk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MwMCIsIlRvcCI6MCwiTGVmdCI6MCwiUmlnaHQiOjAsIkJvdHRvbSI6MH0sIlBhZGRpbmciOnsiJGlkIjoiMzAxIiwiVG9wIjowLCJMZWZ0IjowLCJSaWdodCI6MCwiQm90dG9tIjowfSwiQmFja2dyb3VuZCI6eyIkcmVmIjoiMTI0In0sIklzVmlzaWJsZSI6dHJ1ZSwiV2lkdGgiOjAuMCwiSGVpZ2h0IjowLjAsIkJvcmRlclN0eWxlIjp7IiRpZCI6IjMwMiIsIkxpbmVDb2xvciI6bnVsbCwiTGluZVdlaWdodCI6MC4wLCJMaW5lVHlwZSI6MCwiUGFyZW50U3R5bGUiOm51bGx9LCJQYXJlbnRTdHlsZSI6bnVsbH0sIkRhdGVGb3JtYXQiOnsiJGlkIjoiMzAz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UsIlNtYXJ0RHVyYXRpb25BY3RpdmF0ZWQiOmZhbHNlLCJEYXRlRm9ybWF0Ijp7IiRyZWYiOiIzMDMifSwiSWQiOiJjYmM2MDUzMi03MzY3LTQ3NDItOTgyZS04NWQ1NDI5NzgwNjQiLCJJbXBvcnRJZCI6bnVsbCwiVGl0bGUiOiJSRlEgQXNzZW1ibHkiLCJOb3RlIjpudWxsLCJIeXBlcmxpbmsiOnsiJGlkIjoiMzA0IiwiQWRkcmVzcyI6IiIsIlN1YkFkZHJlc3MiOiIifSwiSXNDaGFuZ2VkIjpmYWxzZSwiSXNOZXciOmZhbHNlfSwiSW5kZXgiOjB9LHsiJGlkIjoiMzA1IiwiX2F0dGFjaGVkTWlsZXN0b25lcyI6W10sIlRhc2tEZWZpbml0aW9uIjp7IiRpZCI6IjMwNiIsIkdyb3VwTmFtZSI6bnVsbCwiU3RhcnREYXRlIjoiMjAxOS0xMC0wN1QwMDowMDowMFoiLCJFbmREYXRlIjoiMjAxOS0xMi0wNlQyMzo1OTowMFoiLCJQZXJjZW50YWdlQ29tcGxldGUiOm51bGwsIlN0eWxlIjp7IiRpZCI6IjMwNyIsIlNoYXBlIjoxLCJTaGFwZVRoaWNrbmVzcyI6MCwiRHVyYXRpb25Gb3JtYXQiOjUsIkluY2x1ZGVOb25Xb3JraW5nRGF5c0luRHVyYXRpb24iOmZhbHNlLCJQZXJjZW50YWdlQ29tcGxldGVTdHlsZSI6eyIkaWQiOiIzMDgiLCJGb250U2V0dGluZ3MiOnsiJGlkIjoiMzA5IiwiRm9udFNpemUiOjEwLCJGb250TmFtZSI6IkNhbGlicmkiLCJJc0JvbGQiOmZhbHNlLCJJc0l0YWxpYyI6ZmFsc2UsIklzVW5kZXJsaW5lZCI6ZmFsc2UsIlBhcmVudFN0eWxlIjpudWxsfSwiQXV0b1NpemUiOjAsIkZvcmVncm91bmQiOnsiJHJlZiI6Ijg1In0sIk1heFdpZHRoIjoyMDAuMCwiTWF4SGVpZ2h0IjoiSW5maW5pdHkiLCJTbWFydEZvcmVncm91bmRJc0FjdGl2ZSI6ZmFsc2UsIkhvcml6b250YWxBbGlnbm1lbnQiOjAsIlZlcnRpY2FsQWxpZ25tZW50IjowLCJTbWFydEZvcmVncm91bmQiOm51bGwsIkJhY2tncm91bmRGaWxsVHlwZSI6MCwiTWFyZ2luIjp7IiRpZCI6IjMxMCIsIlRvcCI6MCwiTGVmdCI6MCwiUmlnaHQiOjAsIkJvdHRvbSI6MH0sIlBhZGRpbmciOnsiJGlkIjoiMzExIiwiVG9wIjowLCJMZWZ0IjowLCJSaWdodCI6MCwiQm90dG9tIjowfSwiQmFja2dyb3VuZCI6eyIkcmVmIjoiODkifSwiSXNWaXNpYmxlIjp0cnVlLCJXaWR0aCI6MC4wLCJIZWlnaHQiOjAuMCwiQm9yZGVyU3R5bGUiOnsiJGlkIjoiMzEyIiwiTGluZUNvbG9yIjpudWxsLCJMaW5lV2VpZ2h0IjowLjAsIkxpbmVUeXBlIjowLCJQYXJlbnRTdHlsZSI6bnVsbH0sIlBhcmVudFN0eWxlIjpudWxsfSwiRHVyYXRpb25TdHlsZSI6eyIkaWQiOiIzMTMiLCJGb250U2V0dGluZ3MiOnsiJGlkIjoiMzE0IiwiRm9udFNpemUiOjEwLCJGb250TmFtZSI6IkNhbGlicmkiLCJJc0JvbGQiOmZhbHNlLCJJc0l0YWxpYyI6ZmFsc2UsIklzVW5kZXJsaW5lZCI6ZmFsc2UsIlBhcmVudFN0eWxlIjpudWxsfSwiQXV0b1NpemUiOjAsIkZvcmVncm91bmQiOnsiJGlkIjoiMzE1IiwiQ29sb3IiOnsiJHJlZiI6IjkzIn19LCJNYXhXaWR0aCI6MjAwLjAsIk1heEhlaWdodCI6IkluZmluaXR5IiwiU21hcnRGb3JlZ3JvdW5kSXNBY3RpdmUiOmZhbHNlLCJIb3Jpem9udGFsQWxpZ25tZW50IjowLCJWZXJ0aWNhbEFsaWdubWVudCI6MCwiU21hcnRGb3JlZ3JvdW5kIjpudWxsLCJCYWNrZ3JvdW5kRmlsbFR5cGUiOjAsIk1hcmdpbiI6eyIkaWQiOiIzMTYiLCJUb3AiOjAsIkxlZnQiOjAsIlJpZ2h0IjowLCJCb3R0b20iOjB9LCJQYWRkaW5nIjp7IiRpZCI6IjMxNyIsIlRvcCI6MCwiTGVmdCI6MCwiUmlnaHQiOjAsIkJvdHRvbSI6MH0sIkJhY2tncm91bmQiOnsiJHJlZiI6Ijk2In0sIklzVmlzaWJsZSI6dHJ1ZSwiV2lkdGgiOjAuMCwiSGVpZ2h0IjowLjAsIkJvcmRlclN0eWxlIjp7IiRpZCI6IjMxOCIsIkxpbmVDb2xvciI6bnVsbCwiTGluZVdlaWdodCI6MC4wLCJMaW5lVHlwZSI6MCwiUGFyZW50U3R5bGUiOm51bGx9LCJQYXJlbnRTdHlsZSI6bnVsbH0sIkhvcml6b250YWxDb25uZWN0b3JTdHlsZSI6eyIkaWQiOiIzMTkiLCJMaW5lQ29sb3IiOnsiJHJlZiI6Ijk4In0sIkxpbmVXZWlnaHQiOjEuMCwiTGluZVR5cGUiOjAsIlBhcmVudFN0eWxlIjpudWxsfSwiVmVydGljYWxDb25uZWN0b3JTdHlsZSI6eyIkaWQiOiIzMjAiLCJMaW5lQ29sb3IiOnsiJHJlZiI6IjEwMSJ9LCJMaW5lV2VpZ2h0IjowLjAsIkxpbmVUeXBlIjowLCJQYXJlbnRTdHlsZSI6bnVsbH0sIk1hcmdpbiI6bnVsbCwiU3RhcnREYXRlUG9zaXRpb24iOjYsIkVuZERhdGVQb3NpdGlvbiI6NiwiRGF0ZUlzVmlzaWJsZSI6ZmFsc2UsIlRpdGxlUG9zaXRpb24iOjMsIkR1cmF0aW9uUG9zaXRpb24iOjYsIlBlcmNlbnRhZ2VDb21wbGV0ZWRQb3NpdGlvbiI6NiwiU3BhY2luZyI6MywiSXNCZWxvd1RpbWViYW5kIjp0cnVlLCJQZXJjZW50YWdlQ29tcGxldGVTaGFwZU9wYWNpdHkiOjM1LCJTaGFwZVN0eWxlIjp7IiRpZCI6IjMyMSIsIk1hcmdpbiI6eyIkaWQiOiIzMjIiLCJUb3AiOjAsIkxlZnQiOjQsIlJpZ2h0Ijo0LCJCb3R0b20iOjB9LCJQYWRkaW5nIjp7IiRpZCI6IjMyMyIsIlRvcCI6MCwiTGVmdCI6MCwiUmlnaHQiOjAsIkJvdHRvbSI6MH0sIkJhY2tncm91bmQiOnsiJGlkIjoiMzI0IiwiQ29sb3IiOnsiJGlkIjoiMzI1IiwiQSI6MjU1LCJSIjo4MiwiRyI6MTQ3LCJCIjoyMDV9fSwiSXNWaXNpYmxlIjp0cnVlLCJXaWR0aCI6MC4wLCJIZWlnaHQiOjEwLjAsIkJvcmRlclN0eWxlIjp7IiRpZCI6IjMyNiIsIkxpbmVDb2xvciI6eyIkaWQiOiIzMjciLCIkdHlwZSI6Ik5MUkUuQ29tbW9uLkRvbS5Tb2xpZENvbG9yQnJ1c2gsIE5MUkUuQ29tbW9uIiwiQ29sb3IiOnsiJGlkIjoiMzI4IiwiQSI6MjU1LCJSIjoyNTUsIkciOjAsIkIiOjB9fSwiTGluZVdlaWdodCI6MC4wLCJMaW5lVHlwZSI6MCwiUGFyZW50U3R5bGUiOm51bGx9LCJQYXJlbnRTdHlsZSI6bnVsbH0sIlRpdGxlU3R5bGUiOnsiJGlkIjoiMzI5IiwiRm9udFNldHRpbmdzIjp7IiRpZCI6IjMzMCIsIkZvbnRTaXplIjoxMSwiRm9udE5hbWUiOiJDYWxpYnJpIiwiSXNCb2xkIjp0cnVlLCJJc0l0YWxpYyI6ZmFsc2UsIklzVW5kZXJsaW5lZCI6ZmFsc2UsIlBhcmVudFN0eWxlIjpudWxsfSwiQXV0b1NpemUiOjAsIkZvcmVncm91bmQiOnsiJGlkIjoiMzMxIiwiQ29sb3IiOnsiJGlkIjoiMzMyIiwiQSI6MjU1LCJSIjowLCJHIjowLCJCIjowfX0sIk1heFdpZHRoIjo3MjAuMCwiTWF4SGVpZ2h0IjoiSW5maW5pdHkiLCJTbWFydEZvcmVncm91bmRJc0FjdGl2ZSI6ZmFsc2UsIkhvcml6b250YWxBbGlnbm1lbnQiOjIsIlZlcnRpY2FsQWxpZ25tZW50IjowLCJTbWFydEZvcmVncm91bmQiOm51bGwsIkJhY2tncm91bmRGaWxsVHlwZSI6MCwiTWFyZ2luIjp7IiRpZCI6IjMzMyIsIlRvcCI6MCwiTGVmdCI6MCwiUmlnaHQiOjAsIkJvdHRvbSI6MH0sIlBhZGRpbmciOnsiJGlkIjoiMzM0IiwiVG9wIjowLCJMZWZ0IjowLCJSaWdodCI6MCwiQm90dG9tIjowfSwiQmFja2dyb3VuZCI6eyIkcmVmIjoiMTE3In0sIklzVmlzaWJsZSI6dHJ1ZSwiV2lkdGgiOjAuMCwiSGVpZ2h0IjowLjAsIkJvcmRlclN0eWxlIjp7IiRpZCI6IjMzNSIsIkxpbmVDb2xvciI6bnVsbCwiTGluZVdlaWdodCI6MC4wLCJMaW5lVHlwZSI6MCwiUGFyZW50U3R5bGUiOm51bGx9LCJQYXJlbnRTdHlsZSI6bnVsbH0sIkRhdGVTdHlsZSI6eyIkaWQiOiIzMzYiLCJGb250U2V0dGluZ3MiOnsiJGlkIjoiMzM3IiwiRm9udFNpemUiOjEwLCJGb250TmFtZSI6IkNhbGlicmkiLCJJc0JvbGQiOmZhbHNlLCJJc0l0YWxpYyI6ZmFsc2UsIklzVW5kZXJsaW5lZCI6ZmFsc2UsIlBhcmVudFN0eWxlIjpudWxsfSwiQXV0b1NpemUiOjAsIkZvcmVncm91bmQiOnsiJGlkIjoiMzM4IiwiQ29sb3IiOnsiJGlkIjoiMzM5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zNDAiLCJUb3AiOjAsIkxlZnQiOjAsIlJpZ2h0IjowLCJCb3R0b20iOjB9LCJQYWRkaW5nIjp7IiRpZCI6IjM0MSIsIlRvcCI6MCwiTGVmdCI6MCwiUmlnaHQiOjAsIkJvdHRvbSI6MH0sIkJhY2tncm91bmQiOnsiJHJlZiI6IjEyNCJ9LCJJc1Zpc2libGUiOnRydWUsIldpZHRoIjowLjAsIkhlaWdodCI6MC4wLCJCb3JkZXJTdHlsZSI6eyIkaWQiOiIzNDIiLCJMaW5lQ29sb3IiOm51bGwsIkxpbmVXZWlnaHQiOjAuMCwiTGluZVR5cGUiOjAsIlBhcmVudFN0eWxlIjpudWxsfSwiUGFyZW50U3R5bGUiOm51bGx9LCJEYXRlRm9ybWF0Ijp7IiRpZCI6IjM0My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2LCJTbWFydER1cmF0aW9uQWN0aXZhdGVkIjpmYWxzZSwiRGF0ZUZvcm1hdCI6eyIkcmVmIjoiMzQzIn0sIklkIjoiOWNlOTQwZDktN2E0Yi00ZmU3LWFjMGMtYTNiMDM1MmRlY2NiIiwiSW1wb3J0SWQiOm51bGwsIlRpdGxlIjoiUkZRIExvY2FsIEhhcmR3YXJlIFRlc3RzIiwiTm90ZSI6bnVsbCwiSHlwZXJsaW5rIjp7IiRpZCI6IjM0NCIsIkFkZHJlc3MiOiIiLCJTdWJBZGRyZXNzIjoiIn0sIklzQ2hhbmdlZCI6ZmFsc2UsIklzTmV3IjpmYWxzZX0sIkluZGV4IjowfSx7IiRpZCI6IjM0NSIsIl9hdHRhY2hlZE1pbGVzdG9uZXMiOltdLCJUYXNrRGVmaW5pdGlvbiI6eyIkaWQiOiIzNDYiLCJHcm91cE5hbWUiOm51bGwsIlN0YXJ0RGF0ZSI6IjIwMjAtMDItMDNUMDA6MDA6MDBaIiwiRW5kRGF0ZSI6IjIwMjAtMDItMjhUMjM6NTk6MDBaIiwiUGVyY2VudGFnZUNvbXBsZXRlIjpudWxsLCJTdHlsZSI6eyIkaWQiOiIzNDciLCJTaGFwZSI6MSwiU2hhcGVUaGlja25lc3MiOjAsIkR1cmF0aW9uRm9ybWF0Ijo1LCJJbmNsdWRlTm9uV29ya2luZ0RheXNJbkR1cmF0aW9uIjpmYWxzZSwiUGVyY2VudGFnZUNvbXBsZXRlU3R5bGUiOnsiJGlkIjoiMzQ4IiwiRm9udFNldHRpbmdzIjp7IiRpZCI6IjM0OSIsIkZvbnRTaXplIjoxMCwiRm9udE5hbWUiOiJDYWxpYnJpIiwiSXNCb2xkIjpmYWxzZSwiSXNJdGFsaWMiOmZhbHNlLCJJc1VuZGVybGluZWQiOmZhbHNlLCJQYXJlbnRTdHlsZSI6bnVsbH0sIkF1dG9TaXplIjowLCJGb3JlZ3JvdW5kIjp7IiRyZWYiOiI4NSJ9LCJNYXhXaWR0aCI6MjAwLjAsIk1heEhlaWdodCI6IkluZmluaXR5IiwiU21hcnRGb3JlZ3JvdW5kSXNBY3RpdmUiOmZhbHNlLCJIb3Jpem9udGFsQWxpZ25tZW50IjowLCJWZXJ0aWNhbEFsaWdubWVudCI6MCwiU21hcnRGb3JlZ3JvdW5kIjpudWxsLCJCYWNrZ3JvdW5kRmlsbFR5cGUiOjAsIk1hcmdpbiI6eyIkaWQiOiIzNTAiLCJUb3AiOjAsIkxlZnQiOjAsIlJpZ2h0IjowLCJCb3R0b20iOjB9LCJQYWRkaW5nIjp7IiRpZCI6IjM1MSIsIlRvcCI6MCwiTGVmdCI6MCwiUmlnaHQiOjAsIkJvdHRvbSI6MH0sIkJhY2tncm91bmQiOnsiJHJlZiI6Ijg5In0sIklzVmlzaWJsZSI6dHJ1ZSwiV2lkdGgiOjAuMCwiSGVpZ2h0IjowLjAsIkJvcmRlclN0eWxlIjp7IiRpZCI6IjM1MiIsIkxpbmVDb2xvciI6bnVsbCwiTGluZVdlaWdodCI6MC4wLCJMaW5lVHlwZSI6MCwiUGFyZW50U3R5bGUiOm51bGx9LCJQYXJlbnRTdHlsZSI6bnVsbH0sIkR1cmF0aW9uU3R5bGUiOnsiJGlkIjoiMzUzIiwiRm9udFNldHRpbmdzIjp7IiRpZCI6IjM1NCIsIkZvbnRTaXplIjoxMCwiRm9udE5hbWUiOiJDYWxpYnJpIiwiSXNCb2xkIjpmYWxzZSwiSXNJdGFsaWMiOmZhbHNlLCJJc1VuZGVybGluZWQiOmZhbHNlLCJQYXJlbnRTdHlsZSI6bnVsbH0sIkF1dG9TaXplIjowLCJGb3JlZ3JvdW5kIjp7IiRpZCI6IjM1NSIsIkNvbG9yIjp7IiRyZWYiOiI5MyJ9fSwiTWF4V2lkdGgiOjIwMC4wLCJNYXhIZWlnaHQiOiJJbmZpbml0eSIsIlNtYXJ0Rm9yZWdyb3VuZElzQWN0aXZlIjpmYWxzZSwiSG9yaXpvbnRhbEFsaWdubWVudCI6MCwiVmVydGljYWxBbGlnbm1lbnQiOjAsIlNtYXJ0Rm9yZWdyb3VuZCI6bnVsbCwiQmFja2dyb3VuZEZpbGxUeXBlIjowLCJNYXJnaW4iOnsiJGlkIjoiMzU2IiwiVG9wIjowLCJMZWZ0IjowLCJSaWdodCI6MCwiQm90dG9tIjowfSwiUGFkZGluZyI6eyIkaWQiOiIzNTciLCJUb3AiOjAsIkxlZnQiOjAsIlJpZ2h0IjowLCJCb3R0b20iOjB9LCJCYWNrZ3JvdW5kIjp7IiRyZWYiOiI5NiJ9LCJJc1Zpc2libGUiOnRydWUsIldpZHRoIjowLjAsIkhlaWdodCI6MC4wLCJCb3JkZXJTdHlsZSI6eyIkaWQiOiIzNTgiLCJMaW5lQ29sb3IiOm51bGwsIkxpbmVXZWlnaHQiOjAuMCwiTGluZVR5cGUiOjAsIlBhcmVudFN0eWxlIjpudWxsfSwiUGFyZW50U3R5bGUiOm51bGx9LCJIb3Jpem9udGFsQ29ubmVjdG9yU3R5bGUiOnsiJGlkIjoiMzU5IiwiTGluZUNvbG9yIjp7IiRyZWYiOiI5OCJ9LCJMaW5lV2VpZ2h0IjoxLjAsIkxpbmVUeXBlIjowLCJQYXJlbnRTdHlsZSI6bnVsbH0sIlZlcnRpY2FsQ29ubmVjdG9yU3R5bGUiOnsiJGlkIjoiMzYwIiwiTGluZUNvbG9yIjp7IiRyZWYiOiIxMDEifSwiTGluZVdlaWdodCI6MC4wLCJMaW5lVHlwZSI6MCwiUGFyZW50U3R5bGUiOm51bGx9LCJNYXJnaW4iOm51bGwsIlN0YXJ0RGF0ZVBvc2l0aW9uIjo2LCJFbmREYXRlUG9zaXRpb24iOjYsIkRhdGVJc1Zpc2libGUiOmZhbHNlLCJUaXRsZVBvc2l0aW9uIjozLCJEdXJhdGlvblBvc2l0aW9uIjo2LCJQZXJjZW50YWdlQ29tcGxldGVkUG9zaXRpb24iOjYsIlNwYWNpbmciOjMsIklzQmVsb3dUaW1lYmFuZCI6dHJ1ZSwiUGVyY2VudGFnZUNvbXBsZXRlU2hhcGVPcGFjaXR5IjozNSwiU2hhcGVTdHlsZSI6eyIkaWQiOiIzNjEiLCJNYXJnaW4iOnsiJGlkIjoiMzYyIiwiVG9wIjowLCJMZWZ0Ijo0LCJSaWdodCI6NCwiQm90dG9tIjowfSwiUGFkZGluZyI6eyIkaWQiOiIzNjMiLCJUb3AiOjAsIkxlZnQiOjAsIlJpZ2h0IjowLCJCb3R0b20iOjB9LCJCYWNrZ3JvdW5kIjp7IiRpZCI6IjM2NCIsIkNvbG9yIjp7IiRpZCI6IjM2NSIsIkEiOjI1NSwiUiI6ODIsIkciOjE0NywiQiI6MjA1fX0sIklzVmlzaWJsZSI6dHJ1ZSwiV2lkdGgiOjAuMCwiSGVpZ2h0IjoxMC4wLCJCb3JkZXJTdHlsZSI6eyIkaWQiOiIzNjYiLCJMaW5lQ29sb3IiOnsiJGlkIjoiMzY3IiwiJHR5cGUiOiJOTFJFLkNvbW1vbi5Eb20uU29saWRDb2xvckJydXNoLCBOTFJFLkNvbW1vbiIsIkNvbG9yIjp7IiRpZCI6IjM2OCIsIkEiOjI1NSwiUiI6MjU1LCJHIjowLCJCIjowfX0sIkxpbmVXZWlnaHQiOjAuMCwiTGluZVR5cGUiOjAsIlBhcmVudFN0eWxlIjpudWxsfSwiUGFyZW50U3R5bGUiOm51bGx9LCJUaXRsZVN0eWxlIjp7IiRpZCI6IjM2OSIsIkZvbnRTZXR0aW5ncyI6eyIkaWQiOiIzNzAiLCJGb250U2l6ZSI6MTEsIkZvbnROYW1lIjoiQ2FsaWJyaSIsIklzQm9sZCI6dHJ1ZSwiSXNJdGFsaWMiOmZhbHNlLCJJc1VuZGVybGluZWQiOmZhbHNlLCJQYXJlbnRTdHlsZSI6bnVsbH0sIkF1dG9TaXplIjowLCJGb3JlZ3JvdW5kIjp7IiRpZCI6IjM3MSIsIkNvbG9yIjp7IiRpZCI6IjM3MiIsIkEiOjI1NSwiUiI6MCwiRyI6MCwiQiI6MH19LCJNYXhXaWR0aCI6NzIwLjAsIk1heEhlaWdodCI6IkluZmluaXR5IiwiU21hcnRGb3JlZ3JvdW5kSXNBY3RpdmUiOmZhbHNlLCJIb3Jpem9udGFsQWxpZ25tZW50IjoyLCJWZXJ0aWNhbEFsaWdubWVudCI6MCwiU21hcnRGb3JlZ3JvdW5kIjpudWxsLCJCYWNrZ3JvdW5kRmlsbFR5cGUiOjAsIk1hcmdpbiI6eyIkaWQiOiIzNzMiLCJUb3AiOjAsIkxlZnQiOjAsIlJpZ2h0IjowLCJCb3R0b20iOjB9LCJQYWRkaW5nIjp7IiRpZCI6IjM3NCIsIlRvcCI6MCwiTGVmdCI6MCwiUmlnaHQiOjAsIkJvdHRvbSI6MH0sIkJhY2tncm91bmQiOnsiJHJlZiI6IjExNyJ9LCJJc1Zpc2libGUiOnRydWUsIldpZHRoIjowLjAsIkhlaWdodCI6MC4wLCJCb3JkZXJTdHlsZSI6eyIkaWQiOiIzNzUiLCJMaW5lQ29sb3IiOm51bGwsIkxpbmVXZWlnaHQiOjAuMCwiTGluZVR5cGUiOjAsIlBhcmVudFN0eWxlIjpudWxsfSwiUGFyZW50U3R5bGUiOm51bGx9LCJEYXRlU3R5bGUiOnsiJGlkIjoiMzc2IiwiRm9udFNldHRpbmdzIjp7IiRpZCI6IjM3NyIsIkZvbnRTaXplIjoxMCwiRm9udE5hbWUiOiJDYWxpYnJpIiwiSXNCb2xkIjpmYWxzZSwiSXNJdGFsaWMiOmZhbHNlLCJJc1VuZGVybGluZWQiOmZhbHNlLCJQYXJlbnRTdHlsZSI6bnVsbH0sIkF1dG9TaXplIjowLCJGb3JlZ3JvdW5kIjp7IiRpZCI6IjM3OCIsIkNvbG9yIjp7IiRpZCI6IjM3O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MzgwIiwiVG9wIjowLCJMZWZ0IjowLCJSaWdodCI6MCwiQm90dG9tIjowfSwiUGFkZGluZyI6eyIkaWQiOiIzODEiLCJUb3AiOjAsIkxlZnQiOjAsIlJpZ2h0IjowLCJCb3R0b20iOjB9LCJCYWNrZ3JvdW5kIjp7IiRyZWYiOiIxMjQifSwiSXNWaXNpYmxlIjp0cnVlLCJXaWR0aCI6MC4wLCJIZWlnaHQiOjAuMCwiQm9yZGVyU3R5bGUiOnsiJGlkIjoiMzgyIiwiTGluZUNvbG9yIjpudWxsLCJMaW5lV2VpZ2h0IjowLjAsIkxpbmVUeXBlIjowLCJQYXJlbnRTdHlsZSI6bnVsbH0sIlBhcmVudFN0eWxlIjpudWxsfSwiRGF0ZUZvcm1hdCI6eyIkaWQiOiIzODM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NywiU21hcnREdXJhdGlvbkFjdGl2YXRlZCI6ZmFsc2UsIkRhdGVGb3JtYXQiOnsiJHJlZiI6IjM4MyJ9LCJJZCI6IjJmZjViOGUwLTM0YjYtNGE4Mi04NjIyLTE0N2RhOWEyZjZiMiIsIkltcG9ydElkIjpudWxsLCJUaXRsZSI6IlJGUSBJbmZyYXN0cnVjdHVyZSBXb3JrIENvbXBsZXRpb24iLCJOb3RlIjpudWxsLCJIeXBlcmxpbmsiOnsiJGlkIjoiMzg0IiwiQWRkcmVzcyI6IiIsIlN1YkFkZHJlc3MiOiIifSwiSXNDaGFuZ2VkIjpmYWxzZSwiSXNOZXciOmZhbHNlfSwiSW5kZXgiOjB9LHsiJGlkIjoiMzg1IiwiX2F0dGFjaGVkTWlsZXN0b25lcyI6W10sIlRhc2tEZWZpbml0aW9uIjp7IiRpZCI6IjM4NiIsIkdyb3VwTmFtZSI6bnVsbCwiU3RhcnREYXRlIjoiMjAyMC0wMy0wMlQwMDowMDowMFoiLCJFbmREYXRlIjoiMjAyMC0wNC0yNFQyMzo1OTowMFoiLCJQZXJjZW50YWdlQ29tcGxldGUiOm51bGwsIlN0eWxlIjp7IiRpZCI6IjM4NyIsIlNoYXBlIjoxLCJTaGFwZVRoaWNrbmVzcyI6MCwiRHVyYXRpb25Gb3JtYXQiOjUsIkluY2x1ZGVOb25Xb3JraW5nRGF5c0luRHVyYXRpb24iOmZhbHNlLCJQZXJjZW50YWdlQ29tcGxldGVTdHlsZSI6eyIkaWQiOiIzODgiLCJGb250U2V0dGluZ3MiOnsiJGlkIjoiMzg5IiwiRm9udFNpemUiOjEwLCJGb250TmFtZSI6IkNhbGlicmkiLCJJc0JvbGQiOmZhbHNlLCJJc0l0YWxpYyI6ZmFsc2UsIklzVW5kZXJsaW5lZCI6ZmFsc2UsIlBhcmVudFN0eWxlIjpudWxsfSwiQXV0b1NpemUiOjAsIkZvcmVncm91bmQiOnsiJHJlZiI6Ijg1In0sIk1heFdpZHRoIjoyMDAuMCwiTWF4SGVpZ2h0IjoiSW5maW5pdHkiLCJTbWFydEZvcmVncm91bmRJc0FjdGl2ZSI6ZmFsc2UsIkhvcml6b250YWxBbGlnbm1lbnQiOjAsIlZlcnRpY2FsQWxpZ25tZW50IjowLCJTbWFydEZvcmVncm91bmQiOm51bGwsIkJhY2tncm91bmRGaWxsVHlwZSI6MCwiTWFyZ2luIjp7IiRpZCI6IjM5MCIsIlRvcCI6MCwiTGVmdCI6MCwiUmlnaHQiOjAsIkJvdHRvbSI6MH0sIlBhZGRpbmciOnsiJGlkIjoiMzkxIiwiVG9wIjowLCJMZWZ0IjowLCJSaWdodCI6MCwiQm90dG9tIjowfSwiQmFja2dyb3VuZCI6eyIkcmVmIjoiODkifSwiSXNWaXNpYmxlIjp0cnVlLCJXaWR0aCI6MC4wLCJIZWlnaHQiOjAuMCwiQm9yZGVyU3R5bGUiOnsiJGlkIjoiMzkyIiwiTGluZUNvbG9yIjpudWxsLCJMaW5lV2VpZ2h0IjowLjAsIkxpbmVUeXBlIjowLCJQYXJlbnRTdHlsZSI6bnVsbH0sIlBhcmVudFN0eWxlIjpudWxsfSwiRHVyYXRpb25TdHlsZSI6eyIkaWQiOiIzOTMiLCJGb250U2V0dGluZ3MiOnsiJGlkIjoiMzk0IiwiRm9udFNpemUiOjEwLCJGb250TmFtZSI6IkNhbGlicmkiLCJJc0JvbGQiOmZhbHNlLCJJc0l0YWxpYyI6ZmFsc2UsIklzVW5kZXJsaW5lZCI6ZmFsc2UsIlBhcmVudFN0eWxlIjpudWxsfSwiQXV0b1NpemUiOjAsIkZvcmVncm91bmQiOnsiJGlkIjoiMzk1IiwiQ29sb3IiOnsiJHJlZiI6IjkzIn19LCJNYXhXaWR0aCI6MjAwLjAsIk1heEhlaWdodCI6IkluZmluaXR5IiwiU21hcnRGb3JlZ3JvdW5kSXNBY3RpdmUiOmZhbHNlLCJIb3Jpem9udGFsQWxpZ25tZW50IjowLCJWZXJ0aWNhbEFsaWdubWVudCI6MCwiU21hcnRGb3JlZ3JvdW5kIjpudWxsLCJCYWNrZ3JvdW5kRmlsbFR5cGUiOjAsIk1hcmdpbiI6eyIkaWQiOiIzOTYiLCJUb3AiOjAsIkxlZnQiOjAsIlJpZ2h0IjowLCJCb3R0b20iOjB9LCJQYWRkaW5nIjp7IiRpZCI6IjM5NyIsIlRvcCI6MCwiTGVmdCI6MCwiUmlnaHQiOjAsIkJvdHRvbSI6MH0sIkJhY2tncm91bmQiOnsiJHJlZiI6Ijk2In0sIklzVmlzaWJsZSI6dHJ1ZSwiV2lkdGgiOjAuMCwiSGVpZ2h0IjowLjAsIkJvcmRlclN0eWxlIjp7IiRpZCI6IjM5OCIsIkxpbmVDb2xvciI6bnVsbCwiTGluZVdlaWdodCI6MC4wLCJMaW5lVHlwZSI6MCwiUGFyZW50U3R5bGUiOm51bGx9LCJQYXJlbnRTdHlsZSI6bnVsbH0sIkhvcml6b250YWxDb25uZWN0b3JTdHlsZSI6eyIkaWQiOiIzOTkiLCJMaW5lQ29sb3IiOnsiJHJlZiI6Ijk4In0sIkxpbmVXZWlnaHQiOjEuMCwiTGluZVR5cGUiOjAsIlBhcmVudFN0eWxlIjpudWxsfSwiVmVydGljYWxDb25uZWN0b3JTdHlsZSI6eyIkaWQiOiI0MDAiLCJMaW5lQ29sb3IiOnsiJHJlZiI6IjEwMSJ9LCJMaW5lV2VpZ2h0IjowLjAsIkxpbmVUeXBlIjowLCJQYXJlbnRTdHlsZSI6bnVsbH0sIk1hcmdpbiI6bnVsbCwiU3RhcnREYXRlUG9zaXRpb24iOjYsIkVuZERhdGVQb3NpdGlvbiI6NiwiRGF0ZUlzVmlzaWJsZSI6ZmFsc2UsIlRpdGxlUG9zaXRpb24iOjMsIkR1cmF0aW9uUG9zaXRpb24iOjYsIlBlcmNlbnRhZ2VDb21wbGV0ZWRQb3NpdGlvbiI6NiwiU3BhY2luZyI6MywiSXNCZWxvd1RpbWViYW5kIjp0cnVlLCJQZXJjZW50YWdlQ29tcGxldGVTaGFwZU9wYWNpdHkiOjM1LCJTaGFwZVN0eWxlIjp7IiRpZCI6IjQwMSIsIk1hcmdpbiI6eyIkaWQiOiI0MDIiLCJUb3AiOjAsIkxlZnQiOjQsIlJpZ2h0Ijo0LCJCb3R0b20iOjB9LCJQYWRkaW5nIjp7IiRpZCI6IjQwMyIsIlRvcCI6MCwiTGVmdCI6MCwiUmlnaHQiOjAsIkJvdHRvbSI6MH0sIkJhY2tncm91bmQiOnsiJGlkIjoiNDA0IiwiQ29sb3IiOnsiJGlkIjoiNDA1IiwiQSI6MjU1LCJSIjo4MiwiRyI6MTQ3LCJCIjoyMDV9fSwiSXNWaXNpYmxlIjp0cnVlLCJXaWR0aCI6MC4wLCJIZWlnaHQiOjEwLjAsIkJvcmRlclN0eWxlIjp7IiRpZCI6IjQwNiIsIkxpbmVDb2xvciI6eyIkaWQiOiI0MDciLCIkdHlwZSI6Ik5MUkUuQ29tbW9uLkRvbS5Tb2xpZENvbG9yQnJ1c2gsIE5MUkUuQ29tbW9uIiwiQ29sb3IiOnsiJGlkIjoiNDA4IiwiQSI6MjU1LCJSIjoyNTUsIkciOjAsIkIiOjB9fSwiTGluZVdlaWdodCI6MC4wLCJMaW5lVHlwZSI6MCwiUGFyZW50U3R5bGUiOm51bGx9LCJQYXJlbnRTdHlsZSI6bnVsbH0sIlRpdGxlU3R5bGUiOnsiJGlkIjoiNDA5IiwiRm9udFNldHRpbmdzIjp7IiRpZCI6IjQxMCIsIkZvbnRTaXplIjoxMSwiRm9udE5hbWUiOiJDYWxpYnJpIiwiSXNCb2xkIjp0cnVlLCJJc0l0YWxpYyI6ZmFsc2UsIklzVW5kZXJsaW5lZCI6ZmFsc2UsIlBhcmVudFN0eWxlIjpudWxsfSwiQXV0b1NpemUiOjAsIkZvcmVncm91bmQiOnsiJGlkIjoiNDExIiwiQ29sb3IiOnsiJGlkIjoiNDEyIiwiQSI6MjU1LCJSIjowLCJHIjowLCJCIjowfX0sIk1heFdpZHRoIjo3MjAuMCwiTWF4SGVpZ2h0IjoiSW5maW5pdHkiLCJTbWFydEZvcmVncm91bmRJc0FjdGl2ZSI6ZmFsc2UsIkhvcml6b250YWxBbGlnbm1lbnQiOjIsIlZlcnRpY2FsQWxpZ25tZW50IjowLCJTbWFydEZvcmVncm91bmQiOm51bGwsIkJhY2tncm91bmRGaWxsVHlwZSI6MCwiTWFyZ2luIjp7IiRpZCI6IjQxMyIsIlRvcCI6MCwiTGVmdCI6MCwiUmlnaHQiOjAsIkJvdHRvbSI6MH0sIlBhZGRpbmciOnsiJGlkIjoiNDE0IiwiVG9wIjowLCJMZWZ0IjowLCJSaWdodCI6MCwiQm90dG9tIjowfSwiQmFja2dyb3VuZCI6eyIkcmVmIjoiMTE3In0sIklzVmlzaWJsZSI6dHJ1ZSwiV2lkdGgiOjAuMCwiSGVpZ2h0IjowLjAsIkJvcmRlclN0eWxlIjp7IiRpZCI6IjQxNSIsIkxpbmVDb2xvciI6bnVsbCwiTGluZVdlaWdodCI6MC4wLCJMaW5lVHlwZSI6MCwiUGFyZW50U3R5bGUiOm51bGx9LCJQYXJlbnRTdHlsZSI6bnVsbH0sIkRhdGVTdHlsZSI6eyIkaWQiOiI0MTYiLCJGb250U2V0dGluZ3MiOnsiJGlkIjoiNDE3IiwiRm9udFNpemUiOjEwLCJGb250TmFtZSI6IkNhbGlicmkiLCJJc0JvbGQiOmZhbHNlLCJJc0l0YWxpYyI6ZmFsc2UsIklzVW5kZXJsaW5lZCI6ZmFsc2UsIlBhcmVudFN0eWxlIjpudWxsfSwiQXV0b1NpemUiOjAsIkZvcmVncm91bmQiOnsiJGlkIjoiNDE4IiwiQ29sb3IiOnsiJGlkIjoiNDE5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0MjAiLCJUb3AiOjAsIkxlZnQiOjAsIlJpZ2h0IjowLCJCb3R0b20iOjB9LCJQYWRkaW5nIjp7IiRpZCI6IjQyMSIsIlRvcCI6MCwiTGVmdCI6MCwiUmlnaHQiOjAsIkJvdHRvbSI6MH0sIkJhY2tncm91bmQiOnsiJHJlZiI6IjEyNCJ9LCJJc1Zpc2libGUiOnRydWUsIldpZHRoIjowLjAsIkhlaWdodCI6MC4wLCJCb3JkZXJTdHlsZSI6eyIkaWQiOiI0MjIiLCJMaW5lQ29sb3IiOm51bGwsIkxpbmVXZWlnaHQiOjAuMCwiTGluZVR5cGUiOjAsIlBhcmVudFN0eWxlIjpudWxsfSwiUGFyZW50U3R5bGUiOm51bGx9LCJEYXRlRm9ybWF0Ijp7IiRpZCI6IjQyMyIsIkZvcm1hdFN0cmluZyI6Ik0v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OCwiU21hcnREdXJhdGlvbkFjdGl2YXRlZCI6ZmFsc2UsIkRhdGVGb3JtYXQiOnsiJHJlZiI6IjQyMyJ9LCJJZCI6IjdjYTMyYWNkLTU5MDgtNDcxYS05MDQyLTk2YjA3MDExMTU5NSIsIkltcG9ydElkIjpudWxsLCJUaXRsZSI6IlJGUSBJbnRlZ3JhdGVkIEhhcmR3YXJlIFRlc3RzIiwiTm90ZSI6bnVsbCwiSHlwZXJsaW5rIjp7IiRpZCI6IjQyNCIsIkFkZHJlc3MiOiIiLCJTdWJBZGRyZXNzIjoiIn0sIklzQ2hhbmdlZCI6ZmFsc2UsIklzTmV3IjpmYWxzZX0sIkluZGV4IjowfV0sIk1pbGVzdG9uZXMiOlt7IiRpZCI6IjQyNSIsIklkIjoiOTZjOTU1NmEtNzE0OS00NTlhLWIxYWEtNTgzMGVlMjllNTA4IiwiSW5kZXgiOjQsIkdyb3VwSWQiOm51bGwsIlRpdGxlIjoiUkZRIFRSUiIsIkRhdGVUaW1lIjoiMjAyMC0wMy0wMlQxMTo1OTowMCIsIlBlcmNlbnRhZ2VDb21wbGV0ZSI6bnVsbCwiTm90ZSI6bnVsbCwiU3R5bGUiOnsiJGlkIjoiNDI2IiwiVGl0bGVTdHlsZSI6eyIkaWQiOiI0MjciLCJGb250U2V0dGluZ3MiOnsiJGlkIjoiNDI4IiwiRm9udFNpemUiOjExLCJGb250TmFtZSI6IkNhbGlicmkiLCJJc0JvbGQiOnRydWUsIklzSXRhbGljIjpmYWxzZSwiSXNVbmRlcmxpbmVkIjpmYWxzZSwiUGFyZW50U3R5bGUiOm51bGx9LCJBdXRvU2l6ZSI6MCwiRm9yZWdyb3VuZCI6eyIkaWQiOiI0MjkiLCJDb2xvciI6eyIkaWQiOiI0MzAiLCJBIjoyNTUsIlIiOjAsIkciOjAsIkIiOjB9fSwiTWF4V2lkdGgiOjIwMC4wLCJNYXhIZWlnaHQiOiJJbmZpbml0eSIsIlNtYXJ0Rm9yZWdyb3VuZElzQWN0aXZlIjpmYWxzZSwiSG9yaXpvbnRhbEFsaWdubWVudCI6MiwiVmVydGljYWxBbGlnbm1lbnQiOjAsIlNtYXJ0Rm9yZWdyb3VuZCI6bnVsbCwiQmFja2dyb3VuZEZpbGxUeXBlIjowLCJNYXJnaW4iOnsiJGlkIjoiNDMxIiwiVG9wIjowLCJMZWZ0IjowLCJSaWdodCI6MCwiQm90dG9tIjowfSwiUGFkZGluZyI6eyIkaWQiOiI0MzIiLCJUb3AiOjAsIkxlZnQiOjAsIlJpZ2h0IjowLCJCb3R0b20iOjB9LCJCYWNrZ3JvdW5kIjp7IiRyZWYiOiI3MyJ9LCJJc1Zpc2libGUiOnRydWUsIldpZHRoIjowLjAsIkhlaWdodCI6MC4wLCJCb3JkZXJTdHlsZSI6bnVsbCwiUGFyZW50U3R5bGUiOm51bGx9LCJEYXRlU3R5bGUiOnsiJGlkIjoiNDMzIiwiRm9udFNldHRpbmdzIjp7IiRpZCI6IjQzNCIsIkZvbnRTaXplIjoxMCwiRm9udE5hbWUiOiJDYWxpYnJpIiwiSXNCb2xkIjpmYWxzZSwiSXNJdGFsaWMiOmZhbHNlLCJJc1VuZGVybGluZWQiOmZhbHNlLCJQYXJlbnRTdHlsZSI6bnVsbH0sIkF1dG9TaXplIjowLCJGb3JlZ3JvdW5kIjp7IiRpZCI6IjQzNSIsIkNvbG9yIjp7IiRpZCI6IjQzNiIsIkEiOjI1NSwiUiI6NjgsIkciOjg0LCJCIjoxMDZ9fSwiTWF4V2lkdGgiOjIwMC4wLCJNYXhIZWlnaHQiOiJJbmZpbml0eSIsIlNtYXJ0Rm9yZWdyb3VuZElzQWN0aXZlIjpmYWxzZSwiSG9yaXpvbnRhbEFsaWdubWVudCI6MiwiVmVydGljYWxBbGlnbm1lbnQiOjAsIlNtYXJ0Rm9yZWdyb3VuZCI6bnVsbCwiQmFja2dyb3VuZEZpbGxUeXBlIjowLCJNYXJnaW4iOnsiJGlkIjoiNDM3IiwiVG9wIjowLCJMZWZ0IjowLCJSaWdodCI6MCwiQm90dG9tIjowfSwiUGFkZGluZyI6eyIkaWQiOiI0MzgiLCJUb3AiOjAsIkxlZnQiOjAsIlJpZ2h0IjowLCJCb3R0b20iOjB9LCJCYWNrZ3JvdW5kIjp7IiRyZWYiOiI4MCJ9LCJJc1Zpc2libGUiOmZhbHNlLCJXaWR0aCI6MC4wLCJIZWlnaHQiOjAuMCwiQm9yZGVyU3R5bGUiOm51bGwsIlBhcmVudFN0eWxlIjpudWxsfSwiVGl0bGVQb3NpdGlvbiI6IkxlZnQiLCJEYXRlUG9zaXRpb24iOiJMZWZ0IiwiU2hhcGVUeXBlIjoxLCJTaGFwZVNpemUiOjAsIlNoYXBlU3R5bGUiOnsiJGlkIjoiNDM5IiwiTWFyZ2luIjp7IiRpZCI6IjQ0MCIsIlRvcCI6MCwiTGVmdCI6MCwiUmlnaHQiOjAsIkJvdHRvbSI6MH0sIlBhZGRpbmciOnsiJGlkIjoiNDQxIiwiVG9wIjowLCJMZWZ0IjowLCJSaWdodCI6MCwiQm90dG9tIjowfSwiQmFja2dyb3VuZCI6eyIkaWQiOiI0NDIiLCJDb2xvciI6eyIkaWQiOiI0NDMiLCJBIjoyNTUsIlIiOjY4LCJHIjo4NCwiQiI6MTA2fX0sIklzVmlzaWJsZSI6dHJ1ZSwiV2lkdGgiOjEyLjAsIkhlaWdodCI6MTQuMCwiQm9yZGVyU3R5bGUiOnsiJGlkIjoiNDQ0IiwiTGluZUNvbG9yIjpudWxsLCJMaW5lV2VpZ2h0IjowLjAsIkxpbmVUeXBlIjowLCJQYXJlbnRTdHlsZSI6bnVsbH0sIlBhcmVudFN0eWxlIjpudWxsfSwiRGF0ZUZvcm1hdCI6eyIkaWQiOiI0NDU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X0sIkh5cGVybGluayI6eyIkaWQiOiI0NDYiLCJBZGRyZXNzIjoiIiwiU3ViQWRkcmVzcyI6IiJ9LCJJbXBvcnRJZCI6bnVsbH1dfSx7IiRpZCI6IjQ0NyIsIklkIjoiMjA3ZGQzMjctMWUzNC00NjAzLTg0MzAtYTc3NjQ3NjU0M2U3IiwiSW5kZXgiOjksIkhlYWRlclRleHQiOiJNRUJUIiwiU3R5bGUiOnsiJGlkIjoiNDQ4IiwiSGVhZGVyU3R5bGUiOnsiJGlkIjoiNDQ5IiwiVGV4dFN0eWxlIjp7IiRpZCI6IjQ1MCIsIkZvbnRTZXR0aW5ncyI6eyIkaWQiOiI0NTEiLCJGb250U2l6ZSI6MTAsIkZvbnROYW1lIjoiRnJhbmtsaW4gR290aGljIE1lZGl1bSIsIklzQm9sZCI6dHJ1ZSwiSXNJdGFsaWMiOmZhbHNlLCJJc1VuZGVybGluZWQiOmZhbHNlLCJQYXJlbnRTdHlsZSI6bnVsbH0sIkF1dG9TaXplIjowLCJGb3JlZ3JvdW5kIjp7IiRpZCI6IjQ1MiIsIkNvbG9yIjp7IiRpZCI6IjQ1MyIsIkEiOjI1NSwiUiI6MTE4LCJHIjo5MCwiQiI6MH19LCJNYXhXaWR0aCI6NTEuNDkzMzMzMzMzMzMzMzM5LCJNYXhIZWlnaHQiOjAuMCwiU21hcnRGb3JlZ3JvdW5kSXNBY3RpdmUiOmZhbHNlLCJIb3Jpem9udGFsQWxpZ25tZW50IjowLCJWZXJ0aWNhbEFsaWdubWVudCI6MCwiU21hcnRGb3JlZ3JvdW5kIjpudWxsLCJCYWNrZ3JvdW5kRmlsbFR5cGUiOjAsIk1hcmdpbiI6eyIkcmVmIjoiMTQwIn0sIlBhZGRpbmciOnsiJHJlZiI6IjE0MSJ9LCJCYWNrZ3JvdW5kIjpudWxsLCJJc1Zpc2libGUiOmZhbHNlLCJXaWR0aCI6MC4wLCJIZWlnaHQiOjAuMCwiQm9yZGVyU3R5bGUiOm51bGwsIlBhcmVudFN0eWxlIjpudWxsfSwiUmVjdGFuZ2xlU3R5bGUiOnsiJGlkIjoiNDU0IiwiTWFyZ2luIjp7IiRyZWYiOiIxNDMifSwiUGFkZGluZyI6eyIkcmVmIjoiMTQ0In0sIkJhY2tncm91bmQiOnsiJGlkIjoiNDU1IiwiQ29sb3IiOnsiJGlkIjoiNDU2IiwiQSI6MTI3LCJSIjoyNTUsIkciOjE5MiwiQiI6MH19LCJJc1Zpc2libGUiOmZhbHNlLCJXaWR0aCI6MC4wLCJIZWlnaHQiOjAuMCwiQm9yZGVyU3R5bGUiOnsiJGlkIjoiNDU3IiwiTGluZUNvbG9yIjp7IiRyZWYiOiIxNDgifSwiTGluZVdlaWdodCI6MC4wLCJMaW5lVHlwZSI6MCwiUGFyZW50U3R5bGUiOm51bGx9LCJQYXJlbnRTdHlsZSI6bnVsbH0sIk1hcmdpbiI6eyIkcmVmIjoiMTUwIn0sIlBhZGRpbmciOnsiJHJlZiI6IjE1MSJ9LCJCYWNrZ3JvdW5kIjpudWxsLCJJc1Zpc2libGUiOnRydWUsIldpZHRoIjowLjAsIkhlaWdodCI6MC4wLCJCb3JkZXJTdHlsZSI6bnVsbCwiUGFyZW50U3R5bGUiOm51bGx9LCJCYWNrZ3JvdW5kU3R5bGUiOnsiJGlkIjoiNDU4IiwiTWFyZ2luIjp7IiRyZWYiOiIxNTMifSwiUGFkZGluZyI6eyIkcmVmIjoiMTU0In0sIkJhY2tncm91bmQiOnsiJGlkIjoiNDU5IiwiQ29sb3IiOnsiJGlkIjoiNDYwIiwiQSI6MzgsIlIiOjI1NSwiRyI6MTkyLCJCIjowfX0sIklzVmlzaWJsZSI6dHJ1ZSwiV2lkdGgiOjAuMCwiSGVpZ2h0IjowLjAsIkJvcmRlclN0eWxlIjp7IiRpZCI6IjQ2MSIsIkxpbmVDb2xvciI6eyIkcmVmIjoiMTU4In0sIkxpbmVXZWlnaHQiOjAuMCwiTGluZVR5cGUiOjAsIlBhcmVudFN0eWxlIjpudWxsfSwiUGFyZW50U3R5bGUiOm51bGx9LCJJc0Fib3ZlVGltZWJhbmQiOmZhbHNlLCJNYXJnaW4iOnsiJHJlZiI6IjE2MCJ9LCJQYWRkaW5nIjp7IiRyZWYiOiIxNjEifSwiSXNWaXNpYmxlIjp0cnVlLCJXaWR0aCI6MC4wLCJIZWlnaHQiOjAuMCwiQm9yZGVyU3R5bGUiOm51bGwsIlBhcmVudFN0eWxlIjpudWxsfSwiVGFza3MiOlt7IiRpZCI6IjQ2MiIsIl9hdHRhY2hlZE1pbGVzdG9uZXMiOltdLCJUYXNrRGVmaW5pdGlvbiI6eyIkaWQiOiI0NjMiLCJHcm91cE5hbWUiOiJjYmYxMTkwZC1lNzdjLTRkNDEtOTEyYS0yOThiN2JiNzE3NjYiLCJTdGFydERhdGUiOiIyMDE5LTA2LTE3VDIzOjU5OjAwWiIsIkVuZERhdGUiOiIyMDE5LTA4LTIzVDIzOjU5OjAwWiIsIlBlcmNlbnRhZ2VDb21wbGV0ZSI6bnVsbCwiU3R5bGUiOnsiJGlkIjoiNDY0IiwiU2hhcGUiOjEsIlNoYXBlVGhpY2tuZXNzIjowLCJEdXJhdGlvbkZvcm1hdCI6NSwiSW5jbHVkZU5vbldvcmtpbmdEYXlzSW5EdXJhdGlvbiI6ZmFsc2UsIlBlcmNlbnRhZ2VDb21wbGV0ZVN0eWxlIjp7IiRpZCI6IjQ2NSIsIkZvbnRTZXR0aW5ncyI6eyIkaWQiOiI0NjY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QmFja2dyb3VuZEZpbGxUeXBlIjowLCJNYXJnaW4iOnsiJGlkIjoiNDY3IiwiVG9wIjowLCJMZWZ0IjowLCJSaWdodCI6MCwiQm90dG9tIjowfSwiUGFkZGluZyI6eyIkaWQiOiI0NjgiLCJUb3AiOjAsIkxlZnQiOjAsIlJpZ2h0IjowLCJCb3R0b20iOjB9LCJCYWNrZ3JvdW5kIjp7IiRyZWYiOiI4OSJ9LCJJc1Zpc2libGUiOnRydWUsIldpZHRoIjowLjAsIkhlaWdodCI6MC4wLCJCb3JkZXJTdHlsZSI6eyIkaWQiOiI0NjkiLCJMaW5lQ29sb3IiOm51bGwsIkxpbmVXZWlnaHQiOjAuMCwiTGluZVR5cGUiOjAsIlBhcmVudFN0eWxlIjpudWxsfSwiUGFyZW50U3R5bGUiOm51bGx9LCJEdXJhdGlvblN0eWxlIjp7IiRpZCI6IjQ3MCIsIkZvbnRTZXR0aW5ncyI6eyIkaWQiOiI0NzEiLCJGb250U2l6ZSI6MTAsIkZvbnROYW1lIjoiQ2FsaWJyaSIsIklzQm9sZCI6ZmFsc2UsIklzSXRhbGljIjpmYWxzZSwiSXNVbmRlcmxpbmVkIjpmYWxzZSwiUGFyZW50U3R5bGUiOm51bGx9LCJBdXRvU2l6ZSI6MCwiRm9yZWdyb3VuZCI6eyIkaWQiOiI0NzIiLCJDb2xvciI6eyIkcmVmIjoiOTMifX0sIk1heFdpZHRoIjoyMDAuMCwiTWF4SGVpZ2h0IjoiSW5maW5pdHkiLCJTbWFydEZvcmVncm91bmRJc0FjdGl2ZSI6ZmFsc2UsIkhvcml6b250YWxBbGlnbm1lbnQiOjAsIlZlcnRpY2FsQWxpZ25tZW50IjowLCJTbWFydEZvcmVncm91bmQiOm51bGwsIkJhY2tncm91bmRGaWxsVHlwZSI6MCwiTWFyZ2luIjp7IiRpZCI6IjQ3MyIsIlRvcCI6MCwiTGVmdCI6MCwiUmlnaHQiOjAsIkJvdHRvbSI6MH0sIlBhZGRpbmciOnsiJGlkIjoiNDc0IiwiVG9wIjowLCJMZWZ0IjowLCJSaWdodCI6MCwiQm90dG9tIjowfSwiQmFja2dyb3VuZCI6eyIkcmVmIjoiOTYifSwiSXNWaXNpYmxlIjp0cnVlLCJXaWR0aCI6MC4wLCJIZWlnaHQiOjAuMCwiQm9yZGVyU3R5bGUiOnsiJGlkIjoiNDc1IiwiTGluZUNvbG9yIjpudWxsLCJMaW5lV2VpZ2h0IjowLjAsIkxpbmVUeXBlIjowLCJQYXJlbnRTdHlsZSI6bnVsbH0sIlBhcmVudFN0eWxlIjpudWxsfSwiSG9yaXpvbnRhbENvbm5lY3RvclN0eWxlIjp7IiRpZCI6IjQ3NiIsIkxpbmVDb2xvciI6eyIkcmVmIjoiOTgifSwiTGluZVdlaWdodCI6MS4wLCJMaW5lVHlwZSI6MCwiUGFyZW50U3R5bGUiOm51bGx9LCJWZXJ0aWNhbENvbm5lY3RvclN0eWxlIjp7IiRpZCI6IjQ3NyIsIkxpbmVDb2xvciI6eyIkcmVmIjoiMTAxIn0sIkxpbmVXZWlnaHQiOjAuMCwiTGluZVR5cGUiOjAsIlBhcmVudFN0eWxlIjpudWxsfSwiTWFyZ2luIjpudWxsLCJTdGFydERhdGVQb3NpdGlvbiI6NiwiRW5kRGF0ZVBvc2l0aW9uIjo2LCJEYXRlSXNWaXNpYmxlIjpmYWxzZSwiVGl0bGVQb3NpdGlvbiI6MywiRHVyYXRpb25Qb3NpdGlvbiI6NiwiUGVyY2VudGFnZUNvbXBsZXRlZFBvc2l0aW9uIjo2LCJTcGFjaW5nIjozLCJJc0JlbG93VGltZWJhbmQiOnRydWUsIlBlcmNlbnRhZ2VDb21wbGV0ZVNoYXBlT3BhY2l0eSI6MzUsIlNoYXBlU3R5bGUiOnsiJGlkIjoiNDc4IiwiTWFyZ2luIjp7IiRpZCI6IjQ3OSIsIlRvcCI6MCwiTGVmdCI6NCwiUmlnaHQiOjQsIkJvdHRvbSI6MH0sIlBhZGRpbmciOnsiJGlkIjoiNDgwIiwiVG9wIjowLCJMZWZ0IjowLCJSaWdodCI6MCwiQm90dG9tIjowfSwiQmFja2dyb3VuZCI6eyIkaWQiOiI0ODEiLCJDb2xvciI6eyIkaWQiOiI0ODIiLCJBIjoyNTUsIlIiOjI1NCwiRyI6MTg2LCJCIjoxMH19LCJJc1Zpc2libGUiOnRydWUsIldpZHRoIjowLjAsIkhlaWdodCI6MTAuMCwiQm9yZGVyU3R5bGUiOnsiJGlkIjoiNDgzIiwiTGluZUNvbG9yIjp7IiRpZCI6IjQ4NCIsIiR0eXBlIjoiTkxSRS5Db21tb24uRG9tLlNvbGlkQ29sb3JCcnVzaCwgTkxSRS5Db21tb24iLCJDb2xvciI6eyIkaWQiOiI0ODUiLCJBIjoyNTUsIlIiOjI1NSwiRyI6MCwiQiI6MH19LCJMaW5lV2VpZ2h0IjowLjAsIkxpbmVUeXBlIjowLCJQYXJlbnRTdHlsZSI6bnVsbH0sIlBhcmVudFN0eWxlIjpudWxsfSwiVGl0bGVTdHlsZSI6eyIkaWQiOiI0ODYiLCJGb250U2V0dGluZ3MiOnsiJGlkIjoiNDg3IiwiRm9udFNpemUiOjExLCJGb250TmFtZSI6IkNhbGlicmkiLCJJc0JvbGQiOnRydWUsIklzSXRhbGljIjpmYWxzZSwiSXNVbmRlcmxpbmVkIjpmYWxzZSwiUGFyZW50U3R5bGUiOm51bGx9LCJBdXRvU2l6ZSI6MCwiRm9yZWdyb3VuZCI6eyIkaWQiOiI0ODgiLCJDb2xvciI6eyIkaWQiOiI0ODkiLCJBIjoyNTUsIlIiOjExNSwiRyI6MTE1LCJCIjoxMTV9fSwiTWF4V2lkdGgiOjcyMC4wLCJNYXhIZWlnaHQiOiJJbmZpbml0eSIsIlNtYXJ0Rm9yZWdyb3VuZElzQWN0aXZlIjpmYWxzZSwiSG9yaXpvbnRhbEFsaWdubWVudCI6MiwiVmVydGljYWxBbGlnbm1lbnQiOjAsIlNtYXJ0Rm9yZWdyb3VuZCI6bnVsbCwiQmFja2dyb3VuZEZpbGxUeXBlIjowLCJNYXJnaW4iOnsiJGlkIjoiNDkwIiwiVG9wIjowLCJMZWZ0IjowLCJSaWdodCI6MCwiQm90dG9tIjowfSwiUGFkZGluZyI6eyIkaWQiOiI0OTEiLCJUb3AiOjAsIkxlZnQiOjAsIlJpZ2h0IjowLCJCb3R0b20iOjB9LCJCYWNrZ3JvdW5kIjp7IiRyZWYiOiIxMTcifSwiSXNWaXNpYmxlIjp0cnVlLCJXaWR0aCI6MC4wLCJIZWlnaHQiOjAuMCwiQm9yZGVyU3R5bGUiOnsiJGlkIjoiNDkyIiwiTGluZUNvbG9yIjpudWxsLCJMaW5lV2VpZ2h0IjowLjAsIkxpbmVUeXBlIjowLCJQYXJlbnRTdHlsZSI6bnVsbH0sIlBhcmVudFN0eWxlIjpudWxsfSwiRGF0ZVN0eWxlIjp7IiRpZCI6IjQ5MyIsIkZvbnRTZXR0aW5ncyI6eyIkaWQiOiI0OTQiLCJGb250U2l6ZSI6MTAsIkZvbnROYW1lIjoiQ2FsaWJyaSIsIklzQm9sZCI6ZmFsc2UsIklzSXRhbGljIjpmYWxzZSwiSXNVbmRlcmxpbmVkIjpmYWxzZSwiUGFyZW50U3R5bGUiOm51bGx9LCJBdXRvU2l6ZSI6MCwiRm9yZWdyb3VuZCI6eyIkaWQiOiI0OTUiLCJDb2xvciI6eyIkaWQiOiI0OTY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Q5NyIsIlRvcCI6MCwiTGVmdCI6MCwiUmlnaHQiOjAsIkJvdHRvbSI6MH0sIlBhZGRpbmciOnsiJGlkIjoiNDk4IiwiVG9wIjowLCJMZWZ0IjowLCJSaWdodCI6MCwiQm90dG9tIjowfSwiQmFja2dyb3VuZCI6eyIkcmVmIjoiMTI0In0sIklzVmlzaWJsZSI6dHJ1ZSwiV2lkdGgiOjAuMCwiSGVpZ2h0IjowLjAsIkJvcmRlclN0eWxlIjp7IiRpZCI6IjQ5OSIsIkxpbmVDb2xvciI6bnVsbCwiTGluZVdlaWdodCI6MC4wLCJMaW5lVHlwZSI6MCwiUGFyZW50U3R5bGUiOm51bGx9LCJQYXJlbnRTdHlsZSI6bnVsbH0sIkRhdGVGb3JtYXQiOnsiJGlkIjoiNTAw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ExLCJTbWFydER1cmF0aW9uQWN0aXZhdGVkIjpmYWxzZSwiRGF0ZUZvcm1hdCI6eyIkcmVmIjoiNTAwIn0sIklkIjoiMTU0OGE0NTktMjlkNS00MmYwLThlYmItYzM2NDY5MGUzODY1IiwiSW1wb3J0SWQiOm51bGwsIlRpdGxlIjoiTUVCVCBBc3NlbWJseSIsIk5vdGUiOm51bGwsIkh5cGVybGluayI6eyIkaWQiOiI1MDEiLCJBZGRyZXNzIjoiIiwiU3ViQWRkcmVzcyI6IiJ9LCJJc0NoYW5nZWQiOmZhbHNlLCJJc05ldyI6ZmFsc2V9LCJJbmRleCI6MH0seyIkaWQiOiI1MDIiLCJfYXR0YWNoZWRNaWxlc3RvbmVzIjpbXSwiVGFza0RlZmluaXRpb24iOnsiJGlkIjoiNTAzIiwiR3JvdXBOYW1lIjoiY2JmMTE5MGQtZTc3Yy00ZDQxLTkxMmEtMjk4YjdiYjcxNzY2IiwiU3RhcnREYXRlIjoiMjAxOS0xMi0wOVQwMDowMDowMFoiLCJFbmREYXRlIjoiMjAxOS0xMi0yN1QyMzo1OTowMFoiLCJQZXJjZW50YWdlQ29tcGxldGUiOm51bGwsIlN0eWxlIjp7IiRpZCI6IjUwNCIsIlNoYXBlIjoxLCJTaGFwZVRoaWNrbmVzcyI6MCwiRHVyYXRpb25Gb3JtYXQiOjUsIkluY2x1ZGVOb25Xb3JraW5nRGF5c0luRHVyYXRpb24iOmZhbHNlLCJQZXJjZW50YWdlQ29tcGxldGVTdHlsZSI6eyIkaWQiOiI1MDUiLCJGb250U2V0dGluZ3MiOnsiJGlkIjoiNTA2IiwiRm9udFNpemUiOjEwLCJGb250TmFtZSI6IkNhbGlicmkiLCJJc0JvbGQiOmZhbHNlLCJJc0l0YWxpYyI6ZmFsc2UsIklzVW5kZXJsaW5lZCI6ZmFsc2UsIlBhcmVudFN0eWxlIjpudWxsfSwiQXV0b1NpemUiOjAsIkZvcmVncm91bmQiOnsiJHJlZiI6Ijg1In0sIk1heFdpZHRoIjoyMDAuMCwiTWF4SGVpZ2h0IjoiSW5maW5pdHkiLCJTbWFydEZvcmVncm91bmRJc0FjdGl2ZSI6ZmFsc2UsIkhvcml6b250YWxBbGlnbm1lbnQiOjAsIlZlcnRpY2FsQWxpZ25tZW50IjowLCJTbWFydEZvcmVncm91bmQiOm51bGwsIkJhY2tncm91bmRGaWxsVHlwZSI6MCwiTWFyZ2luIjp7IiRpZCI6IjUwNyIsIlRvcCI6MCwiTGVmdCI6MCwiUmlnaHQiOjAsIkJvdHRvbSI6MH0sIlBhZGRpbmciOnsiJGlkIjoiNTA4IiwiVG9wIjowLCJMZWZ0IjowLCJSaWdodCI6MCwiQm90dG9tIjowfSwiQmFja2dyb3VuZCI6eyIkcmVmIjoiODkifSwiSXNWaXNpYmxlIjp0cnVlLCJXaWR0aCI6MC4wLCJIZWlnaHQiOjAuMCwiQm9yZGVyU3R5bGUiOnsiJGlkIjoiNTA5IiwiTGluZUNvbG9yIjpudWxsLCJMaW5lV2VpZ2h0IjowLjAsIkxpbmVUeXBlIjowLCJQYXJlbnRTdHlsZSI6bnVsbH0sIlBhcmVudFN0eWxlIjpudWxsfSwiRHVyYXRpb25TdHlsZSI6eyIkaWQiOiI1MTAiLCJGb250U2V0dGluZ3MiOnsiJGlkIjoiNTExIiwiRm9udFNpemUiOjEwLCJGb250TmFtZSI6IkNhbGlicmkiLCJJc0JvbGQiOmZhbHNlLCJJc0l0YWxpYyI6ZmFsc2UsIklzVW5kZXJsaW5lZCI6ZmFsc2UsIlBhcmVudFN0eWxlIjpudWxsfSwiQXV0b1NpemUiOjAsIkZvcmVncm91bmQiOnsiJGlkIjoiNTEyIiwiQ29sb3IiOnsiJHJlZiI6IjkzIn19LCJNYXhXaWR0aCI6MjAwLjAsIk1heEhlaWdodCI6IkluZmluaXR5IiwiU21hcnRGb3JlZ3JvdW5kSXNBY3RpdmUiOmZhbHNlLCJIb3Jpem9udGFsQWxpZ25tZW50IjowLCJWZXJ0aWNhbEFsaWdubWVudCI6MCwiU21hcnRGb3JlZ3JvdW5kIjpudWxsLCJCYWNrZ3JvdW5kRmlsbFR5cGUiOjAsIk1hcmdpbiI6eyIkaWQiOiI1MTMiLCJUb3AiOjAsIkxlZnQiOjAsIlJpZ2h0IjowLCJCb3R0b20iOjB9LCJQYWRkaW5nIjp7IiRpZCI6IjUxNCIsIlRvcCI6MCwiTGVmdCI6MCwiUmlnaHQiOjAsIkJvdHRvbSI6MH0sIkJhY2tncm91bmQiOnsiJHJlZiI6Ijk2In0sIklzVmlzaWJsZSI6dHJ1ZSwiV2lkdGgiOjAuMCwiSGVpZ2h0IjowLjAsIkJvcmRlclN0eWxlIjp7IiRpZCI6IjUxNSIsIkxpbmVDb2xvciI6bnVsbCwiTGluZVdlaWdodCI6MC4wLCJMaW5lVHlwZSI6MCwiUGFyZW50U3R5bGUiOm51bGx9LCJQYXJlbnRTdHlsZSI6bnVsbH0sIkhvcml6b250YWxDb25uZWN0b3JTdHlsZSI6eyIkaWQiOiI1MTYiLCJMaW5lQ29sb3IiOnsiJHJlZiI6Ijk4In0sIkxpbmVXZWlnaHQiOjEuMCwiTGluZVR5cGUiOjAsIlBhcmVudFN0eWxlIjpudWxsfSwiVmVydGljYWxDb25uZWN0b3JTdHlsZSI6eyIkaWQiOiI1MTciLCJMaW5lQ29sb3IiOnsiJHJlZiI6IjEwMSJ9LCJMaW5lV2VpZ2h0IjowLjAsIkxpbmVUeXBlIjowLCJQYXJlbnRTdHlsZSI6bnVsbH0sIk1hcmdpbiI6bnVsbCwiU3RhcnREYXRlUG9zaXRpb24iOjYsIkVuZERhdGVQb3NpdGlvbiI6NiwiRGF0ZUlzVmlzaWJsZSI6ZmFsc2UsIlRpdGxlUG9zaXRpb24iOjQsIkR1cmF0aW9uUG9zaXRpb24iOjYsIlBlcmNlbnRhZ2VDb21wbGV0ZWRQb3NpdGlvbiI6NiwiU3BhY2luZyI6MywiSXNCZWxvd1RpbWViYW5kIjp0cnVlLCJQZXJjZW50YWdlQ29tcGxldGVTaGFwZU9wYWNpdHkiOjM1LCJTaGFwZVN0eWxlIjp7IiRpZCI6IjUxOCIsIk1hcmdpbiI6eyIkaWQiOiI1MTkiLCJUb3AiOjAsIkxlZnQiOjQsIlJpZ2h0Ijo0LCJCb3R0b20iOjB9LCJQYWRkaW5nIjp7IiRpZCI6IjUyMCIsIlRvcCI6MCwiTGVmdCI6MCwiUmlnaHQiOjAsIkJvdHRvbSI6MH0sIkJhY2tncm91bmQiOnsiJGlkIjoiNTIxIiwiQ29sb3IiOnsiJGlkIjoiNTIyIiwiQSI6MjU1LCJSIjoyNTQsIkciOjE4NiwiQiI6MTB9fSwiSXNWaXNpYmxlIjp0cnVlLCJXaWR0aCI6MC4wLCJIZWlnaHQiOjEwLjAsIkJvcmRlclN0eWxlIjp7IiRpZCI6IjUyMyIsIkxpbmVDb2xvciI6eyIkaWQiOiI1MjQiLCIkdHlwZSI6Ik5MUkUuQ29tbW9uLkRvbS5Tb2xpZENvbG9yQnJ1c2gsIE5MUkUuQ29tbW9uIiwiQ29sb3IiOnsiJGlkIjoiNTI1IiwiQSI6MjU1LCJSIjoyNTUsIkciOjAsIkIiOjB9fSwiTGluZVdlaWdodCI6MC4wLCJMaW5lVHlwZSI6MCwiUGFyZW50U3R5bGUiOm51bGx9LCJQYXJlbnRTdHlsZSI6bnVsbH0sIlRpdGxlU3R5bGUiOnsiJGlkIjoiNTI2IiwiRm9udFNldHRpbmdzIjp7IiRpZCI6IjUyNyIsIkZvbnRTaXplIjoxMSwiRm9udE5hbWUiOiJDYWxpYnJpIiwiSXNCb2xkIjp0cnVlLCJJc0l0YWxpYyI6ZmFsc2UsIklzVW5kZXJsaW5lZCI6ZmFsc2UsIlBhcmVudFN0eWxlIjpudWxsfSwiQXV0b1NpemUiOjAsIkZvcmVncm91bmQiOnsiJGlkIjoiNTI4IiwiQ29sb3IiOnsiJGlkIjoiNTI5IiwiQSI6MjU1LCJSIjoxMTUsIkciOjExNSwiQiI6MTE1fX0sIk1heFdpZHRoIjo3MjAuMCwiTWF4SGVpZ2h0IjoiSW5maW5pdHkiLCJTbWFydEZvcmVncm91bmRJc0FjdGl2ZSI6ZmFsc2UsIkhvcml6b250YWxBbGlnbm1lbnQiOjAsIlZlcnRpY2FsQWxpZ25tZW50IjowLCJTbWFydEZvcmVncm91bmQiOm51bGwsIkJhY2tncm91bmRGaWxsVHlwZSI6MCwiTWFyZ2luIjp7IiRpZCI6IjUzMCIsIlRvcCI6MCwiTGVmdCI6MCwiUmlnaHQiOjAsIkJvdHRvbSI6MH0sIlBhZGRpbmciOnsiJGlkIjoiNTMxIiwiVG9wIjowLCJMZWZ0IjowLCJSaWdodCI6MCwiQm90dG9tIjowfSwiQmFja2dyb3VuZCI6eyIkcmVmIjoiMTE3In0sIklzVmlzaWJsZSI6dHJ1ZSwiV2lkdGgiOjAuMCwiSGVpZ2h0IjowLjAsIkJvcmRlclN0eWxlIjp7IiRpZCI6IjUzMiIsIkxpbmVDb2xvciI6bnVsbCwiTGluZVdlaWdodCI6MC4wLCJMaW5lVHlwZSI6MCwiUGFyZW50U3R5bGUiOm51bGx9LCJQYXJlbnRTdHlsZSI6bnVsbH0sIkRhdGVTdHlsZSI6eyIkaWQiOiI1MzMiLCJGb250U2V0dGluZ3MiOnsiJGlkIjoiNTM0IiwiRm9udFNpemUiOjEwLCJGb250TmFtZSI6IkNhbGlicmkiLCJJc0JvbGQiOmZhbHNlLCJJc0l0YWxpYyI6ZmFsc2UsIklzVW5kZXJsaW5lZCI6ZmFsc2UsIlBhcmVudFN0eWxlIjpudWxsfSwiQXV0b1NpemUiOjAsIkZvcmVncm91bmQiOnsiJGlkIjoiNTM1IiwiQ29sb3IiOnsiJGlkIjoiNTM2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1MzciLCJUb3AiOjAsIkxlZnQiOjAsIlJpZ2h0IjowLCJCb3R0b20iOjB9LCJQYWRkaW5nIjp7IiRpZCI6IjUzOCIsIlRvcCI6MCwiTGVmdCI6MCwiUmlnaHQiOjAsIkJvdHRvbSI6MH0sIkJhY2tncm91bmQiOnsiJHJlZiI6IjEyNCJ9LCJJc1Zpc2libGUiOnRydWUsIldpZHRoIjowLjAsIkhlaWdodCI6MC4wLCJCb3JkZXJTdHlsZSI6eyIkaWQiOiI1MzkiLCJMaW5lQ29sb3IiOm51bGwsIkxpbmVXZWlnaHQiOjAuMCwiTGluZVR5cGUiOjAsIlBhcmVudFN0eWxlIjpudWxsfSwiUGFyZW50U3R5bGUiOm51bGx9LCJEYXRlRm9ybWF0Ijp7IiRpZCI6IjU0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xMiwiU21hcnREdXJhdGlvbkFjdGl2YXRlZCI6ZmFsc2UsIkRhdGVGb3JtYXQiOnsiJHJlZiI6IjU0MCJ9LCJJZCI6IjUyNmRlNWI2LTllOTctNDk3Zi05YTU2LTI1ZDQ1M2JlYjYyMyIsIkltcG9ydElkIjpudWxsLCJUaXRsZSI6Ik1FQlQgUmFmdHMgMS0zIFJlYXNzZW1ibHkiLCJOb3RlIjpudWxsLCJIeXBlcmxpbmsiOnsiJGlkIjoiNTQxIiwiQWRkcmVzcyI6IiIsIlN1YkFkZHJlc3MiOiIifSwiSXNDaGFuZ2VkIjpmYWxzZSwiSXNOZXciOmZhbHNlfSwiSW5kZXgiOjB9LHsiJGlkIjoiNTQyIiwiX2F0dGFjaGVkTWlsZXN0b25lcyI6W10sIlRhc2tEZWZpbml0aW9uIjp7IiRpZCI6IjU0MyIsIkdyb3VwTmFtZSI6bnVsbCwiU3RhcnREYXRlIjoiMjAyMC0wMS0wNlQwMDowMDowMFoiLCJFbmREYXRlIjoiMjAyMC0wMS0zMVQyMzo1OTowMFoiLCJQZXJjZW50YWdlQ29tcGxldGUiOm51bGwsIlN0eWxlIjp7IiRpZCI6IjU0NCIsIlNoYXBlIjoxLCJTaGFwZVRoaWNrbmVzcyI6MCwiRHVyYXRpb25Gb3JtYXQiOjUsIkluY2x1ZGVOb25Xb3JraW5nRGF5c0luRHVyYXRpb24iOmZhbHNlLCJQZXJjZW50YWdlQ29tcGxldGVTdHlsZSI6eyIkaWQiOiI1NDUiLCJGb250U2V0dGluZ3MiOnsiJGlkIjoiNTQ2IiwiRm9udFNpemUiOjEwLCJGb250TmFtZSI6IkNhbGlicmkiLCJJc0JvbGQiOmZhbHNlLCJJc0l0YWxpYyI6ZmFsc2UsIklzVW5kZXJsaW5lZCI6ZmFsc2UsIlBhcmVudFN0eWxlIjpudWxsfSwiQXV0b1NpemUiOjAsIkZvcmVncm91bmQiOnsiJHJlZiI6Ijg1In0sIk1heFdpZHRoIjoyMDAuMCwiTWF4SGVpZ2h0IjoiSW5maW5pdHkiLCJTbWFydEZvcmVncm91bmRJc0FjdGl2ZSI6ZmFsc2UsIkhvcml6b250YWxBbGlnbm1lbnQiOjAsIlZlcnRpY2FsQWxpZ25tZW50IjowLCJTbWFydEZvcmVncm91bmQiOm51bGwsIkJhY2tncm91bmRGaWxsVHlwZSI6MCwiTWFyZ2luIjp7IiRpZCI6IjU0NyIsIlRvcCI6MCwiTGVmdCI6MCwiUmlnaHQiOjAsIkJvdHRvbSI6MH0sIlBhZGRpbmciOnsiJGlkIjoiNTQ4IiwiVG9wIjowLCJMZWZ0IjowLCJSaWdodCI6MCwiQm90dG9tIjowfSwiQmFja2dyb3VuZCI6eyIkcmVmIjoiODkifSwiSXNWaXNpYmxlIjp0cnVlLCJXaWR0aCI6MC4wLCJIZWlnaHQiOjAuMCwiQm9yZGVyU3R5bGUiOnsiJGlkIjoiNTQ5IiwiTGluZUNvbG9yIjpudWxsLCJMaW5lV2VpZ2h0IjowLjAsIkxpbmVUeXBlIjowLCJQYXJlbnRTdHlsZSI6bnVsbH0sIlBhcmVudFN0eWxlIjpudWxsfSwiRHVyYXRpb25TdHlsZSI6eyIkaWQiOiI1NTAiLCJGb250U2V0dGluZ3MiOnsiJGlkIjoiNTUxIiwiRm9udFNpemUiOjEwLCJGb250TmFtZSI6IkNhbGlicmkiLCJJc0JvbGQiOmZhbHNlLCJJc0l0YWxpYyI6ZmFsc2UsIklzVW5kZXJsaW5lZCI6ZmFsc2UsIlBhcmVudFN0eWxlIjpudWxsfSwiQXV0b1NpemUiOjAsIkZvcmVncm91bmQiOnsiJGlkIjoiNTUyIiwiQ29sb3IiOnsiJHJlZiI6IjkzIn19LCJNYXhXaWR0aCI6MjAwLjAsIk1heEhlaWdodCI6IkluZmluaXR5IiwiU21hcnRGb3JlZ3JvdW5kSXNBY3RpdmUiOmZhbHNlLCJIb3Jpem9udGFsQWxpZ25tZW50IjowLCJWZXJ0aWNhbEFsaWdubWVudCI6MCwiU21hcnRGb3JlZ3JvdW5kIjpudWxsLCJCYWNrZ3JvdW5kRmlsbFR5cGUiOjAsIk1hcmdpbiI6eyIkaWQiOiI1NTMiLCJUb3AiOjAsIkxlZnQiOjAsIlJpZ2h0IjowLCJCb3R0b20iOjB9LCJQYWRkaW5nIjp7IiRpZCI6IjU1NCIsIlRvcCI6MCwiTGVmdCI6MCwiUmlnaHQiOjAsIkJvdHRvbSI6MH0sIkJhY2tncm91bmQiOnsiJHJlZiI6Ijk2In0sIklzVmlzaWJsZSI6dHJ1ZSwiV2lkdGgiOjAuMCwiSGVpZ2h0IjowLjAsIkJvcmRlclN0eWxlIjp7IiRpZCI6IjU1NSIsIkxpbmVDb2xvciI6bnVsbCwiTGluZVdlaWdodCI6MC4wLCJMaW5lVHlwZSI6MCwiUGFyZW50U3R5bGUiOm51bGx9LCJQYXJlbnRTdHlsZSI6bnVsbH0sIkhvcml6b250YWxDb25uZWN0b3JTdHlsZSI6eyIkaWQiOiI1NTYiLCJMaW5lQ29sb3IiOnsiJHJlZiI6Ijk4In0sIkxpbmVXZWlnaHQiOjEuMCwiTGluZVR5cGUiOjAsIlBhcmVudFN0eWxlIjpudWxsfSwiVmVydGljYWxDb25uZWN0b3JTdHlsZSI6eyIkaWQiOiI1NTciLCJMaW5lQ29sb3IiOnsiJHJlZiI6IjEwMSJ9LCJMaW5lV2VpZ2h0IjowLjAsIkxpbmVUeXBlIjowLCJQYXJlbnRTdHlsZSI6bnVsbH0sIk1hcmdpbiI6bnVsbCwiU3RhcnREYXRlUG9zaXRpb24iOjYsIkVuZERhdGVQb3NpdGlvbiI6NiwiRGF0ZUlzVmlzaWJsZSI6ZmFsc2UsIlRpdGxlUG9zaXRpb24iOjMsIkR1cmF0aW9uUG9zaXRpb24iOjYsIlBlcmNlbnRhZ2VDb21wbGV0ZWRQb3NpdGlvbiI6NiwiU3BhY2luZyI6MywiSXNCZWxvd1RpbWViYW5kIjp0cnVlLCJQZXJjZW50YWdlQ29tcGxldGVTaGFwZU9wYWNpdHkiOjM1LCJTaGFwZVN0eWxlIjp7IiRpZCI6IjU1OCIsIk1hcmdpbiI6eyIkaWQiOiI1NTkiLCJUb3AiOjAsIkxlZnQiOjQsIlJpZ2h0Ijo0LCJCb3R0b20iOjB9LCJQYWRkaW5nIjp7IiRpZCI6IjU2MCIsIlRvcCI6MCwiTGVmdCI6MCwiUmlnaHQiOjAsIkJvdHRvbSI6MH0sIkJhY2tncm91bmQiOnsiJGlkIjoiNTYxIiwiQ29sb3IiOnsiJGlkIjoiNTYyIiwiQSI6MjU1LCJSIjoyNTQsIkciOjE4NiwiQiI6MTB9fSwiSXNWaXNpYmxlIjp0cnVlLCJXaWR0aCI6MC4wLCJIZWlnaHQiOjEwLjAsIkJvcmRlclN0eWxlIjp7IiRpZCI6IjU2MyIsIkxpbmVDb2xvciI6eyIkaWQiOiI1NjQiLCIkdHlwZSI6Ik5MUkUuQ29tbW9uLkRvbS5Tb2xpZENvbG9yQnJ1c2gsIE5MUkUuQ29tbW9uIiwiQ29sb3IiOnsiJGlkIjoiNTY1IiwiQSI6MjU1LCJSIjoyNTUsIkciOjAsIkIiOjB9fSwiTGluZVdlaWdodCI6MC4wLCJMaW5lVHlwZSI6MCwiUGFyZW50U3R5bGUiOm51bGx9LCJQYXJlbnRTdHlsZSI6bnVsbH0sIlRpdGxlU3R5bGUiOnsiJGlkIjoiNTY2IiwiRm9udFNldHRpbmdzIjp7IiRpZCI6IjU2NyIsIkZvbnRTaXplIjoxMSwiRm9udE5hbWUiOiJDYWxpYnJpIiwiSXNCb2xkIjp0cnVlLCJJc0l0YWxpYyI6ZmFsc2UsIklzVW5kZXJsaW5lZCI6ZmFsc2UsIlBhcmVudFN0eWxlIjpudWxsfSwiQXV0b1NpemUiOjAsIkZvcmVncm91bmQiOnsiJGlkIjoiNTY4IiwiQ29sb3IiOnsiJGlkIjoiNTY5IiwiQSI6MjU1LCJSIjoxMTUsIkciOjExNSwiQiI6MTE1fX0sIk1heFdpZHRoIjo3MjAuMCwiTWF4SGVpZ2h0IjoiSW5maW5pdHkiLCJTbWFydEZvcmVncm91bmRJc0FjdGl2ZSI6ZmFsc2UsIkhvcml6b250YWxBbGlnbm1lbnQiOjIsIlZlcnRpY2FsQWxpZ25tZW50IjowLCJTbWFydEZvcmVncm91bmQiOm51bGwsIkJhY2tncm91bmRGaWxsVHlwZSI6MCwiTWFyZ2luIjp7IiRpZCI6IjU3MCIsIlRvcCI6MCwiTGVmdCI6MCwiUmlnaHQiOjAsIkJvdHRvbSI6MH0sIlBhZGRpbmciOnsiJGlkIjoiNTcxIiwiVG9wIjowLCJMZWZ0IjowLCJSaWdodCI6MCwiQm90dG9tIjowfSwiQmFja2dyb3VuZCI6eyIkcmVmIjoiMTE3In0sIklzVmlzaWJsZSI6dHJ1ZSwiV2lkdGgiOjAuMCwiSGVpZ2h0IjowLjAsIkJvcmRlclN0eWxlIjp7IiRpZCI6IjU3MiIsIkxpbmVDb2xvciI6bnVsbCwiTGluZVdlaWdodCI6MC4wLCJMaW5lVHlwZSI6MCwiUGFyZW50U3R5bGUiOm51bGx9LCJQYXJlbnRTdHlsZSI6bnVsbH0sIkRhdGVTdHlsZSI6eyIkaWQiOiI1NzMiLCJGb250U2V0dGluZ3MiOnsiJGlkIjoiNTc0IiwiRm9udFNpemUiOjEwLCJGb250TmFtZSI6IkNhbGlicmkiLCJJc0JvbGQiOmZhbHNlLCJJc0l0YWxpYyI6ZmFsc2UsIklzVW5kZXJsaW5lZCI6ZmFsc2UsIlBhcmVudFN0eWxlIjpudWxsfSwiQXV0b1NpemUiOjAsIkZvcmVncm91bmQiOnsiJGlkIjoiNTc1IiwiQ29sb3IiOnsiJGlkIjoiNTc2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1NzciLCJUb3AiOjAsIkxlZnQiOjAsIlJpZ2h0IjowLCJCb3R0b20iOjB9LCJQYWRkaW5nIjp7IiRpZCI6IjU3OCIsIlRvcCI6MCwiTGVmdCI6MCwiUmlnaHQiOjAsIkJvdHRvbSI6MH0sIkJhY2tncm91bmQiOnsiJHJlZiI6IjEyNCJ9LCJJc1Zpc2libGUiOnRydWUsIldpZHRoIjowLjAsIkhlaWdodCI6MC4wLCJCb3JkZXJTdHlsZSI6eyIkaWQiOiI1NzkiLCJMaW5lQ29sb3IiOm51bGwsIkxpbmVXZWlnaHQiOjAuMCwiTGluZVR5cGUiOjAsIlBhcmVudFN0eWxlIjpudWxsfSwiUGFyZW50U3R5bGUiOm51bGx9LCJEYXRlRm9ybWF0Ijp7IiRpZCI6IjU4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xMywiU21hcnREdXJhdGlvbkFjdGl2YXRlZCI6ZmFsc2UsIkRhdGVGb3JtYXQiOnsiJHJlZiI6IjU4MCJ9LCJJZCI6IjJlOTIxZTk1LWNkOGQtNGIxMy1hMTM1LTAwYmM3YjIxYmY0YyIsIkltcG9ydElkIjpudWxsLCJUaXRsZSI6Ik1FQlQgTG9jYWwgSGFyZHdhcmUgVGVzdHMiLCJOb3RlIjpudWxsLCJIeXBlcmxpbmsiOnsiJGlkIjoiNTgxIiwiQWRkcmVzcyI6IiIsIlN1YkFkZHJlc3MiOiIifSwiSXNDaGFuZ2VkIjpmYWxzZSwiSXNOZXciOmZhbHNlfSwiSW5kZXgiOjB9LHsiJGlkIjoiNTgyIiwiX2F0dGFjaGVkTWlsZXN0b25lcyI6W10sIlRhc2tEZWZpbml0aW9uIjp7IiRpZCI6IjU4MyIsIkdyb3VwTmFtZSI6bnVsbCwiU3RhcnREYXRlIjoiMjAyMC0wMi0wM1QwMDowMDowMFoiLCJFbmREYXRlIjoiMjAyMC0wMi0yOFQyMzo1OTowMFoiLCJQZXJjZW50YWdlQ29tcGxldGUiOm51bGwsIlN0eWxlIjp7IiRpZCI6IjU4NCIsIlNoYXBlIjoxLCJTaGFwZVRoaWNrbmVzcyI6MCwiRHVyYXRpb25Gb3JtYXQiOjUsIkluY2x1ZGVOb25Xb3JraW5nRGF5c0luRHVyYXRpb24iOmZhbHNlLCJQZXJjZW50YWdlQ29tcGxldGVTdHlsZSI6eyIkaWQiOiI1ODUiLCJGb250U2V0dGluZ3MiOnsiJGlkIjoiNTg2IiwiRm9udFNpemUiOjEwLCJGb250TmFtZSI6IkNhbGlicmkiLCJJc0JvbGQiOmZhbHNlLCJJc0l0YWxpYyI6ZmFsc2UsIklzVW5kZXJsaW5lZCI6ZmFsc2UsIlBhcmVudFN0eWxlIjpudWxsfSwiQXV0b1NpemUiOjAsIkZvcmVncm91bmQiOnsiJHJlZiI6Ijg1In0sIk1heFdpZHRoIjoyMDAuMCwiTWF4SGVpZ2h0IjoiSW5maW5pdHkiLCJTbWFydEZvcmVncm91bmRJc0FjdGl2ZSI6ZmFsc2UsIkhvcml6b250YWxBbGlnbm1lbnQiOjAsIlZlcnRpY2FsQWxpZ25tZW50IjowLCJTbWFydEZvcmVncm91bmQiOm51bGwsIkJhY2tncm91bmRGaWxsVHlwZSI6MCwiTWFyZ2luIjp7IiRyZWYiOiI4NyJ9LCJQYWRkaW5nIjp7IiRyZWYiOiI4OCJ9LCJCYWNrZ3JvdW5kIjp7IiRyZWYiOiI4OSJ9LCJJc1Zpc2libGUiOnRydWUsIldpZHRoIjowLjAsIkhlaWdodCI6MC4wLCJCb3JkZXJTdHlsZSI6eyIkaWQiOiI1ODciLCJMaW5lQ29sb3IiOm51bGwsIkxpbmVXZWlnaHQiOjAuMCwiTGluZVR5cGUiOjAsIlBhcmVudFN0eWxlIjpudWxsfSwiUGFyZW50U3R5bGUiOm51bGx9LCJEdXJhdGlvblN0eWxlIjp7IiRpZCI6IjU4OCIsIkZvbnRTZXR0aW5ncyI6eyIkaWQiOiI1ODkiLCJGb250U2l6ZSI6MTAsIkZvbnROYW1lIjoiQ2FsaWJyaSIsIklzQm9sZCI6ZmFsc2UsIklzSXRhbGljIjpmYWxzZSwiSXNVbmRlcmxpbmVkIjpmYWxzZSwiUGFyZW50U3R5bGUiOm51bGx9LCJBdXRvU2l6ZSI6MCwiRm9yZWdyb3VuZCI6eyIkcmVmIjoiOTIifSwiTWF4V2lkdGgiOjIwMC4wLCJNYXhIZWlnaHQiOiJJbmZpbml0eSIsIlNtYXJ0Rm9yZWdyb3VuZElzQWN0aXZlIjpmYWxzZSwiSG9yaXpvbnRhbEFsaWdubWVudCI6MCwiVmVydGljYWxBbGlnbm1lbnQiOjAsIlNtYXJ0Rm9yZWdyb3VuZCI6bnVsbCwiQmFja2dyb3VuZEZpbGxUeXBlIjowLCJNYXJnaW4iOnsiJHJlZiI6Ijk0In0sIlBhZGRpbmciOnsiJHJlZiI6Ijk1In0sIkJhY2tncm91bmQiOnsiJHJlZiI6Ijk2In0sIklzVmlzaWJsZSI6dHJ1ZSwiV2lkdGgiOjAuMCwiSGVpZ2h0IjowLjAsIkJvcmRlclN0eWxlIjp7IiRpZCI6IjU5MCIsIkxpbmVDb2xvciI6bnVsbCwiTGluZVdlaWdodCI6MC4wLCJMaW5lVHlwZSI6MCwiUGFyZW50U3R5bGUiOm51bGx9LCJQYXJlbnRTdHlsZSI6bnVsbH0sIkhvcml6b250YWxDb25uZWN0b3JTdHlsZSI6eyIkaWQiOiI1OTEiLCJMaW5lQ29sb3IiOnsiJHJlZiI6Ijk4In0sIkxpbmVXZWlnaHQiOjEuMCwiTGluZVR5cGUiOjAsIlBhcmVudFN0eWxlIjpudWxsfSwiVmVydGljYWxDb25uZWN0b3JTdHlsZSI6eyIkaWQiOiI1OTIiLCJMaW5lQ29sb3IiOnsiJHJlZiI6IjEwMSJ9LCJMaW5lV2VpZ2h0IjowLjAsIkxpbmVUeXBlIjowLCJQYXJlbnRTdHlsZSI6bnVsbH0sIk1hcmdpbiI6bnVsbCwiU3RhcnREYXRlUG9zaXRpb24iOjYsIkVuZERhdGVQb3NpdGlvbiI6NiwiRGF0ZUlzVmlzaWJsZSI6ZmFsc2UsIlRpdGxlUG9zaXRpb24iOjMsIkR1cmF0aW9uUG9zaXRpb24iOjYsIlBlcmNlbnRhZ2VDb21wbGV0ZWRQb3NpdGlvbiI6NiwiU3BhY2luZyI6MywiSXNCZWxvd1RpbWViYW5kIjp0cnVlLCJQZXJjZW50YWdlQ29tcGxldGVTaGFwZU9wYWNpdHkiOjM1LCJTaGFwZVN0eWxlIjp7IiRpZCI6IjU5MyIsIk1hcmdpbiI6eyIkcmVmIjoiMTA0In0sIlBhZGRpbmciOnsiJHJlZiI6IjEwNSJ9LCJCYWNrZ3JvdW5kIjp7IiRpZCI6IjU5NCIsIkNvbG9yIjp7IiRpZCI6IjU5NSIsIkEiOjI1NSwiUiI6MjU0LCJHIjoxODYsIkIiOjEwfX0sIklzVmlzaWJsZSI6dHJ1ZSwiV2lkdGgiOjAuMCwiSGVpZ2h0IjoxMC4wLCJCb3JkZXJTdHlsZSI6eyIkaWQiOiI1OTYiLCJMaW5lQ29sb3IiOnsiJGlkIjoiNTk3IiwiJHR5cGUiOiJOTFJFLkNvbW1vbi5Eb20uU29saWRDb2xvckJydXNoLCBOTFJFLkNvbW1vbiIsIkNvbG9yIjp7IiRpZCI6IjU5OCIsIkEiOjI1NSwiUiI6MjU1LCJHIjowLCJCIjowfX0sIkxpbmVXZWlnaHQiOjAuMCwiTGluZVR5cGUiOjAsIlBhcmVudFN0eWxlIjpudWxsfSwiUGFyZW50U3R5bGUiOm51bGx9LCJUaXRsZVN0eWxlIjp7IiRpZCI6IjU5OSIsIkZvbnRTZXR0aW5ncyI6eyIkaWQiOiI2MDAiLCJGb250U2l6ZSI6MTEsIkZvbnROYW1lIjoiQ2FsaWJyaSIsIklzQm9sZCI6dHJ1ZSwiSXNJdGFsaWMiOmZhbHNlLCJJc1VuZGVybGluZWQiOmZhbHNlLCJQYXJlbnRTdHlsZSI6bnVsbH0sIkF1dG9TaXplIjowLCJGb3JlZ3JvdW5kIjp7IiRpZCI6IjYwMSIsIkNvbG9yIjp7IiRpZCI6IjYwMiIsIkEiOjI1NSwiUiI6MTE1LCJHIjoxMTUsIkIiOjExNX19LCJNYXhXaWR0aCI6NzIwLjAsIk1heEhlaWdodCI6IkluZmluaXR5IiwiU21hcnRGb3JlZ3JvdW5kSXNBY3RpdmUiOmZhbHNlLCJIb3Jpem9udGFsQWxpZ25tZW50IjoyLCJWZXJ0aWNhbEFsaWdubWVudCI6MCwiU21hcnRGb3JlZ3JvdW5kIjpudWxsLCJCYWNrZ3JvdW5kRmlsbFR5cGUiOjAsIk1hcmdpbiI6eyIkcmVmIjoiMTE1In0sIlBhZGRpbmciOnsiJHJlZiI6IjExNiJ9LCJCYWNrZ3JvdW5kIjp7IiRyZWYiOiIxMTcifSwiSXNWaXNpYmxlIjp0cnVlLCJXaWR0aCI6MC4wLCJIZWlnaHQiOjAuMCwiQm9yZGVyU3R5bGUiOnsiJGlkIjoiNjAzIiwiTGluZUNvbG9yIjpudWxsLCJMaW5lV2VpZ2h0IjowLjAsIkxpbmVUeXBlIjowLCJQYXJlbnRTdHlsZSI6bnVsbH0sIlBhcmVudFN0eWxlIjpudWxsfSwiRGF0ZVN0eWxlIjp7IiRpZCI6IjYwNCIsIkZvbnRTZXR0aW5ncyI6eyIkaWQiOiI2MDUiLCJGb250U2l6ZSI6MTAsIkZvbnROYW1lIjoiQ2FsaWJyaSIsIklzQm9sZCI6ZmFsc2UsIklzSXRhbGljIjpmYWxzZSwiSXNVbmRlcmxpbmVkIjpmYWxzZSwiUGFyZW50U3R5bGUiOm51bGx9LCJBdXRvU2l6ZSI6MCwiRm9yZWdyb3VuZCI6eyIkaWQiOiI2MDYiLCJDb2xvciI6eyIkaWQiOiI2MDc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yZWYiOiIxMjIifSwiUGFkZGluZyI6eyIkcmVmIjoiMTIzIn0sIkJhY2tncm91bmQiOnsiJHJlZiI6IjEyNCJ9LCJJc1Zpc2libGUiOnRydWUsIldpZHRoIjowLjAsIkhlaWdodCI6MC4wLCJCb3JkZXJTdHlsZSI6eyIkaWQiOiI2MDgiLCJMaW5lQ29sb3IiOm51bGwsIkxpbmVXZWlnaHQiOjAuMCwiTGluZVR5cGUiOjAsIlBhcmVudFN0eWxlIjpudWxsfSwiUGFyZW50U3R5bGUiOm51bGx9LCJEYXRlRm9ybWF0Ijp7IiRyZWYiOiIxMjUifSwiSXNWaXNpYmxlIjp0cnVlLCJQYXJlbnRTdHlsZSI6bnVsbH0sIkluZGV4IjoxNCwiU21hcnREdXJhdGlvbkFjdGl2YXRlZCI6ZmFsc2UsIkRhdGVGb3JtYXQiOnsiJHJlZiI6IjEyNSJ9LCJJZCI6IjJkYzE2MjQ0LWU2NmItNDg5Yi05MGI3LTI2MjgxNjNjMGE5NiIsIkltcG9ydElkIjpudWxsLCJUaXRsZSI6Ik1FQlQgSW5mcmFzdHJ1Y3R1cmUgV29yayBDb21wbGV0aW9uIiwiTm90ZSI6bnVsbCwiSHlwZXJsaW5rIjp7IiRpZCI6IjYwOSIsIkFkZHJlc3MiOiIiLCJTdWJBZGRyZXNzIjoiIn0sIklzQ2hhbmdlZCI6ZmFsc2UsIklzTmV3IjpmYWxzZX0sIkluZGV4IjowfSx7IiRpZCI6IjYxMCIsIl9hdHRhY2hlZE1pbGVzdG9uZXMiOltdLCJUYXNrRGVmaW5pdGlvbiI6eyIkaWQiOiI2MTEiLCJHcm91cE5hbWUiOm51bGwsIlN0YXJ0RGF0ZSI6IjIwMjAtMDMtMDJUMDA6MDA6MDBaIiwiRW5kRGF0ZSI6IjIwMjAtMDUtMDFUMjM6NTk6MDBaIiwiUGVyY2VudGFnZUNvbXBsZXRlIjpudWxsLCJTdHlsZSI6eyIkaWQiOiI2MTIiLCJTaGFwZSI6MSwiU2hhcGVUaGlja25lc3MiOjAsIkR1cmF0aW9uRm9ybWF0Ijo1LCJJbmNsdWRlTm9uV29ya2luZ0RheXNJbkR1cmF0aW9uIjpmYWxzZSwiUGVyY2VudGFnZUNvbXBsZXRlU3R5bGUiOnsiJGlkIjoiNjEzIiwiRm9udFNldHRpbmdzIjp7IiRpZCI6IjYxNCIsIkZvbnRTaXplIjoxMCwiRm9udE5hbWUiOiJDYWxpYnJpIiwiSXNCb2xkIjpmYWxzZSwiSXNJdGFsaWMiOmZhbHNlLCJJc1VuZGVybGluZWQiOmZhbHNlLCJQYXJlbnRTdHlsZSI6bnVsbH0sIkF1dG9TaXplIjowLCJGb3JlZ3JvdW5kIjp7IiRyZWYiOiI4NSJ9LCJNYXhXaWR0aCI6MjAwLjAsIk1heEhlaWdodCI6IkluZmluaXR5IiwiU21hcnRGb3JlZ3JvdW5kSXNBY3RpdmUiOmZhbHNlLCJIb3Jpem9udGFsQWxpZ25tZW50IjowLCJWZXJ0aWNhbEFsaWdubWVudCI6MCwiU21hcnRGb3JlZ3JvdW5kIjpudWxsLCJCYWNrZ3JvdW5kRmlsbFR5cGUiOjAsIk1hcmdpbiI6eyIkcmVmIjoiODcifSwiUGFkZGluZyI6eyIkcmVmIjoiODgifSwiQmFja2dyb3VuZCI6eyIkcmVmIjoiODkifSwiSXNWaXNpYmxlIjp0cnVlLCJXaWR0aCI6MC4wLCJIZWlnaHQiOjAuMCwiQm9yZGVyU3R5bGUiOnsiJGlkIjoiNjE1IiwiTGluZUNvbG9yIjpudWxsLCJMaW5lV2VpZ2h0IjowLjAsIkxpbmVUeXBlIjowLCJQYXJlbnRTdHlsZSI6bnVsbH0sIlBhcmVudFN0eWxlIjpudWxsfSwiRHVyYXRpb25TdHlsZSI6eyIkaWQiOiI2MTYiLCJGb250U2V0dGluZ3MiOnsiJGlkIjoiNjE3IiwiRm9udFNpemUiOjEwLCJGb250TmFtZSI6IkNhbGlicmkiLCJJc0JvbGQiOmZhbHNlLCJJc0l0YWxpYyI6ZmFsc2UsIklzVW5kZXJsaW5lZCI6ZmFsc2UsIlBhcmVudFN0eWxlIjpudWxsfSwiQXV0b1NpemUiOjAsIkZvcmVncm91bmQiOnsiJHJlZiI6IjkyIn0sIk1heFdpZHRoIjoyMDAuMCwiTWF4SGVpZ2h0IjoiSW5maW5pdHkiLCJTbWFydEZvcmVncm91bmRJc0FjdGl2ZSI6ZmFsc2UsIkhvcml6b250YWxBbGlnbm1lbnQiOjAsIlZlcnRpY2FsQWxpZ25tZW50IjowLCJTbWFydEZvcmVncm91bmQiOm51bGwsIkJhY2tncm91bmRGaWxsVHlwZSI6MCwiTWFyZ2luIjp7IiRyZWYiOiI5NCJ9LCJQYWRkaW5nIjp7IiRyZWYiOiI5NSJ9LCJCYWNrZ3JvdW5kIjp7IiRyZWYiOiI5NiJ9LCJJc1Zpc2libGUiOnRydWUsIldpZHRoIjowLjAsIkhlaWdodCI6MC4wLCJCb3JkZXJTdHlsZSI6eyIkaWQiOiI2MTgiLCJMaW5lQ29sb3IiOm51bGwsIkxpbmVXZWlnaHQiOjAuMCwiTGluZVR5cGUiOjAsIlBhcmVudFN0eWxlIjpudWxsfSwiUGFyZW50U3R5bGUiOm51bGx9LCJIb3Jpem9udGFsQ29ubmVjdG9yU3R5bGUiOnsiJGlkIjoiNjE5IiwiTGluZUNvbG9yIjp7IiRyZWYiOiI5OCJ9LCJMaW5lV2VpZ2h0IjoxLjAsIkxpbmVUeXBlIjowLCJQYXJlbnRTdHlsZSI6bnVsbH0sIlZlcnRpY2FsQ29ubmVjdG9yU3R5bGUiOnsiJGlkIjoiNjIwIiwiTGluZUNvbG9yIjp7IiRyZWYiOiIxMDEifSwiTGluZVdlaWdodCI6MC4wLCJMaW5lVHlwZSI6MCwiUGFyZW50U3R5bGUiOm51bGx9LCJNYXJnaW4iOm51bGwsIlN0YXJ0RGF0ZVBvc2l0aW9uIjo2LCJFbmREYXRlUG9zaXRpb24iOjYsIkRhdGVJc1Zpc2libGUiOmZhbHNlLCJUaXRsZVBvc2l0aW9uIjozLCJEdXJhdGlvblBvc2l0aW9uIjo2LCJQZXJjZW50YWdlQ29tcGxldGVkUG9zaXRpb24iOjYsIlNwYWNpbmciOjMsIklzQmVsb3dUaW1lYmFuZCI6dHJ1ZSwiUGVyY2VudGFnZUNvbXBsZXRlU2hhcGVPcGFjaXR5IjozNSwiU2hhcGVTdHlsZSI6eyIkaWQiOiI2MjEiLCJNYXJnaW4iOnsiJHJlZiI6IjEwNCJ9LCJQYWRkaW5nIjp7IiRyZWYiOiIxMDUifSwiQmFja2dyb3VuZCI6eyIkaWQiOiI2MjIiLCJDb2xvciI6eyIkaWQiOiI2MjMiLCJBIjoyNTUsIlIiOjI1NCwiRyI6MTg2LCJCIjoxMH19LCJJc1Zpc2libGUiOnRydWUsIldpZHRoIjowLjAsIkhlaWdodCI6MTAuMCwiQm9yZGVyU3R5bGUiOnsiJGlkIjoiNjI0IiwiTGluZUNvbG9yIjp7IiRpZCI6IjYyNSIsIiR0eXBlIjoiTkxSRS5Db21tb24uRG9tLlNvbGlkQ29sb3JCcnVzaCwgTkxSRS5Db21tb24iLCJDb2xvciI6eyIkaWQiOiI2MjYiLCJBIjoyNTUsIlIiOjI1NSwiRyI6MCwiQiI6MH19LCJMaW5lV2VpZ2h0IjowLjAsIkxpbmVUeXBlIjowLCJQYXJlbnRTdHlsZSI6bnVsbH0sIlBhcmVudFN0eWxlIjpudWxsfSwiVGl0bGVTdHlsZSI6eyIkaWQiOiI2MjciLCJGb250U2V0dGluZ3MiOnsiJGlkIjoiNjI4IiwiRm9udFNpemUiOjExLCJGb250TmFtZSI6IkNhbGlicmkiLCJJc0JvbGQiOnRydWUsIklzSXRhbGljIjpmYWxzZSwiSXNVbmRlcmxpbmVkIjpmYWxzZSwiUGFyZW50U3R5bGUiOm51bGx9LCJBdXRvU2l6ZSI6MCwiRm9yZWdyb3VuZCI6eyIkaWQiOiI2MjkiLCJDb2xvciI6eyIkaWQiOiI2MzAiLCJBIjoyNTUsIlIiOjExNSwiRyI6MTE1LCJCIjoxMTV9fSwiTWF4V2lkdGgiOjcyMC4wLCJNYXhIZWlnaHQiOiJJbmZpbml0eSIsIlNtYXJ0Rm9yZWdyb3VuZElzQWN0aXZlIjpmYWxzZSwiSG9yaXpvbnRhbEFsaWdubWVudCI6MiwiVmVydGljYWxBbGlnbm1lbnQiOjAsIlNtYXJ0Rm9yZWdyb3VuZCI6bnVsbCwiQmFja2dyb3VuZEZpbGxUeXBlIjowLCJNYXJnaW4iOnsiJHJlZiI6IjExNSJ9LCJQYWRkaW5nIjp7IiRyZWYiOiIxMTYifSwiQmFja2dyb3VuZCI6eyIkcmVmIjoiMTE3In0sIklzVmlzaWJsZSI6dHJ1ZSwiV2lkdGgiOjAuMCwiSGVpZ2h0IjowLjAsIkJvcmRlclN0eWxlIjp7IiRpZCI6IjYzMSIsIkxpbmVDb2xvciI6bnVsbCwiTGluZVdlaWdodCI6MC4wLCJMaW5lVHlwZSI6MCwiUGFyZW50U3R5bGUiOm51bGx9LCJQYXJlbnRTdHlsZSI6bnVsbH0sIkRhdGVTdHlsZSI6eyIkaWQiOiI2MzIiLCJGb250U2V0dGluZ3MiOnsiJGlkIjoiNjMzIiwiRm9udFNpemUiOjEwLCJGb250TmFtZSI6IkNhbGlicmkiLCJJc0JvbGQiOmZhbHNlLCJJc0l0YWxpYyI6ZmFsc2UsIklzVW5kZXJsaW5lZCI6ZmFsc2UsIlBhcmVudFN0eWxlIjpudWxsfSwiQXV0b1NpemUiOjAsIkZvcmVncm91bmQiOnsiJGlkIjoiNjM0IiwiQ29sb3IiOnsiJGlkIjoiNjM1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cmVmIjoiMTIyIn0sIlBhZGRpbmciOnsiJHJlZiI6IjEyMyJ9LCJCYWNrZ3JvdW5kIjp7IiRyZWYiOiIxMjQifSwiSXNWaXNpYmxlIjp0cnVlLCJXaWR0aCI6MC4wLCJIZWlnaHQiOjAuMCwiQm9yZGVyU3R5bGUiOnsiJGlkIjoiNjM2IiwiTGluZUNvbG9yIjpudWxsLCJMaW5lV2VpZ2h0IjowLjAsIkxpbmVUeXBlIjowLCJQYXJlbnRTdHlsZSI6bnVsbH0sIlBhcmVudFN0eWxlIjpudWxsfSwiRGF0ZUZvcm1hdCI6eyIkcmVmIjoiMTI1In0sIklzVmlzaWJsZSI6dHJ1ZSwiUGFyZW50U3R5bGUiOm51bGx9LCJJbmRleCI6MTUsIlNtYXJ0RHVyYXRpb25BY3RpdmF0ZWQiOmZhbHNlLCJEYXRlRm9ybWF0Ijp7IiRyZWYiOiIxMjUifSwiSWQiOiI1NTllMTMyMy05MDkxLTRjMzEtYTdjMC1hMDI0Y2YzZjE3MmQiLCJJbXBvcnRJZCI6bnVsbCwiVGl0bGUiOiJNRUJUIEludGVncmF0ZWQgSGFyZHdhcmUgVGVzdHMiLCJOb3RlIjpudWxsLCJIeXBlcmxpbmsiOnsiJGlkIjoiNjM3IiwiQWRkcmVzcyI6IiIsIlN1YkFkZHJlc3MiOiIifSwiSXNDaGFuZ2VkIjpmYWxzZSwiSXNOZXciOmZhbHNlfSwiSW5kZXgiOjB9XSwiTWlsZXN0b25lcyI6W3siJGlkIjoiNjM4IiwiSWQiOiJjMDg1NjQ5Yi02MDBlLTQyZTMtYTMyYy0xNjc5NTIwNzBlNDgiLCJJbmRleCI6MTAsIkdyb3VwSWQiOm51bGwsIlRpdGxlIjoiTUVCVCBUUlIiLCJEYXRlVGltZSI6IjIwMjAtMDMtMDJUMjM6NTk6MDAiLCJQZXJjZW50YWdlQ29tcGxldGUiOm51bGwsIk5vdGUiOm51bGwsIlN0eWxlIjp7IiRpZCI6IjYzOSIsIlRpdGxlU3R5bGUiOnsiJGlkIjoiNjQwIiwiRm9udFNldHRpbmdzIjp7IiRpZCI6IjY0MSIsIkZvbnRTaXplIjoxMSwiRm9udE5hbWUiOiJDYWxpYnJpIiwiSXNCb2xkIjp0cnVlLCJJc0l0YWxpYyI6ZmFsc2UsIklzVW5kZXJsaW5lZCI6ZmFsc2UsIlBhcmVudFN0eWxlIjpudWxsfSwiQXV0b1NpemUiOjAsIkZvcmVncm91bmQiOnsiJGlkIjoiNjQyIiwiQ29sb3IiOnsiJGlkIjoiNjQzIiwiQSI6MjU1LCJSIjowLCJHIjowLCJCIjowfX0sIk1heFdpZHRoIjoyMDAuMCwiTWF4SGVpZ2h0IjoiSW5maW5pdHkiLCJTbWFydEZvcmVncm91bmRJc0FjdGl2ZSI6ZmFsc2UsIkhvcml6b250YWxBbGlnbm1lbnQiOjIsIlZlcnRpY2FsQWxpZ25tZW50IjowLCJTbWFydEZvcmVncm91bmQiOm51bGwsIkJhY2tncm91bmRGaWxsVHlwZSI6MCwiTWFyZ2luIjp7IiRyZWYiOiI3MSJ9LCJQYWRkaW5nIjp7IiRyZWYiOiI3MiJ9LCJCYWNrZ3JvdW5kIjp7IiRyZWYiOiI3MyJ9LCJJc1Zpc2libGUiOnRydWUsIldpZHRoIjowLjAsIkhlaWdodCI6MC4wLCJCb3JkZXJTdHlsZSI6bnVsbCwiUGFyZW50U3R5bGUiOm51bGx9LCJEYXRlU3R5bGUiOnsiJGlkIjoiNjQ0IiwiRm9udFNldHRpbmdzIjp7IiRpZCI6IjY0NSIsIkZvbnRTaXplIjoxMCwiRm9udE5hbWUiOiJDYWxpYnJpIiwiSXNCb2xkIjpmYWxzZSwiSXNJdGFsaWMiOmZhbHNlLCJJc1VuZGVybGluZWQiOmZhbHNlLCJQYXJlbnRTdHlsZSI6bnVsbH0sIkF1dG9TaXplIjowLCJGb3JlZ3JvdW5kIjp7IiRyZWYiOiI3NiJ9LCJNYXhXaWR0aCI6MjAwLjAsIk1heEhlaWdodCI6IkluZmluaXR5IiwiU21hcnRGb3JlZ3JvdW5kSXNBY3RpdmUiOmZhbHNlLCJIb3Jpem9udGFsQWxpZ25tZW50IjoyLCJWZXJ0aWNhbEFsaWdubWVudCI6MCwiU21hcnRGb3JlZ3JvdW5kIjpudWxsLCJCYWNrZ3JvdW5kRmlsbFR5cGUiOjAsIk1hcmdpbiI6eyIkcmVmIjoiNzgifSwiUGFkZGluZyI6eyIkcmVmIjoiNzkifSwiQmFja2dyb3VuZCI6eyIkcmVmIjoiODAifSwiSXNWaXNpYmxlIjpmYWxzZSwiV2lkdGgiOjAuMCwiSGVpZ2h0IjowLjAsIkJvcmRlclN0eWxlIjpudWxsLCJQYXJlbnRTdHlsZSI6bnVsbH0sIlRpdGxlUG9zaXRpb24iOiJMZWZ0IiwiRGF0ZVBvc2l0aW9uIjoiTGVmdCIsIlNoYXBlVHlwZSI6MSwiU2hhcGVTaXplIjowLCJTaGFwZVN0eWxlIjp7IiRpZCI6IjY0NiIsIk1hcmdpbiI6eyIkcmVmIjoiNjAifSwiUGFkZGluZyI6eyIkcmVmIjoiNjEifSwiQmFja2dyb3VuZCI6eyIkaWQiOiI2NDciLCJDb2xvciI6eyIkaWQiOiI2NDgiLCJBIjoyNTUsIlIiOjY4LCJHIjo4NCwiQiI6MTA2fX0sIklzVmlzaWJsZSI6dHJ1ZSwiV2lkdGgiOjEyLjAsIkhlaWdodCI6MTQuMCwiQm9yZGVyU3R5bGUiOnsiJGlkIjoiNjQ5IiwiTGluZUNvbG9yIjpudWxsLCJMaW5lV2VpZ2h0IjowLjAsIkxpbmVUeXBlIjowLCJQYXJlbnRTdHlsZSI6bnVsbH0sIlBhcmVudFN0eWxlIjpudWxsfSwiRGF0ZUZvcm1hdCI6eyIkcmVmIjoiODEifSwiSXNWaXNpYmxlIjp0cnVlfSwiSHlwZXJsaW5rIjp7IiRpZCI6IjY1MCIsIkFkZHJlc3MiOiIiLCJTdWJBZGRyZXNzIjoiIn0sIkltcG9ydElkIjoiIn1dfSx7IiRpZCI6IjY1MSIsIklkIjoiODkxMWJjZWItNjc5NC00MWFkLWIzNzUtNmE3OTRiNjgyZjMxIiwiSW5kZXgiOjE2LCJIZWFkZXJUZXh0IjoiRFRMIiwiU3R5bGUiOnsiJGlkIjoiNjUyIiwiSGVhZGVyU3R5bGUiOnsiJGlkIjoiNjUzIiwiVGV4dFN0eWxlIjp7IiRpZCI6IjY1NCIsIkZvbnRTZXR0aW5ncyI6eyIkaWQiOiI2NTUiLCJGb250U2l6ZSI6MTAsIkZvbnROYW1lIjoiRnJhbmtsaW4gR290aGljIE1lZGl1bSIsIklzQm9sZCI6dHJ1ZSwiSXNJdGFsaWMiOmZhbHNlLCJJc1VuZGVybGluZWQiOmZhbHNlLCJQYXJlbnRTdHlsZSI6bnVsbH0sIkF1dG9TaXplIjowLCJGb3JlZ3JvdW5kIjp7IiRpZCI6IjY1NiIsIkNvbG9yIjp7IiRpZCI6IjY1NyIsIkEiOjI1NSwiUiI6MzksIkciOjEwMywiQiI6MH19LCJNYXhXaWR0aCI6NTEuNDkzMzMzMzMzMzMzMzM5LCJNYXhIZWlnaHQiOjAuMCwiU21hcnRGb3JlZ3JvdW5kSXNBY3RpdmUiOmZhbHNlLCJIb3Jpem9udGFsQWxpZ25tZW50IjowLCJWZXJ0aWNhbEFsaWdubWVudCI6MCwiU21hcnRGb3JlZ3JvdW5kIjpudWxsLCJCYWNrZ3JvdW5kRmlsbFR5cGUiOjAsIk1hcmdpbiI6eyIkcmVmIjoiMTQwIn0sIlBhZGRpbmciOnsiJHJlZiI6IjE0MSJ9LCJCYWNrZ3JvdW5kIjpudWxsLCJJc1Zpc2libGUiOmZhbHNlLCJXaWR0aCI6MC4wLCJIZWlnaHQiOjAuMCwiQm9yZGVyU3R5bGUiOm51bGwsIlBhcmVudFN0eWxlIjpudWxsfSwiUmVjdGFuZ2xlU3R5bGUiOnsiJGlkIjoiNjU4IiwiTWFyZ2luIjp7IiRyZWYiOiIxNDMifSwiUGFkZGluZyI6eyIkcmVmIjoiMTQ0In0sIkJhY2tncm91bmQiOnsiJGlkIjoiNjU5IiwiQ29sb3IiOnsiJGlkIjoiNjYwIiwiQSI6MTI3LCJSIjoxMTIsIkciOjE3MywiQiI6NzF9fSwiSXNWaXNpYmxlIjpmYWxzZSwiV2lkdGgiOjAuMCwiSGVpZ2h0IjowLjAsIkJvcmRlclN0eWxlIjp7IiRpZCI6IjY2MSIsIkxpbmVDb2xvciI6eyIkcmVmIjoiMTQ4In0sIkxpbmVXZWlnaHQiOjAuMCwiTGluZVR5cGUiOjAsIlBhcmVudFN0eWxlIjpudWxsfSwiUGFyZW50U3R5bGUiOm51bGx9LCJNYXJnaW4iOnsiJHJlZiI6IjE1MCJ9LCJQYWRkaW5nIjp7IiRyZWYiOiIxNTEifSwiQmFja2dyb3VuZCI6bnVsbCwiSXNWaXNpYmxlIjp0cnVlLCJXaWR0aCI6MC4wLCJIZWlnaHQiOjAuMCwiQm9yZGVyU3R5bGUiOm51bGwsIlBhcmVudFN0eWxlIjpudWxsfSwiQmFja2dyb3VuZFN0eWxlIjp7IiRpZCI6IjY2MiIsIk1hcmdpbiI6eyIkcmVmIjoiMTUzIn0sIlBhZGRpbmciOnsiJHJlZiI6IjE1NCJ9LCJCYWNrZ3JvdW5kIjp7IiRpZCI6IjY2MyIsIkNvbG9yIjp7IiRpZCI6IjY2NCIsIkEiOjM4LCJSIjoxMTIsIkciOjE3MywiQiI6NzF9fSwiSXNWaXNpYmxlIjp0cnVlLCJXaWR0aCI6MC4wLCJIZWlnaHQiOjAuMCwiQm9yZGVyU3R5bGUiOnsiJGlkIjoiNjY1IiwiTGluZUNvbG9yIjp7IiRyZWYiOiIxNTgifSwiTGluZVdlaWdodCI6MC4wLCJMaW5lVHlwZSI6MCwiUGFyZW50U3R5bGUiOm51bGx9LCJQYXJlbnRTdHlsZSI6bnVsbH0sIklzQWJvdmVUaW1lYmFuZCI6ZmFsc2UsIk1hcmdpbiI6eyIkcmVmIjoiMTYwIn0sIlBhZGRpbmciOnsiJHJlZiI6IjE2MSJ9LCJJc1Zpc2libGUiOnRydWUsIldpZHRoIjowLjAsIkhlaWdodCI6MC4wLCJCb3JkZXJTdHlsZSI6bnVsbCwiUGFyZW50U3R5bGUiOm51bGx9LCJUYXNrcyI6W3siJGlkIjoiNjY2IiwiX2F0dGFjaGVkTWlsZXN0b25lcyI6W10sIlRhc2tEZWZpbml0aW9uIjp7IiRpZCI6IjY2NyIsIkdyb3VwTmFtZSI6bnVsbCwiU3RhcnREYXRlIjoiMjAyMC0wNS0xMVQwMDowMDowMFoiLCJFbmREYXRlIjoiMjAyMC0wNi0wNVQyMzo1OTowMFoiLCJQZXJjZW50YWdlQ29tcGxldGUiOm51bGwsIlN0eWxlIjp7IiRpZCI6IjY2OCIsIlNoYXBlIjoxLCJTaGFwZVRoaWNrbmVzcyI6MCwiRHVyYXRpb25Gb3JtYXQiOjUsIkluY2x1ZGVOb25Xb3JraW5nRGF5c0luRHVyYXRpb24iOmZhbHNlLCJQZXJjZW50YWdlQ29tcGxldGVTdHlsZSI6eyIkaWQiOiI2NjkiLCJGb250U2V0dGluZ3MiOnsiJGlkIjoiNjcwIiwiRm9udFNpemUiOjEwLCJGb250TmFtZSI6IkNhbGlicmkiLCJJc0JvbGQiOmZhbHNlLCJJc0l0YWxpYyI6ZmFsc2UsIklzVW5kZXJsaW5lZCI6ZmFsc2UsIlBhcmVudFN0eWxlIjpudWxsfSwiQXV0b1NpemUiOjAsIkZvcmVncm91bmQiOnsiJHJlZiI6Ijg1In0sIk1heFdpZHRoIjoyMDAuMCwiTWF4SGVpZ2h0IjoiSW5maW5pdHkiLCJTbWFydEZvcmVncm91bmRJc0FjdGl2ZSI6ZmFsc2UsIkhvcml6b250YWxBbGlnbm1lbnQiOjAsIlZlcnRpY2FsQWxpZ25tZW50IjowLCJTbWFydEZvcmVncm91bmQiOm51bGwsIkJhY2tncm91bmRGaWxsVHlwZSI6MCwiTWFyZ2luIjp7IiRpZCI6IjY3MSIsIlRvcCI6MCwiTGVmdCI6MCwiUmlnaHQiOjAsIkJvdHRvbSI6MH0sIlBhZGRpbmciOnsiJGlkIjoiNjcyIiwiVG9wIjowLCJMZWZ0IjowLCJSaWdodCI6MCwiQm90dG9tIjowfSwiQmFja2dyb3VuZCI6eyIkcmVmIjoiODkifSwiSXNWaXNpYmxlIjp0cnVlLCJXaWR0aCI6MC4wLCJIZWlnaHQiOjAuMCwiQm9yZGVyU3R5bGUiOnsiJGlkIjoiNjczIiwiTGluZUNvbG9yIjpudWxsLCJMaW5lV2VpZ2h0IjowLjAsIkxpbmVUeXBlIjowLCJQYXJlbnRTdHlsZSI6bnVsbH0sIlBhcmVudFN0eWxlIjpudWxsfSwiRHVyYXRpb25TdHlsZSI6eyIkaWQiOiI2NzQiLCJGb250U2V0dGluZ3MiOnsiJGlkIjoiNjc1IiwiRm9udFNpemUiOjEwLCJGb250TmFtZSI6IkNhbGlicmkiLCJJc0JvbGQiOmZhbHNlLCJJc0l0YWxpYyI6ZmFsc2UsIklzVW5kZXJsaW5lZCI6ZmFsc2UsIlBhcmVudFN0eWxlIjpudWxsfSwiQXV0b1NpemUiOjAsIkZvcmVncm91bmQiOnsiJGlkIjoiNjc2IiwiQ29sb3IiOnsiJHJlZiI6IjkzIn19LCJNYXhXaWR0aCI6MjAwLjAsIk1heEhlaWdodCI6IkluZmluaXR5IiwiU21hcnRGb3JlZ3JvdW5kSXNBY3RpdmUiOmZhbHNlLCJIb3Jpem9udGFsQWxpZ25tZW50IjowLCJWZXJ0aWNhbEFsaWdubWVudCI6MCwiU21hcnRGb3JlZ3JvdW5kIjpudWxsLCJCYWNrZ3JvdW5kRmlsbFR5cGUiOjAsIk1hcmdpbiI6eyIkaWQiOiI2NzciLCJUb3AiOjAsIkxlZnQiOjAsIlJpZ2h0IjowLCJCb3R0b20iOjB9LCJQYWRkaW5nIjp7IiRpZCI6IjY3OCIsIlRvcCI6MCwiTGVmdCI6MCwiUmlnaHQiOjAsIkJvdHRvbSI6MH0sIkJhY2tncm91bmQiOnsiJHJlZiI6Ijk2In0sIklzVmlzaWJsZSI6dHJ1ZSwiV2lkdGgiOjAuMCwiSGVpZ2h0IjowLjAsIkJvcmRlclN0eWxlIjp7IiRpZCI6IjY3OSIsIkxpbmVDb2xvciI6bnVsbCwiTGluZVdlaWdodCI6MC4wLCJMaW5lVHlwZSI6MCwiUGFyZW50U3R5bGUiOm51bGx9LCJQYXJlbnRTdHlsZSI6bnVsbH0sIkhvcml6b250YWxDb25uZWN0b3JTdHlsZSI6eyIkaWQiOiI2ODAiLCJMaW5lQ29sb3IiOnsiJHJlZiI6Ijk4In0sIkxpbmVXZWlnaHQiOjEuMCwiTGluZVR5cGUiOjAsIlBhcmVudFN0eWxlIjpudWxsfSwiVmVydGljYWxDb25uZWN0b3JTdHlsZSI6eyIkaWQiOiI2ODEiLCJMaW5lQ29sb3IiOnsiJHJlZiI6IjEwMSJ9LCJMaW5lV2VpZ2h0IjowLjAsIkxpbmVUeXBlIjowLCJQYXJlbnRTdHlsZSI6bnVsbH0sIk1hcmdpbiI6bnVsbCwiU3RhcnREYXRlUG9zaXRpb24iOjYsIkVuZERhdGVQb3NpdGlvbiI6NiwiRGF0ZUlzVmlzaWJsZSI6ZmFsc2UsIlRpdGxlUG9zaXRpb24iOjMsIkR1cmF0aW9uUG9zaXRpb24iOjYsIlBlcmNlbnRhZ2VDb21wbGV0ZWRQb3NpdGlvbiI6NiwiU3BhY2luZyI6MywiSXNCZWxvd1RpbWViYW5kIjp0cnVlLCJQZXJjZW50YWdlQ29tcGxldGVTaGFwZU9wYWNpdHkiOjM1LCJTaGFwZVN0eWxlIjp7IiRpZCI6IjY4MiIsIk1hcmdpbiI6eyIkaWQiOiI2ODMiLCJUb3AiOjAsIkxlZnQiOjQsIlJpZ2h0Ijo0LCJCb3R0b20iOjB9LCJQYWRkaW5nIjp7IiRpZCI6IjY4NCIsIlRvcCI6MCwiTGVmdCI6MCwiUmlnaHQiOjAsIkJvdHRvbSI6MH0sIkJhY2tncm91bmQiOnsiJGlkIjoiNjg1IiwiQ29sb3IiOnsiJGlkIjoiNjg2IiwiQSI6MjU1LCJSIjoxMTYsIkciOjE3MywiQiI6NzN9fSwiSXNWaXNpYmxlIjp0cnVlLCJXaWR0aCI6MC4wLCJIZWlnaHQiOjEwLjAsIkJvcmRlclN0eWxlIjp7IiRpZCI6IjY4NyIsIkxpbmVDb2xvciI6eyIkaWQiOiI2ODgiLCIkdHlwZSI6Ik5MUkUuQ29tbW9uLkRvbS5Tb2xpZENvbG9yQnJ1c2gsIE5MUkUuQ29tbW9uIiwiQ29sb3IiOnsiJGlkIjoiNjg5IiwiQSI6MjU1LCJSIjoyNTUsIkciOjAsIkIiOjB9fSwiTGluZVdlaWdodCI6MC4wLCJMaW5lVHlwZSI6MCwiUGFyZW50U3R5bGUiOm51bGx9LCJQYXJlbnRTdHlsZSI6bnVsbH0sIlRpdGxlU3R5bGUiOnsiJGlkIjoiNjkwIiwiRm9udFNldHRpbmdzIjp7IiRpZCI6IjY5MSIsIkZvbnRTaXplIjoxMSwiRm9udE5hbWUiOiJDYWxpYnJpIiwiSXNCb2xkIjp0cnVlLCJJc0l0YWxpYyI6ZmFsc2UsIklzVW5kZXJsaW5lZCI6ZmFsc2UsIlBhcmVudFN0eWxlIjpudWxsfSwiQXV0b1NpemUiOjAsIkZvcmVncm91bmQiOnsiJGlkIjoiNjkyIiwiQ29sb3IiOnsiJGlkIjoiNjkzIiwiQSI6MjU1LCJSIjoxMTUsIkciOjExNSwiQiI6MTE1fX0sIk1heFdpZHRoIjo3MjAuMCwiTWF4SGVpZ2h0IjoiSW5maW5pdHkiLCJTbWFydEZvcmVncm91bmRJc0FjdGl2ZSI6ZmFsc2UsIkhvcml6b250YWxBbGlnbm1lbnQiOjIsIlZlcnRpY2FsQWxpZ25tZW50IjowLCJTbWFydEZvcmVncm91bmQiOm51bGwsIkJhY2tncm91bmRGaWxsVHlwZSI6MCwiTWFyZ2luIjp7IiRpZCI6IjY5NCIsIlRvcCI6MCwiTGVmdCI6MCwiUmlnaHQiOjAsIkJvdHRvbSI6MH0sIlBhZGRpbmciOnsiJGlkIjoiNjk1IiwiVG9wIjowLCJMZWZ0IjowLCJSaWdodCI6MCwiQm90dG9tIjowfSwiQmFja2dyb3VuZCI6eyIkcmVmIjoiMTE3In0sIklzVmlzaWJsZSI6dHJ1ZSwiV2lkdGgiOjAuMCwiSGVpZ2h0IjowLjAsIkJvcmRlclN0eWxlIjp7IiRpZCI6IjY5NiIsIkxpbmVDb2xvciI6bnVsbCwiTGluZVdlaWdodCI6MC4wLCJMaW5lVHlwZSI6MCwiUGFyZW50U3R5bGUiOm51bGx9LCJQYXJlbnRTdHlsZSI6bnVsbH0sIkRhdGVTdHlsZSI6eyIkaWQiOiI2OTciLCJGb250U2V0dGluZ3MiOnsiJGlkIjoiNjk4IiwiRm9udFNpemUiOjEwLCJGb250TmFtZSI6IkNhbGlicmkiLCJJc0JvbGQiOmZhbHNlLCJJc0l0YWxpYyI6ZmFsc2UsIklzVW5kZXJsaW5lZCI6ZmFsc2UsIlBhcmVudFN0eWxlIjpudWxsfSwiQXV0b1NpemUiOjAsIkZvcmVncm91bmQiOnsiJGlkIjoiNjk5IiwiQ29sb3IiOnsiJGlkIjoiNzAw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3MDEiLCJUb3AiOjAsIkxlZnQiOjAsIlJpZ2h0IjowLCJCb3R0b20iOjB9LCJQYWRkaW5nIjp7IiRpZCI6IjcwMiIsIlRvcCI6MCwiTGVmdCI6MCwiUmlnaHQiOjAsIkJvdHRvbSI6MH0sIkJhY2tncm91bmQiOnsiJHJlZiI6IjEyNCJ9LCJJc1Zpc2libGUiOnRydWUsIldpZHRoIjowLjAsIkhlaWdodCI6MC4wLCJCb3JkZXJTdHlsZSI6eyIkaWQiOiI3MDMiLCJMaW5lQ29sb3IiOm51bGwsIkxpbmVXZWlnaHQiOjAuMCwiTGluZVR5cGUiOjAsIlBhcmVudFN0eWxlIjpudWxsfSwiUGFyZW50U3R5bGUiOm51bGx9LCJEYXRlRm9ybWF0Ijp7IiRpZCI6IjcwNC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xOCwiU21hcnREdXJhdGlvbkFjdGl2YXRlZCI6ZmFsc2UsIkRhdGVGb3JtYXQiOnsiJHJlZiI6IjcwNCJ9LCJJZCI6IjQ3Y2JlODljLWRmNTUtNDE5OS05YWUwLWQzYWM1MjYxOTRmNiIsIkltcG9ydElkIjpudWxsLCJUaXRsZSI6IkRUTDEgSW5zdGFsbGF0aW9uIiwiTm90ZSI6bnVsbCwiSHlwZXJsaW5rIjp7IiRpZCI6IjcwNSIsIkFkZHJlc3MiOiIiLCJTdWJBZGRyZXNzIjoiIn0sIklzQ2hhbmdlZCI6ZmFsc2UsIklzTmV3IjpmYWxzZX0sIkluZGV4IjowfSx7IiRpZCI6IjcwNiIsIl9hdHRhY2hlZE1pbGVzdG9uZXMiOltdLCJUYXNrRGVmaW5pdGlvbiI6eyIkaWQiOiI3MDciLCJHcm91cE5hbWUiOm51bGwsIlN0YXJ0RGF0ZSI6IjIwMjAtMDYtMDhUMDA6MDA6MDBaIiwiRW5kRGF0ZSI6IjIwMjAtMDYtMTlUMjM6NTk6MDBaIiwiUGVyY2VudGFnZUNvbXBsZXRlIjpudWxsLCJTdHlsZSI6eyIkaWQiOiI3MDgiLCJTaGFwZSI6MSwiU2hhcGVUaGlja25lc3MiOjAsIkR1cmF0aW9uRm9ybWF0Ijo1LCJJbmNsdWRlTm9uV29ya2luZ0RheXNJbkR1cmF0aW9uIjpmYWxzZSwiUGVyY2VudGFnZUNvbXBsZXRlU3R5bGUiOnsiJGlkIjoiNzA5IiwiRm9udFNldHRpbmdzIjp7IiRpZCI6IjcxMCIsIkZvbnRTaXplIjoxMCwiRm9udE5hbWUiOiJDYWxpYnJpIiwiSXNCb2xkIjpmYWxzZSwiSXNJdGFsaWMiOmZhbHNlLCJJc1VuZGVybGluZWQiOmZhbHNlLCJQYXJlbnRTdHlsZSI6bnVsbH0sIkF1dG9TaXplIjowLCJGb3JlZ3JvdW5kIjp7IiRyZWYiOiI4NSJ9LCJNYXhXaWR0aCI6MjAwLjAsIk1heEhlaWdodCI6IkluZmluaXR5IiwiU21hcnRGb3JlZ3JvdW5kSXNBY3RpdmUiOmZhbHNlLCJIb3Jpem9udGFsQWxpZ25tZW50IjowLCJWZXJ0aWNhbEFsaWdubWVudCI6MCwiU21hcnRGb3JlZ3JvdW5kIjpudWxsLCJCYWNrZ3JvdW5kRmlsbFR5cGUiOjAsIk1hcmdpbiI6eyIkaWQiOiI3MTEiLCJUb3AiOjAsIkxlZnQiOjAsIlJpZ2h0IjowLCJCb3R0b20iOjB9LCJQYWRkaW5nIjp7IiRpZCI6IjcxMiIsIlRvcCI6MCwiTGVmdCI6MCwiUmlnaHQiOjAsIkJvdHRvbSI6MH0sIkJhY2tncm91bmQiOnsiJHJlZiI6Ijg5In0sIklzVmlzaWJsZSI6dHJ1ZSwiV2lkdGgiOjAuMCwiSGVpZ2h0IjowLjAsIkJvcmRlclN0eWxlIjp7IiRpZCI6IjcxMyIsIkxpbmVDb2xvciI6bnVsbCwiTGluZVdlaWdodCI6MC4wLCJMaW5lVHlwZSI6MCwiUGFyZW50U3R5bGUiOm51bGx9LCJQYXJlbnRTdHlsZSI6bnVsbH0sIkR1cmF0aW9uU3R5bGUiOnsiJGlkIjoiNzE0IiwiRm9udFNldHRpbmdzIjp7IiRpZCI6IjcxNSIsIkZvbnRTaXplIjoxMCwiRm9udE5hbWUiOiJDYWxpYnJpIiwiSXNCb2xkIjpmYWxzZSwiSXNJdGFsaWMiOmZhbHNlLCJJc1VuZGVybGluZWQiOmZhbHNlLCJQYXJlbnRTdHlsZSI6bnVsbH0sIkF1dG9TaXplIjowLCJGb3JlZ3JvdW5kIjp7IiRpZCI6IjcxNiIsIkNvbG9yIjp7IiRyZWYiOiI5MyJ9fSwiTWF4V2lkdGgiOjIwMC4wLCJNYXhIZWlnaHQiOiJJbmZpbml0eSIsIlNtYXJ0Rm9yZWdyb3VuZElzQWN0aXZlIjpmYWxzZSwiSG9yaXpvbnRhbEFsaWdubWVudCI6MCwiVmVydGljYWxBbGlnbm1lbnQiOjAsIlNtYXJ0Rm9yZWdyb3VuZCI6bnVsbCwiQmFja2dyb3VuZEZpbGxUeXBlIjowLCJNYXJnaW4iOnsiJGlkIjoiNzE3IiwiVG9wIjowLCJMZWZ0IjowLCJSaWdodCI6MCwiQm90dG9tIjowfSwiUGFkZGluZyI6eyIkaWQiOiI3MTgiLCJUb3AiOjAsIkxlZnQiOjAsIlJpZ2h0IjowLCJCb3R0b20iOjB9LCJCYWNrZ3JvdW5kIjp7IiRyZWYiOiI5NiJ9LCJJc1Zpc2libGUiOnRydWUsIldpZHRoIjowLjAsIkhlaWdodCI6MC4wLCJCb3JkZXJTdHlsZSI6eyIkaWQiOiI3MTkiLCJMaW5lQ29sb3IiOm51bGwsIkxpbmVXZWlnaHQiOjAuMCwiTGluZVR5cGUiOjAsIlBhcmVudFN0eWxlIjpudWxsfSwiUGFyZW50U3R5bGUiOm51bGx9LCJIb3Jpem9udGFsQ29ubmVjdG9yU3R5bGUiOnsiJGlkIjoiNzIwIiwiTGluZUNvbG9yIjp7IiRyZWYiOiI5OCJ9LCJMaW5lV2VpZ2h0IjoxLjAsIkxpbmVUeXBlIjowLCJQYXJlbnRTdHlsZSI6bnVsbH0sIlZlcnRpY2FsQ29ubmVjdG9yU3R5bGUiOnsiJGlkIjoiNzIxIiwiTGluZUNvbG9yIjp7IiRyZWYiOiIxMDEifSwiTGluZVdlaWdodCI6MC4wLCJMaW5lVHlwZSI6MCwiUGFyZW50U3R5bGUiOm51bGx9LCJNYXJnaW4iOm51bGwsIlN0YXJ0RGF0ZVBvc2l0aW9uIjo2LCJFbmREYXRlUG9zaXRpb24iOjYsIkRhdGVJc1Zpc2libGUiOmZhbHNlLCJUaXRsZVBvc2l0aW9uIjozLCJEdXJhdGlvblBvc2l0aW9uIjo2LCJQZXJjZW50YWdlQ29tcGxldGVkUG9zaXRpb24iOjYsIlNwYWNpbmciOjMsIklzQmVsb3dUaW1lYmFuZCI6dHJ1ZSwiUGVyY2VudGFnZUNvbXBsZXRlU2hhcGVPcGFjaXR5IjozNSwiU2hhcGVTdHlsZSI6eyIkaWQiOiI3MjIiLCJNYXJnaW4iOnsiJGlkIjoiNzIzIiwiVG9wIjowLCJMZWZ0Ijo0LCJSaWdodCI6NCwiQm90dG9tIjowfSwiUGFkZGluZyI6eyIkaWQiOiI3MjQiLCJUb3AiOjAsIkxlZnQiOjAsIlJpZ2h0IjowLCJCb3R0b20iOjB9LCJCYWNrZ3JvdW5kIjp7IiRpZCI6IjcyNSIsIkNvbG9yIjp7IiRpZCI6IjcyNiIsIkEiOjI1NSwiUiI6MTE2LCJHIjoxNzMsIkIiOjczfX0sIklzVmlzaWJsZSI6dHJ1ZSwiV2lkdGgiOjAuMCwiSGVpZ2h0IjoxMC4wLCJCb3JkZXJTdHlsZSI6eyIkaWQiOiI3MjciLCJMaW5lQ29sb3IiOnsiJGlkIjoiNzI4IiwiJHR5cGUiOiJOTFJFLkNvbW1vbi5Eb20uU29saWRDb2xvckJydXNoLCBOTFJFLkNvbW1vbiIsIkNvbG9yIjp7IiRpZCI6IjcyOSIsIkEiOjI1NSwiUiI6MjU1LCJHIjowLCJCIjowfX0sIkxpbmVXZWlnaHQiOjAuMCwiTGluZVR5cGUiOjAsIlBhcmVudFN0eWxlIjpudWxsfSwiUGFyZW50U3R5bGUiOm51bGx9LCJUaXRsZVN0eWxlIjp7IiRpZCI6IjczMCIsIkZvbnRTZXR0aW5ncyI6eyIkaWQiOiI3MzEiLCJGb250U2l6ZSI6MTEsIkZvbnROYW1lIjoiQ2FsaWJyaSIsIklzQm9sZCI6dHJ1ZSwiSXNJdGFsaWMiOmZhbHNlLCJJc1VuZGVybGluZWQiOmZhbHNlLCJQYXJlbnRTdHlsZSI6bnVsbH0sIkF1dG9TaXplIjowLCJGb3JlZ3JvdW5kIjp7IiRpZCI6IjczMiIsIkNvbG9yIjp7IiRpZCI6IjczMyIsIkEiOjI1NSwiUiI6MTE1LCJHIjoxMTUsIkIiOjExNX19LCJNYXhXaWR0aCI6NzIwLjAsIk1heEhlaWdodCI6IkluZmluaXR5IiwiU21hcnRGb3JlZ3JvdW5kSXNBY3RpdmUiOmZhbHNlLCJIb3Jpem9udGFsQWxpZ25tZW50IjoyLCJWZXJ0aWNhbEFsaWdubWVudCI6MCwiU21hcnRGb3JlZ3JvdW5kIjpudWxsLCJCYWNrZ3JvdW5kRmlsbFR5cGUiOjAsIk1hcmdpbiI6eyIkaWQiOiI3MzQiLCJUb3AiOjAsIkxlZnQiOjAsIlJpZ2h0IjowLCJCb3R0b20iOjB9LCJQYWRkaW5nIjp7IiRpZCI6IjczNSIsIlRvcCI6MCwiTGVmdCI6MCwiUmlnaHQiOjAsIkJvdHRvbSI6MH0sIkJhY2tncm91bmQiOnsiJHJlZiI6IjExNyJ9LCJJc1Zpc2libGUiOnRydWUsIldpZHRoIjowLjAsIkhlaWdodCI6MC4wLCJCb3JkZXJTdHlsZSI6eyIkaWQiOiI3MzYiLCJMaW5lQ29sb3IiOm51bGwsIkxpbmVXZWlnaHQiOjAuMCwiTGluZVR5cGUiOjAsIlBhcmVudFN0eWxlIjpudWxsfSwiUGFyZW50U3R5bGUiOm51bGx9LCJEYXRlU3R5bGUiOnsiJGlkIjoiNzM3IiwiRm9udFNldHRpbmdzIjp7IiRpZCI6IjczOCIsIkZvbnRTaXplIjoxMCwiRm9udE5hbWUiOiJDYWxpYnJpIiwiSXNCb2xkIjpmYWxzZSwiSXNJdGFsaWMiOmZhbHNlLCJJc1VuZGVybGluZWQiOmZhbHNlLCJQYXJlbnRTdHlsZSI6bnVsbH0sIkF1dG9TaXplIjowLCJGb3JlZ3JvdW5kIjp7IiRpZCI6IjczOSIsIkNvbG9yIjp7IiRpZCI6Ijc0M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zQxIiwiVG9wIjowLCJMZWZ0IjowLCJSaWdodCI6MCwiQm90dG9tIjowfSwiUGFkZGluZyI6eyIkaWQiOiI3NDIiLCJUb3AiOjAsIkxlZnQiOjAsIlJpZ2h0IjowLCJCb3R0b20iOjB9LCJCYWNrZ3JvdW5kIjp7IiRyZWYiOiIxMjQifSwiSXNWaXNpYmxlIjp0cnVlLCJXaWR0aCI6MC4wLCJIZWlnaHQiOjAuMCwiQm9yZGVyU3R5bGUiOnsiJGlkIjoiNzQzIiwiTGluZUNvbG9yIjpudWxsLCJMaW5lV2VpZ2h0IjowLjAsIkxpbmVUeXBlIjowLCJQYXJlbnRTdHlsZSI6bnVsbH0sIlBhcmVudFN0eWxlIjpudWxsfSwiRGF0ZUZvcm1hdCI6eyIkaWQiOiI3NDQ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TksIlNtYXJ0RHVyYXRpb25BY3RpdmF0ZWQiOmZhbHNlLCJEYXRlRm9ybWF0Ijp7IiRyZWYiOiI3NDQifSwiSWQiOiJjZjI1ZTdjYS1lYjkzLTRiNzUtYjFlZi1kMmRiNzE5MDVhZDUiLCJJbXBvcnRJZCI6bnVsbCwiVGl0bGUiOiJEVEwxIExvY2FsIEhhcmR3YXJlIFRlc3RzIiwiTm90ZSI6bnVsbCwiSHlwZXJsaW5rIjp7IiRpZCI6Ijc0NSIsIkFkZHJlc3MiOiIiLCJTdWJBZGRyZXNzIjoiIn0sIklzQ2hhbmdlZCI6ZmFsc2UsIklzTmV3IjpmYWxzZX0sIkluZGV4IjowfSx7IiRpZCI6Ijc0NiIsIl9hdHRhY2hlZE1pbGVzdG9uZXMiOltdLCJUYXNrRGVmaW5pdGlvbiI6eyIkaWQiOiI3NDciLCJHcm91cE5hbWUiOm51bGwsIlN0YXJ0RGF0ZSI6IjIwMjAtMDYtMjJUMDA6MDA6MDBaIiwiRW5kRGF0ZSI6IjIwMjAtMDctMDNUMjM6NTk6MDBaIiwiUGVyY2VudGFnZUNvbXBsZXRlIjpudWxsLCJTdHlsZSI6eyIkaWQiOiI3NDgiLCJTaGFwZSI6MSwiU2hhcGVUaGlja25lc3MiOjAsIkR1cmF0aW9uRm9ybWF0Ijo1LCJJbmNsdWRlTm9uV29ya2luZ0RheXNJbkR1cmF0aW9uIjpmYWxzZSwiUGVyY2VudGFnZUNvbXBsZXRlU3R5bGUiOnsiJGlkIjoiNzQ5IiwiRm9udFNldHRpbmdzIjp7IiRpZCI6Ijc1MCIsIkZvbnRTaXplIjoxMCwiRm9udE5hbWUiOiJDYWxpYnJpIiwiSXNCb2xkIjpmYWxzZSwiSXNJdGFsaWMiOmZhbHNlLCJJc1VuZGVybGluZWQiOmZhbHNlLCJQYXJlbnRTdHlsZSI6bnVsbH0sIkF1dG9TaXplIjowLCJGb3JlZ3JvdW5kIjp7IiRyZWYiOiI4NSJ9LCJNYXhXaWR0aCI6MjAwLjAsIk1heEhlaWdodCI6IkluZmluaXR5IiwiU21hcnRGb3JlZ3JvdW5kSXNBY3RpdmUiOmZhbHNlLCJIb3Jpem9udGFsQWxpZ25tZW50IjowLCJWZXJ0aWNhbEFsaWdubWVudCI6MCwiU21hcnRGb3JlZ3JvdW5kIjpudWxsLCJCYWNrZ3JvdW5kRmlsbFR5cGUiOjAsIk1hcmdpbiI6eyIkaWQiOiI3NTEiLCJUb3AiOjAsIkxlZnQiOjAsIlJpZ2h0IjowLCJCb3R0b20iOjB9LCJQYWRkaW5nIjp7IiRpZCI6Ijc1MiIsIlRvcCI6MCwiTGVmdCI6MCwiUmlnaHQiOjAsIkJvdHRvbSI6MH0sIkJhY2tncm91bmQiOnsiJHJlZiI6Ijg5In0sIklzVmlzaWJsZSI6dHJ1ZSwiV2lkdGgiOjAuMCwiSGVpZ2h0IjowLjAsIkJvcmRlclN0eWxlIjp7IiRpZCI6Ijc1MyIsIkxpbmVDb2xvciI6bnVsbCwiTGluZVdlaWdodCI6MC4wLCJMaW5lVHlwZSI6MCwiUGFyZW50U3R5bGUiOm51bGx9LCJQYXJlbnRTdHlsZSI6bnVsbH0sIkR1cmF0aW9uU3R5bGUiOnsiJGlkIjoiNzU0IiwiRm9udFNldHRpbmdzIjp7IiRpZCI6Ijc1NSIsIkZvbnRTaXplIjoxMCwiRm9udE5hbWUiOiJDYWxpYnJpIiwiSXNCb2xkIjpmYWxzZSwiSXNJdGFsaWMiOmZhbHNlLCJJc1VuZGVybGluZWQiOmZhbHNlLCJQYXJlbnRTdHlsZSI6bnVsbH0sIkF1dG9TaXplIjowLCJGb3JlZ3JvdW5kIjp7IiRpZCI6Ijc1NiIsIkNvbG9yIjp7IiRyZWYiOiI5MyJ9fSwiTWF4V2lkdGgiOjIwMC4wLCJNYXhIZWlnaHQiOiJJbmZpbml0eSIsIlNtYXJ0Rm9yZWdyb3VuZElzQWN0aXZlIjpmYWxzZSwiSG9yaXpvbnRhbEFsaWdubWVudCI6MCwiVmVydGljYWxBbGlnbm1lbnQiOjAsIlNtYXJ0Rm9yZWdyb3VuZCI6bnVsbCwiQmFja2dyb3VuZEZpbGxUeXBlIjowLCJNYXJnaW4iOnsiJGlkIjoiNzU3IiwiVG9wIjowLCJMZWZ0IjowLCJSaWdodCI6MCwiQm90dG9tIjowfSwiUGFkZGluZyI6eyIkaWQiOiI3NTgiLCJUb3AiOjAsIkxlZnQiOjAsIlJpZ2h0IjowLCJCb3R0b20iOjB9LCJCYWNrZ3JvdW5kIjp7IiRyZWYiOiI5NiJ9LCJJc1Zpc2libGUiOnRydWUsIldpZHRoIjowLjAsIkhlaWdodCI6MC4wLCJCb3JkZXJTdHlsZSI6eyIkaWQiOiI3NTkiLCJMaW5lQ29sb3IiOm51bGwsIkxpbmVXZWlnaHQiOjAuMCwiTGluZVR5cGUiOjAsIlBhcmVudFN0eWxlIjpudWxsfSwiUGFyZW50U3R5bGUiOm51bGx9LCJIb3Jpem9udGFsQ29ubmVjdG9yU3R5bGUiOnsiJGlkIjoiNzYwIiwiTGluZUNvbG9yIjp7IiRyZWYiOiI5OCJ9LCJMaW5lV2VpZ2h0IjoxLjAsIkxpbmVUeXBlIjowLCJQYXJlbnRTdHlsZSI6bnVsbH0sIlZlcnRpY2FsQ29ubmVjdG9yU3R5bGUiOnsiJGlkIjoiNzYxIiwiTGluZUNvbG9yIjp7IiRyZWYiOiIxMDEifSwiTGluZVdlaWdodCI6MC4wLCJMaW5lVHlwZSI6MCwiUGFyZW50U3R5bGUiOm51bGx9LCJNYXJnaW4iOm51bGwsIlN0YXJ0RGF0ZVBvc2l0aW9uIjo2LCJFbmREYXRlUG9zaXRpb24iOjYsIkRhdGVJc1Zpc2libGUiOmZhbHNlLCJUaXRsZVBvc2l0aW9uIjoyLCJEdXJhdGlvblBvc2l0aW9uIjo2LCJQZXJjZW50YWdlQ29tcGxldGVkUG9zaXRpb24iOjYsIlNwYWNpbmciOjMsIklzQmVsb3dUaW1lYmFuZCI6dHJ1ZSwiUGVyY2VudGFnZUNvbXBsZXRlU2hhcGVPcGFjaXR5IjozNSwiU2hhcGVTdHlsZSI6eyIkaWQiOiI3NjIiLCJNYXJnaW4iOnsiJGlkIjoiNzYzIiwiVG9wIjowLCJMZWZ0Ijo0LCJSaWdodCI6NCwiQm90dG9tIjowfSwiUGFkZGluZyI6eyIkaWQiOiI3NjQiLCJUb3AiOjAsIkxlZnQiOjAsIlJpZ2h0IjowLCJCb3R0b20iOjB9LCJCYWNrZ3JvdW5kIjp7IiRpZCI6Ijc2NSIsIkNvbG9yIjp7IiRpZCI6Ijc2NiIsIkEiOjI1NSwiUiI6MTE2LCJHIjoxNzMsIkIiOjczfX0sIklzVmlzaWJsZSI6dHJ1ZSwiV2lkdGgiOjAuMCwiSGVpZ2h0IjoxMC4wLCJCb3JkZXJTdHlsZSI6eyIkaWQiOiI3NjciLCJMaW5lQ29sb3IiOnsiJGlkIjoiNzY4IiwiJHR5cGUiOiJOTFJFLkNvbW1vbi5Eb20uU29saWRDb2xvckJydXNoLCBOTFJFLkNvbW1vbiIsIkNvbG9yIjp7IiRpZCI6Ijc2OSIsIkEiOjI1NSwiUiI6MjU1LCJHIjowLCJCIjowfX0sIkxpbmVXZWlnaHQiOjAuMCwiTGluZVR5cGUiOjAsIlBhcmVudFN0eWxlIjpudWxsfSwiUGFyZW50U3R5bGUiOm51bGx9LCJUaXRsZVN0eWxlIjp7IiRpZCI6Ijc3MCIsIkZvbnRTZXR0aW5ncyI6eyIkaWQiOiI3NzEiLCJGb250U2l6ZSI6MTEsIkZvbnROYW1lIjoiQ2FsaWJyaSIsIklzQm9sZCI6dHJ1ZSwiSXNJdGFsaWMiOmZhbHNlLCJJc1VuZGVybGluZWQiOmZhbHNlLCJQYXJlbnRTdHlsZSI6bnVsbH0sIkF1dG9TaXplIjowLCJGb3JlZ3JvdW5kIjp7IiRpZCI6Ijc3MiIsIkNvbG9yIjp7IiRpZCI6Ijc3MyIsIkEiOjI1NSwiUiI6MTE1LCJHIjoxMTUsIkIiOjExNX19LCJNYXhXaWR0aCI6NzIwLjAsIk1heEhlaWdodCI6IkluZmluaXR5IiwiU21hcnRGb3JlZ3JvdW5kSXNBY3RpdmUiOmZhbHNlLCJIb3Jpem9udGFsQWxpZ25tZW50IjoxLCJWZXJ0aWNhbEFsaWdubWVudCI6MCwiU21hcnRGb3JlZ3JvdW5kIjpudWxsLCJCYWNrZ3JvdW5kRmlsbFR5cGUiOjAsIk1hcmdpbiI6eyIkaWQiOiI3NzQiLCJUb3AiOjAsIkxlZnQiOjAsIlJpZ2h0IjowLCJCb3R0b20iOjB9LCJQYWRkaW5nIjp7IiRpZCI6Ijc3NSIsIlRvcCI6MCwiTGVmdCI6MCwiUmlnaHQiOjAsIkJvdHRvbSI6MH0sIkJhY2tncm91bmQiOnsiJHJlZiI6IjExNyJ9LCJJc1Zpc2libGUiOnRydWUsIldpZHRoIjowLjAsIkhlaWdodCI6MC4wLCJCb3JkZXJTdHlsZSI6eyIkaWQiOiI3NzYiLCJMaW5lQ29sb3IiOm51bGwsIkxpbmVXZWlnaHQiOjAuMCwiTGluZVR5cGUiOjAsIlBhcmVudFN0eWxlIjpudWxsfSwiUGFyZW50U3R5bGUiOm51bGx9LCJEYXRlU3R5bGUiOnsiJGlkIjoiNzc3IiwiRm9udFNldHRpbmdzIjp7IiRpZCI6Ijc3OCIsIkZvbnRTaXplIjoxMCwiRm9udE5hbWUiOiJDYWxpYnJpIiwiSXNCb2xkIjpmYWxzZSwiSXNJdGFsaWMiOmZhbHNlLCJJc1VuZGVybGluZWQiOmZhbHNlLCJQYXJlbnRTdHlsZSI6bnVsbH0sIkF1dG9TaXplIjowLCJGb3JlZ3JvdW5kIjp7IiRpZCI6Ijc3OSIsIkNvbG9yIjp7IiRpZCI6Ijc4M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zgxIiwiVG9wIjowLCJMZWZ0IjowLCJSaWdodCI6MCwiQm90dG9tIjowfSwiUGFkZGluZyI6eyIkaWQiOiI3ODIiLCJUb3AiOjAsIkxlZnQiOjAsIlJpZ2h0IjowLCJCb3R0b20iOjB9LCJCYWNrZ3JvdW5kIjp7IiRyZWYiOiIxMjQifSwiSXNWaXNpYmxlIjp0cnVlLCJXaWR0aCI6MC4wLCJIZWlnaHQiOjAuMCwiQm9yZGVyU3R5bGUiOnsiJGlkIjoiNzgzIiwiTGluZUNvbG9yIjpudWxsLCJMaW5lV2VpZ2h0IjowLjAsIkxpbmVUeXBlIjowLCJQYXJlbnRTdHlsZSI6bnVsbH0sIlBhcmVudFN0eWxlIjpudWxsfSwiRGF0ZUZvcm1hdCI6eyIkaWQiOiI3ODQ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jAsIlNtYXJ0RHVyYXRpb25BY3RpdmF0ZWQiOmZhbHNlLCJEYXRlRm9ybWF0Ijp7IiRyZWYiOiI3ODQifSwiSWQiOiI1NDZkYzMzMi0zZDc0LTQ2NGEtOGVmNi1hNGU2ZTUzZjM2ZWEiLCJJbXBvcnRJZCI6bnVsbCwiVGl0bGUiOiJEVEwxIEluZnJhc3RydWN0dXJlIFdvcmsgQ29tcGxldGlvbiIsIk5vdGUiOm51bGwsIkh5cGVybGluayI6eyIkaWQiOiI3ODUiLCJBZGRyZXNzIjoiIiwiU3ViQWRkcmVzcyI6IiJ9LCJJc0NoYW5nZWQiOmZhbHNlLCJJc05ldyI6ZmFsc2V9LCJJbmRleCI6MH0seyIkaWQiOiI3ODYiLCJfYXR0YWNoZWRNaWxlc3RvbmVzIjpbXSwiVGFza0RlZmluaXRpb24iOnsiJGlkIjoiNzg3IiwiR3JvdXBOYW1lIjpudWxsLCJTdGFydERhdGUiOiIyMDIwLTA3LTA2VDAwOjAwOjAwWiIsIkVuZERhdGUiOiIyMDIwLTA4LTE0VDIzOjU5OjAwWiIsIlBlcmNlbnRhZ2VDb21wbGV0ZSI6bnVsbCwiU3R5bGUiOnsiJGlkIjoiNzg4IiwiU2hhcGUiOjEsIlNoYXBlVGhpY2tuZXNzIjowLCJEdXJhdGlvbkZvcm1hdCI6NSwiSW5jbHVkZU5vbldvcmtpbmdEYXlzSW5EdXJhdGlvbiI6ZmFsc2UsIlBlcmNlbnRhZ2VDb21wbGV0ZVN0eWxlIjp7IiRpZCI6Ijc4OSIsIkZvbnRTZXR0aW5ncyI6eyIkaWQiOiI3OTA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QmFja2dyb3VuZEZpbGxUeXBlIjowLCJNYXJnaW4iOnsiJGlkIjoiNzkxIiwiVG9wIjowLCJMZWZ0IjowLCJSaWdodCI6MCwiQm90dG9tIjowfSwiUGFkZGluZyI6eyIkaWQiOiI3OTIiLCJUb3AiOjAsIkxlZnQiOjAsIlJpZ2h0IjowLCJCb3R0b20iOjB9LCJCYWNrZ3JvdW5kIjp7IiRyZWYiOiI4OSJ9LCJJc1Zpc2libGUiOnRydWUsIldpZHRoIjowLjAsIkhlaWdodCI6MC4wLCJCb3JkZXJTdHlsZSI6eyIkaWQiOiI3OTMiLCJMaW5lQ29sb3IiOm51bGwsIkxpbmVXZWlnaHQiOjAuMCwiTGluZVR5cGUiOjAsIlBhcmVudFN0eWxlIjpudWxsfSwiUGFyZW50U3R5bGUiOm51bGx9LCJEdXJhdGlvblN0eWxlIjp7IiRpZCI6Ijc5NCIsIkZvbnRTZXR0aW5ncyI6eyIkaWQiOiI3OTUiLCJGb250U2l6ZSI6MTAsIkZvbnROYW1lIjoiQ2FsaWJyaSIsIklzQm9sZCI6ZmFsc2UsIklzSXRhbGljIjpmYWxzZSwiSXNVbmRlcmxpbmVkIjpmYWxzZSwiUGFyZW50U3R5bGUiOm51bGx9LCJBdXRvU2l6ZSI6MCwiRm9yZWdyb3VuZCI6eyIkaWQiOiI3OTYiLCJDb2xvciI6eyIkcmVmIjoiOTMifX0sIk1heFdpZHRoIjoyMDAuMCwiTWF4SGVpZ2h0IjoiSW5maW5pdHkiLCJTbWFydEZvcmVncm91bmRJc0FjdGl2ZSI6ZmFsc2UsIkhvcml6b250YWxBbGlnbm1lbnQiOjAsIlZlcnRpY2FsQWxpZ25tZW50IjowLCJTbWFydEZvcmVncm91bmQiOm51bGwsIkJhY2tncm91bmRGaWxsVHlwZSI6MCwiTWFyZ2luIjp7IiRpZCI6Ijc5NyIsIlRvcCI6MCwiTGVmdCI6MCwiUmlnaHQiOjAsIkJvdHRvbSI6MH0sIlBhZGRpbmciOnsiJGlkIjoiNzk4IiwiVG9wIjowLCJMZWZ0IjowLCJSaWdodCI6MCwiQm90dG9tIjowfSwiQmFja2dyb3VuZCI6eyIkcmVmIjoiOTYifSwiSXNWaXNpYmxlIjp0cnVlLCJXaWR0aCI6MC4wLCJIZWlnaHQiOjAuMCwiQm9yZGVyU3R5bGUiOnsiJGlkIjoiNzk5IiwiTGluZUNvbG9yIjpudWxsLCJMaW5lV2VpZ2h0IjowLjAsIkxpbmVUeXBlIjowLCJQYXJlbnRTdHlsZSI6bnVsbH0sIlBhcmVudFN0eWxlIjpudWxsfSwiSG9yaXpvbnRhbENvbm5lY3RvclN0eWxlIjp7IiRpZCI6IjgwMCIsIkxpbmVDb2xvciI6eyIkcmVmIjoiOTgifSwiTGluZVdlaWdodCI6MS4wLCJMaW5lVHlwZSI6MCwiUGFyZW50U3R5bGUiOm51bGx9LCJWZXJ0aWNhbENvbm5lY3RvclN0eWxlIjp7IiRpZCI6IjgwMSIsIkxpbmVDb2xvciI6eyIkcmVmIjoiMTAxIn0sIkxpbmVXZWlnaHQiOjAuMCwiTGluZVR5cGUiOjAsIlBhcmVudFN0eWxlIjpudWxsfSwiTWFyZ2luIjpudWxsLCJTdGFydERhdGVQb3NpdGlvbiI6NiwiRW5kRGF0ZVBvc2l0aW9uIjo2LCJEYXRlSXNWaXNpYmxlIjpmYWxzZSwiVGl0bGVQb3NpdGlvbiI6MiwiRHVyYXRpb25Qb3NpdGlvbiI6NiwiUGVyY2VudGFnZUNvbXBsZXRlZFBvc2l0aW9uIjo2LCJTcGFjaW5nIjozLCJJc0JlbG93VGltZWJhbmQiOnRydWUsIlBlcmNlbnRhZ2VDb21wbGV0ZVNoYXBlT3BhY2l0eSI6MzUsIlNoYXBlU3R5bGUiOnsiJGlkIjoiODAyIiwiTWFyZ2luIjp7IiRpZCI6IjgwMyIsIlRvcCI6MCwiTGVmdCI6NCwiUmlnaHQiOjQsIkJvdHRvbSI6MH0sIlBhZGRpbmciOnsiJGlkIjoiODA0IiwiVG9wIjowLCJMZWZ0IjowLCJSaWdodCI6MCwiQm90dG9tIjowfSwiQmFja2dyb3VuZCI6eyIkaWQiOiI4MDUiLCJDb2xvciI6eyIkaWQiOiI4MDYiLCJBIjoyNTUsIlIiOjExNiwiRyI6MTczLCJCIjo3M319LCJJc1Zpc2libGUiOnRydWUsIldpZHRoIjowLjAsIkhlaWdodCI6MTAuMCwiQm9yZGVyU3R5bGUiOnsiJGlkIjoiODA3IiwiTGluZUNvbG9yIjp7IiRpZCI6IjgwOCIsIiR0eXBlIjoiTkxSRS5Db21tb24uRG9tLlNvbGlkQ29sb3JCcnVzaCwgTkxSRS5Db21tb24iLCJDb2xvciI6eyIkaWQiOiI4MDkiLCJBIjoyNTUsIlIiOjI1NSwiRyI6MCwiQiI6MH19LCJMaW5lV2VpZ2h0IjowLjAsIkxpbmVUeXBlIjowLCJQYXJlbnRTdHlsZSI6bnVsbH0sIlBhcmVudFN0eWxlIjpudWxsfSwiVGl0bGVTdHlsZSI6eyIkaWQiOiI4MTAiLCJGb250U2V0dGluZ3MiOnsiJGlkIjoiODExIiwiRm9udFNpemUiOjExLCJGb250TmFtZSI6IkNhbGlicmkiLCJJc0JvbGQiOnRydWUsIklzSXRhbGljIjpmYWxzZSwiSXNVbmRlcmxpbmVkIjpmYWxzZSwiUGFyZW50U3R5bGUiOm51bGx9LCJBdXRvU2l6ZSI6MCwiRm9yZWdyb3VuZCI6eyIkaWQiOiI4MTIiLCJDb2xvciI6eyIkaWQiOiI4MTMiLCJBIjoyNTUsIlIiOjExNSwiRyI6MTE1LCJCIjoxMTV9fSwiTWF4V2lkdGgiOjcyMC4wLCJNYXhIZWlnaHQiOiJJbmZpbml0eSIsIlNtYXJ0Rm9yZWdyb3VuZElzQWN0aXZlIjpmYWxzZSwiSG9yaXpvbnRhbEFsaWdubWVudCI6MSwiVmVydGljYWxBbGlnbm1lbnQiOjAsIlNtYXJ0Rm9yZWdyb3VuZCI6bnVsbCwiQmFja2dyb3VuZEZpbGxUeXBlIjowLCJNYXJnaW4iOnsiJGlkIjoiODE0IiwiVG9wIjowLCJMZWZ0IjowLCJSaWdodCI6MCwiQm90dG9tIjowfSwiUGFkZGluZyI6eyIkaWQiOiI4MTUiLCJUb3AiOjAsIkxlZnQiOjAsIlJpZ2h0IjowLCJCb3R0b20iOjB9LCJCYWNrZ3JvdW5kIjp7IiRyZWYiOiIxMTcifSwiSXNWaXNpYmxlIjp0cnVlLCJXaWR0aCI6MC4wLCJIZWlnaHQiOjAuMCwiQm9yZGVyU3R5bGUiOnsiJGlkIjoiODE2IiwiTGluZUNvbG9yIjpudWxsLCJMaW5lV2VpZ2h0IjowLjAsIkxpbmVUeXBlIjowLCJQYXJlbnRTdHlsZSI6bnVsbH0sIlBhcmVudFN0eWxlIjpudWxsfSwiRGF0ZVN0eWxlIjp7IiRpZCI6IjgxNyIsIkZvbnRTZXR0aW5ncyI6eyIkaWQiOiI4MTgiLCJGb250U2l6ZSI6MTAsIkZvbnROYW1lIjoiQ2FsaWJyaSIsIklzQm9sZCI6ZmFsc2UsIklzSXRhbGljIjpmYWxzZSwiSXNVbmRlcmxpbmVkIjpmYWxzZSwiUGFyZW50U3R5bGUiOm51bGx9LCJBdXRvU2l6ZSI6MCwiRm9yZWdyb3VuZCI6eyIkaWQiOiI4MTkiLCJDb2xvciI6eyIkaWQiOiI4MjA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gyMSIsIlRvcCI6MCwiTGVmdCI6MCwiUmlnaHQiOjAsIkJvdHRvbSI6MH0sIlBhZGRpbmciOnsiJGlkIjoiODIyIiwiVG9wIjowLCJMZWZ0IjowLCJSaWdodCI6MCwiQm90dG9tIjowfSwiQmFja2dyb3VuZCI6eyIkcmVmIjoiMTI0In0sIklzVmlzaWJsZSI6dHJ1ZSwiV2lkdGgiOjAuMCwiSGVpZ2h0IjowLjAsIkJvcmRlclN0eWxlIjp7IiRpZCI6IjgyMyIsIkxpbmVDb2xvciI6bnVsbCwiTGluZVdlaWdodCI6MC4wLCJMaW5lVHlwZSI6MCwiUGFyZW50U3R5bGUiOm51bGx9LCJQYXJlbnRTdHlsZSI6bnVsbH0sIkRhdGVGb3JtYXQiOnsiJGlkIjoiODI0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IxLCJTbWFydER1cmF0aW9uQWN0aXZhdGVkIjpmYWxzZSwiRGF0ZUZvcm1hdCI6eyIkcmVmIjoiODI0In0sIklkIjoiN2Q5NjA5NjktZGRmYy00ZGZlLWE4MzEtNzIzMTQ5YzE4NDJlIiwiSW1wb3J0SWQiOm51bGwsIlRpdGxlIjoiRFRMMSBJbnRlZ3JhdGVkIEhhcmR3YXJlIFRlc3RzIiwiTm90ZSI6bnVsbCwiSHlwZXJsaW5rIjp7IiRpZCI6IjgyNSIsIkFkZHJlc3MiOiIiLCJTdWJBZGRyZXNzIjoiIn0sIklzQ2hhbmdlZCI6ZmFsc2UsIklzTmV3IjpmYWxzZX0sIkluZGV4IjowfSx7IiRpZCI6IjgyNiIsIl9hdHRhY2hlZE1pbGVzdG9uZXMiOltdLCJUYXNrRGVmaW5pdGlvbiI6eyIkaWQiOiI4MjciLCJHcm91cE5hbWUiOm51bGwsIlN0YXJ0RGF0ZSI6IjIwMjEtMDEtMDRUMDA6MDA6MDBaIiwiRW5kRGF0ZSI6IjIwMjEtMDMtMjZUMjM6NTk6MDBaIiwiUGVyY2VudGFnZUNvbXBsZXRlIjpudWxsLCJTdHlsZSI6eyIkaWQiOiI4MjgiLCJTaGFwZSI6MSwiU2hhcGVUaGlja25lc3MiOjAsIkR1cmF0aW9uRm9ybWF0Ijo1LCJJbmNsdWRlTm9uV29ya2luZ0RheXNJbkR1cmF0aW9uIjpmYWxzZSwiUGVyY2VudGFnZUNvbXBsZXRlU3R5bGUiOnsiJGlkIjoiODI5IiwiRm9udFNldHRpbmdzIjp7IiRpZCI6IjgzMCIsIkZvbnRTaXplIjoxMCwiRm9udE5hbWUiOiJDYWxpYnJpIiwiSXNCb2xkIjpmYWxzZSwiSXNJdGFsaWMiOmZhbHNlLCJJc1VuZGVybGluZWQiOmZhbHNlLCJQYXJlbnRTdHlsZSI6bnVsbH0sIkF1dG9TaXplIjowLCJGb3JlZ3JvdW5kIjp7IiRyZWYiOiI4NSJ9LCJNYXhXaWR0aCI6MjAwLjAsIk1heEhlaWdodCI6IkluZmluaXR5IiwiU21hcnRGb3JlZ3JvdW5kSXNBY3RpdmUiOmZhbHNlLCJIb3Jpem9udGFsQWxpZ25tZW50IjowLCJWZXJ0aWNhbEFsaWdubWVudCI6MCwiU21hcnRGb3JlZ3JvdW5kIjpudWxsLCJCYWNrZ3JvdW5kRmlsbFR5cGUiOjAsIk1hcmdpbiI6eyIkcmVmIjoiODcifSwiUGFkZGluZyI6eyIkcmVmIjoiODgifSwiQmFja2dyb3VuZCI6eyIkcmVmIjoiODkifSwiSXNWaXNpYmxlIjp0cnVlLCJXaWR0aCI6MC4wLCJIZWlnaHQiOjAuMCwiQm9yZGVyU3R5bGUiOnsiJGlkIjoiODMxIiwiTGluZUNvbG9yIjpudWxsLCJMaW5lV2VpZ2h0IjowLjAsIkxpbmVUeXBlIjowLCJQYXJlbnRTdHlsZSI6bnVsbH0sIlBhcmVudFN0eWxlIjpudWxsfSwiRHVyYXRpb25TdHlsZSI6eyIkaWQiOiI4MzIiLCJGb250U2V0dGluZ3MiOnsiJGlkIjoiODMzIiwiRm9udFNpemUiOjEwLCJGb250TmFtZSI6IkNhbGlicmkiLCJJc0JvbGQiOmZhbHNlLCJJc0l0YWxpYyI6ZmFsc2UsIklzVW5kZXJsaW5lZCI6ZmFsc2UsIlBhcmVudFN0eWxlIjpudWxsfSwiQXV0b1NpemUiOjAsIkZvcmVncm91bmQiOnsiJHJlZiI6IjkyIn0sIk1heFdpZHRoIjoyMDAuMCwiTWF4SGVpZ2h0IjoiSW5maW5pdHkiLCJTbWFydEZvcmVncm91bmRJc0FjdGl2ZSI6ZmFsc2UsIkhvcml6b250YWxBbGlnbm1lbnQiOjAsIlZlcnRpY2FsQWxpZ25tZW50IjowLCJTbWFydEZvcmVncm91bmQiOm51bGwsIkJhY2tncm91bmRGaWxsVHlwZSI6MCwiTWFyZ2luIjp7IiRyZWYiOiI5NCJ9LCJQYWRkaW5nIjp7IiRyZWYiOiI5NSJ9LCJCYWNrZ3JvdW5kIjp7IiRyZWYiOiI5NiJ9LCJJc1Zpc2libGUiOnRydWUsIldpZHRoIjowLjAsIkhlaWdodCI6MC4wLCJCb3JkZXJTdHlsZSI6eyIkaWQiOiI4MzQiLCJMaW5lQ29sb3IiOm51bGwsIkxpbmVXZWlnaHQiOjAuMCwiTGluZVR5cGUiOjAsIlBhcmVudFN0eWxlIjpudWxsfSwiUGFyZW50U3R5bGUiOm51bGx9LCJIb3Jpem9udGFsQ29ubmVjdG9yU3R5bGUiOnsiJGlkIjoiODM1IiwiTGluZUNvbG9yIjp7IiRyZWYiOiI5OCJ9LCJMaW5lV2VpZ2h0IjoxLjAsIkxpbmVUeXBlIjowLCJQYXJlbnRTdHlsZSI6bnVsbH0sIlZlcnRpY2FsQ29ubmVjdG9yU3R5bGUiOnsiJGlkIjoiODM2IiwiTGluZUNvbG9yIjp7IiRyZWYiOiIxMDEifSwiTGluZVdlaWdodCI6MC4wLCJMaW5lVHlwZSI6MCwiUGFyZW50U3R5bGUiOm51bGx9LCJNYXJnaW4iOm51bGwsIlN0YXJ0RGF0ZVBvc2l0aW9uIjo2LCJFbmREYXRlUG9zaXRpb24iOjYsIkRhdGVJc1Zpc2libGUiOmZhbHNlLCJUaXRsZVBvc2l0aW9uIjozLCJEdXJhdGlvblBvc2l0aW9uIjo2LCJQZXJjZW50YWdlQ29tcGxldGVkUG9zaXRpb24iOjYsIlNwYWNpbmciOjMsIklzQmVsb3dUaW1lYmFuZCI6dHJ1ZSwiUGVyY2VudGFnZUNvbXBsZXRlU2hhcGVPcGFjaXR5IjozNSwiU2hhcGVTdHlsZSI6eyIkaWQiOiI4MzciLCJNYXJnaW4iOnsiJHJlZiI6IjEwNCJ9LCJQYWRkaW5nIjp7IiRyZWYiOiIxMDUifSwiQmFja2dyb3VuZCI6eyIkaWQiOiI4MzgiLCJDb2xvciI6eyIkaWQiOiI4MzkiLCJBIjoyNTUsIlIiOjExNiwiRyI6MTczLCJCIjo3M319LCJJc1Zpc2libGUiOnRydWUsIldpZHRoIjowLjAsIkhlaWdodCI6MTAuMCwiQm9yZGVyU3R5bGUiOnsiJGlkIjoiODQwIiwiTGluZUNvbG9yIjp7IiRyZWYiOiIxMDkifSwiTGluZVdlaWdodCI6MC4wLCJMaW5lVHlwZSI6MCwiUGFyZW50U3R5bGUiOm51bGx9LCJQYXJlbnRTdHlsZSI6bnVsbH0sIlRpdGxlU3R5bGUiOnsiJGlkIjoiODQxIiwiRm9udFNldHRpbmdzIjp7IiRpZCI6Ijg0MiIsIkZvbnRTaXplIjoxMSwiRm9udE5hbWUiOiJDYWxpYnJpIiwiSXNCb2xkIjp0cnVlLCJJc0l0YWxpYyI6ZmFsc2UsIklzVW5kZXJsaW5lZCI6ZmFsc2UsIlBhcmVudFN0eWxlIjpudWxsfSwiQXV0b1NpemUiOjAsIkZvcmVncm91bmQiOnsiJGlkIjoiODQzIiwiQ29sb3IiOnsiJGlkIjoiODQ0IiwiQSI6MjU1LCJSIjoxMTUsIkciOjExNSwiQiI6MTE1fX0sIk1heFdpZHRoIjo3MjAuMCwiTWF4SGVpZ2h0IjoiSW5maW5pdHkiLCJTbWFydEZvcmVncm91bmRJc0FjdGl2ZSI6ZmFsc2UsIkhvcml6b250YWxBbGlnbm1lbnQiOjIsIlZlcnRpY2FsQWxpZ25tZW50IjowLCJTbWFydEZvcmVncm91bmQiOm51bGwsIkJhY2tncm91bmRGaWxsVHlwZSI6MCwiTWFyZ2luIjp7IiRyZWYiOiIxMTUifSwiUGFkZGluZyI6eyIkcmVmIjoiMTE2In0sIkJhY2tncm91bmQiOnsiJHJlZiI6IjExNyJ9LCJJc1Zpc2libGUiOnRydWUsIldpZHRoIjowLjAsIkhlaWdodCI6MC4wLCJCb3JkZXJTdHlsZSI6eyIkaWQiOiI4NDUiLCJMaW5lQ29sb3IiOm51bGwsIkxpbmVXZWlnaHQiOjAuMCwiTGluZVR5cGUiOjAsIlBhcmVudFN0eWxlIjpudWxsfSwiUGFyZW50U3R5bGUiOm51bGx9LCJEYXRlU3R5bGUiOnsiJGlkIjoiODQ2IiwiRm9udFNldHRpbmdzIjp7IiRpZCI6Ijg0NyIsIkZvbnRTaXplIjoxMCwiRm9udE5hbWUiOiJDYWxpYnJpIiwiSXNCb2xkIjpmYWxzZSwiSXNJdGFsaWMiOmZhbHNlLCJJc1VuZGVybGluZWQiOmZhbHNlLCJQYXJlbnRTdHlsZSI6bnVsbH0sIkF1dG9TaXplIjowLCJGb3JlZ3JvdW5kIjp7IiRpZCI6Ijg0OCIsIkNvbG9yIjp7IiRpZCI6Ijg0O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EyMiJ9LCJQYWRkaW5nIjp7IiRyZWYiOiIxMjMifSwiQmFja2dyb3VuZCI6eyIkcmVmIjoiMTI0In0sIklzVmlzaWJsZSI6dHJ1ZSwiV2lkdGgiOjAuMCwiSGVpZ2h0IjowLjAsIkJvcmRlclN0eWxlIjp7IiRpZCI6Ijg1MCIsIkxpbmVDb2xvciI6bnVsbCwiTGluZVdlaWdodCI6MC4wLCJMaW5lVHlwZSI6MCwiUGFyZW50U3R5bGUiOm51bGx9LCJQYXJlbnRTdHlsZSI6bnVsbH0sIkRhdGVGb3JtYXQiOnsiJHJlZiI6IjEyNSJ9LCJJc1Zpc2libGUiOnRydWUsIlBhcmVudFN0eWxlIjpudWxsfSwiSW5kZXgiOjIyLCJTbWFydER1cmF0aW9uQWN0aXZhdGVkIjpmYWxzZSwiRGF0ZUZvcm1hdCI6eyIkcmVmIjoiMTI1In0sIklkIjoiMDQwZDE4MWItMWQ0MS00MGZiLTlmOWEtMDJjZTlhMDI4MGY1IiwiSW1wb3J0SWQiOm51bGwsIlRpdGxlIjoiRFRMMiAtIERUTDQgSW5zdGFsbGF0aW9uIGFuZCBUZXN0aW5nIFdpbmRvdyIsIk5vdGUiOm51bGwsIkh5cGVybGluayI6eyIkaWQiOiI4NTEiLCJBZGRyZXNzIjoiIiwiU3ViQWRkcmVzcyI6IiJ9LCJJc0NoYW5nZWQiOmZhbHNlLCJJc05ldyI6ZmFsc2V9LCJJbmRleCI6MH1dLCJNaWxlc3RvbmVzIjpbeyIkaWQiOiI4NTIiLCJJZCI6IjQ0YTM2ZTJkLThhMTYtNGE4Yy1hNDZmLTg4Y2UwNzUyMDcwMyIsIkluZGV4IjoxNywiR3JvdXBJZCI6bnVsbCwiVGl0bGUiOiJEVEwxIFRSUiIsIkRhdGVUaW1lIjoiMjAyMC0wNy0wNlQyMzo1OTowMCIsIlBlcmNlbnRhZ2VDb21wbGV0ZSI6bnVsbCwiTm90ZSI6bnVsbCwiU3R5bGUiOnsiJGlkIjoiODUzIiwiVGl0bGVTdHlsZSI6eyIkaWQiOiI4NTQiLCJGb250U2V0dGluZ3MiOnsiJGlkIjoiODU1IiwiRm9udFNpemUiOjExLCJGb250TmFtZSI6IkNhbGlicmkiLCJJc0JvbGQiOnRydWUsIklzSXRhbGljIjpmYWxzZSwiSXNVbmRlcmxpbmVkIjpmYWxzZSwiUGFyZW50U3R5bGUiOm51bGx9LCJBdXRvU2l6ZSI6MCwiRm9yZWdyb3VuZCI6eyIkcmVmIjoiNjkifSwiTWF4V2lkdGgiOjIwMC4wLCJNYXhIZWlnaHQiOiJJbmZpbml0eSIsIlNtYXJ0Rm9yZWdyb3VuZElzQWN0aXZlIjpmYWxzZSwiSG9yaXpvbnRhbEFsaWdubWVudCI6MiwiVmVydGljYWxBbGlnbm1lbnQiOjAsIlNtYXJ0Rm9yZWdyb3VuZCI6bnVsbCwiQmFja2dyb3VuZEZpbGxUeXBlIjowLCJNYXJnaW4iOnsiJHJlZiI6IjcxIn0sIlBhZGRpbmciOnsiJHJlZiI6IjcyIn0sIkJhY2tncm91bmQiOnsiJHJlZiI6IjczIn0sIklzVmlzaWJsZSI6dHJ1ZSwiV2lkdGgiOjAuMCwiSGVpZ2h0IjowLjAsIkJvcmRlclN0eWxlIjpudWxsLCJQYXJlbnRTdHlsZSI6bnVsbH0sIkRhdGVTdHlsZSI6eyIkaWQiOiI4NTYiLCJGb250U2V0dGluZ3MiOnsiJGlkIjoiODU3IiwiRm9udFNpemUiOjEwLCJGb250TmFtZSI6IkNhbGlicmkiLCJJc0JvbGQiOmZhbHNlLCJJc0l0YWxpYyI6ZmFsc2UsIklzVW5kZXJsaW5lZCI6ZmFsc2UsIlBhcmVudFN0eWxlIjpudWxsfSwiQXV0b1NpemUiOjAsIkZvcmVncm91bmQiOnsiJHJlZiI6Ijc2In0sIk1heFdpZHRoIjoyMDAuMCwiTWF4SGVpZ2h0IjoiSW5maW5pdHkiLCJTbWFydEZvcmVncm91bmRJc0FjdGl2ZSI6ZmFsc2UsIkhvcml6b250YWxBbGlnbm1lbnQiOjIsIlZlcnRpY2FsQWxpZ25tZW50IjowLCJTbWFydEZvcmVncm91bmQiOm51bGwsIkJhY2tncm91bmRGaWxsVHlwZSI6MCwiTWFyZ2luIjp7IiRyZWYiOiI3OCJ9LCJQYWRkaW5nIjp7IiRyZWYiOiI3OSJ9LCJCYWNrZ3JvdW5kIjp7IiRyZWYiOiI4MCJ9LCJJc1Zpc2libGUiOmZhbHNlLCJXaWR0aCI6MC4wLCJIZWlnaHQiOjAuMCwiQm9yZGVyU3R5bGUiOm51bGwsIlBhcmVudFN0eWxlIjpudWxsfSwiVGl0bGVQb3NpdGlvbiI6IkxlZnQiLCJEYXRlUG9zaXRpb24iOiJMZWZ0IiwiU2hhcGVUeXBlIjoxLCJTaGFwZVNpemUiOjAsIlNoYXBlU3R5bGUiOnsiJGlkIjoiODU4IiwiTWFyZ2luIjp7IiRyZWYiOiI2MCJ9LCJQYWRkaW5nIjp7IiRyZWYiOiI2MSJ9LCJCYWNrZ3JvdW5kIjp7IiRpZCI6Ijg1OSIsIkNvbG9yIjp7IiRpZCI6Ijg2MCIsIkEiOjI1NSwiUiI6NjgsIkciOjg0LCJCIjoxMDZ9fSwiSXNWaXNpYmxlIjp0cnVlLCJXaWR0aCI6MTIuMCwiSGVpZ2h0IjoxNC4wLCJCb3JkZXJTdHlsZSI6bnVsbCwiUGFyZW50U3R5bGUiOm51bGx9LCJEYXRlRm9ybWF0Ijp7IiRyZWYiOiI4MSJ9LCJJc1Zpc2libGUiOnRydWV9LCJIeXBlcmxpbmsiOm51bGwsIkltcG9ydElkIjoiIn1dfSx7IiRpZCI6Ijg2MSIsIklkIjoiOWViNzY1ODQtYmIzMi00NTJlLWFjMDctZmIyNjM3YmFlYTFhIiwiSW5kZXgiOjIzLCJIZWFkZXJUZXh0IjoiQ29tbWlzc2lvbmluZyIsIlN0eWxlIjp7IiRpZCI6Ijg2MiIsIkhlYWRlclN0eWxlIjp7IiRpZCI6Ijg2MyIsIlRleHRTdHlsZSI6eyIkaWQiOiI4NjQiLCJGb250U2V0dGluZ3MiOnsiJGlkIjoiODY1IiwiRm9udFNpemUiOjEwLCJGb250TmFtZSI6IkZyYW5rbGluIEdvdGhpYyBNZWRpdW0iLCJJc0JvbGQiOnRydWUsIklzSXRhbGljIjpmYWxzZSwiSXNVbmRlcmxpbmVkIjpmYWxzZSwiUGFyZW50U3R5bGUiOm51bGx9LCJBdXRvU2l6ZSI6MCwiRm9yZWdyb3VuZCI6eyIkaWQiOiI4NjYiLCJDb2xvciI6eyIkaWQiOiI4NjciLCJBIjoyNTUsIlIiOjAsIkciOjAsIkIiOjB9fSwiTWF4V2lkdGgiOjUxLjQ5MzMzMzMzMzMzMzMzOSwiTWF4SGVpZ2h0IjowLjAsIlNtYXJ0Rm9yZWdyb3VuZElzQWN0aXZlIjpmYWxzZSwiSG9yaXpvbnRhbEFsaWdubWVudCI6MCwiVmVydGljYWxBbGlnbm1lbnQiOjAsIlNtYXJ0Rm9yZWdyb3VuZCI6bnVsbCwiQmFja2dyb3VuZEZpbGxUeXBlIjowLCJNYXJnaW4iOnsiJHJlZiI6IjE0MCJ9LCJQYWRkaW5nIjp7IiRyZWYiOiIxNDEifSwiQmFja2dyb3VuZCI6bnVsbCwiSXNWaXNpYmxlIjpmYWxzZSwiV2lkdGgiOjAuMCwiSGVpZ2h0IjowLjAsIkJvcmRlclN0eWxlIjpudWxsLCJQYXJlbnRTdHlsZSI6bnVsbH0sIlJlY3RhbmdsZVN0eWxlIjp7IiRpZCI6Ijg2OCIsIk1hcmdpbiI6eyIkcmVmIjoiMTQzIn0sIlBhZGRpbmciOnsiJHJlZiI6IjE0NCJ9LCJCYWNrZ3JvdW5kIjp7IiRpZCI6Ijg2OSIsIkNvbG9yIjp7IiRpZCI6Ijg3MCIsIkEiOjEyNywiUiI6MjM3LCJHIjoxMjUsIkIiOjQ5fX0sIklzVmlzaWJsZSI6ZmFsc2UsIldpZHRoIjowLjAsIkhlaWdodCI6MC4wLCJCb3JkZXJTdHlsZSI6eyIkaWQiOiI4NzEiLCJMaW5lQ29sb3IiOnsiJHJlZiI6IjE0OCJ9LCJMaW5lV2VpZ2h0IjowLjAsIkxpbmVUeXBlIjowLCJQYXJlbnRTdHlsZSI6bnVsbH0sIlBhcmVudFN0eWxlIjpudWxsfSwiTWFyZ2luIjp7IiRyZWYiOiIxNTAifSwiUGFkZGluZyI6eyIkcmVmIjoiMTUxIn0sIkJhY2tncm91bmQiOm51bGwsIklzVmlzaWJsZSI6dHJ1ZSwiV2lkdGgiOjAuMCwiSGVpZ2h0IjowLjAsIkJvcmRlclN0eWxlIjpudWxsLCJQYXJlbnRTdHlsZSI6bnVsbH0sIkJhY2tncm91bmRTdHlsZSI6eyIkaWQiOiI4NzIiLCJNYXJnaW4iOnsiJHJlZiI6IjE1MyJ9LCJQYWRkaW5nIjp7IiRyZWYiOiIxNTQifSwiQmFja2dyb3VuZCI6eyIkaWQiOiI4NzMiLCJDb2xvciI6eyIkaWQiOiI4NzQiLCJBIjozOCwiUiI6MjM3LCJHIjoxMjUsIkIiOjQ5fX0sIklzVmlzaWJsZSI6dHJ1ZSwiV2lkdGgiOjAuMCwiSGVpZ2h0IjowLjAsIkJvcmRlclN0eWxlIjp7IiRpZCI6Ijg3NSIsIkxpbmVDb2xvciI6eyIkcmVmIjoiMTU4In0sIkxpbmVXZWlnaHQiOjAuMCwiTGluZVR5cGUiOjAsIlBhcmVudFN0eWxlIjpudWxsfSwiUGFyZW50U3R5bGUiOm51bGx9LCJJc0Fib3ZlVGltZWJhbmQiOmZhbHNlLCJNYXJnaW4iOnsiJHJlZiI6IjE2MCJ9LCJQYWRkaW5nIjp7IiRyZWYiOiIxNjEifSwiSXNWaXNpYmxlIjp0cnVlLCJXaWR0aCI6MC4wLCJIZWlnaHQiOjAuMCwiQm9yZGVyU3R5bGUiOm51bGwsIlBhcmVudFN0eWxlIjpudWxsfSwiVGFza3MiOlt7IiRpZCI6Ijg3NiIsIl9hdHRhY2hlZE1pbGVzdG9uZXMiOltdLCJUYXNrRGVmaW5pdGlvbiI6eyIkaWQiOiI4NzciLCJHcm91cE5hbWUiOm51bGwsIlN0YXJ0RGF0ZSI6IjIwMjAtMDUtMDRUMTE6NTk6MDBaIiwiRW5kRGF0ZSI6IjIwMjAtMDUtMjlUMTE6NTk6MDBaIiwiUGVyY2VudGFnZUNvbXBsZXRlIjpudWxsLCJTdHlsZSI6eyIkaWQiOiI4NzgiLCJTaGFwZSI6MSwiU2hhcGVUaGlja25lc3MiOjAsIkR1cmF0aW9uRm9ybWF0Ijo1LCJJbmNsdWRlTm9uV29ya2luZ0RheXNJbkR1cmF0aW9uIjpmYWxzZSwiUGVyY2VudGFnZUNvbXBsZXRlU3R5bGUiOnsiJGlkIjoiODc5IiwiRm9udFNldHRpbmdzIjp7IiRpZCI6Ijg4MCIsIkZvbnRTaXplIjoxMCwiRm9udE5hbWUiOiJDYWxpYnJpIiwiSXNCb2xkIjpmYWxzZSwiSXNJdGFsaWMiOmZhbHNlLCJJc1VuZGVybGluZWQiOmZhbHNlLCJQYXJlbnRTdHlsZSI6bnVsbH0sIkF1dG9TaXplIjowLCJGb3JlZ3JvdW5kIjp7IiRyZWYiOiI4NSJ9LCJNYXhXaWR0aCI6MjAwLjAsIk1heEhlaWdodCI6IkluZmluaXR5IiwiU21hcnRGb3JlZ3JvdW5kSXNBY3RpdmUiOmZhbHNlLCJIb3Jpem9udGFsQWxpZ25tZW50IjowLCJWZXJ0aWNhbEFsaWdubWVudCI6MCwiU21hcnRGb3JlZ3JvdW5kIjpudWxsLCJCYWNrZ3JvdW5kRmlsbFR5cGUiOjAsIk1hcmdpbiI6eyIkcmVmIjoiODcifSwiUGFkZGluZyI6eyIkcmVmIjoiODgifSwiQmFja2dyb3VuZCI6eyIkcmVmIjoiODkifSwiSXNWaXNpYmxlIjp0cnVlLCJXaWR0aCI6MC4wLCJIZWlnaHQiOjAuMCwiQm9yZGVyU3R5bGUiOnsiJGlkIjoiODgxIiwiTGluZUNvbG9yIjpudWxsLCJMaW5lV2VpZ2h0IjowLjAsIkxpbmVUeXBlIjowLCJQYXJlbnRTdHlsZSI6bnVsbH0sIlBhcmVudFN0eWxlIjpudWxsfSwiRHVyYXRpb25TdHlsZSI6eyIkaWQiOiI4ODIiLCJGb250U2V0dGluZ3MiOnsiJGlkIjoiODgzIiwiRm9udFNpemUiOjEwLCJGb250TmFtZSI6IkNhbGlicmkiLCJJc0JvbGQiOmZhbHNlLCJJc0l0YWxpYyI6ZmFsc2UsIklzVW5kZXJsaW5lZCI6ZmFsc2UsIlBhcmVudFN0eWxlIjpudWxsfSwiQXV0b1NpemUiOjAsIkZvcmVncm91bmQiOnsiJHJlZiI6IjkyIn0sIk1heFdpZHRoIjoyMDAuMCwiTWF4SGVpZ2h0IjoiSW5maW5pdHkiLCJTbWFydEZvcmVncm91bmRJc0FjdGl2ZSI6ZmFsc2UsIkhvcml6b250YWxBbGlnbm1lbnQiOjAsIlZlcnRpY2FsQWxpZ25tZW50IjowLCJTbWFydEZvcmVncm91bmQiOm51bGwsIkJhY2tncm91bmRGaWxsVHlwZSI6MCwiTWFyZ2luIjp7IiRyZWYiOiI5NCJ9LCJQYWRkaW5nIjp7IiRyZWYiOiI5NSJ9LCJCYWNrZ3JvdW5kIjp7IiRyZWYiOiI5NiJ9LCJJc1Zpc2libGUiOnRydWUsIldpZHRoIjowLjAsIkhlaWdodCI6MC4wLCJCb3JkZXJTdHlsZSI6eyIkaWQiOiI4ODQiLCJMaW5lQ29sb3IiOm51bGwsIkxpbmVXZWlnaHQiOjAuMCwiTGluZVR5cGUiOjAsIlBhcmVudFN0eWxlIjpudWxsfSwiUGFyZW50U3R5bGUiOm51bGx9LCJIb3Jpem9udGFsQ29ubmVjdG9yU3R5bGUiOnsiJGlkIjoiODg1IiwiTGluZUNvbG9yIjp7IiRyZWYiOiI5OCJ9LCJMaW5lV2VpZ2h0IjoxLjAsIkxpbmVUeXBlIjowLCJQYXJlbnRTdHlsZSI6bnVsbH0sIlZlcnRpY2FsQ29ubmVjdG9yU3R5bGUiOnsiJGlkIjoiODg2IiwiTGluZUNvbG9yIjp7IiRyZWYiOiIxMDEifSwiTGluZVdlaWdodCI6MC4wLCJMaW5lVHlwZSI6MCwiUGFyZW50U3R5bGUiOm51bGx9LCJNYXJnaW4iOm51bGwsIlN0YXJ0RGF0ZVBvc2l0aW9uIjo2LCJFbmREYXRlUG9zaXRpb24iOjYsIkRhdGVJc1Zpc2libGUiOmZhbHNlLCJUaXRsZVBvc2l0aW9uIjozLCJEdXJhdGlvblBvc2l0aW9uIjo2LCJQZXJjZW50YWdlQ29tcGxldGVkUG9zaXRpb24iOjYsIlNwYWNpbmciOjMsIklzQmVsb3dUaW1lYmFuZCI6dHJ1ZSwiUGVyY2VudGFnZUNvbXBsZXRlU2hhcGVPcGFjaXR5IjozNSwiU2hhcGVTdHlsZSI6eyIkaWQiOiI4ODciLCJNYXJnaW4iOnsiJHJlZiI6IjEwNCJ9LCJQYWRkaW5nIjp7IiRyZWYiOiIxMDUifSwiQmFja2dyb3VuZCI6eyIkaWQiOiI4ODgiLCJDb2xvciI6eyIkaWQiOiI4ODkiLCJBIjoyNTUsIlIiOjE5MiwiRyI6ODAsIkIiOjc3fX0sIklzVmlzaWJsZSI6dHJ1ZSwiV2lkdGgiOjAuMCwiSGVpZ2h0IjoxMC4wLCJCb3JkZXJTdHlsZSI6eyIkaWQiOiI4OTAiLCJMaW5lQ29sb3IiOnsiJHJlZiI6IjEwOSJ9LCJMaW5lV2VpZ2h0IjowLjAsIkxpbmVUeXBlIjowLCJQYXJlbnRTdHlsZSI6bnVsbH0sIlBhcmVudFN0eWxlIjpudWxsfSwiVGl0bGVTdHlsZSI6eyIkaWQiOiI4OTEiLCJGb250U2V0dGluZ3MiOnsiJGlkIjoiODkyIiwiRm9udFNpemUiOjExLCJGb250TmFtZSI6IkNhbGlicmkiLCJJc0JvbGQiOnRydWUsIklzSXRhbGljIjpmYWxzZSwiSXNVbmRlcmxpbmVkIjpmYWxzZSwiUGFyZW50U3R5bGUiOm51bGx9LCJBdXRvU2l6ZSI6MCwiRm9yZWdyb3VuZCI6eyIkaWQiOiI4OTMiLCJDb2xvciI6eyIkaWQiOiI4OTQiLCJBIjoyNTUsIlIiOjExNSwiRyI6MTE1LCJCIjoxMTV9fSwiTWF4V2lkdGgiOjcyMC4wLCJNYXhIZWlnaHQiOiJJbmZpbml0eSIsIlNtYXJ0Rm9yZWdyb3VuZElzQWN0aXZlIjpmYWxzZSwiSG9yaXpvbnRhbEFsaWdubWVudCI6MiwiVmVydGljYWxBbGlnbm1lbnQiOjAsIlNtYXJ0Rm9yZWdyb3VuZCI6bnVsbCwiQmFja2dyb3VuZEZpbGxUeXBlIjowLCJNYXJnaW4iOnsiJHJlZiI6IjExNSJ9LCJQYWRkaW5nIjp7IiRyZWYiOiIxMTYifSwiQmFja2dyb3VuZCI6eyIkcmVmIjoiMTE3In0sIklzVmlzaWJsZSI6dHJ1ZSwiV2lkdGgiOjAuMCwiSGVpZ2h0IjowLjAsIkJvcmRlclN0eWxlIjp7IiRpZCI6Ijg5NSIsIkxpbmVDb2xvciI6bnVsbCwiTGluZVdlaWdodCI6MC4wLCJMaW5lVHlwZSI6MCwiUGFyZW50U3R5bGUiOm51bGx9LCJQYXJlbnRTdHlsZSI6bnVsbH0sIkRhdGVTdHlsZSI6eyIkaWQiOiI4OTYiLCJGb250U2V0dGluZ3MiOnsiJGlkIjoiODk3IiwiRm9udFNpemUiOjEwLCJGb250TmFtZSI6IkNhbGlicmkiLCJJc0JvbGQiOmZhbHNlLCJJc0l0YWxpYyI6ZmFsc2UsIklzVW5kZXJsaW5lZCI6ZmFsc2UsIlBhcmVudFN0eWxlIjpudWxsfSwiQXV0b1NpemUiOjAsIkZvcmVncm91bmQiOnsiJGlkIjoiODk4IiwiQ29sb3IiOnsiJGlkIjoiODk5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cmVmIjoiMTIyIn0sIlBhZGRpbmciOnsiJHJlZiI6IjEyMyJ9LCJCYWNrZ3JvdW5kIjp7IiRyZWYiOiIxMjQifSwiSXNWaXNpYmxlIjp0cnVlLCJXaWR0aCI6MC4wLCJIZWlnaHQiOjAuMCwiQm9yZGVyU3R5bGUiOnsiJGlkIjoiOTAwIiwiTGluZUNvbG9yIjpudWxsLCJMaW5lV2VpZ2h0IjowLjAsIkxpbmVUeXBlIjowLCJQYXJlbnRTdHlsZSI6bnVsbH0sIlBhcmVudFN0eWxlIjpudWxsfSwiRGF0ZUZvcm1hdCI6eyIkcmVmIjoiMTI1In0sIklzVmlzaWJsZSI6dHJ1ZSwiUGFyZW50U3R5bGUiOm51bGx9LCJJbmRleCI6MjQsIlNtYXJ0RHVyYXRpb25BY3RpdmF0ZWQiOmZhbHNlLCJEYXRlRm9ybWF0Ijp7IiRyZWYiOiIxMjUifSwiSWQiOiIwOTdmZTAzNS0wMzJlLTRjZmUtOWU4OS1kMjNkZGQ4ZDUwY2MiLCJJbXBvcnRJZCI6bnVsbCwiVGl0bGUiOiJQU1MxIFZhbGlkYXRpb24iLCJOb3RlIjpudWxsLCJIeXBlcmxpbmsiOnsiJGlkIjoiOTAxIiwiQWRkcmVzcyI6IiIsIlN1YkFkZHJlc3MiOiIifSwiSXNDaGFuZ2VkIjpmYWxzZSwiSXNOZXciOmZhbHNlfSwiSW5kZXgiOjB9LHsiJGlkIjoiOTAyIiwiX2F0dGFjaGVkTWlsZXN0b25lcyI6W10sIlRhc2tEZWZpbml0aW9uIjp7IiRpZCI6IjkwMyIsIkdyb3VwTmFtZSI6bnVsbCwiU3RhcnREYXRlIjoiMjAyMC0wNi0wMVQxMTo1OTowMFoiLCJFbmREYXRlIjoiMjAyMC0wNy0xMFQxMTo1OTowMFoiLCJQZXJjZW50YWdlQ29tcGxldGUiOm51bGwsIlN0eWxlIjp7IiRpZCI6IjkwNCIsIlNoYXBlIjoxLCJTaGFwZVRoaWNrbmVzcyI6MCwiRHVyYXRpb25Gb3JtYXQiOjUsIkluY2x1ZGVOb25Xb3JraW5nRGF5c0luRHVyYXRpb24iOmZhbHNlLCJQZXJjZW50YWdlQ29tcGxldGVTdHlsZSI6eyIkaWQiOiI5MDUiLCJGb250U2V0dGluZ3MiOnsiJGlkIjoiOTA2IiwiRm9udFNpemUiOjEwLCJGb250TmFtZSI6IkNhbGlicmkiLCJJc0JvbGQiOmZhbHNlLCJJc0l0YWxpYyI6ZmFsc2UsIklzVW5kZXJsaW5lZCI6ZmFsc2UsIlBhcmVudFN0eWxlIjpudWxsfSwiQXV0b1NpemUiOjAsIkZvcmVncm91bmQiOnsiJHJlZiI6Ijg1In0sIk1heFdpZHRoIjoyMDAuMCwiTWF4SGVpZ2h0IjoiSW5maW5pdHkiLCJTbWFydEZvcmVncm91bmRJc0FjdGl2ZSI6ZmFsc2UsIkhvcml6b250YWxBbGlnbm1lbnQiOjAsIlZlcnRpY2FsQWxpZ25tZW50IjowLCJTbWFydEZvcmVncm91bmQiOm51bGwsIkJhY2tncm91bmRGaWxsVHlwZSI6MCwiTWFyZ2luIjp7IiRyZWYiOiI4NyJ9LCJQYWRkaW5nIjp7IiRyZWYiOiI4OCJ9LCJCYWNrZ3JvdW5kIjp7IiRyZWYiOiI4OSJ9LCJJc1Zpc2libGUiOnRydWUsIldpZHRoIjowLjAsIkhlaWdodCI6MC4wLCJCb3JkZXJTdHlsZSI6eyIkaWQiOiI5MDciLCJMaW5lQ29sb3IiOm51bGwsIkxpbmVXZWlnaHQiOjAuMCwiTGluZVR5cGUiOjAsIlBhcmVudFN0eWxlIjpudWxsfSwiUGFyZW50U3R5bGUiOm51bGx9LCJEdXJhdGlvblN0eWxlIjp7IiRpZCI6IjkwOCIsIkZvbnRTZXR0aW5ncyI6eyIkaWQiOiI5MDkiLCJGb250U2l6ZSI6MTAsIkZvbnROYW1lIjoiQ2FsaWJyaSIsIklzQm9sZCI6ZmFsc2UsIklzSXRhbGljIjpmYWxzZSwiSXNVbmRlcmxpbmVkIjpmYWxzZSwiUGFyZW50U3R5bGUiOm51bGx9LCJBdXRvU2l6ZSI6MCwiRm9yZWdyb3VuZCI6eyIkcmVmIjoiOTIifSwiTWF4V2lkdGgiOjIwMC4wLCJNYXhIZWlnaHQiOiJJbmZpbml0eSIsIlNtYXJ0Rm9yZWdyb3VuZElzQWN0aXZlIjpmYWxzZSwiSG9yaXpvbnRhbEFsaWdubWVudCI6MCwiVmVydGljYWxBbGlnbm1lbnQiOjAsIlNtYXJ0Rm9yZWdyb3VuZCI6bnVsbCwiQmFja2dyb3VuZEZpbGxUeXBlIjowLCJNYXJnaW4iOnsiJHJlZiI6Ijk0In0sIlBhZGRpbmciOnsiJHJlZiI6Ijk1In0sIkJhY2tncm91bmQiOnsiJHJlZiI6Ijk2In0sIklzVmlzaWJsZSI6dHJ1ZSwiV2lkdGgiOjAuMCwiSGVpZ2h0IjowLjAsIkJvcmRlclN0eWxlIjp7IiRpZCI6IjkxMCIsIkxpbmVDb2xvciI6bnVsbCwiTGluZVdlaWdodCI6MC4wLCJMaW5lVHlwZSI6MCwiUGFyZW50U3R5bGUiOm51bGx9LCJQYXJlbnRTdHlsZSI6bnVsbH0sIkhvcml6b250YWxDb25uZWN0b3JTdHlsZSI6eyIkaWQiOiI5MTEiLCJMaW5lQ29sb3IiOnsiJHJlZiI6Ijk4In0sIkxpbmVXZWlnaHQiOjEuMCwiTGluZVR5cGUiOjAsIlBhcmVudFN0eWxlIjpudWxsfSwiVmVydGljYWxDb25uZWN0b3JTdHlsZSI6eyIkaWQiOiI5MTIiLCJMaW5lQ29sb3IiOnsiJHJlZiI6IjEwMSJ9LCJMaW5lV2VpZ2h0IjowLjAsIkxpbmVUeXBlIjowLCJQYXJlbnRTdHlsZSI6bnVsbH0sIk1hcmdpbiI6bnVsbCwiU3RhcnREYXRlUG9zaXRpb24iOjYsIkVuZERhdGVQb3NpdGlvbiI6NiwiRGF0ZUlzVmlzaWJsZSI6ZmFsc2UsIlRpdGxlUG9zaXRpb24iOjMsIkR1cmF0aW9uUG9zaXRpb24iOjYsIlBlcmNlbnRhZ2VDb21wbGV0ZWRQb3NpdGlvbiI6NiwiU3BhY2luZyI6MywiSXNCZWxvd1RpbWViYW5kIjp0cnVlLCJQZXJjZW50YWdlQ29tcGxldGVTaGFwZU9wYWNpdHkiOjM1LCJTaGFwZVN0eWxlIjp7IiRpZCI6IjkxMyIsIk1hcmdpbiI6eyIkcmVmIjoiMTA0In0sIlBhZGRpbmciOnsiJHJlZiI6IjEwNSJ9LCJCYWNrZ3JvdW5kIjp7IiRpZCI6IjkxNCIsIkNvbG9yIjp7IiRpZCI6IjkxNSIsIkEiOjI1NSwiUiI6MTkyLCJHIjo4MCwiQiI6Nzd9fSwiSXNWaXNpYmxlIjp0cnVlLCJXaWR0aCI6MC4wLCJIZWlnaHQiOjEwLjAsIkJvcmRlclN0eWxlIjp7IiRpZCI6IjkxNiIsIkxpbmVDb2xvciI6eyIkcmVmIjoiMTA5In0sIkxpbmVXZWlnaHQiOjAuMCwiTGluZVR5cGUiOjAsIlBhcmVudFN0eWxlIjpudWxsfSwiUGFyZW50U3R5bGUiOm51bGx9LCJUaXRsZVN0eWxlIjp7IiRpZCI6IjkxNyIsIkZvbnRTZXR0aW5ncyI6eyIkaWQiOiI5MTgiLCJGb250U2l6ZSI6MTEsIkZvbnROYW1lIjoiQ2FsaWJyaSIsIklzQm9sZCI6dHJ1ZSwiSXNJdGFsaWMiOmZhbHNlLCJJc1VuZGVybGluZWQiOmZhbHNlLCJQYXJlbnRTdHlsZSI6bnVsbH0sIkF1dG9TaXplIjowLCJGb3JlZ3JvdW5kIjp7IiRpZCI6IjkxOSIsIkNvbG9yIjp7IiRpZCI6IjkyMCIsIkEiOjI1NSwiUiI6MTE1LCJHIjoxMTUsIkIiOjExNX19LCJNYXhXaWR0aCI6NzIwLjAsIk1heEhlaWdodCI6IkluZmluaXR5IiwiU21hcnRGb3JlZ3JvdW5kSXNBY3RpdmUiOmZhbHNlLCJIb3Jpem9udGFsQWxpZ25tZW50IjoyLCJWZXJ0aWNhbEFsaWdubWVudCI6MCwiU21hcnRGb3JlZ3JvdW5kIjpudWxsLCJCYWNrZ3JvdW5kRmlsbFR5cGUiOjAsIk1hcmdpbiI6eyIkcmVmIjoiMTE1In0sIlBhZGRpbmciOnsiJHJlZiI6IjExNiJ9LCJCYWNrZ3JvdW5kIjp7IiRyZWYiOiIxMTcifSwiSXNWaXNpYmxlIjp0cnVlLCJXaWR0aCI6MC4wLCJIZWlnaHQiOjAuMCwiQm9yZGVyU3R5bGUiOnsiJGlkIjoiOTIxIiwiTGluZUNvbG9yIjpudWxsLCJMaW5lV2VpZ2h0IjowLjAsIkxpbmVUeXBlIjowLCJQYXJlbnRTdHlsZSI6bnVsbH0sIlBhcmVudFN0eWxlIjpudWxsfSwiRGF0ZVN0eWxlIjp7IiRpZCI6IjkyMiIsIkZvbnRTZXR0aW5ncyI6eyIkaWQiOiI5MjMiLCJGb250U2l6ZSI6MTAsIkZvbnROYW1lIjoiQ2FsaWJyaSIsIklzQm9sZCI6ZmFsc2UsIklzSXRhbGljIjpmYWxzZSwiSXNVbmRlcmxpbmVkIjpmYWxzZSwiUGFyZW50U3R5bGUiOm51bGx9LCJBdXRvU2l6ZSI6MCwiRm9yZWdyb3VuZCI6eyIkaWQiOiI5MjQiLCJDb2xvciI6eyIkaWQiOiI5MjU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yZWYiOiIxMjIifSwiUGFkZGluZyI6eyIkcmVmIjoiMTIzIn0sIkJhY2tncm91bmQiOnsiJHJlZiI6IjEyNCJ9LCJJc1Zpc2libGUiOnRydWUsIldpZHRoIjowLjAsIkhlaWdodCI6MC4wLCJCb3JkZXJTdHlsZSI6eyIkaWQiOiI5MjYiLCJMaW5lQ29sb3IiOm51bGwsIkxpbmVXZWlnaHQiOjAuMCwiTGluZVR5cGUiOjAsIlBhcmVudFN0eWxlIjpudWxsfSwiUGFyZW50U3R5bGUiOm51bGx9LCJEYXRlRm9ybWF0Ijp7IiRyZWYiOiIxMjUifSwiSXNWaXNpYmxlIjp0cnVlLCJQYXJlbnRTdHlsZSI6bnVsbH0sIkluZGV4IjoyNSwiU21hcnREdXJhdGlvbkFjdGl2YXRlZCI6ZmFsc2UsIkRhdGVGb3JtYXQiOnsiJHJlZiI6IjEyNSJ9LCJJZCI6ImNhM2RiZTQwLTBjMTUtNDIzNC05M2I2LWMwMmU1ZjE3ZmZjZiIsIkltcG9ydElkIjpudWxsLCJUaXRsZSI6IlJGUSBDb25kaXRpb25pbmciLCJOb3RlIjpudWxsLCJIeXBlcmxpbmsiOnsiJGlkIjoiOTI3IiwiQWRkcmVzcyI6IiIsIlN1YkFkZHJlc3MiOiIifSwiSXNDaGFuZ2VkIjpmYWxzZSwiSXNOZXciOmZhbHNlfSwiSW5kZXgiOjB9LHsiJGlkIjoiOTI4IiwiX2F0dGFjaGVkTWlsZXN0b25lcyI6W10sIlRhc2tEZWZpbml0aW9uIjp7IiRpZCI6IjkyOSIsIkdyb3VwTmFtZSI6bnVsbCwiU3RhcnREYXRlIjoiMjAyMC0wNy0xM1QxMTo1OTowMFoiLCJFbmREYXRlIjoiMjAyMC0wOS0xMVQxMTo1OTowMFoiLCJQZXJjZW50YWdlQ29tcGxldGUiOm51bGwsIlN0eWxlIjp7IiRpZCI6IjkzMCIsIlNoYXBlIjoxLCJTaGFwZVRoaWNrbmVzcyI6MCwiRHVyYXRpb25Gb3JtYXQiOjUsIkluY2x1ZGVOb25Xb3JraW5nRGF5c0luRHVyYXRpb24iOmZhbHNlLCJQZXJjZW50YWdlQ29tcGxldGVTdHlsZSI6eyIkaWQiOiI5MzEiLCJGb250U2V0dGluZ3MiOnsiJGlkIjoiOTMyIiwiRm9udFNpemUiOjEwLCJGb250TmFtZSI6IkNhbGlicmkiLCJJc0JvbGQiOmZhbHNlLCJJc0l0YWxpYyI6ZmFsc2UsIklzVW5kZXJsaW5lZCI6ZmFsc2UsIlBhcmVudFN0eWxlIjpudWxsfSwiQXV0b1NpemUiOjAsIkZvcmVncm91bmQiOnsiJHJlZiI6Ijg1In0sIk1heFdpZHRoIjoyMDAuMCwiTWF4SGVpZ2h0IjoiSW5maW5pdHkiLCJTbWFydEZvcmVncm91bmRJc0FjdGl2ZSI6ZmFsc2UsIkhvcml6b250YWxBbGlnbm1lbnQiOjAsIlZlcnRpY2FsQWxpZ25tZW50IjowLCJTbWFydEZvcmVncm91bmQiOm51bGwsIkJhY2tncm91bmRGaWxsVHlwZSI6MCwiTWFyZ2luIjp7IiRyZWYiOiI4NyJ9LCJQYWRkaW5nIjp7IiRyZWYiOiI4OCJ9LCJCYWNrZ3JvdW5kIjp7IiRyZWYiOiI4OSJ9LCJJc1Zpc2libGUiOnRydWUsIldpZHRoIjowLjAsIkhlaWdodCI6MC4wLCJCb3JkZXJTdHlsZSI6eyIkaWQiOiI5MzMiLCJMaW5lQ29sb3IiOm51bGwsIkxpbmVXZWlnaHQiOjAuMCwiTGluZVR5cGUiOjAsIlBhcmVudFN0eWxlIjpudWxsfSwiUGFyZW50U3R5bGUiOm51bGx9LCJEdXJhdGlvblN0eWxlIjp7IiRpZCI6IjkzNCIsIkZvbnRTZXR0aW5ncyI6eyIkaWQiOiI5MzUiLCJGb250U2l6ZSI6MTAsIkZvbnROYW1lIjoiQ2FsaWJyaSIsIklzQm9sZCI6ZmFsc2UsIklzSXRhbGljIjpmYWxzZSwiSXNVbmRlcmxpbmVkIjpmYWxzZSwiUGFyZW50U3R5bGUiOm51bGx9LCJBdXRvU2l6ZSI6MCwiRm9yZWdyb3VuZCI6eyIkcmVmIjoiOTIifSwiTWF4V2lkdGgiOjIwMC4wLCJNYXhIZWlnaHQiOiJJbmZpbml0eSIsIlNtYXJ0Rm9yZWdyb3VuZElzQWN0aXZlIjpmYWxzZSwiSG9yaXpvbnRhbEFsaWdubWVudCI6MCwiVmVydGljYWxBbGlnbm1lbnQiOjAsIlNtYXJ0Rm9yZWdyb3VuZCI6bnVsbCwiQmFja2dyb3VuZEZpbGxUeXBlIjowLCJNYXJnaW4iOnsiJHJlZiI6Ijk0In0sIlBhZGRpbmciOnsiJHJlZiI6Ijk1In0sIkJhY2tncm91bmQiOnsiJHJlZiI6Ijk2In0sIklzVmlzaWJsZSI6dHJ1ZSwiV2lkdGgiOjAuMCwiSGVpZ2h0IjowLjAsIkJvcmRlclN0eWxlIjp7IiRpZCI6IjkzNiIsIkxpbmVDb2xvciI6bnVsbCwiTGluZVdlaWdodCI6MC4wLCJMaW5lVHlwZSI6MCwiUGFyZW50U3R5bGUiOm51bGx9LCJQYXJlbnRTdHlsZSI6bnVsbH0sIkhvcml6b250YWxDb25uZWN0b3JTdHlsZSI6eyIkaWQiOiI5MzciLCJMaW5lQ29sb3IiOnsiJHJlZiI6Ijk4In0sIkxpbmVXZWlnaHQiOjEuMCwiTGluZVR5cGUiOjAsIlBhcmVudFN0eWxlIjpudWxsfSwiVmVydGljYWxDb25uZWN0b3JTdHlsZSI6eyIkaWQiOiI5MzgiLCJMaW5lQ29sb3IiOnsiJHJlZiI6IjEwMSJ9LCJMaW5lV2VpZ2h0IjowLjAsIkxpbmVUeXBlIjowLCJQYXJlbnRTdHlsZSI6bnVsbH0sIk1hcmdpbiI6bnVsbCwiU3RhcnREYXRlUG9zaXRpb24iOjYsIkVuZERhdGVQb3NpdGlvbiI6NiwiRGF0ZUlzVmlzaWJsZSI6ZmFsc2UsIlRpdGxlUG9zaXRpb24iOjMsIkR1cmF0aW9uUG9zaXRpb24iOjYsIlBlcmNlbnRhZ2VDb21wbGV0ZWRQb3NpdGlvbiI6NiwiU3BhY2luZyI6MywiSXNCZWxvd1RpbWViYW5kIjp0cnVlLCJQZXJjZW50YWdlQ29tcGxldGVTaGFwZU9wYWNpdHkiOjM1LCJTaGFwZVN0eWxlIjp7IiRpZCI6IjkzOSIsIk1hcmdpbiI6eyIkcmVmIjoiMTA0In0sIlBhZGRpbmciOnsiJHJlZiI6IjEwNSJ9LCJCYWNrZ3JvdW5kIjp7IiRpZCI6Ijk0MCIsIkNvbG9yIjp7IiRpZCI6Ijk0MSIsIkEiOjI1NSwiUiI6MTkyLCJHIjo4MCwiQiI6Nzd9fSwiSXNWaXNpYmxlIjp0cnVlLCJXaWR0aCI6MC4wLCJIZWlnaHQiOjEwLjAsIkJvcmRlclN0eWxlIjp7IiRpZCI6Ijk0MiIsIkxpbmVDb2xvciI6eyIkcmVmIjoiMTA5In0sIkxpbmVXZWlnaHQiOjAuMCwiTGluZVR5cGUiOjAsIlBhcmVudFN0eWxlIjpudWxsfSwiUGFyZW50U3R5bGUiOm51bGx9LCJUaXRsZVN0eWxlIjp7IiRpZCI6Ijk0MyIsIkZvbnRTZXR0aW5ncyI6eyIkaWQiOiI5NDQiLCJGb250U2l6ZSI6MTEsIkZvbnROYW1lIjoiQ2FsaWJyaSIsIklzQm9sZCI6dHJ1ZSwiSXNJdGFsaWMiOmZhbHNlLCJJc1VuZGVybGluZWQiOmZhbHNlLCJQYXJlbnRTdHlsZSI6bnVsbH0sIkF1dG9TaXplIjowLCJGb3JlZ3JvdW5kIjp7IiRpZCI6Ijk0NSIsIkNvbG9yIjp7IiRpZCI6Ijk0NiIsIkEiOjI1NSwiUiI6MTE1LCJHIjoxMTUsIkIiOjExNX19LCJNYXhXaWR0aCI6NzIwLjAsIk1heEhlaWdodCI6IkluZmluaXR5IiwiU21hcnRGb3JlZ3JvdW5kSXNBY3RpdmUiOmZhbHNlLCJIb3Jpem9udGFsQWxpZ25tZW50IjoyLCJWZXJ0aWNhbEFsaWdubWVudCI6MCwiU21hcnRGb3JlZ3JvdW5kIjpudWxsLCJCYWNrZ3JvdW5kRmlsbFR5cGUiOjAsIk1hcmdpbiI6eyIkcmVmIjoiMTE1In0sIlBhZGRpbmciOnsiJHJlZiI6IjExNiJ9LCJCYWNrZ3JvdW5kIjp7IiRyZWYiOiIxMTcifSwiSXNWaXNpYmxlIjp0cnVlLCJXaWR0aCI6MC4wLCJIZWlnaHQiOjAuMCwiQm9yZGVyU3R5bGUiOnsiJGlkIjoiOTQ3IiwiTGluZUNvbG9yIjpudWxsLCJMaW5lV2VpZ2h0IjowLjAsIkxpbmVUeXBlIjowLCJQYXJlbnRTdHlsZSI6bnVsbH0sIlBhcmVudFN0eWxlIjpudWxsfSwiRGF0ZVN0eWxlIjp7IiRpZCI6Ijk0OCIsIkZvbnRTZXR0aW5ncyI6eyIkaWQiOiI5NDkiLCJGb250U2l6ZSI6MTAsIkZvbnROYW1lIjoiQ2FsaWJyaSIsIklzQm9sZCI6ZmFsc2UsIklzSXRhbGljIjpmYWxzZSwiSXNVbmRlcmxpbmVkIjpmYWxzZSwiUGFyZW50U3R5bGUiOm51bGx9LCJBdXRvU2l6ZSI6MCwiRm9yZWdyb3VuZCI6eyIkaWQiOiI5NTAiLCJDb2xvciI6eyIkaWQiOiI5NTE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yZWYiOiIxMjIifSwiUGFkZGluZyI6eyIkcmVmIjoiMTIzIn0sIkJhY2tncm91bmQiOnsiJHJlZiI6IjEyNCJ9LCJJc1Zpc2libGUiOnRydWUsIldpZHRoIjowLjAsIkhlaWdodCI6MC4wLCJCb3JkZXJTdHlsZSI6eyIkaWQiOiI5NTIiLCJMaW5lQ29sb3IiOm51bGwsIkxpbmVXZWlnaHQiOjAuMCwiTGluZVR5cGUiOjAsIlBhcmVudFN0eWxlIjpudWxsfSwiUGFyZW50U3R5bGUiOm51bGx9LCJEYXRlRm9ybWF0Ijp7IiRyZWYiOiIxMjUifSwiSXNWaXNpYmxlIjp0cnVlLCJQYXJlbnRTdHlsZSI6bnVsbH0sIkluZGV4IjoyNiwiU21hcnREdXJhdGlvbkFjdGl2YXRlZCI6ZmFsc2UsIkRhdGVGb3JtYXQiOnsiJHJlZiI6IjEyNSJ9LCJJZCI6IjA3Yjk4YmNmLTY3OGQtNDY3MS1hYTYzLWU2YzkwZjA0MDJhYSIsIkltcG9ydElkIjpudWxsLCJUaXRsZSI6IkJlYW0gQ29tbWlzc2lvbmluZyAoSVNyYyB0byBNRUJUIEZDKSIsIk5vdGUiOm51bGwsIkh5cGVybGluayI6eyIkaWQiOiI5NTMiLCJBZGRyZXNzIjoiIiwiU3ViQWRkcmVzcyI6IiJ9LCJJc0NoYW5nZWQiOmZhbHNlLCJJc05ldyI6ZmFsc2V9LCJJbmRleCI6MH0seyIkaWQiOiI5NTQiLCJfYXR0YWNoZWRNaWxlc3RvbmVzIjpbXSwiVGFza0RlZmluaXRpb24iOnsiJGlkIjoiOTU1IiwiR3JvdXBOYW1lIjpudWxsLCJTdGFydERhdGUiOiIyMDIwLTA5LTE0VDAwOjAwOjAwWiIsIkVuZERhdGUiOiIyMDIwLTEwLTAyVDIzOjU5OjAwWiIsIlBlcmNlbnRhZ2VDb21wbGV0ZSI6bnVsbCwiU3R5bGUiOnsiJGlkIjoiOTU2IiwiU2hhcGUiOjEsIlNoYXBlVGhpY2tuZXNzIjowLCJEdXJhdGlvbkZvcm1hdCI6NSwiSW5jbHVkZU5vbldvcmtpbmdEYXlzSW5EdXJhdGlvbiI6ZmFsc2UsIlBlcmNlbnRhZ2VDb21wbGV0ZVN0eWxlIjp7IiRpZCI6Ijk1NyIsIkZvbnRTZXR0aW5ncyI6eyIkaWQiOiI5NTg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QmFja2dyb3VuZEZpbGxUeXBlIjowLCJNYXJnaW4iOnsiJHJlZiI6Ijg3In0sIlBhZGRpbmciOnsiJHJlZiI6Ijg4In0sIkJhY2tncm91bmQiOnsiJHJlZiI6Ijg5In0sIklzVmlzaWJsZSI6dHJ1ZSwiV2lkdGgiOjAuMCwiSGVpZ2h0IjowLjAsIkJvcmRlclN0eWxlIjp7IiRpZCI6Ijk1OSIsIkxpbmVDb2xvciI6bnVsbCwiTGluZVdlaWdodCI6MC4wLCJMaW5lVHlwZSI6MCwiUGFyZW50U3R5bGUiOm51bGx9LCJQYXJlbnRTdHlsZSI6bnVsbH0sIkR1cmF0aW9uU3R5bGUiOnsiJGlkIjoiOTYwIiwiRm9udFNldHRpbmdzIjp7IiRpZCI6Ijk2MSIsIkZvbnRTaXplIjoxMCwiRm9udE5hbWUiOiJDYWxpYnJpIiwiSXNCb2xkIjpmYWxzZSwiSXNJdGFsaWMiOmZhbHNlLCJJc1VuZGVybGluZWQiOmZhbHNlLCJQYXJlbnRTdHlsZSI6bnVsbH0sIkF1dG9TaXplIjowLCJGb3JlZ3JvdW5kIjp7IiRyZWYiOiI5MiJ9LCJNYXhXaWR0aCI6MjAwLjAsIk1heEhlaWdodCI6IkluZmluaXR5IiwiU21hcnRGb3JlZ3JvdW5kSXNBY3RpdmUiOmZhbHNlLCJIb3Jpem9udGFsQWxpZ25tZW50IjowLCJWZXJ0aWNhbEFsaWdubWVudCI6MCwiU21hcnRGb3JlZ3JvdW5kIjpudWxsLCJCYWNrZ3JvdW5kRmlsbFR5cGUiOjAsIk1hcmdpbiI6eyIkcmVmIjoiOTQifSwiUGFkZGluZyI6eyIkcmVmIjoiOTUifSwiQmFja2dyb3VuZCI6eyIkcmVmIjoiOTYifSwiSXNWaXNpYmxlIjp0cnVlLCJXaWR0aCI6MC4wLCJIZWlnaHQiOjAuMCwiQm9yZGVyU3R5bGUiOnsiJGlkIjoiOTYyIiwiTGluZUNvbG9yIjpudWxsLCJMaW5lV2VpZ2h0IjowLjAsIkxpbmVUeXBlIjowLCJQYXJlbnRTdHlsZSI6bnVsbH0sIlBhcmVudFN0eWxlIjpudWxsfSwiSG9yaXpvbnRhbENvbm5lY3RvclN0eWxlIjp7IiRpZCI6Ijk2MyIsIkxpbmVDb2xvciI6eyIkcmVmIjoiOTgifSwiTGluZVdlaWdodCI6MS4wLCJMaW5lVHlwZSI6MCwiUGFyZW50U3R5bGUiOm51bGx9LCJWZXJ0aWNhbENvbm5lY3RvclN0eWxlIjp7IiRpZCI6Ijk2NCIsIkxpbmVDb2xvciI6eyIkcmVmIjoiMTAxIn0sIkxpbmVXZWlnaHQiOjAuMCwiTGluZVR5cGUiOjAsIlBhcmVudFN0eWxlIjpudWxsfSwiTWFyZ2luIjpudWxsLCJTdGFydERhdGVQb3NpdGlvbiI6NiwiRW5kRGF0ZVBvc2l0aW9uIjo2LCJEYXRlSXNWaXNpYmxlIjpmYWxzZSwiVGl0bGVQb3NpdGlvbiI6MywiRHVyYXRpb25Qb3NpdGlvbiI6NiwiUGVyY2VudGFnZUNvbXBsZXRlZFBvc2l0aW9uIjo2LCJTcGFjaW5nIjozLCJJc0JlbG93VGltZWJhbmQiOnRydWUsIlBlcmNlbnRhZ2VDb21wbGV0ZVNoYXBlT3BhY2l0eSI6MzUsIlNoYXBlU3R5bGUiOnsiJGlkIjoiOTY1IiwiTWFyZ2luIjp7IiRyZWYiOiIxMDQifSwiUGFkZGluZyI6eyIkcmVmIjoiMTA1In0sIkJhY2tncm91bmQiOnsiJGlkIjoiOTY2IiwiQ29sb3IiOnsiJGlkIjoiOTY3IiwiQSI6MjU1LCJSIjoxOTIsIkciOjgwLCJCIjo3N319LCJJc1Zpc2libGUiOnRydWUsIldpZHRoIjowLjAsIkhlaWdodCI6MTAuMCwiQm9yZGVyU3R5bGUiOnsiJGlkIjoiOTY4IiwiTGluZUNvbG9yIjp7IiRyZWYiOiIxMDkifSwiTGluZVdlaWdodCI6MC4wLCJMaW5lVHlwZSI6MCwiUGFyZW50U3R5bGUiOm51bGx9LCJQYXJlbnRTdHlsZSI6bnVsbH0sIlRpdGxlU3R5bGUiOnsiJGlkIjoiOTY5IiwiRm9udFNldHRpbmdzIjp7IiRpZCI6Ijk3MCIsIkZvbnRTaXplIjoxMSwiRm9udE5hbWUiOiJDYWxpYnJpIiwiSXNCb2xkIjp0cnVlLCJJc0l0YWxpYyI6ZmFsc2UsIklzVW5kZXJsaW5lZCI6ZmFsc2UsIlBhcmVudFN0eWxlIjpudWxsfSwiQXV0b1NpemUiOjAsIkZvcmVncm91bmQiOnsiJGlkIjoiOTcxIiwiQ29sb3IiOnsiJGlkIjoiOTcyIiwiQSI6MjU1LCJSIjoxMTUsIkciOjExNSwiQiI6MTE1fX0sIk1heFdpZHRoIjo3MjAuMCwiTWF4SGVpZ2h0IjoiSW5maW5pdHkiLCJTbWFydEZvcmVncm91bmRJc0FjdGl2ZSI6ZmFsc2UsIkhvcml6b250YWxBbGlnbm1lbnQiOjIsIlZlcnRpY2FsQWxpZ25tZW50IjowLCJTbWFydEZvcmVncm91bmQiOm51bGwsIkJhY2tncm91bmRGaWxsVHlwZSI6MCwiTWFyZ2luIjp7IiRyZWYiOiIxMTUifSwiUGFkZGluZyI6eyIkcmVmIjoiMTE2In0sIkJhY2tncm91bmQiOnsiJHJlZiI6IjExNyJ9LCJJc1Zpc2libGUiOnRydWUsIldpZHRoIjowLjAsIkhlaWdodCI6MC4wLCJCb3JkZXJTdHlsZSI6eyIkaWQiOiI5NzMiLCJMaW5lQ29sb3IiOm51bGwsIkxpbmVXZWlnaHQiOjAuMCwiTGluZVR5cGUiOjAsIlBhcmVudFN0eWxlIjpudWxsfSwiUGFyZW50U3R5bGUiOm51bGx9LCJEYXRlU3R5bGUiOnsiJGlkIjoiOTc0IiwiRm9udFNldHRpbmdzIjp7IiRpZCI6Ijk3NSIsIkZvbnRTaXplIjoxMCwiRm9udE5hbWUiOiJDYWxpYnJpIiwiSXNCb2xkIjpmYWxzZSwiSXNJdGFsaWMiOmZhbHNlLCJJc1VuZGVybGluZWQiOmZhbHNlLCJQYXJlbnRTdHlsZSI6bnVsbH0sIkF1dG9TaXplIjowLCJGb3JlZ3JvdW5kIjp7IiRpZCI6Ijk3NiIsIkNvbG9yIjp7IiRpZCI6Ijk3Ny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EyMiJ9LCJQYWRkaW5nIjp7IiRyZWYiOiIxMjMifSwiQmFja2dyb3VuZCI6eyIkcmVmIjoiMTI0In0sIklzVmlzaWJsZSI6dHJ1ZSwiV2lkdGgiOjAuMCwiSGVpZ2h0IjowLjAsIkJvcmRlclN0eWxlIjp7IiRpZCI6Ijk3OCIsIkxpbmVDb2xvciI6bnVsbCwiTGluZVdlaWdodCI6MC4wLCJMaW5lVHlwZSI6MCwiUGFyZW50U3R5bGUiOm51bGx9LCJQYXJlbnRTdHlsZSI6bnVsbH0sIkRhdGVGb3JtYXQiOnsiJHJlZiI6IjEyNSJ9LCJJc1Zpc2libGUiOnRydWUsIlBhcmVudFN0eWxlIjpudWxsfSwiSW5kZXgiOjI3LCJTbWFydER1cmF0aW9uQWN0aXZhdGVkIjpmYWxzZSwiRGF0ZUZvcm1hdCI6eyIkcmVmIjoiMTI1In0sIklkIjoiNDYyMjM5ZDAtN2Q0OS00NWMxLWE5MGItMDM5YTNkMTg1ZTNkIiwiSW1wb3J0SWQiOm51bGwsIlRpdGxlIjoiUFNTMSBSZS1WYWxpZGF0aW9uIiwiTm90ZSI6bnVsbCwiSHlwZXJsaW5rIjp7IiRpZCI6Ijk3OSIsIkFkZHJlc3MiOiIiLCJTdWJBZGRyZXNzIjoiIn0sIklzQ2hhbmdlZCI6ZmFsc2UsIklzTmV3IjpmYWxzZX0sIkluZGV4IjowfSx7IiRpZCI6Ijk4MCIsIl9hdHRhY2hlZE1pbGVzdG9uZXMiOltdLCJUYXNrRGVmaW5pdGlvbiI6eyIkaWQiOiI5ODEiLCJHcm91cE5hbWUiOm51bGwsIlN0YXJ0RGF0ZSI6IjIwMjAtMTAtMDVUMDA6MDA6MDBaIiwiRW5kRGF0ZSI6IjIwMjAtMTEtMTNUMjM6NTk6MDBaIiwiUGVyY2VudGFnZUNvbXBsZXRlIjpudWxsLCJTdHlsZSI6eyIkaWQiOiI5ODIiLCJTaGFwZSI6MSwiU2hhcGVUaGlja25lc3MiOjAsIkR1cmF0aW9uRm9ybWF0Ijo1LCJJbmNsdWRlTm9uV29ya2luZ0RheXNJbkR1cmF0aW9uIjpmYWxzZSwiUGVyY2VudGFnZUNvbXBsZXRlU3R5bGUiOnsiJGlkIjoiOTgzIiwiRm9udFNldHRpbmdzIjp7IiRpZCI6Ijk4NCIsIkZvbnRTaXplIjoxMCwiRm9udE5hbWUiOiJDYWxpYnJpIiwiSXNCb2xkIjpmYWxzZSwiSXNJdGFsaWMiOmZhbHNlLCJJc1VuZGVybGluZWQiOmZhbHNlLCJQYXJlbnRTdHlsZSI6bnVsbH0sIkF1dG9TaXplIjowLCJGb3JlZ3JvdW5kIjp7IiRyZWYiOiI4NSJ9LCJNYXhXaWR0aCI6MjAwLjAsIk1heEhlaWdodCI6IkluZmluaXR5IiwiU21hcnRGb3JlZ3JvdW5kSXNBY3RpdmUiOmZhbHNlLCJIb3Jpem9udGFsQWxpZ25tZW50IjowLCJWZXJ0aWNhbEFsaWdubWVudCI6MCwiU21hcnRGb3JlZ3JvdW5kIjpudWxsLCJCYWNrZ3JvdW5kRmlsbFR5cGUiOjAsIk1hcmdpbiI6eyIkcmVmIjoiODcifSwiUGFkZGluZyI6eyIkcmVmIjoiODgifSwiQmFja2dyb3VuZCI6eyIkcmVmIjoiODkifSwiSXNWaXNpYmxlIjp0cnVlLCJXaWR0aCI6MC4wLCJIZWlnaHQiOjAuMCwiQm9yZGVyU3R5bGUiOnsiJGlkIjoiOTg1IiwiTGluZUNvbG9yIjpudWxsLCJMaW5lV2VpZ2h0IjowLjAsIkxpbmVUeXBlIjowLCJQYXJlbnRTdHlsZSI6bnVsbH0sIlBhcmVudFN0eWxlIjpudWxsfSwiRHVyYXRpb25TdHlsZSI6eyIkaWQiOiI5ODYiLCJGb250U2V0dGluZ3MiOnsiJGlkIjoiOTg3IiwiRm9udFNpemUiOjEwLCJGb250TmFtZSI6IkNhbGlicmkiLCJJc0JvbGQiOmZhbHNlLCJJc0l0YWxpYyI6ZmFsc2UsIklzVW5kZXJsaW5lZCI6ZmFsc2UsIlBhcmVudFN0eWxlIjpudWxsfSwiQXV0b1NpemUiOjAsIkZvcmVncm91bmQiOnsiJHJlZiI6IjkyIn0sIk1heFdpZHRoIjoyMDAuMCwiTWF4SGVpZ2h0IjoiSW5maW5pdHkiLCJTbWFydEZvcmVncm91bmRJc0FjdGl2ZSI6ZmFsc2UsIkhvcml6b250YWxBbGlnbm1lbnQiOjAsIlZlcnRpY2FsQWxpZ25tZW50IjowLCJTbWFydEZvcmVncm91bmQiOm51bGwsIkJhY2tncm91bmRGaWxsVHlwZSI6MCwiTWFyZ2luIjp7IiRyZWYiOiI5NCJ9LCJQYWRkaW5nIjp7IiRyZWYiOiI5NSJ9LCJCYWNrZ3JvdW5kIjp7IiRyZWYiOiI5NiJ9LCJJc1Zpc2libGUiOnRydWUsIldpZHRoIjowLjAsIkhlaWdodCI6MC4wLCJCb3JkZXJTdHlsZSI6eyIkaWQiOiI5ODgiLCJMaW5lQ29sb3IiOm51bGwsIkxpbmVXZWlnaHQiOjAuMCwiTGluZVR5cGUiOjAsIlBhcmVudFN0eWxlIjpudWxsfSwiUGFyZW50U3R5bGUiOm51bGx9LCJIb3Jpem9udGFsQ29ubmVjdG9yU3R5bGUiOnsiJGlkIjoiOTg5IiwiTGluZUNvbG9yIjp7IiRyZWYiOiI5OCJ9LCJMaW5lV2VpZ2h0IjoxLjAsIkxpbmVUeXBlIjowLCJQYXJlbnRTdHlsZSI6bnVsbH0sIlZlcnRpY2FsQ29ubmVjdG9yU3R5bGUiOnsiJGlkIjoiOTkwIiwiTGluZUNvbG9yIjp7IiRyZWYiOiIxMDEifSwiTGluZVdlaWdodCI6MC4wLCJMaW5lVHlwZSI6MCwiUGFyZW50U3R5bGUiOm51bGx9LCJNYXJnaW4iOm51bGwsIlN0YXJ0RGF0ZVBvc2l0aW9uIjo2LCJFbmREYXRlUG9zaXRpb24iOjYsIkRhdGVJc1Zpc2libGUiOmZhbHNlLCJUaXRsZVBvc2l0aW9uIjozLCJEdXJhdGlvblBvc2l0aW9uIjo2LCJQZXJjZW50YWdlQ29tcGxldGVkUG9zaXRpb24iOjYsIlNwYWNpbmciOjMsIklzQmVsb3dUaW1lYmFuZCI6dHJ1ZSwiUGVyY2VudGFnZUNvbXBsZXRlU2hhcGVPcGFjaXR5IjozNSwiU2hhcGVTdHlsZSI6eyIkaWQiOiI5OTEiLCJNYXJnaW4iOnsiJHJlZiI6IjEwNCJ9LCJQYWRkaW5nIjp7IiRyZWYiOiIxMDUifSwiQmFja2dyb3VuZCI6eyIkaWQiOiI5OTIiLCJDb2xvciI6eyIkaWQiOiI5OTMiLCJBIjoyNTUsIlIiOjE5MiwiRyI6ODAsIkIiOjc3fX0sIklzVmlzaWJsZSI6dHJ1ZSwiV2lkdGgiOjAuMCwiSGVpZ2h0IjoxMC4wLCJCb3JkZXJTdHlsZSI6eyIkaWQiOiI5OTQiLCJMaW5lQ29sb3IiOnsiJHJlZiI6IjEwOSJ9LCJMaW5lV2VpZ2h0IjowLjAsIkxpbmVUeXBlIjowLCJQYXJlbnRTdHlsZSI6bnVsbH0sIlBhcmVudFN0eWxlIjpudWxsfSwiVGl0bGVTdHlsZSI6eyIkaWQiOiI5OTUiLCJGb250U2V0dGluZ3MiOnsiJGlkIjoiOTk2IiwiRm9udFNpemUiOjExLCJGb250TmFtZSI6IkNhbGlicmkiLCJJc0JvbGQiOnRydWUsIklzSXRhbGljIjpmYWxzZSwiSXNVbmRlcmxpbmVkIjpmYWxzZSwiUGFyZW50U3R5bGUiOm51bGx9LCJBdXRvU2l6ZSI6MCwiRm9yZWdyb3VuZCI6eyIkaWQiOiI5OTciLCJDb2xvciI6eyIkaWQiOiI5OTgiLCJBIjoyNTUsIlIiOjExNSwiRyI6MTE1LCJCIjoxMTV9fSwiTWF4V2lkdGgiOjcyMC4wLCJNYXhIZWlnaHQiOiJJbmZpbml0eSIsIlNtYXJ0Rm9yZWdyb3VuZElzQWN0aXZlIjpmYWxzZSwiSG9yaXpvbnRhbEFsaWdubWVudCI6MiwiVmVydGljYWxBbGlnbm1lbnQiOjAsIlNtYXJ0Rm9yZWdyb3VuZCI6bnVsbCwiQmFja2dyb3VuZEZpbGxUeXBlIjowLCJNYXJnaW4iOnsiJHJlZiI6IjExNSJ9LCJQYWRkaW5nIjp7IiRyZWYiOiIxMTYifSwiQmFja2dyb3VuZCI6eyIkcmVmIjoiMTE3In0sIklzVmlzaWJsZSI6dHJ1ZSwiV2lkdGgiOjAuMCwiSGVpZ2h0IjowLjAsIkJvcmRlclN0eWxlIjp7IiRpZCI6Ijk5OSIsIkxpbmVDb2xvciI6bnVsbCwiTGluZVdlaWdodCI6MC4wLCJMaW5lVHlwZSI6MCwiUGFyZW50U3R5bGUiOm51bGx9LCJQYXJlbnRTdHlsZSI6bnVsbH0sIkRhdGVTdHlsZSI6eyIkaWQiOiIxMDAwIiwiRm9udFNldHRpbmdzIjp7IiRpZCI6IjEwMDEiLCJGb250U2l6ZSI6MTAsIkZvbnROYW1lIjoiQ2FsaWJyaSIsIklzQm9sZCI6ZmFsc2UsIklzSXRhbGljIjpmYWxzZSwiSXNVbmRlcmxpbmVkIjpmYWxzZSwiUGFyZW50U3R5bGUiOm51bGx9LCJBdXRvU2l6ZSI6MCwiRm9yZWdyb3VuZCI6eyIkaWQiOiIxMDAyIiwiQ29sb3IiOnsiJGlkIjoiMTAwMy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EyMiJ9LCJQYWRkaW5nIjp7IiRyZWYiOiIxMjMifSwiQmFja2dyb3VuZCI6eyIkcmVmIjoiMTI0In0sIklzVmlzaWJsZSI6dHJ1ZSwiV2lkdGgiOjAuMCwiSGVpZ2h0IjowLjAsIkJvcmRlclN0eWxlIjp7IiRpZCI6IjEwMDQiLCJMaW5lQ29sb3IiOm51bGwsIkxpbmVXZWlnaHQiOjAuMCwiTGluZVR5cGUiOjAsIlBhcmVudFN0eWxlIjpudWxsfSwiUGFyZW50U3R5bGUiOm51bGx9LCJEYXRlRm9ybWF0Ijp7IiRyZWYiOiIxMjUifSwiSXNWaXNpYmxlIjp0cnVlLCJQYXJlbnRTdHlsZSI6bnVsbH0sIkluZGV4IjoyOCwiU21hcnREdXJhdGlvbkFjdGl2YXRlZCI6ZmFsc2UsIkRhdGVGb3JtYXQiOnsiJHJlZiI6IjEyNSJ9LCJJZCI6ImUxMGQ4OGY2LTU5MWMtNDg5OS04N2RiLWM3MTMwZGU3ZDg1MSIsIkltcG9ydElkIjpudWxsLCJUaXRsZSI6IkRUTDEgYW5kIE1FQlQgQnVuY2hlcnMgUkYgQ29uZGl0aW9uaW5nIiwiTm90ZSI6bnVsbCwiSHlwZXJsaW5rIjp7IiRpZCI6IjEwMDUiLCJBZGRyZXNzIjoiIiwiU3ViQWRkcmVzcyI6IiJ9LCJJc0NoYW5nZWQiOmZhbHNlLCJJc05ldyI6ZmFsc2V9LCJJbmRleCI6MH0seyIkaWQiOiIxMDA2IiwiX2F0dGFjaGVkTWlsZXN0b25lcyI6W10sIlRhc2tEZWZpbml0aW9uIjp7IiRpZCI6IjEwMDciLCJHcm91cE5hbWUiOm51bGwsIlN0YXJ0RGF0ZSI6IjIwMjAtMTEtMTZUMDA6MDA6MDBaIiwiRW5kRGF0ZSI6IjIwMjAtMTItMjVUMjM6NTk6MDBaIiwiUGVyY2VudGFnZUNvbXBsZXRlIjpudWxsLCJTdHlsZSI6eyIkaWQiOiIxMDA4IiwiU2hhcGUiOjEsIlNoYXBlVGhpY2tuZXNzIjowLCJEdXJhdGlvbkZvcm1hdCI6NSwiSW5jbHVkZU5vbldvcmtpbmdEYXlzSW5EdXJhdGlvbiI6ZmFsc2UsIlBlcmNlbnRhZ2VDb21wbGV0ZVN0eWxlIjp7IiRpZCI6IjEwMDkiLCJGb250U2V0dGluZ3MiOnsiJGlkIjoiMTAxMCIsIkZvbnRTaXplIjoxMCwiRm9udE5hbWUiOiJDYWxpYnJpIiwiSXNCb2xkIjpmYWxzZSwiSXNJdGFsaWMiOmZhbHNlLCJJc1VuZGVybGluZWQiOmZhbHNlLCJQYXJlbnRTdHlsZSI6bnVsbH0sIkF1dG9TaXplIjowLCJGb3JlZ3JvdW5kIjp7IiRyZWYiOiI4NSJ9LCJNYXhXaWR0aCI6MjAwLjAsIk1heEhlaWdodCI6IkluZmluaXR5IiwiU21hcnRGb3JlZ3JvdW5kSXNBY3RpdmUiOmZhbHNlLCJIb3Jpem9udGFsQWxpZ25tZW50IjowLCJWZXJ0aWNhbEFsaWdubWVudCI6MCwiU21hcnRGb3JlZ3JvdW5kIjpudWxsLCJCYWNrZ3JvdW5kRmlsbFR5cGUiOjAsIk1hcmdpbiI6eyIkcmVmIjoiODcifSwiUGFkZGluZyI6eyIkcmVmIjoiODgifSwiQmFja2dyb3VuZCI6eyIkcmVmIjoiODkifSwiSXNWaXNpYmxlIjp0cnVlLCJXaWR0aCI6MC4wLCJIZWlnaHQiOjAuMCwiQm9yZGVyU3R5bGUiOnsiJGlkIjoiMTAxMSIsIkxpbmVDb2xvciI6bnVsbCwiTGluZVdlaWdodCI6MC4wLCJMaW5lVHlwZSI6MCwiUGFyZW50U3R5bGUiOm51bGx9LCJQYXJlbnRTdHlsZSI6bnVsbH0sIkR1cmF0aW9uU3R5bGUiOnsiJGlkIjoiMTAxMiIsIkZvbnRTZXR0aW5ncyI6eyIkaWQiOiIxMDEzIiwiRm9udFNpemUiOjEwLCJGb250TmFtZSI6IkNhbGlicmkiLCJJc0JvbGQiOmZhbHNlLCJJc0l0YWxpYyI6ZmFsc2UsIklzVW5kZXJsaW5lZCI6ZmFsc2UsIlBhcmVudFN0eWxlIjpudWxsfSwiQXV0b1NpemUiOjAsIkZvcmVncm91bmQiOnsiJHJlZiI6IjkyIn0sIk1heFdpZHRoIjoyMDAuMCwiTWF4SGVpZ2h0IjoiSW5maW5pdHkiLCJTbWFydEZvcmVncm91bmRJc0FjdGl2ZSI6ZmFsc2UsIkhvcml6b250YWxBbGlnbm1lbnQiOjAsIlZlcnRpY2FsQWxpZ25tZW50IjowLCJTbWFydEZvcmVncm91bmQiOm51bGwsIkJhY2tncm91bmRGaWxsVHlwZSI6MCwiTWFyZ2luIjp7IiRyZWYiOiI5NCJ9LCJQYWRkaW5nIjp7IiRyZWYiOiI5NSJ9LCJCYWNrZ3JvdW5kIjp7IiRyZWYiOiI5NiJ9LCJJc1Zpc2libGUiOnRydWUsIldpZHRoIjowLjAsIkhlaWdodCI6MC4wLCJCb3JkZXJTdHlsZSI6eyIkaWQiOiIxMDE0IiwiTGluZUNvbG9yIjpudWxsLCJMaW5lV2VpZ2h0IjowLjAsIkxpbmVUeXBlIjowLCJQYXJlbnRTdHlsZSI6bnVsbH0sIlBhcmVudFN0eWxlIjpudWxsfSwiSG9yaXpvbnRhbENvbm5lY3RvclN0eWxlIjp7IiRpZCI6IjEwMTUiLCJMaW5lQ29sb3IiOnsiJHJlZiI6Ijk4In0sIkxpbmVXZWlnaHQiOjEuMCwiTGluZVR5cGUiOjAsIlBhcmVudFN0eWxlIjpudWxsfSwiVmVydGljYWxDb25uZWN0b3JTdHlsZSI6eyIkaWQiOiIxMDE2IiwiTGluZUNvbG9yIjp7IiRyZWYiOiIxMDEifSwiTGluZVdlaWdodCI6MC4wLCJMaW5lVHlwZSI6MCwiUGFyZW50U3R5bGUiOm51bGx9LCJNYXJnaW4iOm51bGwsIlN0YXJ0RGF0ZVBvc2l0aW9uIjo2LCJFbmREYXRlUG9zaXRpb24iOjYsIkRhdGVJc1Zpc2libGUiOmZhbHNlLCJUaXRsZVBvc2l0aW9uIjozLCJEdXJhdGlvblBvc2l0aW9uIjo2LCJQZXJjZW50YWdlQ29tcGxldGVkUG9zaXRpb24iOjYsIlNwYWNpbmciOjMsIklzQmVsb3dUaW1lYmFuZCI6dHJ1ZSwiUGVyY2VudGFnZUNvbXBsZXRlU2hhcGVPcGFjaXR5IjozNSwiU2hhcGVTdHlsZSI6eyIkaWQiOiIxMDE3IiwiTWFyZ2luIjp7IiRyZWYiOiIxMDQifSwiUGFkZGluZyI6eyIkcmVmIjoiMTA1In0sIkJhY2tncm91bmQiOnsiJGlkIjoiMTAxOCIsIkNvbG9yIjp7IiRpZCI6IjEwMTkiLCJBIjoyNTUsIlIiOjE5MiwiRyI6ODAsIkIiOjc3fX0sIklzVmlzaWJsZSI6dHJ1ZSwiV2lkdGgiOjAuMCwiSGVpZ2h0IjoxMC4wLCJCb3JkZXJTdHlsZSI6eyIkaWQiOiIxMDIwIiwiTGluZUNvbG9yIjp7IiRyZWYiOiIxMDkifSwiTGluZVdlaWdodCI6MC4wLCJMaW5lVHlwZSI6MCwiUGFyZW50U3R5bGUiOm51bGx9LCJQYXJlbnRTdHlsZSI6bnVsbH0sIlRpdGxlU3R5bGUiOnsiJGlkIjoiMTAyMSIsIkZvbnRTZXR0aW5ncyI6eyIkaWQiOiIxMDIyIiwiRm9udFNpemUiOjExLCJGb250TmFtZSI6IkNhbGlicmkiLCJJc0JvbGQiOnRydWUsIklzSXRhbGljIjpmYWxzZSwiSXNVbmRlcmxpbmVkIjpmYWxzZSwiUGFyZW50U3R5bGUiOm51bGx9LCJBdXRvU2l6ZSI6MCwiRm9yZWdyb3VuZCI6eyIkaWQiOiIxMDIzIiwiQ29sb3IiOnsiJGlkIjoiMTAyNCIsIkEiOjI1NSwiUiI6MTE1LCJHIjoxMTUsIkIiOjExNX19LCJNYXhXaWR0aCI6NzIwLjAsIk1heEhlaWdodCI6IkluZmluaXR5IiwiU21hcnRGb3JlZ3JvdW5kSXNBY3RpdmUiOmZhbHNlLCJIb3Jpem9udGFsQWxpZ25tZW50IjoyLCJWZXJ0aWNhbEFsaWdubWVudCI6MCwiU21hcnRGb3JlZ3JvdW5kIjpudWxsLCJCYWNrZ3JvdW5kRmlsbFR5cGUiOjAsIk1hcmdpbiI6eyIkcmVmIjoiMTE1In0sIlBhZGRpbmciOnsiJHJlZiI6IjExNiJ9LCJCYWNrZ3JvdW5kIjp7IiRyZWYiOiIxMTcifSwiSXNWaXNpYmxlIjp0cnVlLCJXaWR0aCI6MC4wLCJIZWlnaHQiOjAuMCwiQm9yZGVyU3R5bGUiOnsiJGlkIjoiMTAyNSIsIkxpbmVDb2xvciI6bnVsbCwiTGluZVdlaWdodCI6MC4wLCJMaW5lVHlwZSI6MCwiUGFyZW50U3R5bGUiOm51bGx9LCJQYXJlbnRTdHlsZSI6bnVsbH0sIkRhdGVTdHlsZSI6eyIkaWQiOiIxMDI2IiwiRm9udFNldHRpbmdzIjp7IiRpZCI6IjEwMjciLCJGb250U2l6ZSI6MTAsIkZvbnROYW1lIjoiQ2FsaWJyaSIsIklzQm9sZCI6ZmFsc2UsIklzSXRhbGljIjpmYWxzZSwiSXNVbmRlcmxpbmVkIjpmYWxzZSwiUGFyZW50U3R5bGUiOm51bGx9LCJBdXRvU2l6ZSI6MCwiRm9yZWdyb3VuZCI6eyIkaWQiOiIxMDI4IiwiQ29sb3IiOnsiJGlkIjoiMTAyO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EyMiJ9LCJQYWRkaW5nIjp7IiRyZWYiOiIxMjMifSwiQmFja2dyb3VuZCI6eyIkcmVmIjoiMTI0In0sIklzVmlzaWJsZSI6dHJ1ZSwiV2lkdGgiOjAuMCwiSGVpZ2h0IjowLjAsIkJvcmRlclN0eWxlIjp7IiRpZCI6IjEwMzAiLCJMaW5lQ29sb3IiOm51bGwsIkxpbmVXZWlnaHQiOjAuMCwiTGluZVR5cGUiOjAsIlBhcmVudFN0eWxlIjpudWxsfSwiUGFyZW50U3R5bGUiOm51bGx9LCJEYXRlRm9ybWF0Ijp7IiRyZWYiOiIxMjUifSwiSXNWaXNpYmxlIjp0cnVlLCJQYXJlbnRTdHlsZSI6bnVsbH0sIkluZGV4IjoyOSwiU21hcnREdXJhdGlvbkFjdGl2YXRlZCI6ZmFsc2UsIkRhdGVGb3JtYXQiOnsiJHJlZiI6IjEyNSJ9LCJJZCI6IjlmNjlkOWY4LWM0OTItNDkzOC1hNjcwLWEwYTNmZmM3N2RlNCIsIkltcG9ydElkIjpudWxsLCJUaXRsZSI6IkJlYW0gQ29tbWlzc2lvbmluZyAoSVNyYyB0byBEVEwxIEZDKSIsIk5vdGUiOm51bGwsIkh5cGVybGluayI6eyIkaWQiOiIxMDMxIiwiQWRkcmVzcyI6IiIsIlN1YkFkZHJlc3MiOiIifSwiSXNDaGFuZ2VkIjpmYWxzZSwiSXNOZXciOmZhbHNlfSwiSW5kZXgiOjB9LHsiJGlkIjoiMTAzMiIsIl9hdHRhY2hlZE1pbGVzdG9uZXMiOltdLCJUYXNrRGVmaW5pdGlvbiI6eyIkaWQiOiIxMDMzIiwiR3JvdXBOYW1lIjpudWxsLCJTdGFydERhdGUiOiIyMDIxLTAzLTI5VDAwOjAwOjAwWiIsIkVuZERhdGUiOiIyMDIxLTA0LTE2VDIzOjU5OjAwWiIsIlBlcmNlbnRhZ2VDb21wbGV0ZSI6bnVsbCwiU3R5bGUiOnsiJGlkIjoiMTAzNCIsIlNoYXBlIjoxLCJTaGFwZVRoaWNrbmVzcyI6MCwiRHVyYXRpb25Gb3JtYXQiOjUsIkluY2x1ZGVOb25Xb3JraW5nRGF5c0luRHVyYXRpb24iOmZhbHNlLCJQZXJjZW50YWdlQ29tcGxldGVTdHlsZSI6eyIkaWQiOiIxMDM1IiwiRm9udFNldHRpbmdzIjp7IiRpZCI6IjEwMzY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QmFja2dyb3VuZEZpbGxUeXBlIjowLCJNYXJnaW4iOnsiJHJlZiI6Ijg3In0sIlBhZGRpbmciOnsiJHJlZiI6Ijg4In0sIkJhY2tncm91bmQiOnsiJHJlZiI6Ijg5In0sIklzVmlzaWJsZSI6dHJ1ZSwiV2lkdGgiOjAuMCwiSGVpZ2h0IjowLjAsIkJvcmRlclN0eWxlIjp7IiRpZCI6IjEwMzciLCJMaW5lQ29sb3IiOm51bGwsIkxpbmVXZWlnaHQiOjAuMCwiTGluZVR5cGUiOjAsIlBhcmVudFN0eWxlIjpudWxsfSwiUGFyZW50U3R5bGUiOm51bGx9LCJEdXJhdGlvblN0eWxlIjp7IiRpZCI6IjEwMzgiLCJGb250U2V0dGluZ3MiOnsiJGlkIjoiMTAzOSIsIkZvbnRTaXplIjoxMCwiRm9udE5hbWUiOiJDYWxpYnJpIiwiSXNCb2xkIjpmYWxzZSwiSXNJdGFsaWMiOmZhbHNlLCJJc1VuZGVybGluZWQiOmZhbHNlLCJQYXJlbnRTdHlsZSI6bnVsbH0sIkF1dG9TaXplIjowLCJGb3JlZ3JvdW5kIjp7IiRyZWYiOiI5MiJ9LCJNYXhXaWR0aCI6MjAwLjAsIk1heEhlaWdodCI6IkluZmluaXR5IiwiU21hcnRGb3JlZ3JvdW5kSXNBY3RpdmUiOmZhbHNlLCJIb3Jpem9udGFsQWxpZ25tZW50IjowLCJWZXJ0aWNhbEFsaWdubWVudCI6MCwiU21hcnRGb3JlZ3JvdW5kIjpudWxsLCJCYWNrZ3JvdW5kRmlsbFR5cGUiOjAsIk1hcmdpbiI6eyIkcmVmIjoiOTQifSwiUGFkZGluZyI6eyIkcmVmIjoiOTUifSwiQmFja2dyb3VuZCI6eyIkcmVmIjoiOTYifSwiSXNWaXNpYmxlIjp0cnVlLCJXaWR0aCI6MC4wLCJIZWlnaHQiOjAuMCwiQm9yZGVyU3R5bGUiOnsiJGlkIjoiMTA0MCIsIkxpbmVDb2xvciI6bnVsbCwiTGluZVdlaWdodCI6MC4wLCJMaW5lVHlwZSI6MCwiUGFyZW50U3R5bGUiOm51bGx9LCJQYXJlbnRTdHlsZSI6bnVsbH0sIkhvcml6b250YWxDb25uZWN0b3JTdHlsZSI6eyIkaWQiOiIxMDQxIiwiTGluZUNvbG9yIjp7IiRyZWYiOiI5OCJ9LCJMaW5lV2VpZ2h0IjoxLjAsIkxpbmVUeXBlIjowLCJQYXJlbnRTdHlsZSI6bnVsbH0sIlZlcnRpY2FsQ29ubmVjdG9yU3R5bGUiOnsiJGlkIjoiMTA0MiIsIkxpbmVDb2xvciI6eyIkcmVmIjoiMTAxIn0sIkxpbmVXZWlnaHQiOjAuMCwiTGluZVR5cGUiOjAsIlBhcmVudFN0eWxlIjpudWxsfSwiTWFyZ2luIjpudWxsLCJTdGFydERhdGVQb3NpdGlvbiI6NiwiRW5kRGF0ZVBvc2l0aW9uIjo2LCJEYXRlSXNWaXNpYmxlIjpmYWxzZSwiVGl0bGVQb3NpdGlvbiI6MywiRHVyYXRpb25Qb3NpdGlvbiI6NiwiUGVyY2VudGFnZUNvbXBsZXRlZFBvc2l0aW9uIjo2LCJTcGFjaW5nIjozLCJJc0JlbG93VGltZWJhbmQiOnRydWUsIlBlcmNlbnRhZ2VDb21wbGV0ZVNoYXBlT3BhY2l0eSI6MzUsIlNoYXBlU3R5bGUiOnsiJGlkIjoiMTA0MyIsIk1hcmdpbiI6eyIkcmVmIjoiMTA0In0sIlBhZGRpbmciOnsiJHJlZiI6IjEwNSJ9LCJCYWNrZ3JvdW5kIjp7IiRpZCI6IjEwNDQiLCJDb2xvciI6eyIkaWQiOiIxMDQ1IiwiQSI6MjU1LCJSIjoxOTIsIkciOjgwLCJCIjo3N319LCJJc1Zpc2libGUiOnRydWUsIldpZHRoIjowLjAsIkhlaWdodCI6MTAuMCwiQm9yZGVyU3R5bGUiOnsiJGlkIjoiMTA0NiIsIkxpbmVDb2xvciI6eyIkcmVmIjoiMTA5In0sIkxpbmVXZWlnaHQiOjAuMCwiTGluZVR5cGUiOjAsIlBhcmVudFN0eWxlIjpudWxsfSwiUGFyZW50U3R5bGUiOm51bGx9LCJUaXRsZVN0eWxlIjp7IiRpZCI6IjEwNDciLCJGb250U2V0dGluZ3MiOnsiJGlkIjoiMTA0OCIsIkZvbnRTaXplIjoxMSwiRm9udE5hbWUiOiJDYWxpYnJpIiwiSXNCb2xkIjp0cnVlLCJJc0l0YWxpYyI6ZmFsc2UsIklzVW5kZXJsaW5lZCI6ZmFsc2UsIlBhcmVudFN0eWxlIjpudWxsfSwiQXV0b1NpemUiOjAsIkZvcmVncm91bmQiOnsiJGlkIjoiMTA0OSIsIkNvbG9yIjp7IiRpZCI6IjEwNTAiLCJBIjoyNTUsIlIiOjExNSwiRyI6MTE1LCJCIjoxMTV9fSwiTWF4V2lkdGgiOjcyMC4wLCJNYXhIZWlnaHQiOiJJbmZpbml0eSIsIlNtYXJ0Rm9yZWdyb3VuZElzQWN0aXZlIjpmYWxzZSwiSG9yaXpvbnRhbEFsaWdubWVudCI6MiwiVmVydGljYWxBbGlnbm1lbnQiOjAsIlNtYXJ0Rm9yZWdyb3VuZCI6bnVsbCwiQmFja2dyb3VuZEZpbGxUeXBlIjowLCJNYXJnaW4iOnsiJHJlZiI6IjExNSJ9LCJQYWRkaW5nIjp7IiRyZWYiOiIxMTYifSwiQmFja2dyb3VuZCI6eyIkcmVmIjoiMTE3In0sIklzVmlzaWJsZSI6dHJ1ZSwiV2lkdGgiOjAuMCwiSGVpZ2h0IjowLjAsIkJvcmRlclN0eWxlIjp7IiRpZCI6IjEwNTEiLCJMaW5lQ29sb3IiOm51bGwsIkxpbmVXZWlnaHQiOjAuMCwiTGluZVR5cGUiOjAsIlBhcmVudFN0eWxlIjpudWxsfSwiUGFyZW50U3R5bGUiOm51bGx9LCJEYXRlU3R5bGUiOnsiJGlkIjoiMTA1MiIsIkZvbnRTZXR0aW5ncyI6eyIkaWQiOiIxMDUzIiwiRm9udFNpemUiOjEwLCJGb250TmFtZSI6IkNhbGlicmkiLCJJc0JvbGQiOmZhbHNlLCJJc0l0YWxpYyI6ZmFsc2UsIklzVW5kZXJsaW5lZCI6ZmFsc2UsIlBhcmVudFN0eWxlIjpudWxsfSwiQXV0b1NpemUiOjAsIkZvcmVncm91bmQiOnsiJGlkIjoiMTA1NCIsIkNvbG9yIjp7IiRpZCI6IjEwNTU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yZWYiOiIxMjIifSwiUGFkZGluZyI6eyIkcmVmIjoiMTIzIn0sIkJhY2tncm91bmQiOnsiJHJlZiI6IjEyNCJ9LCJJc1Zpc2libGUiOnRydWUsIldpZHRoIjowLjAsIkhlaWdodCI6MC4wLCJCb3JkZXJTdHlsZSI6eyIkaWQiOiIxMDU2IiwiTGluZUNvbG9yIjpudWxsLCJMaW5lV2VpZ2h0IjowLjAsIkxpbmVUeXBlIjowLCJQYXJlbnRTdHlsZSI6bnVsbH0sIlBhcmVudFN0eWxlIjpudWxsfSwiRGF0ZUZvcm1hdCI6eyIkcmVmIjoiMTI1In0sIklzVmlzaWJsZSI6dHJ1ZSwiUGFyZW50U3R5bGUiOm51bGx9LCJJbmRleCI6MzAsIlNtYXJ0RHVyYXRpb25BY3RpdmF0ZWQiOmZhbHNlLCJEYXRlRm9ybWF0Ijp7IiRyZWYiOiIxMjUifSwiSWQiOiIwOTdjNDcxOC0zNzBiLTQ3ZGUtYThkMi02NGMyOTY2YTFhZmQiLCJJbXBvcnRJZCI6bnVsbCwiVGl0bGUiOiJQU1MxIFJlLVZhbGlkYXRpb24iLCJOb3RlIjpudWxsLCJIeXBlcmxpbmsiOnsiJGlkIjoiMTA1NyIsIkFkZHJlc3MiOiIiLCJTdWJBZGRyZXNzIjoiIn0sIklzQ2hhbmdlZCI6ZmFsc2UsIklzTmV3IjpmYWxzZX0sIkluZGV4IjowfSx7IiRpZCI6IjEwNTgiLCJfYXR0YWNoZWRNaWxlc3RvbmVzIjpbXSwiVGFza0RlZmluaXRpb24iOnsiJGlkIjoiMTA1OSIsIkdyb3VwTmFtZSI6bnVsbCwiU3RhcnREYXRlIjoiMjAyMS0wNC0xOVQwMDowMDowMFoiLCJFbmREYXRlIjoiMjAyMS0wNi0yNVQyMzo1OTowMFoiLCJQZXJjZW50YWdlQ29tcGxldGUiOm51bGwsIlN0eWxlIjp7IiRpZCI6IjEwNjAiLCJTaGFwZSI6MSwiU2hhcGVUaGlja25lc3MiOjAsIkR1cmF0aW9uRm9ybWF0Ijo1LCJJbmNsdWRlTm9uV29ya2luZ0RheXNJbkR1cmF0aW9uIjpmYWxzZSwiUGVyY2VudGFnZUNvbXBsZXRlU3R5bGUiOnsiJGlkIjoiMTA2MSIsIkZvbnRTZXR0aW5ncyI6eyIkaWQiOiIxMDYyIiwiRm9udFNpemUiOjEwLCJGb250TmFtZSI6IkNhbGlicmkiLCJJc0JvbGQiOmZhbHNlLCJJc0l0YWxpYyI6ZmFsc2UsIklzVW5kZXJsaW5lZCI6ZmFsc2UsIlBhcmVudFN0eWxlIjpudWxsfSwiQXV0b1NpemUiOjAsIkZvcmVncm91bmQiOnsiJHJlZiI6Ijg1In0sIk1heFdpZHRoIjoyMDAuMCwiTWF4SGVpZ2h0IjoiSW5maW5pdHkiLCJTbWFydEZvcmVncm91bmRJc0FjdGl2ZSI6ZmFsc2UsIkhvcml6b250YWxBbGlnbm1lbnQiOjAsIlZlcnRpY2FsQWxpZ25tZW50IjowLCJTbWFydEZvcmVncm91bmQiOm51bGwsIkJhY2tncm91bmRGaWxsVHlwZSI6MCwiTWFyZ2luIjp7IiRyZWYiOiI4NyJ9LCJQYWRkaW5nIjp7IiRyZWYiOiI4OCJ9LCJCYWNrZ3JvdW5kIjp7IiRyZWYiOiI4OSJ9LCJJc1Zpc2libGUiOnRydWUsIldpZHRoIjowLjAsIkhlaWdodCI6MC4wLCJCb3JkZXJTdHlsZSI6eyIkaWQiOiIxMDYzIiwiTGluZUNvbG9yIjpudWxsLCJMaW5lV2VpZ2h0IjowLjAsIkxpbmVUeXBlIjowLCJQYXJlbnRTdHlsZSI6bnVsbH0sIlBhcmVudFN0eWxlIjpudWxsfSwiRHVyYXRpb25TdHlsZSI6eyIkaWQiOiIxMDY0IiwiRm9udFNldHRpbmdzIjp7IiRpZCI6IjEwNjUiLCJGb250U2l6ZSI6MTAsIkZvbnROYW1lIjoiQ2FsaWJyaSIsIklzQm9sZCI6ZmFsc2UsIklzSXRhbGljIjpmYWxzZSwiSXNVbmRlcmxpbmVkIjpmYWxzZSwiUGFyZW50U3R5bGUiOm51bGx9LCJBdXRvU2l6ZSI6MCwiRm9yZWdyb3VuZCI6eyIkcmVmIjoiOTIifSwiTWF4V2lkdGgiOjIwMC4wLCJNYXhIZWlnaHQiOiJJbmZpbml0eSIsIlNtYXJ0Rm9yZWdyb3VuZElzQWN0aXZlIjpmYWxzZSwiSG9yaXpvbnRhbEFsaWdubWVudCI6MCwiVmVydGljYWxBbGlnbm1lbnQiOjAsIlNtYXJ0Rm9yZWdyb3VuZCI6bnVsbCwiQmFja2dyb3VuZEZpbGxUeXBlIjowLCJNYXJnaW4iOnsiJHJlZiI6Ijk0In0sIlBhZGRpbmciOnsiJHJlZiI6Ijk1In0sIkJhY2tncm91bmQiOnsiJHJlZiI6Ijk2In0sIklzVmlzaWJsZSI6dHJ1ZSwiV2lkdGgiOjAuMCwiSGVpZ2h0IjowLjAsIkJvcmRlclN0eWxlIjp7IiRpZCI6IjEwNjYiLCJMaW5lQ29sb3IiOm51bGwsIkxpbmVXZWlnaHQiOjAuMCwiTGluZVR5cGUiOjAsIlBhcmVudFN0eWxlIjpudWxsfSwiUGFyZW50U3R5bGUiOm51bGx9LCJIb3Jpem9udGFsQ29ubmVjdG9yU3R5bGUiOnsiJGlkIjoiMTA2NyIsIkxpbmVDb2xvciI6eyIkcmVmIjoiOTgifSwiTGluZVdlaWdodCI6MS4wLCJMaW5lVHlwZSI6MCwiUGFyZW50U3R5bGUiOm51bGx9LCJWZXJ0aWNhbENvbm5lY3RvclN0eWxlIjp7IiRpZCI6IjEwNjgiLCJMaW5lQ29sb3IiOnsiJHJlZiI6IjEwMSJ9LCJMaW5lV2VpZ2h0IjowLjAsIkxpbmVUeXBlIjowLCJQYXJlbnRTdHlsZSI6bnVsbH0sIk1hcmdpbiI6bnVsbCwiU3RhcnREYXRlUG9zaXRpb24iOjYsIkVuZERhdGVQb3NpdGlvbiI6NiwiRGF0ZUlzVmlzaWJsZSI6ZmFsc2UsIlRpdGxlUG9zaXRpb24iOjMsIkR1cmF0aW9uUG9zaXRpb24iOjYsIlBlcmNlbnRhZ2VDb21wbGV0ZWRQb3NpdGlvbiI6NiwiU3BhY2luZyI6MywiSXNCZWxvd1RpbWViYW5kIjp0cnVlLCJQZXJjZW50YWdlQ29tcGxldGVTaGFwZU9wYWNpdHkiOjM1LCJTaGFwZVN0eWxlIjp7IiRpZCI6IjEwNjkiLCJNYXJnaW4iOnsiJHJlZiI6IjEwNCJ9LCJQYWRkaW5nIjp7IiRyZWYiOiIxMDUifSwiQmFja2dyb3VuZCI6eyIkaWQiOiIxMDcwIiwiQ29sb3IiOnsiJGlkIjoiMTA3MSIsIkEiOjI1NSwiUiI6MTkyLCJHIjo4MCwiQiI6Nzd9fSwiSXNWaXNpYmxlIjp0cnVlLCJXaWR0aCI6MC4wLCJIZWlnaHQiOjEwLjAsIkJvcmRlclN0eWxlIjp7IiRpZCI6IjEwNzIiLCJMaW5lQ29sb3IiOnsiJHJlZiI6IjEwOSJ9LCJMaW5lV2VpZ2h0IjowLjAsIkxpbmVUeXBlIjowLCJQYXJlbnRTdHlsZSI6bnVsbH0sIlBhcmVudFN0eWxlIjpudWxsfSwiVGl0bGVTdHlsZSI6eyIkaWQiOiIxMDczIiwiRm9udFNldHRpbmdzIjp7IiRpZCI6IjEwNzQiLCJGb250U2l6ZSI6MTEsIkZvbnROYW1lIjoiQ2FsaWJyaSIsIklzQm9sZCI6dHJ1ZSwiSXNJdGFsaWMiOmZhbHNlLCJJc1VuZGVybGluZWQiOmZhbHNlLCJQYXJlbnRTdHlsZSI6bnVsbH0sIkF1dG9TaXplIjowLCJGb3JlZ3JvdW5kIjp7IiRpZCI6IjEwNzUiLCJDb2xvciI6eyIkaWQiOiIxMDc2IiwiQSI6MjU1LCJSIjoxMTUsIkciOjExNSwiQiI6MTE1fX0sIk1heFdpZHRoIjo3MjAuMCwiTWF4SGVpZ2h0IjoiSW5maW5pdHkiLCJTbWFydEZvcmVncm91bmRJc0FjdGl2ZSI6ZmFsc2UsIkhvcml6b250YWxBbGlnbm1lbnQiOjIsIlZlcnRpY2FsQWxpZ25tZW50IjowLCJTbWFydEZvcmVncm91bmQiOm51bGwsIkJhY2tncm91bmRGaWxsVHlwZSI6MCwiTWFyZ2luIjp7IiRyZWYiOiIxMTUifSwiUGFkZGluZyI6eyIkcmVmIjoiMTE2In0sIkJhY2tncm91bmQiOnsiJHJlZiI6IjExNyJ9LCJJc1Zpc2libGUiOnRydWUsIldpZHRoIjowLjAsIkhlaWdodCI6MC4wLCJCb3JkZXJTdHlsZSI6eyIkaWQiOiIxMDc3IiwiTGluZUNvbG9yIjpudWxsLCJMaW5lV2VpZ2h0IjowLjAsIkxpbmVUeXBlIjowLCJQYXJlbnRTdHlsZSI6bnVsbH0sIlBhcmVudFN0eWxlIjpudWxsfSwiRGF0ZVN0eWxlIjp7IiRpZCI6IjEwNzgiLCJGb250U2V0dGluZ3MiOnsiJGlkIjoiMTA3OSIsIkZvbnRTaXplIjoxMCwiRm9udE5hbWUiOiJDYWxpYnJpIiwiSXNCb2xkIjpmYWxzZSwiSXNJdGFsaWMiOmZhbHNlLCJJc1VuZGVybGluZWQiOmZhbHNlLCJQYXJlbnRTdHlsZSI6bnVsbH0sIkF1dG9TaXplIjowLCJGb3JlZ3JvdW5kIjp7IiRpZCI6IjEwODAiLCJDb2xvciI6eyIkaWQiOiIxMDgx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cmVmIjoiMTIyIn0sIlBhZGRpbmciOnsiJHJlZiI6IjEyMyJ9LCJCYWNrZ3JvdW5kIjp7IiRyZWYiOiIxMjQifSwiSXNWaXNpYmxlIjp0cnVlLCJXaWR0aCI6MC4wLCJIZWlnaHQiOjAuMCwiQm9yZGVyU3R5bGUiOnsiJGlkIjoiMTA4MiIsIkxpbmVDb2xvciI6bnVsbCwiTGluZVdlaWdodCI6MC4wLCJMaW5lVHlwZSI6MCwiUGFyZW50U3R5bGUiOm51bGx9LCJQYXJlbnRTdHlsZSI6bnVsbH0sIkRhdGVGb3JtYXQiOnsiJHJlZiI6IjEyNSJ9LCJJc1Zpc2libGUiOnRydWUsIlBhcmVudFN0eWxlIjpudWxsfSwiSW5kZXgiOjMxLCJTbWFydER1cmF0aW9uQWN0aXZhdGVkIjpmYWxzZSwiRGF0ZUZvcm1hdCI6eyIkcmVmIjoiMTI1In0sIklkIjoiZDdlYTAwZTktNGVkNy00NTA4LWE2MGUtNDY4OWFlN2U0ODliIiwiSW1wb3J0SWQiOm51bGwsIlRpdGxlIjoiRFRMMiAtIERUTDQgUkYgQ29uZGl0aW9uaW5nIiwiTm90ZSI6bnVsbCwiSHlwZXJsaW5rIjp7IiRpZCI6IjEwODMiLCJBZGRyZXNzIjoiIiwiU3ViQWRkcmVzcyI6IiJ9LCJJc0NoYW5nZWQiOmZhbHNlLCJJc05ldyI6ZmFsc2V9LCJJbmRleCI6MH0seyIkaWQiOiIxMDg0IiwiX2F0dGFjaGVkTWlsZXN0b25lcyI6W10sIlRhc2tEZWZpbml0aW9uIjp7IiRpZCI6IjEwODUiLCJHcm91cE5hbWUiOm51bGwsIlN0YXJ0RGF0ZSI6IjIwMjEtMDYtMjhUMDA6MDA6MDBaIiwiRW5kRGF0ZSI6IjIwMjEtMDktMjRUMjM6NTk6MDBaIiwiUGVyY2VudGFnZUNvbXBsZXRlIjpudWxsLCJTdHlsZSI6eyIkaWQiOiIxMDg2IiwiU2hhcGUiOjEsIlNoYXBlVGhpY2tuZXNzIjowLCJEdXJhdGlvbkZvcm1hdCI6NSwiSW5jbHVkZU5vbldvcmtpbmdEYXlzSW5EdXJhdGlvbiI6ZmFsc2UsIlBlcmNlbnRhZ2VDb21wbGV0ZVN0eWxlIjp7IiRpZCI6IjEwODciLCJGb250U2V0dGluZ3MiOnsiJGlkIjoiMTA4OCIsIkZvbnRTaXplIjoxMCwiRm9udE5hbWUiOiJDYWxpYnJpIiwiSXNCb2xkIjpmYWxzZSwiSXNJdGFsaWMiOmZhbHNlLCJJc1VuZGVybGluZWQiOmZhbHNlLCJQYXJlbnRTdHlsZSI6bnVsbH0sIkF1dG9TaXplIjowLCJGb3JlZ3JvdW5kIjp7IiRyZWYiOiI4NSJ9LCJNYXhXaWR0aCI6MjAwLjAsIk1heEhlaWdodCI6IkluZmluaXR5IiwiU21hcnRGb3JlZ3JvdW5kSXNBY3RpdmUiOmZhbHNlLCJIb3Jpem9udGFsQWxpZ25tZW50IjowLCJWZXJ0aWNhbEFsaWdubWVudCI6MCwiU21hcnRGb3JlZ3JvdW5kIjpudWxsLCJCYWNrZ3JvdW5kRmlsbFR5cGUiOjAsIk1hcmdpbiI6eyIkcmVmIjoiODcifSwiUGFkZGluZyI6eyIkcmVmIjoiODgifSwiQmFja2dyb3VuZCI6eyIkcmVmIjoiODkifSwiSXNWaXNpYmxlIjp0cnVlLCJXaWR0aCI6MC4wLCJIZWlnaHQiOjAuMCwiQm9yZGVyU3R5bGUiOnsiJGlkIjoiMTA4OSIsIkxpbmVDb2xvciI6bnVsbCwiTGluZVdlaWdodCI6MC4wLCJMaW5lVHlwZSI6MCwiUGFyZW50U3R5bGUiOm51bGx9LCJQYXJlbnRTdHlsZSI6bnVsbH0sIkR1cmF0aW9uU3R5bGUiOnsiJGlkIjoiMTA5MCIsIkZvbnRTZXR0aW5ncyI6eyIkaWQiOiIxMDkxIiwiRm9udFNpemUiOjEwLCJGb250TmFtZSI6IkNhbGlicmkiLCJJc0JvbGQiOmZhbHNlLCJJc0l0YWxpYyI6ZmFsc2UsIklzVW5kZXJsaW5lZCI6ZmFsc2UsIlBhcmVudFN0eWxlIjpudWxsfSwiQXV0b1NpemUiOjAsIkZvcmVncm91bmQiOnsiJHJlZiI6IjkyIn0sIk1heFdpZHRoIjoyMDAuMCwiTWF4SGVpZ2h0IjoiSW5maW5pdHkiLCJTbWFydEZvcmVncm91bmRJc0FjdGl2ZSI6ZmFsc2UsIkhvcml6b250YWxBbGlnbm1lbnQiOjAsIlZlcnRpY2FsQWxpZ25tZW50IjowLCJTbWFydEZvcmVncm91bmQiOm51bGwsIkJhY2tncm91bmRGaWxsVHlwZSI6MCwiTWFyZ2luIjp7IiRyZWYiOiI5NCJ9LCJQYWRkaW5nIjp7IiRyZWYiOiI5NSJ9LCJCYWNrZ3JvdW5kIjp7IiRyZWYiOiI5NiJ9LCJJc1Zpc2libGUiOnRydWUsIldpZHRoIjowLjAsIkhlaWdodCI6MC4wLCJCb3JkZXJTdHlsZSI6eyIkaWQiOiIxMDkyIiwiTGluZUNvbG9yIjpudWxsLCJMaW5lV2VpZ2h0IjowLjAsIkxpbmVUeXBlIjowLCJQYXJlbnRTdHlsZSI6bnVsbH0sIlBhcmVudFN0eWxlIjpudWxsfSwiSG9yaXpvbnRhbENvbm5lY3RvclN0eWxlIjp7IiRpZCI6IjEwOTMiLCJMaW5lQ29sb3IiOnsiJHJlZiI6Ijk4In0sIkxpbmVXZWlnaHQiOjEuMCwiTGluZVR5cGUiOjAsIlBhcmVudFN0eWxlIjpudWxsfSwiVmVydGljYWxDb25uZWN0b3JTdHlsZSI6eyIkaWQiOiIxMDk0IiwiTGluZUNvbG9yIjp7IiRyZWYiOiIxMDEifSwiTGluZVdlaWdodCI6MC4wLCJMaW5lVHlwZSI6MCwiUGFyZW50U3R5bGUiOm51bGx9LCJNYXJnaW4iOm51bGwsIlN0YXJ0RGF0ZVBvc2l0aW9uIjo2LCJFbmREYXRlUG9zaXRpb24iOjYsIkRhdGVJc1Zpc2libGUiOmZhbHNlLCJUaXRsZVBvc2l0aW9uIjozLCJEdXJhdGlvblBvc2l0aW9uIjo2LCJQZXJjZW50YWdlQ29tcGxldGVkUG9zaXRpb24iOjYsIlNwYWNpbmciOjMsIklzQmVsb3dUaW1lYmFuZCI6dHJ1ZSwiUGVyY2VudGFnZUNvbXBsZXRlU2hhcGVPcGFjaXR5IjozNSwiU2hhcGVTdHlsZSI6eyIkaWQiOiIxMDk1IiwiTWFyZ2luIjp7IiRyZWYiOiIxMDQifSwiUGFkZGluZyI6eyIkcmVmIjoiMTA1In0sIkJhY2tncm91bmQiOnsiJGlkIjoiMTA5NiIsIkNvbG9yIjp7IiRpZCI6IjEwOTciLCJBIjoyNTUsIlIiOjE5MiwiRyI6ODAsIkIiOjc3fX0sIklzVmlzaWJsZSI6dHJ1ZSwiV2lkdGgiOjAuMCwiSGVpZ2h0IjoxMC4wLCJCb3JkZXJTdHlsZSI6eyIkaWQiOiIxMDk4IiwiTGluZUNvbG9yIjp7IiRyZWYiOiIxMDkifSwiTGluZVdlaWdodCI6MC4wLCJMaW5lVHlwZSI6MCwiUGFyZW50U3R5bGUiOm51bGx9LCJQYXJlbnRTdHlsZSI6bnVsbH0sIlRpdGxlU3R5bGUiOnsiJGlkIjoiMTA5OSIsIkZvbnRTZXR0aW5ncyI6eyIkaWQiOiIxMTAwIiwiRm9udFNpemUiOjExLCJGb250TmFtZSI6IkNhbGlicmkiLCJJc0JvbGQiOnRydWUsIklzSXRhbGljIjpmYWxzZSwiSXNVbmRlcmxpbmVkIjpmYWxzZSwiUGFyZW50U3R5bGUiOm51bGx9LCJBdXRvU2l6ZSI6MCwiRm9yZWdyb3VuZCI6eyIkaWQiOiIxMTAxIiwiQ29sb3IiOnsiJGlkIjoiMTEwMiIsIkEiOjI1NSwiUiI6MTE1LCJHIjoxMTUsIkIiOjExNX19LCJNYXhXaWR0aCI6NzIwLjAsIk1heEhlaWdodCI6IkluZmluaXR5IiwiU21hcnRGb3JlZ3JvdW5kSXNBY3RpdmUiOmZhbHNlLCJIb3Jpem9udGFsQWxpZ25tZW50IjoyLCJWZXJ0aWNhbEFsaWdubWVudCI6MCwiU21hcnRGb3JlZ3JvdW5kIjpudWxsLCJCYWNrZ3JvdW5kRmlsbFR5cGUiOjAsIk1hcmdpbiI6eyIkcmVmIjoiMTE1In0sIlBhZGRpbmciOnsiJHJlZiI6IjExNiJ9LCJCYWNrZ3JvdW5kIjp7IiRyZWYiOiIxMTcifSwiSXNWaXNpYmxlIjp0cnVlLCJXaWR0aCI6MC4wLCJIZWlnaHQiOjAuMCwiQm9yZGVyU3R5bGUiOnsiJGlkIjoiMTEwMyIsIkxpbmVDb2xvciI6bnVsbCwiTGluZVdlaWdodCI6MC4wLCJMaW5lVHlwZSI6MCwiUGFyZW50U3R5bGUiOm51bGx9LCJQYXJlbnRTdHlsZSI6bnVsbH0sIkRhdGVTdHlsZSI6eyIkaWQiOiIxMTA0IiwiRm9udFNldHRpbmdzIjp7IiRpZCI6IjExMDUiLCJGb250U2l6ZSI6MTAsIkZvbnROYW1lIjoiQ2FsaWJyaSIsIklzQm9sZCI6ZmFsc2UsIklzSXRhbGljIjpmYWxzZSwiSXNVbmRlcmxpbmVkIjpmYWxzZSwiUGFyZW50U3R5bGUiOm51bGx9LCJBdXRvU2l6ZSI6MCwiRm9yZWdyb3VuZCI6eyIkaWQiOiIxMTA2IiwiQ29sb3IiOnsiJGlkIjoiMTEwNy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EyMiJ9LCJQYWRkaW5nIjp7IiRyZWYiOiIxMjMifSwiQmFja2dyb3VuZCI6eyIkcmVmIjoiMTI0In0sIklzVmlzaWJsZSI6dHJ1ZSwiV2lkdGgiOjAuMCwiSGVpZ2h0IjowLjAsIkJvcmRlclN0eWxlIjp7IiRpZCI6IjExMDgiLCJMaW5lQ29sb3IiOm51bGwsIkxpbmVXZWlnaHQiOjAuMCwiTGluZVR5cGUiOjAsIlBhcmVudFN0eWxlIjpudWxsfSwiUGFyZW50U3R5bGUiOm51bGx9LCJEYXRlRm9ybWF0Ijp7IiRyZWYiOiIxMjUifSwiSXNWaXNpYmxlIjp0cnVlLCJQYXJlbnRTdHlsZSI6bnVsbH0sIkluZGV4IjozMiwiU21hcnREdXJhdGlvbkFjdGl2YXRlZCI6ZmFsc2UsIkRhdGVGb3JtYXQiOnsiJHJlZiI6IjEyNSJ9LCJJZCI6IjRiOTFiOGQyLTc3M2YtNDdhMS05MTg2LTY2ZjFlOGIwNmQ3ZSIsIkltcG9ydElkIjpudWxsLCJUaXRsZSI6IkJlYW0gQ29tbWlzc2lvbmluZyAoSVNyYyB0byBEVEw0KSIsIk5vdGUiOm51bGwsIkh5cGVybGluayI6eyIkaWQiOiIxMTA5IiwiQWRkcmVzcyI6IiIsIlN1YkFkZHJlc3MiOiIifSwiSXNDaGFuZ2VkIjpmYWxzZSwiSXNOZXciOmZhbHNlfSwiSW5kZXgiOjB9XSwiTWlsZXN0b25lcyI6W119XSwiTXNQcm9qZWN0SXRlbXNUcmVlIjp7IiRpZCI6IjExMTAiLCJSb290Ijp7IkltcG9ydElkIjpudWxsLCJJc0ltcG9ydGVkIjpmYWxzZSwiQ2hpbGRyZW4iOltdfX0sIk1ldGFkYXRhIjp7IiRpZCI6IjExMTEiLCJSZWNlbnRDb2xvcnNDb2xsZWN0aW9uIjoiW1wiI0ZGNTI5M0NEXCIsXCIjRkZDRTkyMDBcIixcIiNGRjc0QUQ0OVwiLFwiI0ZGNzM3MzczXCIsXCIjRkY0NDU0NkFcIixcIiNGRkZFQkEwQVwiLFwiI0ZGNzBBRDQ3XCIsXCIjRkZCMjBFMTJcIl0ifSwiU2V0dGluZ3MiOnsiJGlkIjoiMTExMiIsIkltcGFPcHRpb25zIjp7IiRpZCI6IjExMTMiLCJMZWZ0VG9SaWdodCI6ZmFsc2UsIlBheWxvYWRPcHRpb25zIjoyfSwiVXNlQ29tcHJlc3Npb24iOmZhbHNlLCJDb21wcmVzaW9uUGVyY2VudGFnZSI6NTAuMCwiSW5hY3RpdmVJbnRlcnZhbFdpZHRoVGhyZXNob2xkIjozMC4wLCJJbmFjdGl2ZUludGVydmFsV2lkdGgiOjEuMCwiU3BsaXRUYXNrcyI6ZmFsc2UsIlVzZUNsdXN0ZXIiOmZhbHNlLCJFcHNpbG9uIjo1LjAsIk1pblBvaW50c1RvRm9ybUFDbHVzdGVyIjoyLCJHZW5lcmF0ZUludmlzaWJsZVNoYXBlcyI6ZmFsc2UsIlNtYXJ0VGltZWxpbmVUYXNrUGVyY2VudGFnZUZpdCI6ZmFsc2V9LCJJc05ldyI6ZmFsc2UsIkltcG9ydFR5cGUiOjAsIkZpbGVQYXRoIjpudWxsLCJUaW1lQ29uZmlndXJhdGlvbiI6eyIkaWQiOiIxMTE0IiwiVXNlVGltZSI6ZmFsc2UsIldvcmtEYXlTdGFydCI6IjAwOjAwOjAwIiwiV29ya0RheUVuZCI6IjIzOjU5OjAwIn0sIkxhc3RVc2VkVGVtcGxhdGVJZCI6ImYzNzQ2MDYzLTAwNGMtNDQ1ZC05MTg3LWNlZGY3YWNlMTQzYiJ9"/>
  <p:tag name="__MASTER" val="__part_0"/>
</p:tagLst>
</file>

<file path=ppt/tags/tag134.xml><?xml version="1.0" encoding="utf-8"?>
<p:tagLst xmlns:a="http://schemas.openxmlformats.org/drawingml/2006/main" xmlns:r="http://schemas.openxmlformats.org/officeDocument/2006/relationships" xmlns:p="http://schemas.openxmlformats.org/presentationml/2006/main">
  <p:tag name="OTLMARKERSHAPE" val="OTL"/>
</p:tagLst>
</file>

<file path=ppt/tags/tag135.xml><?xml version="1.0" encoding="utf-8"?>
<p:tagLst xmlns:a="http://schemas.openxmlformats.org/drawingml/2006/main" xmlns:r="http://schemas.openxmlformats.org/officeDocument/2006/relationships" xmlns:p="http://schemas.openxmlformats.org/presentationml/2006/main">
  <p:tag name="OTLMARKERSHAPE" val="OTL"/>
</p:tagLst>
</file>

<file path=ppt/tags/tag136.xml><?xml version="1.0" encoding="utf-8"?>
<p:tagLst xmlns:a="http://schemas.openxmlformats.org/drawingml/2006/main" xmlns:r="http://schemas.openxmlformats.org/officeDocument/2006/relationships" xmlns:p="http://schemas.openxmlformats.org/presentationml/2006/main">
  <p:tag name="OTLMARKERSHAPE" val="OTL"/>
</p:tagLst>
</file>

<file path=ppt/tags/tag137.xml><?xml version="1.0" encoding="utf-8"?>
<p:tagLst xmlns:a="http://schemas.openxmlformats.org/drawingml/2006/main" xmlns:r="http://schemas.openxmlformats.org/officeDocument/2006/relationships" xmlns:p="http://schemas.openxmlformats.org/presentationml/2006/main">
  <p:tag name="OTLMARKERSHAPE" val="OTL"/>
</p:tagLst>
</file>

<file path=ppt/tags/tag138.xml><?xml version="1.0" encoding="utf-8"?>
<p:tagLst xmlns:a="http://schemas.openxmlformats.org/drawingml/2006/main" xmlns:r="http://schemas.openxmlformats.org/officeDocument/2006/relationships" xmlns:p="http://schemas.openxmlformats.org/presentationml/2006/main">
  <p:tag name="OTLMARKERSHAPE" val="OTL"/>
</p:tagLst>
</file>

<file path=ppt/tags/tag139.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40.xml><?xml version="1.0" encoding="utf-8"?>
<p:tagLst xmlns:a="http://schemas.openxmlformats.org/drawingml/2006/main" xmlns:r="http://schemas.openxmlformats.org/officeDocument/2006/relationships" xmlns:p="http://schemas.openxmlformats.org/presentationml/2006/main">
  <p:tag name="OTLMARKERSHAPE" val="OTL"/>
</p:tagLst>
</file>

<file path=ppt/tags/tag141.xml><?xml version="1.0" encoding="utf-8"?>
<p:tagLst xmlns:a="http://schemas.openxmlformats.org/drawingml/2006/main" xmlns:r="http://schemas.openxmlformats.org/officeDocument/2006/relationships" xmlns:p="http://schemas.openxmlformats.org/presentationml/2006/main">
  <p:tag name="OTLMARKERSHAPE" val="OTL"/>
</p:tagLst>
</file>

<file path=ppt/tags/tag142.xml><?xml version="1.0" encoding="utf-8"?>
<p:tagLst xmlns:a="http://schemas.openxmlformats.org/drawingml/2006/main" xmlns:r="http://schemas.openxmlformats.org/officeDocument/2006/relationships" xmlns:p="http://schemas.openxmlformats.org/presentationml/2006/main">
  <p:tag name="OTLMARKERSHAPE" val="OTL"/>
</p:tagLst>
</file>

<file path=ppt/tags/tag143.xml><?xml version="1.0" encoding="utf-8"?>
<p:tagLst xmlns:a="http://schemas.openxmlformats.org/drawingml/2006/main" xmlns:r="http://schemas.openxmlformats.org/officeDocument/2006/relationships" xmlns:p="http://schemas.openxmlformats.org/presentationml/2006/main">
  <p:tag name="OTLMARKERSHAPE" val="OTL"/>
</p:tagLst>
</file>

<file path=ppt/tags/tag144.xml><?xml version="1.0" encoding="utf-8"?>
<p:tagLst xmlns:a="http://schemas.openxmlformats.org/drawingml/2006/main" xmlns:r="http://schemas.openxmlformats.org/officeDocument/2006/relationships" xmlns:p="http://schemas.openxmlformats.org/presentationml/2006/main">
  <p:tag name="OTLMARKERSHAPE" val="OTL"/>
</p:tagLst>
</file>

<file path=ppt/tags/tag145.xml><?xml version="1.0" encoding="utf-8"?>
<p:tagLst xmlns:a="http://schemas.openxmlformats.org/drawingml/2006/main" xmlns:r="http://schemas.openxmlformats.org/officeDocument/2006/relationships" xmlns:p="http://schemas.openxmlformats.org/presentationml/2006/main">
  <p:tag name="OTLMARKERSHAPE" val="OTL"/>
</p:tagLst>
</file>

<file path=ppt/tags/tag146.xml><?xml version="1.0" encoding="utf-8"?>
<p:tagLst xmlns:a="http://schemas.openxmlformats.org/drawingml/2006/main" xmlns:r="http://schemas.openxmlformats.org/officeDocument/2006/relationships" xmlns:p="http://schemas.openxmlformats.org/presentationml/2006/main">
  <p:tag name="OTLMARKERSHAPE" val="OTL"/>
</p:tagLst>
</file>

<file path=ppt/tags/tag147.xml><?xml version="1.0" encoding="utf-8"?>
<p:tagLst xmlns:a="http://schemas.openxmlformats.org/drawingml/2006/main" xmlns:r="http://schemas.openxmlformats.org/officeDocument/2006/relationships" xmlns:p="http://schemas.openxmlformats.org/presentationml/2006/main">
  <p:tag name="OTLMARKERSHAPE" val="OTL"/>
</p:tagLst>
</file>

<file path=ppt/tags/tag148.xml><?xml version="1.0" encoding="utf-8"?>
<p:tagLst xmlns:a="http://schemas.openxmlformats.org/drawingml/2006/main" xmlns:r="http://schemas.openxmlformats.org/officeDocument/2006/relationships" xmlns:p="http://schemas.openxmlformats.org/presentationml/2006/main">
  <p:tag name="OTLMARKERSHAPE" val="OTL"/>
</p:tagLst>
</file>

<file path=ppt/tags/tag149.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50.xml><?xml version="1.0" encoding="utf-8"?>
<p:tagLst xmlns:a="http://schemas.openxmlformats.org/drawingml/2006/main" xmlns:r="http://schemas.openxmlformats.org/officeDocument/2006/relationships" xmlns:p="http://schemas.openxmlformats.org/presentationml/2006/main">
  <p:tag name="OTLMARKERSHAPE" val="OTL"/>
</p:tagLst>
</file>

<file path=ppt/tags/tag151.xml><?xml version="1.0" encoding="utf-8"?>
<p:tagLst xmlns:a="http://schemas.openxmlformats.org/drawingml/2006/main" xmlns:r="http://schemas.openxmlformats.org/officeDocument/2006/relationships" xmlns:p="http://schemas.openxmlformats.org/presentationml/2006/main">
  <p:tag name="OTLMARKERSHAPE" val="OTL"/>
</p:tagLst>
</file>

<file path=ppt/tags/tag152.xml><?xml version="1.0" encoding="utf-8"?>
<p:tagLst xmlns:a="http://schemas.openxmlformats.org/drawingml/2006/main" xmlns:r="http://schemas.openxmlformats.org/officeDocument/2006/relationships" xmlns:p="http://schemas.openxmlformats.org/presentationml/2006/main">
  <p:tag name="OTLMARKERSHAPE" val="OTL"/>
</p:tagLst>
</file>

<file path=ppt/tags/tag153.xml><?xml version="1.0" encoding="utf-8"?>
<p:tagLst xmlns:a="http://schemas.openxmlformats.org/drawingml/2006/main" xmlns:r="http://schemas.openxmlformats.org/officeDocument/2006/relationships" xmlns:p="http://schemas.openxmlformats.org/presentationml/2006/main">
  <p:tag name="OTLMARKERSHAPE" val="OTL"/>
</p:tagLst>
</file>

<file path=ppt/tags/tag154.xml><?xml version="1.0" encoding="utf-8"?>
<p:tagLst xmlns:a="http://schemas.openxmlformats.org/drawingml/2006/main" xmlns:r="http://schemas.openxmlformats.org/officeDocument/2006/relationships" xmlns:p="http://schemas.openxmlformats.org/presentationml/2006/main">
  <p:tag name="OTLMARKERSHAPE" val="OTL"/>
</p:tagLst>
</file>

<file path=ppt/tags/tag155.xml><?xml version="1.0" encoding="utf-8"?>
<p:tagLst xmlns:a="http://schemas.openxmlformats.org/drawingml/2006/main" xmlns:r="http://schemas.openxmlformats.org/officeDocument/2006/relationships" xmlns:p="http://schemas.openxmlformats.org/presentationml/2006/main">
  <p:tag name="OTLMARKERSHAPE" val="OTL"/>
</p:tagLst>
</file>

<file path=ppt/tags/tag156.xml><?xml version="1.0" encoding="utf-8"?>
<p:tagLst xmlns:a="http://schemas.openxmlformats.org/drawingml/2006/main" xmlns:r="http://schemas.openxmlformats.org/officeDocument/2006/relationships" xmlns:p="http://schemas.openxmlformats.org/presentationml/2006/main">
  <p:tag name="OTLMARKERSHAPE" val="OTL"/>
</p:tagLst>
</file>

<file path=ppt/tags/tag157.xml><?xml version="1.0" encoding="utf-8"?>
<p:tagLst xmlns:a="http://schemas.openxmlformats.org/drawingml/2006/main" xmlns:r="http://schemas.openxmlformats.org/officeDocument/2006/relationships" xmlns:p="http://schemas.openxmlformats.org/presentationml/2006/main">
  <p:tag name="OTLMARKERSHAPE" val="OTL"/>
</p:tagLst>
</file>

<file path=ppt/tags/tag158.xml><?xml version="1.0" encoding="utf-8"?>
<p:tagLst xmlns:a="http://schemas.openxmlformats.org/drawingml/2006/main" xmlns:r="http://schemas.openxmlformats.org/officeDocument/2006/relationships" xmlns:p="http://schemas.openxmlformats.org/presentationml/2006/main">
  <p:tag name="OTLMARKERSHAPE" val="OTL"/>
</p:tagLst>
</file>

<file path=ppt/tags/tag159.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60.xml><?xml version="1.0" encoding="utf-8"?>
<p:tagLst xmlns:a="http://schemas.openxmlformats.org/drawingml/2006/main" xmlns:r="http://schemas.openxmlformats.org/officeDocument/2006/relationships" xmlns:p="http://schemas.openxmlformats.org/presentationml/2006/main">
  <p:tag name="OTLMARKERSHAPE" val="OTL"/>
</p:tagLst>
</file>

<file path=ppt/tags/tag161.xml><?xml version="1.0" encoding="utf-8"?>
<p:tagLst xmlns:a="http://schemas.openxmlformats.org/drawingml/2006/main" xmlns:r="http://schemas.openxmlformats.org/officeDocument/2006/relationships" xmlns:p="http://schemas.openxmlformats.org/presentationml/2006/main">
  <p:tag name="OTLMARKERSHAPE" val="OTL"/>
</p:tagLst>
</file>

<file path=ppt/tags/tag162.xml><?xml version="1.0" encoding="utf-8"?>
<p:tagLst xmlns:a="http://schemas.openxmlformats.org/drawingml/2006/main" xmlns:r="http://schemas.openxmlformats.org/officeDocument/2006/relationships" xmlns:p="http://schemas.openxmlformats.org/presentationml/2006/main">
  <p:tag name="OTLMARKERSHAPE" val="OTL"/>
</p:tagLst>
</file>

<file path=ppt/tags/tag163.xml><?xml version="1.0" encoding="utf-8"?>
<p:tagLst xmlns:a="http://schemas.openxmlformats.org/drawingml/2006/main" xmlns:r="http://schemas.openxmlformats.org/officeDocument/2006/relationships" xmlns:p="http://schemas.openxmlformats.org/presentationml/2006/main">
  <p:tag name="OTLMARKERSHAPE" val="OTL"/>
</p:tagLst>
</file>

<file path=ppt/tags/tag164.xml><?xml version="1.0" encoding="utf-8"?>
<p:tagLst xmlns:a="http://schemas.openxmlformats.org/drawingml/2006/main" xmlns:r="http://schemas.openxmlformats.org/officeDocument/2006/relationships" xmlns:p="http://schemas.openxmlformats.org/presentationml/2006/main">
  <p:tag name="OTLMARKERSHAPE" val="OTL"/>
</p:tagLst>
</file>

<file path=ppt/tags/tag165.xml><?xml version="1.0" encoding="utf-8"?>
<p:tagLst xmlns:a="http://schemas.openxmlformats.org/drawingml/2006/main" xmlns:r="http://schemas.openxmlformats.org/officeDocument/2006/relationships" xmlns:p="http://schemas.openxmlformats.org/presentationml/2006/main">
  <p:tag name="OTLMARKERSHAPE" val="OTL"/>
</p:tagLst>
</file>

<file path=ppt/tags/tag166.xml><?xml version="1.0" encoding="utf-8"?>
<p:tagLst xmlns:a="http://schemas.openxmlformats.org/drawingml/2006/main" xmlns:r="http://schemas.openxmlformats.org/officeDocument/2006/relationships" xmlns:p="http://schemas.openxmlformats.org/presentationml/2006/main">
  <p:tag name="OTLMARKERSHAPE" val="OTL"/>
</p:tagLst>
</file>

<file path=ppt/tags/tag167.xml><?xml version="1.0" encoding="utf-8"?>
<p:tagLst xmlns:a="http://schemas.openxmlformats.org/drawingml/2006/main" xmlns:r="http://schemas.openxmlformats.org/officeDocument/2006/relationships" xmlns:p="http://schemas.openxmlformats.org/presentationml/2006/main">
  <p:tag name="OTLMARKERSHAPE" val="OTL"/>
</p:tagLst>
</file>

<file path=ppt/tags/tag168.xml><?xml version="1.0" encoding="utf-8"?>
<p:tagLst xmlns:a="http://schemas.openxmlformats.org/drawingml/2006/main" xmlns:r="http://schemas.openxmlformats.org/officeDocument/2006/relationships" xmlns:p="http://schemas.openxmlformats.org/presentationml/2006/main">
  <p:tag name="OTLMARKERSHAPE" val="OTL"/>
</p:tagLst>
</file>

<file path=ppt/tags/tag169.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70.xml><?xml version="1.0" encoding="utf-8"?>
<p:tagLst xmlns:a="http://schemas.openxmlformats.org/drawingml/2006/main" xmlns:r="http://schemas.openxmlformats.org/officeDocument/2006/relationships" xmlns:p="http://schemas.openxmlformats.org/presentationml/2006/main">
  <p:tag name="OTLMARKERSHAPE" val="OTL"/>
</p:tagLst>
</file>

<file path=ppt/tags/tag171.xml><?xml version="1.0" encoding="utf-8"?>
<p:tagLst xmlns:a="http://schemas.openxmlformats.org/drawingml/2006/main" xmlns:r="http://schemas.openxmlformats.org/officeDocument/2006/relationships" xmlns:p="http://schemas.openxmlformats.org/presentationml/2006/main">
  <p:tag name="OTLMARKERSHAPE" val="OTL"/>
</p:tagLst>
</file>

<file path=ppt/tags/tag172.xml><?xml version="1.0" encoding="utf-8"?>
<p:tagLst xmlns:a="http://schemas.openxmlformats.org/drawingml/2006/main" xmlns:r="http://schemas.openxmlformats.org/officeDocument/2006/relationships" xmlns:p="http://schemas.openxmlformats.org/presentationml/2006/main">
  <p:tag name="OTLMARKERSHAPE" val="OTL"/>
</p:tagLst>
</file>

<file path=ppt/tags/tag173.xml><?xml version="1.0" encoding="utf-8"?>
<p:tagLst xmlns:a="http://schemas.openxmlformats.org/drawingml/2006/main" xmlns:r="http://schemas.openxmlformats.org/officeDocument/2006/relationships" xmlns:p="http://schemas.openxmlformats.org/presentationml/2006/main">
  <p:tag name="OTLMARKERSHAPE" val="OTL"/>
</p:tagLst>
</file>

<file path=ppt/tags/tag174.xml><?xml version="1.0" encoding="utf-8"?>
<p:tagLst xmlns:a="http://schemas.openxmlformats.org/drawingml/2006/main" xmlns:r="http://schemas.openxmlformats.org/officeDocument/2006/relationships" xmlns:p="http://schemas.openxmlformats.org/presentationml/2006/main">
  <p:tag name="OTLMARKERSHAPE" val="OTL"/>
</p:tagLst>
</file>

<file path=ppt/tags/tag175.xml><?xml version="1.0" encoding="utf-8"?>
<p:tagLst xmlns:a="http://schemas.openxmlformats.org/drawingml/2006/main" xmlns:r="http://schemas.openxmlformats.org/officeDocument/2006/relationships" xmlns:p="http://schemas.openxmlformats.org/presentationml/2006/main">
  <p:tag name="OTLMARKERSHAPE" val="OTL"/>
</p:tagLst>
</file>

<file path=ppt/tags/tag176.xml><?xml version="1.0" encoding="utf-8"?>
<p:tagLst xmlns:a="http://schemas.openxmlformats.org/drawingml/2006/main" xmlns:r="http://schemas.openxmlformats.org/officeDocument/2006/relationships" xmlns:p="http://schemas.openxmlformats.org/presentationml/2006/main">
  <p:tag name="OTLMARKERSHAPE" val="OTL"/>
</p:tagLst>
</file>

<file path=ppt/tags/tag177.xml><?xml version="1.0" encoding="utf-8"?>
<p:tagLst xmlns:a="http://schemas.openxmlformats.org/drawingml/2006/main" xmlns:r="http://schemas.openxmlformats.org/officeDocument/2006/relationships" xmlns:p="http://schemas.openxmlformats.org/presentationml/2006/main">
  <p:tag name="OTLMARKERSHAPE" val="OTL"/>
</p:tagLst>
</file>

<file path=ppt/tags/tag178.xml><?xml version="1.0" encoding="utf-8"?>
<p:tagLst xmlns:a="http://schemas.openxmlformats.org/drawingml/2006/main" xmlns:r="http://schemas.openxmlformats.org/officeDocument/2006/relationships" xmlns:p="http://schemas.openxmlformats.org/presentationml/2006/main">
  <p:tag name="OTLMARKERSHAPE" val="OTL"/>
</p:tagLst>
</file>

<file path=ppt/tags/tag179.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80.xml><?xml version="1.0" encoding="utf-8"?>
<p:tagLst xmlns:a="http://schemas.openxmlformats.org/drawingml/2006/main" xmlns:r="http://schemas.openxmlformats.org/officeDocument/2006/relationships" xmlns:p="http://schemas.openxmlformats.org/presentationml/2006/main">
  <p:tag name="OTLMARKERSHAPE" val="OTL"/>
</p:tagLst>
</file>

<file path=ppt/tags/tag181.xml><?xml version="1.0" encoding="utf-8"?>
<p:tagLst xmlns:a="http://schemas.openxmlformats.org/drawingml/2006/main" xmlns:r="http://schemas.openxmlformats.org/officeDocument/2006/relationships" xmlns:p="http://schemas.openxmlformats.org/presentationml/2006/main">
  <p:tag name="OTLMARKERSHAPE" val="OTL"/>
</p:tagLst>
</file>

<file path=ppt/tags/tag182.xml><?xml version="1.0" encoding="utf-8"?>
<p:tagLst xmlns:a="http://schemas.openxmlformats.org/drawingml/2006/main" xmlns:r="http://schemas.openxmlformats.org/officeDocument/2006/relationships" xmlns:p="http://schemas.openxmlformats.org/presentationml/2006/main">
  <p:tag name="OTLMARKERSHAPE" val="OTL"/>
</p:tagLst>
</file>

<file path=ppt/tags/tag183.xml><?xml version="1.0" encoding="utf-8"?>
<p:tagLst xmlns:a="http://schemas.openxmlformats.org/drawingml/2006/main" xmlns:r="http://schemas.openxmlformats.org/officeDocument/2006/relationships" xmlns:p="http://schemas.openxmlformats.org/presentationml/2006/main">
  <p:tag name="OTLMARKERSHAPE" val="OTL"/>
</p:tagLst>
</file>

<file path=ppt/tags/tag184.xml><?xml version="1.0" encoding="utf-8"?>
<p:tagLst xmlns:a="http://schemas.openxmlformats.org/drawingml/2006/main" xmlns:r="http://schemas.openxmlformats.org/officeDocument/2006/relationships" xmlns:p="http://schemas.openxmlformats.org/presentationml/2006/main">
  <p:tag name="OTLMARKERSHAPE" val="OTL"/>
</p:tagLst>
</file>

<file path=ppt/tags/tag185.xml><?xml version="1.0" encoding="utf-8"?>
<p:tagLst xmlns:a="http://schemas.openxmlformats.org/drawingml/2006/main" xmlns:r="http://schemas.openxmlformats.org/officeDocument/2006/relationships" xmlns:p="http://schemas.openxmlformats.org/presentationml/2006/main">
  <p:tag name="OTLMARKERSHAPE" val="OTL"/>
</p:tagLst>
</file>

<file path=ppt/tags/tag186.xml><?xml version="1.0" encoding="utf-8"?>
<p:tagLst xmlns:a="http://schemas.openxmlformats.org/drawingml/2006/main" xmlns:r="http://schemas.openxmlformats.org/officeDocument/2006/relationships" xmlns:p="http://schemas.openxmlformats.org/presentationml/2006/main">
  <p:tag name="OTLMARKERSHAPE" val="OTL"/>
</p:tagLst>
</file>

<file path=ppt/tags/tag187.xml><?xml version="1.0" encoding="utf-8"?>
<p:tagLst xmlns:a="http://schemas.openxmlformats.org/drawingml/2006/main" xmlns:r="http://schemas.openxmlformats.org/officeDocument/2006/relationships" xmlns:p="http://schemas.openxmlformats.org/presentationml/2006/main">
  <p:tag name="OTLMARKERSHAPE" val="OTL"/>
</p:tagLst>
</file>

<file path=ppt/tags/tag188.xml><?xml version="1.0" encoding="utf-8"?>
<p:tagLst xmlns:a="http://schemas.openxmlformats.org/drawingml/2006/main" xmlns:r="http://schemas.openxmlformats.org/officeDocument/2006/relationships" xmlns:p="http://schemas.openxmlformats.org/presentationml/2006/main">
  <p:tag name="OTLMARKERSHAPE" val="OTL"/>
</p:tagLst>
</file>

<file path=ppt/tags/tag189.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190.xml><?xml version="1.0" encoding="utf-8"?>
<p:tagLst xmlns:a="http://schemas.openxmlformats.org/drawingml/2006/main" xmlns:r="http://schemas.openxmlformats.org/officeDocument/2006/relationships" xmlns:p="http://schemas.openxmlformats.org/presentationml/2006/main">
  <p:tag name="OTLMARKERSHAPE" val="OTL"/>
</p:tagLst>
</file>

<file path=ppt/tags/tag191.xml><?xml version="1.0" encoding="utf-8"?>
<p:tagLst xmlns:a="http://schemas.openxmlformats.org/drawingml/2006/main" xmlns:r="http://schemas.openxmlformats.org/officeDocument/2006/relationships" xmlns:p="http://schemas.openxmlformats.org/presentationml/2006/main">
  <p:tag name="OTLMARKERSHAPE" val="OTL"/>
</p:tagLst>
</file>

<file path=ppt/tags/tag192.xml><?xml version="1.0" encoding="utf-8"?>
<p:tagLst xmlns:a="http://schemas.openxmlformats.org/drawingml/2006/main" xmlns:r="http://schemas.openxmlformats.org/officeDocument/2006/relationships" xmlns:p="http://schemas.openxmlformats.org/presentationml/2006/main">
  <p:tag name="OTLMARKERSHAPE" val="OTL"/>
</p:tagLst>
</file>

<file path=ppt/tags/tag193.xml><?xml version="1.0" encoding="utf-8"?>
<p:tagLst xmlns:a="http://schemas.openxmlformats.org/drawingml/2006/main" xmlns:r="http://schemas.openxmlformats.org/officeDocument/2006/relationships" xmlns:p="http://schemas.openxmlformats.org/presentationml/2006/main">
  <p:tag name="OTLMARKERSHAPE" val="OTL"/>
</p:tagLst>
</file>

<file path=ppt/tags/tag194.xml><?xml version="1.0" encoding="utf-8"?>
<p:tagLst xmlns:a="http://schemas.openxmlformats.org/drawingml/2006/main" xmlns:r="http://schemas.openxmlformats.org/officeDocument/2006/relationships" xmlns:p="http://schemas.openxmlformats.org/presentationml/2006/main">
  <p:tag name="OTLMARKERSHAPE" val="OTL"/>
</p:tagLst>
</file>

<file path=ppt/tags/tag195.xml><?xml version="1.0" encoding="utf-8"?>
<p:tagLst xmlns:a="http://schemas.openxmlformats.org/drawingml/2006/main" xmlns:r="http://schemas.openxmlformats.org/officeDocument/2006/relationships" xmlns:p="http://schemas.openxmlformats.org/presentationml/2006/main">
  <p:tag name="OTLMARKERSHAPE" val="OTL"/>
</p:tagLst>
</file>

<file path=ppt/tags/tag196.xml><?xml version="1.0" encoding="utf-8"?>
<p:tagLst xmlns:a="http://schemas.openxmlformats.org/drawingml/2006/main" xmlns:r="http://schemas.openxmlformats.org/officeDocument/2006/relationships" xmlns:p="http://schemas.openxmlformats.org/presentationml/2006/main">
  <p:tag name="OTLMARKERSHAPE" val="OTL"/>
</p:tagLst>
</file>

<file path=ppt/tags/tag197.xml><?xml version="1.0" encoding="utf-8"?>
<p:tagLst xmlns:a="http://schemas.openxmlformats.org/drawingml/2006/main" xmlns:r="http://schemas.openxmlformats.org/officeDocument/2006/relationships" xmlns:p="http://schemas.openxmlformats.org/presentationml/2006/main">
  <p:tag name="OTLMARKERSHAPE" val="OTL"/>
</p:tagLst>
</file>

<file path=ppt/tags/tag198.xml><?xml version="1.0" encoding="utf-8"?>
<p:tagLst xmlns:a="http://schemas.openxmlformats.org/drawingml/2006/main" xmlns:r="http://schemas.openxmlformats.org/officeDocument/2006/relationships" xmlns:p="http://schemas.openxmlformats.org/presentationml/2006/main">
  <p:tag name="OTLMARKERSHAPE" val="OTL"/>
</p:tagLst>
</file>

<file path=ppt/tags/tag19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00.xml><?xml version="1.0" encoding="utf-8"?>
<p:tagLst xmlns:a="http://schemas.openxmlformats.org/drawingml/2006/main" xmlns:r="http://schemas.openxmlformats.org/officeDocument/2006/relationships" xmlns:p="http://schemas.openxmlformats.org/presentationml/2006/main">
  <p:tag name="OTLMARKERSHAPE" val="OTL"/>
</p:tagLst>
</file>

<file path=ppt/tags/tag201.xml><?xml version="1.0" encoding="utf-8"?>
<p:tagLst xmlns:a="http://schemas.openxmlformats.org/drawingml/2006/main" xmlns:r="http://schemas.openxmlformats.org/officeDocument/2006/relationships" xmlns:p="http://schemas.openxmlformats.org/presentationml/2006/main">
  <p:tag name="OTLMARKERSHAPE" val="OTL"/>
</p:tagLst>
</file>

<file path=ppt/tags/tag202.xml><?xml version="1.0" encoding="utf-8"?>
<p:tagLst xmlns:a="http://schemas.openxmlformats.org/drawingml/2006/main" xmlns:r="http://schemas.openxmlformats.org/officeDocument/2006/relationships" xmlns:p="http://schemas.openxmlformats.org/presentationml/2006/main">
  <p:tag name="OTLMARKERSHAPE" val="OTL"/>
</p:tagLst>
</file>

<file path=ppt/tags/tag203.xml><?xml version="1.0" encoding="utf-8"?>
<p:tagLst xmlns:a="http://schemas.openxmlformats.org/drawingml/2006/main" xmlns:r="http://schemas.openxmlformats.org/officeDocument/2006/relationships" xmlns:p="http://schemas.openxmlformats.org/presentationml/2006/main">
  <p:tag name="OTLMARKERSHAPE" val="OTL"/>
</p:tagLst>
</file>

<file path=ppt/tags/tag204.xml><?xml version="1.0" encoding="utf-8"?>
<p:tagLst xmlns:a="http://schemas.openxmlformats.org/drawingml/2006/main" xmlns:r="http://schemas.openxmlformats.org/officeDocument/2006/relationships" xmlns:p="http://schemas.openxmlformats.org/presentationml/2006/main">
  <p:tag name="OTLMARKERSHAPE" val="OTL"/>
</p:tagLst>
</file>

<file path=ppt/tags/tag205.xml><?xml version="1.0" encoding="utf-8"?>
<p:tagLst xmlns:a="http://schemas.openxmlformats.org/drawingml/2006/main" xmlns:r="http://schemas.openxmlformats.org/officeDocument/2006/relationships" xmlns:p="http://schemas.openxmlformats.org/presentationml/2006/main">
  <p:tag name="OTLMARKERSHAPE" val="OTL"/>
</p:tagLst>
</file>

<file path=ppt/tags/tag206.xml><?xml version="1.0" encoding="utf-8"?>
<p:tagLst xmlns:a="http://schemas.openxmlformats.org/drawingml/2006/main" xmlns:r="http://schemas.openxmlformats.org/officeDocument/2006/relationships" xmlns:p="http://schemas.openxmlformats.org/presentationml/2006/main">
  <p:tag name="OTLMARKERSHAPE" val="OTL"/>
</p:tagLst>
</file>

<file path=ppt/tags/tag207.xml><?xml version="1.0" encoding="utf-8"?>
<p:tagLst xmlns:a="http://schemas.openxmlformats.org/drawingml/2006/main" xmlns:r="http://schemas.openxmlformats.org/officeDocument/2006/relationships" xmlns:p="http://schemas.openxmlformats.org/presentationml/2006/main">
  <p:tag name="OTLMARKERSHAPE" val="OTL"/>
</p:tagLst>
</file>

<file path=ppt/tags/tag208.xml><?xml version="1.0" encoding="utf-8"?>
<p:tagLst xmlns:a="http://schemas.openxmlformats.org/drawingml/2006/main" xmlns:r="http://schemas.openxmlformats.org/officeDocument/2006/relationships" xmlns:p="http://schemas.openxmlformats.org/presentationml/2006/main">
  <p:tag name="OTLMARKERSHAPE" val="OTL"/>
</p:tagLst>
</file>

<file path=ppt/tags/tag209.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10.xml><?xml version="1.0" encoding="utf-8"?>
<p:tagLst xmlns:a="http://schemas.openxmlformats.org/drawingml/2006/main" xmlns:r="http://schemas.openxmlformats.org/officeDocument/2006/relationships" xmlns:p="http://schemas.openxmlformats.org/presentationml/2006/main">
  <p:tag name="OTLMARKERSHAPE" val="OTL"/>
</p:tagLst>
</file>

<file path=ppt/tags/tag211.xml><?xml version="1.0" encoding="utf-8"?>
<p:tagLst xmlns:a="http://schemas.openxmlformats.org/drawingml/2006/main" xmlns:r="http://schemas.openxmlformats.org/officeDocument/2006/relationships" xmlns:p="http://schemas.openxmlformats.org/presentationml/2006/main">
  <p:tag name="OTLMARKERSHAPE" val="OTL"/>
</p:tagLst>
</file>

<file path=ppt/tags/tag212.xml><?xml version="1.0" encoding="utf-8"?>
<p:tagLst xmlns:a="http://schemas.openxmlformats.org/drawingml/2006/main" xmlns:r="http://schemas.openxmlformats.org/officeDocument/2006/relationships" xmlns:p="http://schemas.openxmlformats.org/presentationml/2006/main">
  <p:tag name="OTLMARKERSHAPE" val="OTL"/>
</p:tagLst>
</file>

<file path=ppt/tags/tag213.xml><?xml version="1.0" encoding="utf-8"?>
<p:tagLst xmlns:a="http://schemas.openxmlformats.org/drawingml/2006/main" xmlns:r="http://schemas.openxmlformats.org/officeDocument/2006/relationships" xmlns:p="http://schemas.openxmlformats.org/presentationml/2006/main">
  <p:tag name="OTLMARKERSHAPE" val="OTL"/>
</p:tagLst>
</file>

<file path=ppt/tags/tag214.xml><?xml version="1.0" encoding="utf-8"?>
<p:tagLst xmlns:a="http://schemas.openxmlformats.org/drawingml/2006/main" xmlns:r="http://schemas.openxmlformats.org/officeDocument/2006/relationships" xmlns:p="http://schemas.openxmlformats.org/presentationml/2006/main">
  <p:tag name="OTLMARKERSHAPE" val="OTL"/>
</p:tagLst>
</file>

<file path=ppt/tags/tag215.xml><?xml version="1.0" encoding="utf-8"?>
<p:tagLst xmlns:a="http://schemas.openxmlformats.org/drawingml/2006/main" xmlns:r="http://schemas.openxmlformats.org/officeDocument/2006/relationships" xmlns:p="http://schemas.openxmlformats.org/presentationml/2006/main">
  <p:tag name="OTLMARKERSHAPE" val="OTL"/>
</p:tagLst>
</file>

<file path=ppt/tags/tag216.xml><?xml version="1.0" encoding="utf-8"?>
<p:tagLst xmlns:a="http://schemas.openxmlformats.org/drawingml/2006/main" xmlns:r="http://schemas.openxmlformats.org/officeDocument/2006/relationships" xmlns:p="http://schemas.openxmlformats.org/presentationml/2006/main">
  <p:tag name="OTLMARKERSHAPE" val="OTL"/>
</p:tagLst>
</file>

<file path=ppt/tags/tag217.xml><?xml version="1.0" encoding="utf-8"?>
<p:tagLst xmlns:a="http://schemas.openxmlformats.org/drawingml/2006/main" xmlns:r="http://schemas.openxmlformats.org/officeDocument/2006/relationships" xmlns:p="http://schemas.openxmlformats.org/presentationml/2006/main">
  <p:tag name="OTLMARKERSHAPE" val="OTL"/>
</p:tagLst>
</file>

<file path=ppt/tags/tag218.xml><?xml version="1.0" encoding="utf-8"?>
<p:tagLst xmlns:a="http://schemas.openxmlformats.org/drawingml/2006/main" xmlns:r="http://schemas.openxmlformats.org/officeDocument/2006/relationships" xmlns:p="http://schemas.openxmlformats.org/presentationml/2006/main">
  <p:tag name="OTLMARKERSHAPE" val="OTL"/>
</p:tagLst>
</file>

<file path=ppt/tags/tag219.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20.xml><?xml version="1.0" encoding="utf-8"?>
<p:tagLst xmlns:a="http://schemas.openxmlformats.org/drawingml/2006/main" xmlns:r="http://schemas.openxmlformats.org/officeDocument/2006/relationships" xmlns:p="http://schemas.openxmlformats.org/presentationml/2006/main">
  <p:tag name="OTLMARKERSHAPE" val="OTL"/>
</p:tagLst>
</file>

<file path=ppt/tags/tag2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2.xml><?xml version="1.0" encoding="utf-8"?>
<p:tagLst xmlns:a="http://schemas.openxmlformats.org/drawingml/2006/main" xmlns:r="http://schemas.openxmlformats.org/officeDocument/2006/relationships" xmlns:p="http://schemas.openxmlformats.org/presentationml/2006/main">
  <p:tag name="OTLMARKERSHAPE" val="OTL"/>
</p:tagLst>
</file>

<file path=ppt/tags/tag223.xml><?xml version="1.0" encoding="utf-8"?>
<p:tagLst xmlns:a="http://schemas.openxmlformats.org/drawingml/2006/main" xmlns:r="http://schemas.openxmlformats.org/officeDocument/2006/relationships" xmlns:p="http://schemas.openxmlformats.org/presentationml/2006/main">
  <p:tag name="OTLMARKERSHAPE" val="OTL"/>
</p:tagLst>
</file>

<file path=ppt/tags/tag224.xml><?xml version="1.0" encoding="utf-8"?>
<p:tagLst xmlns:a="http://schemas.openxmlformats.org/drawingml/2006/main" xmlns:r="http://schemas.openxmlformats.org/officeDocument/2006/relationships" xmlns:p="http://schemas.openxmlformats.org/presentationml/2006/main">
  <p:tag name="OTLMARKERSHAPE" val="OTL"/>
</p:tagLst>
</file>

<file path=ppt/tags/tag225.xml><?xml version="1.0" encoding="utf-8"?>
<p:tagLst xmlns:a="http://schemas.openxmlformats.org/drawingml/2006/main" xmlns:r="http://schemas.openxmlformats.org/officeDocument/2006/relationships" xmlns:p="http://schemas.openxmlformats.org/presentationml/2006/main">
  <p:tag name="OTLMARKERSHAPE" val="OTL"/>
</p:tagLst>
</file>

<file path=ppt/tags/tag226.xml><?xml version="1.0" encoding="utf-8"?>
<p:tagLst xmlns:a="http://schemas.openxmlformats.org/drawingml/2006/main" xmlns:r="http://schemas.openxmlformats.org/officeDocument/2006/relationships" xmlns:p="http://schemas.openxmlformats.org/presentationml/2006/main">
  <p:tag name="OTLMARKERSHAPE" val="OTL"/>
</p:tagLst>
</file>

<file path=ppt/tags/tag227.xml><?xml version="1.0" encoding="utf-8"?>
<p:tagLst xmlns:a="http://schemas.openxmlformats.org/drawingml/2006/main" xmlns:r="http://schemas.openxmlformats.org/officeDocument/2006/relationships" xmlns:p="http://schemas.openxmlformats.org/presentationml/2006/main">
  <p:tag name="OTLMARKERSHAPE" val="OTL"/>
</p:tagLst>
</file>

<file path=ppt/tags/tag228.xml><?xml version="1.0" encoding="utf-8"?>
<p:tagLst xmlns:a="http://schemas.openxmlformats.org/drawingml/2006/main" xmlns:r="http://schemas.openxmlformats.org/officeDocument/2006/relationships" xmlns:p="http://schemas.openxmlformats.org/presentationml/2006/main">
  <p:tag name="OTLMARKERSHAPE" val="OTL"/>
</p:tagLst>
</file>

<file path=ppt/tags/tag229.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30.xml><?xml version="1.0" encoding="utf-8"?>
<p:tagLst xmlns:a="http://schemas.openxmlformats.org/drawingml/2006/main" xmlns:r="http://schemas.openxmlformats.org/officeDocument/2006/relationships" xmlns:p="http://schemas.openxmlformats.org/presentationml/2006/main">
  <p:tag name="OTLMARKERSHAPE" val="OTL"/>
</p:tagLst>
</file>

<file path=ppt/tags/tag231.xml><?xml version="1.0" encoding="utf-8"?>
<p:tagLst xmlns:a="http://schemas.openxmlformats.org/drawingml/2006/main" xmlns:r="http://schemas.openxmlformats.org/officeDocument/2006/relationships" xmlns:p="http://schemas.openxmlformats.org/presentationml/2006/main">
  <p:tag name="OTLMARKERSHAPE" val="OTL"/>
</p:tagLst>
</file>

<file path=ppt/tags/tag232.xml><?xml version="1.0" encoding="utf-8"?>
<p:tagLst xmlns:a="http://schemas.openxmlformats.org/drawingml/2006/main" xmlns:r="http://schemas.openxmlformats.org/officeDocument/2006/relationships" xmlns:p="http://schemas.openxmlformats.org/presentationml/2006/main">
  <p:tag name="OTLMARKERSHAPE" val="OTL"/>
</p:tagLst>
</file>

<file path=ppt/tags/tag233.xml><?xml version="1.0" encoding="utf-8"?>
<p:tagLst xmlns:a="http://schemas.openxmlformats.org/drawingml/2006/main" xmlns:r="http://schemas.openxmlformats.org/officeDocument/2006/relationships" xmlns:p="http://schemas.openxmlformats.org/presentationml/2006/main">
  <p:tag name="OTLMARKERSHAPE" val="OTL"/>
</p:tagLst>
</file>

<file path=ppt/tags/tag234.xml><?xml version="1.0" encoding="utf-8"?>
<p:tagLst xmlns:a="http://schemas.openxmlformats.org/drawingml/2006/main" xmlns:r="http://schemas.openxmlformats.org/officeDocument/2006/relationships" xmlns:p="http://schemas.openxmlformats.org/presentationml/2006/main">
  <p:tag name="OTLMARKERSHAPE" val="OTL"/>
</p:tagLst>
</file>

<file path=ppt/tags/tag235.xml><?xml version="1.0" encoding="utf-8"?>
<p:tagLst xmlns:a="http://schemas.openxmlformats.org/drawingml/2006/main" xmlns:r="http://schemas.openxmlformats.org/officeDocument/2006/relationships" xmlns:p="http://schemas.openxmlformats.org/presentationml/2006/main">
  <p:tag name="OTLMARKERSHAPE" val="OTL"/>
</p:tagLst>
</file>

<file path=ppt/tags/tag236.xml><?xml version="1.0" encoding="utf-8"?>
<p:tagLst xmlns:a="http://schemas.openxmlformats.org/drawingml/2006/main" xmlns:r="http://schemas.openxmlformats.org/officeDocument/2006/relationships" xmlns:p="http://schemas.openxmlformats.org/presentationml/2006/main">
  <p:tag name="OTLMARKERSHAPE" val="OTL"/>
</p:tagLst>
</file>

<file path=ppt/tags/tag237.xml><?xml version="1.0" encoding="utf-8"?>
<p:tagLst xmlns:a="http://schemas.openxmlformats.org/drawingml/2006/main" xmlns:r="http://schemas.openxmlformats.org/officeDocument/2006/relationships" xmlns:p="http://schemas.openxmlformats.org/presentationml/2006/main">
  <p:tag name="OTLMARKERSHAPE" val="OTL"/>
</p:tagLst>
</file>

<file path=ppt/tags/tag238.xml><?xml version="1.0" encoding="utf-8"?>
<p:tagLst xmlns:a="http://schemas.openxmlformats.org/drawingml/2006/main" xmlns:r="http://schemas.openxmlformats.org/officeDocument/2006/relationships" xmlns:p="http://schemas.openxmlformats.org/presentationml/2006/main">
  <p:tag name="OTLMARKERSHAPE" val="OTL"/>
</p:tagLst>
</file>

<file path=ppt/tags/tag239.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40.xml><?xml version="1.0" encoding="utf-8"?>
<p:tagLst xmlns:a="http://schemas.openxmlformats.org/drawingml/2006/main" xmlns:r="http://schemas.openxmlformats.org/officeDocument/2006/relationships" xmlns:p="http://schemas.openxmlformats.org/presentationml/2006/main">
  <p:tag name="OTLMARKERSHAPE" val="OTL"/>
</p:tagLst>
</file>

<file path=ppt/tags/tag241.xml><?xml version="1.0" encoding="utf-8"?>
<p:tagLst xmlns:a="http://schemas.openxmlformats.org/drawingml/2006/main" xmlns:r="http://schemas.openxmlformats.org/officeDocument/2006/relationships" xmlns:p="http://schemas.openxmlformats.org/presentationml/2006/main">
  <p:tag name="OTLMARKERSHAPE" val="OTL"/>
</p:tagLst>
</file>

<file path=ppt/tags/tag242.xml><?xml version="1.0" encoding="utf-8"?>
<p:tagLst xmlns:a="http://schemas.openxmlformats.org/drawingml/2006/main" xmlns:r="http://schemas.openxmlformats.org/officeDocument/2006/relationships" xmlns:p="http://schemas.openxmlformats.org/presentationml/2006/main">
  <p:tag name="OTLMARKERSHAPE" val="OTL"/>
</p:tagLst>
</file>

<file path=ppt/tags/tag243.xml><?xml version="1.0" encoding="utf-8"?>
<p:tagLst xmlns:a="http://schemas.openxmlformats.org/drawingml/2006/main" xmlns:r="http://schemas.openxmlformats.org/officeDocument/2006/relationships" xmlns:p="http://schemas.openxmlformats.org/presentationml/2006/main">
  <p:tag name="OTLMARKERSHAPE" val="OTL"/>
</p:tagLst>
</file>

<file path=ppt/tags/tag244.xml><?xml version="1.0" encoding="utf-8"?>
<p:tagLst xmlns:a="http://schemas.openxmlformats.org/drawingml/2006/main" xmlns:r="http://schemas.openxmlformats.org/officeDocument/2006/relationships" xmlns:p="http://schemas.openxmlformats.org/presentationml/2006/main">
  <p:tag name="OTLMARKERSHAPE" val="OTL"/>
</p:tagLst>
</file>

<file path=ppt/tags/tag245.xml><?xml version="1.0" encoding="utf-8"?>
<p:tagLst xmlns:a="http://schemas.openxmlformats.org/drawingml/2006/main" xmlns:r="http://schemas.openxmlformats.org/officeDocument/2006/relationships" xmlns:p="http://schemas.openxmlformats.org/presentationml/2006/main">
  <p:tag name="OTLMARKERSHAPE" val="OTL"/>
</p:tagLst>
</file>

<file path=ppt/tags/tag246.xml><?xml version="1.0" encoding="utf-8"?>
<p:tagLst xmlns:a="http://schemas.openxmlformats.org/drawingml/2006/main" xmlns:r="http://schemas.openxmlformats.org/officeDocument/2006/relationships" xmlns:p="http://schemas.openxmlformats.org/presentationml/2006/main">
  <p:tag name="OTLMARKERSHAPE" val="OTL"/>
</p:tagLst>
</file>

<file path=ppt/tags/tag247.xml><?xml version="1.0" encoding="utf-8"?>
<p:tagLst xmlns:a="http://schemas.openxmlformats.org/drawingml/2006/main" xmlns:r="http://schemas.openxmlformats.org/officeDocument/2006/relationships" xmlns:p="http://schemas.openxmlformats.org/presentationml/2006/main">
  <p:tag name="OTLMARKERSHAPE" val="OTL"/>
</p:tagLst>
</file>

<file path=ppt/tags/tag248.xml><?xml version="1.0" encoding="utf-8"?>
<p:tagLst xmlns:a="http://schemas.openxmlformats.org/drawingml/2006/main" xmlns:r="http://schemas.openxmlformats.org/officeDocument/2006/relationships" xmlns:p="http://schemas.openxmlformats.org/presentationml/2006/main">
  <p:tag name="OTLMARKERSHAPE" val="OTL"/>
</p:tagLst>
</file>

<file path=ppt/tags/tag249.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50.xml><?xml version="1.0" encoding="utf-8"?>
<p:tagLst xmlns:a="http://schemas.openxmlformats.org/drawingml/2006/main" xmlns:r="http://schemas.openxmlformats.org/officeDocument/2006/relationships" xmlns:p="http://schemas.openxmlformats.org/presentationml/2006/main">
  <p:tag name="OTLMARKERSHAPE" val="OTL"/>
</p:tagLst>
</file>

<file path=ppt/tags/tag251.xml><?xml version="1.0" encoding="utf-8"?>
<p:tagLst xmlns:a="http://schemas.openxmlformats.org/drawingml/2006/main" xmlns:r="http://schemas.openxmlformats.org/officeDocument/2006/relationships" xmlns:p="http://schemas.openxmlformats.org/presentationml/2006/main">
  <p:tag name="OTLMARKERSHAPE" val="OTL"/>
</p:tagLst>
</file>

<file path=ppt/tags/tag252.xml><?xml version="1.0" encoding="utf-8"?>
<p:tagLst xmlns:a="http://schemas.openxmlformats.org/drawingml/2006/main" xmlns:r="http://schemas.openxmlformats.org/officeDocument/2006/relationships" xmlns:p="http://schemas.openxmlformats.org/presentationml/2006/main">
  <p:tag name="OTLMARKERSHAPE" val="OTL"/>
</p:tagLst>
</file>

<file path=ppt/tags/tag253.xml><?xml version="1.0" encoding="utf-8"?>
<p:tagLst xmlns:a="http://schemas.openxmlformats.org/drawingml/2006/main" xmlns:r="http://schemas.openxmlformats.org/officeDocument/2006/relationships" xmlns:p="http://schemas.openxmlformats.org/presentationml/2006/main">
  <p:tag name="OTLMARKERSHAPE" val="OTL"/>
</p:tagLst>
</file>

<file path=ppt/tags/tag254.xml><?xml version="1.0" encoding="utf-8"?>
<p:tagLst xmlns:a="http://schemas.openxmlformats.org/drawingml/2006/main" xmlns:r="http://schemas.openxmlformats.org/officeDocument/2006/relationships" xmlns:p="http://schemas.openxmlformats.org/presentationml/2006/main">
  <p:tag name="OTLMARKERSHAPE" val="OTL"/>
</p:tagLst>
</file>

<file path=ppt/tags/tag255.xml><?xml version="1.0" encoding="utf-8"?>
<p:tagLst xmlns:a="http://schemas.openxmlformats.org/drawingml/2006/main" xmlns:r="http://schemas.openxmlformats.org/officeDocument/2006/relationships" xmlns:p="http://schemas.openxmlformats.org/presentationml/2006/main">
  <p:tag name="OTLMARKERSHAPE" val="OTL"/>
</p:tagLst>
</file>

<file path=ppt/tags/tag256.xml><?xml version="1.0" encoding="utf-8"?>
<p:tagLst xmlns:a="http://schemas.openxmlformats.org/drawingml/2006/main" xmlns:r="http://schemas.openxmlformats.org/officeDocument/2006/relationships" xmlns:p="http://schemas.openxmlformats.org/presentationml/2006/main">
  <p:tag name="OTLMARKERSHAPE" val="OTL"/>
</p:tagLst>
</file>

<file path=ppt/tags/tag257.xml><?xml version="1.0" encoding="utf-8"?>
<p:tagLst xmlns:a="http://schemas.openxmlformats.org/drawingml/2006/main" xmlns:r="http://schemas.openxmlformats.org/officeDocument/2006/relationships" xmlns:p="http://schemas.openxmlformats.org/presentationml/2006/main">
  <p:tag name="OTLMARKERSHAPE" val="OTL"/>
</p:tagLst>
</file>

<file path=ppt/tags/tag258.xml><?xml version="1.0" encoding="utf-8"?>
<p:tagLst xmlns:a="http://schemas.openxmlformats.org/drawingml/2006/main" xmlns:r="http://schemas.openxmlformats.org/officeDocument/2006/relationships" xmlns:p="http://schemas.openxmlformats.org/presentationml/2006/main">
  <p:tag name="OTLMARKERSHAPE" val="OTL"/>
</p:tagLst>
</file>

<file path=ppt/tags/tag259.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60.xml><?xml version="1.0" encoding="utf-8"?>
<p:tagLst xmlns:a="http://schemas.openxmlformats.org/drawingml/2006/main" xmlns:r="http://schemas.openxmlformats.org/officeDocument/2006/relationships" xmlns:p="http://schemas.openxmlformats.org/presentationml/2006/main">
  <p:tag name="OTLMARKERSHAPE" val="OTL"/>
</p:tagLst>
</file>

<file path=ppt/tags/tag261.xml><?xml version="1.0" encoding="utf-8"?>
<p:tagLst xmlns:a="http://schemas.openxmlformats.org/drawingml/2006/main" xmlns:r="http://schemas.openxmlformats.org/officeDocument/2006/relationships" xmlns:p="http://schemas.openxmlformats.org/presentationml/2006/main">
  <p:tag name="OTLMARKERSHAPE" val="OTL"/>
</p:tagLst>
</file>

<file path=ppt/tags/tag262.xml><?xml version="1.0" encoding="utf-8"?>
<p:tagLst xmlns:a="http://schemas.openxmlformats.org/drawingml/2006/main" xmlns:r="http://schemas.openxmlformats.org/officeDocument/2006/relationships" xmlns:p="http://schemas.openxmlformats.org/presentationml/2006/main">
  <p:tag name="OTLMARKERSHAPE" val="OTL"/>
</p:tagLst>
</file>

<file path=ppt/tags/tag263.xml><?xml version="1.0" encoding="utf-8"?>
<p:tagLst xmlns:a="http://schemas.openxmlformats.org/drawingml/2006/main" xmlns:r="http://schemas.openxmlformats.org/officeDocument/2006/relationships" xmlns:p="http://schemas.openxmlformats.org/presentationml/2006/main">
  <p:tag name="OTLMARKERSHAPE" val="OTL"/>
</p:tagLst>
</file>

<file path=ppt/tags/tag264.xml><?xml version="1.0" encoding="utf-8"?>
<p:tagLst xmlns:a="http://schemas.openxmlformats.org/drawingml/2006/main" xmlns:r="http://schemas.openxmlformats.org/officeDocument/2006/relationships" xmlns:p="http://schemas.openxmlformats.org/presentationml/2006/main">
  <p:tag name="OTLMARKERSHAPE" val="OTL"/>
</p:tagLst>
</file>

<file path=ppt/tags/tag265.xml><?xml version="1.0" encoding="utf-8"?>
<p:tagLst xmlns:a="http://schemas.openxmlformats.org/drawingml/2006/main" xmlns:r="http://schemas.openxmlformats.org/officeDocument/2006/relationships" xmlns:p="http://schemas.openxmlformats.org/presentationml/2006/main">
  <p:tag name="OTLMARKERSHAPE" val="OTL"/>
</p:tagLst>
</file>

<file path=ppt/tags/tag266.xml><?xml version="1.0" encoding="utf-8"?>
<p:tagLst xmlns:a="http://schemas.openxmlformats.org/drawingml/2006/main" xmlns:r="http://schemas.openxmlformats.org/officeDocument/2006/relationships" xmlns:p="http://schemas.openxmlformats.org/presentationml/2006/main">
  <p:tag name="OTLMARKERSHAPE" val="OTL"/>
</p:tagLst>
</file>

<file path=ppt/tags/tag267.xml><?xml version="1.0" encoding="utf-8"?>
<p:tagLst xmlns:a="http://schemas.openxmlformats.org/drawingml/2006/main" xmlns:r="http://schemas.openxmlformats.org/officeDocument/2006/relationships" xmlns:p="http://schemas.openxmlformats.org/presentationml/2006/main">
  <p:tag name="OTLMARKERSHAPE" val="OTL"/>
</p:tagLst>
</file>

<file path=ppt/tags/tag268.xml><?xml version="1.0" encoding="utf-8"?>
<p:tagLst xmlns:a="http://schemas.openxmlformats.org/drawingml/2006/main" xmlns:r="http://schemas.openxmlformats.org/officeDocument/2006/relationships" xmlns:p="http://schemas.openxmlformats.org/presentationml/2006/main">
  <p:tag name="OTLMARKERSHAPE" val="OTL"/>
</p:tagLst>
</file>

<file path=ppt/tags/tag269.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70.xml><?xml version="1.0" encoding="utf-8"?>
<p:tagLst xmlns:a="http://schemas.openxmlformats.org/drawingml/2006/main" xmlns:r="http://schemas.openxmlformats.org/officeDocument/2006/relationships" xmlns:p="http://schemas.openxmlformats.org/presentationml/2006/main">
  <p:tag name="OTLMARKERSHAPE" val="OTL"/>
</p:tagLst>
</file>

<file path=ppt/tags/tag271.xml><?xml version="1.0" encoding="utf-8"?>
<p:tagLst xmlns:a="http://schemas.openxmlformats.org/drawingml/2006/main" xmlns:r="http://schemas.openxmlformats.org/officeDocument/2006/relationships" xmlns:p="http://schemas.openxmlformats.org/presentationml/2006/main">
  <p:tag name="OTLMARKERSHAPE" val="OTL"/>
</p:tagLst>
</file>

<file path=ppt/tags/tag272.xml><?xml version="1.0" encoding="utf-8"?>
<p:tagLst xmlns:a="http://schemas.openxmlformats.org/drawingml/2006/main" xmlns:r="http://schemas.openxmlformats.org/officeDocument/2006/relationships" xmlns:p="http://schemas.openxmlformats.org/presentationml/2006/main">
  <p:tag name="OTLMARKERSHAPE" val="OTL"/>
</p:tagLst>
</file>

<file path=ppt/tags/tag273.xml><?xml version="1.0" encoding="utf-8"?>
<p:tagLst xmlns:a="http://schemas.openxmlformats.org/drawingml/2006/main" xmlns:r="http://schemas.openxmlformats.org/officeDocument/2006/relationships" xmlns:p="http://schemas.openxmlformats.org/presentationml/2006/main">
  <p:tag name="OTLMARKERSHAPE" val="OTL"/>
</p:tagLst>
</file>

<file path=ppt/tags/tag274.xml><?xml version="1.0" encoding="utf-8"?>
<p:tagLst xmlns:a="http://schemas.openxmlformats.org/drawingml/2006/main" xmlns:r="http://schemas.openxmlformats.org/officeDocument/2006/relationships" xmlns:p="http://schemas.openxmlformats.org/presentationml/2006/main">
  <p:tag name="OTLMARKERSHAPE" val="OTL"/>
</p:tagLst>
</file>

<file path=ppt/tags/tag275.xml><?xml version="1.0" encoding="utf-8"?>
<p:tagLst xmlns:a="http://schemas.openxmlformats.org/drawingml/2006/main" xmlns:r="http://schemas.openxmlformats.org/officeDocument/2006/relationships" xmlns:p="http://schemas.openxmlformats.org/presentationml/2006/main">
  <p:tag name="OTLMARKERSHAPE" val="OTL"/>
</p:tagLst>
</file>

<file path=ppt/tags/tag276.xml><?xml version="1.0" encoding="utf-8"?>
<p:tagLst xmlns:a="http://schemas.openxmlformats.org/drawingml/2006/main" xmlns:r="http://schemas.openxmlformats.org/officeDocument/2006/relationships" xmlns:p="http://schemas.openxmlformats.org/presentationml/2006/main">
  <p:tag name="OTLMARKERSHAPE" val="OTL"/>
</p:tagLst>
</file>

<file path=ppt/tags/tag277.xml><?xml version="1.0" encoding="utf-8"?>
<p:tagLst xmlns:a="http://schemas.openxmlformats.org/drawingml/2006/main" xmlns:r="http://schemas.openxmlformats.org/officeDocument/2006/relationships" xmlns:p="http://schemas.openxmlformats.org/presentationml/2006/main">
  <p:tag name="OTLMARKERSHAPE" val="OTL"/>
</p:tagLst>
</file>

<file path=ppt/tags/tag278.xml><?xml version="1.0" encoding="utf-8"?>
<p:tagLst xmlns:a="http://schemas.openxmlformats.org/drawingml/2006/main" xmlns:r="http://schemas.openxmlformats.org/officeDocument/2006/relationships" xmlns:p="http://schemas.openxmlformats.org/presentationml/2006/main">
  <p:tag name="OTLMARKERSHAPE" val="OTL"/>
</p:tagLst>
</file>

<file path=ppt/tags/tag279.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80.xml><?xml version="1.0" encoding="utf-8"?>
<p:tagLst xmlns:a="http://schemas.openxmlformats.org/drawingml/2006/main" xmlns:r="http://schemas.openxmlformats.org/officeDocument/2006/relationships" xmlns:p="http://schemas.openxmlformats.org/presentationml/2006/main">
  <p:tag name="OTLMARKERSHAPE" val="OTL"/>
</p:tagLst>
</file>

<file path=ppt/tags/tag281.xml><?xml version="1.0" encoding="utf-8"?>
<p:tagLst xmlns:a="http://schemas.openxmlformats.org/drawingml/2006/main" xmlns:r="http://schemas.openxmlformats.org/officeDocument/2006/relationships" xmlns:p="http://schemas.openxmlformats.org/presentationml/2006/main">
  <p:tag name="OTLMARKERSHAPE" val="OTL"/>
</p:tagLst>
</file>

<file path=ppt/tags/tag282.xml><?xml version="1.0" encoding="utf-8"?>
<p:tagLst xmlns:a="http://schemas.openxmlformats.org/drawingml/2006/main" xmlns:r="http://schemas.openxmlformats.org/officeDocument/2006/relationships" xmlns:p="http://schemas.openxmlformats.org/presentationml/2006/main">
  <p:tag name="OTLMARKERSHAPE" val="OTL"/>
</p:tagLst>
</file>

<file path=ppt/tags/tag283.xml><?xml version="1.0" encoding="utf-8"?>
<p:tagLst xmlns:a="http://schemas.openxmlformats.org/drawingml/2006/main" xmlns:r="http://schemas.openxmlformats.org/officeDocument/2006/relationships" xmlns:p="http://schemas.openxmlformats.org/presentationml/2006/main">
  <p:tag name="OTLMARKERSHAPE" val="OTL"/>
</p:tagLst>
</file>

<file path=ppt/tags/tag284.xml><?xml version="1.0" encoding="utf-8"?>
<p:tagLst xmlns:a="http://schemas.openxmlformats.org/drawingml/2006/main" xmlns:r="http://schemas.openxmlformats.org/officeDocument/2006/relationships" xmlns:p="http://schemas.openxmlformats.org/presentationml/2006/main">
  <p:tag name="OTLMARKERSHAPE" val="OTL"/>
</p:tagLst>
</file>

<file path=ppt/tags/tag285.xml><?xml version="1.0" encoding="utf-8"?>
<p:tagLst xmlns:a="http://schemas.openxmlformats.org/drawingml/2006/main" xmlns:r="http://schemas.openxmlformats.org/officeDocument/2006/relationships" xmlns:p="http://schemas.openxmlformats.org/presentationml/2006/main">
  <p:tag name="OTLMARKERSHAPE" val="OTL"/>
</p:tagLst>
</file>

<file path=ppt/tags/tag286.xml><?xml version="1.0" encoding="utf-8"?>
<p:tagLst xmlns:a="http://schemas.openxmlformats.org/drawingml/2006/main" xmlns:r="http://schemas.openxmlformats.org/officeDocument/2006/relationships" xmlns:p="http://schemas.openxmlformats.org/presentationml/2006/main">
  <p:tag name="OTLMARKERSHAPE" val="OTL"/>
</p:tagLst>
</file>

<file path=ppt/tags/tag287.xml><?xml version="1.0" encoding="utf-8"?>
<p:tagLst xmlns:a="http://schemas.openxmlformats.org/drawingml/2006/main" xmlns:r="http://schemas.openxmlformats.org/officeDocument/2006/relationships" xmlns:p="http://schemas.openxmlformats.org/presentationml/2006/main">
  <p:tag name="OTLMARKERSHAPE" val="OTL"/>
</p:tagLst>
</file>

<file path=ppt/tags/tag288.xml><?xml version="1.0" encoding="utf-8"?>
<p:tagLst xmlns:a="http://schemas.openxmlformats.org/drawingml/2006/main" xmlns:r="http://schemas.openxmlformats.org/officeDocument/2006/relationships" xmlns:p="http://schemas.openxmlformats.org/presentationml/2006/main">
  <p:tag name="OTLMARKERSHAPE" val="OTL"/>
</p:tagLst>
</file>

<file path=ppt/tags/tag289.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290.xml><?xml version="1.0" encoding="utf-8"?>
<p:tagLst xmlns:a="http://schemas.openxmlformats.org/drawingml/2006/main" xmlns:r="http://schemas.openxmlformats.org/officeDocument/2006/relationships" xmlns:p="http://schemas.openxmlformats.org/presentationml/2006/main">
  <p:tag name="OTLMARKERSHAPE" val="OTL"/>
</p:tagLst>
</file>

<file path=ppt/tags/tag291.xml><?xml version="1.0" encoding="utf-8"?>
<p:tagLst xmlns:a="http://schemas.openxmlformats.org/drawingml/2006/main" xmlns:r="http://schemas.openxmlformats.org/officeDocument/2006/relationships" xmlns:p="http://schemas.openxmlformats.org/presentationml/2006/main">
  <p:tag name="OTLMARKERSHAPE" val="OTL"/>
</p:tagLst>
</file>

<file path=ppt/tags/tag292.xml><?xml version="1.0" encoding="utf-8"?>
<p:tagLst xmlns:a="http://schemas.openxmlformats.org/drawingml/2006/main" xmlns:r="http://schemas.openxmlformats.org/officeDocument/2006/relationships" xmlns:p="http://schemas.openxmlformats.org/presentationml/2006/main">
  <p:tag name="OTLMARKERSHAPE" val="OTL"/>
</p:tagLst>
</file>

<file path=ppt/tags/tag293.xml><?xml version="1.0" encoding="utf-8"?>
<p:tagLst xmlns:a="http://schemas.openxmlformats.org/drawingml/2006/main" xmlns:r="http://schemas.openxmlformats.org/officeDocument/2006/relationships" xmlns:p="http://schemas.openxmlformats.org/presentationml/2006/main">
  <p:tag name="OTLMARKERSHAPE" val="OTL"/>
</p:tagLst>
</file>

<file path=ppt/tags/tag294.xml><?xml version="1.0" encoding="utf-8"?>
<p:tagLst xmlns:a="http://schemas.openxmlformats.org/drawingml/2006/main" xmlns:r="http://schemas.openxmlformats.org/officeDocument/2006/relationships" xmlns:p="http://schemas.openxmlformats.org/presentationml/2006/main">
  <p:tag name="OTLMARKERSHAPE" val="OTL"/>
</p:tagLst>
</file>

<file path=ppt/tags/tag295.xml><?xml version="1.0" encoding="utf-8"?>
<p:tagLst xmlns:a="http://schemas.openxmlformats.org/drawingml/2006/main" xmlns:r="http://schemas.openxmlformats.org/officeDocument/2006/relationships" xmlns:p="http://schemas.openxmlformats.org/presentationml/2006/main">
  <p:tag name="OTLMARKERSHAPE" val="OTL"/>
</p:tagLst>
</file>

<file path=ppt/tags/tag296.xml><?xml version="1.0" encoding="utf-8"?>
<p:tagLst xmlns:a="http://schemas.openxmlformats.org/drawingml/2006/main" xmlns:r="http://schemas.openxmlformats.org/officeDocument/2006/relationships" xmlns:p="http://schemas.openxmlformats.org/presentationml/2006/main">
  <p:tag name="OTLMARKERSHAPE" val="OTL"/>
</p:tagLst>
</file>

<file path=ppt/tags/tag297.xml><?xml version="1.0" encoding="utf-8"?>
<p:tagLst xmlns:a="http://schemas.openxmlformats.org/drawingml/2006/main" xmlns:r="http://schemas.openxmlformats.org/officeDocument/2006/relationships" xmlns:p="http://schemas.openxmlformats.org/presentationml/2006/main">
  <p:tag name="OTLMARKERSHAPE" val="OTL"/>
</p:tagLst>
</file>

<file path=ppt/tags/tag298.xml><?xml version="1.0" encoding="utf-8"?>
<p:tagLst xmlns:a="http://schemas.openxmlformats.org/drawingml/2006/main" xmlns:r="http://schemas.openxmlformats.org/officeDocument/2006/relationships" xmlns:p="http://schemas.openxmlformats.org/presentationml/2006/main">
  <p:tag name="OTLMARKERSHAPE" val="OTL"/>
</p:tagLst>
</file>

<file path=ppt/tags/tag29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00.xml><?xml version="1.0" encoding="utf-8"?>
<p:tagLst xmlns:a="http://schemas.openxmlformats.org/drawingml/2006/main" xmlns:r="http://schemas.openxmlformats.org/officeDocument/2006/relationships" xmlns:p="http://schemas.openxmlformats.org/presentationml/2006/main">
  <p:tag name="OTLMARKERSHAPE" val="OTL"/>
</p:tagLst>
</file>

<file path=ppt/tags/tag301.xml><?xml version="1.0" encoding="utf-8"?>
<p:tagLst xmlns:a="http://schemas.openxmlformats.org/drawingml/2006/main" xmlns:r="http://schemas.openxmlformats.org/officeDocument/2006/relationships" xmlns:p="http://schemas.openxmlformats.org/presentationml/2006/main">
  <p:tag name="OTLMARKERSHAPE" val="OTL"/>
</p:tagLst>
</file>

<file path=ppt/tags/tag302.xml><?xml version="1.0" encoding="utf-8"?>
<p:tagLst xmlns:a="http://schemas.openxmlformats.org/drawingml/2006/main" xmlns:r="http://schemas.openxmlformats.org/officeDocument/2006/relationships" xmlns:p="http://schemas.openxmlformats.org/presentationml/2006/main">
  <p:tag name="OTLMARKERSHAPE" val="OTL"/>
</p:tagLst>
</file>

<file path=ppt/tags/tag303.xml><?xml version="1.0" encoding="utf-8"?>
<p:tagLst xmlns:a="http://schemas.openxmlformats.org/drawingml/2006/main" xmlns:r="http://schemas.openxmlformats.org/officeDocument/2006/relationships" xmlns:p="http://schemas.openxmlformats.org/presentationml/2006/main">
  <p:tag name="OTLMARKERSHAPE" val="OTL"/>
</p:tagLst>
</file>

<file path=ppt/tags/tag304.xml><?xml version="1.0" encoding="utf-8"?>
<p:tagLst xmlns:a="http://schemas.openxmlformats.org/drawingml/2006/main" xmlns:r="http://schemas.openxmlformats.org/officeDocument/2006/relationships" xmlns:p="http://schemas.openxmlformats.org/presentationml/2006/main">
  <p:tag name="OTLMARKERSHAPE" val="OTL"/>
</p:tagLst>
</file>

<file path=ppt/tags/tag305.xml><?xml version="1.0" encoding="utf-8"?>
<p:tagLst xmlns:a="http://schemas.openxmlformats.org/drawingml/2006/main" xmlns:r="http://schemas.openxmlformats.org/officeDocument/2006/relationships" xmlns:p="http://schemas.openxmlformats.org/presentationml/2006/main">
  <p:tag name="OTLMARKERSHAPE" val="OTL"/>
</p:tagLst>
</file>

<file path=ppt/tags/tag306.xml><?xml version="1.0" encoding="utf-8"?>
<p:tagLst xmlns:a="http://schemas.openxmlformats.org/drawingml/2006/main" xmlns:r="http://schemas.openxmlformats.org/officeDocument/2006/relationships" xmlns:p="http://schemas.openxmlformats.org/presentationml/2006/main">
  <p:tag name="OTLMARKERSHAPE" val="OTL"/>
</p:tagLst>
</file>

<file path=ppt/tags/tag307.xml><?xml version="1.0" encoding="utf-8"?>
<p:tagLst xmlns:a="http://schemas.openxmlformats.org/drawingml/2006/main" xmlns:r="http://schemas.openxmlformats.org/officeDocument/2006/relationships" xmlns:p="http://schemas.openxmlformats.org/presentationml/2006/main">
  <p:tag name="OTLMARKERSHAPE" val="OTL"/>
</p:tagLst>
</file>

<file path=ppt/tags/tag308.xml><?xml version="1.0" encoding="utf-8"?>
<p:tagLst xmlns:a="http://schemas.openxmlformats.org/drawingml/2006/main" xmlns:r="http://schemas.openxmlformats.org/officeDocument/2006/relationships" xmlns:p="http://schemas.openxmlformats.org/presentationml/2006/main">
  <p:tag name="OTLMARKERSHAPE" val="OTL"/>
</p:tagLst>
</file>

<file path=ppt/tags/tag309.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10.xml><?xml version="1.0" encoding="utf-8"?>
<p:tagLst xmlns:a="http://schemas.openxmlformats.org/drawingml/2006/main" xmlns:r="http://schemas.openxmlformats.org/officeDocument/2006/relationships" xmlns:p="http://schemas.openxmlformats.org/presentationml/2006/main">
  <p:tag name="OTLMARKERSHAPE" val="OTL"/>
</p:tagLst>
</file>

<file path=ppt/tags/tag311.xml><?xml version="1.0" encoding="utf-8"?>
<p:tagLst xmlns:a="http://schemas.openxmlformats.org/drawingml/2006/main" xmlns:r="http://schemas.openxmlformats.org/officeDocument/2006/relationships" xmlns:p="http://schemas.openxmlformats.org/presentationml/2006/main">
  <p:tag name="OTLMARKERSHAPE" val="OTL"/>
</p:tagLst>
</file>

<file path=ppt/tags/tag312.xml><?xml version="1.0" encoding="utf-8"?>
<p:tagLst xmlns:a="http://schemas.openxmlformats.org/drawingml/2006/main" xmlns:r="http://schemas.openxmlformats.org/officeDocument/2006/relationships" xmlns:p="http://schemas.openxmlformats.org/presentationml/2006/main">
  <p:tag name="OTLMARKERSHAPE" val="OTL"/>
</p:tagLst>
</file>

<file path=ppt/tags/tag313.xml><?xml version="1.0" encoding="utf-8"?>
<p:tagLst xmlns:a="http://schemas.openxmlformats.org/drawingml/2006/main" xmlns:r="http://schemas.openxmlformats.org/officeDocument/2006/relationships" xmlns:p="http://schemas.openxmlformats.org/presentationml/2006/main">
  <p:tag name="OTLMARKERSHAPE" val="OTL"/>
</p:tagLst>
</file>

<file path=ppt/tags/tag314.xml><?xml version="1.0" encoding="utf-8"?>
<p:tagLst xmlns:a="http://schemas.openxmlformats.org/drawingml/2006/main" xmlns:r="http://schemas.openxmlformats.org/officeDocument/2006/relationships" xmlns:p="http://schemas.openxmlformats.org/presentationml/2006/main">
  <p:tag name="OTLMARKERSHAPE" val="OTL"/>
</p:tagLst>
</file>

<file path=ppt/tags/tag315.xml><?xml version="1.0" encoding="utf-8"?>
<p:tagLst xmlns:a="http://schemas.openxmlformats.org/drawingml/2006/main" xmlns:r="http://schemas.openxmlformats.org/officeDocument/2006/relationships" xmlns:p="http://schemas.openxmlformats.org/presentationml/2006/main">
  <p:tag name="OTLMARKERSHAPE" val="OTL"/>
</p:tagLst>
</file>

<file path=ppt/tags/tag316.xml><?xml version="1.0" encoding="utf-8"?>
<p:tagLst xmlns:a="http://schemas.openxmlformats.org/drawingml/2006/main" xmlns:r="http://schemas.openxmlformats.org/officeDocument/2006/relationships" xmlns:p="http://schemas.openxmlformats.org/presentationml/2006/main">
  <p:tag name="OTLMARKERSHAPE" val="OTL"/>
</p:tagLst>
</file>

<file path=ppt/tags/tag317.xml><?xml version="1.0" encoding="utf-8"?>
<p:tagLst xmlns:a="http://schemas.openxmlformats.org/drawingml/2006/main" xmlns:r="http://schemas.openxmlformats.org/officeDocument/2006/relationships" xmlns:p="http://schemas.openxmlformats.org/presentationml/2006/main">
  <p:tag name="OTLMARKERSHAPE" val="OTL"/>
</p:tagLst>
</file>

<file path=ppt/tags/tag318.xml><?xml version="1.0" encoding="utf-8"?>
<p:tagLst xmlns:a="http://schemas.openxmlformats.org/drawingml/2006/main" xmlns:r="http://schemas.openxmlformats.org/officeDocument/2006/relationships" xmlns:p="http://schemas.openxmlformats.org/presentationml/2006/main">
  <p:tag name="OTLMARKERSHAPE" val="OTL"/>
</p:tagLst>
</file>

<file path=ppt/tags/tag319.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20.xml><?xml version="1.0" encoding="utf-8"?>
<p:tagLst xmlns:a="http://schemas.openxmlformats.org/drawingml/2006/main" xmlns:r="http://schemas.openxmlformats.org/officeDocument/2006/relationships" xmlns:p="http://schemas.openxmlformats.org/presentationml/2006/main">
  <p:tag name="OTLMARKERSHAPE" val="OTL"/>
</p:tagLst>
</file>

<file path=ppt/tags/tag321.xml><?xml version="1.0" encoding="utf-8"?>
<p:tagLst xmlns:a="http://schemas.openxmlformats.org/drawingml/2006/main" xmlns:r="http://schemas.openxmlformats.org/officeDocument/2006/relationships" xmlns:p="http://schemas.openxmlformats.org/presentationml/2006/main">
  <p:tag name="OTLMARKERSHAPE" val="OTL"/>
</p:tagLst>
</file>

<file path=ppt/tags/tag322.xml><?xml version="1.0" encoding="utf-8"?>
<p:tagLst xmlns:a="http://schemas.openxmlformats.org/drawingml/2006/main" xmlns:r="http://schemas.openxmlformats.org/officeDocument/2006/relationships" xmlns:p="http://schemas.openxmlformats.org/presentationml/2006/main">
  <p:tag name="OTLMARKERSHAPE" val="OTL"/>
</p:tagLst>
</file>

<file path=ppt/tags/tag323.xml><?xml version="1.0" encoding="utf-8"?>
<p:tagLst xmlns:a="http://schemas.openxmlformats.org/drawingml/2006/main" xmlns:r="http://schemas.openxmlformats.org/officeDocument/2006/relationships" xmlns:p="http://schemas.openxmlformats.org/presentationml/2006/main">
  <p:tag name="OTLMARKERSHAPE" val="OTL"/>
</p:tagLst>
</file>

<file path=ppt/tags/tag324.xml><?xml version="1.0" encoding="utf-8"?>
<p:tagLst xmlns:a="http://schemas.openxmlformats.org/drawingml/2006/main" xmlns:r="http://schemas.openxmlformats.org/officeDocument/2006/relationships" xmlns:p="http://schemas.openxmlformats.org/presentationml/2006/main">
  <p:tag name="OTLMARKERSHAPE" val="OTL"/>
</p:tagLst>
</file>

<file path=ppt/tags/tag325.xml><?xml version="1.0" encoding="utf-8"?>
<p:tagLst xmlns:a="http://schemas.openxmlformats.org/drawingml/2006/main" xmlns:r="http://schemas.openxmlformats.org/officeDocument/2006/relationships" xmlns:p="http://schemas.openxmlformats.org/presentationml/2006/main">
  <p:tag name="OTLMARKERSHAPE" val="OTL"/>
</p:tagLst>
</file>

<file path=ppt/tags/tag326.xml><?xml version="1.0" encoding="utf-8"?>
<p:tagLst xmlns:a="http://schemas.openxmlformats.org/drawingml/2006/main" xmlns:r="http://schemas.openxmlformats.org/officeDocument/2006/relationships" xmlns:p="http://schemas.openxmlformats.org/presentationml/2006/main">
  <p:tag name="OTLMARKERSHAPE" val="OTL"/>
</p:tagLst>
</file>

<file path=ppt/tags/tag327.xml><?xml version="1.0" encoding="utf-8"?>
<p:tagLst xmlns:a="http://schemas.openxmlformats.org/drawingml/2006/main" xmlns:r="http://schemas.openxmlformats.org/officeDocument/2006/relationships" xmlns:p="http://schemas.openxmlformats.org/presentationml/2006/main">
  <p:tag name="OTLMARKERSHAPE" val="OTL"/>
</p:tagLst>
</file>

<file path=ppt/tags/tag328.xml><?xml version="1.0" encoding="utf-8"?>
<p:tagLst xmlns:a="http://schemas.openxmlformats.org/drawingml/2006/main" xmlns:r="http://schemas.openxmlformats.org/officeDocument/2006/relationships" xmlns:p="http://schemas.openxmlformats.org/presentationml/2006/main">
  <p:tag name="OTLMARKERSHAPE" val="OTL"/>
</p:tagLst>
</file>

<file path=ppt/tags/tag329.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30.xml><?xml version="1.0" encoding="utf-8"?>
<p:tagLst xmlns:a="http://schemas.openxmlformats.org/drawingml/2006/main" xmlns:r="http://schemas.openxmlformats.org/officeDocument/2006/relationships" xmlns:p="http://schemas.openxmlformats.org/presentationml/2006/main">
  <p:tag name="OTLMARKERSHAPE" val="OTL"/>
</p:tagLst>
</file>

<file path=ppt/tags/tag331.xml><?xml version="1.0" encoding="utf-8"?>
<p:tagLst xmlns:a="http://schemas.openxmlformats.org/drawingml/2006/main" xmlns:r="http://schemas.openxmlformats.org/officeDocument/2006/relationships" xmlns:p="http://schemas.openxmlformats.org/presentationml/2006/main">
  <p:tag name="OTLMARKERSHAPE" val="OTL"/>
</p:tagLst>
</file>

<file path=ppt/tags/tag3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3.xml><?xml version="1.0" encoding="utf-8"?>
<p:tagLst xmlns:a="http://schemas.openxmlformats.org/drawingml/2006/main" xmlns:r="http://schemas.openxmlformats.org/officeDocument/2006/relationships" xmlns:p="http://schemas.openxmlformats.org/presentationml/2006/main">
  <p:tag name="OTLMARKERSHAPE" val="OTL"/>
</p:tagLst>
</file>

<file path=ppt/tags/tag334.xml><?xml version="1.0" encoding="utf-8"?>
<p:tagLst xmlns:a="http://schemas.openxmlformats.org/drawingml/2006/main" xmlns:r="http://schemas.openxmlformats.org/officeDocument/2006/relationships" xmlns:p="http://schemas.openxmlformats.org/presentationml/2006/main">
  <p:tag name="OTLMARKERSHAPE" val="OTL"/>
</p:tagLst>
</file>

<file path=ppt/tags/tag335.xml><?xml version="1.0" encoding="utf-8"?>
<p:tagLst xmlns:a="http://schemas.openxmlformats.org/drawingml/2006/main" xmlns:r="http://schemas.openxmlformats.org/officeDocument/2006/relationships" xmlns:p="http://schemas.openxmlformats.org/presentationml/2006/main">
  <p:tag name="OTLMARKERSHAPE" val="OTL"/>
</p:tagLst>
</file>

<file path=ppt/tags/tag336.xml><?xml version="1.0" encoding="utf-8"?>
<p:tagLst xmlns:a="http://schemas.openxmlformats.org/drawingml/2006/main" xmlns:r="http://schemas.openxmlformats.org/officeDocument/2006/relationships" xmlns:p="http://schemas.openxmlformats.org/presentationml/2006/main">
  <p:tag name="OTLMARKERSHAPE" val="OTL"/>
</p:tagLst>
</file>

<file path=ppt/tags/tag337.xml><?xml version="1.0" encoding="utf-8"?>
<p:tagLst xmlns:a="http://schemas.openxmlformats.org/drawingml/2006/main" xmlns:r="http://schemas.openxmlformats.org/officeDocument/2006/relationships" xmlns:p="http://schemas.openxmlformats.org/presentationml/2006/main">
  <p:tag name="OTLMARKERSHAPE" val="OTL"/>
</p:tagLst>
</file>

<file path=ppt/tags/tag338.xml><?xml version="1.0" encoding="utf-8"?>
<p:tagLst xmlns:a="http://schemas.openxmlformats.org/drawingml/2006/main" xmlns:r="http://schemas.openxmlformats.org/officeDocument/2006/relationships" xmlns:p="http://schemas.openxmlformats.org/presentationml/2006/main">
  <p:tag name="OTLMARKERSHAPE" val="OTL"/>
</p:tagLst>
</file>

<file path=ppt/tags/tag339.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40.xml><?xml version="1.0" encoding="utf-8"?>
<p:tagLst xmlns:a="http://schemas.openxmlformats.org/drawingml/2006/main" xmlns:r="http://schemas.openxmlformats.org/officeDocument/2006/relationships" xmlns:p="http://schemas.openxmlformats.org/presentationml/2006/main">
  <p:tag name="OTLMARKERSHAPE" val="OTL"/>
</p:tagLst>
</file>

<file path=ppt/tags/tag341.xml><?xml version="1.0" encoding="utf-8"?>
<p:tagLst xmlns:a="http://schemas.openxmlformats.org/drawingml/2006/main" xmlns:r="http://schemas.openxmlformats.org/officeDocument/2006/relationships" xmlns:p="http://schemas.openxmlformats.org/presentationml/2006/main">
  <p:tag name="OTLMARKERSHAPE" val="OTL"/>
</p:tagLst>
</file>

<file path=ppt/tags/tag342.xml><?xml version="1.0" encoding="utf-8"?>
<p:tagLst xmlns:a="http://schemas.openxmlformats.org/drawingml/2006/main" xmlns:r="http://schemas.openxmlformats.org/officeDocument/2006/relationships" xmlns:p="http://schemas.openxmlformats.org/presentationml/2006/main">
  <p:tag name="OTLMARKERSHAPE" val="OTL"/>
</p:tagLst>
</file>

<file path=ppt/tags/tag343.xml><?xml version="1.0" encoding="utf-8"?>
<p:tagLst xmlns:a="http://schemas.openxmlformats.org/drawingml/2006/main" xmlns:r="http://schemas.openxmlformats.org/officeDocument/2006/relationships" xmlns:p="http://schemas.openxmlformats.org/presentationml/2006/main">
  <p:tag name="OTLMARKERSHAPE" val="OTL"/>
</p:tagLst>
</file>

<file path=ppt/tags/tag344.xml><?xml version="1.0" encoding="utf-8"?>
<p:tagLst xmlns:a="http://schemas.openxmlformats.org/drawingml/2006/main" xmlns:r="http://schemas.openxmlformats.org/officeDocument/2006/relationships" xmlns:p="http://schemas.openxmlformats.org/presentationml/2006/main">
  <p:tag name="OTLMARKERSHAPE" val="OTL"/>
</p:tagLst>
</file>

<file path=ppt/tags/tag345.xml><?xml version="1.0" encoding="utf-8"?>
<p:tagLst xmlns:a="http://schemas.openxmlformats.org/drawingml/2006/main" xmlns:r="http://schemas.openxmlformats.org/officeDocument/2006/relationships" xmlns:p="http://schemas.openxmlformats.org/presentationml/2006/main">
  <p:tag name="OTLMARKERSHAPE" val="OTL"/>
</p:tagLst>
</file>

<file path=ppt/tags/tag346.xml><?xml version="1.0" encoding="utf-8"?>
<p:tagLst xmlns:a="http://schemas.openxmlformats.org/drawingml/2006/main" xmlns:r="http://schemas.openxmlformats.org/officeDocument/2006/relationships" xmlns:p="http://schemas.openxmlformats.org/presentationml/2006/main">
  <p:tag name="OTLMARKERSHAPE" val="OTL"/>
</p:tagLst>
</file>

<file path=ppt/tags/tag347.xml><?xml version="1.0" encoding="utf-8"?>
<p:tagLst xmlns:a="http://schemas.openxmlformats.org/drawingml/2006/main" xmlns:r="http://schemas.openxmlformats.org/officeDocument/2006/relationships" xmlns:p="http://schemas.openxmlformats.org/presentationml/2006/main">
  <p:tag name="OTLMARKERSHAPE" val="OTL"/>
</p:tagLst>
</file>

<file path=ppt/tags/tag348.xml><?xml version="1.0" encoding="utf-8"?>
<p:tagLst xmlns:a="http://schemas.openxmlformats.org/drawingml/2006/main" xmlns:r="http://schemas.openxmlformats.org/officeDocument/2006/relationships" xmlns:p="http://schemas.openxmlformats.org/presentationml/2006/main">
  <p:tag name="OTLMARKERSHAPE" val="OTL"/>
</p:tagLst>
</file>

<file path=ppt/tags/tag349.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50.xml><?xml version="1.0" encoding="utf-8"?>
<p:tagLst xmlns:a="http://schemas.openxmlformats.org/drawingml/2006/main" xmlns:r="http://schemas.openxmlformats.org/officeDocument/2006/relationships" xmlns:p="http://schemas.openxmlformats.org/presentationml/2006/main">
  <p:tag name="OTLMARKERSHAPE" val="OTL"/>
</p:tagLst>
</file>

<file path=ppt/tags/tag351.xml><?xml version="1.0" encoding="utf-8"?>
<p:tagLst xmlns:a="http://schemas.openxmlformats.org/drawingml/2006/main" xmlns:r="http://schemas.openxmlformats.org/officeDocument/2006/relationships" xmlns:p="http://schemas.openxmlformats.org/presentationml/2006/main">
  <p:tag name="OTLMARKERSHAPE" val="OTL"/>
</p:tagLst>
</file>

<file path=ppt/tags/tag352.xml><?xml version="1.0" encoding="utf-8"?>
<p:tagLst xmlns:a="http://schemas.openxmlformats.org/drawingml/2006/main" xmlns:r="http://schemas.openxmlformats.org/officeDocument/2006/relationships" xmlns:p="http://schemas.openxmlformats.org/presentationml/2006/main">
  <p:tag name="OTLMARKERSHAPE" val="OTL"/>
</p:tagLst>
</file>

<file path=ppt/tags/tag353.xml><?xml version="1.0" encoding="utf-8"?>
<p:tagLst xmlns:a="http://schemas.openxmlformats.org/drawingml/2006/main" xmlns:r="http://schemas.openxmlformats.org/officeDocument/2006/relationships" xmlns:p="http://schemas.openxmlformats.org/presentationml/2006/main">
  <p:tag name="OTLMARKERSHAPE" val="OTL"/>
</p:tagLst>
</file>

<file path=ppt/tags/tag354.xml><?xml version="1.0" encoding="utf-8"?>
<p:tagLst xmlns:a="http://schemas.openxmlformats.org/drawingml/2006/main" xmlns:r="http://schemas.openxmlformats.org/officeDocument/2006/relationships" xmlns:p="http://schemas.openxmlformats.org/presentationml/2006/main">
  <p:tag name="OTLMARKERSHAPE" val="OTL"/>
</p:tagLst>
</file>

<file path=ppt/tags/tag355.xml><?xml version="1.0" encoding="utf-8"?>
<p:tagLst xmlns:a="http://schemas.openxmlformats.org/drawingml/2006/main" xmlns:r="http://schemas.openxmlformats.org/officeDocument/2006/relationships" xmlns:p="http://schemas.openxmlformats.org/presentationml/2006/main">
  <p:tag name="OTLMARKERSHAPE" val="OTL"/>
</p:tagLst>
</file>

<file path=ppt/tags/tag356.xml><?xml version="1.0" encoding="utf-8"?>
<p:tagLst xmlns:a="http://schemas.openxmlformats.org/drawingml/2006/main" xmlns:r="http://schemas.openxmlformats.org/officeDocument/2006/relationships" xmlns:p="http://schemas.openxmlformats.org/presentationml/2006/main">
  <p:tag name="OTLMARKERSHAPE" val="OTL"/>
</p:tagLst>
</file>

<file path=ppt/tags/tag357.xml><?xml version="1.0" encoding="utf-8"?>
<p:tagLst xmlns:a="http://schemas.openxmlformats.org/drawingml/2006/main" xmlns:r="http://schemas.openxmlformats.org/officeDocument/2006/relationships" xmlns:p="http://schemas.openxmlformats.org/presentationml/2006/main">
  <p:tag name="OTLMARKERSHAPE" val="OTL"/>
</p:tagLst>
</file>

<file path=ppt/tags/tag358.xml><?xml version="1.0" encoding="utf-8"?>
<p:tagLst xmlns:a="http://schemas.openxmlformats.org/drawingml/2006/main" xmlns:r="http://schemas.openxmlformats.org/officeDocument/2006/relationships" xmlns:p="http://schemas.openxmlformats.org/presentationml/2006/main">
  <p:tag name="OTLMARKERSHAPE" val="OTL"/>
</p:tagLst>
</file>

<file path=ppt/tags/tag359.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60.xml><?xml version="1.0" encoding="utf-8"?>
<p:tagLst xmlns:a="http://schemas.openxmlformats.org/drawingml/2006/main" xmlns:r="http://schemas.openxmlformats.org/officeDocument/2006/relationships" xmlns:p="http://schemas.openxmlformats.org/presentationml/2006/main">
  <p:tag name="OTLMARKERSHAPE" val="OTL"/>
</p:tagLst>
</file>

<file path=ppt/tags/tag361.xml><?xml version="1.0" encoding="utf-8"?>
<p:tagLst xmlns:a="http://schemas.openxmlformats.org/drawingml/2006/main" xmlns:r="http://schemas.openxmlformats.org/officeDocument/2006/relationships" xmlns:p="http://schemas.openxmlformats.org/presentationml/2006/main">
  <p:tag name="OTLMARKERSHAPE" val="OTL"/>
</p:tagLst>
</file>

<file path=ppt/tags/tag362.xml><?xml version="1.0" encoding="utf-8"?>
<p:tagLst xmlns:a="http://schemas.openxmlformats.org/drawingml/2006/main" xmlns:r="http://schemas.openxmlformats.org/officeDocument/2006/relationships" xmlns:p="http://schemas.openxmlformats.org/presentationml/2006/main">
  <p:tag name="OTLMARKERSHAPE" val="OTL"/>
</p:tagLst>
</file>

<file path=ppt/tags/tag363.xml><?xml version="1.0" encoding="utf-8"?>
<p:tagLst xmlns:a="http://schemas.openxmlformats.org/drawingml/2006/main" xmlns:r="http://schemas.openxmlformats.org/officeDocument/2006/relationships" xmlns:p="http://schemas.openxmlformats.org/presentationml/2006/main">
  <p:tag name="OTLMARKERSHAPE" val="OTL"/>
</p:tagLst>
</file>

<file path=ppt/tags/tag364.xml><?xml version="1.0" encoding="utf-8"?>
<p:tagLst xmlns:a="http://schemas.openxmlformats.org/drawingml/2006/main" xmlns:r="http://schemas.openxmlformats.org/officeDocument/2006/relationships" xmlns:p="http://schemas.openxmlformats.org/presentationml/2006/main">
  <p:tag name="OTLMARKERSHAPE" val="OTL"/>
</p:tagLst>
</file>

<file path=ppt/tags/tag365.xml><?xml version="1.0" encoding="utf-8"?>
<p:tagLst xmlns:a="http://schemas.openxmlformats.org/drawingml/2006/main" xmlns:r="http://schemas.openxmlformats.org/officeDocument/2006/relationships" xmlns:p="http://schemas.openxmlformats.org/presentationml/2006/main">
  <p:tag name="OTLMARKERSHAPE" val="OTL"/>
</p:tagLst>
</file>

<file path=ppt/tags/tag366.xml><?xml version="1.0" encoding="utf-8"?>
<p:tagLst xmlns:a="http://schemas.openxmlformats.org/drawingml/2006/main" xmlns:r="http://schemas.openxmlformats.org/officeDocument/2006/relationships" xmlns:p="http://schemas.openxmlformats.org/presentationml/2006/main">
  <p:tag name="OTLMARKERSHAPE" val="OTL"/>
</p:tagLst>
</file>

<file path=ppt/tags/tag367.xml><?xml version="1.0" encoding="utf-8"?>
<p:tagLst xmlns:a="http://schemas.openxmlformats.org/drawingml/2006/main" xmlns:r="http://schemas.openxmlformats.org/officeDocument/2006/relationships" xmlns:p="http://schemas.openxmlformats.org/presentationml/2006/main">
  <p:tag name="OTLMARKERSHAPE" val="OTL"/>
</p:tagLst>
</file>

<file path=ppt/tags/tag368.xml><?xml version="1.0" encoding="utf-8"?>
<p:tagLst xmlns:a="http://schemas.openxmlformats.org/drawingml/2006/main" xmlns:r="http://schemas.openxmlformats.org/officeDocument/2006/relationships" xmlns:p="http://schemas.openxmlformats.org/presentationml/2006/main">
  <p:tag name="OTLMARKERSHAPE" val="OTL"/>
</p:tagLst>
</file>

<file path=ppt/tags/tag369.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70.xml><?xml version="1.0" encoding="utf-8"?>
<p:tagLst xmlns:a="http://schemas.openxmlformats.org/drawingml/2006/main" xmlns:r="http://schemas.openxmlformats.org/officeDocument/2006/relationships" xmlns:p="http://schemas.openxmlformats.org/presentationml/2006/main">
  <p:tag name="OTLMARKERSHAPE" val="OTL"/>
</p:tagLst>
</file>

<file path=ppt/tags/tag371.xml><?xml version="1.0" encoding="utf-8"?>
<p:tagLst xmlns:a="http://schemas.openxmlformats.org/drawingml/2006/main" xmlns:r="http://schemas.openxmlformats.org/officeDocument/2006/relationships" xmlns:p="http://schemas.openxmlformats.org/presentationml/2006/main">
  <p:tag name="OTLMARKERSHAPE" val="OTL"/>
</p:tagLst>
</file>

<file path=ppt/tags/tag372.xml><?xml version="1.0" encoding="utf-8"?>
<p:tagLst xmlns:a="http://schemas.openxmlformats.org/drawingml/2006/main" xmlns:r="http://schemas.openxmlformats.org/officeDocument/2006/relationships" xmlns:p="http://schemas.openxmlformats.org/presentationml/2006/main">
  <p:tag name="OTLMARKERSHAPE" val="OTL"/>
</p:tagLst>
</file>

<file path=ppt/tags/tag373.xml><?xml version="1.0" encoding="utf-8"?>
<p:tagLst xmlns:a="http://schemas.openxmlformats.org/drawingml/2006/main" xmlns:r="http://schemas.openxmlformats.org/officeDocument/2006/relationships" xmlns:p="http://schemas.openxmlformats.org/presentationml/2006/main">
  <p:tag name="OTLMARKERSHAPE" val="OTL"/>
</p:tagLst>
</file>

<file path=ppt/tags/tag374.xml><?xml version="1.0" encoding="utf-8"?>
<p:tagLst xmlns:a="http://schemas.openxmlformats.org/drawingml/2006/main" xmlns:r="http://schemas.openxmlformats.org/officeDocument/2006/relationships" xmlns:p="http://schemas.openxmlformats.org/presentationml/2006/main">
  <p:tag name="OTLMARKERSHAPE" val="OTL"/>
</p:tagLst>
</file>

<file path=ppt/tags/tag375.xml><?xml version="1.0" encoding="utf-8"?>
<p:tagLst xmlns:a="http://schemas.openxmlformats.org/drawingml/2006/main" xmlns:r="http://schemas.openxmlformats.org/officeDocument/2006/relationships" xmlns:p="http://schemas.openxmlformats.org/presentationml/2006/main">
  <p:tag name="OTLMARKERSHAPE" val="OTL"/>
</p:tagLst>
</file>

<file path=ppt/tags/tag376.xml><?xml version="1.0" encoding="utf-8"?>
<p:tagLst xmlns:a="http://schemas.openxmlformats.org/drawingml/2006/main" xmlns:r="http://schemas.openxmlformats.org/officeDocument/2006/relationships" xmlns:p="http://schemas.openxmlformats.org/presentationml/2006/main">
  <p:tag name="OTLMARKERSHAPE" val="OTL"/>
</p:tagLst>
</file>

<file path=ppt/tags/tag377.xml><?xml version="1.0" encoding="utf-8"?>
<p:tagLst xmlns:a="http://schemas.openxmlformats.org/drawingml/2006/main" xmlns:r="http://schemas.openxmlformats.org/officeDocument/2006/relationships" xmlns:p="http://schemas.openxmlformats.org/presentationml/2006/main">
  <p:tag name="OTLMARKERSHAPE" val="OTL"/>
</p:tagLst>
</file>

<file path=ppt/tags/tag378.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Lst>
</file>

<file path=ppt/tags/tag67.xml><?xml version="1.0" encoding="utf-8"?>
<p:tagLst xmlns:a="http://schemas.openxmlformats.org/drawingml/2006/main" xmlns:r="http://schemas.openxmlformats.org/officeDocument/2006/relationships" xmlns:p="http://schemas.openxmlformats.org/presentationml/2006/main">
  <p:tag name="OTLMARKERSHAPE" val="OTL"/>
</p:tagLst>
</file>

<file path=ppt/tags/tag68.xml><?xml version="1.0" encoding="utf-8"?>
<p:tagLst xmlns:a="http://schemas.openxmlformats.org/drawingml/2006/main" xmlns:r="http://schemas.openxmlformats.org/officeDocument/2006/relationships" xmlns:p="http://schemas.openxmlformats.org/presentationml/2006/main">
  <p:tag name="OTLMARKERSHAPE" val="OTL"/>
</p:tagLst>
</file>

<file path=ppt/tags/tag69.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70.xml><?xml version="1.0" encoding="utf-8"?>
<p:tagLst xmlns:a="http://schemas.openxmlformats.org/drawingml/2006/main" xmlns:r="http://schemas.openxmlformats.org/officeDocument/2006/relationships" xmlns:p="http://schemas.openxmlformats.org/presentationml/2006/main">
  <p:tag name="OTLMARKERSHAPE" val="OTL"/>
</p:tagLst>
</file>

<file path=ppt/tags/tag71.xml><?xml version="1.0" encoding="utf-8"?>
<p:tagLst xmlns:a="http://schemas.openxmlformats.org/drawingml/2006/main" xmlns:r="http://schemas.openxmlformats.org/officeDocument/2006/relationships" xmlns:p="http://schemas.openxmlformats.org/presentationml/2006/main">
  <p:tag name="OTLMARKERSHAPE" val="OTL"/>
</p:tagLst>
</file>

<file path=ppt/tags/tag72.xml><?xml version="1.0" encoding="utf-8"?>
<p:tagLst xmlns:a="http://schemas.openxmlformats.org/drawingml/2006/main" xmlns:r="http://schemas.openxmlformats.org/officeDocument/2006/relationships" xmlns:p="http://schemas.openxmlformats.org/presentationml/2006/main">
  <p:tag name="OTLMARKERSHAPE" val="OTL"/>
</p:tagLst>
</file>

<file path=ppt/tags/tag73.xml><?xml version="1.0" encoding="utf-8"?>
<p:tagLst xmlns:a="http://schemas.openxmlformats.org/drawingml/2006/main" xmlns:r="http://schemas.openxmlformats.org/officeDocument/2006/relationships" xmlns:p="http://schemas.openxmlformats.org/presentationml/2006/main">
  <p:tag name="OTLMARKERSHAPE" val="OTL"/>
</p:tagLst>
</file>

<file path=ppt/tags/tag74.xml><?xml version="1.0" encoding="utf-8"?>
<p:tagLst xmlns:a="http://schemas.openxmlformats.org/drawingml/2006/main" xmlns:r="http://schemas.openxmlformats.org/officeDocument/2006/relationships" xmlns:p="http://schemas.openxmlformats.org/presentationml/2006/main">
  <p:tag name="OTLMARKERSHAPE" val="OTL"/>
</p:tagLst>
</file>

<file path=ppt/tags/tag75.xml><?xml version="1.0" encoding="utf-8"?>
<p:tagLst xmlns:a="http://schemas.openxmlformats.org/drawingml/2006/main" xmlns:r="http://schemas.openxmlformats.org/officeDocument/2006/relationships" xmlns:p="http://schemas.openxmlformats.org/presentationml/2006/main">
  <p:tag name="OTLMARKERSHAPE" val="OTL"/>
</p:tagLst>
</file>

<file path=ppt/tags/tag76.xml><?xml version="1.0" encoding="utf-8"?>
<p:tagLst xmlns:a="http://schemas.openxmlformats.org/drawingml/2006/main" xmlns:r="http://schemas.openxmlformats.org/officeDocument/2006/relationships" xmlns:p="http://schemas.openxmlformats.org/presentationml/2006/main">
  <p:tag name="OTLMARKERSHAPE" val="OTL"/>
</p:tagLst>
</file>

<file path=ppt/tags/tag77.xml><?xml version="1.0" encoding="utf-8"?>
<p:tagLst xmlns:a="http://schemas.openxmlformats.org/drawingml/2006/main" xmlns:r="http://schemas.openxmlformats.org/officeDocument/2006/relationships" xmlns:p="http://schemas.openxmlformats.org/presentationml/2006/main">
  <p:tag name="OTLMARKERSHAPE" val="OTL"/>
</p:tagLst>
</file>

<file path=ppt/tags/tag78.xml><?xml version="1.0" encoding="utf-8"?>
<p:tagLst xmlns:a="http://schemas.openxmlformats.org/drawingml/2006/main" xmlns:r="http://schemas.openxmlformats.org/officeDocument/2006/relationships" xmlns:p="http://schemas.openxmlformats.org/presentationml/2006/main">
  <p:tag name="OTLMARKERSHAPE" val="OTL"/>
</p:tagLst>
</file>

<file path=ppt/tags/tag79.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80.xml><?xml version="1.0" encoding="utf-8"?>
<p:tagLst xmlns:a="http://schemas.openxmlformats.org/drawingml/2006/main" xmlns:r="http://schemas.openxmlformats.org/officeDocument/2006/relationships" xmlns:p="http://schemas.openxmlformats.org/presentationml/2006/main">
  <p:tag name="OTLMARKERSHAPE" val="OTL"/>
</p:tagLst>
</file>

<file path=ppt/tags/tag81.xml><?xml version="1.0" encoding="utf-8"?>
<p:tagLst xmlns:a="http://schemas.openxmlformats.org/drawingml/2006/main" xmlns:r="http://schemas.openxmlformats.org/officeDocument/2006/relationships" xmlns:p="http://schemas.openxmlformats.org/presentationml/2006/main">
  <p:tag name="OTLMARKERSHAPE" val="OTL"/>
</p:tagLst>
</file>

<file path=ppt/tags/tag82.xml><?xml version="1.0" encoding="utf-8"?>
<p:tagLst xmlns:a="http://schemas.openxmlformats.org/drawingml/2006/main" xmlns:r="http://schemas.openxmlformats.org/officeDocument/2006/relationships" xmlns:p="http://schemas.openxmlformats.org/presentationml/2006/main">
  <p:tag name="OTLMARKERSHAPE" val="OTL"/>
</p:tagLst>
</file>

<file path=ppt/tags/tag83.xml><?xml version="1.0" encoding="utf-8"?>
<p:tagLst xmlns:a="http://schemas.openxmlformats.org/drawingml/2006/main" xmlns:r="http://schemas.openxmlformats.org/officeDocument/2006/relationships" xmlns:p="http://schemas.openxmlformats.org/presentationml/2006/main">
  <p:tag name="OTLMARKERSHAPE" val="OTL"/>
</p:tagLst>
</file>

<file path=ppt/tags/tag84.xml><?xml version="1.0" encoding="utf-8"?>
<p:tagLst xmlns:a="http://schemas.openxmlformats.org/drawingml/2006/main" xmlns:r="http://schemas.openxmlformats.org/officeDocument/2006/relationships" xmlns:p="http://schemas.openxmlformats.org/presentationml/2006/main">
  <p:tag name="OTLMARKERSHAPE" val="OTL"/>
</p:tagLst>
</file>

<file path=ppt/tags/tag85.xml><?xml version="1.0" encoding="utf-8"?>
<p:tagLst xmlns:a="http://schemas.openxmlformats.org/drawingml/2006/main" xmlns:r="http://schemas.openxmlformats.org/officeDocument/2006/relationships" xmlns:p="http://schemas.openxmlformats.org/presentationml/2006/main">
  <p:tag name="OTLMARKERSHAPE" val="OTL"/>
</p:tagLst>
</file>

<file path=ppt/tags/tag86.xml><?xml version="1.0" encoding="utf-8"?>
<p:tagLst xmlns:a="http://schemas.openxmlformats.org/drawingml/2006/main" xmlns:r="http://schemas.openxmlformats.org/officeDocument/2006/relationships" xmlns:p="http://schemas.openxmlformats.org/presentationml/2006/main">
  <p:tag name="OTLMARKERSHAPE" val="OTL"/>
</p:tagLst>
</file>

<file path=ppt/tags/tag87.xml><?xml version="1.0" encoding="utf-8"?>
<p:tagLst xmlns:a="http://schemas.openxmlformats.org/drawingml/2006/main" xmlns:r="http://schemas.openxmlformats.org/officeDocument/2006/relationships" xmlns:p="http://schemas.openxmlformats.org/presentationml/2006/main">
  <p:tag name="OTLMARKERSHAPE" val="OTL"/>
</p:tagLst>
</file>

<file path=ppt/tags/tag88.xml><?xml version="1.0" encoding="utf-8"?>
<p:tagLst xmlns:a="http://schemas.openxmlformats.org/drawingml/2006/main" xmlns:r="http://schemas.openxmlformats.org/officeDocument/2006/relationships" xmlns:p="http://schemas.openxmlformats.org/presentationml/2006/main">
  <p:tag name="OTLMARKERSHAPE" val="OTL"/>
</p:tagLst>
</file>

<file path=ppt/tags/tag89.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ags/tag90.xml><?xml version="1.0" encoding="utf-8"?>
<p:tagLst xmlns:a="http://schemas.openxmlformats.org/drawingml/2006/main" xmlns:r="http://schemas.openxmlformats.org/officeDocument/2006/relationships" xmlns:p="http://schemas.openxmlformats.org/presentationml/2006/main">
  <p:tag name="OTLMARKERSHAPE" val="OTL"/>
</p:tagLst>
</file>

<file path=ppt/tags/tag91.xml><?xml version="1.0" encoding="utf-8"?>
<p:tagLst xmlns:a="http://schemas.openxmlformats.org/drawingml/2006/main" xmlns:r="http://schemas.openxmlformats.org/officeDocument/2006/relationships" xmlns:p="http://schemas.openxmlformats.org/presentationml/2006/main">
  <p:tag name="OTLMARKERSHAPE" val="OTL"/>
</p:tagLst>
</file>

<file path=ppt/tags/tag92.xml><?xml version="1.0" encoding="utf-8"?>
<p:tagLst xmlns:a="http://schemas.openxmlformats.org/drawingml/2006/main" xmlns:r="http://schemas.openxmlformats.org/officeDocument/2006/relationships" xmlns:p="http://schemas.openxmlformats.org/presentationml/2006/main">
  <p:tag name="OTLMARKERSHAPE" val="OTL"/>
</p:tagLst>
</file>

<file path=ppt/tags/tag93.xml><?xml version="1.0" encoding="utf-8"?>
<p:tagLst xmlns:a="http://schemas.openxmlformats.org/drawingml/2006/main" xmlns:r="http://schemas.openxmlformats.org/officeDocument/2006/relationships" xmlns:p="http://schemas.openxmlformats.org/presentationml/2006/main">
  <p:tag name="OTLMARKERSHAPE" val="OTL"/>
</p:tagLst>
</file>

<file path=ppt/tags/tag94.xml><?xml version="1.0" encoding="utf-8"?>
<p:tagLst xmlns:a="http://schemas.openxmlformats.org/drawingml/2006/main" xmlns:r="http://schemas.openxmlformats.org/officeDocument/2006/relationships" xmlns:p="http://schemas.openxmlformats.org/presentationml/2006/main">
  <p:tag name="OTLMARKERSHAPE" val="OTL"/>
</p:tagLst>
</file>

<file path=ppt/tags/tag95.xml><?xml version="1.0" encoding="utf-8"?>
<p:tagLst xmlns:a="http://schemas.openxmlformats.org/drawingml/2006/main" xmlns:r="http://schemas.openxmlformats.org/officeDocument/2006/relationships" xmlns:p="http://schemas.openxmlformats.org/presentationml/2006/main">
  <p:tag name="OTLMARKERSHAPE" val="OTL"/>
</p:tagLst>
</file>

<file path=ppt/tags/tag96.xml><?xml version="1.0" encoding="utf-8"?>
<p:tagLst xmlns:a="http://schemas.openxmlformats.org/drawingml/2006/main" xmlns:r="http://schemas.openxmlformats.org/officeDocument/2006/relationships" xmlns:p="http://schemas.openxmlformats.org/presentationml/2006/main">
  <p:tag name="OTLMARKERSHAPE" val="OTL"/>
</p:tagLst>
</file>

<file path=ppt/tags/tag97.xml><?xml version="1.0" encoding="utf-8"?>
<p:tagLst xmlns:a="http://schemas.openxmlformats.org/drawingml/2006/main" xmlns:r="http://schemas.openxmlformats.org/officeDocument/2006/relationships" xmlns:p="http://schemas.openxmlformats.org/presentationml/2006/main">
  <p:tag name="OTLMARKERSHAPE" val="OTL"/>
</p:tagLst>
</file>

<file path=ppt/tags/tag98.xml><?xml version="1.0" encoding="utf-8"?>
<p:tagLst xmlns:a="http://schemas.openxmlformats.org/drawingml/2006/main" xmlns:r="http://schemas.openxmlformats.org/officeDocument/2006/relationships" xmlns:p="http://schemas.openxmlformats.org/presentationml/2006/main">
  <p:tag name="OTLMARKERSHAPE" val="OTL"/>
</p:tagLst>
</file>

<file path=ppt/tags/tag9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t">
        <a:normAutofit/>
      </a:bodyPr>
      <a:lstStyle>
        <a:defPPr algn="l">
          <a:defRPr sz="2000" dirty="0" smtClean="0"/>
        </a:defPPr>
      </a:lstStyle>
    </a:txDef>
  </a:objectDefaults>
  <a:extraClrSchemeLst/>
  <a:extLst>
    <a:ext uri="{05A4C25C-085E-4340-85A3-A5531E510DB2}">
      <thm15:themeFamily xmlns:thm15="http://schemas.microsoft.com/office/thememl/2012/main" name="Presentation5" id="{837FB91F-CDC5-4BC6-A162-22F8370E1EC4}" vid="{C4EAEFBE-156F-4FEE-9F2B-BE5A854A00D8}"/>
    </a:ext>
  </a:extLst>
</a:theme>
</file>

<file path=ppt/theme/theme2.xml><?xml version="1.0" encoding="utf-8"?>
<a:theme xmlns:a="http://schemas.openxmlformats.org/drawingml/2006/main" name="2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5" id="{837FB91F-CDC5-4BC6-A162-22F8370E1EC4}" vid="{76958EC4-F568-4D68-98B3-6BA4183AD24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Office-tema</Template>
  <TotalTime>177</TotalTime>
  <Words>1910</Words>
  <Application>Microsoft Macintosh PowerPoint</Application>
  <PresentationFormat>Widescreen</PresentationFormat>
  <Paragraphs>362</Paragraphs>
  <Slides>20</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Franklin Gothic Medium</vt:lpstr>
      <vt:lpstr>Office-tema</vt:lpstr>
      <vt:lpstr>2_Anpassad formgivning</vt:lpstr>
      <vt:lpstr>NCL Commissioning – Current Status and Plans</vt:lpstr>
      <vt:lpstr>Ion Source and LEBT</vt:lpstr>
      <vt:lpstr>RFQ</vt:lpstr>
      <vt:lpstr>MEBT</vt:lpstr>
      <vt:lpstr>DTL1</vt:lpstr>
      <vt:lpstr>Where are we today?</vt:lpstr>
      <vt:lpstr>RFQ Timeline</vt:lpstr>
      <vt:lpstr>ISrc – DTL1</vt:lpstr>
      <vt:lpstr>SRR 2 Split</vt:lpstr>
      <vt:lpstr>SRR2 Timeline</vt:lpstr>
      <vt:lpstr>SRR2</vt:lpstr>
      <vt:lpstr>SRR2A: Beam to the MEBT FC</vt:lpstr>
      <vt:lpstr>2018 Commissioning Workshop Recommendations</vt:lpstr>
      <vt:lpstr>2018 Commissioning Workshop Recommendations</vt:lpstr>
      <vt:lpstr>Lessons Learned and Moving Forward</vt:lpstr>
      <vt:lpstr>Lessons Learned and Moving Forward</vt:lpstr>
      <vt:lpstr>Lessons Learned and Moving Forward</vt:lpstr>
      <vt:lpstr>Lessons Learned and Moving Forward</vt:lpstr>
      <vt:lpstr>Lessons Learned and Moving Forward</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NCL Commissioning – Current Status and Plans</dc:title>
  <dc:creator>Ciprian Plostinar</dc:creator>
  <cp:lastModifiedBy>Ciprian Plostinar</cp:lastModifiedBy>
  <cp:revision>14</cp:revision>
  <dcterms:created xsi:type="dcterms:W3CDTF">2020-01-29T08:13:28Z</dcterms:created>
  <dcterms:modified xsi:type="dcterms:W3CDTF">2020-01-29T11:10:32Z</dcterms:modified>
</cp:coreProperties>
</file>