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56" r:id="rId4"/>
    <p:sldId id="260" r:id="rId5"/>
    <p:sldId id="262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66" d="100"/>
          <a:sy n="66" d="100"/>
        </p:scale>
        <p:origin x="3792" y="2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9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9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3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2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3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1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6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7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1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4B593-571A-4A3E-A614-6858350964F9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FA540-1688-49E4-99C9-2BE17AB74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0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Status of infrastructure for RFQ, MEBT and DTL1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300" dirty="0" smtClean="0"/>
              <a:t>(</a:t>
            </a:r>
            <a:r>
              <a:rPr lang="en-US" sz="1300" dirty="0"/>
              <a:t>cooling, power, racks, cables, etc.)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Kristofer Falkland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94091" y="374650"/>
            <a:ext cx="2254143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err="1" smtClean="0"/>
              <a:t>Electrical</a:t>
            </a:r>
            <a:r>
              <a:rPr lang="sv-SE" sz="1200" b="1" dirty="0" smtClean="0"/>
              <a:t> </a:t>
            </a:r>
            <a:r>
              <a:rPr lang="sv-SE" sz="1200" b="1" dirty="0" err="1" smtClean="0"/>
              <a:t>infrastructure</a:t>
            </a:r>
            <a:endParaRPr lang="sv-SE" sz="1200" b="1" dirty="0" smtClean="0"/>
          </a:p>
          <a:p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 err="1"/>
              <a:t>Install</a:t>
            </a:r>
            <a:r>
              <a:rPr lang="sv-SE" sz="1200" dirty="0"/>
              <a:t> </a:t>
            </a:r>
            <a:r>
              <a:rPr lang="sv-SE" sz="1200" dirty="0" err="1"/>
              <a:t>power</a:t>
            </a:r>
            <a:r>
              <a:rPr lang="sv-SE" sz="1200" dirty="0"/>
              <a:t> CWS02</a:t>
            </a:r>
            <a:br>
              <a:rPr lang="sv-SE" sz="1200" dirty="0"/>
            </a:br>
            <a:r>
              <a:rPr lang="sv-SE" sz="1200" i="1" dirty="0"/>
              <a:t>(</a:t>
            </a:r>
            <a:r>
              <a:rPr lang="sv-SE" sz="1200" i="1" dirty="0" err="1"/>
              <a:t>February</a:t>
            </a:r>
            <a:r>
              <a:rPr lang="sv-SE" sz="1200" i="1" dirty="0"/>
              <a:t>)</a:t>
            </a:r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Reconnect</a:t>
            </a:r>
            <a:r>
              <a:rPr lang="sv-SE" sz="1200" dirty="0" smtClean="0"/>
              <a:t> CWS03</a:t>
            </a:r>
            <a:br>
              <a:rPr lang="sv-SE" sz="1200" dirty="0" smtClean="0"/>
            </a:br>
            <a:r>
              <a:rPr lang="sv-SE" sz="1200" dirty="0" smtClean="0"/>
              <a:t>(April)</a:t>
            </a:r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Install</a:t>
            </a:r>
            <a:r>
              <a:rPr lang="sv-SE" sz="1200" dirty="0" smtClean="0"/>
              <a:t> </a:t>
            </a:r>
            <a:r>
              <a:rPr lang="sv-SE" sz="1200" dirty="0" err="1" smtClean="0"/>
              <a:t>power</a:t>
            </a:r>
            <a:r>
              <a:rPr lang="sv-SE" sz="1200" dirty="0" smtClean="0"/>
              <a:t> CWS04</a:t>
            </a:r>
            <a:br>
              <a:rPr lang="sv-SE" sz="1200" dirty="0" smtClean="0"/>
            </a:br>
            <a:r>
              <a:rPr lang="sv-SE" sz="1200" i="1" dirty="0" smtClean="0"/>
              <a:t>(May?)</a:t>
            </a:r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Install</a:t>
            </a:r>
            <a:r>
              <a:rPr lang="sv-SE" sz="1200" dirty="0" smtClean="0"/>
              <a:t> N2 Generator support</a:t>
            </a:r>
            <a:r>
              <a:rPr lang="sv-SE" sz="1200" i="1" dirty="0" smtClean="0"/>
              <a:t/>
            </a:r>
            <a:br>
              <a:rPr lang="sv-SE" sz="1200" i="1" dirty="0" smtClean="0"/>
            </a:br>
            <a:r>
              <a:rPr lang="sv-SE" sz="1200" i="1" dirty="0" smtClean="0"/>
              <a:t>(</a:t>
            </a:r>
            <a:r>
              <a:rPr lang="sv-SE" sz="1200" i="1" dirty="0" err="1" smtClean="0"/>
              <a:t>February</a:t>
            </a:r>
            <a:r>
              <a:rPr lang="sv-SE" sz="1200" i="1" dirty="0" smtClean="0"/>
              <a:t>)</a:t>
            </a:r>
            <a:endParaRPr lang="sv-SE" sz="1200" dirty="0"/>
          </a:p>
          <a:p>
            <a:endParaRPr lang="sv-SE" sz="1200" dirty="0"/>
          </a:p>
          <a:p>
            <a:r>
              <a:rPr lang="sv-SE" sz="1200" b="1" dirty="0" smtClean="0"/>
              <a:t>Water </a:t>
            </a:r>
            <a:r>
              <a:rPr lang="sv-SE" sz="1200" b="1" dirty="0" err="1" smtClean="0"/>
              <a:t>infrastructure</a:t>
            </a:r>
            <a:endParaRPr lang="sv-SE" sz="1200" b="1" dirty="0" smtClean="0"/>
          </a:p>
          <a:p>
            <a:pPr marL="285750" indent="-285750">
              <a:buFontTx/>
              <a:buChar char="-"/>
            </a:pPr>
            <a:r>
              <a:rPr lang="sv-SE" sz="1200" dirty="0" err="1"/>
              <a:t>Install</a:t>
            </a:r>
            <a:r>
              <a:rPr lang="sv-SE" sz="1200" dirty="0"/>
              <a:t> CWS02</a:t>
            </a:r>
            <a:br>
              <a:rPr lang="sv-SE" sz="1200" dirty="0"/>
            </a:br>
            <a:r>
              <a:rPr lang="sv-SE" sz="1200" i="1" dirty="0"/>
              <a:t>(April)</a:t>
            </a:r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Install</a:t>
            </a:r>
            <a:r>
              <a:rPr lang="sv-SE" sz="1200" dirty="0" smtClean="0"/>
              <a:t> </a:t>
            </a:r>
            <a:r>
              <a:rPr lang="sv-SE" sz="1200" dirty="0"/>
              <a:t>CWS04</a:t>
            </a:r>
            <a:br>
              <a:rPr lang="sv-SE" sz="1200" dirty="0"/>
            </a:br>
            <a:r>
              <a:rPr lang="sv-SE" sz="1200" i="1" dirty="0"/>
              <a:t>(May?)</a:t>
            </a:r>
          </a:p>
          <a:p>
            <a:pPr marL="285750" indent="-285750">
              <a:buFontTx/>
              <a:buChar char="-"/>
            </a:pPr>
            <a:r>
              <a:rPr lang="sv-SE" sz="1200" dirty="0" err="1"/>
              <a:t>Install</a:t>
            </a:r>
            <a:r>
              <a:rPr lang="sv-SE" sz="1200" dirty="0"/>
              <a:t> N2 Generator support</a:t>
            </a:r>
            <a:r>
              <a:rPr lang="sv-SE" sz="1200" i="1" dirty="0"/>
              <a:t/>
            </a:r>
            <a:br>
              <a:rPr lang="sv-SE" sz="1200" i="1" dirty="0"/>
            </a:br>
            <a:r>
              <a:rPr lang="sv-SE" sz="1200" i="1" dirty="0"/>
              <a:t>(</a:t>
            </a:r>
            <a:r>
              <a:rPr lang="sv-SE" sz="1200" i="1" dirty="0" err="1"/>
              <a:t>February</a:t>
            </a:r>
            <a:r>
              <a:rPr lang="sv-SE" sz="1200" i="1" dirty="0" smtClean="0"/>
              <a:t>)</a:t>
            </a:r>
          </a:p>
          <a:p>
            <a:pPr marL="285750" indent="-285750">
              <a:buFontTx/>
              <a:buChar char="-"/>
            </a:pPr>
            <a:endParaRPr lang="sv-SE" sz="1200" dirty="0"/>
          </a:p>
          <a:p>
            <a:r>
              <a:rPr lang="sv-SE" sz="1200" b="1" dirty="0" err="1" smtClean="0"/>
              <a:t>Others</a:t>
            </a:r>
            <a:endParaRPr lang="sv-SE" sz="1200" b="1" dirty="0" smtClean="0"/>
          </a:p>
          <a:p>
            <a:pPr marL="285750" indent="-285750">
              <a:buFontTx/>
              <a:buChar char="-"/>
            </a:pPr>
            <a:r>
              <a:rPr lang="sv-SE" sz="1400" dirty="0" smtClean="0"/>
              <a:t/>
            </a:r>
            <a:br>
              <a:rPr lang="sv-SE" sz="1400" dirty="0" smtClean="0"/>
            </a:br>
            <a:endParaRPr lang="sv-SE" sz="1400" dirty="0" smtClean="0"/>
          </a:p>
          <a:p>
            <a:pPr marL="285750" indent="-285750">
              <a:buFontTx/>
              <a:buChar char="-"/>
            </a:pPr>
            <a:endParaRPr lang="sv-SE" sz="1400" dirty="0" smtClean="0"/>
          </a:p>
          <a:p>
            <a:endParaRPr lang="sv-SE" sz="1400" dirty="0" smtClean="0"/>
          </a:p>
          <a:p>
            <a:endParaRPr lang="sv-SE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00829" y="531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FEB100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27380"/>
            <a:ext cx="9630058" cy="5593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3840" y="2768600"/>
            <a:ext cx="100931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1200" dirty="0" smtClean="0"/>
              <a:t>N2 generator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09537" y="3614419"/>
            <a:ext cx="258317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200" dirty="0" smtClean="0"/>
              <a:t>CWS01</a:t>
            </a:r>
          </a:p>
          <a:p>
            <a:r>
              <a:rPr lang="sv-SE" sz="1200" dirty="0" smtClean="0"/>
              <a:t>Ion Source / LEBT / MEBT / DTL FC Skid (GRE)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197860" y="1145980"/>
            <a:ext cx="7684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1200" smtClean="0"/>
              <a:t>CWS03</a:t>
            </a:r>
            <a:endParaRPr lang="sv-SE" sz="1200" dirty="0" smtClean="0"/>
          </a:p>
          <a:p>
            <a:r>
              <a:rPr lang="sv-SE" sz="1200" dirty="0" smtClean="0"/>
              <a:t>RFQ Skid </a:t>
            </a:r>
          </a:p>
          <a:p>
            <a:r>
              <a:rPr lang="sv-SE" sz="1200" dirty="0" smtClean="0"/>
              <a:t>(CEA)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90540" y="3614420"/>
            <a:ext cx="152612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1200" dirty="0" smtClean="0"/>
              <a:t>CWS02</a:t>
            </a:r>
            <a:br>
              <a:rPr lang="sv-SE" sz="1200" dirty="0" smtClean="0"/>
            </a:br>
            <a:r>
              <a:rPr lang="sv-SE" sz="1200" dirty="0" smtClean="0"/>
              <a:t>Magnets/RF Couplers</a:t>
            </a:r>
          </a:p>
          <a:p>
            <a:r>
              <a:rPr lang="sv-SE" sz="1200" dirty="0" smtClean="0"/>
              <a:t>(GRE)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590540" y="1145980"/>
            <a:ext cx="7439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1200" dirty="0" smtClean="0"/>
              <a:t>CWS04</a:t>
            </a:r>
          </a:p>
          <a:p>
            <a:r>
              <a:rPr lang="sv-SE" sz="1200" dirty="0" smtClean="0"/>
              <a:t>DTL Skid </a:t>
            </a:r>
          </a:p>
          <a:p>
            <a:r>
              <a:rPr lang="sv-SE" sz="1200" dirty="0" smtClean="0"/>
              <a:t>(INFN)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044180" y="2242820"/>
            <a:ext cx="46224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1200" dirty="0" smtClean="0"/>
              <a:t>NCG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59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9" y="752928"/>
            <a:ext cx="8864600" cy="4720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829" y="5318"/>
            <a:ext cx="60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NCG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211491" y="179488"/>
            <a:ext cx="30871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 dirty="0" err="1"/>
              <a:t>Electrical</a:t>
            </a:r>
            <a:r>
              <a:rPr lang="sv-SE" sz="1200" b="1" dirty="0"/>
              <a:t> </a:t>
            </a:r>
            <a:r>
              <a:rPr lang="sv-SE" sz="1200" b="1" dirty="0" err="1"/>
              <a:t>infrastructure</a:t>
            </a:r>
            <a:endParaRPr lang="sv-SE" sz="1200" b="1" dirty="0"/>
          </a:p>
          <a:p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 err="1"/>
              <a:t>Complete</a:t>
            </a:r>
            <a:r>
              <a:rPr lang="sv-SE" sz="1200" dirty="0"/>
              <a:t> </a:t>
            </a:r>
            <a:r>
              <a:rPr lang="sv-SE" sz="1200" dirty="0" err="1"/>
              <a:t>Ladders</a:t>
            </a:r>
            <a:r>
              <a:rPr lang="sv-SE" sz="1200" dirty="0"/>
              <a:t/>
            </a:r>
            <a:br>
              <a:rPr lang="sv-SE" sz="1200" dirty="0"/>
            </a:br>
            <a:r>
              <a:rPr lang="sv-SE" sz="1200" i="1" dirty="0"/>
              <a:t>(</a:t>
            </a:r>
            <a:r>
              <a:rPr lang="sv-SE" sz="1200" i="1" dirty="0" err="1"/>
              <a:t>need</a:t>
            </a:r>
            <a:r>
              <a:rPr lang="sv-SE" sz="1200" i="1" dirty="0"/>
              <a:t> </a:t>
            </a:r>
            <a:r>
              <a:rPr lang="sv-SE" sz="1200" i="1" dirty="0" err="1"/>
              <a:t>components</a:t>
            </a:r>
            <a:r>
              <a:rPr lang="sv-SE" sz="1200" i="1" dirty="0"/>
              <a:t>)</a:t>
            </a:r>
          </a:p>
          <a:p>
            <a:pPr marL="285750" indent="-285750">
              <a:buFontTx/>
              <a:buChar char="-"/>
            </a:pPr>
            <a:r>
              <a:rPr lang="sv-SE" sz="1200" dirty="0"/>
              <a:t>EMC</a:t>
            </a:r>
            <a:br>
              <a:rPr lang="sv-SE" sz="1200" dirty="0"/>
            </a:br>
            <a:r>
              <a:rPr lang="sv-SE" sz="1200" i="1" dirty="0"/>
              <a:t>(</a:t>
            </a:r>
            <a:r>
              <a:rPr lang="sv-SE" sz="1200" i="1" dirty="0" err="1"/>
              <a:t>need</a:t>
            </a:r>
            <a:r>
              <a:rPr lang="sv-SE" sz="1200" i="1" dirty="0"/>
              <a:t> </a:t>
            </a:r>
            <a:r>
              <a:rPr lang="sv-SE" sz="1200" i="1" dirty="0" err="1"/>
              <a:t>components</a:t>
            </a:r>
            <a:r>
              <a:rPr lang="sv-SE" sz="1200" i="1" dirty="0"/>
              <a:t>)</a:t>
            </a:r>
          </a:p>
          <a:p>
            <a:pPr marL="285750" indent="-285750">
              <a:buFontTx/>
              <a:buChar char="-"/>
            </a:pPr>
            <a:r>
              <a:rPr lang="sv-SE" sz="1200" dirty="0"/>
              <a:t>PSS &amp; BI </a:t>
            </a:r>
            <a:r>
              <a:rPr lang="sv-SE" sz="1200" dirty="0" err="1"/>
              <a:t>Conduits</a:t>
            </a:r>
            <a:r>
              <a:rPr lang="sv-SE" sz="1200" dirty="0"/>
              <a:t/>
            </a:r>
            <a:br>
              <a:rPr lang="sv-SE" sz="1200" dirty="0"/>
            </a:br>
            <a:r>
              <a:rPr lang="sv-SE" sz="1200" i="1" dirty="0"/>
              <a:t>(design </a:t>
            </a:r>
            <a:r>
              <a:rPr lang="sv-SE" sz="1200" i="1" dirty="0" err="1"/>
              <a:t>ongoing</a:t>
            </a:r>
            <a:r>
              <a:rPr lang="sv-SE" sz="1200" i="1" dirty="0"/>
              <a:t>)</a:t>
            </a:r>
          </a:p>
          <a:p>
            <a:pPr marL="285750" indent="-285750">
              <a:buFontTx/>
              <a:buChar char="-"/>
            </a:pPr>
            <a:r>
              <a:rPr lang="sv-SE" sz="1200" dirty="0"/>
              <a:t>Cable pulling </a:t>
            </a:r>
            <a:br>
              <a:rPr lang="sv-SE" sz="1200" dirty="0"/>
            </a:br>
            <a:r>
              <a:rPr lang="sv-SE" sz="1200" i="1" dirty="0"/>
              <a:t>(95% / 50% / 44 % [73% DTL-1])</a:t>
            </a:r>
          </a:p>
          <a:p>
            <a:pPr marL="285750" indent="-285750">
              <a:buFontTx/>
              <a:buChar char="-"/>
            </a:pPr>
            <a:r>
              <a:rPr lang="sv-SE" sz="1200" dirty="0"/>
              <a:t>Termination A-</a:t>
            </a:r>
            <a:r>
              <a:rPr lang="sv-SE" sz="1200" dirty="0" err="1"/>
              <a:t>side</a:t>
            </a:r>
            <a:r>
              <a:rPr lang="sv-SE" sz="1200" dirty="0"/>
              <a:t> </a:t>
            </a:r>
            <a:br>
              <a:rPr lang="sv-SE" sz="1200" dirty="0"/>
            </a:br>
            <a:r>
              <a:rPr lang="sv-SE" sz="1200" i="1" dirty="0"/>
              <a:t>(….)</a:t>
            </a:r>
          </a:p>
          <a:p>
            <a:pPr marL="285750" indent="-285750">
              <a:buFontTx/>
              <a:buChar char="-"/>
            </a:pPr>
            <a:r>
              <a:rPr lang="sv-SE" sz="1200" dirty="0"/>
              <a:t>Termination B-</a:t>
            </a:r>
            <a:r>
              <a:rPr lang="sv-SE" sz="1200" dirty="0" err="1"/>
              <a:t>side</a:t>
            </a:r>
            <a:r>
              <a:rPr lang="sv-SE" sz="1200" dirty="0"/>
              <a:t> </a:t>
            </a:r>
            <a:br>
              <a:rPr lang="sv-SE" sz="1200" dirty="0"/>
            </a:br>
            <a:r>
              <a:rPr lang="sv-SE" sz="1200" i="1" dirty="0"/>
              <a:t>(25% / 0% / 17 % [32</a:t>
            </a:r>
            <a:r>
              <a:rPr lang="sv-SE" sz="1200" i="1" dirty="0" smtClean="0"/>
              <a:t>%])</a:t>
            </a:r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Install</a:t>
            </a:r>
            <a:r>
              <a:rPr lang="sv-SE" sz="1200" dirty="0" smtClean="0"/>
              <a:t> Modulator/Klystron</a:t>
            </a:r>
            <a:endParaRPr lang="sv-SE" sz="1200" dirty="0"/>
          </a:p>
          <a:p>
            <a:endParaRPr lang="sv-SE" sz="1200" dirty="0"/>
          </a:p>
          <a:p>
            <a:r>
              <a:rPr lang="sv-SE" sz="1200" b="1" dirty="0"/>
              <a:t>Water </a:t>
            </a:r>
            <a:r>
              <a:rPr lang="sv-SE" sz="1200" b="1" dirty="0" err="1"/>
              <a:t>infrastructure</a:t>
            </a:r>
            <a:endParaRPr lang="sv-SE" sz="1200" b="1" dirty="0"/>
          </a:p>
          <a:p>
            <a:pPr marL="285750" indent="-285750">
              <a:buFontTx/>
              <a:buChar char="-"/>
            </a:pPr>
            <a:r>
              <a:rPr lang="sv-SE" sz="1200" dirty="0" smtClean="0"/>
              <a:t>CWL is ready</a:t>
            </a:r>
            <a:endParaRPr lang="sv-SE" sz="1200" i="1" dirty="0"/>
          </a:p>
          <a:p>
            <a:pPr marL="285750" indent="-285750">
              <a:buFontTx/>
              <a:buChar char="-"/>
            </a:pPr>
            <a:r>
              <a:rPr lang="sv-SE" sz="1200" dirty="0" smtClean="0"/>
              <a:t>P&amp;P </a:t>
            </a:r>
            <a:r>
              <a:rPr lang="sv-SE" sz="1200" dirty="0" err="1" smtClean="0"/>
              <a:t>of</a:t>
            </a:r>
            <a:r>
              <a:rPr lang="sv-SE" sz="1200" dirty="0" smtClean="0"/>
              <a:t> CWM </a:t>
            </a:r>
            <a:r>
              <a:rPr lang="sv-SE" sz="1200" dirty="0" err="1" smtClean="0"/>
              <a:t>ongoing</a:t>
            </a:r>
            <a:r>
              <a:rPr lang="sv-SE" sz="1200" dirty="0" smtClean="0"/>
              <a:t>. </a:t>
            </a:r>
            <a:br>
              <a:rPr lang="sv-SE" sz="1200" dirty="0" smtClean="0"/>
            </a:br>
            <a:r>
              <a:rPr lang="sv-SE" sz="1200" i="1" dirty="0" smtClean="0"/>
              <a:t>(Schedule to be </a:t>
            </a:r>
            <a:r>
              <a:rPr lang="sv-SE" sz="1200" i="1" dirty="0" err="1" smtClean="0"/>
              <a:t>done</a:t>
            </a:r>
            <a:r>
              <a:rPr lang="sv-SE" sz="1200" i="1" dirty="0" smtClean="0"/>
              <a:t> </a:t>
            </a:r>
            <a:r>
              <a:rPr lang="sv-SE" sz="1200" i="1" dirty="0" err="1" smtClean="0"/>
              <a:t>February</a:t>
            </a:r>
            <a:r>
              <a:rPr lang="sv-SE" sz="1200" i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CWH later</a:t>
            </a:r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nVent</a:t>
            </a:r>
            <a:r>
              <a:rPr lang="sv-SE" sz="1200" dirty="0" smtClean="0"/>
              <a:t> </a:t>
            </a:r>
            <a:r>
              <a:rPr lang="sv-SE" sz="1200" dirty="0" err="1" smtClean="0"/>
              <a:t>connet</a:t>
            </a:r>
            <a:r>
              <a:rPr lang="sv-SE" sz="1200" dirty="0" smtClean="0"/>
              <a:t> </a:t>
            </a:r>
            <a:r>
              <a:rPr lang="sv-SE" sz="1200" dirty="0" err="1" smtClean="0"/>
              <a:t>cooling</a:t>
            </a:r>
            <a:r>
              <a:rPr lang="sv-SE" sz="1200" dirty="0" smtClean="0"/>
              <a:t> </a:t>
            </a:r>
            <a:r>
              <a:rPr lang="sv-SE" sz="1200" dirty="0" err="1" smtClean="0"/>
              <a:t>of</a:t>
            </a:r>
            <a:r>
              <a:rPr lang="sv-SE" sz="1200" dirty="0" smtClean="0"/>
              <a:t> racks</a:t>
            </a:r>
            <a:br>
              <a:rPr lang="sv-SE" sz="1200" dirty="0" smtClean="0"/>
            </a:br>
            <a:r>
              <a:rPr lang="sv-SE" sz="1200" i="1" dirty="0" smtClean="0"/>
              <a:t>(April?)</a:t>
            </a:r>
            <a:endParaRPr lang="sv-SE" sz="1200" dirty="0" smtClean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Hoses</a:t>
            </a:r>
            <a:r>
              <a:rPr lang="sv-SE" sz="1200" dirty="0"/>
              <a:t/>
            </a:r>
            <a:br>
              <a:rPr lang="sv-SE" sz="1200" dirty="0"/>
            </a:br>
            <a:r>
              <a:rPr lang="sv-SE" sz="1200" i="1" dirty="0" smtClean="0"/>
              <a:t>(Design </a:t>
            </a:r>
            <a:r>
              <a:rPr lang="sv-SE" sz="1200" i="1" dirty="0" err="1" smtClean="0"/>
              <a:t>ongoing</a:t>
            </a:r>
            <a:r>
              <a:rPr lang="sv-SE" sz="1200" i="1" dirty="0" smtClean="0"/>
              <a:t>)</a:t>
            </a:r>
            <a:endParaRPr lang="sv-SE" sz="1200" i="1" dirty="0"/>
          </a:p>
          <a:p>
            <a:pPr marL="285750" indent="-285750">
              <a:buFontTx/>
              <a:buChar char="-"/>
            </a:pPr>
            <a:endParaRPr lang="sv-SE" sz="1200" dirty="0"/>
          </a:p>
          <a:p>
            <a:r>
              <a:rPr lang="sv-SE" sz="1200" b="1" dirty="0" err="1"/>
              <a:t>Others</a:t>
            </a:r>
            <a:endParaRPr lang="sv-SE" sz="1200" b="1" dirty="0"/>
          </a:p>
          <a:p>
            <a:pPr marL="285750" indent="-285750">
              <a:buFontTx/>
              <a:buChar char="-"/>
            </a:pPr>
            <a:r>
              <a:rPr lang="sv-SE" sz="1200" dirty="0" err="1"/>
              <a:t>Shielding</a:t>
            </a:r>
            <a:r>
              <a:rPr lang="sv-SE" sz="1200" dirty="0"/>
              <a:t> </a:t>
            </a:r>
            <a:br>
              <a:rPr lang="sv-SE" sz="1200" dirty="0"/>
            </a:br>
            <a:r>
              <a:rPr lang="sv-SE" sz="1200" dirty="0" smtClean="0"/>
              <a:t>(</a:t>
            </a:r>
            <a:r>
              <a:rPr lang="sv-SE" sz="1200" dirty="0" err="1" smtClean="0"/>
              <a:t>stub</a:t>
            </a:r>
            <a:r>
              <a:rPr lang="sv-SE" sz="1200" dirty="0" smtClean="0"/>
              <a:t>)</a:t>
            </a:r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/>
              <a:t>PRL </a:t>
            </a:r>
            <a:r>
              <a:rPr lang="sv-SE" sz="1200" dirty="0" err="1"/>
              <a:t>early</a:t>
            </a:r>
            <a:r>
              <a:rPr lang="sv-SE" sz="1200" dirty="0"/>
              <a:t> </a:t>
            </a:r>
            <a:r>
              <a:rPr lang="sv-SE" sz="1200" dirty="0" err="1"/>
              <a:t>commissioning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19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01991" y="374650"/>
            <a:ext cx="2451505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err="1" smtClean="0"/>
              <a:t>Electrical</a:t>
            </a:r>
            <a:r>
              <a:rPr lang="sv-SE" sz="1200" b="1" dirty="0" smtClean="0"/>
              <a:t> </a:t>
            </a:r>
            <a:r>
              <a:rPr lang="sv-SE" sz="1200" b="1" dirty="0" err="1" smtClean="0"/>
              <a:t>infrastructure</a:t>
            </a:r>
            <a:endParaRPr lang="sv-SE" sz="1200" b="1" dirty="0" smtClean="0"/>
          </a:p>
          <a:p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Complete</a:t>
            </a:r>
            <a:r>
              <a:rPr lang="sv-SE" sz="1200" dirty="0" smtClean="0"/>
              <a:t> </a:t>
            </a:r>
            <a:r>
              <a:rPr lang="sv-SE" sz="1200" dirty="0" err="1" smtClean="0"/>
              <a:t>Ladders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i="1" dirty="0" smtClean="0"/>
              <a:t>(</a:t>
            </a:r>
            <a:r>
              <a:rPr lang="sv-SE" sz="1200" i="1" dirty="0" err="1" smtClean="0"/>
              <a:t>need</a:t>
            </a:r>
            <a:r>
              <a:rPr lang="sv-SE" sz="1200" i="1" dirty="0" smtClean="0"/>
              <a:t> </a:t>
            </a:r>
            <a:r>
              <a:rPr lang="sv-SE" sz="1200" i="1" dirty="0" err="1" smtClean="0"/>
              <a:t>components</a:t>
            </a:r>
            <a:r>
              <a:rPr lang="sv-SE" sz="1200" i="1" dirty="0"/>
              <a:t>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r>
              <a:rPr lang="sv-SE" sz="1200" dirty="0" smtClean="0"/>
              <a:t>EMC</a:t>
            </a:r>
            <a:br>
              <a:rPr lang="sv-SE" sz="1200" dirty="0" smtClean="0"/>
            </a:br>
            <a:r>
              <a:rPr lang="sv-SE" sz="1200" i="1" dirty="0" smtClean="0"/>
              <a:t>(</a:t>
            </a:r>
            <a:r>
              <a:rPr lang="sv-SE" sz="1200" i="1" dirty="0" err="1" smtClean="0"/>
              <a:t>need</a:t>
            </a:r>
            <a:r>
              <a:rPr lang="sv-SE" sz="1200" i="1" dirty="0" smtClean="0"/>
              <a:t> </a:t>
            </a:r>
            <a:r>
              <a:rPr lang="sv-SE" sz="1200" i="1" dirty="0" err="1" smtClean="0"/>
              <a:t>components</a:t>
            </a:r>
            <a:r>
              <a:rPr lang="sv-SE" sz="1200" i="1" dirty="0" smtClean="0"/>
              <a:t>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r>
              <a:rPr lang="sv-SE" sz="1200" dirty="0" smtClean="0"/>
              <a:t>PSS &amp; BI </a:t>
            </a:r>
            <a:r>
              <a:rPr lang="sv-SE" sz="1200" dirty="0" err="1" smtClean="0"/>
              <a:t>Conduits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i="1" dirty="0" smtClean="0"/>
              <a:t>(design </a:t>
            </a:r>
            <a:r>
              <a:rPr lang="sv-SE" sz="1200" i="1" dirty="0" err="1" smtClean="0"/>
              <a:t>ongoing</a:t>
            </a:r>
            <a:r>
              <a:rPr lang="sv-SE" sz="1200" i="1" dirty="0" smtClean="0"/>
              <a:t>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r>
              <a:rPr lang="sv-SE" sz="1200" dirty="0" smtClean="0"/>
              <a:t>Cable </a:t>
            </a:r>
            <a:r>
              <a:rPr lang="sv-SE" sz="1200" dirty="0" smtClean="0"/>
              <a:t>pulling </a:t>
            </a:r>
            <a:br>
              <a:rPr lang="sv-SE" sz="1200" dirty="0" smtClean="0"/>
            </a:br>
            <a:r>
              <a:rPr lang="sv-SE" sz="1200" i="1" dirty="0" smtClean="0"/>
              <a:t>(95% / 50% / 44 % [73% DTL-1])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Termination A-</a:t>
            </a:r>
            <a:r>
              <a:rPr lang="sv-SE" sz="1200" dirty="0" err="1" smtClean="0"/>
              <a:t>side</a:t>
            </a:r>
            <a:r>
              <a:rPr lang="sv-SE" sz="1200" dirty="0" smtClean="0"/>
              <a:t> </a:t>
            </a:r>
            <a:br>
              <a:rPr lang="sv-SE" sz="1200" dirty="0" smtClean="0"/>
            </a:br>
            <a:r>
              <a:rPr lang="sv-SE" sz="1200" i="1" dirty="0" smtClean="0"/>
              <a:t>(….)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Termination B-</a:t>
            </a:r>
            <a:r>
              <a:rPr lang="sv-SE" sz="1200" dirty="0" err="1" smtClean="0"/>
              <a:t>side</a:t>
            </a:r>
            <a:r>
              <a:rPr lang="sv-SE" sz="1200" dirty="0"/>
              <a:t> 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i="1" dirty="0" smtClean="0"/>
              <a:t>(25% / 0% / 17 % [32%])</a:t>
            </a:r>
            <a:endParaRPr lang="sv-SE" sz="1200" i="1" dirty="0"/>
          </a:p>
          <a:p>
            <a:endParaRPr lang="sv-SE" sz="1200" dirty="0"/>
          </a:p>
          <a:p>
            <a:r>
              <a:rPr lang="sv-SE" sz="1200" b="1" dirty="0" smtClean="0"/>
              <a:t>Water </a:t>
            </a:r>
            <a:r>
              <a:rPr lang="sv-SE" sz="1200" b="1" dirty="0" err="1" smtClean="0"/>
              <a:t>infrastructure</a:t>
            </a:r>
            <a:endParaRPr lang="sv-SE" sz="1200" b="1" dirty="0" smtClean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Manifold</a:t>
            </a:r>
            <a:r>
              <a:rPr lang="sv-SE" sz="1200" dirty="0"/>
              <a:t> </a:t>
            </a:r>
            <a:r>
              <a:rPr lang="sv-SE" sz="1200" dirty="0" smtClean="0"/>
              <a:t>(MEBT</a:t>
            </a:r>
            <a:r>
              <a:rPr lang="sv-SE" sz="1200" dirty="0" smtClean="0"/>
              <a:t>)</a:t>
            </a:r>
            <a:br>
              <a:rPr lang="sv-SE" sz="1200" dirty="0" smtClean="0"/>
            </a:br>
            <a:r>
              <a:rPr lang="sv-SE" sz="1200" i="1" dirty="0" smtClean="0"/>
              <a:t>(</a:t>
            </a:r>
            <a:r>
              <a:rPr lang="sv-SE" sz="1200" i="1" dirty="0" err="1" smtClean="0"/>
              <a:t>ongoing</a:t>
            </a:r>
            <a:r>
              <a:rPr lang="sv-SE" sz="1200" i="1" dirty="0" smtClean="0"/>
              <a:t>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Manifold</a:t>
            </a:r>
            <a:r>
              <a:rPr lang="sv-SE" sz="1200" dirty="0" smtClean="0"/>
              <a:t> (</a:t>
            </a:r>
            <a:r>
              <a:rPr lang="sv-SE" sz="1200" dirty="0" err="1" smtClean="0"/>
              <a:t>RFQ+Skid</a:t>
            </a:r>
            <a:r>
              <a:rPr lang="sv-SE" sz="1200" dirty="0" smtClean="0"/>
              <a:t>)</a:t>
            </a:r>
            <a:br>
              <a:rPr lang="sv-SE" sz="1200" dirty="0" smtClean="0"/>
            </a:br>
            <a:r>
              <a:rPr lang="sv-SE" sz="1200" i="1" dirty="0" smtClean="0"/>
              <a:t>(end </a:t>
            </a:r>
            <a:r>
              <a:rPr lang="sv-SE" sz="1200" i="1" dirty="0" err="1" smtClean="0"/>
              <a:t>of</a:t>
            </a:r>
            <a:r>
              <a:rPr lang="sv-SE" sz="1200" i="1" dirty="0" smtClean="0"/>
              <a:t> April)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Manifold</a:t>
            </a:r>
            <a:r>
              <a:rPr lang="sv-SE" sz="1200" dirty="0" smtClean="0"/>
              <a:t> (DTL1)</a:t>
            </a:r>
            <a:br>
              <a:rPr lang="sv-SE" sz="1200" dirty="0" smtClean="0"/>
            </a:br>
            <a:r>
              <a:rPr lang="sv-SE" sz="1200" i="1" dirty="0" smtClean="0"/>
              <a:t>(</a:t>
            </a:r>
            <a:r>
              <a:rPr lang="sv-SE" sz="1200" i="1" dirty="0" err="1" smtClean="0"/>
              <a:t>when</a:t>
            </a:r>
            <a:r>
              <a:rPr lang="sv-SE" sz="1200" i="1" dirty="0" smtClean="0"/>
              <a:t> </a:t>
            </a:r>
            <a:r>
              <a:rPr lang="sv-SE" sz="1200" i="1" dirty="0" err="1" smtClean="0"/>
              <a:t>installing</a:t>
            </a:r>
            <a:r>
              <a:rPr lang="sv-SE" sz="1200" i="1" dirty="0" smtClean="0"/>
              <a:t> DTL)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r>
              <a:rPr lang="sv-SE" sz="1200" dirty="0" smtClean="0"/>
              <a:t>IAR (RFQ+MEBT)</a:t>
            </a:r>
            <a:br>
              <a:rPr lang="sv-SE" sz="1200" dirty="0" smtClean="0"/>
            </a:br>
            <a:r>
              <a:rPr lang="sv-SE" sz="1200" i="1" dirty="0" smtClean="0"/>
              <a:t>(</a:t>
            </a:r>
            <a:r>
              <a:rPr lang="sv-SE" sz="1200" i="1" dirty="0" err="1" smtClean="0"/>
              <a:t>februray</a:t>
            </a:r>
            <a:r>
              <a:rPr lang="sv-SE" sz="1200" i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IAR DTL-1</a:t>
            </a:r>
            <a:br>
              <a:rPr lang="sv-SE" sz="1200" dirty="0" smtClean="0"/>
            </a:br>
            <a:r>
              <a:rPr lang="sv-SE" sz="1200" i="1" dirty="0" smtClean="0"/>
              <a:t>(</a:t>
            </a:r>
            <a:r>
              <a:rPr lang="sv-SE" sz="1200" i="1" dirty="0" err="1" smtClean="0"/>
              <a:t>when</a:t>
            </a:r>
            <a:r>
              <a:rPr lang="sv-SE" sz="1200" i="1" dirty="0" smtClean="0"/>
              <a:t> </a:t>
            </a:r>
            <a:r>
              <a:rPr lang="sv-SE" sz="1200" i="1" dirty="0" err="1" smtClean="0"/>
              <a:t>installing</a:t>
            </a:r>
            <a:r>
              <a:rPr lang="sv-SE" sz="1200" i="1" dirty="0" smtClean="0"/>
              <a:t> DTL-1?)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endParaRPr lang="sv-SE" sz="1200" dirty="0"/>
          </a:p>
          <a:p>
            <a:r>
              <a:rPr lang="sv-SE" sz="1200" b="1" dirty="0" err="1" smtClean="0"/>
              <a:t>Others</a:t>
            </a:r>
            <a:endParaRPr lang="sv-SE" sz="1200" b="1" dirty="0" smtClean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Shielding</a:t>
            </a:r>
            <a:r>
              <a:rPr lang="sv-SE" sz="1200" dirty="0" smtClean="0"/>
              <a:t> </a:t>
            </a:r>
            <a:br>
              <a:rPr lang="sv-SE" sz="1200" dirty="0" smtClean="0"/>
            </a:br>
            <a:r>
              <a:rPr lang="sv-SE" sz="1200" dirty="0" smtClean="0"/>
              <a:t>(TSW, </a:t>
            </a:r>
            <a:r>
              <a:rPr lang="sv-SE" sz="1200" dirty="0" err="1" smtClean="0"/>
              <a:t>drop</a:t>
            </a:r>
            <a:r>
              <a:rPr lang="sv-SE" sz="1200" dirty="0" smtClean="0"/>
              <a:t> </a:t>
            </a:r>
            <a:r>
              <a:rPr lang="sv-SE" sz="1200" dirty="0" err="1" smtClean="0"/>
              <a:t>hatch</a:t>
            </a:r>
            <a:r>
              <a:rPr lang="sv-SE" sz="12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v-SE" sz="1200" dirty="0" smtClean="0"/>
              <a:t>PRL </a:t>
            </a:r>
            <a:r>
              <a:rPr lang="sv-SE" sz="1200" dirty="0" err="1" smtClean="0"/>
              <a:t>early</a:t>
            </a:r>
            <a:r>
              <a:rPr lang="sv-SE" sz="1200" dirty="0" smtClean="0"/>
              <a:t> </a:t>
            </a:r>
            <a:r>
              <a:rPr lang="sv-SE" sz="1200" dirty="0" err="1" smtClean="0"/>
              <a:t>commissioning</a:t>
            </a:r>
            <a:r>
              <a:rPr lang="sv-SE" sz="1400" dirty="0" smtClean="0"/>
              <a:t/>
            </a:r>
            <a:br>
              <a:rPr lang="sv-SE" sz="1400" dirty="0" smtClean="0"/>
            </a:br>
            <a:endParaRPr lang="sv-SE" sz="1400" dirty="0" smtClean="0"/>
          </a:p>
          <a:p>
            <a:pPr marL="285750" indent="-285750">
              <a:buFontTx/>
              <a:buChar char="-"/>
            </a:pPr>
            <a:endParaRPr lang="sv-SE" sz="1400" dirty="0" smtClean="0"/>
          </a:p>
          <a:p>
            <a:endParaRPr lang="sv-SE" sz="1400" dirty="0" smtClean="0"/>
          </a:p>
          <a:p>
            <a:endParaRPr lang="sv-SE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9" y="374650"/>
            <a:ext cx="9301162" cy="6104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29" y="531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G01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4982523"/>
            <a:ext cx="3690937" cy="1768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0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01991" y="374650"/>
            <a:ext cx="2478884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err="1" smtClean="0"/>
              <a:t>Electrical</a:t>
            </a:r>
            <a:r>
              <a:rPr lang="sv-SE" sz="1200" b="1" dirty="0" smtClean="0"/>
              <a:t> </a:t>
            </a:r>
            <a:r>
              <a:rPr lang="sv-SE" sz="1200" b="1" dirty="0" err="1" smtClean="0"/>
              <a:t>infrastructure</a:t>
            </a:r>
            <a:endParaRPr lang="sv-SE" sz="1200" b="1" dirty="0" smtClean="0"/>
          </a:p>
          <a:p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Complete</a:t>
            </a:r>
            <a:r>
              <a:rPr lang="sv-SE" sz="1200" dirty="0" smtClean="0"/>
              <a:t> </a:t>
            </a:r>
            <a:r>
              <a:rPr lang="sv-SE" sz="1200" dirty="0" err="1" smtClean="0"/>
              <a:t>Ladders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i="1" dirty="0" smtClean="0"/>
              <a:t>(design </a:t>
            </a:r>
            <a:r>
              <a:rPr lang="sv-SE" sz="1200" i="1" dirty="0" err="1" smtClean="0"/>
              <a:t>ongoing</a:t>
            </a:r>
            <a:r>
              <a:rPr lang="sv-SE" sz="1200" i="1" dirty="0" smtClean="0"/>
              <a:t>)</a:t>
            </a:r>
            <a:endParaRPr lang="sv-SE" sz="1200" i="1" dirty="0" smtClean="0"/>
          </a:p>
          <a:p>
            <a:pPr marL="285750" indent="-285750">
              <a:buFontTx/>
              <a:buChar char="-"/>
            </a:pPr>
            <a:r>
              <a:rPr lang="sv-SE" sz="1200" dirty="0" smtClean="0"/>
              <a:t>Cable pulling</a:t>
            </a:r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Finalize</a:t>
            </a:r>
            <a:r>
              <a:rPr lang="sv-SE" sz="1200" dirty="0" smtClean="0"/>
              <a:t> PDU/</a:t>
            </a:r>
            <a:r>
              <a:rPr lang="sv-SE" sz="1200" dirty="0" err="1" smtClean="0"/>
              <a:t>cooling</a:t>
            </a:r>
            <a:r>
              <a:rPr lang="sv-SE" sz="1200" dirty="0" smtClean="0"/>
              <a:t> installation</a:t>
            </a:r>
            <a:br>
              <a:rPr lang="sv-SE" sz="1200" dirty="0" smtClean="0"/>
            </a:br>
            <a:r>
              <a:rPr lang="sv-SE" sz="1200" i="1" dirty="0" smtClean="0"/>
              <a:t>(april)</a:t>
            </a:r>
            <a:endParaRPr lang="sv-SE" sz="1200" dirty="0"/>
          </a:p>
          <a:p>
            <a:endParaRPr lang="sv-SE" sz="1200" dirty="0"/>
          </a:p>
          <a:p>
            <a:pPr marL="285750" indent="-285750">
              <a:buFontTx/>
              <a:buChar char="-"/>
            </a:pPr>
            <a:endParaRPr lang="sv-SE" sz="1200" dirty="0"/>
          </a:p>
          <a:p>
            <a:r>
              <a:rPr lang="sv-SE" sz="1200" b="1" dirty="0" err="1" smtClean="0"/>
              <a:t>Others</a:t>
            </a:r>
            <a:endParaRPr lang="sv-SE" sz="1200" b="1" dirty="0" smtClean="0"/>
          </a:p>
          <a:p>
            <a:pPr marL="285750" indent="-285750">
              <a:buFontTx/>
              <a:buChar char="-"/>
            </a:pPr>
            <a:r>
              <a:rPr lang="sv-SE" sz="1200" dirty="0" err="1" smtClean="0"/>
              <a:t>Shielding</a:t>
            </a:r>
            <a:r>
              <a:rPr lang="sv-SE" sz="1200" dirty="0" smtClean="0"/>
              <a:t> </a:t>
            </a:r>
            <a:br>
              <a:rPr lang="sv-SE" sz="1200" dirty="0" smtClean="0"/>
            </a:br>
            <a:endParaRPr lang="sv-SE" sz="1400" dirty="0" smtClean="0"/>
          </a:p>
          <a:p>
            <a:pPr marL="285750" indent="-285750">
              <a:buFontTx/>
              <a:buChar char="-"/>
            </a:pPr>
            <a:endParaRPr lang="sv-SE" sz="1400" dirty="0" smtClean="0"/>
          </a:p>
          <a:p>
            <a:endParaRPr lang="sv-SE" sz="1400" dirty="0" smtClean="0"/>
          </a:p>
          <a:p>
            <a:endParaRPr lang="sv-SE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00829" y="531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FEB090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9" y="500502"/>
            <a:ext cx="9144600" cy="57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Coordinate</a:t>
            </a:r>
            <a:r>
              <a:rPr lang="sv-SE" dirty="0" smtClean="0"/>
              <a:t>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In a </a:t>
            </a:r>
            <a:r>
              <a:rPr lang="sv-SE" dirty="0" err="1" smtClean="0"/>
              <a:t>way</a:t>
            </a:r>
            <a:r>
              <a:rPr lang="sv-SE" dirty="0" smtClean="0"/>
              <a:t> to try </a:t>
            </a:r>
            <a:r>
              <a:rPr lang="sv-SE" dirty="0" err="1" smtClean="0"/>
              <a:t>coordinate</a:t>
            </a:r>
            <a:r>
              <a:rPr lang="sv-SE" dirty="0" smtClean="0"/>
              <a:t> and </a:t>
            </a:r>
            <a:r>
              <a:rPr lang="sv-SE" dirty="0" err="1" smtClean="0"/>
              <a:t>visulize</a:t>
            </a:r>
            <a:r>
              <a:rPr lang="sv-SE" dirty="0" smtClean="0"/>
              <a:t> all </a:t>
            </a:r>
            <a:r>
              <a:rPr lang="sv-SE" dirty="0" err="1" smtClean="0"/>
              <a:t>near</a:t>
            </a:r>
            <a:r>
              <a:rPr lang="sv-SE" dirty="0" smtClean="0"/>
              <a:t> term installation </a:t>
            </a:r>
            <a:r>
              <a:rPr lang="sv-SE" dirty="0" err="1" smtClean="0"/>
              <a:t>activities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a JIRA </a:t>
            </a:r>
            <a:r>
              <a:rPr lang="sv-SE" dirty="0" smtClean="0"/>
              <a:t>plan. </a:t>
            </a:r>
            <a:endParaRPr lang="sv-SE" dirty="0"/>
          </a:p>
          <a:p>
            <a:r>
              <a:rPr lang="sv-SE" dirty="0" err="1" smtClean="0"/>
              <a:t>Please</a:t>
            </a:r>
            <a:r>
              <a:rPr lang="sv-SE" dirty="0" smtClean="0"/>
              <a:t> visit the </a:t>
            </a:r>
            <a:r>
              <a:rPr lang="sv-SE" dirty="0" err="1" smtClean="0"/>
              <a:t>schedule</a:t>
            </a:r>
            <a:r>
              <a:rPr lang="sv-SE" dirty="0" smtClean="0"/>
              <a:t>: </a:t>
            </a:r>
            <a:r>
              <a:rPr lang="sv-SE" sz="2500" dirty="0" smtClean="0"/>
              <a:t>https://jira.esss.lu.se/plugins/servlet/softwareplant-bigpicture/gantt.html</a:t>
            </a:r>
          </a:p>
          <a:p>
            <a:endParaRPr lang="sv-SE" dirty="0"/>
          </a:p>
          <a:p>
            <a:endParaRPr lang="sv-SE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49" y="3643313"/>
            <a:ext cx="7000875" cy="29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91</Words>
  <Application>Microsoft Office PowerPoint</Application>
  <PresentationFormat>Widescreen</PresentationFormat>
  <Paragraphs>87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Status of infrastructure for RFQ, MEBT and DTL1  (cooling, power, racks, cables, etc.)</vt:lpstr>
      <vt:lpstr>PowerPoint Presentation</vt:lpstr>
      <vt:lpstr>PowerPoint Presentation</vt:lpstr>
      <vt:lpstr>PowerPoint Presentation</vt:lpstr>
      <vt:lpstr>PowerPoint Presentation</vt:lpstr>
      <vt:lpstr>Coordinate it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Kristofer Falkland</dc:creator>
  <cp:lastModifiedBy>Kristofer Falkland</cp:lastModifiedBy>
  <cp:revision>14</cp:revision>
  <dcterms:created xsi:type="dcterms:W3CDTF">2019-12-18T08:49:19Z</dcterms:created>
  <dcterms:modified xsi:type="dcterms:W3CDTF">2020-01-29T12:33:00Z</dcterms:modified>
</cp:coreProperties>
</file>