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76" r:id="rId3"/>
    <p:sldId id="282" r:id="rId4"/>
    <p:sldId id="288" r:id="rId5"/>
    <p:sldId id="268" r:id="rId6"/>
    <p:sldId id="283" r:id="rId7"/>
    <p:sldId id="278" r:id="rId8"/>
    <p:sldId id="289" r:id="rId9"/>
    <p:sldId id="279" r:id="rId10"/>
    <p:sldId id="284" r:id="rId11"/>
    <p:sldId id="281" r:id="rId12"/>
    <p:sldId id="28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ECC99"/>
    <a:srgbClr val="FEE6CC"/>
    <a:srgbClr val="CCDFDB"/>
    <a:srgbClr val="E5F0EC"/>
    <a:srgbClr val="D7E59A"/>
    <a:srgbClr val="EBF1CB"/>
    <a:srgbClr val="CDD5E0"/>
    <a:srgbClr val="E6EBEF"/>
    <a:srgbClr val="9C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1" autoAdjust="0"/>
    <p:restoredTop sz="94647" autoAdjust="0"/>
  </p:normalViewPr>
  <p:slideViewPr>
    <p:cSldViewPr snapToGrid="0" snapToObjects="1">
      <p:cViewPr varScale="1">
        <p:scale>
          <a:sx n="120" d="100"/>
          <a:sy n="120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6A984-4630-CE4D-87A2-DBD16086C626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198B6-5A0C-9A42-ACFE-08FA71D9A463}">
      <dgm:prSet phldrT="[Text]"/>
      <dgm:spPr/>
      <dgm:t>
        <a:bodyPr/>
        <a:lstStyle/>
        <a:p>
          <a:r>
            <a:rPr lang="en-US" dirty="0"/>
            <a:t>EAM</a:t>
          </a:r>
        </a:p>
      </dgm:t>
    </dgm:pt>
    <dgm:pt modelId="{088D79C9-DBAD-5E40-845E-3E733944D66E}" type="parTrans" cxnId="{DF72226E-2458-E54C-A1FA-7FEE06A791F7}">
      <dgm:prSet/>
      <dgm:spPr/>
      <dgm:t>
        <a:bodyPr/>
        <a:lstStyle/>
        <a:p>
          <a:endParaRPr lang="en-US"/>
        </a:p>
      </dgm:t>
    </dgm:pt>
    <dgm:pt modelId="{3DAC8E31-7579-5E41-BB36-A02CE535956A}" type="sibTrans" cxnId="{DF72226E-2458-E54C-A1FA-7FEE06A791F7}">
      <dgm:prSet/>
      <dgm:spPr/>
      <dgm:t>
        <a:bodyPr/>
        <a:lstStyle/>
        <a:p>
          <a:endParaRPr lang="en-US"/>
        </a:p>
      </dgm:t>
    </dgm:pt>
    <dgm:pt modelId="{073B26B9-16E8-F14E-BC80-027797AA2ED8}">
      <dgm:prSet phldrT="[Text]"/>
      <dgm:spPr/>
      <dgm:t>
        <a:bodyPr/>
        <a:lstStyle/>
        <a:p>
          <a:r>
            <a:rPr lang="en-US" dirty="0"/>
            <a:t>Labels</a:t>
          </a:r>
        </a:p>
      </dgm:t>
    </dgm:pt>
    <dgm:pt modelId="{5DD7451C-E21E-B048-B8F4-AED04217C48E}" type="parTrans" cxnId="{AE2C0EFA-353F-8949-A3A2-83270FD7AD50}">
      <dgm:prSet/>
      <dgm:spPr/>
      <dgm:t>
        <a:bodyPr/>
        <a:lstStyle/>
        <a:p>
          <a:endParaRPr lang="en-US"/>
        </a:p>
      </dgm:t>
    </dgm:pt>
    <dgm:pt modelId="{7915884C-CB5A-A24E-83AB-B6D477619400}" type="sibTrans" cxnId="{AE2C0EFA-353F-8949-A3A2-83270FD7AD50}">
      <dgm:prSet/>
      <dgm:spPr/>
      <dgm:t>
        <a:bodyPr/>
        <a:lstStyle/>
        <a:p>
          <a:endParaRPr lang="en-US"/>
        </a:p>
      </dgm:t>
    </dgm:pt>
    <dgm:pt modelId="{5327648A-3F1C-224F-AB6D-34CEF5D83F78}">
      <dgm:prSet phldrT="[Text]"/>
      <dgm:spPr/>
      <dgm:t>
        <a:bodyPr/>
        <a:lstStyle/>
        <a:p>
          <a:r>
            <a:rPr lang="en-US" dirty="0"/>
            <a:t>System FRUs list</a:t>
          </a:r>
        </a:p>
      </dgm:t>
    </dgm:pt>
    <dgm:pt modelId="{85749FCB-73DB-0141-A04A-910CA858585E}" type="parTrans" cxnId="{AF6938AC-F17A-D842-9A14-9BC26612F6BA}">
      <dgm:prSet/>
      <dgm:spPr/>
      <dgm:t>
        <a:bodyPr/>
        <a:lstStyle/>
        <a:p>
          <a:endParaRPr lang="en-US"/>
        </a:p>
      </dgm:t>
    </dgm:pt>
    <dgm:pt modelId="{CA9BA4C3-32E4-6E44-B9AC-91CE324946CC}" type="sibTrans" cxnId="{AF6938AC-F17A-D842-9A14-9BC26612F6BA}">
      <dgm:prSet/>
      <dgm:spPr/>
      <dgm:t>
        <a:bodyPr/>
        <a:lstStyle/>
        <a:p>
          <a:endParaRPr lang="en-US"/>
        </a:p>
      </dgm:t>
    </dgm:pt>
    <dgm:pt modelId="{736A1201-01D7-8045-ACE2-F81B334B39A7}">
      <dgm:prSet phldrT="[Text]"/>
      <dgm:spPr/>
      <dgm:t>
        <a:bodyPr/>
        <a:lstStyle/>
        <a:p>
          <a:r>
            <a:rPr lang="en-US" dirty="0"/>
            <a:t>Tests report</a:t>
          </a:r>
        </a:p>
      </dgm:t>
    </dgm:pt>
    <dgm:pt modelId="{5112D2BC-3BAC-5A4A-BA06-2BBB0AD854CA}" type="parTrans" cxnId="{0D5D83C3-1E4D-B142-993B-CDBFE9AF42AB}">
      <dgm:prSet/>
      <dgm:spPr/>
      <dgm:t>
        <a:bodyPr/>
        <a:lstStyle/>
        <a:p>
          <a:endParaRPr lang="en-US"/>
        </a:p>
      </dgm:t>
    </dgm:pt>
    <dgm:pt modelId="{C9F0C56F-513C-E049-9CDD-16B94BA8F581}" type="sibTrans" cxnId="{0D5D83C3-1E4D-B142-993B-CDBFE9AF42AB}">
      <dgm:prSet/>
      <dgm:spPr/>
      <dgm:t>
        <a:bodyPr/>
        <a:lstStyle/>
        <a:p>
          <a:endParaRPr lang="en-US"/>
        </a:p>
      </dgm:t>
    </dgm:pt>
    <dgm:pt modelId="{591EB782-2F76-204D-84D3-0FA85EAA59C3}">
      <dgm:prSet/>
      <dgm:spPr/>
      <dgm:t>
        <a:bodyPr/>
        <a:lstStyle/>
        <a:p>
          <a:r>
            <a:rPr lang="en-US" dirty="0"/>
            <a:t>Test plan</a:t>
          </a:r>
        </a:p>
      </dgm:t>
    </dgm:pt>
    <dgm:pt modelId="{F2739C06-6825-D64E-8117-27789D30F9CA}" type="parTrans" cxnId="{EB2FCCF0-74BE-094B-A0A7-B125E2394429}">
      <dgm:prSet/>
      <dgm:spPr/>
      <dgm:t>
        <a:bodyPr/>
        <a:lstStyle/>
        <a:p>
          <a:endParaRPr lang="en-US"/>
        </a:p>
      </dgm:t>
    </dgm:pt>
    <dgm:pt modelId="{D978FAFE-5E26-724E-8BF7-C371C5D4E753}" type="sibTrans" cxnId="{EB2FCCF0-74BE-094B-A0A7-B125E2394429}">
      <dgm:prSet/>
      <dgm:spPr/>
      <dgm:t>
        <a:bodyPr/>
        <a:lstStyle/>
        <a:p>
          <a:endParaRPr lang="en-US"/>
        </a:p>
      </dgm:t>
    </dgm:pt>
    <dgm:pt modelId="{00887C9B-0948-3B41-A390-7D44E5766BC1}">
      <dgm:prSet/>
      <dgm:spPr/>
      <dgm:t>
        <a:bodyPr/>
        <a:lstStyle/>
        <a:p>
          <a:r>
            <a:rPr lang="en-US" dirty="0"/>
            <a:t>Laboratory devices</a:t>
          </a:r>
        </a:p>
      </dgm:t>
    </dgm:pt>
    <dgm:pt modelId="{158B1211-D53F-0A48-A150-68FCA21B2A54}" type="parTrans" cxnId="{E8C482CC-51D3-2D41-B5B3-95D5E43E7A15}">
      <dgm:prSet/>
      <dgm:spPr/>
      <dgm:t>
        <a:bodyPr/>
        <a:lstStyle/>
        <a:p>
          <a:endParaRPr lang="en-US"/>
        </a:p>
      </dgm:t>
    </dgm:pt>
    <dgm:pt modelId="{77E7FD67-DB85-F342-BE99-0CAA2490E379}" type="sibTrans" cxnId="{E8C482CC-51D3-2D41-B5B3-95D5E43E7A15}">
      <dgm:prSet/>
      <dgm:spPr/>
      <dgm:t>
        <a:bodyPr/>
        <a:lstStyle/>
        <a:p>
          <a:endParaRPr lang="en-US"/>
        </a:p>
      </dgm:t>
    </dgm:pt>
    <dgm:pt modelId="{001D3B31-5560-1048-9DEE-1751E1E121FB}">
      <dgm:prSet/>
      <dgm:spPr/>
      <dgm:t>
        <a:bodyPr/>
        <a:lstStyle/>
        <a:p>
          <a:r>
            <a:rPr lang="en-US" dirty="0"/>
            <a:t>FBS, LBS</a:t>
          </a:r>
        </a:p>
      </dgm:t>
    </dgm:pt>
    <dgm:pt modelId="{A727D703-BF14-974A-8353-77FC0304320C}" type="parTrans" cxnId="{39A9412F-D8F2-524D-A8F7-8018359BD959}">
      <dgm:prSet/>
      <dgm:spPr/>
      <dgm:t>
        <a:bodyPr/>
        <a:lstStyle/>
        <a:p>
          <a:endParaRPr lang="en-US"/>
        </a:p>
      </dgm:t>
    </dgm:pt>
    <dgm:pt modelId="{97B946C4-1353-7944-A6D4-C695EB236635}" type="sibTrans" cxnId="{39A9412F-D8F2-524D-A8F7-8018359BD959}">
      <dgm:prSet/>
      <dgm:spPr/>
      <dgm:t>
        <a:bodyPr/>
        <a:lstStyle/>
        <a:p>
          <a:endParaRPr lang="en-US"/>
        </a:p>
      </dgm:t>
    </dgm:pt>
    <dgm:pt modelId="{C3749794-4F5D-2F45-8437-E0E01D1C4607}">
      <dgm:prSet/>
      <dgm:spPr/>
      <dgm:t>
        <a:bodyPr/>
        <a:lstStyle/>
        <a:p>
          <a:r>
            <a:rPr lang="en-US" dirty="0"/>
            <a:t>Data</a:t>
          </a:r>
        </a:p>
      </dgm:t>
    </dgm:pt>
    <dgm:pt modelId="{13FACCC0-2409-1541-AF91-12EB83CC5E0F}" type="parTrans" cxnId="{0C7DDBB4-EBAD-7745-8211-23AEA582BDCA}">
      <dgm:prSet/>
      <dgm:spPr/>
      <dgm:t>
        <a:bodyPr/>
        <a:lstStyle/>
        <a:p>
          <a:endParaRPr lang="en-US"/>
        </a:p>
      </dgm:t>
    </dgm:pt>
    <dgm:pt modelId="{64A949EE-5902-3B42-8FBE-3FCF60333A97}" type="sibTrans" cxnId="{0C7DDBB4-EBAD-7745-8211-23AEA582BDCA}">
      <dgm:prSet/>
      <dgm:spPr/>
      <dgm:t>
        <a:bodyPr/>
        <a:lstStyle/>
        <a:p>
          <a:endParaRPr lang="en-US"/>
        </a:p>
      </dgm:t>
    </dgm:pt>
    <dgm:pt modelId="{1D69B891-8C97-9547-9DB8-6F444A4C6399}" type="pres">
      <dgm:prSet presAssocID="{BDB6A984-4630-CE4D-87A2-DBD16086C6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5205FF3-DBFC-5648-9AAB-A8062794A758}" type="pres">
      <dgm:prSet presAssocID="{29C198B6-5A0C-9A42-ACFE-08FA71D9A463}" presName="singleCycle" presStyleCnt="0"/>
      <dgm:spPr/>
    </dgm:pt>
    <dgm:pt modelId="{AEEADF88-545E-8045-8D96-B587239DE22F}" type="pres">
      <dgm:prSet presAssocID="{29C198B6-5A0C-9A42-ACFE-08FA71D9A463}" presName="singleCenter" presStyleLbl="node1" presStyleIdx="0" presStyleCnt="8">
        <dgm:presLayoutVars>
          <dgm:chMax val="7"/>
          <dgm:chPref val="7"/>
        </dgm:presLayoutVars>
      </dgm:prSet>
      <dgm:spPr/>
    </dgm:pt>
    <dgm:pt modelId="{B2349F1C-0CCC-6546-B964-65642CDF54D9}" type="pres">
      <dgm:prSet presAssocID="{5DD7451C-E21E-B048-B8F4-AED04217C48E}" presName="Name56" presStyleLbl="parChTrans1D2" presStyleIdx="0" presStyleCnt="7"/>
      <dgm:spPr/>
    </dgm:pt>
    <dgm:pt modelId="{AB9AF659-F2F4-A04F-B8EC-2542582A3D03}" type="pres">
      <dgm:prSet presAssocID="{073B26B9-16E8-F14E-BC80-027797AA2ED8}" presName="text0" presStyleLbl="node1" presStyleIdx="1" presStyleCnt="8">
        <dgm:presLayoutVars>
          <dgm:bulletEnabled val="1"/>
        </dgm:presLayoutVars>
      </dgm:prSet>
      <dgm:spPr/>
    </dgm:pt>
    <dgm:pt modelId="{4DA46BA9-7E11-9B4B-AF6B-27F0ADD78A89}" type="pres">
      <dgm:prSet presAssocID="{85749FCB-73DB-0141-A04A-910CA858585E}" presName="Name56" presStyleLbl="parChTrans1D2" presStyleIdx="1" presStyleCnt="7"/>
      <dgm:spPr/>
    </dgm:pt>
    <dgm:pt modelId="{D70EE21B-9046-344E-B445-0F34228EF635}" type="pres">
      <dgm:prSet presAssocID="{5327648A-3F1C-224F-AB6D-34CEF5D83F78}" presName="text0" presStyleLbl="node1" presStyleIdx="2" presStyleCnt="8">
        <dgm:presLayoutVars>
          <dgm:bulletEnabled val="1"/>
        </dgm:presLayoutVars>
      </dgm:prSet>
      <dgm:spPr/>
    </dgm:pt>
    <dgm:pt modelId="{51FC6991-2258-BA49-BA07-207D494D1485}" type="pres">
      <dgm:prSet presAssocID="{5112D2BC-3BAC-5A4A-BA06-2BBB0AD854CA}" presName="Name56" presStyleLbl="parChTrans1D2" presStyleIdx="2" presStyleCnt="7"/>
      <dgm:spPr/>
    </dgm:pt>
    <dgm:pt modelId="{BF8C004D-C65D-C044-8BE7-0265777B951E}" type="pres">
      <dgm:prSet presAssocID="{736A1201-01D7-8045-ACE2-F81B334B39A7}" presName="text0" presStyleLbl="node1" presStyleIdx="3" presStyleCnt="8" custRadScaleRad="103197" custRadScaleInc="-3504">
        <dgm:presLayoutVars>
          <dgm:bulletEnabled val="1"/>
        </dgm:presLayoutVars>
      </dgm:prSet>
      <dgm:spPr/>
    </dgm:pt>
    <dgm:pt modelId="{337FB2FE-1EE4-324E-B782-54E39FCD9A8D}" type="pres">
      <dgm:prSet presAssocID="{F2739C06-6825-D64E-8117-27789D30F9CA}" presName="Name56" presStyleLbl="parChTrans1D2" presStyleIdx="3" presStyleCnt="7"/>
      <dgm:spPr/>
    </dgm:pt>
    <dgm:pt modelId="{DE027FE2-1BD0-8D49-B4E2-062BB56157A3}" type="pres">
      <dgm:prSet presAssocID="{591EB782-2F76-204D-84D3-0FA85EAA59C3}" presName="text0" presStyleLbl="node1" presStyleIdx="4" presStyleCnt="8">
        <dgm:presLayoutVars>
          <dgm:bulletEnabled val="1"/>
        </dgm:presLayoutVars>
      </dgm:prSet>
      <dgm:spPr/>
    </dgm:pt>
    <dgm:pt modelId="{3E40D0CE-7B37-704C-BB41-5D48F26D863A}" type="pres">
      <dgm:prSet presAssocID="{158B1211-D53F-0A48-A150-68FCA21B2A54}" presName="Name56" presStyleLbl="parChTrans1D2" presStyleIdx="4" presStyleCnt="7"/>
      <dgm:spPr/>
    </dgm:pt>
    <dgm:pt modelId="{C11212E0-1313-F94C-9486-7BF9E7E82F48}" type="pres">
      <dgm:prSet presAssocID="{00887C9B-0948-3B41-A390-7D44E5766BC1}" presName="text0" presStyleLbl="node1" presStyleIdx="5" presStyleCnt="8">
        <dgm:presLayoutVars>
          <dgm:bulletEnabled val="1"/>
        </dgm:presLayoutVars>
      </dgm:prSet>
      <dgm:spPr/>
    </dgm:pt>
    <dgm:pt modelId="{467E6278-D102-8641-A258-99BC3BBBA340}" type="pres">
      <dgm:prSet presAssocID="{A727D703-BF14-974A-8353-77FC0304320C}" presName="Name56" presStyleLbl="parChTrans1D2" presStyleIdx="5" presStyleCnt="7"/>
      <dgm:spPr/>
    </dgm:pt>
    <dgm:pt modelId="{D581C02F-2AEB-BE4C-9042-AA8D05B21A1A}" type="pres">
      <dgm:prSet presAssocID="{001D3B31-5560-1048-9DEE-1751E1E121FB}" presName="text0" presStyleLbl="node1" presStyleIdx="6" presStyleCnt="8">
        <dgm:presLayoutVars>
          <dgm:bulletEnabled val="1"/>
        </dgm:presLayoutVars>
      </dgm:prSet>
      <dgm:spPr/>
    </dgm:pt>
    <dgm:pt modelId="{4AD311D6-62F6-6A4A-8045-A75B4E245A17}" type="pres">
      <dgm:prSet presAssocID="{13FACCC0-2409-1541-AF91-12EB83CC5E0F}" presName="Name56" presStyleLbl="parChTrans1D2" presStyleIdx="6" presStyleCnt="7"/>
      <dgm:spPr/>
    </dgm:pt>
    <dgm:pt modelId="{DAC7A3B1-5227-0740-AA14-C2DFBCAF1FFD}" type="pres">
      <dgm:prSet presAssocID="{C3749794-4F5D-2F45-8437-E0E01D1C4607}" presName="text0" presStyleLbl="node1" presStyleIdx="7" presStyleCnt="8">
        <dgm:presLayoutVars>
          <dgm:bulletEnabled val="1"/>
        </dgm:presLayoutVars>
      </dgm:prSet>
      <dgm:spPr/>
    </dgm:pt>
  </dgm:ptLst>
  <dgm:cxnLst>
    <dgm:cxn modelId="{E8708F16-5B01-8C48-8828-ED519D1C78F6}" type="presOf" srcId="{591EB782-2F76-204D-84D3-0FA85EAA59C3}" destId="{DE027FE2-1BD0-8D49-B4E2-062BB56157A3}" srcOrd="0" destOrd="0" presId="urn:microsoft.com/office/officeart/2008/layout/RadialCluster"/>
    <dgm:cxn modelId="{D071AD1B-6EB5-6F4C-B3A1-5E72839E85A0}" type="presOf" srcId="{29C198B6-5A0C-9A42-ACFE-08FA71D9A463}" destId="{AEEADF88-545E-8045-8D96-B587239DE22F}" srcOrd="0" destOrd="0" presId="urn:microsoft.com/office/officeart/2008/layout/RadialCluster"/>
    <dgm:cxn modelId="{39A9412F-D8F2-524D-A8F7-8018359BD959}" srcId="{29C198B6-5A0C-9A42-ACFE-08FA71D9A463}" destId="{001D3B31-5560-1048-9DEE-1751E1E121FB}" srcOrd="5" destOrd="0" parTransId="{A727D703-BF14-974A-8353-77FC0304320C}" sibTransId="{97B946C4-1353-7944-A6D4-C695EB236635}"/>
    <dgm:cxn modelId="{86F8F337-AE72-204C-8A7F-7B08529D1784}" type="presOf" srcId="{F2739C06-6825-D64E-8117-27789D30F9CA}" destId="{337FB2FE-1EE4-324E-B782-54E39FCD9A8D}" srcOrd="0" destOrd="0" presId="urn:microsoft.com/office/officeart/2008/layout/RadialCluster"/>
    <dgm:cxn modelId="{17FB073D-A88C-F944-A8CE-867FE793EDDA}" type="presOf" srcId="{001D3B31-5560-1048-9DEE-1751E1E121FB}" destId="{D581C02F-2AEB-BE4C-9042-AA8D05B21A1A}" srcOrd="0" destOrd="0" presId="urn:microsoft.com/office/officeart/2008/layout/RadialCluster"/>
    <dgm:cxn modelId="{64238042-246C-9944-838F-418BAEAD618B}" type="presOf" srcId="{A727D703-BF14-974A-8353-77FC0304320C}" destId="{467E6278-D102-8641-A258-99BC3BBBA340}" srcOrd="0" destOrd="0" presId="urn:microsoft.com/office/officeart/2008/layout/RadialCluster"/>
    <dgm:cxn modelId="{98E49749-0273-2E4B-81E5-22650D721D97}" type="presOf" srcId="{5112D2BC-3BAC-5A4A-BA06-2BBB0AD854CA}" destId="{51FC6991-2258-BA49-BA07-207D494D1485}" srcOrd="0" destOrd="0" presId="urn:microsoft.com/office/officeart/2008/layout/RadialCluster"/>
    <dgm:cxn modelId="{3E1A704A-B507-724A-8BCC-28FD0DDF33D8}" type="presOf" srcId="{00887C9B-0948-3B41-A390-7D44E5766BC1}" destId="{C11212E0-1313-F94C-9486-7BF9E7E82F48}" srcOrd="0" destOrd="0" presId="urn:microsoft.com/office/officeart/2008/layout/RadialCluster"/>
    <dgm:cxn modelId="{1B7A474E-DCAA-274B-8C8F-E5061CE62D8D}" type="presOf" srcId="{073B26B9-16E8-F14E-BC80-027797AA2ED8}" destId="{AB9AF659-F2F4-A04F-B8EC-2542582A3D03}" srcOrd="0" destOrd="0" presId="urn:microsoft.com/office/officeart/2008/layout/RadialCluster"/>
    <dgm:cxn modelId="{DF72226E-2458-E54C-A1FA-7FEE06A791F7}" srcId="{BDB6A984-4630-CE4D-87A2-DBD16086C626}" destId="{29C198B6-5A0C-9A42-ACFE-08FA71D9A463}" srcOrd="0" destOrd="0" parTransId="{088D79C9-DBAD-5E40-845E-3E733944D66E}" sibTransId="{3DAC8E31-7579-5E41-BB36-A02CE535956A}"/>
    <dgm:cxn modelId="{6D6EC871-0473-EB4B-8FA1-0BD52EA23F04}" type="presOf" srcId="{158B1211-D53F-0A48-A150-68FCA21B2A54}" destId="{3E40D0CE-7B37-704C-BB41-5D48F26D863A}" srcOrd="0" destOrd="0" presId="urn:microsoft.com/office/officeart/2008/layout/RadialCluster"/>
    <dgm:cxn modelId="{CDA74886-35C9-4642-B28F-B8D2D4DB325D}" type="presOf" srcId="{C3749794-4F5D-2F45-8437-E0E01D1C4607}" destId="{DAC7A3B1-5227-0740-AA14-C2DFBCAF1FFD}" srcOrd="0" destOrd="0" presId="urn:microsoft.com/office/officeart/2008/layout/RadialCluster"/>
    <dgm:cxn modelId="{744A6195-3A48-BA49-8D2D-12BF5AFDA211}" type="presOf" srcId="{BDB6A984-4630-CE4D-87A2-DBD16086C626}" destId="{1D69B891-8C97-9547-9DB8-6F444A4C6399}" srcOrd="0" destOrd="0" presId="urn:microsoft.com/office/officeart/2008/layout/RadialCluster"/>
    <dgm:cxn modelId="{AF6938AC-F17A-D842-9A14-9BC26612F6BA}" srcId="{29C198B6-5A0C-9A42-ACFE-08FA71D9A463}" destId="{5327648A-3F1C-224F-AB6D-34CEF5D83F78}" srcOrd="1" destOrd="0" parTransId="{85749FCB-73DB-0141-A04A-910CA858585E}" sibTransId="{CA9BA4C3-32E4-6E44-B9AC-91CE324946CC}"/>
    <dgm:cxn modelId="{F6BE89AD-9832-EB48-8204-FA08A21238C2}" type="presOf" srcId="{5DD7451C-E21E-B048-B8F4-AED04217C48E}" destId="{B2349F1C-0CCC-6546-B964-65642CDF54D9}" srcOrd="0" destOrd="0" presId="urn:microsoft.com/office/officeart/2008/layout/RadialCluster"/>
    <dgm:cxn modelId="{B170BCB3-C181-C443-88E0-7F0F1F551C0C}" type="presOf" srcId="{736A1201-01D7-8045-ACE2-F81B334B39A7}" destId="{BF8C004D-C65D-C044-8BE7-0265777B951E}" srcOrd="0" destOrd="0" presId="urn:microsoft.com/office/officeart/2008/layout/RadialCluster"/>
    <dgm:cxn modelId="{0C7DDBB4-EBAD-7745-8211-23AEA582BDCA}" srcId="{29C198B6-5A0C-9A42-ACFE-08FA71D9A463}" destId="{C3749794-4F5D-2F45-8437-E0E01D1C4607}" srcOrd="6" destOrd="0" parTransId="{13FACCC0-2409-1541-AF91-12EB83CC5E0F}" sibTransId="{64A949EE-5902-3B42-8FBE-3FCF60333A97}"/>
    <dgm:cxn modelId="{0D5D83C3-1E4D-B142-993B-CDBFE9AF42AB}" srcId="{29C198B6-5A0C-9A42-ACFE-08FA71D9A463}" destId="{736A1201-01D7-8045-ACE2-F81B334B39A7}" srcOrd="2" destOrd="0" parTransId="{5112D2BC-3BAC-5A4A-BA06-2BBB0AD854CA}" sibTransId="{C9F0C56F-513C-E049-9CDD-16B94BA8F581}"/>
    <dgm:cxn modelId="{815BB3C3-7657-874D-B98D-21F04366141E}" type="presOf" srcId="{85749FCB-73DB-0141-A04A-910CA858585E}" destId="{4DA46BA9-7E11-9B4B-AF6B-27F0ADD78A89}" srcOrd="0" destOrd="0" presId="urn:microsoft.com/office/officeart/2008/layout/RadialCluster"/>
    <dgm:cxn modelId="{E8C482CC-51D3-2D41-B5B3-95D5E43E7A15}" srcId="{29C198B6-5A0C-9A42-ACFE-08FA71D9A463}" destId="{00887C9B-0948-3B41-A390-7D44E5766BC1}" srcOrd="4" destOrd="0" parTransId="{158B1211-D53F-0A48-A150-68FCA21B2A54}" sibTransId="{77E7FD67-DB85-F342-BE99-0CAA2490E379}"/>
    <dgm:cxn modelId="{E3C8D9D8-8AB5-3146-926A-466D6E2205EE}" type="presOf" srcId="{5327648A-3F1C-224F-AB6D-34CEF5D83F78}" destId="{D70EE21B-9046-344E-B445-0F34228EF635}" srcOrd="0" destOrd="0" presId="urn:microsoft.com/office/officeart/2008/layout/RadialCluster"/>
    <dgm:cxn modelId="{4E8B3DDF-9A9C-6E4F-B846-7FC3880B6EE3}" type="presOf" srcId="{13FACCC0-2409-1541-AF91-12EB83CC5E0F}" destId="{4AD311D6-62F6-6A4A-8045-A75B4E245A17}" srcOrd="0" destOrd="0" presId="urn:microsoft.com/office/officeart/2008/layout/RadialCluster"/>
    <dgm:cxn modelId="{EB2FCCF0-74BE-094B-A0A7-B125E2394429}" srcId="{29C198B6-5A0C-9A42-ACFE-08FA71D9A463}" destId="{591EB782-2F76-204D-84D3-0FA85EAA59C3}" srcOrd="3" destOrd="0" parTransId="{F2739C06-6825-D64E-8117-27789D30F9CA}" sibTransId="{D978FAFE-5E26-724E-8BF7-C371C5D4E753}"/>
    <dgm:cxn modelId="{AE2C0EFA-353F-8949-A3A2-83270FD7AD50}" srcId="{29C198B6-5A0C-9A42-ACFE-08FA71D9A463}" destId="{073B26B9-16E8-F14E-BC80-027797AA2ED8}" srcOrd="0" destOrd="0" parTransId="{5DD7451C-E21E-B048-B8F4-AED04217C48E}" sibTransId="{7915884C-CB5A-A24E-83AB-B6D477619400}"/>
    <dgm:cxn modelId="{46FCF392-0E2C-844E-BA49-F05E69B942C3}" type="presParOf" srcId="{1D69B891-8C97-9547-9DB8-6F444A4C6399}" destId="{E5205FF3-DBFC-5648-9AAB-A8062794A758}" srcOrd="0" destOrd="0" presId="urn:microsoft.com/office/officeart/2008/layout/RadialCluster"/>
    <dgm:cxn modelId="{DB158E78-48B5-4747-AA4E-93487D9544B8}" type="presParOf" srcId="{E5205FF3-DBFC-5648-9AAB-A8062794A758}" destId="{AEEADF88-545E-8045-8D96-B587239DE22F}" srcOrd="0" destOrd="0" presId="urn:microsoft.com/office/officeart/2008/layout/RadialCluster"/>
    <dgm:cxn modelId="{98D30475-C753-DB4D-A53D-25DC0F129153}" type="presParOf" srcId="{E5205FF3-DBFC-5648-9AAB-A8062794A758}" destId="{B2349F1C-0CCC-6546-B964-65642CDF54D9}" srcOrd="1" destOrd="0" presId="urn:microsoft.com/office/officeart/2008/layout/RadialCluster"/>
    <dgm:cxn modelId="{0364FD9B-5283-DE44-9F0D-8B4C9130F325}" type="presParOf" srcId="{E5205FF3-DBFC-5648-9AAB-A8062794A758}" destId="{AB9AF659-F2F4-A04F-B8EC-2542582A3D03}" srcOrd="2" destOrd="0" presId="urn:microsoft.com/office/officeart/2008/layout/RadialCluster"/>
    <dgm:cxn modelId="{7385B9C5-6F47-6D4A-9A54-0A99963B8961}" type="presParOf" srcId="{E5205FF3-DBFC-5648-9AAB-A8062794A758}" destId="{4DA46BA9-7E11-9B4B-AF6B-27F0ADD78A89}" srcOrd="3" destOrd="0" presId="urn:microsoft.com/office/officeart/2008/layout/RadialCluster"/>
    <dgm:cxn modelId="{1C05CC76-DFBD-7143-AB75-75E7D83D70A5}" type="presParOf" srcId="{E5205FF3-DBFC-5648-9AAB-A8062794A758}" destId="{D70EE21B-9046-344E-B445-0F34228EF635}" srcOrd="4" destOrd="0" presId="urn:microsoft.com/office/officeart/2008/layout/RadialCluster"/>
    <dgm:cxn modelId="{88FFF457-1D51-B444-9C73-E728D94D0D35}" type="presParOf" srcId="{E5205FF3-DBFC-5648-9AAB-A8062794A758}" destId="{51FC6991-2258-BA49-BA07-207D494D1485}" srcOrd="5" destOrd="0" presId="urn:microsoft.com/office/officeart/2008/layout/RadialCluster"/>
    <dgm:cxn modelId="{D5A26DDE-DD61-2E49-AB43-3D3E1E147754}" type="presParOf" srcId="{E5205FF3-DBFC-5648-9AAB-A8062794A758}" destId="{BF8C004D-C65D-C044-8BE7-0265777B951E}" srcOrd="6" destOrd="0" presId="urn:microsoft.com/office/officeart/2008/layout/RadialCluster"/>
    <dgm:cxn modelId="{F3AD07F3-3FB2-3640-BA8F-73D9E979F563}" type="presParOf" srcId="{E5205FF3-DBFC-5648-9AAB-A8062794A758}" destId="{337FB2FE-1EE4-324E-B782-54E39FCD9A8D}" srcOrd="7" destOrd="0" presId="urn:microsoft.com/office/officeart/2008/layout/RadialCluster"/>
    <dgm:cxn modelId="{02D69D17-396B-2848-A01A-5F901E0ACAC8}" type="presParOf" srcId="{E5205FF3-DBFC-5648-9AAB-A8062794A758}" destId="{DE027FE2-1BD0-8D49-B4E2-062BB56157A3}" srcOrd="8" destOrd="0" presId="urn:microsoft.com/office/officeart/2008/layout/RadialCluster"/>
    <dgm:cxn modelId="{6A54DA10-757F-964D-932F-03103145A3C4}" type="presParOf" srcId="{E5205FF3-DBFC-5648-9AAB-A8062794A758}" destId="{3E40D0CE-7B37-704C-BB41-5D48F26D863A}" srcOrd="9" destOrd="0" presId="urn:microsoft.com/office/officeart/2008/layout/RadialCluster"/>
    <dgm:cxn modelId="{C2E99881-3AA2-8D42-BC19-67A178688966}" type="presParOf" srcId="{E5205FF3-DBFC-5648-9AAB-A8062794A758}" destId="{C11212E0-1313-F94C-9486-7BF9E7E82F48}" srcOrd="10" destOrd="0" presId="urn:microsoft.com/office/officeart/2008/layout/RadialCluster"/>
    <dgm:cxn modelId="{DA3A5B92-A06D-9E47-984D-1AF526F46CFA}" type="presParOf" srcId="{E5205FF3-DBFC-5648-9AAB-A8062794A758}" destId="{467E6278-D102-8641-A258-99BC3BBBA340}" srcOrd="11" destOrd="0" presId="urn:microsoft.com/office/officeart/2008/layout/RadialCluster"/>
    <dgm:cxn modelId="{4C3013D9-3BCD-F94C-8E82-74A54B72E59C}" type="presParOf" srcId="{E5205FF3-DBFC-5648-9AAB-A8062794A758}" destId="{D581C02F-2AEB-BE4C-9042-AA8D05B21A1A}" srcOrd="12" destOrd="0" presId="urn:microsoft.com/office/officeart/2008/layout/RadialCluster"/>
    <dgm:cxn modelId="{68CC0063-E9FD-2342-BEB4-8C6E64D7C51E}" type="presParOf" srcId="{E5205FF3-DBFC-5648-9AAB-A8062794A758}" destId="{4AD311D6-62F6-6A4A-8045-A75B4E245A17}" srcOrd="13" destOrd="0" presId="urn:microsoft.com/office/officeart/2008/layout/RadialCluster"/>
    <dgm:cxn modelId="{D5A1A6CF-A66F-5843-B493-4879ED87537C}" type="presParOf" srcId="{E5205FF3-DBFC-5648-9AAB-A8062794A758}" destId="{DAC7A3B1-5227-0740-AA14-C2DFBCAF1FF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932A0-BE1F-D242-B7C0-9A25DA85EA77}" type="doc">
      <dgm:prSet loTypeId="urn:microsoft.com/office/officeart/2005/8/layout/hierarchy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C1B8D-1A59-7046-9753-E0EE7F817E43}">
      <dgm:prSet phldrT="[Text]"/>
      <dgm:spPr/>
      <dgm:t>
        <a:bodyPr/>
        <a:lstStyle/>
        <a:p>
          <a:r>
            <a:rPr lang="en-US" err="1"/>
            <a:t>NxEntry</a:t>
          </a:r>
          <a:r>
            <a:rPr lang="en-US"/>
            <a:t>: </a:t>
          </a:r>
          <a:r>
            <a:rPr lang="sv-SE" b="1" err="1"/>
            <a:t>timestamp</a:t>
          </a:r>
          <a:r>
            <a:rPr lang="sv-SE" b="1"/>
            <a:t> for start/end </a:t>
          </a:r>
          <a:r>
            <a:rPr lang="sv-SE" b="1" err="1"/>
            <a:t>of</a:t>
          </a:r>
          <a:r>
            <a:rPr lang="sv-SE" b="1"/>
            <a:t> </a:t>
          </a:r>
          <a:r>
            <a:rPr lang="sv-SE" b="1" err="1"/>
            <a:t>measurement</a:t>
          </a:r>
          <a:r>
            <a:rPr lang="sv-SE" b="1"/>
            <a:t>/</a:t>
          </a:r>
          <a:r>
            <a:rPr lang="sv-SE" b="1" err="1"/>
            <a:t>calibration</a:t>
          </a:r>
          <a:r>
            <a:rPr lang="sv-SE" b="1"/>
            <a:t>, asset id, </a:t>
          </a:r>
          <a:r>
            <a:rPr lang="sv-SE" b="1" err="1"/>
            <a:t>shift</a:t>
          </a:r>
          <a:r>
            <a:rPr lang="sv-SE" b="1"/>
            <a:t> id and </a:t>
          </a:r>
          <a:r>
            <a:rPr lang="sv-SE" b="1" err="1"/>
            <a:t>type</a:t>
          </a:r>
          <a:endParaRPr lang="en-US"/>
        </a:p>
      </dgm:t>
    </dgm:pt>
    <dgm:pt modelId="{991488AF-1026-524A-BE6D-E2887F219FAC}" type="parTrans" cxnId="{BD2870B6-0364-304F-B8CC-6CC52BE0A8E3}">
      <dgm:prSet/>
      <dgm:spPr/>
      <dgm:t>
        <a:bodyPr/>
        <a:lstStyle/>
        <a:p>
          <a:endParaRPr lang="en-US"/>
        </a:p>
      </dgm:t>
    </dgm:pt>
    <dgm:pt modelId="{C318D0AE-F563-664F-A0D9-F7B7F2E714E9}" type="sibTrans" cxnId="{BD2870B6-0364-304F-B8CC-6CC52BE0A8E3}">
      <dgm:prSet/>
      <dgm:spPr/>
      <dgm:t>
        <a:bodyPr/>
        <a:lstStyle/>
        <a:p>
          <a:endParaRPr lang="en-US"/>
        </a:p>
      </dgm:t>
    </dgm:pt>
    <dgm:pt modelId="{576F426E-F7E9-CC44-9E17-4BA2D70B23D7}">
      <dgm:prSet phldrT="[Text]"/>
      <dgm:spPr/>
      <dgm:t>
        <a:bodyPr/>
        <a:lstStyle/>
        <a:p>
          <a:r>
            <a:rPr lang="en-US" err="1"/>
            <a:t>NXUser</a:t>
          </a:r>
          <a:r>
            <a:rPr lang="en-US"/>
            <a:t>: name, role affiliation and </a:t>
          </a:r>
          <a:r>
            <a:rPr lang="en-US" err="1"/>
            <a:t>inkind_id</a:t>
          </a:r>
          <a:endParaRPr lang="en-US"/>
        </a:p>
      </dgm:t>
    </dgm:pt>
    <dgm:pt modelId="{A4AE8099-C362-4A40-8C7E-BADC36A100ED}" type="parTrans" cxnId="{EDD4D892-8CDF-A848-91C3-F86DE09F811C}">
      <dgm:prSet/>
      <dgm:spPr/>
      <dgm:t>
        <a:bodyPr/>
        <a:lstStyle/>
        <a:p>
          <a:endParaRPr lang="en-US"/>
        </a:p>
      </dgm:t>
    </dgm:pt>
    <dgm:pt modelId="{7B541B29-9DFC-7247-91AA-021CE356D8D8}" type="sibTrans" cxnId="{EDD4D892-8CDF-A848-91C3-F86DE09F811C}">
      <dgm:prSet/>
      <dgm:spPr/>
      <dgm:t>
        <a:bodyPr/>
        <a:lstStyle/>
        <a:p>
          <a:endParaRPr lang="en-US"/>
        </a:p>
      </dgm:t>
    </dgm:pt>
    <dgm:pt modelId="{99BBC324-ACAD-204B-B63A-4B748BD05953}">
      <dgm:prSet phldrT="[Text]"/>
      <dgm:spPr/>
      <dgm:t>
        <a:bodyPr/>
        <a:lstStyle/>
        <a:p>
          <a:r>
            <a:rPr lang="en-US" err="1"/>
            <a:t>NXInstrument</a:t>
          </a:r>
          <a:r>
            <a:rPr lang="en-US"/>
            <a:t>: here is </a:t>
          </a:r>
          <a:r>
            <a:rPr lang="en-US" err="1"/>
            <a:t>wehre</a:t>
          </a:r>
          <a:r>
            <a:rPr lang="en-US"/>
            <a:t> the description of the equipment used in the measurement comes</a:t>
          </a:r>
        </a:p>
      </dgm:t>
    </dgm:pt>
    <dgm:pt modelId="{E3D48CE7-576F-F945-BBDD-10778E6ABD60}" type="parTrans" cxnId="{F8A7AA75-B003-B14F-B7AA-DDA1C54744F4}">
      <dgm:prSet/>
      <dgm:spPr/>
      <dgm:t>
        <a:bodyPr/>
        <a:lstStyle/>
        <a:p>
          <a:endParaRPr lang="en-US"/>
        </a:p>
      </dgm:t>
    </dgm:pt>
    <dgm:pt modelId="{72D25E8C-90D2-6140-8248-1D60870DAA1B}" type="sibTrans" cxnId="{F8A7AA75-B003-B14F-B7AA-DDA1C54744F4}">
      <dgm:prSet/>
      <dgm:spPr/>
      <dgm:t>
        <a:bodyPr/>
        <a:lstStyle/>
        <a:p>
          <a:endParaRPr lang="en-US"/>
        </a:p>
      </dgm:t>
    </dgm:pt>
    <dgm:pt modelId="{2AA15854-ABD0-F944-B9F4-6ED95E2C386E}">
      <dgm:prSet phldrT="[Text]"/>
      <dgm:spPr/>
      <dgm:t>
        <a:bodyPr/>
        <a:lstStyle/>
        <a:p>
          <a:r>
            <a:rPr lang="en-US" err="1"/>
            <a:t>NXsource</a:t>
          </a:r>
          <a:r>
            <a:rPr lang="en-US"/>
            <a:t>: collection of beam parameters</a:t>
          </a:r>
        </a:p>
      </dgm:t>
    </dgm:pt>
    <dgm:pt modelId="{2B375396-16D2-D24D-A4AB-69EA585244AF}" type="parTrans" cxnId="{8443A359-20B2-2D43-BCE4-20C2C2D5CBCC}">
      <dgm:prSet/>
      <dgm:spPr/>
      <dgm:t>
        <a:bodyPr/>
        <a:lstStyle/>
        <a:p>
          <a:endParaRPr lang="en-US"/>
        </a:p>
      </dgm:t>
    </dgm:pt>
    <dgm:pt modelId="{F56C76C7-F510-9F44-9AC4-2B73B89614E3}" type="sibTrans" cxnId="{8443A359-20B2-2D43-BCE4-20C2C2D5CBCC}">
      <dgm:prSet/>
      <dgm:spPr/>
      <dgm:t>
        <a:bodyPr/>
        <a:lstStyle/>
        <a:p>
          <a:endParaRPr lang="en-US"/>
        </a:p>
      </dgm:t>
    </dgm:pt>
    <dgm:pt modelId="{1D25C3BB-E229-644F-B249-4542A14A5C27}">
      <dgm:prSet phldrT="[Text]"/>
      <dgm:spPr/>
      <dgm:t>
        <a:bodyPr/>
        <a:lstStyle/>
        <a:p>
          <a:r>
            <a:rPr lang="en-US" err="1"/>
            <a:t>NXradio_frequency</a:t>
          </a:r>
          <a:r>
            <a:rPr lang="en-US"/>
            <a:t>, </a:t>
          </a:r>
          <a:r>
            <a:rPr lang="en-US" err="1"/>
            <a:t>NXlinac_element</a:t>
          </a:r>
          <a:r>
            <a:rPr lang="en-US"/>
            <a:t>, </a:t>
          </a:r>
          <a:r>
            <a:rPr lang="en-US" err="1"/>
            <a:t>NXbeam_instrumentation</a:t>
          </a:r>
          <a:r>
            <a:rPr lang="en-US"/>
            <a:t>, </a:t>
          </a:r>
          <a:r>
            <a:rPr lang="en-US" err="1"/>
            <a:t>NXmagent</a:t>
          </a:r>
          <a:r>
            <a:rPr lang="en-US"/>
            <a:t> and </a:t>
          </a:r>
          <a:r>
            <a:rPr lang="en-US" err="1"/>
            <a:t>NXlab_instrument</a:t>
          </a:r>
          <a:endParaRPr lang="en-US"/>
        </a:p>
      </dgm:t>
    </dgm:pt>
    <dgm:pt modelId="{A56850A4-8A18-6E45-BBDB-83898FF78EEB}" type="parTrans" cxnId="{10DDF988-A4E4-2440-8F99-0A3432C35573}">
      <dgm:prSet/>
      <dgm:spPr/>
      <dgm:t>
        <a:bodyPr/>
        <a:lstStyle/>
        <a:p>
          <a:endParaRPr lang="en-US"/>
        </a:p>
      </dgm:t>
    </dgm:pt>
    <dgm:pt modelId="{152A4986-C6DC-2D49-96E0-CC6E82CF9E0B}" type="sibTrans" cxnId="{10DDF988-A4E4-2440-8F99-0A3432C35573}">
      <dgm:prSet/>
      <dgm:spPr/>
      <dgm:t>
        <a:bodyPr/>
        <a:lstStyle/>
        <a:p>
          <a:endParaRPr lang="en-US"/>
        </a:p>
      </dgm:t>
    </dgm:pt>
    <dgm:pt modelId="{17B05540-49A3-3F41-81DC-50C0D8DE9F73}">
      <dgm:prSet phldrT="[Text]"/>
      <dgm:spPr/>
      <dgm:t>
        <a:bodyPr/>
        <a:lstStyle/>
        <a:p>
          <a:r>
            <a:rPr lang="en-US" err="1"/>
            <a:t>NXData</a:t>
          </a:r>
          <a:r>
            <a:rPr lang="en-US"/>
            <a:t> and/or </a:t>
          </a:r>
          <a:r>
            <a:rPr lang="en-US" err="1"/>
            <a:t>NXLog</a:t>
          </a:r>
          <a:r>
            <a:rPr lang="en-US"/>
            <a:t> (for time series)</a:t>
          </a:r>
        </a:p>
      </dgm:t>
    </dgm:pt>
    <dgm:pt modelId="{34360F1D-A7BA-5943-9050-5148B312870A}" type="parTrans" cxnId="{69FD38C6-CC8D-404F-A7D7-AC7CC43C622F}">
      <dgm:prSet/>
      <dgm:spPr/>
      <dgm:t>
        <a:bodyPr/>
        <a:lstStyle/>
        <a:p>
          <a:endParaRPr lang="en-US"/>
        </a:p>
      </dgm:t>
    </dgm:pt>
    <dgm:pt modelId="{3A5C111C-8423-AD43-8025-510BF0453366}" type="sibTrans" cxnId="{69FD38C6-CC8D-404F-A7D7-AC7CC43C622F}">
      <dgm:prSet/>
      <dgm:spPr/>
      <dgm:t>
        <a:bodyPr/>
        <a:lstStyle/>
        <a:p>
          <a:endParaRPr lang="en-US"/>
        </a:p>
      </dgm:t>
    </dgm:pt>
    <dgm:pt modelId="{23F83741-4EDB-BD42-B89E-271F8A3E4948}">
      <dgm:prSet phldrT="[Text]"/>
      <dgm:spPr/>
      <dgm:t>
        <a:bodyPr/>
        <a:lstStyle/>
        <a:p>
          <a:r>
            <a:rPr lang="en-US" err="1"/>
            <a:t>NXNote</a:t>
          </a:r>
          <a:r>
            <a:rPr lang="en-US"/>
            <a:t>: additional notes about the measurement/calibration or verification</a:t>
          </a:r>
        </a:p>
      </dgm:t>
    </dgm:pt>
    <dgm:pt modelId="{CD6C3CC2-5B4F-E94D-9C56-35619C4F088F}" type="parTrans" cxnId="{DD2ADF16-8BE8-3B4A-A500-A332309D5EF0}">
      <dgm:prSet/>
      <dgm:spPr/>
      <dgm:t>
        <a:bodyPr/>
        <a:lstStyle/>
        <a:p>
          <a:endParaRPr lang="en-US"/>
        </a:p>
      </dgm:t>
    </dgm:pt>
    <dgm:pt modelId="{C0C52379-6679-4448-B5AE-8CAA2DBB84B8}" type="sibTrans" cxnId="{DD2ADF16-8BE8-3B4A-A500-A332309D5EF0}">
      <dgm:prSet/>
      <dgm:spPr/>
      <dgm:t>
        <a:bodyPr/>
        <a:lstStyle/>
        <a:p>
          <a:endParaRPr lang="en-US"/>
        </a:p>
      </dgm:t>
    </dgm:pt>
    <dgm:pt modelId="{4BDFEF87-DA93-DB44-BB8B-17354D0A2953}">
      <dgm:prSet phldrT="[Text]"/>
      <dgm:spPr/>
      <dgm:t>
        <a:bodyPr/>
        <a:lstStyle/>
        <a:p>
          <a:r>
            <a:rPr lang="en-US" err="1"/>
            <a:t>NXParameters</a:t>
          </a:r>
          <a:r>
            <a:rPr lang="en-US"/>
            <a:t>: process parameters used for data conversion etc.</a:t>
          </a:r>
        </a:p>
      </dgm:t>
    </dgm:pt>
    <dgm:pt modelId="{BF6F34B0-7644-2040-9317-D8C1FF86A9DE}" type="parTrans" cxnId="{49D13681-31CF-0D4A-871D-CE0C429DC320}">
      <dgm:prSet/>
      <dgm:spPr/>
      <dgm:t>
        <a:bodyPr/>
        <a:lstStyle/>
        <a:p>
          <a:endParaRPr lang="en-US"/>
        </a:p>
      </dgm:t>
    </dgm:pt>
    <dgm:pt modelId="{CA27EA67-FCDD-1249-8DE8-E21CBD2B0917}" type="sibTrans" cxnId="{49D13681-31CF-0D4A-871D-CE0C429DC320}">
      <dgm:prSet/>
      <dgm:spPr/>
      <dgm:t>
        <a:bodyPr/>
        <a:lstStyle/>
        <a:p>
          <a:endParaRPr lang="en-US"/>
        </a:p>
      </dgm:t>
    </dgm:pt>
    <dgm:pt modelId="{61645559-678E-7342-919B-75917D99BCE9}" type="pres">
      <dgm:prSet presAssocID="{563932A0-BE1F-D242-B7C0-9A25DA85EA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C43EFB-1041-D045-BEE7-15FD5C6EA570}" type="pres">
      <dgm:prSet presAssocID="{1C5C1B8D-1A59-7046-9753-E0EE7F817E43}" presName="hierRoot1" presStyleCnt="0"/>
      <dgm:spPr/>
    </dgm:pt>
    <dgm:pt modelId="{1DEF3C41-C075-7842-B428-FB498A668536}" type="pres">
      <dgm:prSet presAssocID="{1C5C1B8D-1A59-7046-9753-E0EE7F817E43}" presName="composite" presStyleCnt="0"/>
      <dgm:spPr/>
    </dgm:pt>
    <dgm:pt modelId="{A1BA066F-FFCD-F248-A93C-525E8ADE24A2}" type="pres">
      <dgm:prSet presAssocID="{1C5C1B8D-1A59-7046-9753-E0EE7F817E43}" presName="background" presStyleLbl="node0" presStyleIdx="0" presStyleCnt="1"/>
      <dgm:spPr/>
    </dgm:pt>
    <dgm:pt modelId="{4AE6872F-98CE-9748-B52C-B27949E66226}" type="pres">
      <dgm:prSet presAssocID="{1C5C1B8D-1A59-7046-9753-E0EE7F817E43}" presName="text" presStyleLbl="fgAcc0" presStyleIdx="0" presStyleCnt="1">
        <dgm:presLayoutVars>
          <dgm:chPref val="3"/>
        </dgm:presLayoutVars>
      </dgm:prSet>
      <dgm:spPr/>
    </dgm:pt>
    <dgm:pt modelId="{7EDE468E-F51C-4B45-B5A9-9DE146FB5F41}" type="pres">
      <dgm:prSet presAssocID="{1C5C1B8D-1A59-7046-9753-E0EE7F817E43}" presName="hierChild2" presStyleCnt="0"/>
      <dgm:spPr/>
    </dgm:pt>
    <dgm:pt modelId="{E7A34BD6-58B9-824F-8064-FBC63E1D2576}" type="pres">
      <dgm:prSet presAssocID="{A4AE8099-C362-4A40-8C7E-BADC36A100ED}" presName="Name10" presStyleLbl="parChTrans1D2" presStyleIdx="0" presStyleCnt="5"/>
      <dgm:spPr/>
    </dgm:pt>
    <dgm:pt modelId="{995153D1-DDF5-0F40-93BB-6D32984B55B1}" type="pres">
      <dgm:prSet presAssocID="{576F426E-F7E9-CC44-9E17-4BA2D70B23D7}" presName="hierRoot2" presStyleCnt="0"/>
      <dgm:spPr/>
    </dgm:pt>
    <dgm:pt modelId="{8E297220-2108-4A4C-ABB9-3040726A7392}" type="pres">
      <dgm:prSet presAssocID="{576F426E-F7E9-CC44-9E17-4BA2D70B23D7}" presName="composite2" presStyleCnt="0"/>
      <dgm:spPr/>
    </dgm:pt>
    <dgm:pt modelId="{8E7FF794-A530-F44C-8744-F01999B47607}" type="pres">
      <dgm:prSet presAssocID="{576F426E-F7E9-CC44-9E17-4BA2D70B23D7}" presName="background2" presStyleLbl="node2" presStyleIdx="0" presStyleCnt="5"/>
      <dgm:spPr/>
    </dgm:pt>
    <dgm:pt modelId="{E27D991A-81AF-1547-AE39-D271EB9486E3}" type="pres">
      <dgm:prSet presAssocID="{576F426E-F7E9-CC44-9E17-4BA2D70B23D7}" presName="text2" presStyleLbl="fgAcc2" presStyleIdx="0" presStyleCnt="5">
        <dgm:presLayoutVars>
          <dgm:chPref val="3"/>
        </dgm:presLayoutVars>
      </dgm:prSet>
      <dgm:spPr/>
    </dgm:pt>
    <dgm:pt modelId="{A02D6EBC-6475-8545-8339-BF105C41CDA3}" type="pres">
      <dgm:prSet presAssocID="{576F426E-F7E9-CC44-9E17-4BA2D70B23D7}" presName="hierChild3" presStyleCnt="0"/>
      <dgm:spPr/>
    </dgm:pt>
    <dgm:pt modelId="{2F85E3E2-C835-F543-BAB1-FCD4D1803DD2}" type="pres">
      <dgm:prSet presAssocID="{E3D48CE7-576F-F945-BBDD-10778E6ABD60}" presName="Name10" presStyleLbl="parChTrans1D2" presStyleIdx="1" presStyleCnt="5"/>
      <dgm:spPr/>
    </dgm:pt>
    <dgm:pt modelId="{DC461248-4A35-8543-B558-6F2D92DE67C8}" type="pres">
      <dgm:prSet presAssocID="{99BBC324-ACAD-204B-B63A-4B748BD05953}" presName="hierRoot2" presStyleCnt="0"/>
      <dgm:spPr/>
    </dgm:pt>
    <dgm:pt modelId="{B6BEB673-ABB2-C647-8F0B-A99FF1D66437}" type="pres">
      <dgm:prSet presAssocID="{99BBC324-ACAD-204B-B63A-4B748BD05953}" presName="composite2" presStyleCnt="0"/>
      <dgm:spPr/>
    </dgm:pt>
    <dgm:pt modelId="{108D60AD-C6F3-4848-9558-163102C208F3}" type="pres">
      <dgm:prSet presAssocID="{99BBC324-ACAD-204B-B63A-4B748BD05953}" presName="background2" presStyleLbl="node2" presStyleIdx="1" presStyleCnt="5"/>
      <dgm:spPr/>
    </dgm:pt>
    <dgm:pt modelId="{8DC870A9-F3B2-9C46-AED0-E04FCE861FDE}" type="pres">
      <dgm:prSet presAssocID="{99BBC324-ACAD-204B-B63A-4B748BD05953}" presName="text2" presStyleLbl="fgAcc2" presStyleIdx="1" presStyleCnt="5">
        <dgm:presLayoutVars>
          <dgm:chPref val="3"/>
        </dgm:presLayoutVars>
      </dgm:prSet>
      <dgm:spPr/>
    </dgm:pt>
    <dgm:pt modelId="{7B92AF38-23ED-F343-AFE5-91480F2CF12F}" type="pres">
      <dgm:prSet presAssocID="{99BBC324-ACAD-204B-B63A-4B748BD05953}" presName="hierChild3" presStyleCnt="0"/>
      <dgm:spPr/>
    </dgm:pt>
    <dgm:pt modelId="{8233F94E-0D67-DE4F-A83F-B8E767A9B994}" type="pres">
      <dgm:prSet presAssocID="{2B375396-16D2-D24D-A4AB-69EA585244AF}" presName="Name17" presStyleLbl="parChTrans1D3" presStyleIdx="0" presStyleCnt="2"/>
      <dgm:spPr/>
    </dgm:pt>
    <dgm:pt modelId="{7D894110-2D99-4E49-952A-60977C3728A4}" type="pres">
      <dgm:prSet presAssocID="{2AA15854-ABD0-F944-B9F4-6ED95E2C386E}" presName="hierRoot3" presStyleCnt="0"/>
      <dgm:spPr/>
    </dgm:pt>
    <dgm:pt modelId="{CF94E0F6-CF9A-9942-908F-627A0E1E80D9}" type="pres">
      <dgm:prSet presAssocID="{2AA15854-ABD0-F944-B9F4-6ED95E2C386E}" presName="composite3" presStyleCnt="0"/>
      <dgm:spPr/>
    </dgm:pt>
    <dgm:pt modelId="{EFE97A5D-A771-E84F-B75C-30D609889CA3}" type="pres">
      <dgm:prSet presAssocID="{2AA15854-ABD0-F944-B9F4-6ED95E2C386E}" presName="background3" presStyleLbl="node3" presStyleIdx="0" presStyleCnt="2"/>
      <dgm:spPr/>
    </dgm:pt>
    <dgm:pt modelId="{0C810F65-547E-124F-BA8A-A81340FCDE88}" type="pres">
      <dgm:prSet presAssocID="{2AA15854-ABD0-F944-B9F4-6ED95E2C386E}" presName="text3" presStyleLbl="fgAcc3" presStyleIdx="0" presStyleCnt="2">
        <dgm:presLayoutVars>
          <dgm:chPref val="3"/>
        </dgm:presLayoutVars>
      </dgm:prSet>
      <dgm:spPr/>
    </dgm:pt>
    <dgm:pt modelId="{DD02E27A-5745-7B42-B10D-D9B7501688DB}" type="pres">
      <dgm:prSet presAssocID="{2AA15854-ABD0-F944-B9F4-6ED95E2C386E}" presName="hierChild4" presStyleCnt="0"/>
      <dgm:spPr/>
    </dgm:pt>
    <dgm:pt modelId="{AD81C88F-B9C1-2F45-B1D9-826C9C6146C5}" type="pres">
      <dgm:prSet presAssocID="{A56850A4-8A18-6E45-BBDB-83898FF78EEB}" presName="Name17" presStyleLbl="parChTrans1D3" presStyleIdx="1" presStyleCnt="2"/>
      <dgm:spPr/>
    </dgm:pt>
    <dgm:pt modelId="{97C98553-1ACC-FE47-93A2-931463D44C74}" type="pres">
      <dgm:prSet presAssocID="{1D25C3BB-E229-644F-B249-4542A14A5C27}" presName="hierRoot3" presStyleCnt="0"/>
      <dgm:spPr/>
    </dgm:pt>
    <dgm:pt modelId="{E1089DCE-5434-5349-B121-F3DCDB904CE8}" type="pres">
      <dgm:prSet presAssocID="{1D25C3BB-E229-644F-B249-4542A14A5C27}" presName="composite3" presStyleCnt="0"/>
      <dgm:spPr/>
    </dgm:pt>
    <dgm:pt modelId="{6E58D3D0-1420-C342-B259-6DBDED7D3161}" type="pres">
      <dgm:prSet presAssocID="{1D25C3BB-E229-644F-B249-4542A14A5C27}" presName="background3" presStyleLbl="node3" presStyleIdx="1" presStyleCnt="2"/>
      <dgm:spPr/>
    </dgm:pt>
    <dgm:pt modelId="{32980CBA-4AE0-2947-A670-CA840812DA2C}" type="pres">
      <dgm:prSet presAssocID="{1D25C3BB-E229-644F-B249-4542A14A5C27}" presName="text3" presStyleLbl="fgAcc3" presStyleIdx="1" presStyleCnt="2">
        <dgm:presLayoutVars>
          <dgm:chPref val="3"/>
        </dgm:presLayoutVars>
      </dgm:prSet>
      <dgm:spPr/>
    </dgm:pt>
    <dgm:pt modelId="{0CCE1DF1-607A-8546-A6A4-6F9EBA1595CA}" type="pres">
      <dgm:prSet presAssocID="{1D25C3BB-E229-644F-B249-4542A14A5C27}" presName="hierChild4" presStyleCnt="0"/>
      <dgm:spPr/>
    </dgm:pt>
    <dgm:pt modelId="{5D9D92BF-5576-2C4B-AC22-1A39ACB5463D}" type="pres">
      <dgm:prSet presAssocID="{34360F1D-A7BA-5943-9050-5148B312870A}" presName="Name10" presStyleLbl="parChTrans1D2" presStyleIdx="2" presStyleCnt="5"/>
      <dgm:spPr/>
    </dgm:pt>
    <dgm:pt modelId="{9168DFB2-0568-DE4B-BFC8-BE89672273F6}" type="pres">
      <dgm:prSet presAssocID="{17B05540-49A3-3F41-81DC-50C0D8DE9F73}" presName="hierRoot2" presStyleCnt="0"/>
      <dgm:spPr/>
    </dgm:pt>
    <dgm:pt modelId="{916A4CB9-1D4A-3A4A-BED4-F76E9CB13A85}" type="pres">
      <dgm:prSet presAssocID="{17B05540-49A3-3F41-81DC-50C0D8DE9F73}" presName="composite2" presStyleCnt="0"/>
      <dgm:spPr/>
    </dgm:pt>
    <dgm:pt modelId="{2AF5A171-0FDD-9E4A-A99B-82C6AE54677C}" type="pres">
      <dgm:prSet presAssocID="{17B05540-49A3-3F41-81DC-50C0D8DE9F73}" presName="background2" presStyleLbl="node2" presStyleIdx="2" presStyleCnt="5"/>
      <dgm:spPr/>
    </dgm:pt>
    <dgm:pt modelId="{3F777E40-F264-1B42-8D58-535849721867}" type="pres">
      <dgm:prSet presAssocID="{17B05540-49A3-3F41-81DC-50C0D8DE9F73}" presName="text2" presStyleLbl="fgAcc2" presStyleIdx="2" presStyleCnt="5">
        <dgm:presLayoutVars>
          <dgm:chPref val="3"/>
        </dgm:presLayoutVars>
      </dgm:prSet>
      <dgm:spPr/>
    </dgm:pt>
    <dgm:pt modelId="{03750FD4-3EAC-1544-963A-0A40E2183F0E}" type="pres">
      <dgm:prSet presAssocID="{17B05540-49A3-3F41-81DC-50C0D8DE9F73}" presName="hierChild3" presStyleCnt="0"/>
      <dgm:spPr/>
    </dgm:pt>
    <dgm:pt modelId="{F6490946-A6DF-164D-945A-B6F3DF76E893}" type="pres">
      <dgm:prSet presAssocID="{CD6C3CC2-5B4F-E94D-9C56-35619C4F088F}" presName="Name10" presStyleLbl="parChTrans1D2" presStyleIdx="3" presStyleCnt="5"/>
      <dgm:spPr/>
    </dgm:pt>
    <dgm:pt modelId="{7D14EF6D-E6F5-8E45-A6B1-AC89C1D5AFD0}" type="pres">
      <dgm:prSet presAssocID="{23F83741-4EDB-BD42-B89E-271F8A3E4948}" presName="hierRoot2" presStyleCnt="0"/>
      <dgm:spPr/>
    </dgm:pt>
    <dgm:pt modelId="{C6354D0C-9883-C541-98AC-6C2275A2022E}" type="pres">
      <dgm:prSet presAssocID="{23F83741-4EDB-BD42-B89E-271F8A3E4948}" presName="composite2" presStyleCnt="0"/>
      <dgm:spPr/>
    </dgm:pt>
    <dgm:pt modelId="{EAAA3BD4-8624-104C-9691-C40E92003368}" type="pres">
      <dgm:prSet presAssocID="{23F83741-4EDB-BD42-B89E-271F8A3E4948}" presName="background2" presStyleLbl="node2" presStyleIdx="3" presStyleCnt="5"/>
      <dgm:spPr/>
    </dgm:pt>
    <dgm:pt modelId="{1613E667-5E58-7043-994E-D987164539E5}" type="pres">
      <dgm:prSet presAssocID="{23F83741-4EDB-BD42-B89E-271F8A3E4948}" presName="text2" presStyleLbl="fgAcc2" presStyleIdx="3" presStyleCnt="5">
        <dgm:presLayoutVars>
          <dgm:chPref val="3"/>
        </dgm:presLayoutVars>
      </dgm:prSet>
      <dgm:spPr/>
    </dgm:pt>
    <dgm:pt modelId="{7EA6D424-7975-534F-9509-A3CD925C414C}" type="pres">
      <dgm:prSet presAssocID="{23F83741-4EDB-BD42-B89E-271F8A3E4948}" presName="hierChild3" presStyleCnt="0"/>
      <dgm:spPr/>
    </dgm:pt>
    <dgm:pt modelId="{053D6CD0-CEC3-D842-AB5F-4F85E1C73F74}" type="pres">
      <dgm:prSet presAssocID="{BF6F34B0-7644-2040-9317-D8C1FF86A9DE}" presName="Name10" presStyleLbl="parChTrans1D2" presStyleIdx="4" presStyleCnt="5"/>
      <dgm:spPr/>
    </dgm:pt>
    <dgm:pt modelId="{0C880B84-90A9-864A-9CA9-3D4A6468FF32}" type="pres">
      <dgm:prSet presAssocID="{4BDFEF87-DA93-DB44-BB8B-17354D0A2953}" presName="hierRoot2" presStyleCnt="0"/>
      <dgm:spPr/>
    </dgm:pt>
    <dgm:pt modelId="{AF6E9601-253B-B34D-A2A1-FFE175E9F3F7}" type="pres">
      <dgm:prSet presAssocID="{4BDFEF87-DA93-DB44-BB8B-17354D0A2953}" presName="composite2" presStyleCnt="0"/>
      <dgm:spPr/>
    </dgm:pt>
    <dgm:pt modelId="{CA308FED-0125-4C49-A460-425FEEED19BB}" type="pres">
      <dgm:prSet presAssocID="{4BDFEF87-DA93-DB44-BB8B-17354D0A2953}" presName="background2" presStyleLbl="node2" presStyleIdx="4" presStyleCnt="5"/>
      <dgm:spPr/>
    </dgm:pt>
    <dgm:pt modelId="{2660A125-0565-C646-8C7E-6812FFE283CC}" type="pres">
      <dgm:prSet presAssocID="{4BDFEF87-DA93-DB44-BB8B-17354D0A2953}" presName="text2" presStyleLbl="fgAcc2" presStyleIdx="4" presStyleCnt="5">
        <dgm:presLayoutVars>
          <dgm:chPref val="3"/>
        </dgm:presLayoutVars>
      </dgm:prSet>
      <dgm:spPr/>
    </dgm:pt>
    <dgm:pt modelId="{FB6E408E-3EAF-3941-9E46-ED4010487A2C}" type="pres">
      <dgm:prSet presAssocID="{4BDFEF87-DA93-DB44-BB8B-17354D0A2953}" presName="hierChild3" presStyleCnt="0"/>
      <dgm:spPr/>
    </dgm:pt>
  </dgm:ptLst>
  <dgm:cxnLst>
    <dgm:cxn modelId="{DD2ADF16-8BE8-3B4A-A500-A332309D5EF0}" srcId="{1C5C1B8D-1A59-7046-9753-E0EE7F817E43}" destId="{23F83741-4EDB-BD42-B89E-271F8A3E4948}" srcOrd="3" destOrd="0" parTransId="{CD6C3CC2-5B4F-E94D-9C56-35619C4F088F}" sibTransId="{C0C52379-6679-4448-B5AE-8CAA2DBB84B8}"/>
    <dgm:cxn modelId="{7AD98217-5440-7543-A4FA-E2C1B0193466}" type="presOf" srcId="{99BBC324-ACAD-204B-B63A-4B748BD05953}" destId="{8DC870A9-F3B2-9C46-AED0-E04FCE861FDE}" srcOrd="0" destOrd="0" presId="urn:microsoft.com/office/officeart/2005/8/layout/hierarchy1"/>
    <dgm:cxn modelId="{4A980223-4408-9746-B186-421B1CE72256}" type="presOf" srcId="{A4AE8099-C362-4A40-8C7E-BADC36A100ED}" destId="{E7A34BD6-58B9-824F-8064-FBC63E1D2576}" srcOrd="0" destOrd="0" presId="urn:microsoft.com/office/officeart/2005/8/layout/hierarchy1"/>
    <dgm:cxn modelId="{F133AA2C-837A-5E48-965D-3413D402B8B3}" type="presOf" srcId="{23F83741-4EDB-BD42-B89E-271F8A3E4948}" destId="{1613E667-5E58-7043-994E-D987164539E5}" srcOrd="0" destOrd="0" presId="urn:microsoft.com/office/officeart/2005/8/layout/hierarchy1"/>
    <dgm:cxn modelId="{099C5736-4655-6047-86C5-C3D3BB3F48BA}" type="presOf" srcId="{4BDFEF87-DA93-DB44-BB8B-17354D0A2953}" destId="{2660A125-0565-C646-8C7E-6812FFE283CC}" srcOrd="0" destOrd="0" presId="urn:microsoft.com/office/officeart/2005/8/layout/hierarchy1"/>
    <dgm:cxn modelId="{F6FA873F-A170-0D45-980D-C653E2DC5B18}" type="presOf" srcId="{17B05540-49A3-3F41-81DC-50C0D8DE9F73}" destId="{3F777E40-F264-1B42-8D58-535849721867}" srcOrd="0" destOrd="0" presId="urn:microsoft.com/office/officeart/2005/8/layout/hierarchy1"/>
    <dgm:cxn modelId="{8C203B47-4FDD-B04A-B85C-4EFF8201CA89}" type="presOf" srcId="{E3D48CE7-576F-F945-BBDD-10778E6ABD60}" destId="{2F85E3E2-C835-F543-BAB1-FCD4D1803DD2}" srcOrd="0" destOrd="0" presId="urn:microsoft.com/office/officeart/2005/8/layout/hierarchy1"/>
    <dgm:cxn modelId="{8443A359-20B2-2D43-BCE4-20C2C2D5CBCC}" srcId="{99BBC324-ACAD-204B-B63A-4B748BD05953}" destId="{2AA15854-ABD0-F944-B9F4-6ED95E2C386E}" srcOrd="0" destOrd="0" parTransId="{2B375396-16D2-D24D-A4AB-69EA585244AF}" sibTransId="{F56C76C7-F510-9F44-9AC4-2B73B89614E3}"/>
    <dgm:cxn modelId="{04891372-D2BD-DE4D-B974-239189D7A2FB}" type="presOf" srcId="{CD6C3CC2-5B4F-E94D-9C56-35619C4F088F}" destId="{F6490946-A6DF-164D-945A-B6F3DF76E893}" srcOrd="0" destOrd="0" presId="urn:microsoft.com/office/officeart/2005/8/layout/hierarchy1"/>
    <dgm:cxn modelId="{F8A7AA75-B003-B14F-B7AA-DDA1C54744F4}" srcId="{1C5C1B8D-1A59-7046-9753-E0EE7F817E43}" destId="{99BBC324-ACAD-204B-B63A-4B748BD05953}" srcOrd="1" destOrd="0" parTransId="{E3D48CE7-576F-F945-BBDD-10778E6ABD60}" sibTransId="{72D25E8C-90D2-6140-8248-1D60870DAA1B}"/>
    <dgm:cxn modelId="{41259F78-35BC-E24E-ACA7-A774537BFAB4}" type="presOf" srcId="{563932A0-BE1F-D242-B7C0-9A25DA85EA77}" destId="{61645559-678E-7342-919B-75917D99BCE9}" srcOrd="0" destOrd="0" presId="urn:microsoft.com/office/officeart/2005/8/layout/hierarchy1"/>
    <dgm:cxn modelId="{49D13681-31CF-0D4A-871D-CE0C429DC320}" srcId="{1C5C1B8D-1A59-7046-9753-E0EE7F817E43}" destId="{4BDFEF87-DA93-DB44-BB8B-17354D0A2953}" srcOrd="4" destOrd="0" parTransId="{BF6F34B0-7644-2040-9317-D8C1FF86A9DE}" sibTransId="{CA27EA67-FCDD-1249-8DE8-E21CBD2B0917}"/>
    <dgm:cxn modelId="{B7668286-4B18-5147-A560-790E13DA7262}" type="presOf" srcId="{2B375396-16D2-D24D-A4AB-69EA585244AF}" destId="{8233F94E-0D67-DE4F-A83F-B8E767A9B994}" srcOrd="0" destOrd="0" presId="urn:microsoft.com/office/officeart/2005/8/layout/hierarchy1"/>
    <dgm:cxn modelId="{10DDF988-A4E4-2440-8F99-0A3432C35573}" srcId="{99BBC324-ACAD-204B-B63A-4B748BD05953}" destId="{1D25C3BB-E229-644F-B249-4542A14A5C27}" srcOrd="1" destOrd="0" parTransId="{A56850A4-8A18-6E45-BBDB-83898FF78EEB}" sibTransId="{152A4986-C6DC-2D49-96E0-CC6E82CF9E0B}"/>
    <dgm:cxn modelId="{EDD4D892-8CDF-A848-91C3-F86DE09F811C}" srcId="{1C5C1B8D-1A59-7046-9753-E0EE7F817E43}" destId="{576F426E-F7E9-CC44-9E17-4BA2D70B23D7}" srcOrd="0" destOrd="0" parTransId="{A4AE8099-C362-4A40-8C7E-BADC36A100ED}" sibTransId="{7B541B29-9DFC-7247-91AA-021CE356D8D8}"/>
    <dgm:cxn modelId="{58D28F9B-B28E-DA40-B6FD-43729B4A12F2}" type="presOf" srcId="{1C5C1B8D-1A59-7046-9753-E0EE7F817E43}" destId="{4AE6872F-98CE-9748-B52C-B27949E66226}" srcOrd="0" destOrd="0" presId="urn:microsoft.com/office/officeart/2005/8/layout/hierarchy1"/>
    <dgm:cxn modelId="{8CECCDA4-F057-C046-B9C0-D5826ECA0716}" type="presOf" srcId="{576F426E-F7E9-CC44-9E17-4BA2D70B23D7}" destId="{E27D991A-81AF-1547-AE39-D271EB9486E3}" srcOrd="0" destOrd="0" presId="urn:microsoft.com/office/officeart/2005/8/layout/hierarchy1"/>
    <dgm:cxn modelId="{BD2870B6-0364-304F-B8CC-6CC52BE0A8E3}" srcId="{563932A0-BE1F-D242-B7C0-9A25DA85EA77}" destId="{1C5C1B8D-1A59-7046-9753-E0EE7F817E43}" srcOrd="0" destOrd="0" parTransId="{991488AF-1026-524A-BE6D-E2887F219FAC}" sibTransId="{C318D0AE-F563-664F-A0D9-F7B7F2E714E9}"/>
    <dgm:cxn modelId="{B6EFE5BF-9A4E-E04B-9985-84621190544F}" type="presOf" srcId="{2AA15854-ABD0-F944-B9F4-6ED95E2C386E}" destId="{0C810F65-547E-124F-BA8A-A81340FCDE88}" srcOrd="0" destOrd="0" presId="urn:microsoft.com/office/officeart/2005/8/layout/hierarchy1"/>
    <dgm:cxn modelId="{BA47E4C4-D24F-AA42-AACE-7F37AA69E95C}" type="presOf" srcId="{A56850A4-8A18-6E45-BBDB-83898FF78EEB}" destId="{AD81C88F-B9C1-2F45-B1D9-826C9C6146C5}" srcOrd="0" destOrd="0" presId="urn:microsoft.com/office/officeart/2005/8/layout/hierarchy1"/>
    <dgm:cxn modelId="{69FD38C6-CC8D-404F-A7D7-AC7CC43C622F}" srcId="{1C5C1B8D-1A59-7046-9753-E0EE7F817E43}" destId="{17B05540-49A3-3F41-81DC-50C0D8DE9F73}" srcOrd="2" destOrd="0" parTransId="{34360F1D-A7BA-5943-9050-5148B312870A}" sibTransId="{3A5C111C-8423-AD43-8025-510BF0453366}"/>
    <dgm:cxn modelId="{002E05F6-49E9-7048-9230-6E13AB987D2A}" type="presOf" srcId="{BF6F34B0-7644-2040-9317-D8C1FF86A9DE}" destId="{053D6CD0-CEC3-D842-AB5F-4F85E1C73F74}" srcOrd="0" destOrd="0" presId="urn:microsoft.com/office/officeart/2005/8/layout/hierarchy1"/>
    <dgm:cxn modelId="{1B1D15F7-309D-334B-B063-40F005B29E30}" type="presOf" srcId="{1D25C3BB-E229-644F-B249-4542A14A5C27}" destId="{32980CBA-4AE0-2947-A670-CA840812DA2C}" srcOrd="0" destOrd="0" presId="urn:microsoft.com/office/officeart/2005/8/layout/hierarchy1"/>
    <dgm:cxn modelId="{E1DD1CFF-348A-C340-81BF-E4B173AA7D6F}" type="presOf" srcId="{34360F1D-A7BA-5943-9050-5148B312870A}" destId="{5D9D92BF-5576-2C4B-AC22-1A39ACB5463D}" srcOrd="0" destOrd="0" presId="urn:microsoft.com/office/officeart/2005/8/layout/hierarchy1"/>
    <dgm:cxn modelId="{6873BF0E-8D8A-6746-A479-F6D0902DD461}" type="presParOf" srcId="{61645559-678E-7342-919B-75917D99BCE9}" destId="{41C43EFB-1041-D045-BEE7-15FD5C6EA570}" srcOrd="0" destOrd="0" presId="urn:microsoft.com/office/officeart/2005/8/layout/hierarchy1"/>
    <dgm:cxn modelId="{3160BD9F-50DA-C44B-AF63-BADC4ABF932E}" type="presParOf" srcId="{41C43EFB-1041-D045-BEE7-15FD5C6EA570}" destId="{1DEF3C41-C075-7842-B428-FB498A668536}" srcOrd="0" destOrd="0" presId="urn:microsoft.com/office/officeart/2005/8/layout/hierarchy1"/>
    <dgm:cxn modelId="{19ACA843-9684-444A-9E90-DB32E6C29F15}" type="presParOf" srcId="{1DEF3C41-C075-7842-B428-FB498A668536}" destId="{A1BA066F-FFCD-F248-A93C-525E8ADE24A2}" srcOrd="0" destOrd="0" presId="urn:microsoft.com/office/officeart/2005/8/layout/hierarchy1"/>
    <dgm:cxn modelId="{B2C14BA2-0825-A147-A035-6EE646D56383}" type="presParOf" srcId="{1DEF3C41-C075-7842-B428-FB498A668536}" destId="{4AE6872F-98CE-9748-B52C-B27949E66226}" srcOrd="1" destOrd="0" presId="urn:microsoft.com/office/officeart/2005/8/layout/hierarchy1"/>
    <dgm:cxn modelId="{A5980D95-6785-104D-B41F-5AE269869C87}" type="presParOf" srcId="{41C43EFB-1041-D045-BEE7-15FD5C6EA570}" destId="{7EDE468E-F51C-4B45-B5A9-9DE146FB5F41}" srcOrd="1" destOrd="0" presId="urn:microsoft.com/office/officeart/2005/8/layout/hierarchy1"/>
    <dgm:cxn modelId="{D332F297-9C2B-2A46-840C-963D752D6A9A}" type="presParOf" srcId="{7EDE468E-F51C-4B45-B5A9-9DE146FB5F41}" destId="{E7A34BD6-58B9-824F-8064-FBC63E1D2576}" srcOrd="0" destOrd="0" presId="urn:microsoft.com/office/officeart/2005/8/layout/hierarchy1"/>
    <dgm:cxn modelId="{DD19FDA8-4B02-8A4C-9F8F-22DA247CB27C}" type="presParOf" srcId="{7EDE468E-F51C-4B45-B5A9-9DE146FB5F41}" destId="{995153D1-DDF5-0F40-93BB-6D32984B55B1}" srcOrd="1" destOrd="0" presId="urn:microsoft.com/office/officeart/2005/8/layout/hierarchy1"/>
    <dgm:cxn modelId="{0F5D0786-9360-7647-BA94-64DE0FC2CD51}" type="presParOf" srcId="{995153D1-DDF5-0F40-93BB-6D32984B55B1}" destId="{8E297220-2108-4A4C-ABB9-3040726A7392}" srcOrd="0" destOrd="0" presId="urn:microsoft.com/office/officeart/2005/8/layout/hierarchy1"/>
    <dgm:cxn modelId="{3610012F-A68C-1246-B86F-31E384BC56A2}" type="presParOf" srcId="{8E297220-2108-4A4C-ABB9-3040726A7392}" destId="{8E7FF794-A530-F44C-8744-F01999B47607}" srcOrd="0" destOrd="0" presId="urn:microsoft.com/office/officeart/2005/8/layout/hierarchy1"/>
    <dgm:cxn modelId="{57E757B2-B1E6-F540-B70D-2C3584DEC2E2}" type="presParOf" srcId="{8E297220-2108-4A4C-ABB9-3040726A7392}" destId="{E27D991A-81AF-1547-AE39-D271EB9486E3}" srcOrd="1" destOrd="0" presId="urn:microsoft.com/office/officeart/2005/8/layout/hierarchy1"/>
    <dgm:cxn modelId="{B0EAA58D-12DF-D54A-8B85-9A7CE33CE883}" type="presParOf" srcId="{995153D1-DDF5-0F40-93BB-6D32984B55B1}" destId="{A02D6EBC-6475-8545-8339-BF105C41CDA3}" srcOrd="1" destOrd="0" presId="urn:microsoft.com/office/officeart/2005/8/layout/hierarchy1"/>
    <dgm:cxn modelId="{607CC2E4-6D3B-F047-9125-FB8010C1A166}" type="presParOf" srcId="{7EDE468E-F51C-4B45-B5A9-9DE146FB5F41}" destId="{2F85E3E2-C835-F543-BAB1-FCD4D1803DD2}" srcOrd="2" destOrd="0" presId="urn:microsoft.com/office/officeart/2005/8/layout/hierarchy1"/>
    <dgm:cxn modelId="{A6BDE317-6472-4A47-9C53-8A1D58C5FA8E}" type="presParOf" srcId="{7EDE468E-F51C-4B45-B5A9-9DE146FB5F41}" destId="{DC461248-4A35-8543-B558-6F2D92DE67C8}" srcOrd="3" destOrd="0" presId="urn:microsoft.com/office/officeart/2005/8/layout/hierarchy1"/>
    <dgm:cxn modelId="{33E5C405-0C1E-424B-A75B-4899DF03C76B}" type="presParOf" srcId="{DC461248-4A35-8543-B558-6F2D92DE67C8}" destId="{B6BEB673-ABB2-C647-8F0B-A99FF1D66437}" srcOrd="0" destOrd="0" presId="urn:microsoft.com/office/officeart/2005/8/layout/hierarchy1"/>
    <dgm:cxn modelId="{88245789-FD7F-7A40-A62F-0EEAA1935AF7}" type="presParOf" srcId="{B6BEB673-ABB2-C647-8F0B-A99FF1D66437}" destId="{108D60AD-C6F3-4848-9558-163102C208F3}" srcOrd="0" destOrd="0" presId="urn:microsoft.com/office/officeart/2005/8/layout/hierarchy1"/>
    <dgm:cxn modelId="{B53580E2-2DD4-4549-B2A1-434B730351C2}" type="presParOf" srcId="{B6BEB673-ABB2-C647-8F0B-A99FF1D66437}" destId="{8DC870A9-F3B2-9C46-AED0-E04FCE861FDE}" srcOrd="1" destOrd="0" presId="urn:microsoft.com/office/officeart/2005/8/layout/hierarchy1"/>
    <dgm:cxn modelId="{116C7AA7-A5E9-E94B-8680-57DE3B06042A}" type="presParOf" srcId="{DC461248-4A35-8543-B558-6F2D92DE67C8}" destId="{7B92AF38-23ED-F343-AFE5-91480F2CF12F}" srcOrd="1" destOrd="0" presId="urn:microsoft.com/office/officeart/2005/8/layout/hierarchy1"/>
    <dgm:cxn modelId="{119AD76F-7980-2A43-8DA5-5E26A5AE7DE0}" type="presParOf" srcId="{7B92AF38-23ED-F343-AFE5-91480F2CF12F}" destId="{8233F94E-0D67-DE4F-A83F-B8E767A9B994}" srcOrd="0" destOrd="0" presId="urn:microsoft.com/office/officeart/2005/8/layout/hierarchy1"/>
    <dgm:cxn modelId="{74C01116-251B-A140-B524-EEB7E5653D12}" type="presParOf" srcId="{7B92AF38-23ED-F343-AFE5-91480F2CF12F}" destId="{7D894110-2D99-4E49-952A-60977C3728A4}" srcOrd="1" destOrd="0" presId="urn:microsoft.com/office/officeart/2005/8/layout/hierarchy1"/>
    <dgm:cxn modelId="{964138CD-5BB2-294E-A050-8DAD5A3E4C28}" type="presParOf" srcId="{7D894110-2D99-4E49-952A-60977C3728A4}" destId="{CF94E0F6-CF9A-9942-908F-627A0E1E80D9}" srcOrd="0" destOrd="0" presId="urn:microsoft.com/office/officeart/2005/8/layout/hierarchy1"/>
    <dgm:cxn modelId="{CAC536DA-33C4-BE4E-A93B-F1B75963EB83}" type="presParOf" srcId="{CF94E0F6-CF9A-9942-908F-627A0E1E80D9}" destId="{EFE97A5D-A771-E84F-B75C-30D609889CA3}" srcOrd="0" destOrd="0" presId="urn:microsoft.com/office/officeart/2005/8/layout/hierarchy1"/>
    <dgm:cxn modelId="{649AF915-CC07-8B45-BA46-D8249E0FAD99}" type="presParOf" srcId="{CF94E0F6-CF9A-9942-908F-627A0E1E80D9}" destId="{0C810F65-547E-124F-BA8A-A81340FCDE88}" srcOrd="1" destOrd="0" presId="urn:microsoft.com/office/officeart/2005/8/layout/hierarchy1"/>
    <dgm:cxn modelId="{8B875F3E-1523-CD48-B4DC-A97D563EBF69}" type="presParOf" srcId="{7D894110-2D99-4E49-952A-60977C3728A4}" destId="{DD02E27A-5745-7B42-B10D-D9B7501688DB}" srcOrd="1" destOrd="0" presId="urn:microsoft.com/office/officeart/2005/8/layout/hierarchy1"/>
    <dgm:cxn modelId="{1120DEDB-85F4-E248-A633-7318DA0379FC}" type="presParOf" srcId="{7B92AF38-23ED-F343-AFE5-91480F2CF12F}" destId="{AD81C88F-B9C1-2F45-B1D9-826C9C6146C5}" srcOrd="2" destOrd="0" presId="urn:microsoft.com/office/officeart/2005/8/layout/hierarchy1"/>
    <dgm:cxn modelId="{2ED775E3-36CB-7841-8E12-FED4320D1F74}" type="presParOf" srcId="{7B92AF38-23ED-F343-AFE5-91480F2CF12F}" destId="{97C98553-1ACC-FE47-93A2-931463D44C74}" srcOrd="3" destOrd="0" presId="urn:microsoft.com/office/officeart/2005/8/layout/hierarchy1"/>
    <dgm:cxn modelId="{21D4950D-324A-0C41-815C-AA260D59F4A8}" type="presParOf" srcId="{97C98553-1ACC-FE47-93A2-931463D44C74}" destId="{E1089DCE-5434-5349-B121-F3DCDB904CE8}" srcOrd="0" destOrd="0" presId="urn:microsoft.com/office/officeart/2005/8/layout/hierarchy1"/>
    <dgm:cxn modelId="{41796630-674D-624E-992B-92C398CA0445}" type="presParOf" srcId="{E1089DCE-5434-5349-B121-F3DCDB904CE8}" destId="{6E58D3D0-1420-C342-B259-6DBDED7D3161}" srcOrd="0" destOrd="0" presId="urn:microsoft.com/office/officeart/2005/8/layout/hierarchy1"/>
    <dgm:cxn modelId="{0B01D20E-6F5B-C446-B0E1-6511DF707149}" type="presParOf" srcId="{E1089DCE-5434-5349-B121-F3DCDB904CE8}" destId="{32980CBA-4AE0-2947-A670-CA840812DA2C}" srcOrd="1" destOrd="0" presId="urn:microsoft.com/office/officeart/2005/8/layout/hierarchy1"/>
    <dgm:cxn modelId="{33F55FB8-69F2-D74D-8216-9046BE34F29B}" type="presParOf" srcId="{97C98553-1ACC-FE47-93A2-931463D44C74}" destId="{0CCE1DF1-607A-8546-A6A4-6F9EBA1595CA}" srcOrd="1" destOrd="0" presId="urn:microsoft.com/office/officeart/2005/8/layout/hierarchy1"/>
    <dgm:cxn modelId="{D931E246-9FD5-9B4B-9087-EB3893FB6272}" type="presParOf" srcId="{7EDE468E-F51C-4B45-B5A9-9DE146FB5F41}" destId="{5D9D92BF-5576-2C4B-AC22-1A39ACB5463D}" srcOrd="4" destOrd="0" presId="urn:microsoft.com/office/officeart/2005/8/layout/hierarchy1"/>
    <dgm:cxn modelId="{58622E02-258C-0D46-8F1B-ACC98A9088D5}" type="presParOf" srcId="{7EDE468E-F51C-4B45-B5A9-9DE146FB5F41}" destId="{9168DFB2-0568-DE4B-BFC8-BE89672273F6}" srcOrd="5" destOrd="0" presId="urn:microsoft.com/office/officeart/2005/8/layout/hierarchy1"/>
    <dgm:cxn modelId="{6BADC0DF-5DF2-EB4A-A18A-BA1BF4F23001}" type="presParOf" srcId="{9168DFB2-0568-DE4B-BFC8-BE89672273F6}" destId="{916A4CB9-1D4A-3A4A-BED4-F76E9CB13A85}" srcOrd="0" destOrd="0" presId="urn:microsoft.com/office/officeart/2005/8/layout/hierarchy1"/>
    <dgm:cxn modelId="{C84DCD82-911B-3243-B63B-D0F5E66F5E75}" type="presParOf" srcId="{916A4CB9-1D4A-3A4A-BED4-F76E9CB13A85}" destId="{2AF5A171-0FDD-9E4A-A99B-82C6AE54677C}" srcOrd="0" destOrd="0" presId="urn:microsoft.com/office/officeart/2005/8/layout/hierarchy1"/>
    <dgm:cxn modelId="{1A28BFC7-019A-4648-BAF3-879015CFD0A5}" type="presParOf" srcId="{916A4CB9-1D4A-3A4A-BED4-F76E9CB13A85}" destId="{3F777E40-F264-1B42-8D58-535849721867}" srcOrd="1" destOrd="0" presId="urn:microsoft.com/office/officeart/2005/8/layout/hierarchy1"/>
    <dgm:cxn modelId="{135D7EB5-DC10-BE4D-90E8-9A9BC9D501CD}" type="presParOf" srcId="{9168DFB2-0568-DE4B-BFC8-BE89672273F6}" destId="{03750FD4-3EAC-1544-963A-0A40E2183F0E}" srcOrd="1" destOrd="0" presId="urn:microsoft.com/office/officeart/2005/8/layout/hierarchy1"/>
    <dgm:cxn modelId="{1AEDC1A4-30AB-2842-BDE0-C8F2A4CD47ED}" type="presParOf" srcId="{7EDE468E-F51C-4B45-B5A9-9DE146FB5F41}" destId="{F6490946-A6DF-164D-945A-B6F3DF76E893}" srcOrd="6" destOrd="0" presId="urn:microsoft.com/office/officeart/2005/8/layout/hierarchy1"/>
    <dgm:cxn modelId="{D63B8D5A-CCA9-8A4D-8531-E5B01A5E7964}" type="presParOf" srcId="{7EDE468E-F51C-4B45-B5A9-9DE146FB5F41}" destId="{7D14EF6D-E6F5-8E45-A6B1-AC89C1D5AFD0}" srcOrd="7" destOrd="0" presId="urn:microsoft.com/office/officeart/2005/8/layout/hierarchy1"/>
    <dgm:cxn modelId="{B7694EAE-32EC-B141-B9B1-C17DF37507D6}" type="presParOf" srcId="{7D14EF6D-E6F5-8E45-A6B1-AC89C1D5AFD0}" destId="{C6354D0C-9883-C541-98AC-6C2275A2022E}" srcOrd="0" destOrd="0" presId="urn:microsoft.com/office/officeart/2005/8/layout/hierarchy1"/>
    <dgm:cxn modelId="{80259EF5-04CE-6F41-A7D4-B6061711BC1B}" type="presParOf" srcId="{C6354D0C-9883-C541-98AC-6C2275A2022E}" destId="{EAAA3BD4-8624-104C-9691-C40E92003368}" srcOrd="0" destOrd="0" presId="urn:microsoft.com/office/officeart/2005/8/layout/hierarchy1"/>
    <dgm:cxn modelId="{6A58B60E-3280-BD48-8D43-985D2204CC19}" type="presParOf" srcId="{C6354D0C-9883-C541-98AC-6C2275A2022E}" destId="{1613E667-5E58-7043-994E-D987164539E5}" srcOrd="1" destOrd="0" presId="urn:microsoft.com/office/officeart/2005/8/layout/hierarchy1"/>
    <dgm:cxn modelId="{CBA8B7D0-EB14-FA40-BFEF-B67CD4A91748}" type="presParOf" srcId="{7D14EF6D-E6F5-8E45-A6B1-AC89C1D5AFD0}" destId="{7EA6D424-7975-534F-9509-A3CD925C414C}" srcOrd="1" destOrd="0" presId="urn:microsoft.com/office/officeart/2005/8/layout/hierarchy1"/>
    <dgm:cxn modelId="{7C47DE83-70BE-144B-9271-96A01C3151EE}" type="presParOf" srcId="{7EDE468E-F51C-4B45-B5A9-9DE146FB5F41}" destId="{053D6CD0-CEC3-D842-AB5F-4F85E1C73F74}" srcOrd="8" destOrd="0" presId="urn:microsoft.com/office/officeart/2005/8/layout/hierarchy1"/>
    <dgm:cxn modelId="{9EF6562B-701C-E64C-B2C0-F0B8C1E9235D}" type="presParOf" srcId="{7EDE468E-F51C-4B45-B5A9-9DE146FB5F41}" destId="{0C880B84-90A9-864A-9CA9-3D4A6468FF32}" srcOrd="9" destOrd="0" presId="urn:microsoft.com/office/officeart/2005/8/layout/hierarchy1"/>
    <dgm:cxn modelId="{2D23286C-4645-BC49-B094-3610C485CB44}" type="presParOf" srcId="{0C880B84-90A9-864A-9CA9-3D4A6468FF32}" destId="{AF6E9601-253B-B34D-A2A1-FFE175E9F3F7}" srcOrd="0" destOrd="0" presId="urn:microsoft.com/office/officeart/2005/8/layout/hierarchy1"/>
    <dgm:cxn modelId="{B7F76857-D790-6841-9796-06FAD944557E}" type="presParOf" srcId="{AF6E9601-253B-B34D-A2A1-FFE175E9F3F7}" destId="{CA308FED-0125-4C49-A460-425FEEED19BB}" srcOrd="0" destOrd="0" presId="urn:microsoft.com/office/officeart/2005/8/layout/hierarchy1"/>
    <dgm:cxn modelId="{268DE6FF-FEDB-AA4F-BD67-BD42CE845C61}" type="presParOf" srcId="{AF6E9601-253B-B34D-A2A1-FFE175E9F3F7}" destId="{2660A125-0565-C646-8C7E-6812FFE283CC}" srcOrd="1" destOrd="0" presId="urn:microsoft.com/office/officeart/2005/8/layout/hierarchy1"/>
    <dgm:cxn modelId="{5786465B-E882-8D44-B00C-B2F99385F08D}" type="presParOf" srcId="{0C880B84-90A9-864A-9CA9-3D4A6468FF32}" destId="{FB6E408E-3EAF-3941-9E46-ED4010487A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20801-71B4-3D46-B5D4-321C057ACCB8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C511D-673E-844F-9CFC-E9EBE263C53C}">
      <dgm:prSet phldrT="[Text]"/>
      <dgm:spPr/>
      <dgm:t>
        <a:bodyPr/>
        <a:lstStyle/>
        <a:p>
          <a:r>
            <a:rPr lang="en-US"/>
            <a:t>Agree/Refine the file format</a:t>
          </a:r>
        </a:p>
      </dgm:t>
    </dgm:pt>
    <dgm:pt modelId="{5ABAB745-A31B-954E-B4C3-EDB7FA114BF4}" type="parTrans" cxnId="{22D9C2CF-1435-3D46-B2DB-E0CBED4964A7}">
      <dgm:prSet/>
      <dgm:spPr/>
      <dgm:t>
        <a:bodyPr/>
        <a:lstStyle/>
        <a:p>
          <a:endParaRPr lang="en-US"/>
        </a:p>
      </dgm:t>
    </dgm:pt>
    <dgm:pt modelId="{55E1A5A0-CF2D-8141-A2B1-009A0A3C7BA2}" type="sibTrans" cxnId="{22D9C2CF-1435-3D46-B2DB-E0CBED4964A7}">
      <dgm:prSet/>
      <dgm:spPr/>
      <dgm:t>
        <a:bodyPr/>
        <a:lstStyle/>
        <a:p>
          <a:endParaRPr lang="en-US"/>
        </a:p>
      </dgm:t>
    </dgm:pt>
    <dgm:pt modelId="{E73B66AE-CF89-AB40-B8C5-B359CDE2FEBB}">
      <dgm:prSet phldrT="[Text]"/>
      <dgm:spPr/>
      <dgm:t>
        <a:bodyPr/>
        <a:lstStyle/>
        <a:p>
          <a:r>
            <a:rPr lang="en-US"/>
            <a:t>Define and refined </a:t>
          </a:r>
          <a:r>
            <a:rPr lang="en-US" err="1"/>
            <a:t>NexusClasses</a:t>
          </a:r>
          <a:endParaRPr lang="en-US"/>
        </a:p>
      </dgm:t>
    </dgm:pt>
    <dgm:pt modelId="{42481773-BCBD-754A-85F4-F2D3A640E8A9}" type="parTrans" cxnId="{170B01AB-2E69-1F47-98A6-CFCEF4E1A04E}">
      <dgm:prSet/>
      <dgm:spPr/>
      <dgm:t>
        <a:bodyPr/>
        <a:lstStyle/>
        <a:p>
          <a:endParaRPr lang="en-US"/>
        </a:p>
      </dgm:t>
    </dgm:pt>
    <dgm:pt modelId="{CD6CFAD8-05AE-DA48-9977-F0214CB922C8}" type="sibTrans" cxnId="{170B01AB-2E69-1F47-98A6-CFCEF4E1A04E}">
      <dgm:prSet/>
      <dgm:spPr/>
      <dgm:t>
        <a:bodyPr/>
        <a:lstStyle/>
        <a:p>
          <a:endParaRPr lang="en-US"/>
        </a:p>
      </dgm:t>
    </dgm:pt>
    <dgm:pt modelId="{7D833CB3-68D8-E94B-9BFD-47C33AAD8F4D}">
      <dgm:prSet phldrT="[Text]"/>
      <dgm:spPr/>
      <dgm:t>
        <a:bodyPr/>
        <a:lstStyle/>
        <a:p>
          <a:r>
            <a:rPr lang="en-US"/>
            <a:t>Develop an API for file saving</a:t>
          </a:r>
        </a:p>
      </dgm:t>
    </dgm:pt>
    <dgm:pt modelId="{8E92F982-4298-A448-95E4-28060AF5871A}" type="parTrans" cxnId="{A05057C3-6206-674C-9E79-1897812E5A56}">
      <dgm:prSet/>
      <dgm:spPr/>
      <dgm:t>
        <a:bodyPr/>
        <a:lstStyle/>
        <a:p>
          <a:endParaRPr lang="en-US"/>
        </a:p>
      </dgm:t>
    </dgm:pt>
    <dgm:pt modelId="{0E0BFC8C-8827-534A-A9BD-5B20D9F71D23}" type="sibTrans" cxnId="{A05057C3-6206-674C-9E79-1897812E5A56}">
      <dgm:prSet/>
      <dgm:spPr/>
      <dgm:t>
        <a:bodyPr/>
        <a:lstStyle/>
        <a:p>
          <a:endParaRPr lang="en-US"/>
        </a:p>
      </dgm:t>
    </dgm:pt>
    <dgm:pt modelId="{5FD8027E-8059-C448-B0A7-46DA5ADEA5CF}">
      <dgm:prSet phldrT="[Text]"/>
      <dgm:spPr/>
      <dgm:t>
        <a:bodyPr/>
        <a:lstStyle/>
        <a:p>
          <a:r>
            <a:rPr lang="en-US"/>
            <a:t>Created test files</a:t>
          </a:r>
        </a:p>
      </dgm:t>
    </dgm:pt>
    <dgm:pt modelId="{AF8C329A-A27B-7B49-814B-A5D2D2BD41B9}" type="parTrans" cxnId="{6005BE20-86B7-2D40-B5BE-8C9D16679CCD}">
      <dgm:prSet/>
      <dgm:spPr/>
      <dgm:t>
        <a:bodyPr/>
        <a:lstStyle/>
        <a:p>
          <a:endParaRPr lang="en-US"/>
        </a:p>
      </dgm:t>
    </dgm:pt>
    <dgm:pt modelId="{017269D7-5B98-5C45-8FE2-5BCE0441D917}" type="sibTrans" cxnId="{6005BE20-86B7-2D40-B5BE-8C9D16679CCD}">
      <dgm:prSet/>
      <dgm:spPr/>
      <dgm:t>
        <a:bodyPr/>
        <a:lstStyle/>
        <a:p>
          <a:endParaRPr lang="en-US"/>
        </a:p>
      </dgm:t>
    </dgm:pt>
    <dgm:pt modelId="{2B428B83-2E63-034D-B4D4-C27CF450BF3D}">
      <dgm:prSet phldrT="[Text]"/>
      <dgm:spPr/>
      <dgm:t>
        <a:bodyPr/>
        <a:lstStyle/>
        <a:p>
          <a:r>
            <a:rPr lang="en-US"/>
            <a:t>Scan and test solution in </a:t>
          </a:r>
          <a:r>
            <a:rPr lang="en-US" err="1"/>
            <a:t>Scicat</a:t>
          </a:r>
          <a:endParaRPr lang="en-US"/>
        </a:p>
      </dgm:t>
    </dgm:pt>
    <dgm:pt modelId="{3E934DCB-F50F-1E4C-843F-0EBAAB462A1A}" type="parTrans" cxnId="{981E98A0-3D8D-3140-97F6-C0A516D0EB39}">
      <dgm:prSet/>
      <dgm:spPr/>
      <dgm:t>
        <a:bodyPr/>
        <a:lstStyle/>
        <a:p>
          <a:endParaRPr lang="en-US"/>
        </a:p>
      </dgm:t>
    </dgm:pt>
    <dgm:pt modelId="{C912DE08-8A0A-6943-AFFC-3C2CE7EA4D8B}" type="sibTrans" cxnId="{981E98A0-3D8D-3140-97F6-C0A516D0EB39}">
      <dgm:prSet/>
      <dgm:spPr/>
      <dgm:t>
        <a:bodyPr/>
        <a:lstStyle/>
        <a:p>
          <a:endParaRPr lang="en-US"/>
        </a:p>
      </dgm:t>
    </dgm:pt>
    <dgm:pt modelId="{C24D85B3-6BDF-9946-801D-60CF73CD5915}" type="pres">
      <dgm:prSet presAssocID="{2C320801-71B4-3D46-B5D4-321C057ACCB8}" presName="cycle" presStyleCnt="0">
        <dgm:presLayoutVars>
          <dgm:dir/>
          <dgm:resizeHandles val="exact"/>
        </dgm:presLayoutVars>
      </dgm:prSet>
      <dgm:spPr/>
    </dgm:pt>
    <dgm:pt modelId="{3E0CB663-05BA-E242-83C9-4A58D04C9D28}" type="pres">
      <dgm:prSet presAssocID="{12EC511D-673E-844F-9CFC-E9EBE263C53C}" presName="node" presStyleLbl="node1" presStyleIdx="0" presStyleCnt="5">
        <dgm:presLayoutVars>
          <dgm:bulletEnabled val="1"/>
        </dgm:presLayoutVars>
      </dgm:prSet>
      <dgm:spPr/>
    </dgm:pt>
    <dgm:pt modelId="{C5860390-DBEB-5544-8D23-8AFBE1C55FE2}" type="pres">
      <dgm:prSet presAssocID="{55E1A5A0-CF2D-8141-A2B1-009A0A3C7BA2}" presName="sibTrans" presStyleLbl="sibTrans2D1" presStyleIdx="0" presStyleCnt="5"/>
      <dgm:spPr/>
    </dgm:pt>
    <dgm:pt modelId="{00DE751B-36A5-9945-8188-46AB54A7D3D7}" type="pres">
      <dgm:prSet presAssocID="{55E1A5A0-CF2D-8141-A2B1-009A0A3C7BA2}" presName="connectorText" presStyleLbl="sibTrans2D1" presStyleIdx="0" presStyleCnt="5"/>
      <dgm:spPr/>
    </dgm:pt>
    <dgm:pt modelId="{C66DCD2F-4042-BC47-9879-35172281B9C1}" type="pres">
      <dgm:prSet presAssocID="{E73B66AE-CF89-AB40-B8C5-B359CDE2FEBB}" presName="node" presStyleLbl="node1" presStyleIdx="1" presStyleCnt="5">
        <dgm:presLayoutVars>
          <dgm:bulletEnabled val="1"/>
        </dgm:presLayoutVars>
      </dgm:prSet>
      <dgm:spPr/>
    </dgm:pt>
    <dgm:pt modelId="{7B615EB5-77AD-2845-89E6-D9AE5AE2D170}" type="pres">
      <dgm:prSet presAssocID="{CD6CFAD8-05AE-DA48-9977-F0214CB922C8}" presName="sibTrans" presStyleLbl="sibTrans2D1" presStyleIdx="1" presStyleCnt="5"/>
      <dgm:spPr/>
    </dgm:pt>
    <dgm:pt modelId="{A6022F94-72DD-AE43-B4CD-C157CA509D04}" type="pres">
      <dgm:prSet presAssocID="{CD6CFAD8-05AE-DA48-9977-F0214CB922C8}" presName="connectorText" presStyleLbl="sibTrans2D1" presStyleIdx="1" presStyleCnt="5"/>
      <dgm:spPr/>
    </dgm:pt>
    <dgm:pt modelId="{076D77C3-DD3A-C041-92CC-5366A81DBDB6}" type="pres">
      <dgm:prSet presAssocID="{7D833CB3-68D8-E94B-9BFD-47C33AAD8F4D}" presName="node" presStyleLbl="node1" presStyleIdx="2" presStyleCnt="5">
        <dgm:presLayoutVars>
          <dgm:bulletEnabled val="1"/>
        </dgm:presLayoutVars>
      </dgm:prSet>
      <dgm:spPr/>
    </dgm:pt>
    <dgm:pt modelId="{2CA72C0F-8524-0846-B9D9-F009BCA24CD5}" type="pres">
      <dgm:prSet presAssocID="{0E0BFC8C-8827-534A-A9BD-5B20D9F71D23}" presName="sibTrans" presStyleLbl="sibTrans2D1" presStyleIdx="2" presStyleCnt="5"/>
      <dgm:spPr/>
    </dgm:pt>
    <dgm:pt modelId="{7C32F21E-19DB-6547-98DD-A9D4BA223D99}" type="pres">
      <dgm:prSet presAssocID="{0E0BFC8C-8827-534A-A9BD-5B20D9F71D23}" presName="connectorText" presStyleLbl="sibTrans2D1" presStyleIdx="2" presStyleCnt="5"/>
      <dgm:spPr/>
    </dgm:pt>
    <dgm:pt modelId="{3E710F17-2AE8-E342-BC39-0E80A838DCAA}" type="pres">
      <dgm:prSet presAssocID="{5FD8027E-8059-C448-B0A7-46DA5ADEA5CF}" presName="node" presStyleLbl="node1" presStyleIdx="3" presStyleCnt="5">
        <dgm:presLayoutVars>
          <dgm:bulletEnabled val="1"/>
        </dgm:presLayoutVars>
      </dgm:prSet>
      <dgm:spPr/>
    </dgm:pt>
    <dgm:pt modelId="{A6AEEC62-1C28-0E47-A426-95C50F851B1C}" type="pres">
      <dgm:prSet presAssocID="{017269D7-5B98-5C45-8FE2-5BCE0441D917}" presName="sibTrans" presStyleLbl="sibTrans2D1" presStyleIdx="3" presStyleCnt="5"/>
      <dgm:spPr/>
    </dgm:pt>
    <dgm:pt modelId="{ED52C072-E02E-1F47-8CDC-D8F0C7CBB52E}" type="pres">
      <dgm:prSet presAssocID="{017269D7-5B98-5C45-8FE2-5BCE0441D917}" presName="connectorText" presStyleLbl="sibTrans2D1" presStyleIdx="3" presStyleCnt="5"/>
      <dgm:spPr/>
    </dgm:pt>
    <dgm:pt modelId="{9CE130B0-FBEA-B14F-9B29-2E360FAD6CC9}" type="pres">
      <dgm:prSet presAssocID="{2B428B83-2E63-034D-B4D4-C27CF450BF3D}" presName="node" presStyleLbl="node1" presStyleIdx="4" presStyleCnt="5">
        <dgm:presLayoutVars>
          <dgm:bulletEnabled val="1"/>
        </dgm:presLayoutVars>
      </dgm:prSet>
      <dgm:spPr/>
    </dgm:pt>
    <dgm:pt modelId="{4CE24AFE-3153-EA4E-B478-AB68054A242B}" type="pres">
      <dgm:prSet presAssocID="{C912DE08-8A0A-6943-AFFC-3C2CE7EA4D8B}" presName="sibTrans" presStyleLbl="sibTrans2D1" presStyleIdx="4" presStyleCnt="5"/>
      <dgm:spPr/>
    </dgm:pt>
    <dgm:pt modelId="{36A42C3F-0ED0-B64C-94A4-BF04F2334C66}" type="pres">
      <dgm:prSet presAssocID="{C912DE08-8A0A-6943-AFFC-3C2CE7EA4D8B}" presName="connectorText" presStyleLbl="sibTrans2D1" presStyleIdx="4" presStyleCnt="5"/>
      <dgm:spPr/>
    </dgm:pt>
  </dgm:ptLst>
  <dgm:cxnLst>
    <dgm:cxn modelId="{86C67B1C-D9FC-4147-998D-0D1F837ADAB2}" type="presOf" srcId="{5FD8027E-8059-C448-B0A7-46DA5ADEA5CF}" destId="{3E710F17-2AE8-E342-BC39-0E80A838DCAA}" srcOrd="0" destOrd="0" presId="urn:microsoft.com/office/officeart/2005/8/layout/cycle2"/>
    <dgm:cxn modelId="{B4D1B91D-EA06-6840-9455-B13197D6B6B7}" type="presOf" srcId="{12EC511D-673E-844F-9CFC-E9EBE263C53C}" destId="{3E0CB663-05BA-E242-83C9-4A58D04C9D28}" srcOrd="0" destOrd="0" presId="urn:microsoft.com/office/officeart/2005/8/layout/cycle2"/>
    <dgm:cxn modelId="{F423941E-BA81-DA4C-9A59-313DD70EBABD}" type="presOf" srcId="{CD6CFAD8-05AE-DA48-9977-F0214CB922C8}" destId="{7B615EB5-77AD-2845-89E6-D9AE5AE2D170}" srcOrd="0" destOrd="0" presId="urn:microsoft.com/office/officeart/2005/8/layout/cycle2"/>
    <dgm:cxn modelId="{6005BE20-86B7-2D40-B5BE-8C9D16679CCD}" srcId="{2C320801-71B4-3D46-B5D4-321C057ACCB8}" destId="{5FD8027E-8059-C448-B0A7-46DA5ADEA5CF}" srcOrd="3" destOrd="0" parTransId="{AF8C329A-A27B-7B49-814B-A5D2D2BD41B9}" sibTransId="{017269D7-5B98-5C45-8FE2-5BCE0441D917}"/>
    <dgm:cxn modelId="{67DDA523-F321-9746-9D83-9A86D3E9C6E9}" type="presOf" srcId="{C912DE08-8A0A-6943-AFFC-3C2CE7EA4D8B}" destId="{36A42C3F-0ED0-B64C-94A4-BF04F2334C66}" srcOrd="1" destOrd="0" presId="urn:microsoft.com/office/officeart/2005/8/layout/cycle2"/>
    <dgm:cxn modelId="{C0627336-95AF-A64B-B6B5-A05DC1899B86}" type="presOf" srcId="{017269D7-5B98-5C45-8FE2-5BCE0441D917}" destId="{A6AEEC62-1C28-0E47-A426-95C50F851B1C}" srcOrd="0" destOrd="0" presId="urn:microsoft.com/office/officeart/2005/8/layout/cycle2"/>
    <dgm:cxn modelId="{B1184339-6CCF-B541-B76B-0F97E8C51E58}" type="presOf" srcId="{C912DE08-8A0A-6943-AFFC-3C2CE7EA4D8B}" destId="{4CE24AFE-3153-EA4E-B478-AB68054A242B}" srcOrd="0" destOrd="0" presId="urn:microsoft.com/office/officeart/2005/8/layout/cycle2"/>
    <dgm:cxn modelId="{E4E6B23F-BA24-A744-9991-6FE6684A26ED}" type="presOf" srcId="{55E1A5A0-CF2D-8141-A2B1-009A0A3C7BA2}" destId="{C5860390-DBEB-5544-8D23-8AFBE1C55FE2}" srcOrd="0" destOrd="0" presId="urn:microsoft.com/office/officeart/2005/8/layout/cycle2"/>
    <dgm:cxn modelId="{981E98A0-3D8D-3140-97F6-C0A516D0EB39}" srcId="{2C320801-71B4-3D46-B5D4-321C057ACCB8}" destId="{2B428B83-2E63-034D-B4D4-C27CF450BF3D}" srcOrd="4" destOrd="0" parTransId="{3E934DCB-F50F-1E4C-843F-0EBAAB462A1A}" sibTransId="{C912DE08-8A0A-6943-AFFC-3C2CE7EA4D8B}"/>
    <dgm:cxn modelId="{5C3DEBA2-1152-D14D-B546-97F2AC384CD8}" type="presOf" srcId="{017269D7-5B98-5C45-8FE2-5BCE0441D917}" destId="{ED52C072-E02E-1F47-8CDC-D8F0C7CBB52E}" srcOrd="1" destOrd="0" presId="urn:microsoft.com/office/officeart/2005/8/layout/cycle2"/>
    <dgm:cxn modelId="{95A0C7A3-AE1B-4449-B907-5E290520C547}" type="presOf" srcId="{0E0BFC8C-8827-534A-A9BD-5B20D9F71D23}" destId="{2CA72C0F-8524-0846-B9D9-F009BCA24CD5}" srcOrd="0" destOrd="0" presId="urn:microsoft.com/office/officeart/2005/8/layout/cycle2"/>
    <dgm:cxn modelId="{170B01AB-2E69-1F47-98A6-CFCEF4E1A04E}" srcId="{2C320801-71B4-3D46-B5D4-321C057ACCB8}" destId="{E73B66AE-CF89-AB40-B8C5-B359CDE2FEBB}" srcOrd="1" destOrd="0" parTransId="{42481773-BCBD-754A-85F4-F2D3A640E8A9}" sibTransId="{CD6CFAD8-05AE-DA48-9977-F0214CB922C8}"/>
    <dgm:cxn modelId="{87C98DB9-1F4E-A14C-9504-3C4602FD4CD6}" type="presOf" srcId="{CD6CFAD8-05AE-DA48-9977-F0214CB922C8}" destId="{A6022F94-72DD-AE43-B4CD-C157CA509D04}" srcOrd="1" destOrd="0" presId="urn:microsoft.com/office/officeart/2005/8/layout/cycle2"/>
    <dgm:cxn modelId="{A05057C3-6206-674C-9E79-1897812E5A56}" srcId="{2C320801-71B4-3D46-B5D4-321C057ACCB8}" destId="{7D833CB3-68D8-E94B-9BFD-47C33AAD8F4D}" srcOrd="2" destOrd="0" parTransId="{8E92F982-4298-A448-95E4-28060AF5871A}" sibTransId="{0E0BFC8C-8827-534A-A9BD-5B20D9F71D23}"/>
    <dgm:cxn modelId="{22D9C2CF-1435-3D46-B2DB-E0CBED4964A7}" srcId="{2C320801-71B4-3D46-B5D4-321C057ACCB8}" destId="{12EC511D-673E-844F-9CFC-E9EBE263C53C}" srcOrd="0" destOrd="0" parTransId="{5ABAB745-A31B-954E-B4C3-EDB7FA114BF4}" sibTransId="{55E1A5A0-CF2D-8141-A2B1-009A0A3C7BA2}"/>
    <dgm:cxn modelId="{550A66D8-7D47-AA4A-B594-5A9A22645891}" type="presOf" srcId="{7D833CB3-68D8-E94B-9BFD-47C33AAD8F4D}" destId="{076D77C3-DD3A-C041-92CC-5366A81DBDB6}" srcOrd="0" destOrd="0" presId="urn:microsoft.com/office/officeart/2005/8/layout/cycle2"/>
    <dgm:cxn modelId="{41E62CDC-F8DA-F742-BF58-D231D8E4C14C}" type="presOf" srcId="{E73B66AE-CF89-AB40-B8C5-B359CDE2FEBB}" destId="{C66DCD2F-4042-BC47-9879-35172281B9C1}" srcOrd="0" destOrd="0" presId="urn:microsoft.com/office/officeart/2005/8/layout/cycle2"/>
    <dgm:cxn modelId="{CC0C36E2-E5DD-8F45-BA0C-F2D8978B982C}" type="presOf" srcId="{2B428B83-2E63-034D-B4D4-C27CF450BF3D}" destId="{9CE130B0-FBEA-B14F-9B29-2E360FAD6CC9}" srcOrd="0" destOrd="0" presId="urn:microsoft.com/office/officeart/2005/8/layout/cycle2"/>
    <dgm:cxn modelId="{DB3D31E9-30D5-3842-8FF7-13808F109B99}" type="presOf" srcId="{55E1A5A0-CF2D-8141-A2B1-009A0A3C7BA2}" destId="{00DE751B-36A5-9945-8188-46AB54A7D3D7}" srcOrd="1" destOrd="0" presId="urn:microsoft.com/office/officeart/2005/8/layout/cycle2"/>
    <dgm:cxn modelId="{9EC873EF-54A3-4E46-9E6A-50F3E7E28312}" type="presOf" srcId="{0E0BFC8C-8827-534A-A9BD-5B20D9F71D23}" destId="{7C32F21E-19DB-6547-98DD-A9D4BA223D99}" srcOrd="1" destOrd="0" presId="urn:microsoft.com/office/officeart/2005/8/layout/cycle2"/>
    <dgm:cxn modelId="{7A4D0BFB-7764-1147-816D-B44667CB0A26}" type="presOf" srcId="{2C320801-71B4-3D46-B5D4-321C057ACCB8}" destId="{C24D85B3-6BDF-9946-801D-60CF73CD5915}" srcOrd="0" destOrd="0" presId="urn:microsoft.com/office/officeart/2005/8/layout/cycle2"/>
    <dgm:cxn modelId="{5A32F8D7-5F4D-5041-B26A-B4423523D7AB}" type="presParOf" srcId="{C24D85B3-6BDF-9946-801D-60CF73CD5915}" destId="{3E0CB663-05BA-E242-83C9-4A58D04C9D28}" srcOrd="0" destOrd="0" presId="urn:microsoft.com/office/officeart/2005/8/layout/cycle2"/>
    <dgm:cxn modelId="{A72DA45C-0082-7B4B-AD00-866A7AC7F7B9}" type="presParOf" srcId="{C24D85B3-6BDF-9946-801D-60CF73CD5915}" destId="{C5860390-DBEB-5544-8D23-8AFBE1C55FE2}" srcOrd="1" destOrd="0" presId="urn:microsoft.com/office/officeart/2005/8/layout/cycle2"/>
    <dgm:cxn modelId="{855CAF13-6FEE-884A-9150-C3E8293583A2}" type="presParOf" srcId="{C5860390-DBEB-5544-8D23-8AFBE1C55FE2}" destId="{00DE751B-36A5-9945-8188-46AB54A7D3D7}" srcOrd="0" destOrd="0" presId="urn:microsoft.com/office/officeart/2005/8/layout/cycle2"/>
    <dgm:cxn modelId="{B88C3E11-C36E-124E-8220-921ACDACC2E4}" type="presParOf" srcId="{C24D85B3-6BDF-9946-801D-60CF73CD5915}" destId="{C66DCD2F-4042-BC47-9879-35172281B9C1}" srcOrd="2" destOrd="0" presId="urn:microsoft.com/office/officeart/2005/8/layout/cycle2"/>
    <dgm:cxn modelId="{70581A70-0320-4742-936F-D7B76FAAA748}" type="presParOf" srcId="{C24D85B3-6BDF-9946-801D-60CF73CD5915}" destId="{7B615EB5-77AD-2845-89E6-D9AE5AE2D170}" srcOrd="3" destOrd="0" presId="urn:microsoft.com/office/officeart/2005/8/layout/cycle2"/>
    <dgm:cxn modelId="{4DFA302D-1354-C449-84DE-8B336DBCE704}" type="presParOf" srcId="{7B615EB5-77AD-2845-89E6-D9AE5AE2D170}" destId="{A6022F94-72DD-AE43-B4CD-C157CA509D04}" srcOrd="0" destOrd="0" presId="urn:microsoft.com/office/officeart/2005/8/layout/cycle2"/>
    <dgm:cxn modelId="{DF831E0A-FDA8-ED49-9662-F2FB416B28A6}" type="presParOf" srcId="{C24D85B3-6BDF-9946-801D-60CF73CD5915}" destId="{076D77C3-DD3A-C041-92CC-5366A81DBDB6}" srcOrd="4" destOrd="0" presId="urn:microsoft.com/office/officeart/2005/8/layout/cycle2"/>
    <dgm:cxn modelId="{478AEA32-85F1-4340-8217-D07F249D24C5}" type="presParOf" srcId="{C24D85B3-6BDF-9946-801D-60CF73CD5915}" destId="{2CA72C0F-8524-0846-B9D9-F009BCA24CD5}" srcOrd="5" destOrd="0" presId="urn:microsoft.com/office/officeart/2005/8/layout/cycle2"/>
    <dgm:cxn modelId="{B25D1DB2-D7A8-0347-8405-36D41D8F9C59}" type="presParOf" srcId="{2CA72C0F-8524-0846-B9D9-F009BCA24CD5}" destId="{7C32F21E-19DB-6547-98DD-A9D4BA223D99}" srcOrd="0" destOrd="0" presId="urn:microsoft.com/office/officeart/2005/8/layout/cycle2"/>
    <dgm:cxn modelId="{86393522-DF63-9643-99A3-AB8AB763E060}" type="presParOf" srcId="{C24D85B3-6BDF-9946-801D-60CF73CD5915}" destId="{3E710F17-2AE8-E342-BC39-0E80A838DCAA}" srcOrd="6" destOrd="0" presId="urn:microsoft.com/office/officeart/2005/8/layout/cycle2"/>
    <dgm:cxn modelId="{CD6F36E5-6C64-5243-9243-38F414401288}" type="presParOf" srcId="{C24D85B3-6BDF-9946-801D-60CF73CD5915}" destId="{A6AEEC62-1C28-0E47-A426-95C50F851B1C}" srcOrd="7" destOrd="0" presId="urn:microsoft.com/office/officeart/2005/8/layout/cycle2"/>
    <dgm:cxn modelId="{A843438A-3353-0C40-A4E9-AF0597ED0D00}" type="presParOf" srcId="{A6AEEC62-1C28-0E47-A426-95C50F851B1C}" destId="{ED52C072-E02E-1F47-8CDC-D8F0C7CBB52E}" srcOrd="0" destOrd="0" presId="urn:microsoft.com/office/officeart/2005/8/layout/cycle2"/>
    <dgm:cxn modelId="{98242DF2-18E9-554D-8997-BB9554693903}" type="presParOf" srcId="{C24D85B3-6BDF-9946-801D-60CF73CD5915}" destId="{9CE130B0-FBEA-B14F-9B29-2E360FAD6CC9}" srcOrd="8" destOrd="0" presId="urn:microsoft.com/office/officeart/2005/8/layout/cycle2"/>
    <dgm:cxn modelId="{77B420E7-1647-8540-84ED-95E8AFD8C31F}" type="presParOf" srcId="{C24D85B3-6BDF-9946-801D-60CF73CD5915}" destId="{4CE24AFE-3153-EA4E-B478-AB68054A242B}" srcOrd="9" destOrd="0" presId="urn:microsoft.com/office/officeart/2005/8/layout/cycle2"/>
    <dgm:cxn modelId="{6075B25B-11DF-0448-AC16-65719BBD7A6C}" type="presParOf" srcId="{4CE24AFE-3153-EA4E-B478-AB68054A242B}" destId="{36A42C3F-0ED0-B64C-94A4-BF04F2334C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ADF88-545E-8045-8D96-B587239DE22F}">
      <dsp:nvSpPr>
        <dsp:cNvPr id="0" name=""/>
        <dsp:cNvSpPr/>
      </dsp:nvSpPr>
      <dsp:spPr>
        <a:xfrm>
          <a:off x="1923317" y="1137280"/>
          <a:ext cx="921409" cy="9214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EAM</a:t>
          </a:r>
        </a:p>
      </dsp:txBody>
      <dsp:txXfrm>
        <a:off x="1968296" y="1182259"/>
        <a:ext cx="831451" cy="831451"/>
      </dsp:txXfrm>
    </dsp:sp>
    <dsp:sp modelId="{B2349F1C-0CCC-6546-B964-65642CDF54D9}">
      <dsp:nvSpPr>
        <dsp:cNvPr id="0" name=""/>
        <dsp:cNvSpPr/>
      </dsp:nvSpPr>
      <dsp:spPr>
        <a:xfrm rot="16200000">
          <a:off x="2139590" y="892849"/>
          <a:ext cx="488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886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F659-F2F4-A04F-B8EC-2542582A3D03}">
      <dsp:nvSpPr>
        <dsp:cNvPr id="0" name=""/>
        <dsp:cNvSpPr/>
      </dsp:nvSpPr>
      <dsp:spPr>
        <a:xfrm>
          <a:off x="2075349" y="31072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Labels</a:t>
          </a:r>
        </a:p>
      </dsp:txBody>
      <dsp:txXfrm>
        <a:off x="2105485" y="61208"/>
        <a:ext cx="557072" cy="557072"/>
      </dsp:txXfrm>
    </dsp:sp>
    <dsp:sp modelId="{4DA46BA9-7E11-9B4B-AF6B-27F0ADD78A89}">
      <dsp:nvSpPr>
        <dsp:cNvPr id="0" name=""/>
        <dsp:cNvSpPr/>
      </dsp:nvSpPr>
      <dsp:spPr>
        <a:xfrm rot="19285714">
          <a:off x="2814819" y="1145114"/>
          <a:ext cx="274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169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E21B-9046-344E-B445-0F34228EF635}">
      <dsp:nvSpPr>
        <dsp:cNvPr id="0" name=""/>
        <dsp:cNvSpPr/>
      </dsp:nvSpPr>
      <dsp:spPr>
        <a:xfrm>
          <a:off x="3059081" y="504813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System FRUs list</a:t>
          </a:r>
        </a:p>
      </dsp:txBody>
      <dsp:txXfrm>
        <a:off x="3089217" y="534949"/>
        <a:ext cx="557072" cy="557072"/>
      </dsp:txXfrm>
    </dsp:sp>
    <dsp:sp modelId="{51FC6991-2258-BA49-BA07-207D494D1485}">
      <dsp:nvSpPr>
        <dsp:cNvPr id="0" name=""/>
        <dsp:cNvSpPr/>
      </dsp:nvSpPr>
      <dsp:spPr>
        <a:xfrm rot="717367">
          <a:off x="2839173" y="1748579"/>
          <a:ext cx="5120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202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004D-C65D-C044-8BE7-0265777B951E}">
      <dsp:nvSpPr>
        <dsp:cNvPr id="0" name=""/>
        <dsp:cNvSpPr/>
      </dsp:nvSpPr>
      <dsp:spPr>
        <a:xfrm>
          <a:off x="3345647" y="1558306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Tests report</a:t>
          </a:r>
        </a:p>
      </dsp:txBody>
      <dsp:txXfrm>
        <a:off x="3375783" y="1588442"/>
        <a:ext cx="557072" cy="557072"/>
      </dsp:txXfrm>
    </dsp:sp>
    <dsp:sp modelId="{337FB2FE-1EE4-324E-B782-54E39FCD9A8D}">
      <dsp:nvSpPr>
        <dsp:cNvPr id="0" name=""/>
        <dsp:cNvSpPr/>
      </dsp:nvSpPr>
      <dsp:spPr>
        <a:xfrm rot="3857143">
          <a:off x="2491446" y="2240819"/>
          <a:ext cx="4042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29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27FE2-1BD0-8D49-B4E2-062BB56157A3}">
      <dsp:nvSpPr>
        <dsp:cNvPr id="0" name=""/>
        <dsp:cNvSpPr/>
      </dsp:nvSpPr>
      <dsp:spPr>
        <a:xfrm>
          <a:off x="2621279" y="2422948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 plan</a:t>
          </a:r>
        </a:p>
      </dsp:txBody>
      <dsp:txXfrm>
        <a:off x="2651415" y="2453084"/>
        <a:ext cx="557072" cy="557072"/>
      </dsp:txXfrm>
    </dsp:sp>
    <dsp:sp modelId="{3E40D0CE-7B37-704C-BB41-5D48F26D863A}">
      <dsp:nvSpPr>
        <dsp:cNvPr id="0" name=""/>
        <dsp:cNvSpPr/>
      </dsp:nvSpPr>
      <dsp:spPr>
        <a:xfrm rot="6942857">
          <a:off x="1872301" y="2240819"/>
          <a:ext cx="4042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29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212E0-1313-F94C-9486-7BF9E7E82F48}">
      <dsp:nvSpPr>
        <dsp:cNvPr id="0" name=""/>
        <dsp:cNvSpPr/>
      </dsp:nvSpPr>
      <dsp:spPr>
        <a:xfrm>
          <a:off x="1529419" y="2422948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Laboratory devices</a:t>
          </a:r>
        </a:p>
      </dsp:txBody>
      <dsp:txXfrm>
        <a:off x="1559555" y="2453084"/>
        <a:ext cx="557072" cy="557072"/>
      </dsp:txXfrm>
    </dsp:sp>
    <dsp:sp modelId="{467E6278-D102-8641-A258-99BC3BBBA340}">
      <dsp:nvSpPr>
        <dsp:cNvPr id="0" name=""/>
        <dsp:cNvSpPr/>
      </dsp:nvSpPr>
      <dsp:spPr>
        <a:xfrm rot="10028571">
          <a:off x="1460120" y="1755328"/>
          <a:ext cx="4690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07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C02F-2AEB-BE4C-9042-AA8D05B21A1A}">
      <dsp:nvSpPr>
        <dsp:cNvPr id="0" name=""/>
        <dsp:cNvSpPr/>
      </dsp:nvSpPr>
      <dsp:spPr>
        <a:xfrm>
          <a:off x="848656" y="1569297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FBS, LBS</a:t>
          </a:r>
        </a:p>
      </dsp:txBody>
      <dsp:txXfrm>
        <a:off x="878792" y="1599433"/>
        <a:ext cx="557072" cy="557072"/>
      </dsp:txXfrm>
    </dsp:sp>
    <dsp:sp modelId="{4AD311D6-62F6-6A4A-8045-A75B4E245A17}">
      <dsp:nvSpPr>
        <dsp:cNvPr id="0" name=""/>
        <dsp:cNvSpPr/>
      </dsp:nvSpPr>
      <dsp:spPr>
        <a:xfrm rot="13114286">
          <a:off x="1679054" y="1145114"/>
          <a:ext cx="274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169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7A3B1-5227-0740-AA14-C2DFBCAF1FFD}">
      <dsp:nvSpPr>
        <dsp:cNvPr id="0" name=""/>
        <dsp:cNvSpPr/>
      </dsp:nvSpPr>
      <dsp:spPr>
        <a:xfrm>
          <a:off x="1091617" y="504813"/>
          <a:ext cx="617344" cy="6173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</dsp:txBody>
      <dsp:txXfrm>
        <a:off x="1121753" y="534949"/>
        <a:ext cx="557072" cy="55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6CD0-CEC3-D842-AB5F-4F85E1C73F74}">
      <dsp:nvSpPr>
        <dsp:cNvPr id="0" name=""/>
        <dsp:cNvSpPr/>
      </dsp:nvSpPr>
      <dsp:spPr>
        <a:xfrm>
          <a:off x="3988792" y="1814360"/>
          <a:ext cx="3309143" cy="39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3"/>
              </a:lnTo>
              <a:lnTo>
                <a:pt x="3309143" y="268303"/>
              </a:lnTo>
              <a:lnTo>
                <a:pt x="3309143" y="393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90946-A6DF-164D-945A-B6F3DF76E893}">
      <dsp:nvSpPr>
        <dsp:cNvPr id="0" name=""/>
        <dsp:cNvSpPr/>
      </dsp:nvSpPr>
      <dsp:spPr>
        <a:xfrm>
          <a:off x="3988792" y="1814360"/>
          <a:ext cx="1654571" cy="39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3"/>
              </a:lnTo>
              <a:lnTo>
                <a:pt x="1654571" y="268303"/>
              </a:lnTo>
              <a:lnTo>
                <a:pt x="1654571" y="393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D92BF-5576-2C4B-AC22-1A39ACB5463D}">
      <dsp:nvSpPr>
        <dsp:cNvPr id="0" name=""/>
        <dsp:cNvSpPr/>
      </dsp:nvSpPr>
      <dsp:spPr>
        <a:xfrm>
          <a:off x="3943072" y="1814360"/>
          <a:ext cx="91440" cy="393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1C88F-B9C1-2F45-B1D9-826C9C6146C5}">
      <dsp:nvSpPr>
        <dsp:cNvPr id="0" name=""/>
        <dsp:cNvSpPr/>
      </dsp:nvSpPr>
      <dsp:spPr>
        <a:xfrm>
          <a:off x="2334220" y="3067698"/>
          <a:ext cx="827285" cy="39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3"/>
              </a:lnTo>
              <a:lnTo>
                <a:pt x="827285" y="268303"/>
              </a:lnTo>
              <a:lnTo>
                <a:pt x="827285" y="3937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3F94E-0D67-DE4F-A83F-B8E767A9B994}">
      <dsp:nvSpPr>
        <dsp:cNvPr id="0" name=""/>
        <dsp:cNvSpPr/>
      </dsp:nvSpPr>
      <dsp:spPr>
        <a:xfrm>
          <a:off x="1506934" y="3067698"/>
          <a:ext cx="827285" cy="393712"/>
        </a:xfrm>
        <a:custGeom>
          <a:avLst/>
          <a:gdLst/>
          <a:ahLst/>
          <a:cxnLst/>
          <a:rect l="0" t="0" r="0" b="0"/>
          <a:pathLst>
            <a:path>
              <a:moveTo>
                <a:pt x="827285" y="0"/>
              </a:moveTo>
              <a:lnTo>
                <a:pt x="827285" y="268303"/>
              </a:lnTo>
              <a:lnTo>
                <a:pt x="0" y="268303"/>
              </a:lnTo>
              <a:lnTo>
                <a:pt x="0" y="3937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5E3E2-C835-F543-BAB1-FCD4D1803DD2}">
      <dsp:nvSpPr>
        <dsp:cNvPr id="0" name=""/>
        <dsp:cNvSpPr/>
      </dsp:nvSpPr>
      <dsp:spPr>
        <a:xfrm>
          <a:off x="2334220" y="1814360"/>
          <a:ext cx="1654571" cy="393712"/>
        </a:xfrm>
        <a:custGeom>
          <a:avLst/>
          <a:gdLst/>
          <a:ahLst/>
          <a:cxnLst/>
          <a:rect l="0" t="0" r="0" b="0"/>
          <a:pathLst>
            <a:path>
              <a:moveTo>
                <a:pt x="1654571" y="0"/>
              </a:moveTo>
              <a:lnTo>
                <a:pt x="1654571" y="268303"/>
              </a:lnTo>
              <a:lnTo>
                <a:pt x="0" y="268303"/>
              </a:lnTo>
              <a:lnTo>
                <a:pt x="0" y="393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34BD6-58B9-824F-8064-FBC63E1D2576}">
      <dsp:nvSpPr>
        <dsp:cNvPr id="0" name=""/>
        <dsp:cNvSpPr/>
      </dsp:nvSpPr>
      <dsp:spPr>
        <a:xfrm>
          <a:off x="679648" y="1814360"/>
          <a:ext cx="3309143" cy="393712"/>
        </a:xfrm>
        <a:custGeom>
          <a:avLst/>
          <a:gdLst/>
          <a:ahLst/>
          <a:cxnLst/>
          <a:rect l="0" t="0" r="0" b="0"/>
          <a:pathLst>
            <a:path>
              <a:moveTo>
                <a:pt x="3309143" y="0"/>
              </a:moveTo>
              <a:lnTo>
                <a:pt x="3309143" y="268303"/>
              </a:lnTo>
              <a:lnTo>
                <a:pt x="0" y="268303"/>
              </a:lnTo>
              <a:lnTo>
                <a:pt x="0" y="393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A066F-FFCD-F248-A93C-525E8ADE24A2}">
      <dsp:nvSpPr>
        <dsp:cNvPr id="0" name=""/>
        <dsp:cNvSpPr/>
      </dsp:nvSpPr>
      <dsp:spPr>
        <a:xfrm>
          <a:off x="3311921" y="954735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E6872F-98CE-9748-B52C-B27949E66226}">
      <dsp:nvSpPr>
        <dsp:cNvPr id="0" name=""/>
        <dsp:cNvSpPr/>
      </dsp:nvSpPr>
      <dsp:spPr>
        <a:xfrm>
          <a:off x="3462337" y="1097630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NxEntry</a:t>
          </a:r>
          <a:r>
            <a:rPr lang="en-US" sz="800" kern="1200"/>
            <a:t>: </a:t>
          </a:r>
          <a:r>
            <a:rPr lang="sv-SE" sz="800" b="1" kern="1200" err="1"/>
            <a:t>timestamp</a:t>
          </a:r>
          <a:r>
            <a:rPr lang="sv-SE" sz="800" b="1" kern="1200"/>
            <a:t> for start/end </a:t>
          </a:r>
          <a:r>
            <a:rPr lang="sv-SE" sz="800" b="1" kern="1200" err="1"/>
            <a:t>of</a:t>
          </a:r>
          <a:r>
            <a:rPr lang="sv-SE" sz="800" b="1" kern="1200"/>
            <a:t> </a:t>
          </a:r>
          <a:r>
            <a:rPr lang="sv-SE" sz="800" b="1" kern="1200" err="1"/>
            <a:t>measurement</a:t>
          </a:r>
          <a:r>
            <a:rPr lang="sv-SE" sz="800" b="1" kern="1200"/>
            <a:t>/</a:t>
          </a:r>
          <a:r>
            <a:rPr lang="sv-SE" sz="800" b="1" kern="1200" err="1"/>
            <a:t>calibration</a:t>
          </a:r>
          <a:r>
            <a:rPr lang="sv-SE" sz="800" b="1" kern="1200"/>
            <a:t>, asset id, </a:t>
          </a:r>
          <a:r>
            <a:rPr lang="sv-SE" sz="800" b="1" kern="1200" err="1"/>
            <a:t>shift</a:t>
          </a:r>
          <a:r>
            <a:rPr lang="sv-SE" sz="800" b="1" kern="1200"/>
            <a:t> id and </a:t>
          </a:r>
          <a:r>
            <a:rPr lang="sv-SE" sz="800" b="1" kern="1200" err="1"/>
            <a:t>type</a:t>
          </a:r>
          <a:endParaRPr lang="en-US" sz="800" kern="1200"/>
        </a:p>
      </dsp:txBody>
      <dsp:txXfrm>
        <a:off x="3487515" y="1122808"/>
        <a:ext cx="1303384" cy="809269"/>
      </dsp:txXfrm>
    </dsp:sp>
    <dsp:sp modelId="{8E7FF794-A530-F44C-8744-F01999B47607}">
      <dsp:nvSpPr>
        <dsp:cNvPr id="0" name=""/>
        <dsp:cNvSpPr/>
      </dsp:nvSpPr>
      <dsp:spPr>
        <a:xfrm>
          <a:off x="2778" y="2208073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7D991A-81AF-1547-AE39-D271EB9486E3}">
      <dsp:nvSpPr>
        <dsp:cNvPr id="0" name=""/>
        <dsp:cNvSpPr/>
      </dsp:nvSpPr>
      <dsp:spPr>
        <a:xfrm>
          <a:off x="153193" y="2350968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NXUser</a:t>
          </a:r>
          <a:r>
            <a:rPr lang="en-US" sz="800" kern="1200"/>
            <a:t>: name, role affiliation and </a:t>
          </a:r>
          <a:r>
            <a:rPr lang="en-US" sz="800" kern="1200" err="1"/>
            <a:t>inkind_id</a:t>
          </a:r>
          <a:endParaRPr lang="en-US" sz="800" kern="1200"/>
        </a:p>
      </dsp:txBody>
      <dsp:txXfrm>
        <a:off x="178371" y="2376146"/>
        <a:ext cx="1303384" cy="809269"/>
      </dsp:txXfrm>
    </dsp:sp>
    <dsp:sp modelId="{108D60AD-C6F3-4848-9558-163102C208F3}">
      <dsp:nvSpPr>
        <dsp:cNvPr id="0" name=""/>
        <dsp:cNvSpPr/>
      </dsp:nvSpPr>
      <dsp:spPr>
        <a:xfrm>
          <a:off x="1657350" y="2208073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870A9-F3B2-9C46-AED0-E04FCE861FDE}">
      <dsp:nvSpPr>
        <dsp:cNvPr id="0" name=""/>
        <dsp:cNvSpPr/>
      </dsp:nvSpPr>
      <dsp:spPr>
        <a:xfrm>
          <a:off x="1807765" y="2350968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NXInstrument</a:t>
          </a:r>
          <a:r>
            <a:rPr lang="en-US" sz="800" kern="1200"/>
            <a:t>: here is </a:t>
          </a:r>
          <a:r>
            <a:rPr lang="en-US" sz="800" kern="1200" err="1"/>
            <a:t>wehre</a:t>
          </a:r>
          <a:r>
            <a:rPr lang="en-US" sz="800" kern="1200"/>
            <a:t> the description of the equipment used in the measurement comes</a:t>
          </a:r>
        </a:p>
      </dsp:txBody>
      <dsp:txXfrm>
        <a:off x="1832943" y="2376146"/>
        <a:ext cx="1303384" cy="809269"/>
      </dsp:txXfrm>
    </dsp:sp>
    <dsp:sp modelId="{EFE97A5D-A771-E84F-B75C-30D609889CA3}">
      <dsp:nvSpPr>
        <dsp:cNvPr id="0" name=""/>
        <dsp:cNvSpPr/>
      </dsp:nvSpPr>
      <dsp:spPr>
        <a:xfrm>
          <a:off x="830064" y="3461411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810F65-547E-124F-BA8A-A81340FCDE88}">
      <dsp:nvSpPr>
        <dsp:cNvPr id="0" name=""/>
        <dsp:cNvSpPr/>
      </dsp:nvSpPr>
      <dsp:spPr>
        <a:xfrm>
          <a:off x="980479" y="3604306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NXsource</a:t>
          </a:r>
          <a:r>
            <a:rPr lang="en-US" sz="800" kern="1200"/>
            <a:t>: collection of beam parameters</a:t>
          </a:r>
        </a:p>
      </dsp:txBody>
      <dsp:txXfrm>
        <a:off x="1005657" y="3629484"/>
        <a:ext cx="1303384" cy="809269"/>
      </dsp:txXfrm>
    </dsp:sp>
    <dsp:sp modelId="{6E58D3D0-1420-C342-B259-6DBDED7D3161}">
      <dsp:nvSpPr>
        <dsp:cNvPr id="0" name=""/>
        <dsp:cNvSpPr/>
      </dsp:nvSpPr>
      <dsp:spPr>
        <a:xfrm>
          <a:off x="2484635" y="3461411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980CBA-4AE0-2947-A670-CA840812DA2C}">
      <dsp:nvSpPr>
        <dsp:cNvPr id="0" name=""/>
        <dsp:cNvSpPr/>
      </dsp:nvSpPr>
      <dsp:spPr>
        <a:xfrm>
          <a:off x="2635051" y="3604306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NXradio_frequency</a:t>
          </a:r>
          <a:r>
            <a:rPr lang="en-US" sz="800" kern="1200"/>
            <a:t>, </a:t>
          </a:r>
          <a:r>
            <a:rPr lang="en-US" sz="800" kern="1200" err="1"/>
            <a:t>NXlinac_element</a:t>
          </a:r>
          <a:r>
            <a:rPr lang="en-US" sz="800" kern="1200"/>
            <a:t>, </a:t>
          </a:r>
          <a:r>
            <a:rPr lang="en-US" sz="800" kern="1200" err="1"/>
            <a:t>NXbeam_instrumentation</a:t>
          </a:r>
          <a:r>
            <a:rPr lang="en-US" sz="800" kern="1200"/>
            <a:t>, </a:t>
          </a:r>
          <a:r>
            <a:rPr lang="en-US" sz="800" kern="1200" err="1"/>
            <a:t>NXmagent</a:t>
          </a:r>
          <a:r>
            <a:rPr lang="en-US" sz="800" kern="1200"/>
            <a:t> and </a:t>
          </a:r>
          <a:r>
            <a:rPr lang="en-US" sz="800" kern="1200" err="1"/>
            <a:t>NXlab_instrument</a:t>
          </a:r>
          <a:endParaRPr lang="en-US" sz="800" kern="1200"/>
        </a:p>
      </dsp:txBody>
      <dsp:txXfrm>
        <a:off x="2660229" y="3629484"/>
        <a:ext cx="1303384" cy="809269"/>
      </dsp:txXfrm>
    </dsp:sp>
    <dsp:sp modelId="{2AF5A171-0FDD-9E4A-A99B-82C6AE54677C}">
      <dsp:nvSpPr>
        <dsp:cNvPr id="0" name=""/>
        <dsp:cNvSpPr/>
      </dsp:nvSpPr>
      <dsp:spPr>
        <a:xfrm>
          <a:off x="3311921" y="2208073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777E40-F264-1B42-8D58-535849721867}">
      <dsp:nvSpPr>
        <dsp:cNvPr id="0" name=""/>
        <dsp:cNvSpPr/>
      </dsp:nvSpPr>
      <dsp:spPr>
        <a:xfrm>
          <a:off x="3462337" y="2350968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NXData</a:t>
          </a:r>
          <a:r>
            <a:rPr lang="en-US" sz="800" kern="1200"/>
            <a:t> and/or </a:t>
          </a:r>
          <a:r>
            <a:rPr lang="en-US" sz="800" kern="1200" err="1"/>
            <a:t>NXLog</a:t>
          </a:r>
          <a:r>
            <a:rPr lang="en-US" sz="800" kern="1200"/>
            <a:t> (for time series)</a:t>
          </a:r>
        </a:p>
      </dsp:txBody>
      <dsp:txXfrm>
        <a:off x="3487515" y="2376146"/>
        <a:ext cx="1303384" cy="809269"/>
      </dsp:txXfrm>
    </dsp:sp>
    <dsp:sp modelId="{EAAA3BD4-8624-104C-9691-C40E92003368}">
      <dsp:nvSpPr>
        <dsp:cNvPr id="0" name=""/>
        <dsp:cNvSpPr/>
      </dsp:nvSpPr>
      <dsp:spPr>
        <a:xfrm>
          <a:off x="4966493" y="2208073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13E667-5E58-7043-994E-D987164539E5}">
      <dsp:nvSpPr>
        <dsp:cNvPr id="0" name=""/>
        <dsp:cNvSpPr/>
      </dsp:nvSpPr>
      <dsp:spPr>
        <a:xfrm>
          <a:off x="5116909" y="2350968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NXNote</a:t>
          </a:r>
          <a:r>
            <a:rPr lang="en-US" sz="800" kern="1200"/>
            <a:t>: additional notes about the measurement/calibration or verification</a:t>
          </a:r>
        </a:p>
      </dsp:txBody>
      <dsp:txXfrm>
        <a:off x="5142087" y="2376146"/>
        <a:ext cx="1303384" cy="809269"/>
      </dsp:txXfrm>
    </dsp:sp>
    <dsp:sp modelId="{CA308FED-0125-4C49-A460-425FEEED19BB}">
      <dsp:nvSpPr>
        <dsp:cNvPr id="0" name=""/>
        <dsp:cNvSpPr/>
      </dsp:nvSpPr>
      <dsp:spPr>
        <a:xfrm>
          <a:off x="6621065" y="2208073"/>
          <a:ext cx="1353740" cy="859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60A125-0565-C646-8C7E-6812FFE283CC}">
      <dsp:nvSpPr>
        <dsp:cNvPr id="0" name=""/>
        <dsp:cNvSpPr/>
      </dsp:nvSpPr>
      <dsp:spPr>
        <a:xfrm>
          <a:off x="6771481" y="2350968"/>
          <a:ext cx="1353740" cy="859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/>
            <a:t>NXParameters</a:t>
          </a:r>
          <a:r>
            <a:rPr lang="en-US" sz="800" kern="1200"/>
            <a:t>: process parameters used for data conversion etc.</a:t>
          </a:r>
        </a:p>
      </dsp:txBody>
      <dsp:txXfrm>
        <a:off x="6796659" y="2376146"/>
        <a:ext cx="1303384" cy="809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CB663-05BA-E242-83C9-4A58D04C9D28}">
      <dsp:nvSpPr>
        <dsp:cNvPr id="0" name=""/>
        <dsp:cNvSpPr/>
      </dsp:nvSpPr>
      <dsp:spPr>
        <a:xfrm>
          <a:off x="2332583" y="1002"/>
          <a:ext cx="1289499" cy="128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Agree/Refine the file format</a:t>
          </a:r>
        </a:p>
      </dsp:txBody>
      <dsp:txXfrm>
        <a:off x="2521426" y="189845"/>
        <a:ext cx="911813" cy="911813"/>
      </dsp:txXfrm>
    </dsp:sp>
    <dsp:sp modelId="{C5860390-DBEB-5544-8D23-8AFBE1C55FE2}">
      <dsp:nvSpPr>
        <dsp:cNvPr id="0" name=""/>
        <dsp:cNvSpPr/>
      </dsp:nvSpPr>
      <dsp:spPr>
        <a:xfrm rot="2160000">
          <a:off x="3581347" y="991545"/>
          <a:ext cx="342869" cy="43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591169" y="1048356"/>
        <a:ext cx="240008" cy="261123"/>
      </dsp:txXfrm>
    </dsp:sp>
    <dsp:sp modelId="{C66DCD2F-4042-BC47-9879-35172281B9C1}">
      <dsp:nvSpPr>
        <dsp:cNvPr id="0" name=""/>
        <dsp:cNvSpPr/>
      </dsp:nvSpPr>
      <dsp:spPr>
        <a:xfrm>
          <a:off x="3899182" y="1139203"/>
          <a:ext cx="1289499" cy="128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Define and refined </a:t>
          </a:r>
          <a:r>
            <a:rPr lang="en-US" sz="1100" kern="1200" err="1"/>
            <a:t>NexusClasses</a:t>
          </a:r>
          <a:endParaRPr lang="en-US" sz="1100" kern="1200"/>
        </a:p>
      </dsp:txBody>
      <dsp:txXfrm>
        <a:off x="4088025" y="1328046"/>
        <a:ext cx="911813" cy="911813"/>
      </dsp:txXfrm>
    </dsp:sp>
    <dsp:sp modelId="{7B615EB5-77AD-2845-89E6-D9AE5AE2D170}">
      <dsp:nvSpPr>
        <dsp:cNvPr id="0" name=""/>
        <dsp:cNvSpPr/>
      </dsp:nvSpPr>
      <dsp:spPr>
        <a:xfrm rot="6480000">
          <a:off x="4076302" y="2477944"/>
          <a:ext cx="342869" cy="43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143625" y="2516072"/>
        <a:ext cx="240008" cy="261123"/>
      </dsp:txXfrm>
    </dsp:sp>
    <dsp:sp modelId="{076D77C3-DD3A-C041-92CC-5366A81DBDB6}">
      <dsp:nvSpPr>
        <dsp:cNvPr id="0" name=""/>
        <dsp:cNvSpPr/>
      </dsp:nvSpPr>
      <dsp:spPr>
        <a:xfrm>
          <a:off x="3300794" y="2980850"/>
          <a:ext cx="1289499" cy="128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Develop an API for file saving</a:t>
          </a:r>
        </a:p>
      </dsp:txBody>
      <dsp:txXfrm>
        <a:off x="3489637" y="3169693"/>
        <a:ext cx="911813" cy="911813"/>
      </dsp:txXfrm>
    </dsp:sp>
    <dsp:sp modelId="{2CA72C0F-8524-0846-B9D9-F009BCA24CD5}">
      <dsp:nvSpPr>
        <dsp:cNvPr id="0" name=""/>
        <dsp:cNvSpPr/>
      </dsp:nvSpPr>
      <dsp:spPr>
        <a:xfrm rot="10800000">
          <a:off x="2815602" y="3407997"/>
          <a:ext cx="342869" cy="43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918463" y="3495038"/>
        <a:ext cx="240008" cy="261123"/>
      </dsp:txXfrm>
    </dsp:sp>
    <dsp:sp modelId="{3E710F17-2AE8-E342-BC39-0E80A838DCAA}">
      <dsp:nvSpPr>
        <dsp:cNvPr id="0" name=""/>
        <dsp:cNvSpPr/>
      </dsp:nvSpPr>
      <dsp:spPr>
        <a:xfrm>
          <a:off x="1364372" y="2980850"/>
          <a:ext cx="1289499" cy="128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Created test files</a:t>
          </a:r>
        </a:p>
      </dsp:txBody>
      <dsp:txXfrm>
        <a:off x="1553215" y="3169693"/>
        <a:ext cx="911813" cy="911813"/>
      </dsp:txXfrm>
    </dsp:sp>
    <dsp:sp modelId="{A6AEEC62-1C28-0E47-A426-95C50F851B1C}">
      <dsp:nvSpPr>
        <dsp:cNvPr id="0" name=""/>
        <dsp:cNvSpPr/>
      </dsp:nvSpPr>
      <dsp:spPr>
        <a:xfrm rot="15120000">
          <a:off x="1541491" y="2496402"/>
          <a:ext cx="342869" cy="43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608814" y="2632356"/>
        <a:ext cx="240008" cy="261123"/>
      </dsp:txXfrm>
    </dsp:sp>
    <dsp:sp modelId="{9CE130B0-FBEA-B14F-9B29-2E360FAD6CC9}">
      <dsp:nvSpPr>
        <dsp:cNvPr id="0" name=""/>
        <dsp:cNvSpPr/>
      </dsp:nvSpPr>
      <dsp:spPr>
        <a:xfrm>
          <a:off x="765984" y="1139203"/>
          <a:ext cx="1289499" cy="128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Scan and test solution in </a:t>
          </a:r>
          <a:r>
            <a:rPr lang="en-US" sz="1100" kern="1200" err="1"/>
            <a:t>Scicat</a:t>
          </a:r>
          <a:endParaRPr lang="en-US" sz="1100" kern="1200"/>
        </a:p>
      </dsp:txBody>
      <dsp:txXfrm>
        <a:off x="954827" y="1328046"/>
        <a:ext cx="911813" cy="911813"/>
      </dsp:txXfrm>
    </dsp:sp>
    <dsp:sp modelId="{4CE24AFE-3153-EA4E-B478-AB68054A242B}">
      <dsp:nvSpPr>
        <dsp:cNvPr id="0" name=""/>
        <dsp:cNvSpPr/>
      </dsp:nvSpPr>
      <dsp:spPr>
        <a:xfrm rot="19440000">
          <a:off x="2014748" y="1002953"/>
          <a:ext cx="342869" cy="43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024570" y="1120224"/>
        <a:ext cx="240008" cy="26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2020-01-30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257EF3A0-7A71-4641-A0F6-DA70CC1395D6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791" y="417443"/>
            <a:ext cx="1533215" cy="148443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D18409B3-8719-45C7-BE20-BC56EA367BE6}" type="datetime1">
              <a:rPr lang="sv-SE" smtClean="0"/>
              <a:t>2020-01-30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A7548C-C5E5-4271-B49F-00D67235943B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D1340339-53BC-4E33-8BD6-3CA286BDE3E6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E87822C3-E9C6-4BFB-A4B1-54A5D4B8738A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50" r:id="rId5"/>
    <p:sldLayoutId id="2147483668" r:id="rId6"/>
    <p:sldLayoutId id="2147483662" r:id="rId7"/>
    <p:sldLayoutId id="2147483664" r:id="rId8"/>
    <p:sldLayoutId id="2147483663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Test and </a:t>
            </a:r>
            <a:r>
              <a:rPr lang="sv-SE" dirty="0" err="1"/>
              <a:t>Commissioning</a:t>
            </a:r>
            <a:r>
              <a:rPr lang="sv-SE"/>
              <a:t> Workshop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Natalia Milas and Clement </a:t>
            </a:r>
            <a:r>
              <a:rPr lang="sv-SE" err="1"/>
              <a:t>Derrez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2D88B38-83C0-486D-BB37-B0066938EF3F}" type="datetime1">
              <a:rPr lang="sv-SE" smtClean="0"/>
              <a:t>2020-01-30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F352-688A-F448-9957-FE79892C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Current</a:t>
            </a:r>
            <a:r>
              <a:rPr lang="sv-SE"/>
              <a:t> Situation: </a:t>
            </a:r>
            <a:r>
              <a:rPr lang="en-GB"/>
              <a:t>File 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ADF7-E15C-7C43-B21E-1052027C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A10E1-96CD-6743-B29C-37DC10E6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2C91-A365-A24A-B8DF-14852B88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0044CF-06E1-B046-8653-2FC5F1EB0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confluence.esss.lu.se</a:t>
            </a:r>
            <a:r>
              <a:rPr lang="en-GB"/>
              <a:t>/display/BIG/</a:t>
            </a:r>
            <a:r>
              <a:rPr lang="en-GB" err="1"/>
              <a:t>Data+format+proposal</a:t>
            </a:r>
            <a:endParaRPr lang="en-GB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EB1EFE1-02D2-A44E-8536-45F599AE5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410348"/>
              </p:ext>
            </p:extLst>
          </p:nvPr>
        </p:nvGraphicFramePr>
        <p:xfrm>
          <a:off x="2028305" y="13316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reeform 18">
            <a:extLst>
              <a:ext uri="{FF2B5EF4-FFF2-40B4-BE49-F238E27FC236}">
                <a16:creationId xmlns:a16="http://schemas.microsoft.com/office/drawing/2014/main" id="{AB0B9C37-E92E-1F44-BDED-6E63D8FA62F7}"/>
              </a:ext>
            </a:extLst>
          </p:cNvPr>
          <p:cNvSpPr/>
          <p:nvPr/>
        </p:nvSpPr>
        <p:spPr>
          <a:xfrm>
            <a:off x="1732661" y="2181138"/>
            <a:ext cx="5436066" cy="2399251"/>
          </a:xfrm>
          <a:custGeom>
            <a:avLst/>
            <a:gdLst>
              <a:gd name="connsiteX0" fmla="*/ 0 w 5436066"/>
              <a:gd name="connsiteY0" fmla="*/ 1132513 h 2399251"/>
              <a:gd name="connsiteX1" fmla="*/ 16778 w 5436066"/>
              <a:gd name="connsiteY1" fmla="*/ 2382473 h 2399251"/>
              <a:gd name="connsiteX2" fmla="*/ 3649211 w 5436066"/>
              <a:gd name="connsiteY2" fmla="*/ 2399251 h 2399251"/>
              <a:gd name="connsiteX3" fmla="*/ 3649211 w 5436066"/>
              <a:gd name="connsiteY3" fmla="*/ 1124124 h 2399251"/>
              <a:gd name="connsiteX4" fmla="*/ 5436066 w 5436066"/>
              <a:gd name="connsiteY4" fmla="*/ 1132513 h 2399251"/>
              <a:gd name="connsiteX5" fmla="*/ 5419288 w 5436066"/>
              <a:gd name="connsiteY5" fmla="*/ 0 h 2399251"/>
              <a:gd name="connsiteX6" fmla="*/ 3322041 w 5436066"/>
              <a:gd name="connsiteY6" fmla="*/ 0 h 2399251"/>
              <a:gd name="connsiteX7" fmla="*/ 3330430 w 5436066"/>
              <a:gd name="connsiteY7" fmla="*/ 1098957 h 2399251"/>
              <a:gd name="connsiteX8" fmla="*/ 0 w 5436066"/>
              <a:gd name="connsiteY8" fmla="*/ 1132513 h 239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6066" h="2399251">
                <a:moveTo>
                  <a:pt x="0" y="1132513"/>
                </a:moveTo>
                <a:lnTo>
                  <a:pt x="16778" y="2382473"/>
                </a:lnTo>
                <a:lnTo>
                  <a:pt x="3649211" y="2399251"/>
                </a:lnTo>
                <a:lnTo>
                  <a:pt x="3649211" y="1124124"/>
                </a:lnTo>
                <a:lnTo>
                  <a:pt x="5436066" y="1132513"/>
                </a:lnTo>
                <a:lnTo>
                  <a:pt x="5419288" y="0"/>
                </a:lnTo>
                <a:lnTo>
                  <a:pt x="3322041" y="0"/>
                </a:lnTo>
                <a:cubicBezTo>
                  <a:pt x="3324837" y="366319"/>
                  <a:pt x="3327634" y="732638"/>
                  <a:pt x="3330430" y="1098957"/>
                </a:cubicBezTo>
                <a:lnTo>
                  <a:pt x="0" y="11325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8A52-B18C-4848-B97B-D875E97D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1399E-8DFA-AA41-A020-D1A9F72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35325-9F7F-B942-8928-AF1174AD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26587-2DC0-3348-9AEB-EEC064C8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D8171-4668-6147-AF0E-15EAB89C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Final touches on the format still needed and a second round of checks on the new Nexus Classes.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Send new classes and some test files (coming from BI) to DMSC to start the tests with the cataloguing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Probably a few more iterations with DMSC will be needed until we have a system that could be fully </a:t>
            </a:r>
            <a:r>
              <a:rPr lang="en-GB" b="1"/>
              <a:t>tested</a:t>
            </a:r>
            <a:r>
              <a:rPr lang="en-GB"/>
              <a:t>. But we hope to have it ready for the next commissioning phase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Write a python class for saving those Nexus files according to the defined format.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E97AEE-78D1-494D-8E26-0D7C22CD59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4713" y="721572"/>
            <a:ext cx="4993785" cy="4768062"/>
          </a:xfrm>
        </p:spPr>
        <p:txBody>
          <a:bodyPr/>
          <a:lstStyle/>
          <a:p>
            <a:r>
              <a:rPr lang="en-GB">
                <a:solidFill>
                  <a:srgbClr val="00B0F0"/>
                </a:solidFill>
              </a:rPr>
              <a:t>Long term:</a:t>
            </a:r>
          </a:p>
          <a:p>
            <a:r>
              <a:rPr lang="en-GB">
                <a:solidFill>
                  <a:srgbClr val="00B0F0"/>
                </a:solidFill>
              </a:rPr>
              <a:t>Continue to work together with DMSC to get the cataloguing solution working for all our file. Polish the file formatting and try to enforce its use at ESS (everybody wins)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4CFA0-B3E7-774B-9F80-32B178C1F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Short and long term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2D0A7E0-AB0E-EF46-94B8-928EC9EB2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95047"/>
              </p:ext>
            </p:extLst>
          </p:nvPr>
        </p:nvGraphicFramePr>
        <p:xfrm>
          <a:off x="5785389" y="2465780"/>
          <a:ext cx="5954666" cy="427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B1A3C90E-11B4-2348-889D-1497F3FC7CA3}"/>
              </a:ext>
            </a:extLst>
          </p:cNvPr>
          <p:cNvSpPr/>
          <p:nvPr/>
        </p:nvSpPr>
        <p:spPr>
          <a:xfrm>
            <a:off x="8105825" y="2486800"/>
            <a:ext cx="1271751" cy="127175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EE5B50-9F42-FC49-8A6F-52AFCF078E69}"/>
              </a:ext>
            </a:extLst>
          </p:cNvPr>
          <p:cNvSpPr/>
          <p:nvPr/>
        </p:nvSpPr>
        <p:spPr>
          <a:xfrm>
            <a:off x="9696963" y="3633639"/>
            <a:ext cx="1271751" cy="127175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913AB7-2D8F-C242-B192-B362999C2861}"/>
              </a:ext>
            </a:extLst>
          </p:cNvPr>
          <p:cNvSpPr/>
          <p:nvPr/>
        </p:nvSpPr>
        <p:spPr>
          <a:xfrm>
            <a:off x="9082107" y="5437373"/>
            <a:ext cx="1271751" cy="127175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B74A75-A9A1-C249-8070-BE689C28DFC7}"/>
              </a:ext>
            </a:extLst>
          </p:cNvPr>
          <p:cNvSpPr/>
          <p:nvPr/>
        </p:nvSpPr>
        <p:spPr>
          <a:xfrm>
            <a:off x="7165751" y="5444445"/>
            <a:ext cx="1271751" cy="127175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050288-EEF3-B74F-BD95-E51B41F3277B}"/>
              </a:ext>
            </a:extLst>
          </p:cNvPr>
          <p:cNvSpPr/>
          <p:nvPr/>
        </p:nvSpPr>
        <p:spPr>
          <a:xfrm>
            <a:off x="6559139" y="3592476"/>
            <a:ext cx="1271751" cy="1271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46EDF34-4DC5-0849-8A0D-FB006E1C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E67BC-CF80-8E47-8C5C-B7164029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8AD0F-2ED8-E44C-B3BD-9479B99C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3BFDC-864D-0C4B-A706-7FC8EA3D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4081F9-079D-7144-B278-058FB5735C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Questions?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5E07B-9BE2-F54F-9E0D-A1A965102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73" y="262715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886B-1724-954E-9B03-BBD2F49E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717B1-5A69-F847-965F-BBE99B73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548C-C5E5-4271-B49F-00D67235943B}" type="datetime1">
              <a:rPr lang="sv-SE" smtClean="0"/>
              <a:t>2020-01-30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CB044-38B9-B54B-9C14-A247EB0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E95F4-8123-3748-BD3D-3410A9FE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2DECCF-E774-F04A-868C-370AFC714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sv-SE" err="1"/>
              <a:t>Types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data:</a:t>
            </a:r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sv-SE" err="1"/>
              <a:t>Calibration</a:t>
            </a:r>
            <a:r>
              <a:rPr lang="sv-SE"/>
              <a:t>, </a:t>
            </a:r>
            <a:r>
              <a:rPr lang="sv-SE" err="1"/>
              <a:t>Verification</a:t>
            </a:r>
            <a:r>
              <a:rPr lang="sv-SE"/>
              <a:t> and </a:t>
            </a:r>
            <a:r>
              <a:rPr lang="sv-SE" err="1"/>
              <a:t>Commissioning</a:t>
            </a:r>
            <a:r>
              <a:rPr lang="sv-SE"/>
              <a:t>/Conditioning data</a:t>
            </a:r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sv-SE"/>
              <a:t>Data </a:t>
            </a:r>
            <a:r>
              <a:rPr lang="sv-SE" err="1"/>
              <a:t>storage</a:t>
            </a:r>
            <a:r>
              <a:rPr lang="sv-SE"/>
              <a:t> and </a:t>
            </a:r>
            <a:r>
              <a:rPr lang="sv-SE" err="1"/>
              <a:t>retrieval</a:t>
            </a:r>
            <a:endParaRPr lang="sv-SE"/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/>
              <a:t>Main </a:t>
            </a:r>
            <a:r>
              <a:rPr lang="sv-SE" err="1"/>
              <a:t>Issues</a:t>
            </a:r>
            <a:endParaRPr lang="sv-SE"/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 err="1"/>
              <a:t>Requirements</a:t>
            </a:r>
            <a:r>
              <a:rPr lang="sv-SE"/>
              <a:t> for the data </a:t>
            </a:r>
            <a:r>
              <a:rPr lang="sv-SE" err="1"/>
              <a:t>outside</a:t>
            </a:r>
            <a:r>
              <a:rPr lang="sv-SE"/>
              <a:t> the </a:t>
            </a:r>
            <a:r>
              <a:rPr lang="sv-SE" err="1"/>
              <a:t>archiver</a:t>
            </a:r>
            <a:endParaRPr lang="sv-SE"/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/>
              <a:t>Data </a:t>
            </a:r>
            <a:r>
              <a:rPr lang="sv-SE" err="1"/>
              <a:t>Flow</a:t>
            </a:r>
            <a:r>
              <a:rPr lang="sv-SE"/>
              <a:t> </a:t>
            </a:r>
            <a:r>
              <a:rPr lang="sv-SE" err="1"/>
              <a:t>Example</a:t>
            </a:r>
            <a:endParaRPr lang="sv-SE"/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 err="1"/>
              <a:t>Current</a:t>
            </a:r>
            <a:r>
              <a:rPr lang="sv-SE"/>
              <a:t> Situation and </a:t>
            </a:r>
            <a:r>
              <a:rPr lang="sv-SE" err="1"/>
              <a:t>File</a:t>
            </a:r>
            <a:r>
              <a:rPr lang="sv-SE"/>
              <a:t> </a:t>
            </a:r>
            <a:r>
              <a:rPr lang="sv-SE" err="1"/>
              <a:t>Struture</a:t>
            </a:r>
            <a:endParaRPr lang="sv-SE"/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 err="1"/>
              <a:t>Next</a:t>
            </a:r>
            <a:r>
              <a:rPr lang="sv-SE"/>
              <a:t> steps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60D3F-52AD-A642-AF45-A6288B7A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data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9054-F6F8-E544-91F2-525E763A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548C-C5E5-4271-B49F-00D67235943B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41A72-AF8A-D94A-B023-0505DAA1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CFB55-A5B4-214C-833D-2D83FB3B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8CA172-C143-E748-83F6-11537B83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Calibration data:</a:t>
            </a:r>
          </a:p>
          <a:p>
            <a:pPr marL="671513" lvl="1" indent="-457200"/>
            <a:r>
              <a:rPr lang="en-GB" dirty="0"/>
              <a:t>Data from In-kind partners </a:t>
            </a:r>
          </a:p>
          <a:p>
            <a:pPr marL="671513" lvl="1" indent="-457200"/>
            <a:r>
              <a:rPr lang="en-GB" dirty="0"/>
              <a:t>Measured data from instruments or elements of the machine (connected to an asset_id)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Verification data:</a:t>
            </a:r>
          </a:p>
          <a:p>
            <a:pPr marL="671513" lvl="1" indent="-457200"/>
            <a:r>
              <a:rPr lang="en-GB" dirty="0"/>
              <a:t>Data measured during acceptance tests, at the in kind or during testes in the tunnel</a:t>
            </a:r>
          </a:p>
          <a:p>
            <a:pPr marL="671513" lvl="1" indent="-457200"/>
            <a:r>
              <a:rPr lang="en-GB" dirty="0"/>
              <a:t>Data acquired with or without beam (not necessarily at ESS)</a:t>
            </a:r>
          </a:p>
          <a:p>
            <a:pPr marL="671513" lvl="1" indent="-457200"/>
            <a:r>
              <a:rPr lang="en-GB" dirty="0"/>
              <a:t>Connected to and asset_id (specific equipment) and also a shift_id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00A7B1-8542-E24D-8E3F-F9830E45B21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Data type:</a:t>
            </a:r>
          </a:p>
          <a:p>
            <a:pPr lvl="1"/>
            <a:r>
              <a:rPr lang="en-GB" dirty="0"/>
              <a:t>All kinds of file formats and extensions</a:t>
            </a:r>
          </a:p>
          <a:p>
            <a:pPr lvl="1"/>
            <a:r>
              <a:rPr lang="en-GB" dirty="0"/>
              <a:t>Need some kind of connection (cross-reference) to FBS. EAM, etc..</a:t>
            </a:r>
          </a:p>
          <a:p>
            <a:pPr lvl="1"/>
            <a:r>
              <a:rPr lang="en-GB" dirty="0"/>
              <a:t>Calibration database -&gt; takes care of some data (partially)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91E46C-4E0B-5549-AF25-CDBDF29D1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Calibration, Verification and Commissioning/Conditioning data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C219E09-36AE-234E-9EC1-D7C1526B9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317258"/>
              </p:ext>
            </p:extLst>
          </p:nvPr>
        </p:nvGraphicFramePr>
        <p:xfrm>
          <a:off x="7423956" y="3700752"/>
          <a:ext cx="4768044" cy="307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2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4036-BE9A-904E-A158-BBBBFE18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data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0864D-C2F8-B540-A1E2-BB731F9E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B94F7-AA24-9540-B804-3DCAD7C4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28795-D756-464F-97B1-0A3D1739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DE2D8-4EB2-8E43-80CF-1E446C04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/>
              <a:t>Conditioning data:</a:t>
            </a:r>
          </a:p>
          <a:p>
            <a:pPr marL="671513" lvl="1" indent="-457200"/>
            <a:r>
              <a:rPr lang="en-GB" dirty="0"/>
              <a:t>Measured data from instruments or elements of the machine (connected to an asset_id) and also to a shift_id</a:t>
            </a:r>
          </a:p>
          <a:p>
            <a:pPr marL="671513" lvl="1" indent="-457200"/>
            <a:r>
              <a:rPr lang="en-GB" dirty="0"/>
              <a:t>Data takes at ESS (more likely)</a:t>
            </a:r>
          </a:p>
          <a:p>
            <a:pPr marL="671513" lvl="1" indent="-457200"/>
            <a:r>
              <a:rPr lang="en-GB" dirty="0"/>
              <a:t>Usually long time series collection. For example: RF conditioning</a:t>
            </a:r>
          </a:p>
          <a:p>
            <a:pPr marL="214313" lvl="1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4377BF-EDDA-0548-B49D-C7B5BF4FD1E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dirty="0"/>
              <a:t>Commissioning data:</a:t>
            </a:r>
          </a:p>
          <a:p>
            <a:pPr marL="671513" lvl="1" indent="-457200"/>
            <a:r>
              <a:rPr lang="en-GB" dirty="0"/>
              <a:t>Data measured during tests, scans or specific measurements in the machine</a:t>
            </a:r>
          </a:p>
          <a:p>
            <a:pPr marL="671513" lvl="1" indent="-457200"/>
            <a:r>
              <a:rPr lang="en-GB" dirty="0"/>
              <a:t>With beam (most cases)</a:t>
            </a:r>
          </a:p>
          <a:p>
            <a:pPr marL="671513" lvl="1" indent="-457200"/>
            <a:r>
              <a:rPr lang="en-GB" dirty="0"/>
              <a:t>Not connected to one instrument or equipment in particular</a:t>
            </a:r>
          </a:p>
          <a:p>
            <a:pPr marL="671513" lvl="1" indent="-457200"/>
            <a:r>
              <a:rPr lang="en-GB" dirty="0"/>
              <a:t>Requires a type (measurement or technique used) and a shift_id identifier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9B3816-B47F-EC4B-998D-D17B78ADD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Calibration, Verification and Commissioning/Conditioning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5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Types of data	</a:t>
            </a:r>
            <a:endParaRPr lang="sv-SE" sz="38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50DCE1-64CE-4E12-8F4D-676EB47F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843-F405-4D53-BAD6-3EE7B4A18F43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486899"/>
            <a:ext cx="5138620" cy="4912870"/>
          </a:xfrm>
        </p:spPr>
        <p:txBody>
          <a:bodyPr/>
          <a:lstStyle/>
          <a:p>
            <a:pPr lvl="1"/>
            <a:r>
              <a:rPr lang="en-US" sz="1800" dirty="0"/>
              <a:t>Archiver - default solution</a:t>
            </a:r>
            <a:endParaRPr lang="en-US" sz="1800" i="1" dirty="0"/>
          </a:p>
          <a:p>
            <a:pPr lvl="2"/>
            <a:r>
              <a:rPr lang="en-US" sz="1600" dirty="0"/>
              <a:t>Good solution for many cases</a:t>
            </a:r>
          </a:p>
          <a:p>
            <a:pPr lvl="2"/>
            <a:r>
              <a:rPr lang="en-US" sz="1600" dirty="0"/>
              <a:t>Works perfectly fine for scalars and compact arrays</a:t>
            </a:r>
          </a:p>
          <a:p>
            <a:pPr lvl="2"/>
            <a:r>
              <a:rPr lang="en-US" sz="1600" dirty="0"/>
              <a:t>Goodness of data stored depends on how the EPICS channel logged is configured (work in progress)</a:t>
            </a:r>
          </a:p>
          <a:p>
            <a:pPr lvl="2"/>
            <a:r>
              <a:rPr lang="en-US" sz="1600" dirty="0"/>
              <a:t>Data is saved in a non-synchronous fashion</a:t>
            </a:r>
          </a:p>
          <a:p>
            <a:pPr lvl="1"/>
            <a:r>
              <a:rPr lang="en-US" sz="1800" dirty="0"/>
              <a:t>What to do when your needs fall outside those boundaries?</a:t>
            </a:r>
          </a:p>
          <a:p>
            <a:pPr lvl="2"/>
            <a:r>
              <a:rPr lang="en-US" sz="1600" dirty="0"/>
              <a:t>NextCloud (commissioning data and diagnostics data) or other storage solution</a:t>
            </a:r>
          </a:p>
          <a:p>
            <a:pPr lvl="2"/>
            <a:r>
              <a:rPr lang="en-US" sz="1600" dirty="0"/>
              <a:t>Mainly hdf5 but no specific formatting</a:t>
            </a:r>
          </a:p>
          <a:p>
            <a:pPr lvl="2"/>
            <a:r>
              <a:rPr lang="en-US" sz="1600" dirty="0"/>
              <a:t>Relies on the person performing the measurement to store the data in the correct file/folder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7EC70F-B6CD-BF4F-8C5C-41EAD1535FA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31470" y="3400810"/>
            <a:ext cx="4994275" cy="2035358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Storage and retrieval</a:t>
            </a:r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09B4B-BBF7-884E-9D19-8ABCB234473D}"/>
              </a:ext>
            </a:extLst>
          </p:cNvPr>
          <p:cNvSpPr txBox="1"/>
          <p:nvPr/>
        </p:nvSpPr>
        <p:spPr>
          <a:xfrm>
            <a:off x="7825385" y="5686428"/>
            <a:ext cx="331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No metadata except for which </a:t>
            </a:r>
          </a:p>
          <a:p>
            <a:pPr algn="l"/>
            <a:r>
              <a:rPr lang="en-GB" dirty="0">
                <a:solidFill>
                  <a:srgbClr val="666666"/>
                </a:solidFill>
              </a:rPr>
              <a:t>EPICS channels are stored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754E1-A658-CC40-A95E-2D745F1AF350}"/>
              </a:ext>
            </a:extLst>
          </p:cNvPr>
          <p:cNvSpPr txBox="1"/>
          <p:nvPr/>
        </p:nvSpPr>
        <p:spPr>
          <a:xfrm>
            <a:off x="5015073" y="734977"/>
            <a:ext cx="548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Very hard to find out what was the measurement for</a:t>
            </a:r>
          </a:p>
          <a:p>
            <a:pPr algn="l"/>
            <a:r>
              <a:rPr lang="en-GB" dirty="0">
                <a:solidFill>
                  <a:srgbClr val="666666"/>
                </a:solidFill>
              </a:rPr>
              <a:t>even when searching at the logbook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330A7A-30E2-014C-B851-506F01B3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73" y="1698662"/>
            <a:ext cx="6967385" cy="486302"/>
          </a:xfrm>
          <a:prstGeom prst="rect">
            <a:avLst/>
          </a:prstGeom>
        </p:spPr>
      </p:pic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042844A5-92F4-6A42-8264-F80E627B06D7}"/>
              </a:ext>
            </a:extLst>
          </p:cNvPr>
          <p:cNvSpPr/>
          <p:nvPr/>
        </p:nvSpPr>
        <p:spPr>
          <a:xfrm rot="4273961">
            <a:off x="8026719" y="2678980"/>
            <a:ext cx="763398" cy="1666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03F03-F112-844B-BDBA-18524E84B484}"/>
              </a:ext>
            </a:extLst>
          </p:cNvPr>
          <p:cNvSpPr txBox="1"/>
          <p:nvPr/>
        </p:nvSpPr>
        <p:spPr>
          <a:xfrm>
            <a:off x="8583973" y="25555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BCFF-DF99-1A41-8ED5-73C8AB28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Issues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B4C50-DB9D-7F40-93A5-8317BE55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CEB6A-D01D-AF41-99D9-95CFB044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417F2-DA16-1144-A957-B6DDD203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8897-52BE-B944-BD88-52BD686A7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Decentralized system makes it harder to create solutions that cover many cases: tailored solutions to each specific case demands time and man-power.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lot of the data has to be reformatted once it arrives at ESS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Even if a lot of stakeholders transforming theirs files to HDF5 the variations are still large across groups/sections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Files have no traceability and no further connections to other systems at ESS (FBS, EAM, etc….)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137156-21B3-E64F-8C31-AB9DDEDC7CF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do we want to organize data?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and where do we store it?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to guarantee data traceability?</a:t>
            </a:r>
          </a:p>
        </p:txBody>
      </p:sp>
    </p:spTree>
    <p:extLst>
      <p:ext uri="{BB962C8B-B14F-4D97-AF65-F5344CB8AC3E}">
        <p14:creationId xmlns:p14="http://schemas.microsoft.com/office/powerpoint/2010/main" val="17569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C794-65F0-484D-9385-81A0B58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sv-SE" sz="3400" dirty="0"/>
              <a:t>Requirements for the data </a:t>
            </a:r>
            <a:r>
              <a:rPr lang="sv-SE" sz="3400" dirty="0" err="1"/>
              <a:t>beyond</a:t>
            </a:r>
            <a:r>
              <a:rPr lang="sv-SE" sz="3400" dirty="0"/>
              <a:t> the archiver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BAA1D-FF7B-5D46-803A-B5CE0B2B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BBA2-21CC-044D-A930-B15691E4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E9AC3-0863-C144-9BAD-EC1C2E97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87E8C-8F49-A645-BC1D-690D30CB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 predefined format for the data files that fit all users (stakeholders) at ESS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place to store those files (server)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way to search some of the file metadata (coming from the pre-defined structure)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B7759F-614F-0948-9642-33C12E7CD38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File structure enforced at ESS: HDF5</a:t>
            </a:r>
          </a:p>
          <a:p>
            <a:r>
              <a:rPr lang="en-GB" dirty="0">
                <a:solidFill>
                  <a:srgbClr val="FF0000"/>
                </a:solidFill>
              </a:rPr>
              <a:t>-&gt; Using Nexus of top of HDF5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INFRA group (ICS) is taking care of this part</a:t>
            </a:r>
          </a:p>
          <a:p>
            <a:r>
              <a:rPr lang="en-GB" dirty="0">
                <a:solidFill>
                  <a:srgbClr val="FF0000"/>
                </a:solidFill>
              </a:rPr>
              <a:t>Calibration data service (also ICS)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Discussions ongoing with DMSC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C9DED9-3E68-3146-AF1C-FB327BAA3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Wishlist</a:t>
            </a:r>
          </a:p>
        </p:txBody>
      </p:sp>
    </p:spTree>
    <p:extLst>
      <p:ext uri="{BB962C8B-B14F-4D97-AF65-F5344CB8AC3E}">
        <p14:creationId xmlns:p14="http://schemas.microsoft.com/office/powerpoint/2010/main" val="22298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211E-0B07-FB4D-8416-AB3C1DC4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Flow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6C4C7-4B54-E148-9A9B-C5607531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90CF3-AB2A-B24D-B7FD-701B927C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38A54-E072-D244-8C6E-C05AF0B9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8769D9C3-F718-7046-B5FB-4B824FB6D3E9}"/>
              </a:ext>
            </a:extLst>
          </p:cNvPr>
          <p:cNvSpPr/>
          <p:nvPr/>
        </p:nvSpPr>
        <p:spPr>
          <a:xfrm rot="16200000">
            <a:off x="5766781" y="4960276"/>
            <a:ext cx="145361" cy="122888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umming Junction 8">
            <a:extLst>
              <a:ext uri="{FF2B5EF4-FFF2-40B4-BE49-F238E27FC236}">
                <a16:creationId xmlns:a16="http://schemas.microsoft.com/office/drawing/2014/main" id="{8863518D-9806-CE4E-97CB-E38CC8EE8B9B}"/>
              </a:ext>
            </a:extLst>
          </p:cNvPr>
          <p:cNvSpPr/>
          <p:nvPr/>
        </p:nvSpPr>
        <p:spPr>
          <a:xfrm>
            <a:off x="8931527" y="5687444"/>
            <a:ext cx="429724" cy="391283"/>
          </a:xfrm>
          <a:prstGeom prst="flowChartSummingJuncti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umming Junction 9">
            <a:extLst>
              <a:ext uri="{FF2B5EF4-FFF2-40B4-BE49-F238E27FC236}">
                <a16:creationId xmlns:a16="http://schemas.microsoft.com/office/drawing/2014/main" id="{DCE47EAC-6AD0-9341-A804-40F53964537E}"/>
              </a:ext>
            </a:extLst>
          </p:cNvPr>
          <p:cNvSpPr/>
          <p:nvPr/>
        </p:nvSpPr>
        <p:spPr>
          <a:xfrm>
            <a:off x="5624599" y="5379074"/>
            <a:ext cx="429724" cy="391283"/>
          </a:xfrm>
          <a:prstGeom prst="flowChartSummingJuncti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954F7-C82D-6E47-9CED-F8C0C8B06F45}"/>
              </a:ext>
            </a:extLst>
          </p:cNvPr>
          <p:cNvSpPr/>
          <p:nvPr/>
        </p:nvSpPr>
        <p:spPr>
          <a:xfrm>
            <a:off x="739237" y="5224475"/>
            <a:ext cx="1528376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Calibration database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3B088C-805F-A440-84B8-7C8CAAF27796}"/>
              </a:ext>
            </a:extLst>
          </p:cNvPr>
          <p:cNvSpPr/>
          <p:nvPr/>
        </p:nvSpPr>
        <p:spPr>
          <a:xfrm>
            <a:off x="739237" y="3575684"/>
            <a:ext cx="1528376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Deployed system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C42174B6-CA42-B845-8C66-B8D7824A82AB}"/>
              </a:ext>
            </a:extLst>
          </p:cNvPr>
          <p:cNvSpPr/>
          <p:nvPr/>
        </p:nvSpPr>
        <p:spPr>
          <a:xfrm rot="10800000">
            <a:off x="1427454" y="4285693"/>
            <a:ext cx="143907" cy="93878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50B86-7FD6-AA42-A8A3-9ABB93BF40FE}"/>
              </a:ext>
            </a:extLst>
          </p:cNvPr>
          <p:cNvSpPr/>
          <p:nvPr/>
        </p:nvSpPr>
        <p:spPr>
          <a:xfrm>
            <a:off x="2878472" y="5214004"/>
            <a:ext cx="2346549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Meas01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8B4C5-EE43-BF4A-B4B2-1601C20A2043}"/>
              </a:ext>
            </a:extLst>
          </p:cNvPr>
          <p:cNvSpPr/>
          <p:nvPr/>
        </p:nvSpPr>
        <p:spPr>
          <a:xfrm>
            <a:off x="6453902" y="5214004"/>
            <a:ext cx="2292908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SciCat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BA9235-1C92-7D4F-BD46-3CE253253814}"/>
              </a:ext>
            </a:extLst>
          </p:cNvPr>
          <p:cNvSpPr/>
          <p:nvPr/>
        </p:nvSpPr>
        <p:spPr>
          <a:xfrm>
            <a:off x="8182094" y="5647397"/>
            <a:ext cx="2088232" cy="4383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Embedded HDF viewer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A25A2-7EF7-264D-9CF0-928070CDEE0E}"/>
              </a:ext>
            </a:extLst>
          </p:cNvPr>
          <p:cNvSpPr/>
          <p:nvPr/>
        </p:nvSpPr>
        <p:spPr>
          <a:xfrm>
            <a:off x="4429091" y="1676191"/>
            <a:ext cx="1854186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In. 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24183A-1CF6-754C-81C2-8C10C9EE3953}"/>
              </a:ext>
            </a:extLst>
          </p:cNvPr>
          <p:cNvSpPr/>
          <p:nvPr/>
        </p:nvSpPr>
        <p:spPr>
          <a:xfrm>
            <a:off x="2582923" y="3561835"/>
            <a:ext cx="1854186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Reformatting to ESS neXus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868AAC-285A-C64E-B79B-00D247438645}"/>
              </a:ext>
            </a:extLst>
          </p:cNvPr>
          <p:cNvSpPr/>
          <p:nvPr/>
        </p:nvSpPr>
        <p:spPr>
          <a:xfrm>
            <a:off x="2278120" y="1683575"/>
            <a:ext cx="1854186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Ext. 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75839-2319-A84D-8FE3-A2622ECA543B}"/>
              </a:ext>
            </a:extLst>
          </p:cNvPr>
          <p:cNvSpPr txBox="1"/>
          <p:nvPr/>
        </p:nvSpPr>
        <p:spPr>
          <a:xfrm>
            <a:off x="2796212" y="5902330"/>
            <a:ext cx="1728192" cy="325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2000" dirty="0"/>
              <a:t>Data storage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17BAA-220A-484A-9D8D-2F0C2DBE840D}"/>
              </a:ext>
            </a:extLst>
          </p:cNvPr>
          <p:cNvSpPr txBox="1"/>
          <p:nvPr/>
        </p:nvSpPr>
        <p:spPr>
          <a:xfrm>
            <a:off x="6453902" y="5921074"/>
            <a:ext cx="1728192" cy="325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2000" dirty="0"/>
              <a:t>Cataloguing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D17455-5540-E84B-9B1C-B7D118B0FD7C}"/>
              </a:ext>
            </a:extLst>
          </p:cNvPr>
          <p:cNvSpPr txBox="1"/>
          <p:nvPr/>
        </p:nvSpPr>
        <p:spPr>
          <a:xfrm>
            <a:off x="4429091" y="1350215"/>
            <a:ext cx="1728192" cy="325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2000" dirty="0"/>
              <a:t>Data 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96501-242B-1844-807E-59B646762896}"/>
              </a:ext>
            </a:extLst>
          </p:cNvPr>
          <p:cNvSpPr txBox="1"/>
          <p:nvPr/>
        </p:nvSpPr>
        <p:spPr>
          <a:xfrm>
            <a:off x="2253228" y="1350215"/>
            <a:ext cx="1728192" cy="325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2000" dirty="0"/>
              <a:t>Data source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5A742C-B241-3649-92E8-D61CAE3E9167}"/>
              </a:ext>
            </a:extLst>
          </p:cNvPr>
          <p:cNvSpPr/>
          <p:nvPr/>
        </p:nvSpPr>
        <p:spPr>
          <a:xfrm>
            <a:off x="6453902" y="3575684"/>
            <a:ext cx="2292908" cy="6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A0768E-7159-C747-866C-AA639896BD45}"/>
              </a:ext>
            </a:extLst>
          </p:cNvPr>
          <p:cNvSpPr txBox="1"/>
          <p:nvPr/>
        </p:nvSpPr>
        <p:spPr>
          <a:xfrm>
            <a:off x="6453902" y="3218633"/>
            <a:ext cx="2470300" cy="325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2000" dirty="0"/>
              <a:t>Assets management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2831250-416F-6448-BC95-F9461A216AAF}"/>
              </a:ext>
            </a:extLst>
          </p:cNvPr>
          <p:cNvSpPr/>
          <p:nvPr/>
        </p:nvSpPr>
        <p:spPr>
          <a:xfrm>
            <a:off x="8406708" y="4982443"/>
            <a:ext cx="1440160" cy="4320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ESS User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D62F218-3810-E346-AD06-C7C5AEA3A8AD}"/>
              </a:ext>
            </a:extLst>
          </p:cNvPr>
          <p:cNvSpPr/>
          <p:nvPr/>
        </p:nvSpPr>
        <p:spPr>
          <a:xfrm>
            <a:off x="5767603" y="1422322"/>
            <a:ext cx="1440160" cy="4320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ESS User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D3129413-E475-EA4A-8FF6-03634A150809}"/>
              </a:ext>
            </a:extLst>
          </p:cNvPr>
          <p:cNvSpPr/>
          <p:nvPr/>
        </p:nvSpPr>
        <p:spPr>
          <a:xfrm>
            <a:off x="8406708" y="3359660"/>
            <a:ext cx="1440160" cy="43204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Expert User</a:t>
            </a:r>
          </a:p>
        </p:txBody>
      </p:sp>
      <p:sp>
        <p:nvSpPr>
          <p:cNvPr id="30" name="Up-Down Arrow 29">
            <a:extLst>
              <a:ext uri="{FF2B5EF4-FFF2-40B4-BE49-F238E27FC236}">
                <a16:creationId xmlns:a16="http://schemas.microsoft.com/office/drawing/2014/main" id="{8F974E7F-EDA7-F24A-A48D-38824D437C71}"/>
              </a:ext>
            </a:extLst>
          </p:cNvPr>
          <p:cNvSpPr/>
          <p:nvPr/>
        </p:nvSpPr>
        <p:spPr>
          <a:xfrm>
            <a:off x="7539696" y="4285694"/>
            <a:ext cx="138342" cy="894246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8CF2EC35-7063-B045-8FD6-8A6464EBBB23}"/>
              </a:ext>
            </a:extLst>
          </p:cNvPr>
          <p:cNvSpPr/>
          <p:nvPr/>
        </p:nvSpPr>
        <p:spPr>
          <a:xfrm>
            <a:off x="3154388" y="4242778"/>
            <a:ext cx="159033" cy="97692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4A248C47-4D5B-7743-8092-7612B2B4F6D8}"/>
              </a:ext>
            </a:extLst>
          </p:cNvPr>
          <p:cNvSpPr/>
          <p:nvPr/>
        </p:nvSpPr>
        <p:spPr>
          <a:xfrm>
            <a:off x="3154387" y="2389316"/>
            <a:ext cx="159034" cy="11477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EF6BA465-1443-0C4E-B87C-CD61115CBCCC}"/>
              </a:ext>
            </a:extLst>
          </p:cNvPr>
          <p:cNvSpPr/>
          <p:nvPr/>
        </p:nvSpPr>
        <p:spPr>
          <a:xfrm>
            <a:off x="4825589" y="2357133"/>
            <a:ext cx="182985" cy="282211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541E613B-7153-A843-A033-EEAFF0883CF9}"/>
              </a:ext>
            </a:extLst>
          </p:cNvPr>
          <p:cNvSpPr/>
          <p:nvPr/>
        </p:nvSpPr>
        <p:spPr>
          <a:xfrm>
            <a:off x="10845368" y="1469853"/>
            <a:ext cx="147175" cy="50379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C88FDB-C42F-9D43-923D-1AAC470869E7}"/>
              </a:ext>
            </a:extLst>
          </p:cNvPr>
          <p:cNvSpPr txBox="1"/>
          <p:nvPr/>
        </p:nvSpPr>
        <p:spPr>
          <a:xfrm>
            <a:off x="10992543" y="1520587"/>
            <a:ext cx="1152128" cy="3259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en-GB" sz="2000" dirty="0"/>
              <a:t>Data flow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50A31C-C922-744F-8957-A6AAEC414FFB}"/>
              </a:ext>
            </a:extLst>
          </p:cNvPr>
          <p:cNvSpPr/>
          <p:nvPr/>
        </p:nvSpPr>
        <p:spPr>
          <a:xfrm>
            <a:off x="9604341" y="3897524"/>
            <a:ext cx="1512167" cy="37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QR Scanning tool</a:t>
            </a:r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CE2469FC-8C6F-1748-9D83-D87C36EE71C8}"/>
              </a:ext>
            </a:extLst>
          </p:cNvPr>
          <p:cNvSpPr/>
          <p:nvPr/>
        </p:nvSpPr>
        <p:spPr>
          <a:xfrm rot="16200000">
            <a:off x="9279596" y="3460527"/>
            <a:ext cx="145361" cy="122888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9675C88-7C73-8340-8711-423324DD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30" y="1287775"/>
            <a:ext cx="4005444" cy="1938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B8377F-6B66-784D-A8E0-B1069451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21" y="1714676"/>
            <a:ext cx="3901070" cy="27470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7EE78D7-DEE7-1447-8E11-AADCD41F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266" y="1483728"/>
            <a:ext cx="3070817" cy="3523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AB4745-7CB9-9F4A-823B-E6AC074C7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098" y="1947351"/>
            <a:ext cx="5985496" cy="3390670"/>
          </a:xfrm>
          <a:prstGeom prst="rect">
            <a:avLst/>
          </a:prstGeom>
        </p:spPr>
      </p:pic>
      <p:sp>
        <p:nvSpPr>
          <p:cNvPr id="42" name="Summing Junction 41">
            <a:extLst>
              <a:ext uri="{FF2B5EF4-FFF2-40B4-BE49-F238E27FC236}">
                <a16:creationId xmlns:a16="http://schemas.microsoft.com/office/drawing/2014/main" id="{FBD5EFD6-04A8-C045-8E70-3931ED7F0583}"/>
              </a:ext>
            </a:extLst>
          </p:cNvPr>
          <p:cNvSpPr/>
          <p:nvPr/>
        </p:nvSpPr>
        <p:spPr>
          <a:xfrm>
            <a:off x="7385494" y="4535597"/>
            <a:ext cx="429724" cy="391283"/>
          </a:xfrm>
          <a:prstGeom prst="flowChartSummingJuncti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Content Placeholder 7">
            <a:extLst>
              <a:ext uri="{FF2B5EF4-FFF2-40B4-BE49-F238E27FC236}">
                <a16:creationId xmlns:a16="http://schemas.microsoft.com/office/drawing/2014/main" id="{D5EECD4D-697E-5F46-A03B-7D5A3AE03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002" y="2485871"/>
            <a:ext cx="7338541" cy="37581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094054-720B-5045-B4F9-80A1393CC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68" y="3575684"/>
            <a:ext cx="4191000" cy="2705100"/>
          </a:xfrm>
          <a:prstGeom prst="rect">
            <a:avLst/>
          </a:prstGeom>
        </p:spPr>
      </p:pic>
      <p:sp>
        <p:nvSpPr>
          <p:cNvPr id="45" name="Down Arrow 44">
            <a:extLst>
              <a:ext uri="{FF2B5EF4-FFF2-40B4-BE49-F238E27FC236}">
                <a16:creationId xmlns:a16="http://schemas.microsoft.com/office/drawing/2014/main" id="{F58CAE63-624D-3F44-B036-81BCC9381B24}"/>
              </a:ext>
            </a:extLst>
          </p:cNvPr>
          <p:cNvSpPr/>
          <p:nvPr/>
        </p:nvSpPr>
        <p:spPr>
          <a:xfrm rot="5400000">
            <a:off x="2486529" y="5256620"/>
            <a:ext cx="146526" cy="63735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3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E7F4-55A0-C54D-AB02-28D65EF1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sv-SE" dirty="0"/>
              <a:t>Current Situation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8E396-CCA4-D14E-9B4C-E8E0E485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16A-5F90-4B72-97CC-CB791922DCBB}" type="datetime1">
              <a:rPr lang="sv-SE" smtClean="0"/>
              <a:t>2020-01-30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B0881-8A24-0B4B-BA92-CB46631B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Data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2FBAE-1613-C945-BFA6-164136DA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DBA79-F52E-F942-9B70-032050EA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been working on a data formatting proposal for ESS: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the Nexus structure with minimal changes (for now)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Format that can hold files for many different groups and for many different needs</a:t>
            </a:r>
          </a:p>
          <a:p>
            <a:pPr marL="457200" indent="-457200">
              <a:buFont typeface="+mj-lt"/>
              <a:buAutoNum type="arabicPeriod"/>
            </a:pPr>
            <a:r>
              <a:rPr lang="en-GB" u="sng" dirty="0"/>
              <a:t>Define which metadata is important and should be available for searches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89A471-2435-1C40-ACAB-89F47135AC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Working closely with other people:</a:t>
            </a:r>
          </a:p>
          <a:p>
            <a:pPr lvl="1"/>
            <a:r>
              <a:rPr lang="en-GB" dirty="0"/>
              <a:t>LINAC (Alex, Daniel and Rihua)</a:t>
            </a:r>
          </a:p>
          <a:p>
            <a:pPr lvl="1"/>
            <a:r>
              <a:rPr lang="en-GB" dirty="0"/>
              <a:t>RF (Rihua, Paolo, Cecilia and Anirban)</a:t>
            </a:r>
          </a:p>
          <a:p>
            <a:pPr lvl="1"/>
            <a:r>
              <a:rPr lang="en-GB" dirty="0"/>
              <a:t>Diagnostics (Clement)</a:t>
            </a:r>
          </a:p>
          <a:p>
            <a:pPr lvl="1"/>
            <a:r>
              <a:rPr lang="en-GB" dirty="0"/>
              <a:t>Beam Physics (Natalia)</a:t>
            </a:r>
          </a:p>
          <a:p>
            <a:pPr lvl="1"/>
            <a:r>
              <a:rPr lang="en-GB" dirty="0"/>
              <a:t>ICS Software (Jan-Ake)</a:t>
            </a:r>
          </a:p>
          <a:p>
            <a:pPr lvl="1"/>
            <a:r>
              <a:rPr lang="en-GB" dirty="0"/>
              <a:t>Post-mortem and Data-on-demand (Ricardo)</a:t>
            </a:r>
          </a:p>
          <a:p>
            <a:pPr lvl="1"/>
            <a:r>
              <a:rPr lang="en-GB" dirty="0"/>
              <a:t>DMSC (Tobias and Gareth)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1CF9CD-C9E2-644F-90BB-4BABDD450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confluence.esss.lu.se</a:t>
            </a:r>
            <a:r>
              <a:rPr lang="en-GB"/>
              <a:t>/display/BIG/</a:t>
            </a:r>
            <a:r>
              <a:rPr lang="en-GB" err="1"/>
              <a:t>Data+format+proposal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2178</TotalTime>
  <Words>1080</Words>
  <Application>Microsoft Macintosh PowerPoint</Application>
  <PresentationFormat>Widescreen</PresentationFormat>
  <Paragraphs>179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Data Management</vt:lpstr>
      <vt:lpstr>Summary</vt:lpstr>
      <vt:lpstr>Types of data </vt:lpstr>
      <vt:lpstr>Types of data </vt:lpstr>
      <vt:lpstr>Types of data </vt:lpstr>
      <vt:lpstr>Main Issues</vt:lpstr>
      <vt:lpstr>Requirements for the data beyond the archiver</vt:lpstr>
      <vt:lpstr>Data Flow</vt:lpstr>
      <vt:lpstr>Current Situation</vt:lpstr>
      <vt:lpstr>Current Situation: File Structure</vt:lpstr>
      <vt:lpstr>Next Steps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</dc:title>
  <dc:creator>Microsoft Office User</dc:creator>
  <cp:lastModifiedBy>Microsoft Office User</cp:lastModifiedBy>
  <cp:revision>67</cp:revision>
  <cp:lastPrinted>2019-03-08T10:27:30Z</cp:lastPrinted>
  <dcterms:created xsi:type="dcterms:W3CDTF">2020-01-27T09:50:15Z</dcterms:created>
  <dcterms:modified xsi:type="dcterms:W3CDTF">2020-01-30T07:15:37Z</dcterms:modified>
</cp:coreProperties>
</file>