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theme/theme5.xml" ContentType="application/vnd.openxmlformats-officedocument.theme+xml"/>
  <Override PartName="/ppt/slideLayouts/slideLayout157.xml" ContentType="application/vnd.openxmlformats-officedocument.presentationml.slideLayout+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Layouts/slideLayout146.xml" ContentType="application/vnd.openxmlformats-officedocument.presentationml.slideLayout+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Override PartName="/ppt/slideLayouts/slideLayout171.xml" ContentType="application/vnd.openxmlformats-officedocument.presentationml.slideLayout+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slideLayouts/slideLayout147.xml" ContentType="application/vnd.openxmlformats-officedocument.presentationml.slideLayout+xml"/>
  <Override PartName="/ppt/slideLayouts/slideLayout165.xml" ContentType="application/vnd.openxmlformats-officedocument.presentationml.slideLayout+xml"/>
  <Override PartName="/ppt/slideLayouts/slideLayout176.xml" ContentType="application/vnd.openxmlformats-officedocument.presentationml.slideLayout+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07.xml" ContentType="application/vnd.openxmlformats-officedocument.presentationml.slideLayout+xml"/>
  <Override PartName="/ppt/slideLayouts/slideLayout136.xml" ContentType="application/vnd.openxmlformats-officedocument.presentationml.slideLayout+xml"/>
  <Override PartName="/ppt/slideLayouts/slideLayout154.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43.xml" ContentType="application/vnd.openxmlformats-officedocument.presentationml.slideLayout+xml"/>
  <Override PartName="/ppt/slideLayouts/slideLayout161.xml" ContentType="application/vnd.openxmlformats-officedocument.presentationml.slideLayout+xml"/>
  <Override PartName="/ppt/slideLayouts/slideLayout172.xml" ContentType="application/vnd.openxmlformats-officedocument.presentationml.slideLayout+xml"/>
  <Override PartName="/ppt/presentation.xml" ContentType="application/vnd.openxmlformats-officedocument.presentationml.presentation.main+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32.xml" ContentType="application/vnd.openxmlformats-officedocument.presentationml.slideLayout+xml"/>
  <Override PartName="/ppt/slideLayouts/slideLayout150.xml" ContentType="application/vnd.openxmlformats-officedocument.presentationml.slideLayout+xml"/>
  <Override PartName="/docProps/app.xml" ContentType="application/vnd.openxmlformats-officedocument.extended-properties+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10.xml" ContentType="application/vnd.openxmlformats-officedocument.presentationml.slideLayout+xml"/>
  <Default Extension="gif" ContentType="image/gif"/>
  <Override PartName="/ppt/theme/theme15.xml" ContentType="application/vnd.openxmlformats-officedocument.theme+xml"/>
  <Override PartName="/ppt/slideLayouts/slideLayout99.xml" ContentType="application/vnd.openxmlformats-officedocument.presentationml.slideLayout+xml"/>
  <Override PartName="/ppt/slideMasters/slideMaster5.xml" ContentType="application/vnd.openxmlformats-officedocument.presentationml.slideMaster+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theme/theme11.xml" ContentType="application/vnd.openxmlformats-officedocument.theme+xml"/>
  <Override PartName="/ppt/slideLayouts/slideLayout159.xml" ContentType="application/vnd.openxmlformats-officedocument.presentationml.slideLayout+xml"/>
  <Override PartName="/ppt/slideLayouts/slideLayout177.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Layouts/slideLayout119.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slideLayouts/slideLayout166.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Layouts/slideLayout126.xml" ContentType="application/vnd.openxmlformats-officedocument.presentationml.slideLayout+xml"/>
  <Override PartName="/ppt/slideLayouts/slideLayout155.xml" ContentType="application/vnd.openxmlformats-officedocument.presentationml.slideLayout+xml"/>
  <Override PartName="/ppt/slideLayouts/slideLayout173.xml" ContentType="application/vnd.openxmlformats-officedocument.presentationml.slideLayout+xml"/>
  <Override PartName="/ppt/slides/slide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Layouts/slideLayout162.xml" ContentType="application/vnd.openxmlformats-officedocument.presentationml.slideLayout+xml"/>
  <Override PartName="/ppt/slideLayouts/slideLayout180.xml" ContentType="application/vnd.openxmlformats-officedocument.presentationml.slideLayout+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Layouts/slideLayout122.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slideMasters/slideMaster13.xml" ContentType="application/vnd.openxmlformats-officedocument.presentationml.slideMaster+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theme/theme12.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49.xml" ContentType="application/vnd.openxmlformats-officedocument.presentationml.slideLayout+xml"/>
  <Override PartName="/ppt/slideLayouts/slideLayout178.xml" ContentType="application/vnd.openxmlformats-officedocument.presentationml.slideLayout+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slideLayouts/slideLayout138.xml" ContentType="application/vnd.openxmlformats-officedocument.presentationml.slideLayout+xml"/>
  <Override PartName="/ppt/slideLayouts/slideLayout156.xml" ContentType="application/vnd.openxmlformats-officedocument.presentationml.slideLayout+xml"/>
  <Override PartName="/ppt/slideLayouts/slideLayout16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45.xml" ContentType="application/vnd.openxmlformats-officedocument.presentationml.slideLayout+xml"/>
  <Override PartName="/ppt/slideLayouts/slideLayout163.xml" ContentType="application/vnd.openxmlformats-officedocument.presentationml.slideLayout+xml"/>
  <Override PartName="/ppt/slideLayouts/slideLayout174.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34.xml" ContentType="application/vnd.openxmlformats-officedocument.presentationml.slideLayout+xml"/>
  <Override PartName="/ppt/slideLayouts/slideLayout152.xml" ContentType="application/vnd.openxmlformats-officedocument.presentationml.slideLayout+xml"/>
  <Override PartName="/ppt/slideLayouts/slideLayout181.xml" ContentType="application/vnd.openxmlformats-officedocument.presentationml.slideLayout+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41.xml" ContentType="application/vnd.openxmlformats-officedocument.presentationml.slideLayout+xml"/>
  <Override PartName="/ppt/slideLayouts/slideLayout170.xml" ContentType="application/vnd.openxmlformats-officedocument.presentationml.slideLayout+xml"/>
  <Override PartName="/ppt/slideMasters/slideMaster14.xml" ContentType="application/vnd.openxmlformats-officedocument.presentationml.slideMaster+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theme/theme17.xml" ContentType="application/vnd.openxmlformats-officedocument.them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slideLayouts/slideLayout179.xml" ContentType="application/vnd.openxmlformats-officedocument.presentationml.slideLayout+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Layouts/slideLayout168.xml" ContentType="application/vnd.openxmlformats-officedocument.presentationml.slideLayout+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Layouts/slideLayout175.xml" ContentType="application/vnd.openxmlformats-officedocument.presentationml.slideLayout+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Masters/slideMaster15.xml" ContentType="application/vnd.openxmlformats-officedocument.presentationml.slideMaster+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theme/theme14.xml" ContentType="application/vnd.openxmlformats-officedocument.them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Layouts/slideLayout158.xml" ContentType="application/vnd.openxmlformats-officedocument.presentationml.slideLayout+xml"/>
  <Override PartName="/ppt/slideLayouts/slideLayout16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45" r:id="rId1"/>
    <p:sldMasterId id="2147483832" r:id="rId2"/>
    <p:sldMasterId id="2147483805" r:id="rId3"/>
    <p:sldMasterId id="2147483818" r:id="rId4"/>
    <p:sldMasterId id="2147483701" r:id="rId5"/>
    <p:sldMasterId id="2147483714" r:id="rId6"/>
    <p:sldMasterId id="2147483688" r:id="rId7"/>
    <p:sldMasterId id="2147483727" r:id="rId8"/>
    <p:sldMasterId id="2147483662" r:id="rId9"/>
    <p:sldMasterId id="2147483740" r:id="rId10"/>
    <p:sldMasterId id="2147483675" r:id="rId11"/>
    <p:sldMasterId id="2147483753" r:id="rId12"/>
    <p:sldMasterId id="2147483766" r:id="rId13"/>
    <p:sldMasterId id="2147483779" r:id="rId14"/>
    <p:sldMasterId id="2147483792" r:id="rId15"/>
  </p:sldMasterIdLst>
  <p:notesMasterIdLst>
    <p:notesMasterId r:id="rId25"/>
  </p:notesMasterIdLst>
  <p:handoutMasterIdLst>
    <p:handoutMasterId r:id="rId26"/>
  </p:handoutMasterIdLst>
  <p:sldIdLst>
    <p:sldId id="256" r:id="rId16"/>
    <p:sldId id="539" r:id="rId17"/>
    <p:sldId id="540" r:id="rId18"/>
    <p:sldId id="546" r:id="rId19"/>
    <p:sldId id="547" r:id="rId20"/>
    <p:sldId id="549" r:id="rId21"/>
    <p:sldId id="544" r:id="rId22"/>
    <p:sldId id="548" r:id="rId23"/>
    <p:sldId id="550" r:id="rId24"/>
  </p:sldIdLst>
  <p:sldSz cx="9144000" cy="6858000" type="screen4x3"/>
  <p:notesSz cx="7099300" cy="10234613"/>
  <p:defaultTextStyle>
    <a:defPPr>
      <a:defRPr lang="en-GB"/>
    </a:defPPr>
    <a:lvl1pPr algn="l" defTabSz="449263" rtl="0" fontAlgn="base">
      <a:spcBef>
        <a:spcPct val="0"/>
      </a:spcBef>
      <a:spcAft>
        <a:spcPct val="0"/>
      </a:spcAft>
      <a:buClr>
        <a:srgbClr val="000000"/>
      </a:buClr>
      <a:buSzPct val="100000"/>
      <a:buFont typeface="Times New Roman" pitchFamily="16" charset="0"/>
      <a:defRPr kern="1200">
        <a:solidFill>
          <a:schemeClr val="bg1"/>
        </a:solidFill>
        <a:latin typeface="Calibri" pitchFamily="32" charset="0"/>
        <a:ea typeface="+mn-ea"/>
        <a:cs typeface="+mn-cs"/>
      </a:defRPr>
    </a:lvl1pPr>
    <a:lvl2pPr marL="742950" indent="-285750" algn="l" defTabSz="449263" rtl="0" fontAlgn="base">
      <a:spcBef>
        <a:spcPct val="0"/>
      </a:spcBef>
      <a:spcAft>
        <a:spcPct val="0"/>
      </a:spcAft>
      <a:buClr>
        <a:srgbClr val="000000"/>
      </a:buClr>
      <a:buSzPct val="100000"/>
      <a:buFont typeface="Times New Roman" pitchFamily="16" charset="0"/>
      <a:defRPr kern="1200">
        <a:solidFill>
          <a:schemeClr val="bg1"/>
        </a:solidFill>
        <a:latin typeface="Calibri" pitchFamily="32" charset="0"/>
        <a:ea typeface="+mn-ea"/>
        <a:cs typeface="+mn-cs"/>
      </a:defRPr>
    </a:lvl2pPr>
    <a:lvl3pPr marL="1143000" indent="-228600" algn="l" defTabSz="449263" rtl="0" fontAlgn="base">
      <a:spcBef>
        <a:spcPct val="0"/>
      </a:spcBef>
      <a:spcAft>
        <a:spcPct val="0"/>
      </a:spcAft>
      <a:buClr>
        <a:srgbClr val="000000"/>
      </a:buClr>
      <a:buSzPct val="100000"/>
      <a:buFont typeface="Times New Roman" pitchFamily="16" charset="0"/>
      <a:defRPr kern="1200">
        <a:solidFill>
          <a:schemeClr val="bg1"/>
        </a:solidFill>
        <a:latin typeface="Calibri" pitchFamily="32" charset="0"/>
        <a:ea typeface="+mn-ea"/>
        <a:cs typeface="+mn-cs"/>
      </a:defRPr>
    </a:lvl3pPr>
    <a:lvl4pPr marL="1600200" indent="-228600" algn="l" defTabSz="449263" rtl="0" fontAlgn="base">
      <a:spcBef>
        <a:spcPct val="0"/>
      </a:spcBef>
      <a:spcAft>
        <a:spcPct val="0"/>
      </a:spcAft>
      <a:buClr>
        <a:srgbClr val="000000"/>
      </a:buClr>
      <a:buSzPct val="100000"/>
      <a:buFont typeface="Times New Roman" pitchFamily="16" charset="0"/>
      <a:defRPr kern="1200">
        <a:solidFill>
          <a:schemeClr val="bg1"/>
        </a:solidFill>
        <a:latin typeface="Calibri" pitchFamily="32" charset="0"/>
        <a:ea typeface="+mn-ea"/>
        <a:cs typeface="+mn-cs"/>
      </a:defRPr>
    </a:lvl4pPr>
    <a:lvl5pPr marL="2057400" indent="-228600" algn="l" defTabSz="449263" rtl="0" fontAlgn="base">
      <a:spcBef>
        <a:spcPct val="0"/>
      </a:spcBef>
      <a:spcAft>
        <a:spcPct val="0"/>
      </a:spcAft>
      <a:buClr>
        <a:srgbClr val="000000"/>
      </a:buClr>
      <a:buSzPct val="100000"/>
      <a:buFont typeface="Times New Roman" pitchFamily="16" charset="0"/>
      <a:defRPr kern="1200">
        <a:solidFill>
          <a:schemeClr val="bg1"/>
        </a:solidFill>
        <a:latin typeface="Calibri" pitchFamily="32" charset="0"/>
        <a:ea typeface="+mn-ea"/>
        <a:cs typeface="+mn-cs"/>
      </a:defRPr>
    </a:lvl5pPr>
    <a:lvl6pPr marL="2286000" algn="l" defTabSz="914400" rtl="0" eaLnBrk="1" latinLnBrk="0" hangingPunct="1">
      <a:defRPr kern="1200">
        <a:solidFill>
          <a:schemeClr val="bg1"/>
        </a:solidFill>
        <a:latin typeface="Calibri" pitchFamily="32" charset="0"/>
        <a:ea typeface="+mn-ea"/>
        <a:cs typeface="+mn-cs"/>
      </a:defRPr>
    </a:lvl6pPr>
    <a:lvl7pPr marL="2743200" algn="l" defTabSz="914400" rtl="0" eaLnBrk="1" latinLnBrk="0" hangingPunct="1">
      <a:defRPr kern="1200">
        <a:solidFill>
          <a:schemeClr val="bg1"/>
        </a:solidFill>
        <a:latin typeface="Calibri" pitchFamily="32" charset="0"/>
        <a:ea typeface="+mn-ea"/>
        <a:cs typeface="+mn-cs"/>
      </a:defRPr>
    </a:lvl7pPr>
    <a:lvl8pPr marL="3200400" algn="l" defTabSz="914400" rtl="0" eaLnBrk="1" latinLnBrk="0" hangingPunct="1">
      <a:defRPr kern="1200">
        <a:solidFill>
          <a:schemeClr val="bg1"/>
        </a:solidFill>
        <a:latin typeface="Calibri" pitchFamily="32" charset="0"/>
        <a:ea typeface="+mn-ea"/>
        <a:cs typeface="+mn-cs"/>
      </a:defRPr>
    </a:lvl8pPr>
    <a:lvl9pPr marL="3657600" algn="l" defTabSz="914400" rtl="0" eaLnBrk="1" latinLnBrk="0" hangingPunct="1">
      <a:defRPr kern="1200">
        <a:solidFill>
          <a:schemeClr val="bg1"/>
        </a:solidFill>
        <a:latin typeface="Calibri" pitchFamily="32"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Stile con tema 1 - Colore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Stile con tema 1 - Colore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Stile con tema 1 - Colore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27F97BB-C833-4FB7-BDE5-3F7075034690}" styleName="Stile con tema 2 - Colore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5758FB7-9AC5-4552-8A53-C91805E547FA}" styleName="Stile con tema 1 - Colore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732" autoAdjust="0"/>
    <p:restoredTop sz="94737" autoAdjust="0"/>
  </p:normalViewPr>
  <p:slideViewPr>
    <p:cSldViewPr>
      <p:cViewPr>
        <p:scale>
          <a:sx n="90" d="100"/>
          <a:sy n="90" d="100"/>
        </p:scale>
        <p:origin x="-2670" y="-552"/>
      </p:cViewPr>
      <p:guideLst>
        <p:guide orient="horz" pos="2160"/>
        <p:guide pos="2880"/>
      </p:guideLst>
    </p:cSldViewPr>
  </p:slideViewPr>
  <p:outlineViewPr>
    <p:cViewPr varScale="1">
      <p:scale>
        <a:sx n="170" d="200"/>
        <a:sy n="170" d="2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9" d="100"/>
          <a:sy n="59" d="100"/>
        </p:scale>
        <p:origin x="-1752" y="-72"/>
      </p:cViewPr>
      <p:guideLst>
        <p:guide orient="horz" pos="3224"/>
        <p:guide pos="2237"/>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6.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9.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4.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2" y="0"/>
            <a:ext cx="3076871" cy="512304"/>
          </a:xfrm>
          <a:prstGeom prst="rect">
            <a:avLst/>
          </a:prstGeom>
        </p:spPr>
        <p:txBody>
          <a:bodyPr vert="horz" lIns="95537" tIns="47768" rIns="95537" bIns="47768" rtlCol="0"/>
          <a:lstStyle>
            <a:lvl1pPr algn="l">
              <a:defRPr sz="1300"/>
            </a:lvl1pPr>
          </a:lstStyle>
          <a:p>
            <a:endParaRPr lang="it-IT"/>
          </a:p>
        </p:txBody>
      </p:sp>
      <p:sp>
        <p:nvSpPr>
          <p:cNvPr id="3" name="Segnaposto data 2"/>
          <p:cNvSpPr>
            <a:spLocks noGrp="1"/>
          </p:cNvSpPr>
          <p:nvPr>
            <p:ph type="dt" sz="quarter" idx="1"/>
          </p:nvPr>
        </p:nvSpPr>
        <p:spPr>
          <a:xfrm>
            <a:off x="4020738" y="0"/>
            <a:ext cx="3076870" cy="512304"/>
          </a:xfrm>
          <a:prstGeom prst="rect">
            <a:avLst/>
          </a:prstGeom>
        </p:spPr>
        <p:txBody>
          <a:bodyPr vert="horz" lIns="95537" tIns="47768" rIns="95537" bIns="47768" rtlCol="0"/>
          <a:lstStyle>
            <a:lvl1pPr algn="r">
              <a:defRPr sz="1300"/>
            </a:lvl1pPr>
          </a:lstStyle>
          <a:p>
            <a:fld id="{2C04B364-7B59-4F91-9625-EF7DF165DF39}" type="datetimeFigureOut">
              <a:rPr lang="it-IT" smtClean="0"/>
              <a:pPr/>
              <a:t>17/01/2020</a:t>
            </a:fld>
            <a:endParaRPr lang="it-IT"/>
          </a:p>
        </p:txBody>
      </p:sp>
      <p:sp>
        <p:nvSpPr>
          <p:cNvPr id="4" name="Segnaposto piè di pagina 3"/>
          <p:cNvSpPr>
            <a:spLocks noGrp="1"/>
          </p:cNvSpPr>
          <p:nvPr>
            <p:ph type="ftr" sz="quarter" idx="2"/>
          </p:nvPr>
        </p:nvSpPr>
        <p:spPr>
          <a:xfrm>
            <a:off x="2" y="9720674"/>
            <a:ext cx="3076871" cy="512302"/>
          </a:xfrm>
          <a:prstGeom prst="rect">
            <a:avLst/>
          </a:prstGeom>
        </p:spPr>
        <p:txBody>
          <a:bodyPr vert="horz" lIns="95537" tIns="47768" rIns="95537" bIns="47768" rtlCol="0" anchor="b"/>
          <a:lstStyle>
            <a:lvl1pPr algn="l">
              <a:defRPr sz="1300"/>
            </a:lvl1pPr>
          </a:lstStyle>
          <a:p>
            <a:endParaRPr lang="it-IT"/>
          </a:p>
        </p:txBody>
      </p:sp>
      <p:sp>
        <p:nvSpPr>
          <p:cNvPr id="5" name="Segnaposto numero diapositiva 4"/>
          <p:cNvSpPr>
            <a:spLocks noGrp="1"/>
          </p:cNvSpPr>
          <p:nvPr>
            <p:ph type="sldNum" sz="quarter" idx="3"/>
          </p:nvPr>
        </p:nvSpPr>
        <p:spPr>
          <a:xfrm>
            <a:off x="4020738" y="9720674"/>
            <a:ext cx="3076870" cy="512302"/>
          </a:xfrm>
          <a:prstGeom prst="rect">
            <a:avLst/>
          </a:prstGeom>
        </p:spPr>
        <p:txBody>
          <a:bodyPr vert="horz" lIns="95537" tIns="47768" rIns="95537" bIns="47768" rtlCol="0" anchor="b"/>
          <a:lstStyle>
            <a:lvl1pPr algn="r">
              <a:defRPr sz="1300"/>
            </a:lvl1pPr>
          </a:lstStyle>
          <a:p>
            <a:fld id="{64721FDA-1F6D-4ACF-A485-4D9942C12D98}" type="slidenum">
              <a:rPr lang="it-IT" smtClean="0"/>
              <a:pPr/>
              <a:t>‹N›</a:t>
            </a:fld>
            <a:endParaRPr lang="it-IT"/>
          </a:p>
        </p:txBody>
      </p:sp>
    </p:spTree>
    <p:extLst>
      <p:ext uri="{BB962C8B-B14F-4D97-AF65-F5344CB8AC3E}">
        <p14:creationId xmlns:p14="http://schemas.microsoft.com/office/powerpoint/2010/main" xmlns="" val="5740794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7099300" cy="10234613"/>
          </a:xfrm>
          <a:prstGeom prst="roundRect">
            <a:avLst>
              <a:gd name="adj" fmla="val 23"/>
            </a:avLst>
          </a:prstGeom>
          <a:solidFill>
            <a:srgbClr val="FFFFFF"/>
          </a:solidFill>
          <a:ln w="9360">
            <a:noFill/>
            <a:miter lim="800000"/>
            <a:headEnd/>
            <a:tailEnd/>
          </a:ln>
          <a:effectLst/>
        </p:spPr>
        <p:txBody>
          <a:bodyPr wrap="none" lIns="95537" tIns="47768" rIns="95537" bIns="47768" anchor="ctr"/>
          <a:lstStyle/>
          <a:p>
            <a:endParaRPr lang="it-IT"/>
          </a:p>
        </p:txBody>
      </p:sp>
      <p:sp>
        <p:nvSpPr>
          <p:cNvPr id="2050" name="AutoShape 2"/>
          <p:cNvSpPr>
            <a:spLocks noChangeArrowheads="1"/>
          </p:cNvSpPr>
          <p:nvPr/>
        </p:nvSpPr>
        <p:spPr bwMode="auto">
          <a:xfrm>
            <a:off x="0" y="0"/>
            <a:ext cx="7099300" cy="10234613"/>
          </a:xfrm>
          <a:prstGeom prst="roundRect">
            <a:avLst>
              <a:gd name="adj" fmla="val 23"/>
            </a:avLst>
          </a:prstGeom>
          <a:solidFill>
            <a:srgbClr val="FFFFFF"/>
          </a:solidFill>
          <a:ln w="9525">
            <a:noFill/>
            <a:round/>
            <a:headEnd/>
            <a:tailEnd/>
          </a:ln>
          <a:effectLst/>
        </p:spPr>
        <p:txBody>
          <a:bodyPr wrap="none" lIns="95537" tIns="47768" rIns="95537" bIns="47768" anchor="ctr"/>
          <a:lstStyle/>
          <a:p>
            <a:endParaRPr lang="it-IT"/>
          </a:p>
        </p:txBody>
      </p:sp>
      <p:sp>
        <p:nvSpPr>
          <p:cNvPr id="2051" name="AutoShape 3"/>
          <p:cNvSpPr>
            <a:spLocks noChangeArrowheads="1"/>
          </p:cNvSpPr>
          <p:nvPr/>
        </p:nvSpPr>
        <p:spPr bwMode="auto">
          <a:xfrm>
            <a:off x="0" y="0"/>
            <a:ext cx="7099300" cy="10234613"/>
          </a:xfrm>
          <a:prstGeom prst="roundRect">
            <a:avLst>
              <a:gd name="adj" fmla="val 23"/>
            </a:avLst>
          </a:prstGeom>
          <a:solidFill>
            <a:srgbClr val="FFFFFF"/>
          </a:solidFill>
          <a:ln w="9525">
            <a:noFill/>
            <a:round/>
            <a:headEnd/>
            <a:tailEnd/>
          </a:ln>
          <a:effectLst/>
        </p:spPr>
        <p:txBody>
          <a:bodyPr wrap="none" lIns="95537" tIns="47768" rIns="95537" bIns="47768" anchor="ctr"/>
          <a:lstStyle/>
          <a:p>
            <a:endParaRPr lang="it-IT"/>
          </a:p>
        </p:txBody>
      </p:sp>
      <p:sp>
        <p:nvSpPr>
          <p:cNvPr id="2052" name="AutoShape 4"/>
          <p:cNvSpPr>
            <a:spLocks noChangeArrowheads="1"/>
          </p:cNvSpPr>
          <p:nvPr/>
        </p:nvSpPr>
        <p:spPr bwMode="auto">
          <a:xfrm>
            <a:off x="0" y="0"/>
            <a:ext cx="7099300" cy="10234613"/>
          </a:xfrm>
          <a:prstGeom prst="roundRect">
            <a:avLst>
              <a:gd name="adj" fmla="val 23"/>
            </a:avLst>
          </a:prstGeom>
          <a:solidFill>
            <a:srgbClr val="FFFFFF"/>
          </a:solidFill>
          <a:ln w="9525">
            <a:noFill/>
            <a:round/>
            <a:headEnd/>
            <a:tailEnd/>
          </a:ln>
          <a:effectLst/>
        </p:spPr>
        <p:txBody>
          <a:bodyPr wrap="none" lIns="95537" tIns="47768" rIns="95537" bIns="47768" anchor="ctr"/>
          <a:lstStyle/>
          <a:p>
            <a:endParaRPr lang="it-IT"/>
          </a:p>
        </p:txBody>
      </p:sp>
      <p:sp>
        <p:nvSpPr>
          <p:cNvPr id="2053" name="Rectangle 5"/>
          <p:cNvSpPr>
            <a:spLocks noGrp="1" noRot="1" noChangeAspect="1" noChangeArrowheads="1"/>
          </p:cNvSpPr>
          <p:nvPr>
            <p:ph type="sldImg"/>
          </p:nvPr>
        </p:nvSpPr>
        <p:spPr bwMode="auto">
          <a:xfrm>
            <a:off x="-15427325" y="-13204825"/>
            <a:ext cx="18634075" cy="13976350"/>
          </a:xfrm>
          <a:prstGeom prst="rect">
            <a:avLst/>
          </a:prstGeom>
          <a:noFill/>
          <a:ln w="9525">
            <a:noFill/>
            <a:round/>
            <a:headEnd/>
            <a:tailEnd/>
          </a:ln>
          <a:effectLst/>
        </p:spPr>
      </p:sp>
      <p:sp>
        <p:nvSpPr>
          <p:cNvPr id="2054" name="Rectangle 6"/>
          <p:cNvSpPr>
            <a:spLocks noGrp="1" noChangeArrowheads="1"/>
          </p:cNvSpPr>
          <p:nvPr>
            <p:ph type="body"/>
          </p:nvPr>
        </p:nvSpPr>
        <p:spPr bwMode="auto">
          <a:xfrm>
            <a:off x="709932" y="4861443"/>
            <a:ext cx="5671223" cy="4596692"/>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it-IT" smtClean="0"/>
          </a:p>
        </p:txBody>
      </p:sp>
    </p:spTree>
    <p:extLst>
      <p:ext uri="{BB962C8B-B14F-4D97-AF65-F5344CB8AC3E}">
        <p14:creationId xmlns:p14="http://schemas.microsoft.com/office/powerpoint/2010/main" xmlns="" val="3911481548"/>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5" name="Text Box 1"/>
          <p:cNvSpPr txBox="1">
            <a:spLocks noChangeArrowheads="1"/>
          </p:cNvSpPr>
          <p:nvPr/>
        </p:nvSpPr>
        <p:spPr bwMode="auto">
          <a:xfrm>
            <a:off x="1183218" y="778258"/>
            <a:ext cx="4732866" cy="3837981"/>
          </a:xfrm>
          <a:prstGeom prst="rect">
            <a:avLst/>
          </a:prstGeom>
          <a:solidFill>
            <a:srgbClr val="FFFFFF"/>
          </a:solidFill>
          <a:ln w="9360">
            <a:solidFill>
              <a:srgbClr val="000000"/>
            </a:solidFill>
            <a:miter lim="800000"/>
            <a:headEnd/>
            <a:tailEnd/>
          </a:ln>
          <a:effectLst/>
        </p:spPr>
        <p:txBody>
          <a:bodyPr wrap="none" lIns="95537" tIns="47768" rIns="95537" bIns="47768" anchor="ctr"/>
          <a:lstStyle/>
          <a:p>
            <a:endParaRPr lang="it-IT"/>
          </a:p>
        </p:txBody>
      </p:sp>
      <p:sp>
        <p:nvSpPr>
          <p:cNvPr id="6146" name="Rectangle 2"/>
          <p:cNvSpPr txBox="1">
            <a:spLocks noGrp="1" noChangeArrowheads="1"/>
          </p:cNvSpPr>
          <p:nvPr>
            <p:ph type="body"/>
          </p:nvPr>
        </p:nvSpPr>
        <p:spPr bwMode="auto">
          <a:xfrm>
            <a:off x="709932" y="4861444"/>
            <a:ext cx="5672866" cy="4598468"/>
          </a:xfrm>
          <a:prstGeom prst="rect">
            <a:avLst/>
          </a:prstGeom>
          <a:noFill/>
          <a:ln>
            <a:round/>
            <a:headEnd/>
            <a:tailEnd/>
          </a:ln>
        </p:spPr>
        <p:txBody>
          <a:bodyPr wrap="none" anchor="ctr"/>
          <a:lstStyle/>
          <a:p>
            <a:endParaRPr lang="it-IT"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upload.wikimedia.org/wikipedia/eml/thumb/0/0c/Bandiera_italiana.svg/800px-Bandiera_italiana.svg.png" TargetMode="External"/><Relationship Id="rId1" Type="http://schemas.openxmlformats.org/officeDocument/2006/relationships/slideMaster" Target="../slideMasters/slideMaster1.xml"/><Relationship Id="rId4" Type="http://schemas.openxmlformats.org/officeDocument/2006/relationships/image" Target="../media/image3.gi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upload.wikimedia.org/wikipedia/eml/thumb/0/0c/Bandiera_italiana.svg/800px-Bandiera_italiana.svg.png" TargetMode="External"/><Relationship Id="rId1" Type="http://schemas.openxmlformats.org/officeDocument/2006/relationships/slideMaster" Target="../slideMasters/slideMaster9.xml"/><Relationship Id="rId4" Type="http://schemas.openxmlformats.org/officeDocument/2006/relationships/image" Target="../media/image3.gif"/></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upload.wikimedia.org/wikipedia/eml/thumb/0/0c/Bandiera_italiana.svg/800px-Bandiera_italiana.svg.png" TargetMode="External"/><Relationship Id="rId1" Type="http://schemas.openxmlformats.org/officeDocument/2006/relationships/slideMaster" Target="../slideMasters/slideMaster9.xml"/><Relationship Id="rId4" Type="http://schemas.openxmlformats.org/officeDocument/2006/relationships/image" Target="../media/image3.gif"/></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upload.wikimedia.org/wikipedia/eml/thumb/0/0c/Bandiera_italiana.svg/800px-Bandiera_italiana.svg.png" TargetMode="External"/><Relationship Id="rId1" Type="http://schemas.openxmlformats.org/officeDocument/2006/relationships/slideMaster" Target="../slideMasters/slideMaster9.xml"/><Relationship Id="rId4" Type="http://schemas.openxmlformats.org/officeDocument/2006/relationships/image" Target="../media/image3.gif"/></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upload.wikimedia.org/wikipedia/eml/thumb/0/0c/Bandiera_italiana.svg/800px-Bandiera_italiana.svg.png" TargetMode="External"/><Relationship Id="rId1" Type="http://schemas.openxmlformats.org/officeDocument/2006/relationships/slideMaster" Target="../slideMasters/slideMaster9.xml"/><Relationship Id="rId4" Type="http://schemas.openxmlformats.org/officeDocument/2006/relationships/image" Target="../media/image3.gif"/></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upload.wikimedia.org/wikipedia/eml/thumb/0/0c/Bandiera_italiana.svg/800px-Bandiera_italiana.svg.png" TargetMode="External"/><Relationship Id="rId1" Type="http://schemas.openxmlformats.org/officeDocument/2006/relationships/slideMaster" Target="../slideMasters/slideMaster9.xml"/><Relationship Id="rId4" Type="http://schemas.openxmlformats.org/officeDocument/2006/relationships/image" Target="../media/image3.gi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upload.wikimedia.org/wikipedia/eml/thumb/0/0c/Bandiera_italiana.svg/800px-Bandiera_italiana.svg.png" TargetMode="External"/><Relationship Id="rId1" Type="http://schemas.openxmlformats.org/officeDocument/2006/relationships/slideMaster" Target="../slideMasters/slideMaster10.xml"/><Relationship Id="rId4" Type="http://schemas.openxmlformats.org/officeDocument/2006/relationships/image" Target="../media/image3.gif"/></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upload.wikimedia.org/wikipedia/eml/thumb/0/0c/Bandiera_italiana.svg/800px-Bandiera_italiana.svg.png" TargetMode="External"/><Relationship Id="rId1" Type="http://schemas.openxmlformats.org/officeDocument/2006/relationships/slideMaster" Target="../slideMasters/slideMaster10.xml"/><Relationship Id="rId4" Type="http://schemas.openxmlformats.org/officeDocument/2006/relationships/image" Target="../media/image3.gif"/></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upload.wikimedia.org/wikipedia/eml/thumb/0/0c/Bandiera_italiana.svg/800px-Bandiera_italiana.svg.png" TargetMode="External"/><Relationship Id="rId1" Type="http://schemas.openxmlformats.org/officeDocument/2006/relationships/slideMaster" Target="../slideMasters/slideMaster10.xml"/><Relationship Id="rId4" Type="http://schemas.openxmlformats.org/officeDocument/2006/relationships/image" Target="../media/image3.gif"/></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upload.wikimedia.org/wikipedia/eml/thumb/0/0c/Bandiera_italiana.svg/800px-Bandiera_italiana.svg.png" TargetMode="External"/><Relationship Id="rId1" Type="http://schemas.openxmlformats.org/officeDocument/2006/relationships/slideMaster" Target="../slideMasters/slideMaster10.xml"/><Relationship Id="rId4" Type="http://schemas.openxmlformats.org/officeDocument/2006/relationships/image" Target="../media/image3.gif"/></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upload.wikimedia.org/wikipedia/eml/thumb/0/0c/Bandiera_italiana.svg/800px-Bandiera_italiana.svg.png" TargetMode="External"/><Relationship Id="rId1" Type="http://schemas.openxmlformats.org/officeDocument/2006/relationships/slideMaster" Target="../slideMasters/slideMaster10.xml"/><Relationship Id="rId4" Type="http://schemas.openxmlformats.org/officeDocument/2006/relationships/image" Target="../media/image3.gif"/></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upload.wikimedia.org/wikipedia/eml/thumb/0/0c/Bandiera_italiana.svg/800px-Bandiera_italiana.svg.png" TargetMode="External"/><Relationship Id="rId1" Type="http://schemas.openxmlformats.org/officeDocument/2006/relationships/slideMaster" Target="../slideMasters/slideMaster10.xml"/><Relationship Id="rId4" Type="http://schemas.openxmlformats.org/officeDocument/2006/relationships/image" Target="../media/image3.gif"/></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upload.wikimedia.org/wikipedia/eml/thumb/0/0c/Bandiera_italiana.svg/800px-Bandiera_italiana.svg.png" TargetMode="External"/><Relationship Id="rId1" Type="http://schemas.openxmlformats.org/officeDocument/2006/relationships/slideMaster" Target="../slideMasters/slideMaster1.xml"/><Relationship Id="rId4" Type="http://schemas.openxmlformats.org/officeDocument/2006/relationships/image" Target="../media/image3.gif"/></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upload.wikimedia.org/wikipedia/eml/thumb/0/0c/Bandiera_italiana.svg/800px-Bandiera_italiana.svg.png" TargetMode="External"/><Relationship Id="rId1" Type="http://schemas.openxmlformats.org/officeDocument/2006/relationships/slideMaster" Target="../slideMasters/slideMaster10.xml"/><Relationship Id="rId4" Type="http://schemas.openxmlformats.org/officeDocument/2006/relationships/image" Target="../media/image3.gif"/></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upload.wikimedia.org/wikipedia/eml/thumb/0/0c/Bandiera_italiana.svg/800px-Bandiera_italiana.svg.png" TargetMode="External"/><Relationship Id="rId1" Type="http://schemas.openxmlformats.org/officeDocument/2006/relationships/slideMaster" Target="../slideMasters/slideMaster11.xml"/><Relationship Id="rId4" Type="http://schemas.openxmlformats.org/officeDocument/2006/relationships/image" Target="../media/image3.gif"/></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upload.wikimedia.org/wikipedia/eml/thumb/0/0c/Bandiera_italiana.svg/800px-Bandiera_italiana.svg.png" TargetMode="External"/><Relationship Id="rId1" Type="http://schemas.openxmlformats.org/officeDocument/2006/relationships/slideMaster" Target="../slideMasters/slideMaster11.xml"/><Relationship Id="rId4" Type="http://schemas.openxmlformats.org/officeDocument/2006/relationships/image" Target="../media/image3.gif"/></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upload.wikimedia.org/wikipedia/eml/thumb/0/0c/Bandiera_italiana.svg/800px-Bandiera_italiana.svg.png" TargetMode="External"/><Relationship Id="rId1" Type="http://schemas.openxmlformats.org/officeDocument/2006/relationships/slideMaster" Target="../slideMasters/slideMaster11.xml"/><Relationship Id="rId4" Type="http://schemas.openxmlformats.org/officeDocument/2006/relationships/image" Target="../media/image3.gif"/></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upload.wikimedia.org/wikipedia/eml/thumb/0/0c/Bandiera_italiana.svg/800px-Bandiera_italiana.svg.png" TargetMode="External"/><Relationship Id="rId1" Type="http://schemas.openxmlformats.org/officeDocument/2006/relationships/slideMaster" Target="../slideMasters/slideMaster11.xml"/><Relationship Id="rId4" Type="http://schemas.openxmlformats.org/officeDocument/2006/relationships/image" Target="../media/image3.gif"/></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upload.wikimedia.org/wikipedia/eml/thumb/0/0c/Bandiera_italiana.svg/800px-Bandiera_italiana.svg.png" TargetMode="External"/><Relationship Id="rId1" Type="http://schemas.openxmlformats.org/officeDocument/2006/relationships/slideMaster" Target="../slideMasters/slideMaster11.xml"/><Relationship Id="rId4" Type="http://schemas.openxmlformats.org/officeDocument/2006/relationships/image" Target="../media/image3.gi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upload.wikimedia.org/wikipedia/eml/thumb/0/0c/Bandiera_italiana.svg/800px-Bandiera_italiana.svg.png" TargetMode="External"/><Relationship Id="rId1" Type="http://schemas.openxmlformats.org/officeDocument/2006/relationships/slideMaster" Target="../slideMasters/slideMaster2.xml"/><Relationship Id="rId4" Type="http://schemas.openxmlformats.org/officeDocument/2006/relationships/image" Target="../media/image3.gif"/></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upload.wikimedia.org/wikipedia/eml/thumb/0/0c/Bandiera_italiana.svg/800px-Bandiera_italiana.svg.png" TargetMode="External"/><Relationship Id="rId1" Type="http://schemas.openxmlformats.org/officeDocument/2006/relationships/slideMaster" Target="../slideMasters/slideMaster11.xml"/><Relationship Id="rId4" Type="http://schemas.openxmlformats.org/officeDocument/2006/relationships/image" Target="../media/image3.gif"/></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upload.wikimedia.org/wikipedia/eml/thumb/0/0c/Bandiera_italiana.svg/800px-Bandiera_italiana.svg.png" TargetMode="External"/><Relationship Id="rId1" Type="http://schemas.openxmlformats.org/officeDocument/2006/relationships/slideMaster" Target="../slideMasters/slideMaster11.xml"/><Relationship Id="rId4" Type="http://schemas.openxmlformats.org/officeDocument/2006/relationships/image" Target="../media/image3.gif"/></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upload.wikimedia.org/wikipedia/eml/thumb/0/0c/Bandiera_italiana.svg/800px-Bandiera_italiana.svg.png" TargetMode="External"/><Relationship Id="rId1" Type="http://schemas.openxmlformats.org/officeDocument/2006/relationships/slideMaster" Target="../slideMasters/slideMaster12.xml"/><Relationship Id="rId4" Type="http://schemas.openxmlformats.org/officeDocument/2006/relationships/image" Target="../media/image3.gif"/></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upload.wikimedia.org/wikipedia/eml/thumb/0/0c/Bandiera_italiana.svg/800px-Bandiera_italiana.svg.png" TargetMode="External"/><Relationship Id="rId1" Type="http://schemas.openxmlformats.org/officeDocument/2006/relationships/slideMaster" Target="../slideMasters/slideMaster12.xml"/><Relationship Id="rId4" Type="http://schemas.openxmlformats.org/officeDocument/2006/relationships/image" Target="../media/image3.gif"/></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upload.wikimedia.org/wikipedia/eml/thumb/0/0c/Bandiera_italiana.svg/800px-Bandiera_italiana.svg.png" TargetMode="External"/><Relationship Id="rId1" Type="http://schemas.openxmlformats.org/officeDocument/2006/relationships/slideMaster" Target="../slideMasters/slideMaster12.xml"/><Relationship Id="rId4" Type="http://schemas.openxmlformats.org/officeDocument/2006/relationships/image" Target="../media/image3.gi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upload.wikimedia.org/wikipedia/eml/thumb/0/0c/Bandiera_italiana.svg/800px-Bandiera_italiana.svg.png" TargetMode="External"/><Relationship Id="rId1" Type="http://schemas.openxmlformats.org/officeDocument/2006/relationships/slideMaster" Target="../slideMasters/slideMaster2.xml"/><Relationship Id="rId4" Type="http://schemas.openxmlformats.org/officeDocument/2006/relationships/image" Target="../media/image3.gif"/></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upload.wikimedia.org/wikipedia/eml/thumb/0/0c/Bandiera_italiana.svg/800px-Bandiera_italiana.svg.png" TargetMode="External"/><Relationship Id="rId1" Type="http://schemas.openxmlformats.org/officeDocument/2006/relationships/slideMaster" Target="../slideMasters/slideMaster12.xml"/><Relationship Id="rId4" Type="http://schemas.openxmlformats.org/officeDocument/2006/relationships/image" Target="../media/image3.gif"/></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upload.wikimedia.org/wikipedia/eml/thumb/0/0c/Bandiera_italiana.svg/800px-Bandiera_italiana.svg.png" TargetMode="External"/><Relationship Id="rId1" Type="http://schemas.openxmlformats.org/officeDocument/2006/relationships/slideMaster" Target="../slideMasters/slideMaster12.xml"/><Relationship Id="rId4" Type="http://schemas.openxmlformats.org/officeDocument/2006/relationships/image" Target="../media/image3.gif"/></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upload.wikimedia.org/wikipedia/eml/thumb/0/0c/Bandiera_italiana.svg/800px-Bandiera_italiana.svg.png" TargetMode="External"/><Relationship Id="rId1" Type="http://schemas.openxmlformats.org/officeDocument/2006/relationships/slideMaster" Target="../slideMasters/slideMaster12.xml"/><Relationship Id="rId4" Type="http://schemas.openxmlformats.org/officeDocument/2006/relationships/image" Target="../media/image3.gif"/></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upload.wikimedia.org/wikipedia/eml/thumb/0/0c/Bandiera_italiana.svg/800px-Bandiera_italiana.svg.png" TargetMode="External"/><Relationship Id="rId1" Type="http://schemas.openxmlformats.org/officeDocument/2006/relationships/slideMaster" Target="../slideMasters/slideMaster12.xml"/><Relationship Id="rId4" Type="http://schemas.openxmlformats.org/officeDocument/2006/relationships/image" Target="../media/image3.gif"/></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upload.wikimedia.org/wikipedia/eml/thumb/0/0c/Bandiera_italiana.svg/800px-Bandiera_italiana.svg.png" TargetMode="External"/><Relationship Id="rId1" Type="http://schemas.openxmlformats.org/officeDocument/2006/relationships/slideMaster" Target="../slideMasters/slideMaster13.xml"/><Relationship Id="rId4" Type="http://schemas.openxmlformats.org/officeDocument/2006/relationships/image" Target="../media/image3.gif"/></Relationships>
</file>

<file path=ppt/slideLayouts/_rels/slideLayout14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upload.wikimedia.org/wikipedia/eml/thumb/0/0c/Bandiera_italiana.svg/800px-Bandiera_italiana.svg.png" TargetMode="External"/><Relationship Id="rId1" Type="http://schemas.openxmlformats.org/officeDocument/2006/relationships/slideMaster" Target="../slideMasters/slideMaster13.xml"/><Relationship Id="rId4" Type="http://schemas.openxmlformats.org/officeDocument/2006/relationships/image" Target="../media/image3.gif"/></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upload.wikimedia.org/wikipedia/eml/thumb/0/0c/Bandiera_italiana.svg/800px-Bandiera_italiana.svg.png" TargetMode="External"/><Relationship Id="rId1" Type="http://schemas.openxmlformats.org/officeDocument/2006/relationships/slideMaster" Target="../slideMasters/slideMaster13.xml"/><Relationship Id="rId4" Type="http://schemas.openxmlformats.org/officeDocument/2006/relationships/image" Target="../media/image3.gif"/></Relationships>
</file>

<file path=ppt/slideLayouts/_rels/slideLayout15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upload.wikimedia.org/wikipedia/eml/thumb/0/0c/Bandiera_italiana.svg/800px-Bandiera_italiana.svg.png" TargetMode="External"/><Relationship Id="rId1" Type="http://schemas.openxmlformats.org/officeDocument/2006/relationships/slideMaster" Target="../slideMasters/slideMaster13.xml"/><Relationship Id="rId4" Type="http://schemas.openxmlformats.org/officeDocument/2006/relationships/image" Target="../media/image3.gif"/></Relationships>
</file>

<file path=ppt/slideLayouts/_rels/slideLayout15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upload.wikimedia.org/wikipedia/eml/thumb/0/0c/Bandiera_italiana.svg/800px-Bandiera_italiana.svg.png" TargetMode="External"/><Relationship Id="rId1" Type="http://schemas.openxmlformats.org/officeDocument/2006/relationships/slideMaster" Target="../slideMasters/slideMaster13.xml"/><Relationship Id="rId4" Type="http://schemas.openxmlformats.org/officeDocument/2006/relationships/image" Target="../media/image3.gif"/></Relationships>
</file>

<file path=ppt/slideLayouts/_rels/slideLayout15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upload.wikimedia.org/wikipedia/eml/thumb/0/0c/Bandiera_italiana.svg/800px-Bandiera_italiana.svg.png" TargetMode="External"/><Relationship Id="rId1" Type="http://schemas.openxmlformats.org/officeDocument/2006/relationships/slideMaster" Target="../slideMasters/slideMaster13.xml"/><Relationship Id="rId4" Type="http://schemas.openxmlformats.org/officeDocument/2006/relationships/image" Target="../media/image3.gif"/></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upload.wikimedia.org/wikipedia/eml/thumb/0/0c/Bandiera_italiana.svg/800px-Bandiera_italiana.svg.png" TargetMode="External"/><Relationship Id="rId1" Type="http://schemas.openxmlformats.org/officeDocument/2006/relationships/slideMaster" Target="../slideMasters/slideMaster13.xml"/><Relationship Id="rId4" Type="http://schemas.openxmlformats.org/officeDocument/2006/relationships/image" Target="../media/image3.gif"/></Relationships>
</file>

<file path=ppt/slideLayouts/_rels/slideLayout15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upload.wikimedia.org/wikipedia/eml/thumb/0/0c/Bandiera_italiana.svg/800px-Bandiera_italiana.svg.png" TargetMode="External"/><Relationship Id="rId1" Type="http://schemas.openxmlformats.org/officeDocument/2006/relationships/slideMaster" Target="../slideMasters/slideMaster14.xml"/><Relationship Id="rId4" Type="http://schemas.openxmlformats.org/officeDocument/2006/relationships/image" Target="../media/image3.gif"/></Relationships>
</file>

<file path=ppt/slideLayouts/_rels/slideLayout15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upload.wikimedia.org/wikipedia/eml/thumb/0/0c/Bandiera_italiana.svg/800px-Bandiera_italiana.svg.png" TargetMode="External"/><Relationship Id="rId1" Type="http://schemas.openxmlformats.org/officeDocument/2006/relationships/slideMaster" Target="../slideMasters/slideMaster14.xml"/><Relationship Id="rId4" Type="http://schemas.openxmlformats.org/officeDocument/2006/relationships/image" Target="../media/image3.gif"/></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upload.wikimedia.org/wikipedia/eml/thumb/0/0c/Bandiera_italiana.svg/800px-Bandiera_italiana.svg.png" TargetMode="External"/><Relationship Id="rId1" Type="http://schemas.openxmlformats.org/officeDocument/2006/relationships/slideMaster" Target="../slideMasters/slideMaster14.xml"/><Relationship Id="rId4" Type="http://schemas.openxmlformats.org/officeDocument/2006/relationships/image" Target="../media/image3.gif"/></Relationships>
</file>

<file path=ppt/slideLayouts/_rels/slideLayout16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upload.wikimedia.org/wikipedia/eml/thumb/0/0c/Bandiera_italiana.svg/800px-Bandiera_italiana.svg.png" TargetMode="External"/><Relationship Id="rId1" Type="http://schemas.openxmlformats.org/officeDocument/2006/relationships/slideMaster" Target="../slideMasters/slideMaster14.xml"/><Relationship Id="rId4" Type="http://schemas.openxmlformats.org/officeDocument/2006/relationships/image" Target="../media/image3.gif"/></Relationships>
</file>

<file path=ppt/slideLayouts/_rels/slideLayout16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upload.wikimedia.org/wikipedia/eml/thumb/0/0c/Bandiera_italiana.svg/800px-Bandiera_italiana.svg.png" TargetMode="External"/><Relationship Id="rId1" Type="http://schemas.openxmlformats.org/officeDocument/2006/relationships/slideMaster" Target="../slideMasters/slideMaster14.xml"/><Relationship Id="rId4" Type="http://schemas.openxmlformats.org/officeDocument/2006/relationships/image" Target="../media/image3.gif"/></Relationships>
</file>

<file path=ppt/slideLayouts/_rels/slideLayout16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upload.wikimedia.org/wikipedia/eml/thumb/0/0c/Bandiera_italiana.svg/800px-Bandiera_italiana.svg.png" TargetMode="External"/><Relationship Id="rId1" Type="http://schemas.openxmlformats.org/officeDocument/2006/relationships/slideMaster" Target="../slideMasters/slideMaster14.xml"/><Relationship Id="rId4" Type="http://schemas.openxmlformats.org/officeDocument/2006/relationships/image" Target="../media/image3.gif"/></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upload.wikimedia.org/wikipedia/eml/thumb/0/0c/Bandiera_italiana.svg/800px-Bandiera_italiana.svg.png" TargetMode="External"/><Relationship Id="rId1" Type="http://schemas.openxmlformats.org/officeDocument/2006/relationships/slideMaster" Target="../slideMasters/slideMaster14.xml"/><Relationship Id="rId4" Type="http://schemas.openxmlformats.org/officeDocument/2006/relationships/image" Target="../media/image3.gif"/></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upload.wikimedia.org/wikipedia/eml/thumb/0/0c/Bandiera_italiana.svg/800px-Bandiera_italiana.svg.png" TargetMode="External"/><Relationship Id="rId1" Type="http://schemas.openxmlformats.org/officeDocument/2006/relationships/slideMaster" Target="../slideMasters/slideMaster15.xml"/><Relationship Id="rId4" Type="http://schemas.openxmlformats.org/officeDocument/2006/relationships/image" Target="../media/image3.gif"/></Relationships>
</file>

<file path=ppt/slideLayouts/_rels/slideLayout17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upload.wikimedia.org/wikipedia/eml/thumb/0/0c/Bandiera_italiana.svg/800px-Bandiera_italiana.svg.png" TargetMode="External"/><Relationship Id="rId1" Type="http://schemas.openxmlformats.org/officeDocument/2006/relationships/slideMaster" Target="../slideMasters/slideMaster15.xml"/><Relationship Id="rId4" Type="http://schemas.openxmlformats.org/officeDocument/2006/relationships/image" Target="../media/image3.gif"/></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upload.wikimedia.org/wikipedia/eml/thumb/0/0c/Bandiera_italiana.svg/800px-Bandiera_italiana.svg.png" TargetMode="External"/><Relationship Id="rId1" Type="http://schemas.openxmlformats.org/officeDocument/2006/relationships/slideMaster" Target="../slideMasters/slideMaster15.xml"/><Relationship Id="rId4" Type="http://schemas.openxmlformats.org/officeDocument/2006/relationships/image" Target="../media/image3.gif"/></Relationships>
</file>

<file path=ppt/slideLayouts/_rels/slideLayout17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upload.wikimedia.org/wikipedia/eml/thumb/0/0c/Bandiera_italiana.svg/800px-Bandiera_italiana.svg.png" TargetMode="External"/><Relationship Id="rId1" Type="http://schemas.openxmlformats.org/officeDocument/2006/relationships/slideMaster" Target="../slideMasters/slideMaster15.xml"/><Relationship Id="rId4" Type="http://schemas.openxmlformats.org/officeDocument/2006/relationships/image" Target="../media/image3.gif"/></Relationships>
</file>

<file path=ppt/slideLayouts/_rels/slideLayout17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upload.wikimedia.org/wikipedia/eml/thumb/0/0c/Bandiera_italiana.svg/800px-Bandiera_italiana.svg.png" TargetMode="External"/><Relationship Id="rId1" Type="http://schemas.openxmlformats.org/officeDocument/2006/relationships/slideMaster" Target="../slideMasters/slideMaster15.xml"/><Relationship Id="rId4" Type="http://schemas.openxmlformats.org/officeDocument/2006/relationships/image" Target="../media/image3.gif"/></Relationships>
</file>

<file path=ppt/slideLayouts/_rels/slideLayout17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upload.wikimedia.org/wikipedia/eml/thumb/0/0c/Bandiera_italiana.svg/800px-Bandiera_italiana.svg.png" TargetMode="External"/><Relationship Id="rId1" Type="http://schemas.openxmlformats.org/officeDocument/2006/relationships/slideMaster" Target="../slideMasters/slideMaster15.xml"/><Relationship Id="rId4" Type="http://schemas.openxmlformats.org/officeDocument/2006/relationships/image" Target="../media/image3.gif"/></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upload.wikimedia.org/wikipedia/eml/thumb/0/0c/Bandiera_italiana.svg/800px-Bandiera_italiana.svg.png" TargetMode="External"/><Relationship Id="rId1" Type="http://schemas.openxmlformats.org/officeDocument/2006/relationships/slideMaster" Target="../slideMasters/slideMaster2.xml"/><Relationship Id="rId4" Type="http://schemas.openxmlformats.org/officeDocument/2006/relationships/image" Target="../media/image3.gif"/></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upload.wikimedia.org/wikipedia/eml/thumb/0/0c/Bandiera_italiana.svg/800px-Bandiera_italiana.svg.png" TargetMode="External"/><Relationship Id="rId1" Type="http://schemas.openxmlformats.org/officeDocument/2006/relationships/slideMaster" Target="../slideMasters/slideMaster15.xml"/><Relationship Id="rId4" Type="http://schemas.openxmlformats.org/officeDocument/2006/relationships/image" Target="../media/image3.gif"/></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upload.wikimedia.org/wikipedia/eml/thumb/0/0c/Bandiera_italiana.svg/800px-Bandiera_italiana.svg.png" TargetMode="External"/><Relationship Id="rId1" Type="http://schemas.openxmlformats.org/officeDocument/2006/relationships/slideMaster" Target="../slideMasters/slideMaster2.xml"/><Relationship Id="rId4" Type="http://schemas.openxmlformats.org/officeDocument/2006/relationships/image" Target="../media/image3.gi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upload.wikimedia.org/wikipedia/eml/thumb/0/0c/Bandiera_italiana.svg/800px-Bandiera_italiana.svg.png" TargetMode="External"/><Relationship Id="rId1" Type="http://schemas.openxmlformats.org/officeDocument/2006/relationships/slideMaster" Target="../slideMasters/slideMaster1.xml"/><Relationship Id="rId4" Type="http://schemas.openxmlformats.org/officeDocument/2006/relationships/image" Target="../media/image3.gif"/></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upload.wikimedia.org/wikipedia/eml/thumb/0/0c/Bandiera_italiana.svg/800px-Bandiera_italiana.svg.png" TargetMode="External"/><Relationship Id="rId1" Type="http://schemas.openxmlformats.org/officeDocument/2006/relationships/slideMaster" Target="../slideMasters/slideMaster2.xml"/><Relationship Id="rId4" Type="http://schemas.openxmlformats.org/officeDocument/2006/relationships/image" Target="../media/image3.gif"/></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upload.wikimedia.org/wikipedia/eml/thumb/0/0c/Bandiera_italiana.svg/800px-Bandiera_italiana.svg.png" TargetMode="External"/><Relationship Id="rId1" Type="http://schemas.openxmlformats.org/officeDocument/2006/relationships/slideMaster" Target="../slideMasters/slideMaster2.xml"/><Relationship Id="rId4" Type="http://schemas.openxmlformats.org/officeDocument/2006/relationships/image" Target="../media/image3.gif"/></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upload.wikimedia.org/wikipedia/eml/thumb/0/0c/Bandiera_italiana.svg/800px-Bandiera_italiana.svg.png" TargetMode="External"/><Relationship Id="rId1" Type="http://schemas.openxmlformats.org/officeDocument/2006/relationships/slideMaster" Target="../slideMasters/slideMaster2.xml"/><Relationship Id="rId4" Type="http://schemas.openxmlformats.org/officeDocument/2006/relationships/image" Target="../media/image3.gif"/></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upload.wikimedia.org/wikipedia/eml/thumb/0/0c/Bandiera_italiana.svg/800px-Bandiera_italiana.svg.png" TargetMode="External"/><Relationship Id="rId1" Type="http://schemas.openxmlformats.org/officeDocument/2006/relationships/slideMaster" Target="../slideMasters/slideMaster3.xml"/><Relationship Id="rId4" Type="http://schemas.openxmlformats.org/officeDocument/2006/relationships/image" Target="../media/image3.gif"/></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upload.wikimedia.org/wikipedia/eml/thumb/0/0c/Bandiera_italiana.svg/800px-Bandiera_italiana.svg.png" TargetMode="External"/><Relationship Id="rId1" Type="http://schemas.openxmlformats.org/officeDocument/2006/relationships/slideMaster" Target="../slideMasters/slideMaster3.xml"/><Relationship Id="rId4" Type="http://schemas.openxmlformats.org/officeDocument/2006/relationships/image" Target="../media/image3.gif"/></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upload.wikimedia.org/wikipedia/eml/thumb/0/0c/Bandiera_italiana.svg/800px-Bandiera_italiana.svg.png" TargetMode="External"/><Relationship Id="rId1" Type="http://schemas.openxmlformats.org/officeDocument/2006/relationships/slideMaster" Target="../slideMasters/slideMaster3.xml"/><Relationship Id="rId4" Type="http://schemas.openxmlformats.org/officeDocument/2006/relationships/image" Target="../media/image3.gif"/></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upload.wikimedia.org/wikipedia/eml/thumb/0/0c/Bandiera_italiana.svg/800px-Bandiera_italiana.svg.png" TargetMode="External"/><Relationship Id="rId1" Type="http://schemas.openxmlformats.org/officeDocument/2006/relationships/slideMaster" Target="../slideMasters/slideMaster3.xml"/><Relationship Id="rId4" Type="http://schemas.openxmlformats.org/officeDocument/2006/relationships/image" Target="../media/image3.gif"/></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upload.wikimedia.org/wikipedia/eml/thumb/0/0c/Bandiera_italiana.svg/800px-Bandiera_italiana.svg.png" TargetMode="External"/><Relationship Id="rId1" Type="http://schemas.openxmlformats.org/officeDocument/2006/relationships/slideMaster" Target="../slideMasters/slideMaster3.xml"/><Relationship Id="rId4" Type="http://schemas.openxmlformats.org/officeDocument/2006/relationships/image" Target="../media/image3.gif"/></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upload.wikimedia.org/wikipedia/eml/thumb/0/0c/Bandiera_italiana.svg/800px-Bandiera_italiana.svg.png" TargetMode="External"/><Relationship Id="rId1" Type="http://schemas.openxmlformats.org/officeDocument/2006/relationships/slideMaster" Target="../slideMasters/slideMaster3.xml"/><Relationship Id="rId4" Type="http://schemas.openxmlformats.org/officeDocument/2006/relationships/image" Target="../media/image3.gif"/></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upload.wikimedia.org/wikipedia/eml/thumb/0/0c/Bandiera_italiana.svg/800px-Bandiera_italiana.svg.png" TargetMode="External"/><Relationship Id="rId1" Type="http://schemas.openxmlformats.org/officeDocument/2006/relationships/slideMaster" Target="../slideMasters/slideMaster3.xml"/><Relationship Id="rId4" Type="http://schemas.openxmlformats.org/officeDocument/2006/relationships/image" Target="../media/image3.gif"/></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upload.wikimedia.org/wikipedia/eml/thumb/0/0c/Bandiera_italiana.svg/800px-Bandiera_italiana.svg.png" TargetMode="External"/><Relationship Id="rId1" Type="http://schemas.openxmlformats.org/officeDocument/2006/relationships/slideMaster" Target="../slideMasters/slideMaster4.xml"/><Relationship Id="rId4" Type="http://schemas.openxmlformats.org/officeDocument/2006/relationships/image" Target="../media/image3.gif"/></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upload.wikimedia.org/wikipedia/eml/thumb/0/0c/Bandiera_italiana.svg/800px-Bandiera_italiana.svg.png" TargetMode="External"/><Relationship Id="rId1" Type="http://schemas.openxmlformats.org/officeDocument/2006/relationships/slideMaster" Target="../slideMasters/slideMaster4.xml"/><Relationship Id="rId4" Type="http://schemas.openxmlformats.org/officeDocument/2006/relationships/image" Target="../media/image3.gi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upload.wikimedia.org/wikipedia/eml/thumb/0/0c/Bandiera_italiana.svg/800px-Bandiera_italiana.svg.png" TargetMode="External"/><Relationship Id="rId1" Type="http://schemas.openxmlformats.org/officeDocument/2006/relationships/slideMaster" Target="../slideMasters/slideMaster4.xml"/><Relationship Id="rId4" Type="http://schemas.openxmlformats.org/officeDocument/2006/relationships/image" Target="../media/image3.gif"/></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upload.wikimedia.org/wikipedia/eml/thumb/0/0c/Bandiera_italiana.svg/800px-Bandiera_italiana.svg.png" TargetMode="External"/><Relationship Id="rId1" Type="http://schemas.openxmlformats.org/officeDocument/2006/relationships/slideMaster" Target="../slideMasters/slideMaster4.xml"/><Relationship Id="rId4" Type="http://schemas.openxmlformats.org/officeDocument/2006/relationships/image" Target="../media/image3.gif"/></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upload.wikimedia.org/wikipedia/eml/thumb/0/0c/Bandiera_italiana.svg/800px-Bandiera_italiana.svg.png" TargetMode="External"/><Relationship Id="rId1" Type="http://schemas.openxmlformats.org/officeDocument/2006/relationships/slideMaster" Target="../slideMasters/slideMaster4.xml"/><Relationship Id="rId4" Type="http://schemas.openxmlformats.org/officeDocument/2006/relationships/image" Target="../media/image3.gif"/></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upload.wikimedia.org/wikipedia/eml/thumb/0/0c/Bandiera_italiana.svg/800px-Bandiera_italiana.svg.png" TargetMode="External"/><Relationship Id="rId1" Type="http://schemas.openxmlformats.org/officeDocument/2006/relationships/slideMaster" Target="../slideMasters/slideMaster4.xml"/><Relationship Id="rId4" Type="http://schemas.openxmlformats.org/officeDocument/2006/relationships/image" Target="../media/image3.gif"/></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upload.wikimedia.org/wikipedia/eml/thumb/0/0c/Bandiera_italiana.svg/800px-Bandiera_italiana.svg.png" TargetMode="External"/><Relationship Id="rId1" Type="http://schemas.openxmlformats.org/officeDocument/2006/relationships/slideMaster" Target="../slideMasters/slideMaster4.xml"/><Relationship Id="rId4" Type="http://schemas.openxmlformats.org/officeDocument/2006/relationships/image" Target="../media/image3.gi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upload.wikimedia.org/wikipedia/eml/thumb/0/0c/Bandiera_italiana.svg/800px-Bandiera_italiana.svg.png" TargetMode="External"/><Relationship Id="rId1" Type="http://schemas.openxmlformats.org/officeDocument/2006/relationships/slideMaster" Target="../slideMasters/slideMaster5.xml"/><Relationship Id="rId4" Type="http://schemas.openxmlformats.org/officeDocument/2006/relationships/image" Target="../media/image3.gif"/></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upload.wikimedia.org/wikipedia/eml/thumb/0/0c/Bandiera_italiana.svg/800px-Bandiera_italiana.svg.png" TargetMode="External"/><Relationship Id="rId1" Type="http://schemas.openxmlformats.org/officeDocument/2006/relationships/slideMaster" Target="../slideMasters/slideMaster5.xml"/><Relationship Id="rId4" Type="http://schemas.openxmlformats.org/officeDocument/2006/relationships/image" Target="../media/image3.gif"/></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upload.wikimedia.org/wikipedia/eml/thumb/0/0c/Bandiera_italiana.svg/800px-Bandiera_italiana.svg.png" TargetMode="External"/><Relationship Id="rId1" Type="http://schemas.openxmlformats.org/officeDocument/2006/relationships/slideMaster" Target="../slideMasters/slideMaster5.xml"/><Relationship Id="rId4" Type="http://schemas.openxmlformats.org/officeDocument/2006/relationships/image" Target="../media/image3.gif"/></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upload.wikimedia.org/wikipedia/eml/thumb/0/0c/Bandiera_italiana.svg/800px-Bandiera_italiana.svg.png" TargetMode="External"/><Relationship Id="rId1" Type="http://schemas.openxmlformats.org/officeDocument/2006/relationships/slideMaster" Target="../slideMasters/slideMaster5.xml"/><Relationship Id="rId4" Type="http://schemas.openxmlformats.org/officeDocument/2006/relationships/image" Target="../media/image3.gif"/></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upload.wikimedia.org/wikipedia/eml/thumb/0/0c/Bandiera_italiana.svg/800px-Bandiera_italiana.svg.png" TargetMode="External"/><Relationship Id="rId1" Type="http://schemas.openxmlformats.org/officeDocument/2006/relationships/slideMaster" Target="../slideMasters/slideMaster5.xml"/><Relationship Id="rId4" Type="http://schemas.openxmlformats.org/officeDocument/2006/relationships/image" Target="../media/image3.gif"/></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upload.wikimedia.org/wikipedia/eml/thumb/0/0c/Bandiera_italiana.svg/800px-Bandiera_italiana.svg.png" TargetMode="External"/><Relationship Id="rId1" Type="http://schemas.openxmlformats.org/officeDocument/2006/relationships/slideMaster" Target="../slideMasters/slideMaster5.xml"/><Relationship Id="rId4" Type="http://schemas.openxmlformats.org/officeDocument/2006/relationships/image" Target="../media/image3.gif"/></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upload.wikimedia.org/wikipedia/eml/thumb/0/0c/Bandiera_italiana.svg/800px-Bandiera_italiana.svg.png" TargetMode="External"/><Relationship Id="rId1" Type="http://schemas.openxmlformats.org/officeDocument/2006/relationships/slideMaster" Target="../slideMasters/slideMaster1.xml"/><Relationship Id="rId4" Type="http://schemas.openxmlformats.org/officeDocument/2006/relationships/image" Target="../media/image3.gif"/></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upload.wikimedia.org/wikipedia/eml/thumb/0/0c/Bandiera_italiana.svg/800px-Bandiera_italiana.svg.png" TargetMode="External"/><Relationship Id="rId1" Type="http://schemas.openxmlformats.org/officeDocument/2006/relationships/slideMaster" Target="../slideMasters/slideMaster5.xml"/><Relationship Id="rId4" Type="http://schemas.openxmlformats.org/officeDocument/2006/relationships/image" Target="../media/image3.gif"/></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upload.wikimedia.org/wikipedia/eml/thumb/0/0c/Bandiera_italiana.svg/800px-Bandiera_italiana.svg.png" TargetMode="External"/><Relationship Id="rId1" Type="http://schemas.openxmlformats.org/officeDocument/2006/relationships/slideMaster" Target="../slideMasters/slideMaster6.xml"/><Relationship Id="rId4" Type="http://schemas.openxmlformats.org/officeDocument/2006/relationships/image" Target="../media/image3.gif"/></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upload.wikimedia.org/wikipedia/eml/thumb/0/0c/Bandiera_italiana.svg/800px-Bandiera_italiana.svg.png" TargetMode="External"/><Relationship Id="rId1" Type="http://schemas.openxmlformats.org/officeDocument/2006/relationships/slideMaster" Target="../slideMasters/slideMaster6.xml"/><Relationship Id="rId4" Type="http://schemas.openxmlformats.org/officeDocument/2006/relationships/image" Target="../media/image3.gif"/></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upload.wikimedia.org/wikipedia/eml/thumb/0/0c/Bandiera_italiana.svg/800px-Bandiera_italiana.svg.png" TargetMode="External"/><Relationship Id="rId1" Type="http://schemas.openxmlformats.org/officeDocument/2006/relationships/slideMaster" Target="../slideMasters/slideMaster6.xml"/><Relationship Id="rId4" Type="http://schemas.openxmlformats.org/officeDocument/2006/relationships/image" Target="../media/image3.gif"/></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upload.wikimedia.org/wikipedia/eml/thumb/0/0c/Bandiera_italiana.svg/800px-Bandiera_italiana.svg.png" TargetMode="External"/><Relationship Id="rId1" Type="http://schemas.openxmlformats.org/officeDocument/2006/relationships/slideMaster" Target="../slideMasters/slideMaster6.xml"/><Relationship Id="rId4" Type="http://schemas.openxmlformats.org/officeDocument/2006/relationships/image" Target="../media/image3.gif"/></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upload.wikimedia.org/wikipedia/eml/thumb/0/0c/Bandiera_italiana.svg/800px-Bandiera_italiana.svg.png" TargetMode="External"/><Relationship Id="rId1" Type="http://schemas.openxmlformats.org/officeDocument/2006/relationships/slideMaster" Target="../slideMasters/slideMaster6.xml"/><Relationship Id="rId4" Type="http://schemas.openxmlformats.org/officeDocument/2006/relationships/image" Target="../media/image3.gi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upload.wikimedia.org/wikipedia/eml/thumb/0/0c/Bandiera_italiana.svg/800px-Bandiera_italiana.svg.png" TargetMode="External"/><Relationship Id="rId1" Type="http://schemas.openxmlformats.org/officeDocument/2006/relationships/slideMaster" Target="../slideMasters/slideMaster1.xml"/><Relationship Id="rId4" Type="http://schemas.openxmlformats.org/officeDocument/2006/relationships/image" Target="../media/image3.gif"/></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upload.wikimedia.org/wikipedia/eml/thumb/0/0c/Bandiera_italiana.svg/800px-Bandiera_italiana.svg.png" TargetMode="External"/><Relationship Id="rId1" Type="http://schemas.openxmlformats.org/officeDocument/2006/relationships/slideMaster" Target="../slideMasters/slideMaster6.xml"/><Relationship Id="rId4" Type="http://schemas.openxmlformats.org/officeDocument/2006/relationships/image" Target="../media/image3.gif"/></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upload.wikimedia.org/wikipedia/eml/thumb/0/0c/Bandiera_italiana.svg/800px-Bandiera_italiana.svg.png" TargetMode="External"/><Relationship Id="rId1" Type="http://schemas.openxmlformats.org/officeDocument/2006/relationships/slideMaster" Target="../slideMasters/slideMaster6.xml"/><Relationship Id="rId4" Type="http://schemas.openxmlformats.org/officeDocument/2006/relationships/image" Target="../media/image3.gif"/></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upload.wikimedia.org/wikipedia/eml/thumb/0/0c/Bandiera_italiana.svg/800px-Bandiera_italiana.svg.png" TargetMode="External"/><Relationship Id="rId1" Type="http://schemas.openxmlformats.org/officeDocument/2006/relationships/slideMaster" Target="../slideMasters/slideMaster7.xml"/><Relationship Id="rId4" Type="http://schemas.openxmlformats.org/officeDocument/2006/relationships/image" Target="../media/image3.gif"/></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upload.wikimedia.org/wikipedia/eml/thumb/0/0c/Bandiera_italiana.svg/800px-Bandiera_italiana.svg.png" TargetMode="External"/><Relationship Id="rId1" Type="http://schemas.openxmlformats.org/officeDocument/2006/relationships/slideMaster" Target="../slideMasters/slideMaster7.xml"/><Relationship Id="rId4" Type="http://schemas.openxmlformats.org/officeDocument/2006/relationships/image" Target="../media/image3.gif"/></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upload.wikimedia.org/wikipedia/eml/thumb/0/0c/Bandiera_italiana.svg/800px-Bandiera_italiana.svg.png" TargetMode="External"/><Relationship Id="rId1" Type="http://schemas.openxmlformats.org/officeDocument/2006/relationships/slideMaster" Target="../slideMasters/slideMaster7.xml"/><Relationship Id="rId4" Type="http://schemas.openxmlformats.org/officeDocument/2006/relationships/image" Target="../media/image3.gi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upload.wikimedia.org/wikipedia/eml/thumb/0/0c/Bandiera_italiana.svg/800px-Bandiera_italiana.svg.png" TargetMode="External"/><Relationship Id="rId1" Type="http://schemas.openxmlformats.org/officeDocument/2006/relationships/slideMaster" Target="../slideMasters/slideMaster1.xml"/><Relationship Id="rId4" Type="http://schemas.openxmlformats.org/officeDocument/2006/relationships/image" Target="../media/image3.gif"/></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upload.wikimedia.org/wikipedia/eml/thumb/0/0c/Bandiera_italiana.svg/800px-Bandiera_italiana.svg.png" TargetMode="External"/><Relationship Id="rId1" Type="http://schemas.openxmlformats.org/officeDocument/2006/relationships/slideMaster" Target="../slideMasters/slideMaster7.xml"/><Relationship Id="rId4" Type="http://schemas.openxmlformats.org/officeDocument/2006/relationships/image" Target="../media/image3.gif"/></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upload.wikimedia.org/wikipedia/eml/thumb/0/0c/Bandiera_italiana.svg/800px-Bandiera_italiana.svg.png" TargetMode="External"/><Relationship Id="rId1" Type="http://schemas.openxmlformats.org/officeDocument/2006/relationships/slideMaster" Target="../slideMasters/slideMaster7.xml"/><Relationship Id="rId4" Type="http://schemas.openxmlformats.org/officeDocument/2006/relationships/image" Target="../media/image3.gif"/></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upload.wikimedia.org/wikipedia/eml/thumb/0/0c/Bandiera_italiana.svg/800px-Bandiera_italiana.svg.png" TargetMode="External"/><Relationship Id="rId1" Type="http://schemas.openxmlformats.org/officeDocument/2006/relationships/slideMaster" Target="../slideMasters/slideMaster7.xml"/><Relationship Id="rId4" Type="http://schemas.openxmlformats.org/officeDocument/2006/relationships/image" Target="../media/image3.gif"/></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upload.wikimedia.org/wikipedia/eml/thumb/0/0c/Bandiera_italiana.svg/800px-Bandiera_italiana.svg.png" TargetMode="External"/><Relationship Id="rId1" Type="http://schemas.openxmlformats.org/officeDocument/2006/relationships/slideMaster" Target="../slideMasters/slideMaster7.xml"/><Relationship Id="rId4" Type="http://schemas.openxmlformats.org/officeDocument/2006/relationships/image" Target="../media/image3.gif"/></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upload.wikimedia.org/wikipedia/eml/thumb/0/0c/Bandiera_italiana.svg/800px-Bandiera_italiana.svg.png" TargetMode="External"/><Relationship Id="rId1" Type="http://schemas.openxmlformats.org/officeDocument/2006/relationships/slideMaster" Target="../slideMasters/slideMaster8.xml"/><Relationship Id="rId4" Type="http://schemas.openxmlformats.org/officeDocument/2006/relationships/image" Target="../media/image3.gif"/></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upload.wikimedia.org/wikipedia/eml/thumb/0/0c/Bandiera_italiana.svg/800px-Bandiera_italiana.svg.png" TargetMode="External"/><Relationship Id="rId1" Type="http://schemas.openxmlformats.org/officeDocument/2006/relationships/slideMaster" Target="../slideMasters/slideMaster8.xml"/><Relationship Id="rId4" Type="http://schemas.openxmlformats.org/officeDocument/2006/relationships/image" Target="../media/image3.gif"/></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upload.wikimedia.org/wikipedia/eml/thumb/0/0c/Bandiera_italiana.svg/800px-Bandiera_italiana.svg.png" TargetMode="External"/><Relationship Id="rId1" Type="http://schemas.openxmlformats.org/officeDocument/2006/relationships/slideMaster" Target="../slideMasters/slideMaster1.xml"/><Relationship Id="rId4" Type="http://schemas.openxmlformats.org/officeDocument/2006/relationships/image" Target="../media/image3.gif"/></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upload.wikimedia.org/wikipedia/eml/thumb/0/0c/Bandiera_italiana.svg/800px-Bandiera_italiana.svg.png" TargetMode="External"/><Relationship Id="rId1" Type="http://schemas.openxmlformats.org/officeDocument/2006/relationships/slideMaster" Target="../slideMasters/slideMaster8.xml"/><Relationship Id="rId4" Type="http://schemas.openxmlformats.org/officeDocument/2006/relationships/image" Target="../media/image3.gif"/></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upload.wikimedia.org/wikipedia/eml/thumb/0/0c/Bandiera_italiana.svg/800px-Bandiera_italiana.svg.png" TargetMode="External"/><Relationship Id="rId1" Type="http://schemas.openxmlformats.org/officeDocument/2006/relationships/slideMaster" Target="../slideMasters/slideMaster8.xml"/><Relationship Id="rId4" Type="http://schemas.openxmlformats.org/officeDocument/2006/relationships/image" Target="../media/image3.gif"/></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upload.wikimedia.org/wikipedia/eml/thumb/0/0c/Bandiera_italiana.svg/800px-Bandiera_italiana.svg.png" TargetMode="External"/><Relationship Id="rId1" Type="http://schemas.openxmlformats.org/officeDocument/2006/relationships/slideMaster" Target="../slideMasters/slideMaster8.xml"/><Relationship Id="rId4" Type="http://schemas.openxmlformats.org/officeDocument/2006/relationships/image" Target="../media/image3.gif"/></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upload.wikimedia.org/wikipedia/eml/thumb/0/0c/Bandiera_italiana.svg/800px-Bandiera_italiana.svg.png" TargetMode="External"/><Relationship Id="rId1" Type="http://schemas.openxmlformats.org/officeDocument/2006/relationships/slideMaster" Target="../slideMasters/slideMaster8.xml"/><Relationship Id="rId4" Type="http://schemas.openxmlformats.org/officeDocument/2006/relationships/image" Target="../media/image3.gif"/></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upload.wikimedia.org/wikipedia/eml/thumb/0/0c/Bandiera_italiana.svg/800px-Bandiera_italiana.svg.png" TargetMode="External"/><Relationship Id="rId1" Type="http://schemas.openxmlformats.org/officeDocument/2006/relationships/slideMaster" Target="../slideMasters/slideMaster8.xml"/><Relationship Id="rId4" Type="http://schemas.openxmlformats.org/officeDocument/2006/relationships/image" Target="../media/image3.gif"/></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upload.wikimedia.org/wikipedia/eml/thumb/0/0c/Bandiera_italiana.svg/800px-Bandiera_italiana.svg.png" TargetMode="External"/><Relationship Id="rId1" Type="http://schemas.openxmlformats.org/officeDocument/2006/relationships/slideMaster" Target="../slideMasters/slideMaster9.xml"/><Relationship Id="rId4" Type="http://schemas.openxmlformats.org/officeDocument/2006/relationships/image" Target="../media/image3.gif"/></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upload.wikimedia.org/wikipedia/eml/thumb/0/0c/Bandiera_italiana.svg/800px-Bandiera_italiana.svg.png" TargetMode="External"/><Relationship Id="rId1" Type="http://schemas.openxmlformats.org/officeDocument/2006/relationships/slideMaster" Target="../slideMasters/slideMaster9.xml"/><Relationship Id="rId4" Type="http://schemas.openxmlformats.org/officeDocument/2006/relationships/image" Target="../media/image3.gif"/></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9"/>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Segnaposto data 3"/>
          <p:cNvSpPr>
            <a:spLocks noGrp="1"/>
          </p:cNvSpPr>
          <p:nvPr>
            <p:ph type="dt" idx="10"/>
          </p:nvPr>
        </p:nvSpPr>
        <p:spPr/>
        <p:txBody>
          <a:bodyPr/>
          <a:lstStyle>
            <a:lvl1pPr>
              <a:defRPr/>
            </a:lvl1pPr>
          </a:lstStyle>
          <a:p>
            <a:endParaRPr lang="fr-FR"/>
          </a:p>
        </p:txBody>
      </p:sp>
      <p:sp>
        <p:nvSpPr>
          <p:cNvPr id="5" name="Segnaposto numero diapositiva 4"/>
          <p:cNvSpPr>
            <a:spLocks noGrp="1"/>
          </p:cNvSpPr>
          <p:nvPr>
            <p:ph type="sldNum" idx="11"/>
          </p:nvPr>
        </p:nvSpPr>
        <p:spPr/>
        <p:txBody>
          <a:bodyPr/>
          <a:lstStyle>
            <a:lvl1pPr>
              <a:defRPr/>
            </a:lvl1pPr>
          </a:lstStyle>
          <a:p>
            <a:fld id="{7A859399-DA1D-4AB1-ADCF-F15FE95567BE}" type="slidenum">
              <a:rPr lang="fr-CA"/>
              <a:pPr/>
              <a:t>‹N›</a:t>
            </a:fld>
            <a:endParaRPr lang="fr-CA"/>
          </a:p>
        </p:txBody>
      </p:sp>
      <p:grpSp>
        <p:nvGrpSpPr>
          <p:cNvPr id="11" name="Gruppo 10"/>
          <p:cNvGrpSpPr/>
          <p:nvPr userDrawn="1"/>
        </p:nvGrpSpPr>
        <p:grpSpPr>
          <a:xfrm>
            <a:off x="5934076" y="6569992"/>
            <a:ext cx="3209925" cy="288000"/>
            <a:chOff x="3995936" y="3140968"/>
            <a:chExt cx="3209925" cy="288000"/>
          </a:xfrm>
        </p:grpSpPr>
        <p:sp>
          <p:nvSpPr>
            <p:cNvPr id="12" name="CasellaDiTesto 11"/>
            <p:cNvSpPr txBox="1">
              <a:spLocks/>
            </p:cNvSpPr>
            <p:nvPr/>
          </p:nvSpPr>
          <p:spPr>
            <a:xfrm>
              <a:off x="3995936" y="3140968"/>
              <a:ext cx="2807301" cy="276999"/>
            </a:xfrm>
            <a:prstGeom prst="rect">
              <a:avLst/>
            </a:prstGeom>
            <a:solidFill>
              <a:srgbClr val="4F81BD">
                <a:lumMod val="20000"/>
                <a:lumOff val="8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1200" b="0" i="0" u="none" strike="noStrike" kern="0" cap="none" spc="0" normalizeH="0" baseline="0" noProof="0" dirty="0" smtClean="0">
                  <a:ln>
                    <a:noFill/>
                  </a:ln>
                  <a:solidFill>
                    <a:srgbClr val="1F497D"/>
                  </a:solidFill>
                  <a:effectLst/>
                  <a:uLnTx/>
                  <a:uFillTx/>
                </a:rPr>
                <a:t>Associazione </a:t>
              </a:r>
              <a:r>
                <a:rPr kumimoji="0" lang="it-IT" sz="1200" b="0" i="0" u="none" strike="noStrike" kern="0" cap="none" spc="0" normalizeH="0" baseline="0" noProof="0" dirty="0" err="1" smtClean="0">
                  <a:ln>
                    <a:noFill/>
                  </a:ln>
                  <a:solidFill>
                    <a:srgbClr val="1F497D"/>
                  </a:solidFill>
                  <a:effectLst/>
                  <a:uLnTx/>
                  <a:uFillTx/>
                </a:rPr>
                <a:t>Euratom-ENEA</a:t>
              </a:r>
              <a:r>
                <a:rPr kumimoji="0" lang="it-IT" sz="1200" b="0" i="0" u="none" strike="noStrike" kern="0" cap="none" spc="0" normalizeH="0" baseline="0" noProof="0" dirty="0" smtClean="0">
                  <a:ln>
                    <a:noFill/>
                  </a:ln>
                  <a:solidFill>
                    <a:srgbClr val="1F497D"/>
                  </a:solidFill>
                  <a:effectLst/>
                  <a:uLnTx/>
                  <a:uFillTx/>
                </a:rPr>
                <a:t> sulla Fusione</a:t>
              </a:r>
            </a:p>
          </p:txBody>
        </p:sp>
        <p:grpSp>
          <p:nvGrpSpPr>
            <p:cNvPr id="13" name="Gruppo 20"/>
            <p:cNvGrpSpPr>
              <a:grpSpLocks noChangeAspect="1"/>
            </p:cNvGrpSpPr>
            <p:nvPr/>
          </p:nvGrpSpPr>
          <p:grpSpPr>
            <a:xfrm>
              <a:off x="6804001" y="3140968"/>
              <a:ext cx="401860" cy="288000"/>
              <a:chOff x="3275856" y="1916832"/>
              <a:chExt cx="1440160" cy="1032116"/>
            </a:xfrm>
          </p:grpSpPr>
          <p:pic>
            <p:nvPicPr>
              <p:cNvPr id="14" name="Picture 2" descr="Mostra immagine a dimensione intera">
                <a:hlinkClick r:id="rId2"/>
              </p:cNvPr>
              <p:cNvPicPr>
                <a:picLocks noChangeAspect="1" noChangeArrowheads="1"/>
              </p:cNvPicPr>
              <p:nvPr/>
            </p:nvPicPr>
            <p:blipFill>
              <a:blip r:embed="rId3" cstate="print"/>
              <a:srcRect/>
              <a:stretch>
                <a:fillRect/>
              </a:stretch>
            </p:blipFill>
            <p:spPr bwMode="auto">
              <a:xfrm>
                <a:off x="3275856" y="1988840"/>
                <a:ext cx="1440160" cy="960108"/>
              </a:xfrm>
              <a:prstGeom prst="rect">
                <a:avLst/>
              </a:prstGeom>
              <a:noFill/>
            </p:spPr>
          </p:pic>
          <p:pic>
            <p:nvPicPr>
              <p:cNvPr id="15" name="Picture 4" descr="http://www.dmgbandiere.com/img/europa.gif"/>
              <p:cNvPicPr>
                <a:picLocks noChangeAspect="1" noChangeArrowheads="1"/>
              </p:cNvPicPr>
              <p:nvPr/>
            </p:nvPicPr>
            <p:blipFill>
              <a:blip r:embed="rId4" cstate="print"/>
              <a:srcRect/>
              <a:stretch>
                <a:fillRect/>
              </a:stretch>
            </p:blipFill>
            <p:spPr bwMode="auto">
              <a:xfrm>
                <a:off x="3275856" y="1916832"/>
                <a:ext cx="1440160" cy="960107"/>
              </a:xfrm>
              <a:prstGeom prst="rect">
                <a:avLst/>
              </a:prstGeom>
              <a:noFill/>
            </p:spPr>
          </p:pic>
        </p:grpSp>
      </p:grpSp>
    </p:spTree>
    <p:extLst>
      <p:ext uri="{BB962C8B-B14F-4D97-AF65-F5344CB8AC3E}">
        <p14:creationId xmlns:p14="http://schemas.microsoft.com/office/powerpoint/2010/main" xmlns="" val="385048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idx="10"/>
          </p:nvPr>
        </p:nvSpPr>
        <p:spPr/>
        <p:txBody>
          <a:bodyPr/>
          <a:lstStyle>
            <a:lvl1pPr>
              <a:defRPr/>
            </a:lvl1pPr>
          </a:lstStyle>
          <a:p>
            <a:endParaRPr lang="fr-FR"/>
          </a:p>
        </p:txBody>
      </p:sp>
      <p:sp>
        <p:nvSpPr>
          <p:cNvPr id="5" name="Segnaposto numero diapositiva 4"/>
          <p:cNvSpPr>
            <a:spLocks noGrp="1"/>
          </p:cNvSpPr>
          <p:nvPr>
            <p:ph type="sldNum" idx="11"/>
          </p:nvPr>
        </p:nvSpPr>
        <p:spPr/>
        <p:txBody>
          <a:bodyPr/>
          <a:lstStyle>
            <a:lvl1pPr>
              <a:defRPr/>
            </a:lvl1pPr>
          </a:lstStyle>
          <a:p>
            <a:fld id="{CE50DBC6-706E-444B-95DC-B9F767D4F73D}" type="slidenum">
              <a:rPr lang="fr-CA"/>
              <a:pPr/>
              <a:t>‹N›</a:t>
            </a:fld>
            <a:endParaRPr lang="fr-CA"/>
          </a:p>
        </p:txBody>
      </p:sp>
    </p:spTree>
    <p:extLst>
      <p:ext uri="{BB962C8B-B14F-4D97-AF65-F5344CB8AC3E}">
        <p14:creationId xmlns:p14="http://schemas.microsoft.com/office/powerpoint/2010/main" xmlns="" val="349478037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7"/>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Segnaposto data 3"/>
          <p:cNvSpPr>
            <a:spLocks noGrp="1"/>
          </p:cNvSpPr>
          <p:nvPr>
            <p:ph type="dt" idx="10"/>
          </p:nvPr>
        </p:nvSpPr>
        <p:spPr/>
        <p:txBody>
          <a:bodyPr/>
          <a:lstStyle>
            <a:lvl1pPr>
              <a:defRPr/>
            </a:lvl1pPr>
          </a:lstStyle>
          <a:p>
            <a:endParaRPr lang="fr-FR"/>
          </a:p>
        </p:txBody>
      </p:sp>
      <p:sp>
        <p:nvSpPr>
          <p:cNvPr id="5" name="Segnaposto numero diapositiva 4"/>
          <p:cNvSpPr>
            <a:spLocks noGrp="1"/>
          </p:cNvSpPr>
          <p:nvPr>
            <p:ph type="sldNum" idx="11"/>
          </p:nvPr>
        </p:nvSpPr>
        <p:spPr/>
        <p:txBody>
          <a:bodyPr/>
          <a:lstStyle>
            <a:lvl1pPr>
              <a:defRPr/>
            </a:lvl1pPr>
          </a:lstStyle>
          <a:p>
            <a:fld id="{026A5A31-DD5F-4663-A861-7C230259C0BC}" type="slidenum">
              <a:rPr lang="fr-CA"/>
              <a:pPr/>
              <a:t>‹N›</a:t>
            </a:fld>
            <a:endParaRPr lang="fr-CA"/>
          </a:p>
        </p:txBody>
      </p:sp>
    </p:spTree>
    <p:extLst>
      <p:ext uri="{BB962C8B-B14F-4D97-AF65-F5344CB8AC3E}">
        <p14:creationId xmlns:p14="http://schemas.microsoft.com/office/powerpoint/2010/main" xmlns="" val="419744551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4" y="1600204"/>
            <a:ext cx="4033839" cy="4518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3439" y="1600204"/>
            <a:ext cx="4035425" cy="4518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idx="10"/>
          </p:nvPr>
        </p:nvSpPr>
        <p:spPr/>
        <p:txBody>
          <a:bodyPr/>
          <a:lstStyle>
            <a:lvl1pPr>
              <a:defRPr/>
            </a:lvl1pPr>
          </a:lstStyle>
          <a:p>
            <a:endParaRPr lang="fr-FR"/>
          </a:p>
        </p:txBody>
      </p:sp>
      <p:sp>
        <p:nvSpPr>
          <p:cNvPr id="6" name="Segnaposto numero diapositiva 5"/>
          <p:cNvSpPr>
            <a:spLocks noGrp="1"/>
          </p:cNvSpPr>
          <p:nvPr>
            <p:ph type="sldNum" idx="11"/>
          </p:nvPr>
        </p:nvSpPr>
        <p:spPr/>
        <p:txBody>
          <a:bodyPr/>
          <a:lstStyle>
            <a:lvl1pPr>
              <a:defRPr/>
            </a:lvl1pPr>
          </a:lstStyle>
          <a:p>
            <a:fld id="{F715ADE0-754E-4423-B11A-4B2EE73800A4}" type="slidenum">
              <a:rPr lang="fr-CA"/>
              <a:pPr/>
              <a:t>‹N›</a:t>
            </a:fld>
            <a:endParaRPr lang="fr-CA"/>
          </a:p>
        </p:txBody>
      </p:sp>
    </p:spTree>
    <p:extLst>
      <p:ext uri="{BB962C8B-B14F-4D97-AF65-F5344CB8AC3E}">
        <p14:creationId xmlns:p14="http://schemas.microsoft.com/office/powerpoint/2010/main" xmlns="" val="345425620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3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idx="10"/>
          </p:nvPr>
        </p:nvSpPr>
        <p:spPr/>
        <p:txBody>
          <a:bodyPr/>
          <a:lstStyle>
            <a:lvl1pPr>
              <a:defRPr/>
            </a:lvl1pPr>
          </a:lstStyle>
          <a:p>
            <a:endParaRPr lang="fr-FR"/>
          </a:p>
        </p:txBody>
      </p:sp>
      <p:sp>
        <p:nvSpPr>
          <p:cNvPr id="8" name="Segnaposto numero diapositiva 7"/>
          <p:cNvSpPr>
            <a:spLocks noGrp="1"/>
          </p:cNvSpPr>
          <p:nvPr>
            <p:ph type="sldNum" idx="11"/>
          </p:nvPr>
        </p:nvSpPr>
        <p:spPr/>
        <p:txBody>
          <a:bodyPr/>
          <a:lstStyle>
            <a:lvl1pPr>
              <a:defRPr/>
            </a:lvl1pPr>
          </a:lstStyle>
          <a:p>
            <a:fld id="{2EF68EE9-C1AA-4C1F-8E4B-3741C6F7E904}" type="slidenum">
              <a:rPr lang="fr-CA"/>
              <a:pPr/>
              <a:t>‹N›</a:t>
            </a:fld>
            <a:endParaRPr lang="fr-CA"/>
          </a:p>
        </p:txBody>
      </p:sp>
    </p:spTree>
    <p:extLst>
      <p:ext uri="{BB962C8B-B14F-4D97-AF65-F5344CB8AC3E}">
        <p14:creationId xmlns:p14="http://schemas.microsoft.com/office/powerpoint/2010/main" xmlns="" val="45318873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idx="10"/>
          </p:nvPr>
        </p:nvSpPr>
        <p:spPr/>
        <p:txBody>
          <a:bodyPr/>
          <a:lstStyle>
            <a:lvl1pPr>
              <a:defRPr/>
            </a:lvl1pPr>
          </a:lstStyle>
          <a:p>
            <a:endParaRPr lang="fr-FR"/>
          </a:p>
        </p:txBody>
      </p:sp>
      <p:sp>
        <p:nvSpPr>
          <p:cNvPr id="4" name="Segnaposto numero diapositiva 3"/>
          <p:cNvSpPr>
            <a:spLocks noGrp="1"/>
          </p:cNvSpPr>
          <p:nvPr>
            <p:ph type="sldNum" idx="11"/>
          </p:nvPr>
        </p:nvSpPr>
        <p:spPr/>
        <p:txBody>
          <a:bodyPr/>
          <a:lstStyle>
            <a:lvl1pPr>
              <a:defRPr/>
            </a:lvl1pPr>
          </a:lstStyle>
          <a:p>
            <a:fld id="{BB35A45E-FF8C-4731-90D7-FC1C1D882695}" type="slidenum">
              <a:rPr lang="fr-CA"/>
              <a:pPr/>
              <a:t>‹N›</a:t>
            </a:fld>
            <a:endParaRPr lang="fr-CA"/>
          </a:p>
        </p:txBody>
      </p:sp>
      <p:grpSp>
        <p:nvGrpSpPr>
          <p:cNvPr id="10" name="Gruppo 9"/>
          <p:cNvGrpSpPr/>
          <p:nvPr userDrawn="1"/>
        </p:nvGrpSpPr>
        <p:grpSpPr>
          <a:xfrm>
            <a:off x="5934076" y="6569992"/>
            <a:ext cx="3209925" cy="288000"/>
            <a:chOff x="3995936" y="3140968"/>
            <a:chExt cx="3209925" cy="288000"/>
          </a:xfrm>
        </p:grpSpPr>
        <p:sp>
          <p:nvSpPr>
            <p:cNvPr id="11" name="CasellaDiTesto 10"/>
            <p:cNvSpPr txBox="1">
              <a:spLocks/>
            </p:cNvSpPr>
            <p:nvPr/>
          </p:nvSpPr>
          <p:spPr>
            <a:xfrm>
              <a:off x="3995936" y="3140968"/>
              <a:ext cx="2807301" cy="276999"/>
            </a:xfrm>
            <a:prstGeom prst="rect">
              <a:avLst/>
            </a:prstGeom>
            <a:solidFill>
              <a:srgbClr val="4F81BD">
                <a:lumMod val="20000"/>
                <a:lumOff val="8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1200" b="0" i="0" u="none" strike="noStrike" kern="0" cap="none" spc="0" normalizeH="0" baseline="0" noProof="0" dirty="0" smtClean="0">
                  <a:ln>
                    <a:noFill/>
                  </a:ln>
                  <a:solidFill>
                    <a:srgbClr val="1F497D"/>
                  </a:solidFill>
                  <a:effectLst/>
                  <a:uLnTx/>
                  <a:uFillTx/>
                </a:rPr>
                <a:t>Associazione </a:t>
              </a:r>
              <a:r>
                <a:rPr kumimoji="0" lang="it-IT" sz="1200" b="0" i="0" u="none" strike="noStrike" kern="0" cap="none" spc="0" normalizeH="0" baseline="0" noProof="0" dirty="0" err="1" smtClean="0">
                  <a:ln>
                    <a:noFill/>
                  </a:ln>
                  <a:solidFill>
                    <a:srgbClr val="1F497D"/>
                  </a:solidFill>
                  <a:effectLst/>
                  <a:uLnTx/>
                  <a:uFillTx/>
                </a:rPr>
                <a:t>Euratom-ENEA</a:t>
              </a:r>
              <a:r>
                <a:rPr kumimoji="0" lang="it-IT" sz="1200" b="0" i="0" u="none" strike="noStrike" kern="0" cap="none" spc="0" normalizeH="0" baseline="0" noProof="0" dirty="0" smtClean="0">
                  <a:ln>
                    <a:noFill/>
                  </a:ln>
                  <a:solidFill>
                    <a:srgbClr val="1F497D"/>
                  </a:solidFill>
                  <a:effectLst/>
                  <a:uLnTx/>
                  <a:uFillTx/>
                </a:rPr>
                <a:t> sulla Fusione</a:t>
              </a:r>
            </a:p>
          </p:txBody>
        </p:sp>
        <p:grpSp>
          <p:nvGrpSpPr>
            <p:cNvPr id="12" name="Gruppo 20"/>
            <p:cNvGrpSpPr>
              <a:grpSpLocks noChangeAspect="1"/>
            </p:cNvGrpSpPr>
            <p:nvPr/>
          </p:nvGrpSpPr>
          <p:grpSpPr>
            <a:xfrm>
              <a:off x="6804001" y="3140968"/>
              <a:ext cx="401860" cy="288000"/>
              <a:chOff x="3275856" y="1916832"/>
              <a:chExt cx="1440160" cy="1032116"/>
            </a:xfrm>
          </p:grpSpPr>
          <p:pic>
            <p:nvPicPr>
              <p:cNvPr id="13" name="Picture 2" descr="Mostra immagine a dimensione intera">
                <a:hlinkClick r:id="rId2"/>
              </p:cNvPr>
              <p:cNvPicPr>
                <a:picLocks noChangeAspect="1" noChangeArrowheads="1"/>
              </p:cNvPicPr>
              <p:nvPr/>
            </p:nvPicPr>
            <p:blipFill>
              <a:blip r:embed="rId3" cstate="print"/>
              <a:srcRect/>
              <a:stretch>
                <a:fillRect/>
              </a:stretch>
            </p:blipFill>
            <p:spPr bwMode="auto">
              <a:xfrm>
                <a:off x="3275856" y="1988840"/>
                <a:ext cx="1440160" cy="960108"/>
              </a:xfrm>
              <a:prstGeom prst="rect">
                <a:avLst/>
              </a:prstGeom>
              <a:noFill/>
            </p:spPr>
          </p:pic>
          <p:pic>
            <p:nvPicPr>
              <p:cNvPr id="14" name="Picture 4" descr="http://www.dmgbandiere.com/img/europa.gif"/>
              <p:cNvPicPr>
                <a:picLocks noChangeAspect="1" noChangeArrowheads="1"/>
              </p:cNvPicPr>
              <p:nvPr/>
            </p:nvPicPr>
            <p:blipFill>
              <a:blip r:embed="rId4" cstate="print"/>
              <a:srcRect/>
              <a:stretch>
                <a:fillRect/>
              </a:stretch>
            </p:blipFill>
            <p:spPr bwMode="auto">
              <a:xfrm>
                <a:off x="3275856" y="1916832"/>
                <a:ext cx="1440160" cy="960107"/>
              </a:xfrm>
              <a:prstGeom prst="rect">
                <a:avLst/>
              </a:prstGeom>
              <a:noFill/>
            </p:spPr>
          </p:pic>
        </p:grpSp>
      </p:grpSp>
    </p:spTree>
    <p:extLst>
      <p:ext uri="{BB962C8B-B14F-4D97-AF65-F5344CB8AC3E}">
        <p14:creationId xmlns:p14="http://schemas.microsoft.com/office/powerpoint/2010/main" xmlns="" val="167366321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idx="10"/>
          </p:nvPr>
        </p:nvSpPr>
        <p:spPr/>
        <p:txBody>
          <a:bodyPr/>
          <a:lstStyle>
            <a:lvl1pPr>
              <a:defRPr/>
            </a:lvl1pPr>
          </a:lstStyle>
          <a:p>
            <a:endParaRPr lang="fr-FR"/>
          </a:p>
        </p:txBody>
      </p:sp>
      <p:sp>
        <p:nvSpPr>
          <p:cNvPr id="3" name="Segnaposto numero diapositiva 2"/>
          <p:cNvSpPr>
            <a:spLocks noGrp="1"/>
          </p:cNvSpPr>
          <p:nvPr>
            <p:ph type="sldNum" idx="11"/>
          </p:nvPr>
        </p:nvSpPr>
        <p:spPr/>
        <p:txBody>
          <a:bodyPr/>
          <a:lstStyle>
            <a:lvl1pPr>
              <a:defRPr/>
            </a:lvl1pPr>
          </a:lstStyle>
          <a:p>
            <a:fld id="{00EFBBDB-5BEC-4584-A16C-80BD9913BAE6}" type="slidenum">
              <a:rPr lang="fr-CA"/>
              <a:pPr/>
              <a:t>‹N›</a:t>
            </a:fld>
            <a:endParaRPr lang="fr-CA"/>
          </a:p>
        </p:txBody>
      </p:sp>
      <p:grpSp>
        <p:nvGrpSpPr>
          <p:cNvPr id="30" name="Gruppo 29"/>
          <p:cNvGrpSpPr/>
          <p:nvPr userDrawn="1"/>
        </p:nvGrpSpPr>
        <p:grpSpPr>
          <a:xfrm>
            <a:off x="5934076" y="6569992"/>
            <a:ext cx="3209925" cy="288000"/>
            <a:chOff x="3995936" y="3140968"/>
            <a:chExt cx="3209925" cy="288000"/>
          </a:xfrm>
        </p:grpSpPr>
        <p:sp>
          <p:nvSpPr>
            <p:cNvPr id="31" name="CasellaDiTesto 30"/>
            <p:cNvSpPr txBox="1">
              <a:spLocks/>
            </p:cNvSpPr>
            <p:nvPr/>
          </p:nvSpPr>
          <p:spPr>
            <a:xfrm>
              <a:off x="3995936" y="3140968"/>
              <a:ext cx="2807301" cy="276999"/>
            </a:xfrm>
            <a:prstGeom prst="rect">
              <a:avLst/>
            </a:prstGeom>
            <a:solidFill>
              <a:srgbClr val="4F81BD">
                <a:lumMod val="20000"/>
                <a:lumOff val="8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1200" b="0" i="0" u="none" strike="noStrike" kern="0" cap="none" spc="0" normalizeH="0" baseline="0" noProof="0" dirty="0" smtClean="0">
                  <a:ln>
                    <a:noFill/>
                  </a:ln>
                  <a:solidFill>
                    <a:srgbClr val="1F497D"/>
                  </a:solidFill>
                  <a:effectLst/>
                  <a:uLnTx/>
                  <a:uFillTx/>
                </a:rPr>
                <a:t>Associazione </a:t>
              </a:r>
              <a:r>
                <a:rPr kumimoji="0" lang="it-IT" sz="1200" b="0" i="0" u="none" strike="noStrike" kern="0" cap="none" spc="0" normalizeH="0" baseline="0" noProof="0" dirty="0" err="1" smtClean="0">
                  <a:ln>
                    <a:noFill/>
                  </a:ln>
                  <a:solidFill>
                    <a:srgbClr val="1F497D"/>
                  </a:solidFill>
                  <a:effectLst/>
                  <a:uLnTx/>
                  <a:uFillTx/>
                </a:rPr>
                <a:t>Euratom-ENEA</a:t>
              </a:r>
              <a:r>
                <a:rPr kumimoji="0" lang="it-IT" sz="1200" b="0" i="0" u="none" strike="noStrike" kern="0" cap="none" spc="0" normalizeH="0" baseline="0" noProof="0" dirty="0" smtClean="0">
                  <a:ln>
                    <a:noFill/>
                  </a:ln>
                  <a:solidFill>
                    <a:srgbClr val="1F497D"/>
                  </a:solidFill>
                  <a:effectLst/>
                  <a:uLnTx/>
                  <a:uFillTx/>
                </a:rPr>
                <a:t> sulla Fusione</a:t>
              </a:r>
            </a:p>
          </p:txBody>
        </p:sp>
        <p:grpSp>
          <p:nvGrpSpPr>
            <p:cNvPr id="32" name="Gruppo 20"/>
            <p:cNvGrpSpPr>
              <a:grpSpLocks noChangeAspect="1"/>
            </p:cNvGrpSpPr>
            <p:nvPr/>
          </p:nvGrpSpPr>
          <p:grpSpPr>
            <a:xfrm>
              <a:off x="6804001" y="3140968"/>
              <a:ext cx="401860" cy="288000"/>
              <a:chOff x="3275856" y="1916832"/>
              <a:chExt cx="1440160" cy="1032116"/>
            </a:xfrm>
          </p:grpSpPr>
          <p:pic>
            <p:nvPicPr>
              <p:cNvPr id="33" name="Picture 2" descr="Mostra immagine a dimensione intera">
                <a:hlinkClick r:id="rId2"/>
              </p:cNvPr>
              <p:cNvPicPr>
                <a:picLocks noChangeAspect="1" noChangeArrowheads="1"/>
              </p:cNvPicPr>
              <p:nvPr/>
            </p:nvPicPr>
            <p:blipFill>
              <a:blip r:embed="rId3" cstate="print"/>
              <a:srcRect/>
              <a:stretch>
                <a:fillRect/>
              </a:stretch>
            </p:blipFill>
            <p:spPr bwMode="auto">
              <a:xfrm>
                <a:off x="3275856" y="1988840"/>
                <a:ext cx="1440160" cy="960108"/>
              </a:xfrm>
              <a:prstGeom prst="rect">
                <a:avLst/>
              </a:prstGeom>
              <a:noFill/>
            </p:spPr>
          </p:pic>
          <p:pic>
            <p:nvPicPr>
              <p:cNvPr id="34" name="Picture 4" descr="http://www.dmgbandiere.com/img/europa.gif"/>
              <p:cNvPicPr>
                <a:picLocks noChangeAspect="1" noChangeArrowheads="1"/>
              </p:cNvPicPr>
              <p:nvPr/>
            </p:nvPicPr>
            <p:blipFill>
              <a:blip r:embed="rId4" cstate="print"/>
              <a:srcRect/>
              <a:stretch>
                <a:fillRect/>
              </a:stretch>
            </p:blipFill>
            <p:spPr bwMode="auto">
              <a:xfrm>
                <a:off x="3275856" y="1916832"/>
                <a:ext cx="1440160" cy="960107"/>
              </a:xfrm>
              <a:prstGeom prst="rect">
                <a:avLst/>
              </a:prstGeom>
              <a:noFill/>
            </p:spPr>
          </p:pic>
        </p:grpSp>
      </p:grpSp>
    </p:spTree>
    <p:extLst>
      <p:ext uri="{BB962C8B-B14F-4D97-AF65-F5344CB8AC3E}">
        <p14:creationId xmlns:p14="http://schemas.microsoft.com/office/powerpoint/2010/main" xmlns="" val="269099357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5"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4" y="273054"/>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5"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idx="10"/>
          </p:nvPr>
        </p:nvSpPr>
        <p:spPr/>
        <p:txBody>
          <a:bodyPr/>
          <a:lstStyle>
            <a:lvl1pPr>
              <a:defRPr/>
            </a:lvl1pPr>
          </a:lstStyle>
          <a:p>
            <a:endParaRPr lang="fr-FR"/>
          </a:p>
        </p:txBody>
      </p:sp>
      <p:sp>
        <p:nvSpPr>
          <p:cNvPr id="6" name="Segnaposto numero diapositiva 5"/>
          <p:cNvSpPr>
            <a:spLocks noGrp="1"/>
          </p:cNvSpPr>
          <p:nvPr>
            <p:ph type="sldNum" idx="11"/>
          </p:nvPr>
        </p:nvSpPr>
        <p:spPr/>
        <p:txBody>
          <a:bodyPr/>
          <a:lstStyle>
            <a:lvl1pPr>
              <a:defRPr/>
            </a:lvl1pPr>
          </a:lstStyle>
          <a:p>
            <a:fld id="{F82F2DD4-BF8E-4FE6-98D1-CA5B8946B305}" type="slidenum">
              <a:rPr lang="fr-CA"/>
              <a:pPr/>
              <a:t>‹N›</a:t>
            </a:fld>
            <a:endParaRPr lang="fr-CA"/>
          </a:p>
        </p:txBody>
      </p:sp>
      <p:grpSp>
        <p:nvGrpSpPr>
          <p:cNvPr id="12" name="Gruppo 11"/>
          <p:cNvGrpSpPr/>
          <p:nvPr userDrawn="1"/>
        </p:nvGrpSpPr>
        <p:grpSpPr>
          <a:xfrm>
            <a:off x="5934076" y="6569992"/>
            <a:ext cx="3209925" cy="288000"/>
            <a:chOff x="3995936" y="3140968"/>
            <a:chExt cx="3209925" cy="288000"/>
          </a:xfrm>
        </p:grpSpPr>
        <p:sp>
          <p:nvSpPr>
            <p:cNvPr id="13" name="CasellaDiTesto 12"/>
            <p:cNvSpPr txBox="1">
              <a:spLocks/>
            </p:cNvSpPr>
            <p:nvPr/>
          </p:nvSpPr>
          <p:spPr>
            <a:xfrm>
              <a:off x="3995936" y="3140968"/>
              <a:ext cx="2807301" cy="276999"/>
            </a:xfrm>
            <a:prstGeom prst="rect">
              <a:avLst/>
            </a:prstGeom>
            <a:solidFill>
              <a:srgbClr val="4F81BD">
                <a:lumMod val="20000"/>
                <a:lumOff val="8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1200" b="0" i="0" u="none" strike="noStrike" kern="0" cap="none" spc="0" normalizeH="0" baseline="0" noProof="0" dirty="0" smtClean="0">
                  <a:ln>
                    <a:noFill/>
                  </a:ln>
                  <a:solidFill>
                    <a:srgbClr val="1F497D"/>
                  </a:solidFill>
                  <a:effectLst/>
                  <a:uLnTx/>
                  <a:uFillTx/>
                </a:rPr>
                <a:t>Associazione </a:t>
              </a:r>
              <a:r>
                <a:rPr kumimoji="0" lang="it-IT" sz="1200" b="0" i="0" u="none" strike="noStrike" kern="0" cap="none" spc="0" normalizeH="0" baseline="0" noProof="0" dirty="0" err="1" smtClean="0">
                  <a:ln>
                    <a:noFill/>
                  </a:ln>
                  <a:solidFill>
                    <a:srgbClr val="1F497D"/>
                  </a:solidFill>
                  <a:effectLst/>
                  <a:uLnTx/>
                  <a:uFillTx/>
                </a:rPr>
                <a:t>Euratom-ENEA</a:t>
              </a:r>
              <a:r>
                <a:rPr kumimoji="0" lang="it-IT" sz="1200" b="0" i="0" u="none" strike="noStrike" kern="0" cap="none" spc="0" normalizeH="0" baseline="0" noProof="0" dirty="0" smtClean="0">
                  <a:ln>
                    <a:noFill/>
                  </a:ln>
                  <a:solidFill>
                    <a:srgbClr val="1F497D"/>
                  </a:solidFill>
                  <a:effectLst/>
                  <a:uLnTx/>
                  <a:uFillTx/>
                </a:rPr>
                <a:t> sulla Fusione</a:t>
              </a:r>
            </a:p>
          </p:txBody>
        </p:sp>
        <p:grpSp>
          <p:nvGrpSpPr>
            <p:cNvPr id="14" name="Gruppo 20"/>
            <p:cNvGrpSpPr>
              <a:grpSpLocks noChangeAspect="1"/>
            </p:cNvGrpSpPr>
            <p:nvPr/>
          </p:nvGrpSpPr>
          <p:grpSpPr>
            <a:xfrm>
              <a:off x="6804001" y="3140968"/>
              <a:ext cx="401860" cy="288000"/>
              <a:chOff x="3275856" y="1916832"/>
              <a:chExt cx="1440160" cy="1032116"/>
            </a:xfrm>
          </p:grpSpPr>
          <p:pic>
            <p:nvPicPr>
              <p:cNvPr id="15" name="Picture 2" descr="Mostra immagine a dimensione intera">
                <a:hlinkClick r:id="rId2"/>
              </p:cNvPr>
              <p:cNvPicPr>
                <a:picLocks noChangeAspect="1" noChangeArrowheads="1"/>
              </p:cNvPicPr>
              <p:nvPr/>
            </p:nvPicPr>
            <p:blipFill>
              <a:blip r:embed="rId3" cstate="print"/>
              <a:srcRect/>
              <a:stretch>
                <a:fillRect/>
              </a:stretch>
            </p:blipFill>
            <p:spPr bwMode="auto">
              <a:xfrm>
                <a:off x="3275856" y="1988840"/>
                <a:ext cx="1440160" cy="960108"/>
              </a:xfrm>
              <a:prstGeom prst="rect">
                <a:avLst/>
              </a:prstGeom>
              <a:noFill/>
            </p:spPr>
          </p:pic>
          <p:pic>
            <p:nvPicPr>
              <p:cNvPr id="16" name="Picture 4" descr="http://www.dmgbandiere.com/img/europa.gif"/>
              <p:cNvPicPr>
                <a:picLocks noChangeAspect="1" noChangeArrowheads="1"/>
              </p:cNvPicPr>
              <p:nvPr/>
            </p:nvPicPr>
            <p:blipFill>
              <a:blip r:embed="rId4" cstate="print"/>
              <a:srcRect/>
              <a:stretch>
                <a:fillRect/>
              </a:stretch>
            </p:blipFill>
            <p:spPr bwMode="auto">
              <a:xfrm>
                <a:off x="3275856" y="1916832"/>
                <a:ext cx="1440160" cy="960107"/>
              </a:xfrm>
              <a:prstGeom prst="rect">
                <a:avLst/>
              </a:prstGeom>
              <a:noFill/>
            </p:spPr>
          </p:pic>
        </p:grpSp>
      </p:grpSp>
    </p:spTree>
    <p:extLst>
      <p:ext uri="{BB962C8B-B14F-4D97-AF65-F5344CB8AC3E}">
        <p14:creationId xmlns:p14="http://schemas.microsoft.com/office/powerpoint/2010/main" xmlns="" val="175182872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1"/>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idx="10"/>
          </p:nvPr>
        </p:nvSpPr>
        <p:spPr/>
        <p:txBody>
          <a:bodyPr/>
          <a:lstStyle>
            <a:lvl1pPr>
              <a:defRPr/>
            </a:lvl1pPr>
          </a:lstStyle>
          <a:p>
            <a:endParaRPr lang="fr-FR"/>
          </a:p>
        </p:txBody>
      </p:sp>
      <p:sp>
        <p:nvSpPr>
          <p:cNvPr id="6" name="Segnaposto numero diapositiva 5"/>
          <p:cNvSpPr>
            <a:spLocks noGrp="1"/>
          </p:cNvSpPr>
          <p:nvPr>
            <p:ph type="sldNum" idx="11"/>
          </p:nvPr>
        </p:nvSpPr>
        <p:spPr/>
        <p:txBody>
          <a:bodyPr/>
          <a:lstStyle>
            <a:lvl1pPr>
              <a:defRPr/>
            </a:lvl1pPr>
          </a:lstStyle>
          <a:p>
            <a:fld id="{DF03AC86-3738-4A8F-986D-4522CB5BD9E6}" type="slidenum">
              <a:rPr lang="fr-CA"/>
              <a:pPr/>
              <a:t>‹N›</a:t>
            </a:fld>
            <a:endParaRPr lang="fr-CA"/>
          </a:p>
        </p:txBody>
      </p:sp>
      <p:grpSp>
        <p:nvGrpSpPr>
          <p:cNvPr id="12" name="Gruppo 11"/>
          <p:cNvGrpSpPr/>
          <p:nvPr userDrawn="1"/>
        </p:nvGrpSpPr>
        <p:grpSpPr>
          <a:xfrm>
            <a:off x="5934076" y="6569992"/>
            <a:ext cx="3209925" cy="288000"/>
            <a:chOff x="3995936" y="3140968"/>
            <a:chExt cx="3209925" cy="288000"/>
          </a:xfrm>
        </p:grpSpPr>
        <p:sp>
          <p:nvSpPr>
            <p:cNvPr id="13" name="CasellaDiTesto 12"/>
            <p:cNvSpPr txBox="1">
              <a:spLocks/>
            </p:cNvSpPr>
            <p:nvPr/>
          </p:nvSpPr>
          <p:spPr>
            <a:xfrm>
              <a:off x="3995936" y="3140968"/>
              <a:ext cx="2807301" cy="276999"/>
            </a:xfrm>
            <a:prstGeom prst="rect">
              <a:avLst/>
            </a:prstGeom>
            <a:solidFill>
              <a:srgbClr val="4F81BD">
                <a:lumMod val="20000"/>
                <a:lumOff val="8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1200" b="0" i="0" u="none" strike="noStrike" kern="0" cap="none" spc="0" normalizeH="0" baseline="0" noProof="0" dirty="0" smtClean="0">
                  <a:ln>
                    <a:noFill/>
                  </a:ln>
                  <a:solidFill>
                    <a:srgbClr val="1F497D"/>
                  </a:solidFill>
                  <a:effectLst/>
                  <a:uLnTx/>
                  <a:uFillTx/>
                </a:rPr>
                <a:t>Associazione </a:t>
              </a:r>
              <a:r>
                <a:rPr kumimoji="0" lang="it-IT" sz="1200" b="0" i="0" u="none" strike="noStrike" kern="0" cap="none" spc="0" normalizeH="0" baseline="0" noProof="0" dirty="0" err="1" smtClean="0">
                  <a:ln>
                    <a:noFill/>
                  </a:ln>
                  <a:solidFill>
                    <a:srgbClr val="1F497D"/>
                  </a:solidFill>
                  <a:effectLst/>
                  <a:uLnTx/>
                  <a:uFillTx/>
                </a:rPr>
                <a:t>Euratom-ENEA</a:t>
              </a:r>
              <a:r>
                <a:rPr kumimoji="0" lang="it-IT" sz="1200" b="0" i="0" u="none" strike="noStrike" kern="0" cap="none" spc="0" normalizeH="0" baseline="0" noProof="0" dirty="0" smtClean="0">
                  <a:ln>
                    <a:noFill/>
                  </a:ln>
                  <a:solidFill>
                    <a:srgbClr val="1F497D"/>
                  </a:solidFill>
                  <a:effectLst/>
                  <a:uLnTx/>
                  <a:uFillTx/>
                </a:rPr>
                <a:t> sulla Fusione</a:t>
              </a:r>
            </a:p>
          </p:txBody>
        </p:sp>
        <p:grpSp>
          <p:nvGrpSpPr>
            <p:cNvPr id="14" name="Gruppo 20"/>
            <p:cNvGrpSpPr>
              <a:grpSpLocks noChangeAspect="1"/>
            </p:cNvGrpSpPr>
            <p:nvPr/>
          </p:nvGrpSpPr>
          <p:grpSpPr>
            <a:xfrm>
              <a:off x="6804001" y="3140968"/>
              <a:ext cx="401860" cy="288000"/>
              <a:chOff x="3275856" y="1916832"/>
              <a:chExt cx="1440160" cy="1032116"/>
            </a:xfrm>
          </p:grpSpPr>
          <p:pic>
            <p:nvPicPr>
              <p:cNvPr id="15" name="Picture 2" descr="Mostra immagine a dimensione intera">
                <a:hlinkClick r:id="rId2"/>
              </p:cNvPr>
              <p:cNvPicPr>
                <a:picLocks noChangeAspect="1" noChangeArrowheads="1"/>
              </p:cNvPicPr>
              <p:nvPr/>
            </p:nvPicPr>
            <p:blipFill>
              <a:blip r:embed="rId3" cstate="print"/>
              <a:srcRect/>
              <a:stretch>
                <a:fillRect/>
              </a:stretch>
            </p:blipFill>
            <p:spPr bwMode="auto">
              <a:xfrm>
                <a:off x="3275856" y="1988840"/>
                <a:ext cx="1440160" cy="960108"/>
              </a:xfrm>
              <a:prstGeom prst="rect">
                <a:avLst/>
              </a:prstGeom>
              <a:noFill/>
            </p:spPr>
          </p:pic>
          <p:pic>
            <p:nvPicPr>
              <p:cNvPr id="16" name="Picture 4" descr="http://www.dmgbandiere.com/img/europa.gif"/>
              <p:cNvPicPr>
                <a:picLocks noChangeAspect="1" noChangeArrowheads="1"/>
              </p:cNvPicPr>
              <p:nvPr/>
            </p:nvPicPr>
            <p:blipFill>
              <a:blip r:embed="rId4" cstate="print"/>
              <a:srcRect/>
              <a:stretch>
                <a:fillRect/>
              </a:stretch>
            </p:blipFill>
            <p:spPr bwMode="auto">
              <a:xfrm>
                <a:off x="3275856" y="1916832"/>
                <a:ext cx="1440160" cy="960107"/>
              </a:xfrm>
              <a:prstGeom prst="rect">
                <a:avLst/>
              </a:prstGeom>
              <a:noFill/>
            </p:spPr>
          </p:pic>
        </p:grpSp>
      </p:grpSp>
    </p:spTree>
    <p:extLst>
      <p:ext uri="{BB962C8B-B14F-4D97-AF65-F5344CB8AC3E}">
        <p14:creationId xmlns:p14="http://schemas.microsoft.com/office/powerpoint/2010/main" xmlns="" val="421232479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idx="10"/>
          </p:nvPr>
        </p:nvSpPr>
        <p:spPr/>
        <p:txBody>
          <a:bodyPr/>
          <a:lstStyle>
            <a:lvl1pPr>
              <a:defRPr/>
            </a:lvl1pPr>
          </a:lstStyle>
          <a:p>
            <a:endParaRPr lang="fr-FR"/>
          </a:p>
        </p:txBody>
      </p:sp>
      <p:sp>
        <p:nvSpPr>
          <p:cNvPr id="5" name="Segnaposto numero diapositiva 4"/>
          <p:cNvSpPr>
            <a:spLocks noGrp="1"/>
          </p:cNvSpPr>
          <p:nvPr>
            <p:ph type="sldNum" idx="11"/>
          </p:nvPr>
        </p:nvSpPr>
        <p:spPr/>
        <p:txBody>
          <a:bodyPr/>
          <a:lstStyle>
            <a:lvl1pPr>
              <a:defRPr/>
            </a:lvl1pPr>
          </a:lstStyle>
          <a:p>
            <a:fld id="{CE50DBC6-706E-444B-95DC-B9F767D4F73D}" type="slidenum">
              <a:rPr lang="fr-CA"/>
              <a:pPr/>
              <a:t>‹N›</a:t>
            </a:fld>
            <a:endParaRPr lang="fr-CA"/>
          </a:p>
        </p:txBody>
      </p:sp>
    </p:spTree>
    <p:extLst>
      <p:ext uri="{BB962C8B-B14F-4D97-AF65-F5344CB8AC3E}">
        <p14:creationId xmlns:p14="http://schemas.microsoft.com/office/powerpoint/2010/main" xmlns="" val="349478037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4644" y="128589"/>
            <a:ext cx="2054225" cy="5989637"/>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128589"/>
            <a:ext cx="6015039" cy="5989637"/>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idx="10"/>
          </p:nvPr>
        </p:nvSpPr>
        <p:spPr/>
        <p:txBody>
          <a:bodyPr/>
          <a:lstStyle>
            <a:lvl1pPr>
              <a:defRPr/>
            </a:lvl1pPr>
          </a:lstStyle>
          <a:p>
            <a:endParaRPr lang="fr-FR"/>
          </a:p>
        </p:txBody>
      </p:sp>
      <p:sp>
        <p:nvSpPr>
          <p:cNvPr id="5" name="Segnaposto numero diapositiva 4"/>
          <p:cNvSpPr>
            <a:spLocks noGrp="1"/>
          </p:cNvSpPr>
          <p:nvPr>
            <p:ph type="sldNum" idx="11"/>
          </p:nvPr>
        </p:nvSpPr>
        <p:spPr/>
        <p:txBody>
          <a:bodyPr/>
          <a:lstStyle>
            <a:lvl1pPr>
              <a:defRPr/>
            </a:lvl1pPr>
          </a:lstStyle>
          <a:p>
            <a:fld id="{E4C9FD7B-DF2F-4984-BB91-C92F48D291C7}" type="slidenum">
              <a:rPr lang="fr-CA"/>
              <a:pPr/>
              <a:t>‹N›</a:t>
            </a:fld>
            <a:endParaRPr lang="fr-CA"/>
          </a:p>
        </p:txBody>
      </p:sp>
    </p:spTree>
    <p:extLst>
      <p:ext uri="{BB962C8B-B14F-4D97-AF65-F5344CB8AC3E}">
        <p14:creationId xmlns:p14="http://schemas.microsoft.com/office/powerpoint/2010/main" xmlns="" val="382169465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xAndObj" preserve="1">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468313" y="1196975"/>
            <a:ext cx="4038600" cy="45259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59313" y="1196975"/>
            <a:ext cx="4038600" cy="45259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a:xfrm>
            <a:off x="468313" y="6381750"/>
            <a:ext cx="2133600" cy="476250"/>
          </a:xfrm>
        </p:spPr>
        <p:txBody>
          <a:bodyPr/>
          <a:lstStyle>
            <a:lvl1pPr>
              <a:defRPr/>
            </a:lvl1pPr>
          </a:lstStyle>
          <a:p>
            <a:endParaRPr lang="it-IT"/>
          </a:p>
        </p:txBody>
      </p:sp>
      <p:sp>
        <p:nvSpPr>
          <p:cNvPr id="6" name="Segnaposto piè di pagina 5"/>
          <p:cNvSpPr>
            <a:spLocks noGrp="1"/>
          </p:cNvSpPr>
          <p:nvPr>
            <p:ph type="ftr" sz="quarter" idx="11"/>
          </p:nvPr>
        </p:nvSpPr>
        <p:spPr>
          <a:xfrm>
            <a:off x="3132141" y="6381750"/>
            <a:ext cx="3608387" cy="476250"/>
          </a:xfrm>
          <a:prstGeom prst="rect">
            <a:avLst/>
          </a:prstGeom>
        </p:spPr>
        <p:txBody>
          <a:bodyPr/>
          <a:lstStyle>
            <a:lvl1pPr>
              <a:defRPr/>
            </a:lvl1pPr>
          </a:lstStyle>
          <a:p>
            <a:endParaRPr lang="it-IT"/>
          </a:p>
        </p:txBody>
      </p:sp>
      <p:sp>
        <p:nvSpPr>
          <p:cNvPr id="7" name="Segnaposto numero diapositiva 6"/>
          <p:cNvSpPr>
            <a:spLocks noGrp="1"/>
          </p:cNvSpPr>
          <p:nvPr>
            <p:ph type="sldNum" sz="quarter" idx="12"/>
          </p:nvPr>
        </p:nvSpPr>
        <p:spPr>
          <a:xfrm>
            <a:off x="6732588" y="6381750"/>
            <a:ext cx="2133600" cy="476250"/>
          </a:xfrm>
        </p:spPr>
        <p:txBody>
          <a:bodyPr/>
          <a:lstStyle>
            <a:lvl1pPr>
              <a:defRPr/>
            </a:lvl1pPr>
          </a:lstStyle>
          <a:p>
            <a:fld id="{0DC71FA1-2D7F-4676-B0D4-217BE925C54F}" type="slidenum">
              <a:rPr lang="it-IT"/>
              <a:pPr/>
              <a:t>‹N›</a:t>
            </a:fld>
            <a:endParaRPr lang="it-IT"/>
          </a:p>
        </p:txBody>
      </p:sp>
      <p:grpSp>
        <p:nvGrpSpPr>
          <p:cNvPr id="13" name="Gruppo 12"/>
          <p:cNvGrpSpPr/>
          <p:nvPr userDrawn="1"/>
        </p:nvGrpSpPr>
        <p:grpSpPr>
          <a:xfrm>
            <a:off x="5934076" y="6569992"/>
            <a:ext cx="3209925" cy="288000"/>
            <a:chOff x="3995936" y="3140968"/>
            <a:chExt cx="3209925" cy="288000"/>
          </a:xfrm>
        </p:grpSpPr>
        <p:sp>
          <p:nvSpPr>
            <p:cNvPr id="14" name="CasellaDiTesto 13"/>
            <p:cNvSpPr txBox="1">
              <a:spLocks/>
            </p:cNvSpPr>
            <p:nvPr/>
          </p:nvSpPr>
          <p:spPr>
            <a:xfrm>
              <a:off x="3995936" y="3140968"/>
              <a:ext cx="2807301" cy="276999"/>
            </a:xfrm>
            <a:prstGeom prst="rect">
              <a:avLst/>
            </a:prstGeom>
            <a:solidFill>
              <a:srgbClr val="4F81BD">
                <a:lumMod val="20000"/>
                <a:lumOff val="8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1200" b="0" i="0" u="none" strike="noStrike" kern="0" cap="none" spc="0" normalizeH="0" baseline="0" noProof="0" dirty="0" smtClean="0">
                  <a:ln>
                    <a:noFill/>
                  </a:ln>
                  <a:solidFill>
                    <a:srgbClr val="1F497D"/>
                  </a:solidFill>
                  <a:effectLst/>
                  <a:uLnTx/>
                  <a:uFillTx/>
                </a:rPr>
                <a:t>Associazione </a:t>
              </a:r>
              <a:r>
                <a:rPr kumimoji="0" lang="it-IT" sz="1200" b="0" i="0" u="none" strike="noStrike" kern="0" cap="none" spc="0" normalizeH="0" baseline="0" noProof="0" dirty="0" err="1" smtClean="0">
                  <a:ln>
                    <a:noFill/>
                  </a:ln>
                  <a:solidFill>
                    <a:srgbClr val="1F497D"/>
                  </a:solidFill>
                  <a:effectLst/>
                  <a:uLnTx/>
                  <a:uFillTx/>
                </a:rPr>
                <a:t>Euratom-ENEA</a:t>
              </a:r>
              <a:r>
                <a:rPr kumimoji="0" lang="it-IT" sz="1200" b="0" i="0" u="none" strike="noStrike" kern="0" cap="none" spc="0" normalizeH="0" baseline="0" noProof="0" dirty="0" smtClean="0">
                  <a:ln>
                    <a:noFill/>
                  </a:ln>
                  <a:solidFill>
                    <a:srgbClr val="1F497D"/>
                  </a:solidFill>
                  <a:effectLst/>
                  <a:uLnTx/>
                  <a:uFillTx/>
                </a:rPr>
                <a:t> sulla Fusione</a:t>
              </a:r>
            </a:p>
          </p:txBody>
        </p:sp>
        <p:grpSp>
          <p:nvGrpSpPr>
            <p:cNvPr id="15" name="Gruppo 20"/>
            <p:cNvGrpSpPr>
              <a:grpSpLocks noChangeAspect="1"/>
            </p:cNvGrpSpPr>
            <p:nvPr/>
          </p:nvGrpSpPr>
          <p:grpSpPr>
            <a:xfrm>
              <a:off x="6804001" y="3140968"/>
              <a:ext cx="401860" cy="288000"/>
              <a:chOff x="3275856" y="1916832"/>
              <a:chExt cx="1440160" cy="1032116"/>
            </a:xfrm>
          </p:grpSpPr>
          <p:pic>
            <p:nvPicPr>
              <p:cNvPr id="16" name="Picture 2" descr="Mostra immagine a dimensione intera">
                <a:hlinkClick r:id="rId2"/>
              </p:cNvPr>
              <p:cNvPicPr>
                <a:picLocks noChangeAspect="1" noChangeArrowheads="1"/>
              </p:cNvPicPr>
              <p:nvPr/>
            </p:nvPicPr>
            <p:blipFill>
              <a:blip r:embed="rId3" cstate="print"/>
              <a:srcRect/>
              <a:stretch>
                <a:fillRect/>
              </a:stretch>
            </p:blipFill>
            <p:spPr bwMode="auto">
              <a:xfrm>
                <a:off x="3275856" y="1988840"/>
                <a:ext cx="1440160" cy="960108"/>
              </a:xfrm>
              <a:prstGeom prst="rect">
                <a:avLst/>
              </a:prstGeom>
              <a:noFill/>
            </p:spPr>
          </p:pic>
          <p:pic>
            <p:nvPicPr>
              <p:cNvPr id="17" name="Picture 4" descr="http://www.dmgbandiere.com/img/europa.gif"/>
              <p:cNvPicPr>
                <a:picLocks noChangeAspect="1" noChangeArrowheads="1"/>
              </p:cNvPicPr>
              <p:nvPr/>
            </p:nvPicPr>
            <p:blipFill>
              <a:blip r:embed="rId4" cstate="print"/>
              <a:srcRect/>
              <a:stretch>
                <a:fillRect/>
              </a:stretch>
            </p:blipFill>
            <p:spPr bwMode="auto">
              <a:xfrm>
                <a:off x="3275856" y="1916832"/>
                <a:ext cx="1440160" cy="960107"/>
              </a:xfrm>
              <a:prstGeom prst="rect">
                <a:avLst/>
              </a:prstGeom>
              <a:noFill/>
            </p:spPr>
          </p:pic>
        </p:grpSp>
      </p:grpSp>
    </p:spTree>
    <p:extLst>
      <p:ext uri="{BB962C8B-B14F-4D97-AF65-F5344CB8AC3E}">
        <p14:creationId xmlns:p14="http://schemas.microsoft.com/office/powerpoint/2010/main" xmlns="" val="27927424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4644" y="128589"/>
            <a:ext cx="2054225" cy="5989637"/>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128589"/>
            <a:ext cx="6015039" cy="5989637"/>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idx="10"/>
          </p:nvPr>
        </p:nvSpPr>
        <p:spPr/>
        <p:txBody>
          <a:bodyPr/>
          <a:lstStyle>
            <a:lvl1pPr>
              <a:defRPr/>
            </a:lvl1pPr>
          </a:lstStyle>
          <a:p>
            <a:endParaRPr lang="fr-FR"/>
          </a:p>
        </p:txBody>
      </p:sp>
      <p:sp>
        <p:nvSpPr>
          <p:cNvPr id="5" name="Segnaposto numero diapositiva 4"/>
          <p:cNvSpPr>
            <a:spLocks noGrp="1"/>
          </p:cNvSpPr>
          <p:nvPr>
            <p:ph type="sldNum" idx="11"/>
          </p:nvPr>
        </p:nvSpPr>
        <p:spPr/>
        <p:txBody>
          <a:bodyPr/>
          <a:lstStyle>
            <a:lvl1pPr>
              <a:defRPr/>
            </a:lvl1pPr>
          </a:lstStyle>
          <a:p>
            <a:fld id="{E4C9FD7B-DF2F-4984-BB91-C92F48D291C7}" type="slidenum">
              <a:rPr lang="fr-CA"/>
              <a:pPr/>
              <a:t>‹N›</a:t>
            </a:fld>
            <a:endParaRPr lang="fr-CA"/>
          </a:p>
        </p:txBody>
      </p:sp>
    </p:spTree>
    <p:extLst>
      <p:ext uri="{BB962C8B-B14F-4D97-AF65-F5344CB8AC3E}">
        <p14:creationId xmlns:p14="http://schemas.microsoft.com/office/powerpoint/2010/main" xmlns="" val="382169465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9"/>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Segnaposto data 3"/>
          <p:cNvSpPr>
            <a:spLocks noGrp="1"/>
          </p:cNvSpPr>
          <p:nvPr>
            <p:ph type="dt" idx="10"/>
          </p:nvPr>
        </p:nvSpPr>
        <p:spPr/>
        <p:txBody>
          <a:bodyPr/>
          <a:lstStyle>
            <a:lvl1pPr>
              <a:defRPr/>
            </a:lvl1pPr>
          </a:lstStyle>
          <a:p>
            <a:endParaRPr lang="fr-FR"/>
          </a:p>
        </p:txBody>
      </p:sp>
      <p:sp>
        <p:nvSpPr>
          <p:cNvPr id="5" name="Segnaposto numero diapositiva 4"/>
          <p:cNvSpPr>
            <a:spLocks noGrp="1"/>
          </p:cNvSpPr>
          <p:nvPr>
            <p:ph type="sldNum" idx="11"/>
          </p:nvPr>
        </p:nvSpPr>
        <p:spPr/>
        <p:txBody>
          <a:bodyPr/>
          <a:lstStyle>
            <a:lvl1pPr>
              <a:defRPr/>
            </a:lvl1pPr>
          </a:lstStyle>
          <a:p>
            <a:fld id="{7A859399-DA1D-4AB1-ADCF-F15FE95567BE}" type="slidenum">
              <a:rPr lang="fr-CA"/>
              <a:pPr/>
              <a:t>‹N›</a:t>
            </a:fld>
            <a:endParaRPr lang="fr-CA"/>
          </a:p>
        </p:txBody>
      </p:sp>
      <p:grpSp>
        <p:nvGrpSpPr>
          <p:cNvPr id="11" name="Gruppo 10"/>
          <p:cNvGrpSpPr/>
          <p:nvPr userDrawn="1"/>
        </p:nvGrpSpPr>
        <p:grpSpPr>
          <a:xfrm>
            <a:off x="5934076" y="6569992"/>
            <a:ext cx="3209925" cy="288000"/>
            <a:chOff x="3995936" y="3140968"/>
            <a:chExt cx="3209925" cy="288000"/>
          </a:xfrm>
        </p:grpSpPr>
        <p:sp>
          <p:nvSpPr>
            <p:cNvPr id="12" name="CasellaDiTesto 11"/>
            <p:cNvSpPr txBox="1">
              <a:spLocks/>
            </p:cNvSpPr>
            <p:nvPr/>
          </p:nvSpPr>
          <p:spPr>
            <a:xfrm>
              <a:off x="3995936" y="3140968"/>
              <a:ext cx="2807301" cy="276999"/>
            </a:xfrm>
            <a:prstGeom prst="rect">
              <a:avLst/>
            </a:prstGeom>
            <a:solidFill>
              <a:srgbClr val="4F81BD">
                <a:lumMod val="20000"/>
                <a:lumOff val="8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1200" b="0" i="0" u="none" strike="noStrike" kern="0" cap="none" spc="0" normalizeH="0" baseline="0" noProof="0" dirty="0" smtClean="0">
                  <a:ln>
                    <a:noFill/>
                  </a:ln>
                  <a:solidFill>
                    <a:srgbClr val="1F497D"/>
                  </a:solidFill>
                  <a:effectLst/>
                  <a:uLnTx/>
                  <a:uFillTx/>
                </a:rPr>
                <a:t>Associazione </a:t>
              </a:r>
              <a:r>
                <a:rPr kumimoji="0" lang="it-IT" sz="1200" b="0" i="0" u="none" strike="noStrike" kern="0" cap="none" spc="0" normalizeH="0" baseline="0" noProof="0" dirty="0" err="1" smtClean="0">
                  <a:ln>
                    <a:noFill/>
                  </a:ln>
                  <a:solidFill>
                    <a:srgbClr val="1F497D"/>
                  </a:solidFill>
                  <a:effectLst/>
                  <a:uLnTx/>
                  <a:uFillTx/>
                </a:rPr>
                <a:t>Euratom-ENEA</a:t>
              </a:r>
              <a:r>
                <a:rPr kumimoji="0" lang="it-IT" sz="1200" b="0" i="0" u="none" strike="noStrike" kern="0" cap="none" spc="0" normalizeH="0" baseline="0" noProof="0" dirty="0" smtClean="0">
                  <a:ln>
                    <a:noFill/>
                  </a:ln>
                  <a:solidFill>
                    <a:srgbClr val="1F497D"/>
                  </a:solidFill>
                  <a:effectLst/>
                  <a:uLnTx/>
                  <a:uFillTx/>
                </a:rPr>
                <a:t> sulla Fusione</a:t>
              </a:r>
            </a:p>
          </p:txBody>
        </p:sp>
        <p:grpSp>
          <p:nvGrpSpPr>
            <p:cNvPr id="13" name="Gruppo 20"/>
            <p:cNvGrpSpPr>
              <a:grpSpLocks noChangeAspect="1"/>
            </p:cNvGrpSpPr>
            <p:nvPr/>
          </p:nvGrpSpPr>
          <p:grpSpPr>
            <a:xfrm>
              <a:off x="6804001" y="3140968"/>
              <a:ext cx="401860" cy="288000"/>
              <a:chOff x="3275856" y="1916832"/>
              <a:chExt cx="1440160" cy="1032116"/>
            </a:xfrm>
          </p:grpSpPr>
          <p:pic>
            <p:nvPicPr>
              <p:cNvPr id="14" name="Picture 2" descr="Mostra immagine a dimensione intera">
                <a:hlinkClick r:id="rId2"/>
              </p:cNvPr>
              <p:cNvPicPr>
                <a:picLocks noChangeAspect="1" noChangeArrowheads="1"/>
              </p:cNvPicPr>
              <p:nvPr/>
            </p:nvPicPr>
            <p:blipFill>
              <a:blip r:embed="rId3" cstate="print"/>
              <a:srcRect/>
              <a:stretch>
                <a:fillRect/>
              </a:stretch>
            </p:blipFill>
            <p:spPr bwMode="auto">
              <a:xfrm>
                <a:off x="3275856" y="1988840"/>
                <a:ext cx="1440160" cy="960108"/>
              </a:xfrm>
              <a:prstGeom prst="rect">
                <a:avLst/>
              </a:prstGeom>
              <a:noFill/>
            </p:spPr>
          </p:pic>
          <p:pic>
            <p:nvPicPr>
              <p:cNvPr id="15" name="Picture 4" descr="http://www.dmgbandiere.com/img/europa.gif"/>
              <p:cNvPicPr>
                <a:picLocks noChangeAspect="1" noChangeArrowheads="1"/>
              </p:cNvPicPr>
              <p:nvPr/>
            </p:nvPicPr>
            <p:blipFill>
              <a:blip r:embed="rId4" cstate="print"/>
              <a:srcRect/>
              <a:stretch>
                <a:fillRect/>
              </a:stretch>
            </p:blipFill>
            <p:spPr bwMode="auto">
              <a:xfrm>
                <a:off x="3275856" y="1916832"/>
                <a:ext cx="1440160" cy="960107"/>
              </a:xfrm>
              <a:prstGeom prst="rect">
                <a:avLst/>
              </a:prstGeom>
              <a:noFill/>
            </p:spPr>
          </p:pic>
        </p:grpSp>
      </p:grpSp>
    </p:spTree>
    <p:extLst>
      <p:ext uri="{BB962C8B-B14F-4D97-AF65-F5344CB8AC3E}">
        <p14:creationId xmlns:p14="http://schemas.microsoft.com/office/powerpoint/2010/main" xmlns="" val="38504897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idx="10"/>
          </p:nvPr>
        </p:nvSpPr>
        <p:spPr/>
        <p:txBody>
          <a:bodyPr/>
          <a:lstStyle>
            <a:lvl1pPr>
              <a:defRPr/>
            </a:lvl1pPr>
          </a:lstStyle>
          <a:p>
            <a:endParaRPr lang="fr-FR"/>
          </a:p>
        </p:txBody>
      </p:sp>
      <p:sp>
        <p:nvSpPr>
          <p:cNvPr id="5" name="Segnaposto numero diapositiva 4"/>
          <p:cNvSpPr>
            <a:spLocks noGrp="1"/>
          </p:cNvSpPr>
          <p:nvPr>
            <p:ph type="sldNum" idx="11"/>
          </p:nvPr>
        </p:nvSpPr>
        <p:spPr/>
        <p:txBody>
          <a:bodyPr/>
          <a:lstStyle>
            <a:lvl1pPr>
              <a:defRPr/>
            </a:lvl1pPr>
          </a:lstStyle>
          <a:p>
            <a:fld id="{310F5EE5-6FAF-4F32-8C80-C6070E71CA25}" type="slidenum">
              <a:rPr lang="fr-CA"/>
              <a:pPr/>
              <a:t>‹N›</a:t>
            </a:fld>
            <a:endParaRPr lang="fr-CA"/>
          </a:p>
        </p:txBody>
      </p:sp>
      <p:grpSp>
        <p:nvGrpSpPr>
          <p:cNvPr id="31" name="Gruppo 30"/>
          <p:cNvGrpSpPr/>
          <p:nvPr userDrawn="1"/>
        </p:nvGrpSpPr>
        <p:grpSpPr>
          <a:xfrm>
            <a:off x="5934076" y="6569992"/>
            <a:ext cx="3209925" cy="288000"/>
            <a:chOff x="3995936" y="3140968"/>
            <a:chExt cx="3209925" cy="288000"/>
          </a:xfrm>
        </p:grpSpPr>
        <p:sp>
          <p:nvSpPr>
            <p:cNvPr id="32" name="CasellaDiTesto 31"/>
            <p:cNvSpPr txBox="1">
              <a:spLocks/>
            </p:cNvSpPr>
            <p:nvPr/>
          </p:nvSpPr>
          <p:spPr>
            <a:xfrm>
              <a:off x="3995936" y="3140968"/>
              <a:ext cx="2807301" cy="276999"/>
            </a:xfrm>
            <a:prstGeom prst="rect">
              <a:avLst/>
            </a:prstGeom>
            <a:solidFill>
              <a:srgbClr val="4F81BD">
                <a:lumMod val="20000"/>
                <a:lumOff val="8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1200" b="0" i="0" u="none" strike="noStrike" kern="0" cap="none" spc="0" normalizeH="0" baseline="0" noProof="0" dirty="0" smtClean="0">
                  <a:ln>
                    <a:noFill/>
                  </a:ln>
                  <a:solidFill>
                    <a:srgbClr val="1F497D"/>
                  </a:solidFill>
                  <a:effectLst/>
                  <a:uLnTx/>
                  <a:uFillTx/>
                </a:rPr>
                <a:t>Associazione </a:t>
              </a:r>
              <a:r>
                <a:rPr kumimoji="0" lang="it-IT" sz="1200" b="0" i="0" u="none" strike="noStrike" kern="0" cap="none" spc="0" normalizeH="0" baseline="0" noProof="0" dirty="0" err="1" smtClean="0">
                  <a:ln>
                    <a:noFill/>
                  </a:ln>
                  <a:solidFill>
                    <a:srgbClr val="1F497D"/>
                  </a:solidFill>
                  <a:effectLst/>
                  <a:uLnTx/>
                  <a:uFillTx/>
                </a:rPr>
                <a:t>Euratom-ENEA</a:t>
              </a:r>
              <a:r>
                <a:rPr kumimoji="0" lang="it-IT" sz="1200" b="0" i="0" u="none" strike="noStrike" kern="0" cap="none" spc="0" normalizeH="0" baseline="0" noProof="0" dirty="0" smtClean="0">
                  <a:ln>
                    <a:noFill/>
                  </a:ln>
                  <a:solidFill>
                    <a:srgbClr val="1F497D"/>
                  </a:solidFill>
                  <a:effectLst/>
                  <a:uLnTx/>
                  <a:uFillTx/>
                </a:rPr>
                <a:t> sulla Fusione</a:t>
              </a:r>
            </a:p>
          </p:txBody>
        </p:sp>
        <p:grpSp>
          <p:nvGrpSpPr>
            <p:cNvPr id="33" name="Gruppo 20"/>
            <p:cNvGrpSpPr>
              <a:grpSpLocks noChangeAspect="1"/>
            </p:cNvGrpSpPr>
            <p:nvPr/>
          </p:nvGrpSpPr>
          <p:grpSpPr>
            <a:xfrm>
              <a:off x="6804001" y="3140968"/>
              <a:ext cx="401860" cy="288000"/>
              <a:chOff x="3275856" y="1916832"/>
              <a:chExt cx="1440160" cy="1032116"/>
            </a:xfrm>
          </p:grpSpPr>
          <p:pic>
            <p:nvPicPr>
              <p:cNvPr id="34" name="Picture 2" descr="Mostra immagine a dimensione intera">
                <a:hlinkClick r:id="rId2"/>
              </p:cNvPr>
              <p:cNvPicPr>
                <a:picLocks noChangeAspect="1" noChangeArrowheads="1"/>
              </p:cNvPicPr>
              <p:nvPr/>
            </p:nvPicPr>
            <p:blipFill>
              <a:blip r:embed="rId3" cstate="print"/>
              <a:srcRect/>
              <a:stretch>
                <a:fillRect/>
              </a:stretch>
            </p:blipFill>
            <p:spPr bwMode="auto">
              <a:xfrm>
                <a:off x="3275856" y="1988840"/>
                <a:ext cx="1440160" cy="960108"/>
              </a:xfrm>
              <a:prstGeom prst="rect">
                <a:avLst/>
              </a:prstGeom>
              <a:noFill/>
            </p:spPr>
          </p:pic>
          <p:pic>
            <p:nvPicPr>
              <p:cNvPr id="35" name="Picture 4" descr="http://www.dmgbandiere.com/img/europa.gif"/>
              <p:cNvPicPr>
                <a:picLocks noChangeAspect="1" noChangeArrowheads="1"/>
              </p:cNvPicPr>
              <p:nvPr/>
            </p:nvPicPr>
            <p:blipFill>
              <a:blip r:embed="rId4" cstate="print"/>
              <a:srcRect/>
              <a:stretch>
                <a:fillRect/>
              </a:stretch>
            </p:blipFill>
            <p:spPr bwMode="auto">
              <a:xfrm>
                <a:off x="3275856" y="1916832"/>
                <a:ext cx="1440160" cy="960107"/>
              </a:xfrm>
              <a:prstGeom prst="rect">
                <a:avLst/>
              </a:prstGeom>
              <a:noFill/>
            </p:spPr>
          </p:pic>
        </p:grpSp>
      </p:grpSp>
    </p:spTree>
    <p:extLst>
      <p:ext uri="{BB962C8B-B14F-4D97-AF65-F5344CB8AC3E}">
        <p14:creationId xmlns:p14="http://schemas.microsoft.com/office/powerpoint/2010/main" xmlns="" val="56849430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7"/>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Segnaposto data 3"/>
          <p:cNvSpPr>
            <a:spLocks noGrp="1"/>
          </p:cNvSpPr>
          <p:nvPr>
            <p:ph type="dt" idx="10"/>
          </p:nvPr>
        </p:nvSpPr>
        <p:spPr/>
        <p:txBody>
          <a:bodyPr/>
          <a:lstStyle>
            <a:lvl1pPr>
              <a:defRPr/>
            </a:lvl1pPr>
          </a:lstStyle>
          <a:p>
            <a:endParaRPr lang="fr-FR"/>
          </a:p>
        </p:txBody>
      </p:sp>
      <p:sp>
        <p:nvSpPr>
          <p:cNvPr id="5" name="Segnaposto numero diapositiva 4"/>
          <p:cNvSpPr>
            <a:spLocks noGrp="1"/>
          </p:cNvSpPr>
          <p:nvPr>
            <p:ph type="sldNum" idx="11"/>
          </p:nvPr>
        </p:nvSpPr>
        <p:spPr/>
        <p:txBody>
          <a:bodyPr/>
          <a:lstStyle>
            <a:lvl1pPr>
              <a:defRPr/>
            </a:lvl1pPr>
          </a:lstStyle>
          <a:p>
            <a:fld id="{026A5A31-DD5F-4663-A861-7C230259C0BC}" type="slidenum">
              <a:rPr lang="fr-CA"/>
              <a:pPr/>
              <a:t>‹N›</a:t>
            </a:fld>
            <a:endParaRPr lang="fr-CA"/>
          </a:p>
        </p:txBody>
      </p:sp>
    </p:spTree>
    <p:extLst>
      <p:ext uri="{BB962C8B-B14F-4D97-AF65-F5344CB8AC3E}">
        <p14:creationId xmlns:p14="http://schemas.microsoft.com/office/powerpoint/2010/main" xmlns="" val="419744551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4" y="1600204"/>
            <a:ext cx="4033839" cy="4518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3439" y="1600204"/>
            <a:ext cx="4035425" cy="4518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idx="10"/>
          </p:nvPr>
        </p:nvSpPr>
        <p:spPr/>
        <p:txBody>
          <a:bodyPr/>
          <a:lstStyle>
            <a:lvl1pPr>
              <a:defRPr/>
            </a:lvl1pPr>
          </a:lstStyle>
          <a:p>
            <a:endParaRPr lang="fr-FR"/>
          </a:p>
        </p:txBody>
      </p:sp>
      <p:sp>
        <p:nvSpPr>
          <p:cNvPr id="6" name="Segnaposto numero diapositiva 5"/>
          <p:cNvSpPr>
            <a:spLocks noGrp="1"/>
          </p:cNvSpPr>
          <p:nvPr>
            <p:ph type="sldNum" idx="11"/>
          </p:nvPr>
        </p:nvSpPr>
        <p:spPr/>
        <p:txBody>
          <a:bodyPr/>
          <a:lstStyle>
            <a:lvl1pPr>
              <a:defRPr/>
            </a:lvl1pPr>
          </a:lstStyle>
          <a:p>
            <a:fld id="{F715ADE0-754E-4423-B11A-4B2EE73800A4}" type="slidenum">
              <a:rPr lang="fr-CA"/>
              <a:pPr/>
              <a:t>‹N›</a:t>
            </a:fld>
            <a:endParaRPr lang="fr-CA"/>
          </a:p>
        </p:txBody>
      </p:sp>
    </p:spTree>
    <p:extLst>
      <p:ext uri="{BB962C8B-B14F-4D97-AF65-F5344CB8AC3E}">
        <p14:creationId xmlns:p14="http://schemas.microsoft.com/office/powerpoint/2010/main" xmlns="" val="345425620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3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idx="10"/>
          </p:nvPr>
        </p:nvSpPr>
        <p:spPr/>
        <p:txBody>
          <a:bodyPr/>
          <a:lstStyle>
            <a:lvl1pPr>
              <a:defRPr/>
            </a:lvl1pPr>
          </a:lstStyle>
          <a:p>
            <a:endParaRPr lang="fr-FR"/>
          </a:p>
        </p:txBody>
      </p:sp>
      <p:sp>
        <p:nvSpPr>
          <p:cNvPr id="8" name="Segnaposto numero diapositiva 7"/>
          <p:cNvSpPr>
            <a:spLocks noGrp="1"/>
          </p:cNvSpPr>
          <p:nvPr>
            <p:ph type="sldNum" idx="11"/>
          </p:nvPr>
        </p:nvSpPr>
        <p:spPr/>
        <p:txBody>
          <a:bodyPr/>
          <a:lstStyle>
            <a:lvl1pPr>
              <a:defRPr/>
            </a:lvl1pPr>
          </a:lstStyle>
          <a:p>
            <a:fld id="{2EF68EE9-C1AA-4C1F-8E4B-3741C6F7E904}" type="slidenum">
              <a:rPr lang="fr-CA"/>
              <a:pPr/>
              <a:t>‹N›</a:t>
            </a:fld>
            <a:endParaRPr lang="fr-CA"/>
          </a:p>
        </p:txBody>
      </p:sp>
    </p:spTree>
    <p:extLst>
      <p:ext uri="{BB962C8B-B14F-4D97-AF65-F5344CB8AC3E}">
        <p14:creationId xmlns:p14="http://schemas.microsoft.com/office/powerpoint/2010/main" xmlns="" val="45318873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idx="10"/>
          </p:nvPr>
        </p:nvSpPr>
        <p:spPr/>
        <p:txBody>
          <a:bodyPr/>
          <a:lstStyle>
            <a:lvl1pPr>
              <a:defRPr/>
            </a:lvl1pPr>
          </a:lstStyle>
          <a:p>
            <a:endParaRPr lang="fr-FR"/>
          </a:p>
        </p:txBody>
      </p:sp>
      <p:sp>
        <p:nvSpPr>
          <p:cNvPr id="4" name="Segnaposto numero diapositiva 3"/>
          <p:cNvSpPr>
            <a:spLocks noGrp="1"/>
          </p:cNvSpPr>
          <p:nvPr>
            <p:ph type="sldNum" idx="11"/>
          </p:nvPr>
        </p:nvSpPr>
        <p:spPr/>
        <p:txBody>
          <a:bodyPr/>
          <a:lstStyle>
            <a:lvl1pPr>
              <a:defRPr/>
            </a:lvl1pPr>
          </a:lstStyle>
          <a:p>
            <a:fld id="{BB35A45E-FF8C-4731-90D7-FC1C1D882695}" type="slidenum">
              <a:rPr lang="fr-CA"/>
              <a:pPr/>
              <a:t>‹N›</a:t>
            </a:fld>
            <a:endParaRPr lang="fr-CA"/>
          </a:p>
        </p:txBody>
      </p:sp>
      <p:grpSp>
        <p:nvGrpSpPr>
          <p:cNvPr id="10" name="Gruppo 9"/>
          <p:cNvGrpSpPr/>
          <p:nvPr userDrawn="1"/>
        </p:nvGrpSpPr>
        <p:grpSpPr>
          <a:xfrm>
            <a:off x="5934076" y="6569992"/>
            <a:ext cx="3209925" cy="288000"/>
            <a:chOff x="3995936" y="3140968"/>
            <a:chExt cx="3209925" cy="288000"/>
          </a:xfrm>
        </p:grpSpPr>
        <p:sp>
          <p:nvSpPr>
            <p:cNvPr id="11" name="CasellaDiTesto 10"/>
            <p:cNvSpPr txBox="1">
              <a:spLocks/>
            </p:cNvSpPr>
            <p:nvPr/>
          </p:nvSpPr>
          <p:spPr>
            <a:xfrm>
              <a:off x="3995936" y="3140968"/>
              <a:ext cx="2807301" cy="276999"/>
            </a:xfrm>
            <a:prstGeom prst="rect">
              <a:avLst/>
            </a:prstGeom>
            <a:solidFill>
              <a:srgbClr val="4F81BD">
                <a:lumMod val="20000"/>
                <a:lumOff val="8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1200" b="0" i="0" u="none" strike="noStrike" kern="0" cap="none" spc="0" normalizeH="0" baseline="0" noProof="0" dirty="0" smtClean="0">
                  <a:ln>
                    <a:noFill/>
                  </a:ln>
                  <a:solidFill>
                    <a:srgbClr val="1F497D"/>
                  </a:solidFill>
                  <a:effectLst/>
                  <a:uLnTx/>
                  <a:uFillTx/>
                </a:rPr>
                <a:t>Associazione </a:t>
              </a:r>
              <a:r>
                <a:rPr kumimoji="0" lang="it-IT" sz="1200" b="0" i="0" u="none" strike="noStrike" kern="0" cap="none" spc="0" normalizeH="0" baseline="0" noProof="0" dirty="0" err="1" smtClean="0">
                  <a:ln>
                    <a:noFill/>
                  </a:ln>
                  <a:solidFill>
                    <a:srgbClr val="1F497D"/>
                  </a:solidFill>
                  <a:effectLst/>
                  <a:uLnTx/>
                  <a:uFillTx/>
                </a:rPr>
                <a:t>Euratom-ENEA</a:t>
              </a:r>
              <a:r>
                <a:rPr kumimoji="0" lang="it-IT" sz="1200" b="0" i="0" u="none" strike="noStrike" kern="0" cap="none" spc="0" normalizeH="0" baseline="0" noProof="0" dirty="0" smtClean="0">
                  <a:ln>
                    <a:noFill/>
                  </a:ln>
                  <a:solidFill>
                    <a:srgbClr val="1F497D"/>
                  </a:solidFill>
                  <a:effectLst/>
                  <a:uLnTx/>
                  <a:uFillTx/>
                </a:rPr>
                <a:t> sulla Fusione</a:t>
              </a:r>
            </a:p>
          </p:txBody>
        </p:sp>
        <p:grpSp>
          <p:nvGrpSpPr>
            <p:cNvPr id="12" name="Gruppo 20"/>
            <p:cNvGrpSpPr>
              <a:grpSpLocks noChangeAspect="1"/>
            </p:cNvGrpSpPr>
            <p:nvPr/>
          </p:nvGrpSpPr>
          <p:grpSpPr>
            <a:xfrm>
              <a:off x="6804001" y="3140968"/>
              <a:ext cx="401860" cy="288000"/>
              <a:chOff x="3275856" y="1916832"/>
              <a:chExt cx="1440160" cy="1032116"/>
            </a:xfrm>
          </p:grpSpPr>
          <p:pic>
            <p:nvPicPr>
              <p:cNvPr id="13" name="Picture 2" descr="Mostra immagine a dimensione intera">
                <a:hlinkClick r:id="rId2"/>
              </p:cNvPr>
              <p:cNvPicPr>
                <a:picLocks noChangeAspect="1" noChangeArrowheads="1"/>
              </p:cNvPicPr>
              <p:nvPr/>
            </p:nvPicPr>
            <p:blipFill>
              <a:blip r:embed="rId3" cstate="print"/>
              <a:srcRect/>
              <a:stretch>
                <a:fillRect/>
              </a:stretch>
            </p:blipFill>
            <p:spPr bwMode="auto">
              <a:xfrm>
                <a:off x="3275856" y="1988840"/>
                <a:ext cx="1440160" cy="960108"/>
              </a:xfrm>
              <a:prstGeom prst="rect">
                <a:avLst/>
              </a:prstGeom>
              <a:noFill/>
            </p:spPr>
          </p:pic>
          <p:pic>
            <p:nvPicPr>
              <p:cNvPr id="14" name="Picture 4" descr="http://www.dmgbandiere.com/img/europa.gif"/>
              <p:cNvPicPr>
                <a:picLocks noChangeAspect="1" noChangeArrowheads="1"/>
              </p:cNvPicPr>
              <p:nvPr/>
            </p:nvPicPr>
            <p:blipFill>
              <a:blip r:embed="rId4" cstate="print"/>
              <a:srcRect/>
              <a:stretch>
                <a:fillRect/>
              </a:stretch>
            </p:blipFill>
            <p:spPr bwMode="auto">
              <a:xfrm>
                <a:off x="3275856" y="1916832"/>
                <a:ext cx="1440160" cy="960107"/>
              </a:xfrm>
              <a:prstGeom prst="rect">
                <a:avLst/>
              </a:prstGeom>
              <a:noFill/>
            </p:spPr>
          </p:pic>
        </p:grpSp>
      </p:grpSp>
    </p:spTree>
    <p:extLst>
      <p:ext uri="{BB962C8B-B14F-4D97-AF65-F5344CB8AC3E}">
        <p14:creationId xmlns:p14="http://schemas.microsoft.com/office/powerpoint/2010/main" xmlns="" val="167366321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idx="10"/>
          </p:nvPr>
        </p:nvSpPr>
        <p:spPr/>
        <p:txBody>
          <a:bodyPr/>
          <a:lstStyle>
            <a:lvl1pPr>
              <a:defRPr/>
            </a:lvl1pPr>
          </a:lstStyle>
          <a:p>
            <a:endParaRPr lang="fr-FR"/>
          </a:p>
        </p:txBody>
      </p:sp>
      <p:sp>
        <p:nvSpPr>
          <p:cNvPr id="3" name="Segnaposto numero diapositiva 2"/>
          <p:cNvSpPr>
            <a:spLocks noGrp="1"/>
          </p:cNvSpPr>
          <p:nvPr>
            <p:ph type="sldNum" idx="11"/>
          </p:nvPr>
        </p:nvSpPr>
        <p:spPr/>
        <p:txBody>
          <a:bodyPr/>
          <a:lstStyle>
            <a:lvl1pPr>
              <a:defRPr/>
            </a:lvl1pPr>
          </a:lstStyle>
          <a:p>
            <a:fld id="{00EFBBDB-5BEC-4584-A16C-80BD9913BAE6}" type="slidenum">
              <a:rPr lang="fr-CA"/>
              <a:pPr/>
              <a:t>‹N›</a:t>
            </a:fld>
            <a:endParaRPr lang="fr-CA"/>
          </a:p>
        </p:txBody>
      </p:sp>
      <p:grpSp>
        <p:nvGrpSpPr>
          <p:cNvPr id="30" name="Gruppo 29"/>
          <p:cNvGrpSpPr/>
          <p:nvPr userDrawn="1"/>
        </p:nvGrpSpPr>
        <p:grpSpPr>
          <a:xfrm>
            <a:off x="5934076" y="6569992"/>
            <a:ext cx="3209925" cy="288000"/>
            <a:chOff x="3995936" y="3140968"/>
            <a:chExt cx="3209925" cy="288000"/>
          </a:xfrm>
        </p:grpSpPr>
        <p:sp>
          <p:nvSpPr>
            <p:cNvPr id="31" name="CasellaDiTesto 30"/>
            <p:cNvSpPr txBox="1">
              <a:spLocks/>
            </p:cNvSpPr>
            <p:nvPr/>
          </p:nvSpPr>
          <p:spPr>
            <a:xfrm>
              <a:off x="3995936" y="3140968"/>
              <a:ext cx="2807301" cy="276999"/>
            </a:xfrm>
            <a:prstGeom prst="rect">
              <a:avLst/>
            </a:prstGeom>
            <a:solidFill>
              <a:srgbClr val="4F81BD">
                <a:lumMod val="20000"/>
                <a:lumOff val="8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1200" b="0" i="0" u="none" strike="noStrike" kern="0" cap="none" spc="0" normalizeH="0" baseline="0" noProof="0" dirty="0" smtClean="0">
                  <a:ln>
                    <a:noFill/>
                  </a:ln>
                  <a:solidFill>
                    <a:srgbClr val="1F497D"/>
                  </a:solidFill>
                  <a:effectLst/>
                  <a:uLnTx/>
                  <a:uFillTx/>
                </a:rPr>
                <a:t>Associazione </a:t>
              </a:r>
              <a:r>
                <a:rPr kumimoji="0" lang="it-IT" sz="1200" b="0" i="0" u="none" strike="noStrike" kern="0" cap="none" spc="0" normalizeH="0" baseline="0" noProof="0" dirty="0" err="1" smtClean="0">
                  <a:ln>
                    <a:noFill/>
                  </a:ln>
                  <a:solidFill>
                    <a:srgbClr val="1F497D"/>
                  </a:solidFill>
                  <a:effectLst/>
                  <a:uLnTx/>
                  <a:uFillTx/>
                </a:rPr>
                <a:t>Euratom-ENEA</a:t>
              </a:r>
              <a:r>
                <a:rPr kumimoji="0" lang="it-IT" sz="1200" b="0" i="0" u="none" strike="noStrike" kern="0" cap="none" spc="0" normalizeH="0" baseline="0" noProof="0" dirty="0" smtClean="0">
                  <a:ln>
                    <a:noFill/>
                  </a:ln>
                  <a:solidFill>
                    <a:srgbClr val="1F497D"/>
                  </a:solidFill>
                  <a:effectLst/>
                  <a:uLnTx/>
                  <a:uFillTx/>
                </a:rPr>
                <a:t> sulla Fusione</a:t>
              </a:r>
            </a:p>
          </p:txBody>
        </p:sp>
        <p:grpSp>
          <p:nvGrpSpPr>
            <p:cNvPr id="32" name="Gruppo 20"/>
            <p:cNvGrpSpPr>
              <a:grpSpLocks noChangeAspect="1"/>
            </p:cNvGrpSpPr>
            <p:nvPr/>
          </p:nvGrpSpPr>
          <p:grpSpPr>
            <a:xfrm>
              <a:off x="6804001" y="3140968"/>
              <a:ext cx="401860" cy="288000"/>
              <a:chOff x="3275856" y="1916832"/>
              <a:chExt cx="1440160" cy="1032116"/>
            </a:xfrm>
          </p:grpSpPr>
          <p:pic>
            <p:nvPicPr>
              <p:cNvPr id="33" name="Picture 2" descr="Mostra immagine a dimensione intera">
                <a:hlinkClick r:id="rId2"/>
              </p:cNvPr>
              <p:cNvPicPr>
                <a:picLocks noChangeAspect="1" noChangeArrowheads="1"/>
              </p:cNvPicPr>
              <p:nvPr/>
            </p:nvPicPr>
            <p:blipFill>
              <a:blip r:embed="rId3" cstate="print"/>
              <a:srcRect/>
              <a:stretch>
                <a:fillRect/>
              </a:stretch>
            </p:blipFill>
            <p:spPr bwMode="auto">
              <a:xfrm>
                <a:off x="3275856" y="1988840"/>
                <a:ext cx="1440160" cy="960108"/>
              </a:xfrm>
              <a:prstGeom prst="rect">
                <a:avLst/>
              </a:prstGeom>
              <a:noFill/>
            </p:spPr>
          </p:pic>
          <p:pic>
            <p:nvPicPr>
              <p:cNvPr id="34" name="Picture 4" descr="http://www.dmgbandiere.com/img/europa.gif"/>
              <p:cNvPicPr>
                <a:picLocks noChangeAspect="1" noChangeArrowheads="1"/>
              </p:cNvPicPr>
              <p:nvPr/>
            </p:nvPicPr>
            <p:blipFill>
              <a:blip r:embed="rId4" cstate="print"/>
              <a:srcRect/>
              <a:stretch>
                <a:fillRect/>
              </a:stretch>
            </p:blipFill>
            <p:spPr bwMode="auto">
              <a:xfrm>
                <a:off x="3275856" y="1916832"/>
                <a:ext cx="1440160" cy="960107"/>
              </a:xfrm>
              <a:prstGeom prst="rect">
                <a:avLst/>
              </a:prstGeom>
              <a:noFill/>
            </p:spPr>
          </p:pic>
        </p:grpSp>
      </p:grpSp>
    </p:spTree>
    <p:extLst>
      <p:ext uri="{BB962C8B-B14F-4D97-AF65-F5344CB8AC3E}">
        <p14:creationId xmlns:p14="http://schemas.microsoft.com/office/powerpoint/2010/main" xmlns="" val="269099357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5"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4" y="273054"/>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5"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idx="10"/>
          </p:nvPr>
        </p:nvSpPr>
        <p:spPr/>
        <p:txBody>
          <a:bodyPr/>
          <a:lstStyle>
            <a:lvl1pPr>
              <a:defRPr/>
            </a:lvl1pPr>
          </a:lstStyle>
          <a:p>
            <a:endParaRPr lang="fr-FR"/>
          </a:p>
        </p:txBody>
      </p:sp>
      <p:sp>
        <p:nvSpPr>
          <p:cNvPr id="6" name="Segnaposto numero diapositiva 5"/>
          <p:cNvSpPr>
            <a:spLocks noGrp="1"/>
          </p:cNvSpPr>
          <p:nvPr>
            <p:ph type="sldNum" idx="11"/>
          </p:nvPr>
        </p:nvSpPr>
        <p:spPr/>
        <p:txBody>
          <a:bodyPr/>
          <a:lstStyle>
            <a:lvl1pPr>
              <a:defRPr/>
            </a:lvl1pPr>
          </a:lstStyle>
          <a:p>
            <a:fld id="{F82F2DD4-BF8E-4FE6-98D1-CA5B8946B305}" type="slidenum">
              <a:rPr lang="fr-CA"/>
              <a:pPr/>
              <a:t>‹N›</a:t>
            </a:fld>
            <a:endParaRPr lang="fr-CA"/>
          </a:p>
        </p:txBody>
      </p:sp>
      <p:grpSp>
        <p:nvGrpSpPr>
          <p:cNvPr id="12" name="Gruppo 11"/>
          <p:cNvGrpSpPr/>
          <p:nvPr userDrawn="1"/>
        </p:nvGrpSpPr>
        <p:grpSpPr>
          <a:xfrm>
            <a:off x="5934076" y="6569992"/>
            <a:ext cx="3209925" cy="288000"/>
            <a:chOff x="3995936" y="3140968"/>
            <a:chExt cx="3209925" cy="288000"/>
          </a:xfrm>
        </p:grpSpPr>
        <p:sp>
          <p:nvSpPr>
            <p:cNvPr id="13" name="CasellaDiTesto 12"/>
            <p:cNvSpPr txBox="1">
              <a:spLocks/>
            </p:cNvSpPr>
            <p:nvPr/>
          </p:nvSpPr>
          <p:spPr>
            <a:xfrm>
              <a:off x="3995936" y="3140968"/>
              <a:ext cx="2807301" cy="276999"/>
            </a:xfrm>
            <a:prstGeom prst="rect">
              <a:avLst/>
            </a:prstGeom>
            <a:solidFill>
              <a:srgbClr val="4F81BD">
                <a:lumMod val="20000"/>
                <a:lumOff val="8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1200" b="0" i="0" u="none" strike="noStrike" kern="0" cap="none" spc="0" normalizeH="0" baseline="0" noProof="0" dirty="0" smtClean="0">
                  <a:ln>
                    <a:noFill/>
                  </a:ln>
                  <a:solidFill>
                    <a:srgbClr val="1F497D"/>
                  </a:solidFill>
                  <a:effectLst/>
                  <a:uLnTx/>
                  <a:uFillTx/>
                </a:rPr>
                <a:t>Associazione </a:t>
              </a:r>
              <a:r>
                <a:rPr kumimoji="0" lang="it-IT" sz="1200" b="0" i="0" u="none" strike="noStrike" kern="0" cap="none" spc="0" normalizeH="0" baseline="0" noProof="0" dirty="0" err="1" smtClean="0">
                  <a:ln>
                    <a:noFill/>
                  </a:ln>
                  <a:solidFill>
                    <a:srgbClr val="1F497D"/>
                  </a:solidFill>
                  <a:effectLst/>
                  <a:uLnTx/>
                  <a:uFillTx/>
                </a:rPr>
                <a:t>Euratom-ENEA</a:t>
              </a:r>
              <a:r>
                <a:rPr kumimoji="0" lang="it-IT" sz="1200" b="0" i="0" u="none" strike="noStrike" kern="0" cap="none" spc="0" normalizeH="0" baseline="0" noProof="0" dirty="0" smtClean="0">
                  <a:ln>
                    <a:noFill/>
                  </a:ln>
                  <a:solidFill>
                    <a:srgbClr val="1F497D"/>
                  </a:solidFill>
                  <a:effectLst/>
                  <a:uLnTx/>
                  <a:uFillTx/>
                </a:rPr>
                <a:t> sulla Fusione</a:t>
              </a:r>
            </a:p>
          </p:txBody>
        </p:sp>
        <p:grpSp>
          <p:nvGrpSpPr>
            <p:cNvPr id="14" name="Gruppo 20"/>
            <p:cNvGrpSpPr>
              <a:grpSpLocks noChangeAspect="1"/>
            </p:cNvGrpSpPr>
            <p:nvPr/>
          </p:nvGrpSpPr>
          <p:grpSpPr>
            <a:xfrm>
              <a:off x="6804001" y="3140968"/>
              <a:ext cx="401860" cy="288000"/>
              <a:chOff x="3275856" y="1916832"/>
              <a:chExt cx="1440160" cy="1032116"/>
            </a:xfrm>
          </p:grpSpPr>
          <p:pic>
            <p:nvPicPr>
              <p:cNvPr id="15" name="Picture 2" descr="Mostra immagine a dimensione intera">
                <a:hlinkClick r:id="rId2"/>
              </p:cNvPr>
              <p:cNvPicPr>
                <a:picLocks noChangeAspect="1" noChangeArrowheads="1"/>
              </p:cNvPicPr>
              <p:nvPr/>
            </p:nvPicPr>
            <p:blipFill>
              <a:blip r:embed="rId3" cstate="print"/>
              <a:srcRect/>
              <a:stretch>
                <a:fillRect/>
              </a:stretch>
            </p:blipFill>
            <p:spPr bwMode="auto">
              <a:xfrm>
                <a:off x="3275856" y="1988840"/>
                <a:ext cx="1440160" cy="960108"/>
              </a:xfrm>
              <a:prstGeom prst="rect">
                <a:avLst/>
              </a:prstGeom>
              <a:noFill/>
            </p:spPr>
          </p:pic>
          <p:pic>
            <p:nvPicPr>
              <p:cNvPr id="16" name="Picture 4" descr="http://www.dmgbandiere.com/img/europa.gif"/>
              <p:cNvPicPr>
                <a:picLocks noChangeAspect="1" noChangeArrowheads="1"/>
              </p:cNvPicPr>
              <p:nvPr/>
            </p:nvPicPr>
            <p:blipFill>
              <a:blip r:embed="rId4" cstate="print"/>
              <a:srcRect/>
              <a:stretch>
                <a:fillRect/>
              </a:stretch>
            </p:blipFill>
            <p:spPr bwMode="auto">
              <a:xfrm>
                <a:off x="3275856" y="1916832"/>
                <a:ext cx="1440160" cy="960107"/>
              </a:xfrm>
              <a:prstGeom prst="rect">
                <a:avLst/>
              </a:prstGeom>
              <a:noFill/>
            </p:spPr>
          </p:pic>
        </p:grpSp>
      </p:grpSp>
    </p:spTree>
    <p:extLst>
      <p:ext uri="{BB962C8B-B14F-4D97-AF65-F5344CB8AC3E}">
        <p14:creationId xmlns:p14="http://schemas.microsoft.com/office/powerpoint/2010/main" xmlns="" val="175182872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1"/>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idx="10"/>
          </p:nvPr>
        </p:nvSpPr>
        <p:spPr/>
        <p:txBody>
          <a:bodyPr/>
          <a:lstStyle>
            <a:lvl1pPr>
              <a:defRPr/>
            </a:lvl1pPr>
          </a:lstStyle>
          <a:p>
            <a:endParaRPr lang="fr-FR"/>
          </a:p>
        </p:txBody>
      </p:sp>
      <p:sp>
        <p:nvSpPr>
          <p:cNvPr id="6" name="Segnaposto numero diapositiva 5"/>
          <p:cNvSpPr>
            <a:spLocks noGrp="1"/>
          </p:cNvSpPr>
          <p:nvPr>
            <p:ph type="sldNum" idx="11"/>
          </p:nvPr>
        </p:nvSpPr>
        <p:spPr/>
        <p:txBody>
          <a:bodyPr/>
          <a:lstStyle>
            <a:lvl1pPr>
              <a:defRPr/>
            </a:lvl1pPr>
          </a:lstStyle>
          <a:p>
            <a:fld id="{DF03AC86-3738-4A8F-986D-4522CB5BD9E6}" type="slidenum">
              <a:rPr lang="fr-CA"/>
              <a:pPr/>
              <a:t>‹N›</a:t>
            </a:fld>
            <a:endParaRPr lang="fr-CA"/>
          </a:p>
        </p:txBody>
      </p:sp>
      <p:grpSp>
        <p:nvGrpSpPr>
          <p:cNvPr id="12" name="Gruppo 11"/>
          <p:cNvGrpSpPr/>
          <p:nvPr userDrawn="1"/>
        </p:nvGrpSpPr>
        <p:grpSpPr>
          <a:xfrm>
            <a:off x="5934076" y="6569992"/>
            <a:ext cx="3209925" cy="288000"/>
            <a:chOff x="3995936" y="3140968"/>
            <a:chExt cx="3209925" cy="288000"/>
          </a:xfrm>
        </p:grpSpPr>
        <p:sp>
          <p:nvSpPr>
            <p:cNvPr id="13" name="CasellaDiTesto 12"/>
            <p:cNvSpPr txBox="1">
              <a:spLocks/>
            </p:cNvSpPr>
            <p:nvPr/>
          </p:nvSpPr>
          <p:spPr>
            <a:xfrm>
              <a:off x="3995936" y="3140968"/>
              <a:ext cx="2807301" cy="276999"/>
            </a:xfrm>
            <a:prstGeom prst="rect">
              <a:avLst/>
            </a:prstGeom>
            <a:solidFill>
              <a:srgbClr val="4F81BD">
                <a:lumMod val="20000"/>
                <a:lumOff val="8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1200" b="0" i="0" u="none" strike="noStrike" kern="0" cap="none" spc="0" normalizeH="0" baseline="0" noProof="0" dirty="0" smtClean="0">
                  <a:ln>
                    <a:noFill/>
                  </a:ln>
                  <a:solidFill>
                    <a:srgbClr val="1F497D"/>
                  </a:solidFill>
                  <a:effectLst/>
                  <a:uLnTx/>
                  <a:uFillTx/>
                </a:rPr>
                <a:t>Associazione </a:t>
              </a:r>
              <a:r>
                <a:rPr kumimoji="0" lang="it-IT" sz="1200" b="0" i="0" u="none" strike="noStrike" kern="0" cap="none" spc="0" normalizeH="0" baseline="0" noProof="0" dirty="0" err="1" smtClean="0">
                  <a:ln>
                    <a:noFill/>
                  </a:ln>
                  <a:solidFill>
                    <a:srgbClr val="1F497D"/>
                  </a:solidFill>
                  <a:effectLst/>
                  <a:uLnTx/>
                  <a:uFillTx/>
                </a:rPr>
                <a:t>Euratom-ENEA</a:t>
              </a:r>
              <a:r>
                <a:rPr kumimoji="0" lang="it-IT" sz="1200" b="0" i="0" u="none" strike="noStrike" kern="0" cap="none" spc="0" normalizeH="0" baseline="0" noProof="0" dirty="0" smtClean="0">
                  <a:ln>
                    <a:noFill/>
                  </a:ln>
                  <a:solidFill>
                    <a:srgbClr val="1F497D"/>
                  </a:solidFill>
                  <a:effectLst/>
                  <a:uLnTx/>
                  <a:uFillTx/>
                </a:rPr>
                <a:t> sulla Fusione</a:t>
              </a:r>
            </a:p>
          </p:txBody>
        </p:sp>
        <p:grpSp>
          <p:nvGrpSpPr>
            <p:cNvPr id="14" name="Gruppo 20"/>
            <p:cNvGrpSpPr>
              <a:grpSpLocks noChangeAspect="1"/>
            </p:cNvGrpSpPr>
            <p:nvPr/>
          </p:nvGrpSpPr>
          <p:grpSpPr>
            <a:xfrm>
              <a:off x="6804001" y="3140968"/>
              <a:ext cx="401860" cy="288000"/>
              <a:chOff x="3275856" y="1916832"/>
              <a:chExt cx="1440160" cy="1032116"/>
            </a:xfrm>
          </p:grpSpPr>
          <p:pic>
            <p:nvPicPr>
              <p:cNvPr id="15" name="Picture 2" descr="Mostra immagine a dimensione intera">
                <a:hlinkClick r:id="rId2"/>
              </p:cNvPr>
              <p:cNvPicPr>
                <a:picLocks noChangeAspect="1" noChangeArrowheads="1"/>
              </p:cNvPicPr>
              <p:nvPr/>
            </p:nvPicPr>
            <p:blipFill>
              <a:blip r:embed="rId3" cstate="print"/>
              <a:srcRect/>
              <a:stretch>
                <a:fillRect/>
              </a:stretch>
            </p:blipFill>
            <p:spPr bwMode="auto">
              <a:xfrm>
                <a:off x="3275856" y="1988840"/>
                <a:ext cx="1440160" cy="960108"/>
              </a:xfrm>
              <a:prstGeom prst="rect">
                <a:avLst/>
              </a:prstGeom>
              <a:noFill/>
            </p:spPr>
          </p:pic>
          <p:pic>
            <p:nvPicPr>
              <p:cNvPr id="16" name="Picture 4" descr="http://www.dmgbandiere.com/img/europa.gif"/>
              <p:cNvPicPr>
                <a:picLocks noChangeAspect="1" noChangeArrowheads="1"/>
              </p:cNvPicPr>
              <p:nvPr/>
            </p:nvPicPr>
            <p:blipFill>
              <a:blip r:embed="rId4" cstate="print"/>
              <a:srcRect/>
              <a:stretch>
                <a:fillRect/>
              </a:stretch>
            </p:blipFill>
            <p:spPr bwMode="auto">
              <a:xfrm>
                <a:off x="3275856" y="1916832"/>
                <a:ext cx="1440160" cy="960107"/>
              </a:xfrm>
              <a:prstGeom prst="rect">
                <a:avLst/>
              </a:prstGeom>
              <a:noFill/>
            </p:spPr>
          </p:pic>
        </p:grpSp>
      </p:grpSp>
    </p:spTree>
    <p:extLst>
      <p:ext uri="{BB962C8B-B14F-4D97-AF65-F5344CB8AC3E}">
        <p14:creationId xmlns:p14="http://schemas.microsoft.com/office/powerpoint/2010/main" xmlns="" val="421232479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idx="10"/>
          </p:nvPr>
        </p:nvSpPr>
        <p:spPr/>
        <p:txBody>
          <a:bodyPr/>
          <a:lstStyle>
            <a:lvl1pPr>
              <a:defRPr/>
            </a:lvl1pPr>
          </a:lstStyle>
          <a:p>
            <a:endParaRPr lang="fr-FR"/>
          </a:p>
        </p:txBody>
      </p:sp>
      <p:sp>
        <p:nvSpPr>
          <p:cNvPr id="5" name="Segnaposto numero diapositiva 4"/>
          <p:cNvSpPr>
            <a:spLocks noGrp="1"/>
          </p:cNvSpPr>
          <p:nvPr>
            <p:ph type="sldNum" idx="11"/>
          </p:nvPr>
        </p:nvSpPr>
        <p:spPr/>
        <p:txBody>
          <a:bodyPr/>
          <a:lstStyle>
            <a:lvl1pPr>
              <a:defRPr/>
            </a:lvl1pPr>
          </a:lstStyle>
          <a:p>
            <a:fld id="{CE50DBC6-706E-444B-95DC-B9F767D4F73D}" type="slidenum">
              <a:rPr lang="fr-CA"/>
              <a:pPr/>
              <a:t>‹N›</a:t>
            </a:fld>
            <a:endParaRPr lang="fr-CA"/>
          </a:p>
        </p:txBody>
      </p:sp>
    </p:spTree>
    <p:extLst>
      <p:ext uri="{BB962C8B-B14F-4D97-AF65-F5344CB8AC3E}">
        <p14:creationId xmlns:p14="http://schemas.microsoft.com/office/powerpoint/2010/main" xmlns="" val="34947803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468313" y="1196975"/>
            <a:ext cx="4038600" cy="45259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59313" y="1196975"/>
            <a:ext cx="4038600" cy="45259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a:xfrm>
            <a:off x="468313" y="6381750"/>
            <a:ext cx="2133600" cy="476250"/>
          </a:xfrm>
        </p:spPr>
        <p:txBody>
          <a:bodyPr/>
          <a:lstStyle>
            <a:lvl1pPr>
              <a:defRPr/>
            </a:lvl1pPr>
          </a:lstStyle>
          <a:p>
            <a:endParaRPr lang="it-IT" dirty="0"/>
          </a:p>
        </p:txBody>
      </p:sp>
      <p:sp>
        <p:nvSpPr>
          <p:cNvPr id="6" name="Segnaposto piè di pagina 5"/>
          <p:cNvSpPr>
            <a:spLocks noGrp="1"/>
          </p:cNvSpPr>
          <p:nvPr>
            <p:ph type="ftr" sz="quarter" idx="11"/>
          </p:nvPr>
        </p:nvSpPr>
        <p:spPr>
          <a:xfrm>
            <a:off x="3132141" y="6381750"/>
            <a:ext cx="3608387" cy="476250"/>
          </a:xfrm>
          <a:prstGeom prst="rect">
            <a:avLst/>
          </a:prstGeom>
        </p:spPr>
        <p:txBody>
          <a:bodyPr/>
          <a:lstStyle>
            <a:lvl1pPr>
              <a:defRPr/>
            </a:lvl1pPr>
          </a:lstStyle>
          <a:p>
            <a:endParaRPr lang="it-IT"/>
          </a:p>
        </p:txBody>
      </p:sp>
      <p:sp>
        <p:nvSpPr>
          <p:cNvPr id="7" name="Segnaposto numero diapositiva 6"/>
          <p:cNvSpPr>
            <a:spLocks noGrp="1"/>
          </p:cNvSpPr>
          <p:nvPr>
            <p:ph type="sldNum" sz="quarter" idx="12"/>
          </p:nvPr>
        </p:nvSpPr>
        <p:spPr>
          <a:xfrm>
            <a:off x="6732588" y="6381750"/>
            <a:ext cx="2133600" cy="476250"/>
          </a:xfrm>
        </p:spPr>
        <p:txBody>
          <a:bodyPr/>
          <a:lstStyle>
            <a:lvl1pPr>
              <a:defRPr/>
            </a:lvl1pPr>
          </a:lstStyle>
          <a:p>
            <a:fld id="{0DC71FA1-2D7F-4676-B0D4-217BE925C54F}" type="slidenum">
              <a:rPr lang="it-IT"/>
              <a:pPr/>
              <a:t>‹N›</a:t>
            </a:fld>
            <a:endParaRPr lang="it-IT"/>
          </a:p>
        </p:txBody>
      </p:sp>
      <p:grpSp>
        <p:nvGrpSpPr>
          <p:cNvPr id="13" name="Gruppo 12"/>
          <p:cNvGrpSpPr/>
          <p:nvPr userDrawn="1"/>
        </p:nvGrpSpPr>
        <p:grpSpPr>
          <a:xfrm>
            <a:off x="5934076" y="6569992"/>
            <a:ext cx="3209925" cy="288000"/>
            <a:chOff x="3995936" y="3140968"/>
            <a:chExt cx="3209925" cy="288000"/>
          </a:xfrm>
        </p:grpSpPr>
        <p:sp>
          <p:nvSpPr>
            <p:cNvPr id="14" name="CasellaDiTesto 13"/>
            <p:cNvSpPr txBox="1">
              <a:spLocks/>
            </p:cNvSpPr>
            <p:nvPr/>
          </p:nvSpPr>
          <p:spPr>
            <a:xfrm>
              <a:off x="3995936" y="3140968"/>
              <a:ext cx="2807301" cy="276999"/>
            </a:xfrm>
            <a:prstGeom prst="rect">
              <a:avLst/>
            </a:prstGeom>
            <a:solidFill>
              <a:srgbClr val="4F81BD">
                <a:lumMod val="20000"/>
                <a:lumOff val="8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1200" b="0" i="0" u="none" strike="noStrike" kern="0" cap="none" spc="0" normalizeH="0" baseline="0" noProof="0" dirty="0" smtClean="0">
                  <a:ln>
                    <a:noFill/>
                  </a:ln>
                  <a:solidFill>
                    <a:srgbClr val="1F497D"/>
                  </a:solidFill>
                  <a:effectLst/>
                  <a:uLnTx/>
                  <a:uFillTx/>
                </a:rPr>
                <a:t>Associazione </a:t>
              </a:r>
              <a:r>
                <a:rPr kumimoji="0" lang="it-IT" sz="1200" b="0" i="0" u="none" strike="noStrike" kern="0" cap="none" spc="0" normalizeH="0" baseline="0" noProof="0" dirty="0" err="1" smtClean="0">
                  <a:ln>
                    <a:noFill/>
                  </a:ln>
                  <a:solidFill>
                    <a:srgbClr val="1F497D"/>
                  </a:solidFill>
                  <a:effectLst/>
                  <a:uLnTx/>
                  <a:uFillTx/>
                </a:rPr>
                <a:t>Euratom-ENEA</a:t>
              </a:r>
              <a:r>
                <a:rPr kumimoji="0" lang="it-IT" sz="1200" b="0" i="0" u="none" strike="noStrike" kern="0" cap="none" spc="0" normalizeH="0" baseline="0" noProof="0" dirty="0" smtClean="0">
                  <a:ln>
                    <a:noFill/>
                  </a:ln>
                  <a:solidFill>
                    <a:srgbClr val="1F497D"/>
                  </a:solidFill>
                  <a:effectLst/>
                  <a:uLnTx/>
                  <a:uFillTx/>
                </a:rPr>
                <a:t> sulla Fusione</a:t>
              </a:r>
            </a:p>
          </p:txBody>
        </p:sp>
        <p:grpSp>
          <p:nvGrpSpPr>
            <p:cNvPr id="15" name="Gruppo 20"/>
            <p:cNvGrpSpPr>
              <a:grpSpLocks noChangeAspect="1"/>
            </p:cNvGrpSpPr>
            <p:nvPr/>
          </p:nvGrpSpPr>
          <p:grpSpPr>
            <a:xfrm>
              <a:off x="6804001" y="3140968"/>
              <a:ext cx="401860" cy="288000"/>
              <a:chOff x="3275856" y="1916832"/>
              <a:chExt cx="1440160" cy="1032116"/>
            </a:xfrm>
          </p:grpSpPr>
          <p:pic>
            <p:nvPicPr>
              <p:cNvPr id="16" name="Picture 2" descr="Mostra immagine a dimensione intera">
                <a:hlinkClick r:id="rId2"/>
              </p:cNvPr>
              <p:cNvPicPr>
                <a:picLocks noChangeAspect="1" noChangeArrowheads="1"/>
              </p:cNvPicPr>
              <p:nvPr/>
            </p:nvPicPr>
            <p:blipFill>
              <a:blip r:embed="rId3" cstate="print"/>
              <a:srcRect/>
              <a:stretch>
                <a:fillRect/>
              </a:stretch>
            </p:blipFill>
            <p:spPr bwMode="auto">
              <a:xfrm>
                <a:off x="3275856" y="1988840"/>
                <a:ext cx="1440160" cy="960108"/>
              </a:xfrm>
              <a:prstGeom prst="rect">
                <a:avLst/>
              </a:prstGeom>
              <a:noFill/>
            </p:spPr>
          </p:pic>
          <p:pic>
            <p:nvPicPr>
              <p:cNvPr id="17" name="Picture 4" descr="http://www.dmgbandiere.com/img/europa.gif"/>
              <p:cNvPicPr>
                <a:picLocks noChangeAspect="1" noChangeArrowheads="1"/>
              </p:cNvPicPr>
              <p:nvPr/>
            </p:nvPicPr>
            <p:blipFill>
              <a:blip r:embed="rId4" cstate="print"/>
              <a:srcRect/>
              <a:stretch>
                <a:fillRect/>
              </a:stretch>
            </p:blipFill>
            <p:spPr bwMode="auto">
              <a:xfrm>
                <a:off x="3275856" y="1916832"/>
                <a:ext cx="1440160" cy="960107"/>
              </a:xfrm>
              <a:prstGeom prst="rect">
                <a:avLst/>
              </a:prstGeom>
              <a:noFill/>
            </p:spPr>
          </p:pic>
        </p:grpSp>
      </p:grpSp>
    </p:spTree>
    <p:extLst>
      <p:ext uri="{BB962C8B-B14F-4D97-AF65-F5344CB8AC3E}">
        <p14:creationId xmlns:p14="http://schemas.microsoft.com/office/powerpoint/2010/main" xmlns="" val="279274240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4644" y="128589"/>
            <a:ext cx="2054225" cy="5989637"/>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128589"/>
            <a:ext cx="6015039" cy="5989637"/>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idx="10"/>
          </p:nvPr>
        </p:nvSpPr>
        <p:spPr/>
        <p:txBody>
          <a:bodyPr/>
          <a:lstStyle>
            <a:lvl1pPr>
              <a:defRPr/>
            </a:lvl1pPr>
          </a:lstStyle>
          <a:p>
            <a:endParaRPr lang="fr-FR"/>
          </a:p>
        </p:txBody>
      </p:sp>
      <p:sp>
        <p:nvSpPr>
          <p:cNvPr id="5" name="Segnaposto numero diapositiva 4"/>
          <p:cNvSpPr>
            <a:spLocks noGrp="1"/>
          </p:cNvSpPr>
          <p:nvPr>
            <p:ph type="sldNum" idx="11"/>
          </p:nvPr>
        </p:nvSpPr>
        <p:spPr/>
        <p:txBody>
          <a:bodyPr/>
          <a:lstStyle>
            <a:lvl1pPr>
              <a:defRPr/>
            </a:lvl1pPr>
          </a:lstStyle>
          <a:p>
            <a:fld id="{E4C9FD7B-DF2F-4984-BB91-C92F48D291C7}" type="slidenum">
              <a:rPr lang="fr-CA"/>
              <a:pPr/>
              <a:t>‹N›</a:t>
            </a:fld>
            <a:endParaRPr lang="fr-CA"/>
          </a:p>
        </p:txBody>
      </p:sp>
    </p:spTree>
    <p:extLst>
      <p:ext uri="{BB962C8B-B14F-4D97-AF65-F5344CB8AC3E}">
        <p14:creationId xmlns:p14="http://schemas.microsoft.com/office/powerpoint/2010/main" xmlns="" val="382169465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xAndObj" preserve="1">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468313" y="1196975"/>
            <a:ext cx="4038600" cy="45259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59313" y="1196975"/>
            <a:ext cx="4038600" cy="45259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a:xfrm>
            <a:off x="468313" y="6381750"/>
            <a:ext cx="2133600" cy="476250"/>
          </a:xfrm>
        </p:spPr>
        <p:txBody>
          <a:bodyPr/>
          <a:lstStyle>
            <a:lvl1pPr>
              <a:defRPr/>
            </a:lvl1pPr>
          </a:lstStyle>
          <a:p>
            <a:endParaRPr lang="it-IT"/>
          </a:p>
        </p:txBody>
      </p:sp>
      <p:sp>
        <p:nvSpPr>
          <p:cNvPr id="6" name="Segnaposto piè di pagina 5"/>
          <p:cNvSpPr>
            <a:spLocks noGrp="1"/>
          </p:cNvSpPr>
          <p:nvPr>
            <p:ph type="ftr" sz="quarter" idx="11"/>
          </p:nvPr>
        </p:nvSpPr>
        <p:spPr>
          <a:xfrm>
            <a:off x="3132141" y="6381750"/>
            <a:ext cx="3608387" cy="476250"/>
          </a:xfrm>
          <a:prstGeom prst="rect">
            <a:avLst/>
          </a:prstGeom>
        </p:spPr>
        <p:txBody>
          <a:bodyPr/>
          <a:lstStyle>
            <a:lvl1pPr>
              <a:defRPr/>
            </a:lvl1pPr>
          </a:lstStyle>
          <a:p>
            <a:endParaRPr lang="it-IT"/>
          </a:p>
        </p:txBody>
      </p:sp>
      <p:sp>
        <p:nvSpPr>
          <p:cNvPr id="7" name="Segnaposto numero diapositiva 6"/>
          <p:cNvSpPr>
            <a:spLocks noGrp="1"/>
          </p:cNvSpPr>
          <p:nvPr>
            <p:ph type="sldNum" sz="quarter" idx="12"/>
          </p:nvPr>
        </p:nvSpPr>
        <p:spPr>
          <a:xfrm>
            <a:off x="6732588" y="6381750"/>
            <a:ext cx="2133600" cy="476250"/>
          </a:xfrm>
        </p:spPr>
        <p:txBody>
          <a:bodyPr/>
          <a:lstStyle>
            <a:lvl1pPr>
              <a:defRPr/>
            </a:lvl1pPr>
          </a:lstStyle>
          <a:p>
            <a:fld id="{0DC71FA1-2D7F-4676-B0D4-217BE925C54F}" type="slidenum">
              <a:rPr lang="it-IT"/>
              <a:pPr/>
              <a:t>‹N›</a:t>
            </a:fld>
            <a:endParaRPr lang="it-IT"/>
          </a:p>
        </p:txBody>
      </p:sp>
      <p:grpSp>
        <p:nvGrpSpPr>
          <p:cNvPr id="13" name="Gruppo 12"/>
          <p:cNvGrpSpPr/>
          <p:nvPr userDrawn="1"/>
        </p:nvGrpSpPr>
        <p:grpSpPr>
          <a:xfrm>
            <a:off x="5934076" y="6569992"/>
            <a:ext cx="3209925" cy="288000"/>
            <a:chOff x="3995936" y="3140968"/>
            <a:chExt cx="3209925" cy="288000"/>
          </a:xfrm>
        </p:grpSpPr>
        <p:sp>
          <p:nvSpPr>
            <p:cNvPr id="14" name="CasellaDiTesto 13"/>
            <p:cNvSpPr txBox="1">
              <a:spLocks/>
            </p:cNvSpPr>
            <p:nvPr/>
          </p:nvSpPr>
          <p:spPr>
            <a:xfrm>
              <a:off x="3995936" y="3140968"/>
              <a:ext cx="2807301" cy="276999"/>
            </a:xfrm>
            <a:prstGeom prst="rect">
              <a:avLst/>
            </a:prstGeom>
            <a:solidFill>
              <a:srgbClr val="4F81BD">
                <a:lumMod val="20000"/>
                <a:lumOff val="8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1200" b="0" i="0" u="none" strike="noStrike" kern="0" cap="none" spc="0" normalizeH="0" baseline="0" noProof="0" dirty="0" smtClean="0">
                  <a:ln>
                    <a:noFill/>
                  </a:ln>
                  <a:solidFill>
                    <a:srgbClr val="1F497D"/>
                  </a:solidFill>
                  <a:effectLst/>
                  <a:uLnTx/>
                  <a:uFillTx/>
                </a:rPr>
                <a:t>Associazione </a:t>
              </a:r>
              <a:r>
                <a:rPr kumimoji="0" lang="it-IT" sz="1200" b="0" i="0" u="none" strike="noStrike" kern="0" cap="none" spc="0" normalizeH="0" baseline="0" noProof="0" dirty="0" err="1" smtClean="0">
                  <a:ln>
                    <a:noFill/>
                  </a:ln>
                  <a:solidFill>
                    <a:srgbClr val="1F497D"/>
                  </a:solidFill>
                  <a:effectLst/>
                  <a:uLnTx/>
                  <a:uFillTx/>
                </a:rPr>
                <a:t>Euratom-ENEA</a:t>
              </a:r>
              <a:r>
                <a:rPr kumimoji="0" lang="it-IT" sz="1200" b="0" i="0" u="none" strike="noStrike" kern="0" cap="none" spc="0" normalizeH="0" baseline="0" noProof="0" dirty="0" smtClean="0">
                  <a:ln>
                    <a:noFill/>
                  </a:ln>
                  <a:solidFill>
                    <a:srgbClr val="1F497D"/>
                  </a:solidFill>
                  <a:effectLst/>
                  <a:uLnTx/>
                  <a:uFillTx/>
                </a:rPr>
                <a:t> sulla Fusione</a:t>
              </a:r>
            </a:p>
          </p:txBody>
        </p:sp>
        <p:grpSp>
          <p:nvGrpSpPr>
            <p:cNvPr id="15" name="Gruppo 20"/>
            <p:cNvGrpSpPr>
              <a:grpSpLocks noChangeAspect="1"/>
            </p:cNvGrpSpPr>
            <p:nvPr/>
          </p:nvGrpSpPr>
          <p:grpSpPr>
            <a:xfrm>
              <a:off x="6804001" y="3140968"/>
              <a:ext cx="401860" cy="288000"/>
              <a:chOff x="3275856" y="1916832"/>
              <a:chExt cx="1440160" cy="1032116"/>
            </a:xfrm>
          </p:grpSpPr>
          <p:pic>
            <p:nvPicPr>
              <p:cNvPr id="16" name="Picture 2" descr="Mostra immagine a dimensione intera">
                <a:hlinkClick r:id="rId2"/>
              </p:cNvPr>
              <p:cNvPicPr>
                <a:picLocks noChangeAspect="1" noChangeArrowheads="1"/>
              </p:cNvPicPr>
              <p:nvPr/>
            </p:nvPicPr>
            <p:blipFill>
              <a:blip r:embed="rId3" cstate="print"/>
              <a:srcRect/>
              <a:stretch>
                <a:fillRect/>
              </a:stretch>
            </p:blipFill>
            <p:spPr bwMode="auto">
              <a:xfrm>
                <a:off x="3275856" y="1988840"/>
                <a:ext cx="1440160" cy="960108"/>
              </a:xfrm>
              <a:prstGeom prst="rect">
                <a:avLst/>
              </a:prstGeom>
              <a:noFill/>
            </p:spPr>
          </p:pic>
          <p:pic>
            <p:nvPicPr>
              <p:cNvPr id="17" name="Picture 4" descr="http://www.dmgbandiere.com/img/europa.gif"/>
              <p:cNvPicPr>
                <a:picLocks noChangeAspect="1" noChangeArrowheads="1"/>
              </p:cNvPicPr>
              <p:nvPr/>
            </p:nvPicPr>
            <p:blipFill>
              <a:blip r:embed="rId4" cstate="print"/>
              <a:srcRect/>
              <a:stretch>
                <a:fillRect/>
              </a:stretch>
            </p:blipFill>
            <p:spPr bwMode="auto">
              <a:xfrm>
                <a:off x="3275856" y="1916832"/>
                <a:ext cx="1440160" cy="960107"/>
              </a:xfrm>
              <a:prstGeom prst="rect">
                <a:avLst/>
              </a:prstGeom>
              <a:noFill/>
            </p:spPr>
          </p:pic>
        </p:grpSp>
      </p:grpSp>
    </p:spTree>
    <p:extLst>
      <p:ext uri="{BB962C8B-B14F-4D97-AF65-F5344CB8AC3E}">
        <p14:creationId xmlns:p14="http://schemas.microsoft.com/office/powerpoint/2010/main" xmlns="" val="279274240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9"/>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Segnaposto data 3"/>
          <p:cNvSpPr>
            <a:spLocks noGrp="1"/>
          </p:cNvSpPr>
          <p:nvPr>
            <p:ph type="dt" idx="10"/>
          </p:nvPr>
        </p:nvSpPr>
        <p:spPr/>
        <p:txBody>
          <a:bodyPr/>
          <a:lstStyle>
            <a:lvl1pPr>
              <a:defRPr/>
            </a:lvl1pPr>
          </a:lstStyle>
          <a:p>
            <a:endParaRPr lang="fr-FR"/>
          </a:p>
        </p:txBody>
      </p:sp>
      <p:sp>
        <p:nvSpPr>
          <p:cNvPr id="5" name="Segnaposto numero diapositiva 4"/>
          <p:cNvSpPr>
            <a:spLocks noGrp="1"/>
          </p:cNvSpPr>
          <p:nvPr>
            <p:ph type="sldNum" idx="11"/>
          </p:nvPr>
        </p:nvSpPr>
        <p:spPr/>
        <p:txBody>
          <a:bodyPr/>
          <a:lstStyle>
            <a:lvl1pPr>
              <a:defRPr/>
            </a:lvl1pPr>
          </a:lstStyle>
          <a:p>
            <a:fld id="{7A859399-DA1D-4AB1-ADCF-F15FE95567BE}" type="slidenum">
              <a:rPr lang="fr-CA"/>
              <a:pPr/>
              <a:t>‹N›</a:t>
            </a:fld>
            <a:endParaRPr lang="fr-CA"/>
          </a:p>
        </p:txBody>
      </p:sp>
      <p:grpSp>
        <p:nvGrpSpPr>
          <p:cNvPr id="11" name="Gruppo 10"/>
          <p:cNvGrpSpPr/>
          <p:nvPr userDrawn="1"/>
        </p:nvGrpSpPr>
        <p:grpSpPr>
          <a:xfrm>
            <a:off x="5934076" y="6569992"/>
            <a:ext cx="3209925" cy="288000"/>
            <a:chOff x="3995936" y="3140968"/>
            <a:chExt cx="3209925" cy="288000"/>
          </a:xfrm>
        </p:grpSpPr>
        <p:sp>
          <p:nvSpPr>
            <p:cNvPr id="12" name="CasellaDiTesto 11"/>
            <p:cNvSpPr txBox="1">
              <a:spLocks/>
            </p:cNvSpPr>
            <p:nvPr/>
          </p:nvSpPr>
          <p:spPr>
            <a:xfrm>
              <a:off x="3995936" y="3140968"/>
              <a:ext cx="2807301" cy="276999"/>
            </a:xfrm>
            <a:prstGeom prst="rect">
              <a:avLst/>
            </a:prstGeom>
            <a:solidFill>
              <a:srgbClr val="4F81BD">
                <a:lumMod val="20000"/>
                <a:lumOff val="8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1200" b="0" i="0" u="none" strike="noStrike" kern="0" cap="none" spc="0" normalizeH="0" baseline="0" noProof="0" dirty="0" smtClean="0">
                  <a:ln>
                    <a:noFill/>
                  </a:ln>
                  <a:solidFill>
                    <a:srgbClr val="1F497D"/>
                  </a:solidFill>
                  <a:effectLst/>
                  <a:uLnTx/>
                  <a:uFillTx/>
                </a:rPr>
                <a:t>Associazione </a:t>
              </a:r>
              <a:r>
                <a:rPr kumimoji="0" lang="it-IT" sz="1200" b="0" i="0" u="none" strike="noStrike" kern="0" cap="none" spc="0" normalizeH="0" baseline="0" noProof="0" dirty="0" err="1" smtClean="0">
                  <a:ln>
                    <a:noFill/>
                  </a:ln>
                  <a:solidFill>
                    <a:srgbClr val="1F497D"/>
                  </a:solidFill>
                  <a:effectLst/>
                  <a:uLnTx/>
                  <a:uFillTx/>
                </a:rPr>
                <a:t>Euratom-ENEA</a:t>
              </a:r>
              <a:r>
                <a:rPr kumimoji="0" lang="it-IT" sz="1200" b="0" i="0" u="none" strike="noStrike" kern="0" cap="none" spc="0" normalizeH="0" baseline="0" noProof="0" dirty="0" smtClean="0">
                  <a:ln>
                    <a:noFill/>
                  </a:ln>
                  <a:solidFill>
                    <a:srgbClr val="1F497D"/>
                  </a:solidFill>
                  <a:effectLst/>
                  <a:uLnTx/>
                  <a:uFillTx/>
                </a:rPr>
                <a:t> sulla Fusione</a:t>
              </a:r>
            </a:p>
          </p:txBody>
        </p:sp>
        <p:grpSp>
          <p:nvGrpSpPr>
            <p:cNvPr id="13" name="Gruppo 20"/>
            <p:cNvGrpSpPr>
              <a:grpSpLocks noChangeAspect="1"/>
            </p:cNvGrpSpPr>
            <p:nvPr/>
          </p:nvGrpSpPr>
          <p:grpSpPr>
            <a:xfrm>
              <a:off x="6804001" y="3140968"/>
              <a:ext cx="401860" cy="288000"/>
              <a:chOff x="3275856" y="1916832"/>
              <a:chExt cx="1440160" cy="1032116"/>
            </a:xfrm>
          </p:grpSpPr>
          <p:pic>
            <p:nvPicPr>
              <p:cNvPr id="14" name="Picture 2" descr="Mostra immagine a dimensione intera">
                <a:hlinkClick r:id="rId2"/>
              </p:cNvPr>
              <p:cNvPicPr>
                <a:picLocks noChangeAspect="1" noChangeArrowheads="1"/>
              </p:cNvPicPr>
              <p:nvPr/>
            </p:nvPicPr>
            <p:blipFill>
              <a:blip r:embed="rId3" cstate="print"/>
              <a:srcRect/>
              <a:stretch>
                <a:fillRect/>
              </a:stretch>
            </p:blipFill>
            <p:spPr bwMode="auto">
              <a:xfrm>
                <a:off x="3275856" y="1988840"/>
                <a:ext cx="1440160" cy="960108"/>
              </a:xfrm>
              <a:prstGeom prst="rect">
                <a:avLst/>
              </a:prstGeom>
              <a:noFill/>
            </p:spPr>
          </p:pic>
          <p:pic>
            <p:nvPicPr>
              <p:cNvPr id="15" name="Picture 4" descr="http://www.dmgbandiere.com/img/europa.gif"/>
              <p:cNvPicPr>
                <a:picLocks noChangeAspect="1" noChangeArrowheads="1"/>
              </p:cNvPicPr>
              <p:nvPr/>
            </p:nvPicPr>
            <p:blipFill>
              <a:blip r:embed="rId4" cstate="print"/>
              <a:srcRect/>
              <a:stretch>
                <a:fillRect/>
              </a:stretch>
            </p:blipFill>
            <p:spPr bwMode="auto">
              <a:xfrm>
                <a:off x="3275856" y="1916832"/>
                <a:ext cx="1440160" cy="960107"/>
              </a:xfrm>
              <a:prstGeom prst="rect">
                <a:avLst/>
              </a:prstGeom>
              <a:noFill/>
            </p:spPr>
          </p:pic>
        </p:grpSp>
      </p:grpSp>
    </p:spTree>
    <p:extLst>
      <p:ext uri="{BB962C8B-B14F-4D97-AF65-F5344CB8AC3E}">
        <p14:creationId xmlns:p14="http://schemas.microsoft.com/office/powerpoint/2010/main" xmlns="" val="38504897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idx="10"/>
          </p:nvPr>
        </p:nvSpPr>
        <p:spPr/>
        <p:txBody>
          <a:bodyPr/>
          <a:lstStyle>
            <a:lvl1pPr>
              <a:defRPr/>
            </a:lvl1pPr>
          </a:lstStyle>
          <a:p>
            <a:endParaRPr lang="fr-FR"/>
          </a:p>
        </p:txBody>
      </p:sp>
      <p:sp>
        <p:nvSpPr>
          <p:cNvPr id="5" name="Segnaposto numero diapositiva 4"/>
          <p:cNvSpPr>
            <a:spLocks noGrp="1"/>
          </p:cNvSpPr>
          <p:nvPr>
            <p:ph type="sldNum" idx="11"/>
          </p:nvPr>
        </p:nvSpPr>
        <p:spPr/>
        <p:txBody>
          <a:bodyPr/>
          <a:lstStyle>
            <a:lvl1pPr>
              <a:defRPr/>
            </a:lvl1pPr>
          </a:lstStyle>
          <a:p>
            <a:fld id="{310F5EE5-6FAF-4F32-8C80-C6070E71CA25}" type="slidenum">
              <a:rPr lang="fr-CA"/>
              <a:pPr/>
              <a:t>‹N›</a:t>
            </a:fld>
            <a:endParaRPr lang="fr-CA"/>
          </a:p>
        </p:txBody>
      </p:sp>
      <p:grpSp>
        <p:nvGrpSpPr>
          <p:cNvPr id="31" name="Gruppo 30"/>
          <p:cNvGrpSpPr/>
          <p:nvPr userDrawn="1"/>
        </p:nvGrpSpPr>
        <p:grpSpPr>
          <a:xfrm>
            <a:off x="5934076" y="6569992"/>
            <a:ext cx="3209925" cy="288000"/>
            <a:chOff x="3995936" y="3140968"/>
            <a:chExt cx="3209925" cy="288000"/>
          </a:xfrm>
        </p:grpSpPr>
        <p:sp>
          <p:nvSpPr>
            <p:cNvPr id="32" name="CasellaDiTesto 31"/>
            <p:cNvSpPr txBox="1">
              <a:spLocks/>
            </p:cNvSpPr>
            <p:nvPr/>
          </p:nvSpPr>
          <p:spPr>
            <a:xfrm>
              <a:off x="3995936" y="3140968"/>
              <a:ext cx="2807301" cy="276999"/>
            </a:xfrm>
            <a:prstGeom prst="rect">
              <a:avLst/>
            </a:prstGeom>
            <a:solidFill>
              <a:srgbClr val="4F81BD">
                <a:lumMod val="20000"/>
                <a:lumOff val="8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1200" b="0" i="0" u="none" strike="noStrike" kern="0" cap="none" spc="0" normalizeH="0" baseline="0" noProof="0" dirty="0" smtClean="0">
                  <a:ln>
                    <a:noFill/>
                  </a:ln>
                  <a:solidFill>
                    <a:srgbClr val="1F497D"/>
                  </a:solidFill>
                  <a:effectLst/>
                  <a:uLnTx/>
                  <a:uFillTx/>
                </a:rPr>
                <a:t>Associazione </a:t>
              </a:r>
              <a:r>
                <a:rPr kumimoji="0" lang="it-IT" sz="1200" b="0" i="0" u="none" strike="noStrike" kern="0" cap="none" spc="0" normalizeH="0" baseline="0" noProof="0" dirty="0" err="1" smtClean="0">
                  <a:ln>
                    <a:noFill/>
                  </a:ln>
                  <a:solidFill>
                    <a:srgbClr val="1F497D"/>
                  </a:solidFill>
                  <a:effectLst/>
                  <a:uLnTx/>
                  <a:uFillTx/>
                </a:rPr>
                <a:t>Euratom-ENEA</a:t>
              </a:r>
              <a:r>
                <a:rPr kumimoji="0" lang="it-IT" sz="1200" b="0" i="0" u="none" strike="noStrike" kern="0" cap="none" spc="0" normalizeH="0" baseline="0" noProof="0" dirty="0" smtClean="0">
                  <a:ln>
                    <a:noFill/>
                  </a:ln>
                  <a:solidFill>
                    <a:srgbClr val="1F497D"/>
                  </a:solidFill>
                  <a:effectLst/>
                  <a:uLnTx/>
                  <a:uFillTx/>
                </a:rPr>
                <a:t> sulla Fusione</a:t>
              </a:r>
            </a:p>
          </p:txBody>
        </p:sp>
        <p:grpSp>
          <p:nvGrpSpPr>
            <p:cNvPr id="33" name="Gruppo 20"/>
            <p:cNvGrpSpPr>
              <a:grpSpLocks noChangeAspect="1"/>
            </p:cNvGrpSpPr>
            <p:nvPr/>
          </p:nvGrpSpPr>
          <p:grpSpPr>
            <a:xfrm>
              <a:off x="6804001" y="3140968"/>
              <a:ext cx="401860" cy="288000"/>
              <a:chOff x="3275856" y="1916832"/>
              <a:chExt cx="1440160" cy="1032116"/>
            </a:xfrm>
          </p:grpSpPr>
          <p:pic>
            <p:nvPicPr>
              <p:cNvPr id="34" name="Picture 2" descr="Mostra immagine a dimensione intera">
                <a:hlinkClick r:id="rId2"/>
              </p:cNvPr>
              <p:cNvPicPr>
                <a:picLocks noChangeAspect="1" noChangeArrowheads="1"/>
              </p:cNvPicPr>
              <p:nvPr/>
            </p:nvPicPr>
            <p:blipFill>
              <a:blip r:embed="rId3" cstate="print"/>
              <a:srcRect/>
              <a:stretch>
                <a:fillRect/>
              </a:stretch>
            </p:blipFill>
            <p:spPr bwMode="auto">
              <a:xfrm>
                <a:off x="3275856" y="1988840"/>
                <a:ext cx="1440160" cy="960108"/>
              </a:xfrm>
              <a:prstGeom prst="rect">
                <a:avLst/>
              </a:prstGeom>
              <a:noFill/>
            </p:spPr>
          </p:pic>
          <p:pic>
            <p:nvPicPr>
              <p:cNvPr id="35" name="Picture 4" descr="http://www.dmgbandiere.com/img/europa.gif"/>
              <p:cNvPicPr>
                <a:picLocks noChangeAspect="1" noChangeArrowheads="1"/>
              </p:cNvPicPr>
              <p:nvPr/>
            </p:nvPicPr>
            <p:blipFill>
              <a:blip r:embed="rId4" cstate="print"/>
              <a:srcRect/>
              <a:stretch>
                <a:fillRect/>
              </a:stretch>
            </p:blipFill>
            <p:spPr bwMode="auto">
              <a:xfrm>
                <a:off x="3275856" y="1916832"/>
                <a:ext cx="1440160" cy="960107"/>
              </a:xfrm>
              <a:prstGeom prst="rect">
                <a:avLst/>
              </a:prstGeom>
              <a:noFill/>
            </p:spPr>
          </p:pic>
        </p:grpSp>
      </p:grpSp>
    </p:spTree>
    <p:extLst>
      <p:ext uri="{BB962C8B-B14F-4D97-AF65-F5344CB8AC3E}">
        <p14:creationId xmlns:p14="http://schemas.microsoft.com/office/powerpoint/2010/main" xmlns="" val="56849430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7"/>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Segnaposto data 3"/>
          <p:cNvSpPr>
            <a:spLocks noGrp="1"/>
          </p:cNvSpPr>
          <p:nvPr>
            <p:ph type="dt" idx="10"/>
          </p:nvPr>
        </p:nvSpPr>
        <p:spPr/>
        <p:txBody>
          <a:bodyPr/>
          <a:lstStyle>
            <a:lvl1pPr>
              <a:defRPr/>
            </a:lvl1pPr>
          </a:lstStyle>
          <a:p>
            <a:endParaRPr lang="fr-FR"/>
          </a:p>
        </p:txBody>
      </p:sp>
      <p:sp>
        <p:nvSpPr>
          <p:cNvPr id="5" name="Segnaposto numero diapositiva 4"/>
          <p:cNvSpPr>
            <a:spLocks noGrp="1"/>
          </p:cNvSpPr>
          <p:nvPr>
            <p:ph type="sldNum" idx="11"/>
          </p:nvPr>
        </p:nvSpPr>
        <p:spPr/>
        <p:txBody>
          <a:bodyPr/>
          <a:lstStyle>
            <a:lvl1pPr>
              <a:defRPr/>
            </a:lvl1pPr>
          </a:lstStyle>
          <a:p>
            <a:fld id="{026A5A31-DD5F-4663-A861-7C230259C0BC}" type="slidenum">
              <a:rPr lang="fr-CA"/>
              <a:pPr/>
              <a:t>‹N›</a:t>
            </a:fld>
            <a:endParaRPr lang="fr-CA"/>
          </a:p>
        </p:txBody>
      </p:sp>
    </p:spTree>
    <p:extLst>
      <p:ext uri="{BB962C8B-B14F-4D97-AF65-F5344CB8AC3E}">
        <p14:creationId xmlns:p14="http://schemas.microsoft.com/office/powerpoint/2010/main" xmlns="" val="419744551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4" y="1600204"/>
            <a:ext cx="4033839" cy="4518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3439" y="1600204"/>
            <a:ext cx="4035425" cy="4518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idx="10"/>
          </p:nvPr>
        </p:nvSpPr>
        <p:spPr/>
        <p:txBody>
          <a:bodyPr/>
          <a:lstStyle>
            <a:lvl1pPr>
              <a:defRPr/>
            </a:lvl1pPr>
          </a:lstStyle>
          <a:p>
            <a:endParaRPr lang="fr-FR"/>
          </a:p>
        </p:txBody>
      </p:sp>
      <p:sp>
        <p:nvSpPr>
          <p:cNvPr id="6" name="Segnaposto numero diapositiva 5"/>
          <p:cNvSpPr>
            <a:spLocks noGrp="1"/>
          </p:cNvSpPr>
          <p:nvPr>
            <p:ph type="sldNum" idx="11"/>
          </p:nvPr>
        </p:nvSpPr>
        <p:spPr/>
        <p:txBody>
          <a:bodyPr/>
          <a:lstStyle>
            <a:lvl1pPr>
              <a:defRPr/>
            </a:lvl1pPr>
          </a:lstStyle>
          <a:p>
            <a:fld id="{F715ADE0-754E-4423-B11A-4B2EE73800A4}" type="slidenum">
              <a:rPr lang="fr-CA"/>
              <a:pPr/>
              <a:t>‹N›</a:t>
            </a:fld>
            <a:endParaRPr lang="fr-CA"/>
          </a:p>
        </p:txBody>
      </p:sp>
    </p:spTree>
    <p:extLst>
      <p:ext uri="{BB962C8B-B14F-4D97-AF65-F5344CB8AC3E}">
        <p14:creationId xmlns:p14="http://schemas.microsoft.com/office/powerpoint/2010/main" xmlns="" val="345425620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3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idx="10"/>
          </p:nvPr>
        </p:nvSpPr>
        <p:spPr/>
        <p:txBody>
          <a:bodyPr/>
          <a:lstStyle>
            <a:lvl1pPr>
              <a:defRPr/>
            </a:lvl1pPr>
          </a:lstStyle>
          <a:p>
            <a:endParaRPr lang="fr-FR"/>
          </a:p>
        </p:txBody>
      </p:sp>
      <p:sp>
        <p:nvSpPr>
          <p:cNvPr id="8" name="Segnaposto numero diapositiva 7"/>
          <p:cNvSpPr>
            <a:spLocks noGrp="1"/>
          </p:cNvSpPr>
          <p:nvPr>
            <p:ph type="sldNum" idx="11"/>
          </p:nvPr>
        </p:nvSpPr>
        <p:spPr/>
        <p:txBody>
          <a:bodyPr/>
          <a:lstStyle>
            <a:lvl1pPr>
              <a:defRPr/>
            </a:lvl1pPr>
          </a:lstStyle>
          <a:p>
            <a:fld id="{2EF68EE9-C1AA-4C1F-8E4B-3741C6F7E904}" type="slidenum">
              <a:rPr lang="fr-CA"/>
              <a:pPr/>
              <a:t>‹N›</a:t>
            </a:fld>
            <a:endParaRPr lang="fr-CA"/>
          </a:p>
        </p:txBody>
      </p:sp>
    </p:spTree>
    <p:extLst>
      <p:ext uri="{BB962C8B-B14F-4D97-AF65-F5344CB8AC3E}">
        <p14:creationId xmlns:p14="http://schemas.microsoft.com/office/powerpoint/2010/main" xmlns="" val="45318873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idx="10"/>
          </p:nvPr>
        </p:nvSpPr>
        <p:spPr/>
        <p:txBody>
          <a:bodyPr/>
          <a:lstStyle>
            <a:lvl1pPr>
              <a:defRPr/>
            </a:lvl1pPr>
          </a:lstStyle>
          <a:p>
            <a:endParaRPr lang="fr-FR"/>
          </a:p>
        </p:txBody>
      </p:sp>
      <p:sp>
        <p:nvSpPr>
          <p:cNvPr id="4" name="Segnaposto numero diapositiva 3"/>
          <p:cNvSpPr>
            <a:spLocks noGrp="1"/>
          </p:cNvSpPr>
          <p:nvPr>
            <p:ph type="sldNum" idx="11"/>
          </p:nvPr>
        </p:nvSpPr>
        <p:spPr/>
        <p:txBody>
          <a:bodyPr/>
          <a:lstStyle>
            <a:lvl1pPr>
              <a:defRPr/>
            </a:lvl1pPr>
          </a:lstStyle>
          <a:p>
            <a:fld id="{BB35A45E-FF8C-4731-90D7-FC1C1D882695}" type="slidenum">
              <a:rPr lang="fr-CA"/>
              <a:pPr/>
              <a:t>‹N›</a:t>
            </a:fld>
            <a:endParaRPr lang="fr-CA"/>
          </a:p>
        </p:txBody>
      </p:sp>
      <p:grpSp>
        <p:nvGrpSpPr>
          <p:cNvPr id="10" name="Gruppo 9"/>
          <p:cNvGrpSpPr/>
          <p:nvPr userDrawn="1"/>
        </p:nvGrpSpPr>
        <p:grpSpPr>
          <a:xfrm>
            <a:off x="5934076" y="6569992"/>
            <a:ext cx="3209925" cy="288000"/>
            <a:chOff x="3995936" y="3140968"/>
            <a:chExt cx="3209925" cy="288000"/>
          </a:xfrm>
        </p:grpSpPr>
        <p:sp>
          <p:nvSpPr>
            <p:cNvPr id="11" name="CasellaDiTesto 10"/>
            <p:cNvSpPr txBox="1">
              <a:spLocks/>
            </p:cNvSpPr>
            <p:nvPr/>
          </p:nvSpPr>
          <p:spPr>
            <a:xfrm>
              <a:off x="3995936" y="3140968"/>
              <a:ext cx="2807301" cy="276999"/>
            </a:xfrm>
            <a:prstGeom prst="rect">
              <a:avLst/>
            </a:prstGeom>
            <a:solidFill>
              <a:srgbClr val="4F81BD">
                <a:lumMod val="20000"/>
                <a:lumOff val="8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1200" b="0" i="0" u="none" strike="noStrike" kern="0" cap="none" spc="0" normalizeH="0" baseline="0" noProof="0" dirty="0" smtClean="0">
                  <a:ln>
                    <a:noFill/>
                  </a:ln>
                  <a:solidFill>
                    <a:srgbClr val="1F497D"/>
                  </a:solidFill>
                  <a:effectLst/>
                  <a:uLnTx/>
                  <a:uFillTx/>
                </a:rPr>
                <a:t>Associazione </a:t>
              </a:r>
              <a:r>
                <a:rPr kumimoji="0" lang="it-IT" sz="1200" b="0" i="0" u="none" strike="noStrike" kern="0" cap="none" spc="0" normalizeH="0" baseline="0" noProof="0" dirty="0" err="1" smtClean="0">
                  <a:ln>
                    <a:noFill/>
                  </a:ln>
                  <a:solidFill>
                    <a:srgbClr val="1F497D"/>
                  </a:solidFill>
                  <a:effectLst/>
                  <a:uLnTx/>
                  <a:uFillTx/>
                </a:rPr>
                <a:t>Euratom-ENEA</a:t>
              </a:r>
              <a:r>
                <a:rPr kumimoji="0" lang="it-IT" sz="1200" b="0" i="0" u="none" strike="noStrike" kern="0" cap="none" spc="0" normalizeH="0" baseline="0" noProof="0" dirty="0" smtClean="0">
                  <a:ln>
                    <a:noFill/>
                  </a:ln>
                  <a:solidFill>
                    <a:srgbClr val="1F497D"/>
                  </a:solidFill>
                  <a:effectLst/>
                  <a:uLnTx/>
                  <a:uFillTx/>
                </a:rPr>
                <a:t> sulla Fusione</a:t>
              </a:r>
            </a:p>
          </p:txBody>
        </p:sp>
        <p:grpSp>
          <p:nvGrpSpPr>
            <p:cNvPr id="12" name="Gruppo 20"/>
            <p:cNvGrpSpPr>
              <a:grpSpLocks noChangeAspect="1"/>
            </p:cNvGrpSpPr>
            <p:nvPr/>
          </p:nvGrpSpPr>
          <p:grpSpPr>
            <a:xfrm>
              <a:off x="6804001" y="3140968"/>
              <a:ext cx="401860" cy="288000"/>
              <a:chOff x="3275856" y="1916832"/>
              <a:chExt cx="1440160" cy="1032116"/>
            </a:xfrm>
          </p:grpSpPr>
          <p:pic>
            <p:nvPicPr>
              <p:cNvPr id="13" name="Picture 2" descr="Mostra immagine a dimensione intera">
                <a:hlinkClick r:id="rId2"/>
              </p:cNvPr>
              <p:cNvPicPr>
                <a:picLocks noChangeAspect="1" noChangeArrowheads="1"/>
              </p:cNvPicPr>
              <p:nvPr/>
            </p:nvPicPr>
            <p:blipFill>
              <a:blip r:embed="rId3" cstate="print"/>
              <a:srcRect/>
              <a:stretch>
                <a:fillRect/>
              </a:stretch>
            </p:blipFill>
            <p:spPr bwMode="auto">
              <a:xfrm>
                <a:off x="3275856" y="1988840"/>
                <a:ext cx="1440160" cy="960108"/>
              </a:xfrm>
              <a:prstGeom prst="rect">
                <a:avLst/>
              </a:prstGeom>
              <a:noFill/>
            </p:spPr>
          </p:pic>
          <p:pic>
            <p:nvPicPr>
              <p:cNvPr id="14" name="Picture 4" descr="http://www.dmgbandiere.com/img/europa.gif"/>
              <p:cNvPicPr>
                <a:picLocks noChangeAspect="1" noChangeArrowheads="1"/>
              </p:cNvPicPr>
              <p:nvPr/>
            </p:nvPicPr>
            <p:blipFill>
              <a:blip r:embed="rId4" cstate="print"/>
              <a:srcRect/>
              <a:stretch>
                <a:fillRect/>
              </a:stretch>
            </p:blipFill>
            <p:spPr bwMode="auto">
              <a:xfrm>
                <a:off x="3275856" y="1916832"/>
                <a:ext cx="1440160" cy="960107"/>
              </a:xfrm>
              <a:prstGeom prst="rect">
                <a:avLst/>
              </a:prstGeom>
              <a:noFill/>
            </p:spPr>
          </p:pic>
        </p:grpSp>
      </p:grpSp>
    </p:spTree>
    <p:extLst>
      <p:ext uri="{BB962C8B-B14F-4D97-AF65-F5344CB8AC3E}">
        <p14:creationId xmlns:p14="http://schemas.microsoft.com/office/powerpoint/2010/main" xmlns="" val="167366321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idx="10"/>
          </p:nvPr>
        </p:nvSpPr>
        <p:spPr/>
        <p:txBody>
          <a:bodyPr/>
          <a:lstStyle>
            <a:lvl1pPr>
              <a:defRPr/>
            </a:lvl1pPr>
          </a:lstStyle>
          <a:p>
            <a:endParaRPr lang="fr-FR"/>
          </a:p>
        </p:txBody>
      </p:sp>
      <p:sp>
        <p:nvSpPr>
          <p:cNvPr id="3" name="Segnaposto numero diapositiva 2"/>
          <p:cNvSpPr>
            <a:spLocks noGrp="1"/>
          </p:cNvSpPr>
          <p:nvPr>
            <p:ph type="sldNum" idx="11"/>
          </p:nvPr>
        </p:nvSpPr>
        <p:spPr/>
        <p:txBody>
          <a:bodyPr/>
          <a:lstStyle>
            <a:lvl1pPr>
              <a:defRPr/>
            </a:lvl1pPr>
          </a:lstStyle>
          <a:p>
            <a:fld id="{00EFBBDB-5BEC-4584-A16C-80BD9913BAE6}" type="slidenum">
              <a:rPr lang="fr-CA"/>
              <a:pPr/>
              <a:t>‹N›</a:t>
            </a:fld>
            <a:endParaRPr lang="fr-CA"/>
          </a:p>
        </p:txBody>
      </p:sp>
      <p:grpSp>
        <p:nvGrpSpPr>
          <p:cNvPr id="30" name="Gruppo 29"/>
          <p:cNvGrpSpPr/>
          <p:nvPr userDrawn="1"/>
        </p:nvGrpSpPr>
        <p:grpSpPr>
          <a:xfrm>
            <a:off x="5934076" y="6569992"/>
            <a:ext cx="3209925" cy="288000"/>
            <a:chOff x="3995936" y="3140968"/>
            <a:chExt cx="3209925" cy="288000"/>
          </a:xfrm>
        </p:grpSpPr>
        <p:sp>
          <p:nvSpPr>
            <p:cNvPr id="31" name="CasellaDiTesto 30"/>
            <p:cNvSpPr txBox="1">
              <a:spLocks/>
            </p:cNvSpPr>
            <p:nvPr/>
          </p:nvSpPr>
          <p:spPr>
            <a:xfrm>
              <a:off x="3995936" y="3140968"/>
              <a:ext cx="2807301" cy="276999"/>
            </a:xfrm>
            <a:prstGeom prst="rect">
              <a:avLst/>
            </a:prstGeom>
            <a:solidFill>
              <a:srgbClr val="4F81BD">
                <a:lumMod val="20000"/>
                <a:lumOff val="8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1200" b="0" i="0" u="none" strike="noStrike" kern="0" cap="none" spc="0" normalizeH="0" baseline="0" noProof="0" dirty="0" smtClean="0">
                  <a:ln>
                    <a:noFill/>
                  </a:ln>
                  <a:solidFill>
                    <a:srgbClr val="1F497D"/>
                  </a:solidFill>
                  <a:effectLst/>
                  <a:uLnTx/>
                  <a:uFillTx/>
                </a:rPr>
                <a:t>Associazione </a:t>
              </a:r>
              <a:r>
                <a:rPr kumimoji="0" lang="it-IT" sz="1200" b="0" i="0" u="none" strike="noStrike" kern="0" cap="none" spc="0" normalizeH="0" baseline="0" noProof="0" dirty="0" err="1" smtClean="0">
                  <a:ln>
                    <a:noFill/>
                  </a:ln>
                  <a:solidFill>
                    <a:srgbClr val="1F497D"/>
                  </a:solidFill>
                  <a:effectLst/>
                  <a:uLnTx/>
                  <a:uFillTx/>
                </a:rPr>
                <a:t>Euratom-ENEA</a:t>
              </a:r>
              <a:r>
                <a:rPr kumimoji="0" lang="it-IT" sz="1200" b="0" i="0" u="none" strike="noStrike" kern="0" cap="none" spc="0" normalizeH="0" baseline="0" noProof="0" dirty="0" smtClean="0">
                  <a:ln>
                    <a:noFill/>
                  </a:ln>
                  <a:solidFill>
                    <a:srgbClr val="1F497D"/>
                  </a:solidFill>
                  <a:effectLst/>
                  <a:uLnTx/>
                  <a:uFillTx/>
                </a:rPr>
                <a:t> sulla Fusione</a:t>
              </a:r>
            </a:p>
          </p:txBody>
        </p:sp>
        <p:grpSp>
          <p:nvGrpSpPr>
            <p:cNvPr id="32" name="Gruppo 20"/>
            <p:cNvGrpSpPr>
              <a:grpSpLocks noChangeAspect="1"/>
            </p:cNvGrpSpPr>
            <p:nvPr/>
          </p:nvGrpSpPr>
          <p:grpSpPr>
            <a:xfrm>
              <a:off x="6804001" y="3140968"/>
              <a:ext cx="401860" cy="288000"/>
              <a:chOff x="3275856" y="1916832"/>
              <a:chExt cx="1440160" cy="1032116"/>
            </a:xfrm>
          </p:grpSpPr>
          <p:pic>
            <p:nvPicPr>
              <p:cNvPr id="33" name="Picture 2" descr="Mostra immagine a dimensione intera">
                <a:hlinkClick r:id="rId2"/>
              </p:cNvPr>
              <p:cNvPicPr>
                <a:picLocks noChangeAspect="1" noChangeArrowheads="1"/>
              </p:cNvPicPr>
              <p:nvPr/>
            </p:nvPicPr>
            <p:blipFill>
              <a:blip r:embed="rId3" cstate="print"/>
              <a:srcRect/>
              <a:stretch>
                <a:fillRect/>
              </a:stretch>
            </p:blipFill>
            <p:spPr bwMode="auto">
              <a:xfrm>
                <a:off x="3275856" y="1988840"/>
                <a:ext cx="1440160" cy="960108"/>
              </a:xfrm>
              <a:prstGeom prst="rect">
                <a:avLst/>
              </a:prstGeom>
              <a:noFill/>
            </p:spPr>
          </p:pic>
          <p:pic>
            <p:nvPicPr>
              <p:cNvPr id="34" name="Picture 4" descr="http://www.dmgbandiere.com/img/europa.gif"/>
              <p:cNvPicPr>
                <a:picLocks noChangeAspect="1" noChangeArrowheads="1"/>
              </p:cNvPicPr>
              <p:nvPr/>
            </p:nvPicPr>
            <p:blipFill>
              <a:blip r:embed="rId4" cstate="print"/>
              <a:srcRect/>
              <a:stretch>
                <a:fillRect/>
              </a:stretch>
            </p:blipFill>
            <p:spPr bwMode="auto">
              <a:xfrm>
                <a:off x="3275856" y="1916832"/>
                <a:ext cx="1440160" cy="960107"/>
              </a:xfrm>
              <a:prstGeom prst="rect">
                <a:avLst/>
              </a:prstGeom>
              <a:noFill/>
            </p:spPr>
          </p:pic>
        </p:grpSp>
      </p:grpSp>
    </p:spTree>
    <p:extLst>
      <p:ext uri="{BB962C8B-B14F-4D97-AF65-F5344CB8AC3E}">
        <p14:creationId xmlns:p14="http://schemas.microsoft.com/office/powerpoint/2010/main" xmlns="" val="269099357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5"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4" y="273054"/>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5"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idx="10"/>
          </p:nvPr>
        </p:nvSpPr>
        <p:spPr/>
        <p:txBody>
          <a:bodyPr/>
          <a:lstStyle>
            <a:lvl1pPr>
              <a:defRPr/>
            </a:lvl1pPr>
          </a:lstStyle>
          <a:p>
            <a:endParaRPr lang="fr-FR"/>
          </a:p>
        </p:txBody>
      </p:sp>
      <p:sp>
        <p:nvSpPr>
          <p:cNvPr id="6" name="Segnaposto numero diapositiva 5"/>
          <p:cNvSpPr>
            <a:spLocks noGrp="1"/>
          </p:cNvSpPr>
          <p:nvPr>
            <p:ph type="sldNum" idx="11"/>
          </p:nvPr>
        </p:nvSpPr>
        <p:spPr/>
        <p:txBody>
          <a:bodyPr/>
          <a:lstStyle>
            <a:lvl1pPr>
              <a:defRPr/>
            </a:lvl1pPr>
          </a:lstStyle>
          <a:p>
            <a:fld id="{F82F2DD4-BF8E-4FE6-98D1-CA5B8946B305}" type="slidenum">
              <a:rPr lang="fr-CA"/>
              <a:pPr/>
              <a:t>‹N›</a:t>
            </a:fld>
            <a:endParaRPr lang="fr-CA"/>
          </a:p>
        </p:txBody>
      </p:sp>
      <p:grpSp>
        <p:nvGrpSpPr>
          <p:cNvPr id="12" name="Gruppo 11"/>
          <p:cNvGrpSpPr/>
          <p:nvPr userDrawn="1"/>
        </p:nvGrpSpPr>
        <p:grpSpPr>
          <a:xfrm>
            <a:off x="5934076" y="6569992"/>
            <a:ext cx="3209925" cy="288000"/>
            <a:chOff x="3995936" y="3140968"/>
            <a:chExt cx="3209925" cy="288000"/>
          </a:xfrm>
        </p:grpSpPr>
        <p:sp>
          <p:nvSpPr>
            <p:cNvPr id="13" name="CasellaDiTesto 12"/>
            <p:cNvSpPr txBox="1">
              <a:spLocks/>
            </p:cNvSpPr>
            <p:nvPr/>
          </p:nvSpPr>
          <p:spPr>
            <a:xfrm>
              <a:off x="3995936" y="3140968"/>
              <a:ext cx="2807301" cy="276999"/>
            </a:xfrm>
            <a:prstGeom prst="rect">
              <a:avLst/>
            </a:prstGeom>
            <a:solidFill>
              <a:srgbClr val="4F81BD">
                <a:lumMod val="20000"/>
                <a:lumOff val="8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1200" b="0" i="0" u="none" strike="noStrike" kern="0" cap="none" spc="0" normalizeH="0" baseline="0" noProof="0" dirty="0" smtClean="0">
                  <a:ln>
                    <a:noFill/>
                  </a:ln>
                  <a:solidFill>
                    <a:srgbClr val="1F497D"/>
                  </a:solidFill>
                  <a:effectLst/>
                  <a:uLnTx/>
                  <a:uFillTx/>
                </a:rPr>
                <a:t>Associazione </a:t>
              </a:r>
              <a:r>
                <a:rPr kumimoji="0" lang="it-IT" sz="1200" b="0" i="0" u="none" strike="noStrike" kern="0" cap="none" spc="0" normalizeH="0" baseline="0" noProof="0" dirty="0" err="1" smtClean="0">
                  <a:ln>
                    <a:noFill/>
                  </a:ln>
                  <a:solidFill>
                    <a:srgbClr val="1F497D"/>
                  </a:solidFill>
                  <a:effectLst/>
                  <a:uLnTx/>
                  <a:uFillTx/>
                </a:rPr>
                <a:t>Euratom-ENEA</a:t>
              </a:r>
              <a:r>
                <a:rPr kumimoji="0" lang="it-IT" sz="1200" b="0" i="0" u="none" strike="noStrike" kern="0" cap="none" spc="0" normalizeH="0" baseline="0" noProof="0" dirty="0" smtClean="0">
                  <a:ln>
                    <a:noFill/>
                  </a:ln>
                  <a:solidFill>
                    <a:srgbClr val="1F497D"/>
                  </a:solidFill>
                  <a:effectLst/>
                  <a:uLnTx/>
                  <a:uFillTx/>
                </a:rPr>
                <a:t> sulla Fusione</a:t>
              </a:r>
            </a:p>
          </p:txBody>
        </p:sp>
        <p:grpSp>
          <p:nvGrpSpPr>
            <p:cNvPr id="14" name="Gruppo 20"/>
            <p:cNvGrpSpPr>
              <a:grpSpLocks noChangeAspect="1"/>
            </p:cNvGrpSpPr>
            <p:nvPr/>
          </p:nvGrpSpPr>
          <p:grpSpPr>
            <a:xfrm>
              <a:off x="6804001" y="3140968"/>
              <a:ext cx="401860" cy="288000"/>
              <a:chOff x="3275856" y="1916832"/>
              <a:chExt cx="1440160" cy="1032116"/>
            </a:xfrm>
          </p:grpSpPr>
          <p:pic>
            <p:nvPicPr>
              <p:cNvPr id="15" name="Picture 2" descr="Mostra immagine a dimensione intera">
                <a:hlinkClick r:id="rId2"/>
              </p:cNvPr>
              <p:cNvPicPr>
                <a:picLocks noChangeAspect="1" noChangeArrowheads="1"/>
              </p:cNvPicPr>
              <p:nvPr/>
            </p:nvPicPr>
            <p:blipFill>
              <a:blip r:embed="rId3" cstate="print"/>
              <a:srcRect/>
              <a:stretch>
                <a:fillRect/>
              </a:stretch>
            </p:blipFill>
            <p:spPr bwMode="auto">
              <a:xfrm>
                <a:off x="3275856" y="1988840"/>
                <a:ext cx="1440160" cy="960108"/>
              </a:xfrm>
              <a:prstGeom prst="rect">
                <a:avLst/>
              </a:prstGeom>
              <a:noFill/>
            </p:spPr>
          </p:pic>
          <p:pic>
            <p:nvPicPr>
              <p:cNvPr id="16" name="Picture 4" descr="http://www.dmgbandiere.com/img/europa.gif"/>
              <p:cNvPicPr>
                <a:picLocks noChangeAspect="1" noChangeArrowheads="1"/>
              </p:cNvPicPr>
              <p:nvPr/>
            </p:nvPicPr>
            <p:blipFill>
              <a:blip r:embed="rId4" cstate="print"/>
              <a:srcRect/>
              <a:stretch>
                <a:fillRect/>
              </a:stretch>
            </p:blipFill>
            <p:spPr bwMode="auto">
              <a:xfrm>
                <a:off x="3275856" y="1916832"/>
                <a:ext cx="1440160" cy="960107"/>
              </a:xfrm>
              <a:prstGeom prst="rect">
                <a:avLst/>
              </a:prstGeom>
              <a:noFill/>
            </p:spPr>
          </p:pic>
        </p:grpSp>
      </p:grpSp>
    </p:spTree>
    <p:extLst>
      <p:ext uri="{BB962C8B-B14F-4D97-AF65-F5344CB8AC3E}">
        <p14:creationId xmlns:p14="http://schemas.microsoft.com/office/powerpoint/2010/main" xmlns="" val="17518287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9"/>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Segnaposto data 3"/>
          <p:cNvSpPr>
            <a:spLocks noGrp="1"/>
          </p:cNvSpPr>
          <p:nvPr>
            <p:ph type="dt" idx="10"/>
          </p:nvPr>
        </p:nvSpPr>
        <p:spPr/>
        <p:txBody>
          <a:bodyPr/>
          <a:lstStyle>
            <a:lvl1pPr>
              <a:defRPr/>
            </a:lvl1pPr>
          </a:lstStyle>
          <a:p>
            <a:endParaRPr lang="fr-FR"/>
          </a:p>
        </p:txBody>
      </p:sp>
      <p:sp>
        <p:nvSpPr>
          <p:cNvPr id="5" name="Segnaposto numero diapositiva 4"/>
          <p:cNvSpPr>
            <a:spLocks noGrp="1"/>
          </p:cNvSpPr>
          <p:nvPr>
            <p:ph type="sldNum" idx="11"/>
          </p:nvPr>
        </p:nvSpPr>
        <p:spPr/>
        <p:txBody>
          <a:bodyPr/>
          <a:lstStyle>
            <a:lvl1pPr>
              <a:defRPr/>
            </a:lvl1pPr>
          </a:lstStyle>
          <a:p>
            <a:fld id="{7A859399-DA1D-4AB1-ADCF-F15FE95567BE}" type="slidenum">
              <a:rPr lang="fr-CA"/>
              <a:pPr/>
              <a:t>‹N›</a:t>
            </a:fld>
            <a:endParaRPr lang="fr-CA"/>
          </a:p>
        </p:txBody>
      </p:sp>
      <p:grpSp>
        <p:nvGrpSpPr>
          <p:cNvPr id="11" name="Gruppo 10"/>
          <p:cNvGrpSpPr/>
          <p:nvPr userDrawn="1"/>
        </p:nvGrpSpPr>
        <p:grpSpPr>
          <a:xfrm>
            <a:off x="5934076" y="6569992"/>
            <a:ext cx="3209925" cy="288000"/>
            <a:chOff x="3995936" y="3140968"/>
            <a:chExt cx="3209925" cy="288000"/>
          </a:xfrm>
        </p:grpSpPr>
        <p:sp>
          <p:nvSpPr>
            <p:cNvPr id="12" name="CasellaDiTesto 11"/>
            <p:cNvSpPr txBox="1">
              <a:spLocks/>
            </p:cNvSpPr>
            <p:nvPr/>
          </p:nvSpPr>
          <p:spPr>
            <a:xfrm>
              <a:off x="3995936" y="3140968"/>
              <a:ext cx="2807301" cy="276999"/>
            </a:xfrm>
            <a:prstGeom prst="rect">
              <a:avLst/>
            </a:prstGeom>
            <a:solidFill>
              <a:srgbClr val="4F81BD">
                <a:lumMod val="20000"/>
                <a:lumOff val="8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1200" b="0" i="0" u="none" strike="noStrike" kern="0" cap="none" spc="0" normalizeH="0" baseline="0" noProof="0" dirty="0" smtClean="0">
                  <a:ln>
                    <a:noFill/>
                  </a:ln>
                  <a:solidFill>
                    <a:srgbClr val="1F497D"/>
                  </a:solidFill>
                  <a:effectLst/>
                  <a:uLnTx/>
                  <a:uFillTx/>
                </a:rPr>
                <a:t>Associazione </a:t>
              </a:r>
              <a:r>
                <a:rPr kumimoji="0" lang="it-IT" sz="1200" b="0" i="0" u="none" strike="noStrike" kern="0" cap="none" spc="0" normalizeH="0" baseline="0" noProof="0" dirty="0" err="1" smtClean="0">
                  <a:ln>
                    <a:noFill/>
                  </a:ln>
                  <a:solidFill>
                    <a:srgbClr val="1F497D"/>
                  </a:solidFill>
                  <a:effectLst/>
                  <a:uLnTx/>
                  <a:uFillTx/>
                </a:rPr>
                <a:t>Euratom-ENEA</a:t>
              </a:r>
              <a:r>
                <a:rPr kumimoji="0" lang="it-IT" sz="1200" b="0" i="0" u="none" strike="noStrike" kern="0" cap="none" spc="0" normalizeH="0" baseline="0" noProof="0" dirty="0" smtClean="0">
                  <a:ln>
                    <a:noFill/>
                  </a:ln>
                  <a:solidFill>
                    <a:srgbClr val="1F497D"/>
                  </a:solidFill>
                  <a:effectLst/>
                  <a:uLnTx/>
                  <a:uFillTx/>
                </a:rPr>
                <a:t> sulla Fusione</a:t>
              </a:r>
            </a:p>
          </p:txBody>
        </p:sp>
        <p:grpSp>
          <p:nvGrpSpPr>
            <p:cNvPr id="13" name="Gruppo 20"/>
            <p:cNvGrpSpPr>
              <a:grpSpLocks noChangeAspect="1"/>
            </p:cNvGrpSpPr>
            <p:nvPr/>
          </p:nvGrpSpPr>
          <p:grpSpPr>
            <a:xfrm>
              <a:off x="6804001" y="3140968"/>
              <a:ext cx="401860" cy="288000"/>
              <a:chOff x="3275856" y="1916832"/>
              <a:chExt cx="1440160" cy="1032116"/>
            </a:xfrm>
          </p:grpSpPr>
          <p:pic>
            <p:nvPicPr>
              <p:cNvPr id="14" name="Picture 2" descr="Mostra immagine a dimensione intera">
                <a:hlinkClick r:id="rId2"/>
              </p:cNvPr>
              <p:cNvPicPr>
                <a:picLocks noChangeAspect="1" noChangeArrowheads="1"/>
              </p:cNvPicPr>
              <p:nvPr/>
            </p:nvPicPr>
            <p:blipFill>
              <a:blip r:embed="rId3" cstate="print"/>
              <a:srcRect/>
              <a:stretch>
                <a:fillRect/>
              </a:stretch>
            </p:blipFill>
            <p:spPr bwMode="auto">
              <a:xfrm>
                <a:off x="3275856" y="1988840"/>
                <a:ext cx="1440160" cy="960108"/>
              </a:xfrm>
              <a:prstGeom prst="rect">
                <a:avLst/>
              </a:prstGeom>
              <a:noFill/>
            </p:spPr>
          </p:pic>
          <p:pic>
            <p:nvPicPr>
              <p:cNvPr id="15" name="Picture 4" descr="http://www.dmgbandiere.com/img/europa.gif"/>
              <p:cNvPicPr>
                <a:picLocks noChangeAspect="1" noChangeArrowheads="1"/>
              </p:cNvPicPr>
              <p:nvPr/>
            </p:nvPicPr>
            <p:blipFill>
              <a:blip r:embed="rId4" cstate="print"/>
              <a:srcRect/>
              <a:stretch>
                <a:fillRect/>
              </a:stretch>
            </p:blipFill>
            <p:spPr bwMode="auto">
              <a:xfrm>
                <a:off x="3275856" y="1916832"/>
                <a:ext cx="1440160" cy="960107"/>
              </a:xfrm>
              <a:prstGeom prst="rect">
                <a:avLst/>
              </a:prstGeom>
              <a:noFill/>
            </p:spPr>
          </p:pic>
        </p:grpSp>
      </p:grpSp>
    </p:spTree>
    <p:extLst>
      <p:ext uri="{BB962C8B-B14F-4D97-AF65-F5344CB8AC3E}">
        <p14:creationId xmlns:p14="http://schemas.microsoft.com/office/powerpoint/2010/main" xmlns="" val="38504897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1"/>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idx="10"/>
          </p:nvPr>
        </p:nvSpPr>
        <p:spPr/>
        <p:txBody>
          <a:bodyPr/>
          <a:lstStyle>
            <a:lvl1pPr>
              <a:defRPr/>
            </a:lvl1pPr>
          </a:lstStyle>
          <a:p>
            <a:endParaRPr lang="fr-FR"/>
          </a:p>
        </p:txBody>
      </p:sp>
      <p:sp>
        <p:nvSpPr>
          <p:cNvPr id="6" name="Segnaposto numero diapositiva 5"/>
          <p:cNvSpPr>
            <a:spLocks noGrp="1"/>
          </p:cNvSpPr>
          <p:nvPr>
            <p:ph type="sldNum" idx="11"/>
          </p:nvPr>
        </p:nvSpPr>
        <p:spPr/>
        <p:txBody>
          <a:bodyPr/>
          <a:lstStyle>
            <a:lvl1pPr>
              <a:defRPr/>
            </a:lvl1pPr>
          </a:lstStyle>
          <a:p>
            <a:fld id="{DF03AC86-3738-4A8F-986D-4522CB5BD9E6}" type="slidenum">
              <a:rPr lang="fr-CA"/>
              <a:pPr/>
              <a:t>‹N›</a:t>
            </a:fld>
            <a:endParaRPr lang="fr-CA"/>
          </a:p>
        </p:txBody>
      </p:sp>
      <p:grpSp>
        <p:nvGrpSpPr>
          <p:cNvPr id="12" name="Gruppo 11"/>
          <p:cNvGrpSpPr/>
          <p:nvPr userDrawn="1"/>
        </p:nvGrpSpPr>
        <p:grpSpPr>
          <a:xfrm>
            <a:off x="5934076" y="6569992"/>
            <a:ext cx="3209925" cy="288000"/>
            <a:chOff x="3995936" y="3140968"/>
            <a:chExt cx="3209925" cy="288000"/>
          </a:xfrm>
        </p:grpSpPr>
        <p:sp>
          <p:nvSpPr>
            <p:cNvPr id="13" name="CasellaDiTesto 12"/>
            <p:cNvSpPr txBox="1">
              <a:spLocks/>
            </p:cNvSpPr>
            <p:nvPr/>
          </p:nvSpPr>
          <p:spPr>
            <a:xfrm>
              <a:off x="3995936" y="3140968"/>
              <a:ext cx="2807301" cy="276999"/>
            </a:xfrm>
            <a:prstGeom prst="rect">
              <a:avLst/>
            </a:prstGeom>
            <a:solidFill>
              <a:srgbClr val="4F81BD">
                <a:lumMod val="20000"/>
                <a:lumOff val="8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1200" b="0" i="0" u="none" strike="noStrike" kern="0" cap="none" spc="0" normalizeH="0" baseline="0" noProof="0" dirty="0" smtClean="0">
                  <a:ln>
                    <a:noFill/>
                  </a:ln>
                  <a:solidFill>
                    <a:srgbClr val="1F497D"/>
                  </a:solidFill>
                  <a:effectLst/>
                  <a:uLnTx/>
                  <a:uFillTx/>
                </a:rPr>
                <a:t>Associazione </a:t>
              </a:r>
              <a:r>
                <a:rPr kumimoji="0" lang="it-IT" sz="1200" b="0" i="0" u="none" strike="noStrike" kern="0" cap="none" spc="0" normalizeH="0" baseline="0" noProof="0" dirty="0" err="1" smtClean="0">
                  <a:ln>
                    <a:noFill/>
                  </a:ln>
                  <a:solidFill>
                    <a:srgbClr val="1F497D"/>
                  </a:solidFill>
                  <a:effectLst/>
                  <a:uLnTx/>
                  <a:uFillTx/>
                </a:rPr>
                <a:t>Euratom-ENEA</a:t>
              </a:r>
              <a:r>
                <a:rPr kumimoji="0" lang="it-IT" sz="1200" b="0" i="0" u="none" strike="noStrike" kern="0" cap="none" spc="0" normalizeH="0" baseline="0" noProof="0" dirty="0" smtClean="0">
                  <a:ln>
                    <a:noFill/>
                  </a:ln>
                  <a:solidFill>
                    <a:srgbClr val="1F497D"/>
                  </a:solidFill>
                  <a:effectLst/>
                  <a:uLnTx/>
                  <a:uFillTx/>
                </a:rPr>
                <a:t> sulla Fusione</a:t>
              </a:r>
            </a:p>
          </p:txBody>
        </p:sp>
        <p:grpSp>
          <p:nvGrpSpPr>
            <p:cNvPr id="14" name="Gruppo 20"/>
            <p:cNvGrpSpPr>
              <a:grpSpLocks noChangeAspect="1"/>
            </p:cNvGrpSpPr>
            <p:nvPr/>
          </p:nvGrpSpPr>
          <p:grpSpPr>
            <a:xfrm>
              <a:off x="6804001" y="3140968"/>
              <a:ext cx="401860" cy="288000"/>
              <a:chOff x="3275856" y="1916832"/>
              <a:chExt cx="1440160" cy="1032116"/>
            </a:xfrm>
          </p:grpSpPr>
          <p:pic>
            <p:nvPicPr>
              <p:cNvPr id="15" name="Picture 2" descr="Mostra immagine a dimensione intera">
                <a:hlinkClick r:id="rId2"/>
              </p:cNvPr>
              <p:cNvPicPr>
                <a:picLocks noChangeAspect="1" noChangeArrowheads="1"/>
              </p:cNvPicPr>
              <p:nvPr/>
            </p:nvPicPr>
            <p:blipFill>
              <a:blip r:embed="rId3" cstate="print"/>
              <a:srcRect/>
              <a:stretch>
                <a:fillRect/>
              </a:stretch>
            </p:blipFill>
            <p:spPr bwMode="auto">
              <a:xfrm>
                <a:off x="3275856" y="1988840"/>
                <a:ext cx="1440160" cy="960108"/>
              </a:xfrm>
              <a:prstGeom prst="rect">
                <a:avLst/>
              </a:prstGeom>
              <a:noFill/>
            </p:spPr>
          </p:pic>
          <p:pic>
            <p:nvPicPr>
              <p:cNvPr id="16" name="Picture 4" descr="http://www.dmgbandiere.com/img/europa.gif"/>
              <p:cNvPicPr>
                <a:picLocks noChangeAspect="1" noChangeArrowheads="1"/>
              </p:cNvPicPr>
              <p:nvPr/>
            </p:nvPicPr>
            <p:blipFill>
              <a:blip r:embed="rId4" cstate="print"/>
              <a:srcRect/>
              <a:stretch>
                <a:fillRect/>
              </a:stretch>
            </p:blipFill>
            <p:spPr bwMode="auto">
              <a:xfrm>
                <a:off x="3275856" y="1916832"/>
                <a:ext cx="1440160" cy="960107"/>
              </a:xfrm>
              <a:prstGeom prst="rect">
                <a:avLst/>
              </a:prstGeom>
              <a:noFill/>
            </p:spPr>
          </p:pic>
        </p:grpSp>
      </p:grpSp>
    </p:spTree>
    <p:extLst>
      <p:ext uri="{BB962C8B-B14F-4D97-AF65-F5344CB8AC3E}">
        <p14:creationId xmlns:p14="http://schemas.microsoft.com/office/powerpoint/2010/main" xmlns="" val="421232479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idx="10"/>
          </p:nvPr>
        </p:nvSpPr>
        <p:spPr/>
        <p:txBody>
          <a:bodyPr/>
          <a:lstStyle>
            <a:lvl1pPr>
              <a:defRPr/>
            </a:lvl1pPr>
          </a:lstStyle>
          <a:p>
            <a:endParaRPr lang="fr-FR"/>
          </a:p>
        </p:txBody>
      </p:sp>
      <p:sp>
        <p:nvSpPr>
          <p:cNvPr id="5" name="Segnaposto numero diapositiva 4"/>
          <p:cNvSpPr>
            <a:spLocks noGrp="1"/>
          </p:cNvSpPr>
          <p:nvPr>
            <p:ph type="sldNum" idx="11"/>
          </p:nvPr>
        </p:nvSpPr>
        <p:spPr/>
        <p:txBody>
          <a:bodyPr/>
          <a:lstStyle>
            <a:lvl1pPr>
              <a:defRPr/>
            </a:lvl1pPr>
          </a:lstStyle>
          <a:p>
            <a:fld id="{CE50DBC6-706E-444B-95DC-B9F767D4F73D}" type="slidenum">
              <a:rPr lang="fr-CA"/>
              <a:pPr/>
              <a:t>‹N›</a:t>
            </a:fld>
            <a:endParaRPr lang="fr-CA"/>
          </a:p>
        </p:txBody>
      </p:sp>
    </p:spTree>
    <p:extLst>
      <p:ext uri="{BB962C8B-B14F-4D97-AF65-F5344CB8AC3E}">
        <p14:creationId xmlns:p14="http://schemas.microsoft.com/office/powerpoint/2010/main" xmlns="" val="349478037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4644" y="128589"/>
            <a:ext cx="2054225" cy="5989637"/>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128589"/>
            <a:ext cx="6015039" cy="5989637"/>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idx="10"/>
          </p:nvPr>
        </p:nvSpPr>
        <p:spPr/>
        <p:txBody>
          <a:bodyPr/>
          <a:lstStyle>
            <a:lvl1pPr>
              <a:defRPr/>
            </a:lvl1pPr>
          </a:lstStyle>
          <a:p>
            <a:endParaRPr lang="fr-FR"/>
          </a:p>
        </p:txBody>
      </p:sp>
      <p:sp>
        <p:nvSpPr>
          <p:cNvPr id="5" name="Segnaposto numero diapositiva 4"/>
          <p:cNvSpPr>
            <a:spLocks noGrp="1"/>
          </p:cNvSpPr>
          <p:nvPr>
            <p:ph type="sldNum" idx="11"/>
          </p:nvPr>
        </p:nvSpPr>
        <p:spPr/>
        <p:txBody>
          <a:bodyPr/>
          <a:lstStyle>
            <a:lvl1pPr>
              <a:defRPr/>
            </a:lvl1pPr>
          </a:lstStyle>
          <a:p>
            <a:fld id="{E4C9FD7B-DF2F-4984-BB91-C92F48D291C7}" type="slidenum">
              <a:rPr lang="fr-CA"/>
              <a:pPr/>
              <a:t>‹N›</a:t>
            </a:fld>
            <a:endParaRPr lang="fr-CA"/>
          </a:p>
        </p:txBody>
      </p:sp>
    </p:spTree>
    <p:extLst>
      <p:ext uri="{BB962C8B-B14F-4D97-AF65-F5344CB8AC3E}">
        <p14:creationId xmlns:p14="http://schemas.microsoft.com/office/powerpoint/2010/main" xmlns="" val="382169465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xAndObj" preserve="1">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468313" y="1196975"/>
            <a:ext cx="4038600" cy="45259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59313" y="1196975"/>
            <a:ext cx="4038600" cy="45259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a:xfrm>
            <a:off x="468313" y="6381750"/>
            <a:ext cx="2133600" cy="476250"/>
          </a:xfrm>
        </p:spPr>
        <p:txBody>
          <a:bodyPr/>
          <a:lstStyle>
            <a:lvl1pPr>
              <a:defRPr/>
            </a:lvl1pPr>
          </a:lstStyle>
          <a:p>
            <a:endParaRPr lang="it-IT"/>
          </a:p>
        </p:txBody>
      </p:sp>
      <p:sp>
        <p:nvSpPr>
          <p:cNvPr id="6" name="Segnaposto piè di pagina 5"/>
          <p:cNvSpPr>
            <a:spLocks noGrp="1"/>
          </p:cNvSpPr>
          <p:nvPr>
            <p:ph type="ftr" sz="quarter" idx="11"/>
          </p:nvPr>
        </p:nvSpPr>
        <p:spPr>
          <a:xfrm>
            <a:off x="3132141" y="6381750"/>
            <a:ext cx="3608387" cy="476250"/>
          </a:xfrm>
          <a:prstGeom prst="rect">
            <a:avLst/>
          </a:prstGeom>
        </p:spPr>
        <p:txBody>
          <a:bodyPr/>
          <a:lstStyle>
            <a:lvl1pPr>
              <a:defRPr/>
            </a:lvl1pPr>
          </a:lstStyle>
          <a:p>
            <a:endParaRPr lang="it-IT"/>
          </a:p>
        </p:txBody>
      </p:sp>
      <p:sp>
        <p:nvSpPr>
          <p:cNvPr id="7" name="Segnaposto numero diapositiva 6"/>
          <p:cNvSpPr>
            <a:spLocks noGrp="1"/>
          </p:cNvSpPr>
          <p:nvPr>
            <p:ph type="sldNum" sz="quarter" idx="12"/>
          </p:nvPr>
        </p:nvSpPr>
        <p:spPr>
          <a:xfrm>
            <a:off x="6732588" y="6381750"/>
            <a:ext cx="2133600" cy="476250"/>
          </a:xfrm>
        </p:spPr>
        <p:txBody>
          <a:bodyPr/>
          <a:lstStyle>
            <a:lvl1pPr>
              <a:defRPr/>
            </a:lvl1pPr>
          </a:lstStyle>
          <a:p>
            <a:fld id="{0DC71FA1-2D7F-4676-B0D4-217BE925C54F}" type="slidenum">
              <a:rPr lang="it-IT"/>
              <a:pPr/>
              <a:t>‹N›</a:t>
            </a:fld>
            <a:endParaRPr lang="it-IT"/>
          </a:p>
        </p:txBody>
      </p:sp>
      <p:grpSp>
        <p:nvGrpSpPr>
          <p:cNvPr id="13" name="Gruppo 12"/>
          <p:cNvGrpSpPr/>
          <p:nvPr userDrawn="1"/>
        </p:nvGrpSpPr>
        <p:grpSpPr>
          <a:xfrm>
            <a:off x="5934076" y="6569992"/>
            <a:ext cx="3209925" cy="288000"/>
            <a:chOff x="3995936" y="3140968"/>
            <a:chExt cx="3209925" cy="288000"/>
          </a:xfrm>
        </p:grpSpPr>
        <p:sp>
          <p:nvSpPr>
            <p:cNvPr id="14" name="CasellaDiTesto 13"/>
            <p:cNvSpPr txBox="1">
              <a:spLocks/>
            </p:cNvSpPr>
            <p:nvPr/>
          </p:nvSpPr>
          <p:spPr>
            <a:xfrm>
              <a:off x="3995936" y="3140968"/>
              <a:ext cx="2807301" cy="276999"/>
            </a:xfrm>
            <a:prstGeom prst="rect">
              <a:avLst/>
            </a:prstGeom>
            <a:solidFill>
              <a:srgbClr val="4F81BD">
                <a:lumMod val="20000"/>
                <a:lumOff val="8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1200" b="0" i="0" u="none" strike="noStrike" kern="0" cap="none" spc="0" normalizeH="0" baseline="0" noProof="0" dirty="0" smtClean="0">
                  <a:ln>
                    <a:noFill/>
                  </a:ln>
                  <a:solidFill>
                    <a:srgbClr val="1F497D"/>
                  </a:solidFill>
                  <a:effectLst/>
                  <a:uLnTx/>
                  <a:uFillTx/>
                </a:rPr>
                <a:t>Associazione </a:t>
              </a:r>
              <a:r>
                <a:rPr kumimoji="0" lang="it-IT" sz="1200" b="0" i="0" u="none" strike="noStrike" kern="0" cap="none" spc="0" normalizeH="0" baseline="0" noProof="0" dirty="0" err="1" smtClean="0">
                  <a:ln>
                    <a:noFill/>
                  </a:ln>
                  <a:solidFill>
                    <a:srgbClr val="1F497D"/>
                  </a:solidFill>
                  <a:effectLst/>
                  <a:uLnTx/>
                  <a:uFillTx/>
                </a:rPr>
                <a:t>Euratom-ENEA</a:t>
              </a:r>
              <a:r>
                <a:rPr kumimoji="0" lang="it-IT" sz="1200" b="0" i="0" u="none" strike="noStrike" kern="0" cap="none" spc="0" normalizeH="0" baseline="0" noProof="0" dirty="0" smtClean="0">
                  <a:ln>
                    <a:noFill/>
                  </a:ln>
                  <a:solidFill>
                    <a:srgbClr val="1F497D"/>
                  </a:solidFill>
                  <a:effectLst/>
                  <a:uLnTx/>
                  <a:uFillTx/>
                </a:rPr>
                <a:t> sulla Fusione</a:t>
              </a:r>
            </a:p>
          </p:txBody>
        </p:sp>
        <p:grpSp>
          <p:nvGrpSpPr>
            <p:cNvPr id="15" name="Gruppo 20"/>
            <p:cNvGrpSpPr>
              <a:grpSpLocks noChangeAspect="1"/>
            </p:cNvGrpSpPr>
            <p:nvPr/>
          </p:nvGrpSpPr>
          <p:grpSpPr>
            <a:xfrm>
              <a:off x="6804001" y="3140968"/>
              <a:ext cx="401860" cy="288000"/>
              <a:chOff x="3275856" y="1916832"/>
              <a:chExt cx="1440160" cy="1032116"/>
            </a:xfrm>
          </p:grpSpPr>
          <p:pic>
            <p:nvPicPr>
              <p:cNvPr id="16" name="Picture 2" descr="Mostra immagine a dimensione intera">
                <a:hlinkClick r:id="rId2"/>
              </p:cNvPr>
              <p:cNvPicPr>
                <a:picLocks noChangeAspect="1" noChangeArrowheads="1"/>
              </p:cNvPicPr>
              <p:nvPr/>
            </p:nvPicPr>
            <p:blipFill>
              <a:blip r:embed="rId3" cstate="print"/>
              <a:srcRect/>
              <a:stretch>
                <a:fillRect/>
              </a:stretch>
            </p:blipFill>
            <p:spPr bwMode="auto">
              <a:xfrm>
                <a:off x="3275856" y="1988840"/>
                <a:ext cx="1440160" cy="960108"/>
              </a:xfrm>
              <a:prstGeom prst="rect">
                <a:avLst/>
              </a:prstGeom>
              <a:noFill/>
            </p:spPr>
          </p:pic>
          <p:pic>
            <p:nvPicPr>
              <p:cNvPr id="17" name="Picture 4" descr="http://www.dmgbandiere.com/img/europa.gif"/>
              <p:cNvPicPr>
                <a:picLocks noChangeAspect="1" noChangeArrowheads="1"/>
              </p:cNvPicPr>
              <p:nvPr/>
            </p:nvPicPr>
            <p:blipFill>
              <a:blip r:embed="rId4" cstate="print"/>
              <a:srcRect/>
              <a:stretch>
                <a:fillRect/>
              </a:stretch>
            </p:blipFill>
            <p:spPr bwMode="auto">
              <a:xfrm>
                <a:off x="3275856" y="1916832"/>
                <a:ext cx="1440160" cy="960107"/>
              </a:xfrm>
              <a:prstGeom prst="rect">
                <a:avLst/>
              </a:prstGeom>
              <a:noFill/>
            </p:spPr>
          </p:pic>
        </p:grpSp>
      </p:grpSp>
    </p:spTree>
    <p:extLst>
      <p:ext uri="{BB962C8B-B14F-4D97-AF65-F5344CB8AC3E}">
        <p14:creationId xmlns:p14="http://schemas.microsoft.com/office/powerpoint/2010/main" xmlns="" val="279274240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9"/>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Segnaposto data 3"/>
          <p:cNvSpPr>
            <a:spLocks noGrp="1"/>
          </p:cNvSpPr>
          <p:nvPr>
            <p:ph type="dt" idx="10"/>
          </p:nvPr>
        </p:nvSpPr>
        <p:spPr/>
        <p:txBody>
          <a:bodyPr/>
          <a:lstStyle>
            <a:lvl1pPr>
              <a:defRPr/>
            </a:lvl1pPr>
          </a:lstStyle>
          <a:p>
            <a:endParaRPr lang="fr-FR"/>
          </a:p>
        </p:txBody>
      </p:sp>
      <p:sp>
        <p:nvSpPr>
          <p:cNvPr id="5" name="Segnaposto numero diapositiva 4"/>
          <p:cNvSpPr>
            <a:spLocks noGrp="1"/>
          </p:cNvSpPr>
          <p:nvPr>
            <p:ph type="sldNum" idx="11"/>
          </p:nvPr>
        </p:nvSpPr>
        <p:spPr/>
        <p:txBody>
          <a:bodyPr/>
          <a:lstStyle>
            <a:lvl1pPr>
              <a:defRPr/>
            </a:lvl1pPr>
          </a:lstStyle>
          <a:p>
            <a:fld id="{7A859399-DA1D-4AB1-ADCF-F15FE95567BE}" type="slidenum">
              <a:rPr lang="fr-CA"/>
              <a:pPr/>
              <a:t>‹N›</a:t>
            </a:fld>
            <a:endParaRPr lang="fr-CA"/>
          </a:p>
        </p:txBody>
      </p:sp>
      <p:grpSp>
        <p:nvGrpSpPr>
          <p:cNvPr id="11" name="Gruppo 10"/>
          <p:cNvGrpSpPr/>
          <p:nvPr userDrawn="1"/>
        </p:nvGrpSpPr>
        <p:grpSpPr>
          <a:xfrm>
            <a:off x="5934076" y="6569992"/>
            <a:ext cx="3209925" cy="288000"/>
            <a:chOff x="3995936" y="3140968"/>
            <a:chExt cx="3209925" cy="288000"/>
          </a:xfrm>
        </p:grpSpPr>
        <p:sp>
          <p:nvSpPr>
            <p:cNvPr id="12" name="CasellaDiTesto 11"/>
            <p:cNvSpPr txBox="1">
              <a:spLocks/>
            </p:cNvSpPr>
            <p:nvPr/>
          </p:nvSpPr>
          <p:spPr>
            <a:xfrm>
              <a:off x="3995936" y="3140968"/>
              <a:ext cx="2807301" cy="276999"/>
            </a:xfrm>
            <a:prstGeom prst="rect">
              <a:avLst/>
            </a:prstGeom>
            <a:solidFill>
              <a:srgbClr val="4F81BD">
                <a:lumMod val="20000"/>
                <a:lumOff val="8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1200" b="0" i="0" u="none" strike="noStrike" kern="0" cap="none" spc="0" normalizeH="0" baseline="0" noProof="0" dirty="0" smtClean="0">
                  <a:ln>
                    <a:noFill/>
                  </a:ln>
                  <a:solidFill>
                    <a:srgbClr val="1F497D"/>
                  </a:solidFill>
                  <a:effectLst/>
                  <a:uLnTx/>
                  <a:uFillTx/>
                </a:rPr>
                <a:t>Associazione </a:t>
              </a:r>
              <a:r>
                <a:rPr kumimoji="0" lang="it-IT" sz="1200" b="0" i="0" u="none" strike="noStrike" kern="0" cap="none" spc="0" normalizeH="0" baseline="0" noProof="0" dirty="0" err="1" smtClean="0">
                  <a:ln>
                    <a:noFill/>
                  </a:ln>
                  <a:solidFill>
                    <a:srgbClr val="1F497D"/>
                  </a:solidFill>
                  <a:effectLst/>
                  <a:uLnTx/>
                  <a:uFillTx/>
                </a:rPr>
                <a:t>Euratom-ENEA</a:t>
              </a:r>
              <a:r>
                <a:rPr kumimoji="0" lang="it-IT" sz="1200" b="0" i="0" u="none" strike="noStrike" kern="0" cap="none" spc="0" normalizeH="0" baseline="0" noProof="0" dirty="0" smtClean="0">
                  <a:ln>
                    <a:noFill/>
                  </a:ln>
                  <a:solidFill>
                    <a:srgbClr val="1F497D"/>
                  </a:solidFill>
                  <a:effectLst/>
                  <a:uLnTx/>
                  <a:uFillTx/>
                </a:rPr>
                <a:t> sulla Fusione</a:t>
              </a:r>
            </a:p>
          </p:txBody>
        </p:sp>
        <p:grpSp>
          <p:nvGrpSpPr>
            <p:cNvPr id="13" name="Gruppo 20"/>
            <p:cNvGrpSpPr>
              <a:grpSpLocks noChangeAspect="1"/>
            </p:cNvGrpSpPr>
            <p:nvPr/>
          </p:nvGrpSpPr>
          <p:grpSpPr>
            <a:xfrm>
              <a:off x="6804001" y="3140968"/>
              <a:ext cx="401860" cy="288000"/>
              <a:chOff x="3275856" y="1916832"/>
              <a:chExt cx="1440160" cy="1032116"/>
            </a:xfrm>
          </p:grpSpPr>
          <p:pic>
            <p:nvPicPr>
              <p:cNvPr id="14" name="Picture 2" descr="Mostra immagine a dimensione intera">
                <a:hlinkClick r:id="rId2"/>
              </p:cNvPr>
              <p:cNvPicPr>
                <a:picLocks noChangeAspect="1" noChangeArrowheads="1"/>
              </p:cNvPicPr>
              <p:nvPr/>
            </p:nvPicPr>
            <p:blipFill>
              <a:blip r:embed="rId3" cstate="print"/>
              <a:srcRect/>
              <a:stretch>
                <a:fillRect/>
              </a:stretch>
            </p:blipFill>
            <p:spPr bwMode="auto">
              <a:xfrm>
                <a:off x="3275856" y="1988840"/>
                <a:ext cx="1440160" cy="960108"/>
              </a:xfrm>
              <a:prstGeom prst="rect">
                <a:avLst/>
              </a:prstGeom>
              <a:noFill/>
            </p:spPr>
          </p:pic>
          <p:pic>
            <p:nvPicPr>
              <p:cNvPr id="15" name="Picture 4" descr="http://www.dmgbandiere.com/img/europa.gif"/>
              <p:cNvPicPr>
                <a:picLocks noChangeAspect="1" noChangeArrowheads="1"/>
              </p:cNvPicPr>
              <p:nvPr/>
            </p:nvPicPr>
            <p:blipFill>
              <a:blip r:embed="rId4" cstate="print"/>
              <a:srcRect/>
              <a:stretch>
                <a:fillRect/>
              </a:stretch>
            </p:blipFill>
            <p:spPr bwMode="auto">
              <a:xfrm>
                <a:off x="3275856" y="1916832"/>
                <a:ext cx="1440160" cy="960107"/>
              </a:xfrm>
              <a:prstGeom prst="rect">
                <a:avLst/>
              </a:prstGeom>
              <a:noFill/>
            </p:spPr>
          </p:pic>
        </p:grpSp>
      </p:grpSp>
    </p:spTree>
    <p:extLst>
      <p:ext uri="{BB962C8B-B14F-4D97-AF65-F5344CB8AC3E}">
        <p14:creationId xmlns:p14="http://schemas.microsoft.com/office/powerpoint/2010/main" xmlns="" val="38504897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idx="10"/>
          </p:nvPr>
        </p:nvSpPr>
        <p:spPr/>
        <p:txBody>
          <a:bodyPr/>
          <a:lstStyle>
            <a:lvl1pPr>
              <a:defRPr/>
            </a:lvl1pPr>
          </a:lstStyle>
          <a:p>
            <a:endParaRPr lang="fr-FR"/>
          </a:p>
        </p:txBody>
      </p:sp>
      <p:sp>
        <p:nvSpPr>
          <p:cNvPr id="5" name="Segnaposto numero diapositiva 4"/>
          <p:cNvSpPr>
            <a:spLocks noGrp="1"/>
          </p:cNvSpPr>
          <p:nvPr>
            <p:ph type="sldNum" idx="11"/>
          </p:nvPr>
        </p:nvSpPr>
        <p:spPr/>
        <p:txBody>
          <a:bodyPr/>
          <a:lstStyle>
            <a:lvl1pPr>
              <a:defRPr/>
            </a:lvl1pPr>
          </a:lstStyle>
          <a:p>
            <a:fld id="{310F5EE5-6FAF-4F32-8C80-C6070E71CA25}" type="slidenum">
              <a:rPr lang="fr-CA"/>
              <a:pPr/>
              <a:t>‹N›</a:t>
            </a:fld>
            <a:endParaRPr lang="fr-CA"/>
          </a:p>
        </p:txBody>
      </p:sp>
      <p:grpSp>
        <p:nvGrpSpPr>
          <p:cNvPr id="31" name="Gruppo 30"/>
          <p:cNvGrpSpPr/>
          <p:nvPr userDrawn="1"/>
        </p:nvGrpSpPr>
        <p:grpSpPr>
          <a:xfrm>
            <a:off x="5934076" y="6569992"/>
            <a:ext cx="3209925" cy="288000"/>
            <a:chOff x="3995936" y="3140968"/>
            <a:chExt cx="3209925" cy="288000"/>
          </a:xfrm>
        </p:grpSpPr>
        <p:sp>
          <p:nvSpPr>
            <p:cNvPr id="32" name="CasellaDiTesto 31"/>
            <p:cNvSpPr txBox="1">
              <a:spLocks/>
            </p:cNvSpPr>
            <p:nvPr/>
          </p:nvSpPr>
          <p:spPr>
            <a:xfrm>
              <a:off x="3995936" y="3140968"/>
              <a:ext cx="2807301" cy="276999"/>
            </a:xfrm>
            <a:prstGeom prst="rect">
              <a:avLst/>
            </a:prstGeom>
            <a:solidFill>
              <a:srgbClr val="4F81BD">
                <a:lumMod val="20000"/>
                <a:lumOff val="8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1200" b="0" i="0" u="none" strike="noStrike" kern="0" cap="none" spc="0" normalizeH="0" baseline="0" noProof="0" dirty="0" smtClean="0">
                  <a:ln>
                    <a:noFill/>
                  </a:ln>
                  <a:solidFill>
                    <a:srgbClr val="1F497D"/>
                  </a:solidFill>
                  <a:effectLst/>
                  <a:uLnTx/>
                  <a:uFillTx/>
                </a:rPr>
                <a:t>Associazione </a:t>
              </a:r>
              <a:r>
                <a:rPr kumimoji="0" lang="it-IT" sz="1200" b="0" i="0" u="none" strike="noStrike" kern="0" cap="none" spc="0" normalizeH="0" baseline="0" noProof="0" dirty="0" err="1" smtClean="0">
                  <a:ln>
                    <a:noFill/>
                  </a:ln>
                  <a:solidFill>
                    <a:srgbClr val="1F497D"/>
                  </a:solidFill>
                  <a:effectLst/>
                  <a:uLnTx/>
                  <a:uFillTx/>
                </a:rPr>
                <a:t>Euratom-ENEA</a:t>
              </a:r>
              <a:r>
                <a:rPr kumimoji="0" lang="it-IT" sz="1200" b="0" i="0" u="none" strike="noStrike" kern="0" cap="none" spc="0" normalizeH="0" baseline="0" noProof="0" dirty="0" smtClean="0">
                  <a:ln>
                    <a:noFill/>
                  </a:ln>
                  <a:solidFill>
                    <a:srgbClr val="1F497D"/>
                  </a:solidFill>
                  <a:effectLst/>
                  <a:uLnTx/>
                  <a:uFillTx/>
                </a:rPr>
                <a:t> sulla Fusione</a:t>
              </a:r>
            </a:p>
          </p:txBody>
        </p:sp>
        <p:grpSp>
          <p:nvGrpSpPr>
            <p:cNvPr id="33" name="Gruppo 20"/>
            <p:cNvGrpSpPr>
              <a:grpSpLocks noChangeAspect="1"/>
            </p:cNvGrpSpPr>
            <p:nvPr/>
          </p:nvGrpSpPr>
          <p:grpSpPr>
            <a:xfrm>
              <a:off x="6804001" y="3140968"/>
              <a:ext cx="401860" cy="288000"/>
              <a:chOff x="3275856" y="1916832"/>
              <a:chExt cx="1440160" cy="1032116"/>
            </a:xfrm>
          </p:grpSpPr>
          <p:pic>
            <p:nvPicPr>
              <p:cNvPr id="34" name="Picture 2" descr="Mostra immagine a dimensione intera">
                <a:hlinkClick r:id="rId2"/>
              </p:cNvPr>
              <p:cNvPicPr>
                <a:picLocks noChangeAspect="1" noChangeArrowheads="1"/>
              </p:cNvPicPr>
              <p:nvPr/>
            </p:nvPicPr>
            <p:blipFill>
              <a:blip r:embed="rId3" cstate="print"/>
              <a:srcRect/>
              <a:stretch>
                <a:fillRect/>
              </a:stretch>
            </p:blipFill>
            <p:spPr bwMode="auto">
              <a:xfrm>
                <a:off x="3275856" y="1988840"/>
                <a:ext cx="1440160" cy="960108"/>
              </a:xfrm>
              <a:prstGeom prst="rect">
                <a:avLst/>
              </a:prstGeom>
              <a:noFill/>
            </p:spPr>
          </p:pic>
          <p:pic>
            <p:nvPicPr>
              <p:cNvPr id="35" name="Picture 4" descr="http://www.dmgbandiere.com/img/europa.gif"/>
              <p:cNvPicPr>
                <a:picLocks noChangeAspect="1" noChangeArrowheads="1"/>
              </p:cNvPicPr>
              <p:nvPr/>
            </p:nvPicPr>
            <p:blipFill>
              <a:blip r:embed="rId4" cstate="print"/>
              <a:srcRect/>
              <a:stretch>
                <a:fillRect/>
              </a:stretch>
            </p:blipFill>
            <p:spPr bwMode="auto">
              <a:xfrm>
                <a:off x="3275856" y="1916832"/>
                <a:ext cx="1440160" cy="960107"/>
              </a:xfrm>
              <a:prstGeom prst="rect">
                <a:avLst/>
              </a:prstGeom>
              <a:noFill/>
            </p:spPr>
          </p:pic>
        </p:grpSp>
      </p:grpSp>
    </p:spTree>
    <p:extLst>
      <p:ext uri="{BB962C8B-B14F-4D97-AF65-F5344CB8AC3E}">
        <p14:creationId xmlns:p14="http://schemas.microsoft.com/office/powerpoint/2010/main" xmlns="" val="56849430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7"/>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Segnaposto data 3"/>
          <p:cNvSpPr>
            <a:spLocks noGrp="1"/>
          </p:cNvSpPr>
          <p:nvPr>
            <p:ph type="dt" idx="10"/>
          </p:nvPr>
        </p:nvSpPr>
        <p:spPr/>
        <p:txBody>
          <a:bodyPr/>
          <a:lstStyle>
            <a:lvl1pPr>
              <a:defRPr/>
            </a:lvl1pPr>
          </a:lstStyle>
          <a:p>
            <a:endParaRPr lang="fr-FR"/>
          </a:p>
        </p:txBody>
      </p:sp>
      <p:sp>
        <p:nvSpPr>
          <p:cNvPr id="5" name="Segnaposto numero diapositiva 4"/>
          <p:cNvSpPr>
            <a:spLocks noGrp="1"/>
          </p:cNvSpPr>
          <p:nvPr>
            <p:ph type="sldNum" idx="11"/>
          </p:nvPr>
        </p:nvSpPr>
        <p:spPr/>
        <p:txBody>
          <a:bodyPr/>
          <a:lstStyle>
            <a:lvl1pPr>
              <a:defRPr/>
            </a:lvl1pPr>
          </a:lstStyle>
          <a:p>
            <a:fld id="{026A5A31-DD5F-4663-A861-7C230259C0BC}" type="slidenum">
              <a:rPr lang="fr-CA"/>
              <a:pPr/>
              <a:t>‹N›</a:t>
            </a:fld>
            <a:endParaRPr lang="fr-CA"/>
          </a:p>
        </p:txBody>
      </p:sp>
    </p:spTree>
    <p:extLst>
      <p:ext uri="{BB962C8B-B14F-4D97-AF65-F5344CB8AC3E}">
        <p14:creationId xmlns:p14="http://schemas.microsoft.com/office/powerpoint/2010/main" xmlns="" val="419744551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4" y="1600204"/>
            <a:ext cx="4033839" cy="4518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3439" y="1600204"/>
            <a:ext cx="4035425" cy="4518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idx="10"/>
          </p:nvPr>
        </p:nvSpPr>
        <p:spPr/>
        <p:txBody>
          <a:bodyPr/>
          <a:lstStyle>
            <a:lvl1pPr>
              <a:defRPr/>
            </a:lvl1pPr>
          </a:lstStyle>
          <a:p>
            <a:endParaRPr lang="fr-FR"/>
          </a:p>
        </p:txBody>
      </p:sp>
      <p:sp>
        <p:nvSpPr>
          <p:cNvPr id="6" name="Segnaposto numero diapositiva 5"/>
          <p:cNvSpPr>
            <a:spLocks noGrp="1"/>
          </p:cNvSpPr>
          <p:nvPr>
            <p:ph type="sldNum" idx="11"/>
          </p:nvPr>
        </p:nvSpPr>
        <p:spPr/>
        <p:txBody>
          <a:bodyPr/>
          <a:lstStyle>
            <a:lvl1pPr>
              <a:defRPr/>
            </a:lvl1pPr>
          </a:lstStyle>
          <a:p>
            <a:fld id="{F715ADE0-754E-4423-B11A-4B2EE73800A4}" type="slidenum">
              <a:rPr lang="fr-CA"/>
              <a:pPr/>
              <a:t>‹N›</a:t>
            </a:fld>
            <a:endParaRPr lang="fr-CA"/>
          </a:p>
        </p:txBody>
      </p:sp>
    </p:spTree>
    <p:extLst>
      <p:ext uri="{BB962C8B-B14F-4D97-AF65-F5344CB8AC3E}">
        <p14:creationId xmlns:p14="http://schemas.microsoft.com/office/powerpoint/2010/main" xmlns="" val="345425620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3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idx="10"/>
          </p:nvPr>
        </p:nvSpPr>
        <p:spPr/>
        <p:txBody>
          <a:bodyPr/>
          <a:lstStyle>
            <a:lvl1pPr>
              <a:defRPr/>
            </a:lvl1pPr>
          </a:lstStyle>
          <a:p>
            <a:endParaRPr lang="fr-FR"/>
          </a:p>
        </p:txBody>
      </p:sp>
      <p:sp>
        <p:nvSpPr>
          <p:cNvPr id="8" name="Segnaposto numero diapositiva 7"/>
          <p:cNvSpPr>
            <a:spLocks noGrp="1"/>
          </p:cNvSpPr>
          <p:nvPr>
            <p:ph type="sldNum" idx="11"/>
          </p:nvPr>
        </p:nvSpPr>
        <p:spPr/>
        <p:txBody>
          <a:bodyPr/>
          <a:lstStyle>
            <a:lvl1pPr>
              <a:defRPr/>
            </a:lvl1pPr>
          </a:lstStyle>
          <a:p>
            <a:fld id="{2EF68EE9-C1AA-4C1F-8E4B-3741C6F7E904}" type="slidenum">
              <a:rPr lang="fr-CA"/>
              <a:pPr/>
              <a:t>‹N›</a:t>
            </a:fld>
            <a:endParaRPr lang="fr-CA"/>
          </a:p>
        </p:txBody>
      </p:sp>
    </p:spTree>
    <p:extLst>
      <p:ext uri="{BB962C8B-B14F-4D97-AF65-F5344CB8AC3E}">
        <p14:creationId xmlns:p14="http://schemas.microsoft.com/office/powerpoint/2010/main" xmlns="" val="45318873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idx="10"/>
          </p:nvPr>
        </p:nvSpPr>
        <p:spPr/>
        <p:txBody>
          <a:bodyPr/>
          <a:lstStyle>
            <a:lvl1pPr>
              <a:defRPr/>
            </a:lvl1pPr>
          </a:lstStyle>
          <a:p>
            <a:endParaRPr lang="fr-FR"/>
          </a:p>
        </p:txBody>
      </p:sp>
      <p:sp>
        <p:nvSpPr>
          <p:cNvPr id="4" name="Segnaposto numero diapositiva 3"/>
          <p:cNvSpPr>
            <a:spLocks noGrp="1"/>
          </p:cNvSpPr>
          <p:nvPr>
            <p:ph type="sldNum" idx="11"/>
          </p:nvPr>
        </p:nvSpPr>
        <p:spPr/>
        <p:txBody>
          <a:bodyPr/>
          <a:lstStyle>
            <a:lvl1pPr>
              <a:defRPr/>
            </a:lvl1pPr>
          </a:lstStyle>
          <a:p>
            <a:fld id="{BB35A45E-FF8C-4731-90D7-FC1C1D882695}" type="slidenum">
              <a:rPr lang="fr-CA"/>
              <a:pPr/>
              <a:t>‹N›</a:t>
            </a:fld>
            <a:endParaRPr lang="fr-CA"/>
          </a:p>
        </p:txBody>
      </p:sp>
      <p:grpSp>
        <p:nvGrpSpPr>
          <p:cNvPr id="10" name="Gruppo 9"/>
          <p:cNvGrpSpPr/>
          <p:nvPr userDrawn="1"/>
        </p:nvGrpSpPr>
        <p:grpSpPr>
          <a:xfrm>
            <a:off x="5934076" y="6569992"/>
            <a:ext cx="3209925" cy="288000"/>
            <a:chOff x="3995936" y="3140968"/>
            <a:chExt cx="3209925" cy="288000"/>
          </a:xfrm>
        </p:grpSpPr>
        <p:sp>
          <p:nvSpPr>
            <p:cNvPr id="11" name="CasellaDiTesto 10"/>
            <p:cNvSpPr txBox="1">
              <a:spLocks/>
            </p:cNvSpPr>
            <p:nvPr/>
          </p:nvSpPr>
          <p:spPr>
            <a:xfrm>
              <a:off x="3995936" y="3140968"/>
              <a:ext cx="2807301" cy="276999"/>
            </a:xfrm>
            <a:prstGeom prst="rect">
              <a:avLst/>
            </a:prstGeom>
            <a:solidFill>
              <a:srgbClr val="4F81BD">
                <a:lumMod val="20000"/>
                <a:lumOff val="8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1200" b="0" i="0" u="none" strike="noStrike" kern="0" cap="none" spc="0" normalizeH="0" baseline="0" noProof="0" dirty="0" smtClean="0">
                  <a:ln>
                    <a:noFill/>
                  </a:ln>
                  <a:solidFill>
                    <a:srgbClr val="1F497D"/>
                  </a:solidFill>
                  <a:effectLst/>
                  <a:uLnTx/>
                  <a:uFillTx/>
                </a:rPr>
                <a:t>Associazione </a:t>
              </a:r>
              <a:r>
                <a:rPr kumimoji="0" lang="it-IT" sz="1200" b="0" i="0" u="none" strike="noStrike" kern="0" cap="none" spc="0" normalizeH="0" baseline="0" noProof="0" dirty="0" err="1" smtClean="0">
                  <a:ln>
                    <a:noFill/>
                  </a:ln>
                  <a:solidFill>
                    <a:srgbClr val="1F497D"/>
                  </a:solidFill>
                  <a:effectLst/>
                  <a:uLnTx/>
                  <a:uFillTx/>
                </a:rPr>
                <a:t>Euratom-ENEA</a:t>
              </a:r>
              <a:r>
                <a:rPr kumimoji="0" lang="it-IT" sz="1200" b="0" i="0" u="none" strike="noStrike" kern="0" cap="none" spc="0" normalizeH="0" baseline="0" noProof="0" dirty="0" smtClean="0">
                  <a:ln>
                    <a:noFill/>
                  </a:ln>
                  <a:solidFill>
                    <a:srgbClr val="1F497D"/>
                  </a:solidFill>
                  <a:effectLst/>
                  <a:uLnTx/>
                  <a:uFillTx/>
                </a:rPr>
                <a:t> sulla Fusione</a:t>
              </a:r>
            </a:p>
          </p:txBody>
        </p:sp>
        <p:grpSp>
          <p:nvGrpSpPr>
            <p:cNvPr id="12" name="Gruppo 20"/>
            <p:cNvGrpSpPr>
              <a:grpSpLocks noChangeAspect="1"/>
            </p:cNvGrpSpPr>
            <p:nvPr/>
          </p:nvGrpSpPr>
          <p:grpSpPr>
            <a:xfrm>
              <a:off x="6804001" y="3140968"/>
              <a:ext cx="401860" cy="288000"/>
              <a:chOff x="3275856" y="1916832"/>
              <a:chExt cx="1440160" cy="1032116"/>
            </a:xfrm>
          </p:grpSpPr>
          <p:pic>
            <p:nvPicPr>
              <p:cNvPr id="13" name="Picture 2" descr="Mostra immagine a dimensione intera">
                <a:hlinkClick r:id="rId2"/>
              </p:cNvPr>
              <p:cNvPicPr>
                <a:picLocks noChangeAspect="1" noChangeArrowheads="1"/>
              </p:cNvPicPr>
              <p:nvPr/>
            </p:nvPicPr>
            <p:blipFill>
              <a:blip r:embed="rId3" cstate="print"/>
              <a:srcRect/>
              <a:stretch>
                <a:fillRect/>
              </a:stretch>
            </p:blipFill>
            <p:spPr bwMode="auto">
              <a:xfrm>
                <a:off x="3275856" y="1988840"/>
                <a:ext cx="1440160" cy="960108"/>
              </a:xfrm>
              <a:prstGeom prst="rect">
                <a:avLst/>
              </a:prstGeom>
              <a:noFill/>
            </p:spPr>
          </p:pic>
          <p:pic>
            <p:nvPicPr>
              <p:cNvPr id="14" name="Picture 4" descr="http://www.dmgbandiere.com/img/europa.gif"/>
              <p:cNvPicPr>
                <a:picLocks noChangeAspect="1" noChangeArrowheads="1"/>
              </p:cNvPicPr>
              <p:nvPr/>
            </p:nvPicPr>
            <p:blipFill>
              <a:blip r:embed="rId4" cstate="print"/>
              <a:srcRect/>
              <a:stretch>
                <a:fillRect/>
              </a:stretch>
            </p:blipFill>
            <p:spPr bwMode="auto">
              <a:xfrm>
                <a:off x="3275856" y="1916832"/>
                <a:ext cx="1440160" cy="960107"/>
              </a:xfrm>
              <a:prstGeom prst="rect">
                <a:avLst/>
              </a:prstGeom>
              <a:noFill/>
            </p:spPr>
          </p:pic>
        </p:grpSp>
      </p:grpSp>
    </p:spTree>
    <p:extLst>
      <p:ext uri="{BB962C8B-B14F-4D97-AF65-F5344CB8AC3E}">
        <p14:creationId xmlns:p14="http://schemas.microsoft.com/office/powerpoint/2010/main" xmlns="" val="16736632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idx="10"/>
          </p:nvPr>
        </p:nvSpPr>
        <p:spPr/>
        <p:txBody>
          <a:bodyPr/>
          <a:lstStyle>
            <a:lvl1pPr>
              <a:defRPr/>
            </a:lvl1pPr>
          </a:lstStyle>
          <a:p>
            <a:endParaRPr lang="fr-FR"/>
          </a:p>
        </p:txBody>
      </p:sp>
      <p:sp>
        <p:nvSpPr>
          <p:cNvPr id="5" name="Segnaposto numero diapositiva 4"/>
          <p:cNvSpPr>
            <a:spLocks noGrp="1"/>
          </p:cNvSpPr>
          <p:nvPr>
            <p:ph type="sldNum" idx="11"/>
          </p:nvPr>
        </p:nvSpPr>
        <p:spPr/>
        <p:txBody>
          <a:bodyPr/>
          <a:lstStyle>
            <a:lvl1pPr>
              <a:defRPr/>
            </a:lvl1pPr>
          </a:lstStyle>
          <a:p>
            <a:fld id="{310F5EE5-6FAF-4F32-8C80-C6070E71CA25}" type="slidenum">
              <a:rPr lang="fr-CA"/>
              <a:pPr/>
              <a:t>‹N›</a:t>
            </a:fld>
            <a:endParaRPr lang="fr-CA"/>
          </a:p>
        </p:txBody>
      </p:sp>
      <p:grpSp>
        <p:nvGrpSpPr>
          <p:cNvPr id="31" name="Gruppo 30"/>
          <p:cNvGrpSpPr/>
          <p:nvPr userDrawn="1"/>
        </p:nvGrpSpPr>
        <p:grpSpPr>
          <a:xfrm>
            <a:off x="5934076" y="6569992"/>
            <a:ext cx="3209925" cy="288000"/>
            <a:chOff x="3995936" y="3140968"/>
            <a:chExt cx="3209925" cy="288000"/>
          </a:xfrm>
        </p:grpSpPr>
        <p:sp>
          <p:nvSpPr>
            <p:cNvPr id="32" name="CasellaDiTesto 31"/>
            <p:cNvSpPr txBox="1">
              <a:spLocks/>
            </p:cNvSpPr>
            <p:nvPr/>
          </p:nvSpPr>
          <p:spPr>
            <a:xfrm>
              <a:off x="3995936" y="3140968"/>
              <a:ext cx="2807301" cy="276999"/>
            </a:xfrm>
            <a:prstGeom prst="rect">
              <a:avLst/>
            </a:prstGeom>
            <a:solidFill>
              <a:srgbClr val="4F81BD">
                <a:lumMod val="20000"/>
                <a:lumOff val="8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1200" b="0" i="0" u="none" strike="noStrike" kern="0" cap="none" spc="0" normalizeH="0" baseline="0" noProof="0" dirty="0" smtClean="0">
                  <a:ln>
                    <a:noFill/>
                  </a:ln>
                  <a:solidFill>
                    <a:srgbClr val="1F497D"/>
                  </a:solidFill>
                  <a:effectLst/>
                  <a:uLnTx/>
                  <a:uFillTx/>
                </a:rPr>
                <a:t>Associazione </a:t>
              </a:r>
              <a:r>
                <a:rPr kumimoji="0" lang="it-IT" sz="1200" b="0" i="0" u="none" strike="noStrike" kern="0" cap="none" spc="0" normalizeH="0" baseline="0" noProof="0" dirty="0" err="1" smtClean="0">
                  <a:ln>
                    <a:noFill/>
                  </a:ln>
                  <a:solidFill>
                    <a:srgbClr val="1F497D"/>
                  </a:solidFill>
                  <a:effectLst/>
                  <a:uLnTx/>
                  <a:uFillTx/>
                </a:rPr>
                <a:t>Euratom-ENEA</a:t>
              </a:r>
              <a:r>
                <a:rPr kumimoji="0" lang="it-IT" sz="1200" b="0" i="0" u="none" strike="noStrike" kern="0" cap="none" spc="0" normalizeH="0" baseline="0" noProof="0" dirty="0" smtClean="0">
                  <a:ln>
                    <a:noFill/>
                  </a:ln>
                  <a:solidFill>
                    <a:srgbClr val="1F497D"/>
                  </a:solidFill>
                  <a:effectLst/>
                  <a:uLnTx/>
                  <a:uFillTx/>
                </a:rPr>
                <a:t> sulla Fusione</a:t>
              </a:r>
            </a:p>
          </p:txBody>
        </p:sp>
        <p:grpSp>
          <p:nvGrpSpPr>
            <p:cNvPr id="33" name="Gruppo 20"/>
            <p:cNvGrpSpPr>
              <a:grpSpLocks noChangeAspect="1"/>
            </p:cNvGrpSpPr>
            <p:nvPr/>
          </p:nvGrpSpPr>
          <p:grpSpPr>
            <a:xfrm>
              <a:off x="6804001" y="3140968"/>
              <a:ext cx="401860" cy="288000"/>
              <a:chOff x="3275856" y="1916832"/>
              <a:chExt cx="1440160" cy="1032116"/>
            </a:xfrm>
          </p:grpSpPr>
          <p:pic>
            <p:nvPicPr>
              <p:cNvPr id="34" name="Picture 2" descr="Mostra immagine a dimensione intera">
                <a:hlinkClick r:id="rId2"/>
              </p:cNvPr>
              <p:cNvPicPr>
                <a:picLocks noChangeAspect="1" noChangeArrowheads="1"/>
              </p:cNvPicPr>
              <p:nvPr/>
            </p:nvPicPr>
            <p:blipFill>
              <a:blip r:embed="rId3" cstate="print"/>
              <a:srcRect/>
              <a:stretch>
                <a:fillRect/>
              </a:stretch>
            </p:blipFill>
            <p:spPr bwMode="auto">
              <a:xfrm>
                <a:off x="3275856" y="1988840"/>
                <a:ext cx="1440160" cy="960108"/>
              </a:xfrm>
              <a:prstGeom prst="rect">
                <a:avLst/>
              </a:prstGeom>
              <a:noFill/>
            </p:spPr>
          </p:pic>
          <p:pic>
            <p:nvPicPr>
              <p:cNvPr id="35" name="Picture 4" descr="http://www.dmgbandiere.com/img/europa.gif"/>
              <p:cNvPicPr>
                <a:picLocks noChangeAspect="1" noChangeArrowheads="1"/>
              </p:cNvPicPr>
              <p:nvPr/>
            </p:nvPicPr>
            <p:blipFill>
              <a:blip r:embed="rId4" cstate="print"/>
              <a:srcRect/>
              <a:stretch>
                <a:fillRect/>
              </a:stretch>
            </p:blipFill>
            <p:spPr bwMode="auto">
              <a:xfrm>
                <a:off x="3275856" y="1916832"/>
                <a:ext cx="1440160" cy="960107"/>
              </a:xfrm>
              <a:prstGeom prst="rect">
                <a:avLst/>
              </a:prstGeom>
              <a:noFill/>
            </p:spPr>
          </p:pic>
        </p:grpSp>
      </p:grpSp>
    </p:spTree>
    <p:extLst>
      <p:ext uri="{BB962C8B-B14F-4D97-AF65-F5344CB8AC3E}">
        <p14:creationId xmlns:p14="http://schemas.microsoft.com/office/powerpoint/2010/main" xmlns="" val="568494302"/>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idx="10"/>
          </p:nvPr>
        </p:nvSpPr>
        <p:spPr/>
        <p:txBody>
          <a:bodyPr/>
          <a:lstStyle>
            <a:lvl1pPr>
              <a:defRPr/>
            </a:lvl1pPr>
          </a:lstStyle>
          <a:p>
            <a:endParaRPr lang="fr-FR"/>
          </a:p>
        </p:txBody>
      </p:sp>
      <p:sp>
        <p:nvSpPr>
          <p:cNvPr id="3" name="Segnaposto numero diapositiva 2"/>
          <p:cNvSpPr>
            <a:spLocks noGrp="1"/>
          </p:cNvSpPr>
          <p:nvPr>
            <p:ph type="sldNum" idx="11"/>
          </p:nvPr>
        </p:nvSpPr>
        <p:spPr/>
        <p:txBody>
          <a:bodyPr/>
          <a:lstStyle>
            <a:lvl1pPr>
              <a:defRPr/>
            </a:lvl1pPr>
          </a:lstStyle>
          <a:p>
            <a:fld id="{00EFBBDB-5BEC-4584-A16C-80BD9913BAE6}" type="slidenum">
              <a:rPr lang="fr-CA"/>
              <a:pPr/>
              <a:t>‹N›</a:t>
            </a:fld>
            <a:endParaRPr lang="fr-CA"/>
          </a:p>
        </p:txBody>
      </p:sp>
      <p:grpSp>
        <p:nvGrpSpPr>
          <p:cNvPr id="30" name="Gruppo 29"/>
          <p:cNvGrpSpPr/>
          <p:nvPr userDrawn="1"/>
        </p:nvGrpSpPr>
        <p:grpSpPr>
          <a:xfrm>
            <a:off x="5934076" y="6569992"/>
            <a:ext cx="3209925" cy="288000"/>
            <a:chOff x="3995936" y="3140968"/>
            <a:chExt cx="3209925" cy="288000"/>
          </a:xfrm>
        </p:grpSpPr>
        <p:sp>
          <p:nvSpPr>
            <p:cNvPr id="31" name="CasellaDiTesto 30"/>
            <p:cNvSpPr txBox="1">
              <a:spLocks/>
            </p:cNvSpPr>
            <p:nvPr/>
          </p:nvSpPr>
          <p:spPr>
            <a:xfrm>
              <a:off x="3995936" y="3140968"/>
              <a:ext cx="2807301" cy="276999"/>
            </a:xfrm>
            <a:prstGeom prst="rect">
              <a:avLst/>
            </a:prstGeom>
            <a:solidFill>
              <a:srgbClr val="4F81BD">
                <a:lumMod val="20000"/>
                <a:lumOff val="8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1200" b="0" i="0" u="none" strike="noStrike" kern="0" cap="none" spc="0" normalizeH="0" baseline="0" noProof="0" dirty="0" smtClean="0">
                  <a:ln>
                    <a:noFill/>
                  </a:ln>
                  <a:solidFill>
                    <a:srgbClr val="1F497D"/>
                  </a:solidFill>
                  <a:effectLst/>
                  <a:uLnTx/>
                  <a:uFillTx/>
                </a:rPr>
                <a:t>Associazione </a:t>
              </a:r>
              <a:r>
                <a:rPr kumimoji="0" lang="it-IT" sz="1200" b="0" i="0" u="none" strike="noStrike" kern="0" cap="none" spc="0" normalizeH="0" baseline="0" noProof="0" dirty="0" err="1" smtClean="0">
                  <a:ln>
                    <a:noFill/>
                  </a:ln>
                  <a:solidFill>
                    <a:srgbClr val="1F497D"/>
                  </a:solidFill>
                  <a:effectLst/>
                  <a:uLnTx/>
                  <a:uFillTx/>
                </a:rPr>
                <a:t>Euratom-ENEA</a:t>
              </a:r>
              <a:r>
                <a:rPr kumimoji="0" lang="it-IT" sz="1200" b="0" i="0" u="none" strike="noStrike" kern="0" cap="none" spc="0" normalizeH="0" baseline="0" noProof="0" dirty="0" smtClean="0">
                  <a:ln>
                    <a:noFill/>
                  </a:ln>
                  <a:solidFill>
                    <a:srgbClr val="1F497D"/>
                  </a:solidFill>
                  <a:effectLst/>
                  <a:uLnTx/>
                  <a:uFillTx/>
                </a:rPr>
                <a:t> sulla Fusione</a:t>
              </a:r>
            </a:p>
          </p:txBody>
        </p:sp>
        <p:grpSp>
          <p:nvGrpSpPr>
            <p:cNvPr id="32" name="Gruppo 20"/>
            <p:cNvGrpSpPr>
              <a:grpSpLocks noChangeAspect="1"/>
            </p:cNvGrpSpPr>
            <p:nvPr/>
          </p:nvGrpSpPr>
          <p:grpSpPr>
            <a:xfrm>
              <a:off x="6804001" y="3140968"/>
              <a:ext cx="401860" cy="288000"/>
              <a:chOff x="3275856" y="1916832"/>
              <a:chExt cx="1440160" cy="1032116"/>
            </a:xfrm>
          </p:grpSpPr>
          <p:pic>
            <p:nvPicPr>
              <p:cNvPr id="33" name="Picture 2" descr="Mostra immagine a dimensione intera">
                <a:hlinkClick r:id="rId2"/>
              </p:cNvPr>
              <p:cNvPicPr>
                <a:picLocks noChangeAspect="1" noChangeArrowheads="1"/>
              </p:cNvPicPr>
              <p:nvPr/>
            </p:nvPicPr>
            <p:blipFill>
              <a:blip r:embed="rId3" cstate="print"/>
              <a:srcRect/>
              <a:stretch>
                <a:fillRect/>
              </a:stretch>
            </p:blipFill>
            <p:spPr bwMode="auto">
              <a:xfrm>
                <a:off x="3275856" y="1988840"/>
                <a:ext cx="1440160" cy="960108"/>
              </a:xfrm>
              <a:prstGeom prst="rect">
                <a:avLst/>
              </a:prstGeom>
              <a:noFill/>
            </p:spPr>
          </p:pic>
          <p:pic>
            <p:nvPicPr>
              <p:cNvPr id="34" name="Picture 4" descr="http://www.dmgbandiere.com/img/europa.gif"/>
              <p:cNvPicPr>
                <a:picLocks noChangeAspect="1" noChangeArrowheads="1"/>
              </p:cNvPicPr>
              <p:nvPr/>
            </p:nvPicPr>
            <p:blipFill>
              <a:blip r:embed="rId4" cstate="print"/>
              <a:srcRect/>
              <a:stretch>
                <a:fillRect/>
              </a:stretch>
            </p:blipFill>
            <p:spPr bwMode="auto">
              <a:xfrm>
                <a:off x="3275856" y="1916832"/>
                <a:ext cx="1440160" cy="960107"/>
              </a:xfrm>
              <a:prstGeom prst="rect">
                <a:avLst/>
              </a:prstGeom>
              <a:noFill/>
            </p:spPr>
          </p:pic>
        </p:grpSp>
      </p:grpSp>
    </p:spTree>
    <p:extLst>
      <p:ext uri="{BB962C8B-B14F-4D97-AF65-F5344CB8AC3E}">
        <p14:creationId xmlns:p14="http://schemas.microsoft.com/office/powerpoint/2010/main" xmlns="" val="2690993572"/>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5"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4" y="273054"/>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5"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idx="10"/>
          </p:nvPr>
        </p:nvSpPr>
        <p:spPr/>
        <p:txBody>
          <a:bodyPr/>
          <a:lstStyle>
            <a:lvl1pPr>
              <a:defRPr/>
            </a:lvl1pPr>
          </a:lstStyle>
          <a:p>
            <a:endParaRPr lang="fr-FR"/>
          </a:p>
        </p:txBody>
      </p:sp>
      <p:sp>
        <p:nvSpPr>
          <p:cNvPr id="6" name="Segnaposto numero diapositiva 5"/>
          <p:cNvSpPr>
            <a:spLocks noGrp="1"/>
          </p:cNvSpPr>
          <p:nvPr>
            <p:ph type="sldNum" idx="11"/>
          </p:nvPr>
        </p:nvSpPr>
        <p:spPr/>
        <p:txBody>
          <a:bodyPr/>
          <a:lstStyle>
            <a:lvl1pPr>
              <a:defRPr/>
            </a:lvl1pPr>
          </a:lstStyle>
          <a:p>
            <a:fld id="{F82F2DD4-BF8E-4FE6-98D1-CA5B8946B305}" type="slidenum">
              <a:rPr lang="fr-CA"/>
              <a:pPr/>
              <a:t>‹N›</a:t>
            </a:fld>
            <a:endParaRPr lang="fr-CA"/>
          </a:p>
        </p:txBody>
      </p:sp>
      <p:grpSp>
        <p:nvGrpSpPr>
          <p:cNvPr id="12" name="Gruppo 11"/>
          <p:cNvGrpSpPr/>
          <p:nvPr userDrawn="1"/>
        </p:nvGrpSpPr>
        <p:grpSpPr>
          <a:xfrm>
            <a:off x="5934076" y="6569992"/>
            <a:ext cx="3209925" cy="288000"/>
            <a:chOff x="3995936" y="3140968"/>
            <a:chExt cx="3209925" cy="288000"/>
          </a:xfrm>
        </p:grpSpPr>
        <p:sp>
          <p:nvSpPr>
            <p:cNvPr id="13" name="CasellaDiTesto 12"/>
            <p:cNvSpPr txBox="1">
              <a:spLocks/>
            </p:cNvSpPr>
            <p:nvPr/>
          </p:nvSpPr>
          <p:spPr>
            <a:xfrm>
              <a:off x="3995936" y="3140968"/>
              <a:ext cx="2807301" cy="276999"/>
            </a:xfrm>
            <a:prstGeom prst="rect">
              <a:avLst/>
            </a:prstGeom>
            <a:solidFill>
              <a:srgbClr val="4F81BD">
                <a:lumMod val="20000"/>
                <a:lumOff val="8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1200" b="0" i="0" u="none" strike="noStrike" kern="0" cap="none" spc="0" normalizeH="0" baseline="0" noProof="0" dirty="0" smtClean="0">
                  <a:ln>
                    <a:noFill/>
                  </a:ln>
                  <a:solidFill>
                    <a:srgbClr val="1F497D"/>
                  </a:solidFill>
                  <a:effectLst/>
                  <a:uLnTx/>
                  <a:uFillTx/>
                </a:rPr>
                <a:t>Associazione </a:t>
              </a:r>
              <a:r>
                <a:rPr kumimoji="0" lang="it-IT" sz="1200" b="0" i="0" u="none" strike="noStrike" kern="0" cap="none" spc="0" normalizeH="0" baseline="0" noProof="0" dirty="0" err="1" smtClean="0">
                  <a:ln>
                    <a:noFill/>
                  </a:ln>
                  <a:solidFill>
                    <a:srgbClr val="1F497D"/>
                  </a:solidFill>
                  <a:effectLst/>
                  <a:uLnTx/>
                  <a:uFillTx/>
                </a:rPr>
                <a:t>Euratom-ENEA</a:t>
              </a:r>
              <a:r>
                <a:rPr kumimoji="0" lang="it-IT" sz="1200" b="0" i="0" u="none" strike="noStrike" kern="0" cap="none" spc="0" normalizeH="0" baseline="0" noProof="0" dirty="0" smtClean="0">
                  <a:ln>
                    <a:noFill/>
                  </a:ln>
                  <a:solidFill>
                    <a:srgbClr val="1F497D"/>
                  </a:solidFill>
                  <a:effectLst/>
                  <a:uLnTx/>
                  <a:uFillTx/>
                </a:rPr>
                <a:t> sulla Fusione</a:t>
              </a:r>
            </a:p>
          </p:txBody>
        </p:sp>
        <p:grpSp>
          <p:nvGrpSpPr>
            <p:cNvPr id="14" name="Gruppo 20"/>
            <p:cNvGrpSpPr>
              <a:grpSpLocks noChangeAspect="1"/>
            </p:cNvGrpSpPr>
            <p:nvPr/>
          </p:nvGrpSpPr>
          <p:grpSpPr>
            <a:xfrm>
              <a:off x="6804001" y="3140968"/>
              <a:ext cx="401860" cy="288000"/>
              <a:chOff x="3275856" y="1916832"/>
              <a:chExt cx="1440160" cy="1032116"/>
            </a:xfrm>
          </p:grpSpPr>
          <p:pic>
            <p:nvPicPr>
              <p:cNvPr id="15" name="Picture 2" descr="Mostra immagine a dimensione intera">
                <a:hlinkClick r:id="rId2"/>
              </p:cNvPr>
              <p:cNvPicPr>
                <a:picLocks noChangeAspect="1" noChangeArrowheads="1"/>
              </p:cNvPicPr>
              <p:nvPr/>
            </p:nvPicPr>
            <p:blipFill>
              <a:blip r:embed="rId3" cstate="print"/>
              <a:srcRect/>
              <a:stretch>
                <a:fillRect/>
              </a:stretch>
            </p:blipFill>
            <p:spPr bwMode="auto">
              <a:xfrm>
                <a:off x="3275856" y="1988840"/>
                <a:ext cx="1440160" cy="960108"/>
              </a:xfrm>
              <a:prstGeom prst="rect">
                <a:avLst/>
              </a:prstGeom>
              <a:noFill/>
            </p:spPr>
          </p:pic>
          <p:pic>
            <p:nvPicPr>
              <p:cNvPr id="16" name="Picture 4" descr="http://www.dmgbandiere.com/img/europa.gif"/>
              <p:cNvPicPr>
                <a:picLocks noChangeAspect="1" noChangeArrowheads="1"/>
              </p:cNvPicPr>
              <p:nvPr/>
            </p:nvPicPr>
            <p:blipFill>
              <a:blip r:embed="rId4" cstate="print"/>
              <a:srcRect/>
              <a:stretch>
                <a:fillRect/>
              </a:stretch>
            </p:blipFill>
            <p:spPr bwMode="auto">
              <a:xfrm>
                <a:off x="3275856" y="1916832"/>
                <a:ext cx="1440160" cy="960107"/>
              </a:xfrm>
              <a:prstGeom prst="rect">
                <a:avLst/>
              </a:prstGeom>
              <a:noFill/>
            </p:spPr>
          </p:pic>
        </p:grpSp>
      </p:grpSp>
    </p:spTree>
    <p:extLst>
      <p:ext uri="{BB962C8B-B14F-4D97-AF65-F5344CB8AC3E}">
        <p14:creationId xmlns:p14="http://schemas.microsoft.com/office/powerpoint/2010/main" xmlns="" val="175182872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1"/>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idx="10"/>
          </p:nvPr>
        </p:nvSpPr>
        <p:spPr/>
        <p:txBody>
          <a:bodyPr/>
          <a:lstStyle>
            <a:lvl1pPr>
              <a:defRPr/>
            </a:lvl1pPr>
          </a:lstStyle>
          <a:p>
            <a:endParaRPr lang="fr-FR"/>
          </a:p>
        </p:txBody>
      </p:sp>
      <p:sp>
        <p:nvSpPr>
          <p:cNvPr id="6" name="Segnaposto numero diapositiva 5"/>
          <p:cNvSpPr>
            <a:spLocks noGrp="1"/>
          </p:cNvSpPr>
          <p:nvPr>
            <p:ph type="sldNum" idx="11"/>
          </p:nvPr>
        </p:nvSpPr>
        <p:spPr/>
        <p:txBody>
          <a:bodyPr/>
          <a:lstStyle>
            <a:lvl1pPr>
              <a:defRPr/>
            </a:lvl1pPr>
          </a:lstStyle>
          <a:p>
            <a:fld id="{DF03AC86-3738-4A8F-986D-4522CB5BD9E6}" type="slidenum">
              <a:rPr lang="fr-CA"/>
              <a:pPr/>
              <a:t>‹N›</a:t>
            </a:fld>
            <a:endParaRPr lang="fr-CA"/>
          </a:p>
        </p:txBody>
      </p:sp>
      <p:grpSp>
        <p:nvGrpSpPr>
          <p:cNvPr id="12" name="Gruppo 11"/>
          <p:cNvGrpSpPr/>
          <p:nvPr userDrawn="1"/>
        </p:nvGrpSpPr>
        <p:grpSpPr>
          <a:xfrm>
            <a:off x="5934076" y="6569992"/>
            <a:ext cx="3209925" cy="288000"/>
            <a:chOff x="3995936" y="3140968"/>
            <a:chExt cx="3209925" cy="288000"/>
          </a:xfrm>
        </p:grpSpPr>
        <p:sp>
          <p:nvSpPr>
            <p:cNvPr id="13" name="CasellaDiTesto 12"/>
            <p:cNvSpPr txBox="1">
              <a:spLocks/>
            </p:cNvSpPr>
            <p:nvPr/>
          </p:nvSpPr>
          <p:spPr>
            <a:xfrm>
              <a:off x="3995936" y="3140968"/>
              <a:ext cx="2807301" cy="276999"/>
            </a:xfrm>
            <a:prstGeom prst="rect">
              <a:avLst/>
            </a:prstGeom>
            <a:solidFill>
              <a:srgbClr val="4F81BD">
                <a:lumMod val="20000"/>
                <a:lumOff val="8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1200" b="0" i="0" u="none" strike="noStrike" kern="0" cap="none" spc="0" normalizeH="0" baseline="0" noProof="0" dirty="0" smtClean="0">
                  <a:ln>
                    <a:noFill/>
                  </a:ln>
                  <a:solidFill>
                    <a:srgbClr val="1F497D"/>
                  </a:solidFill>
                  <a:effectLst/>
                  <a:uLnTx/>
                  <a:uFillTx/>
                </a:rPr>
                <a:t>Associazione </a:t>
              </a:r>
              <a:r>
                <a:rPr kumimoji="0" lang="it-IT" sz="1200" b="0" i="0" u="none" strike="noStrike" kern="0" cap="none" spc="0" normalizeH="0" baseline="0" noProof="0" dirty="0" err="1" smtClean="0">
                  <a:ln>
                    <a:noFill/>
                  </a:ln>
                  <a:solidFill>
                    <a:srgbClr val="1F497D"/>
                  </a:solidFill>
                  <a:effectLst/>
                  <a:uLnTx/>
                  <a:uFillTx/>
                </a:rPr>
                <a:t>Euratom-ENEA</a:t>
              </a:r>
              <a:r>
                <a:rPr kumimoji="0" lang="it-IT" sz="1200" b="0" i="0" u="none" strike="noStrike" kern="0" cap="none" spc="0" normalizeH="0" baseline="0" noProof="0" dirty="0" smtClean="0">
                  <a:ln>
                    <a:noFill/>
                  </a:ln>
                  <a:solidFill>
                    <a:srgbClr val="1F497D"/>
                  </a:solidFill>
                  <a:effectLst/>
                  <a:uLnTx/>
                  <a:uFillTx/>
                </a:rPr>
                <a:t> sulla Fusione</a:t>
              </a:r>
            </a:p>
          </p:txBody>
        </p:sp>
        <p:grpSp>
          <p:nvGrpSpPr>
            <p:cNvPr id="14" name="Gruppo 20"/>
            <p:cNvGrpSpPr>
              <a:grpSpLocks noChangeAspect="1"/>
            </p:cNvGrpSpPr>
            <p:nvPr/>
          </p:nvGrpSpPr>
          <p:grpSpPr>
            <a:xfrm>
              <a:off x="6804001" y="3140968"/>
              <a:ext cx="401860" cy="288000"/>
              <a:chOff x="3275856" y="1916832"/>
              <a:chExt cx="1440160" cy="1032116"/>
            </a:xfrm>
          </p:grpSpPr>
          <p:pic>
            <p:nvPicPr>
              <p:cNvPr id="15" name="Picture 2" descr="Mostra immagine a dimensione intera">
                <a:hlinkClick r:id="rId2"/>
              </p:cNvPr>
              <p:cNvPicPr>
                <a:picLocks noChangeAspect="1" noChangeArrowheads="1"/>
              </p:cNvPicPr>
              <p:nvPr/>
            </p:nvPicPr>
            <p:blipFill>
              <a:blip r:embed="rId3" cstate="print"/>
              <a:srcRect/>
              <a:stretch>
                <a:fillRect/>
              </a:stretch>
            </p:blipFill>
            <p:spPr bwMode="auto">
              <a:xfrm>
                <a:off x="3275856" y="1988840"/>
                <a:ext cx="1440160" cy="960108"/>
              </a:xfrm>
              <a:prstGeom prst="rect">
                <a:avLst/>
              </a:prstGeom>
              <a:noFill/>
            </p:spPr>
          </p:pic>
          <p:pic>
            <p:nvPicPr>
              <p:cNvPr id="16" name="Picture 4" descr="http://www.dmgbandiere.com/img/europa.gif"/>
              <p:cNvPicPr>
                <a:picLocks noChangeAspect="1" noChangeArrowheads="1"/>
              </p:cNvPicPr>
              <p:nvPr/>
            </p:nvPicPr>
            <p:blipFill>
              <a:blip r:embed="rId4" cstate="print"/>
              <a:srcRect/>
              <a:stretch>
                <a:fillRect/>
              </a:stretch>
            </p:blipFill>
            <p:spPr bwMode="auto">
              <a:xfrm>
                <a:off x="3275856" y="1916832"/>
                <a:ext cx="1440160" cy="960107"/>
              </a:xfrm>
              <a:prstGeom prst="rect">
                <a:avLst/>
              </a:prstGeom>
              <a:noFill/>
            </p:spPr>
          </p:pic>
        </p:grpSp>
      </p:grpSp>
    </p:spTree>
    <p:extLst>
      <p:ext uri="{BB962C8B-B14F-4D97-AF65-F5344CB8AC3E}">
        <p14:creationId xmlns:p14="http://schemas.microsoft.com/office/powerpoint/2010/main" xmlns="" val="421232479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idx="10"/>
          </p:nvPr>
        </p:nvSpPr>
        <p:spPr/>
        <p:txBody>
          <a:bodyPr/>
          <a:lstStyle>
            <a:lvl1pPr>
              <a:defRPr/>
            </a:lvl1pPr>
          </a:lstStyle>
          <a:p>
            <a:endParaRPr lang="fr-FR"/>
          </a:p>
        </p:txBody>
      </p:sp>
      <p:sp>
        <p:nvSpPr>
          <p:cNvPr id="5" name="Segnaposto numero diapositiva 4"/>
          <p:cNvSpPr>
            <a:spLocks noGrp="1"/>
          </p:cNvSpPr>
          <p:nvPr>
            <p:ph type="sldNum" idx="11"/>
          </p:nvPr>
        </p:nvSpPr>
        <p:spPr/>
        <p:txBody>
          <a:bodyPr/>
          <a:lstStyle>
            <a:lvl1pPr>
              <a:defRPr/>
            </a:lvl1pPr>
          </a:lstStyle>
          <a:p>
            <a:fld id="{CE50DBC6-706E-444B-95DC-B9F767D4F73D}" type="slidenum">
              <a:rPr lang="fr-CA"/>
              <a:pPr/>
              <a:t>‹N›</a:t>
            </a:fld>
            <a:endParaRPr lang="fr-CA"/>
          </a:p>
        </p:txBody>
      </p:sp>
    </p:spTree>
    <p:extLst>
      <p:ext uri="{BB962C8B-B14F-4D97-AF65-F5344CB8AC3E}">
        <p14:creationId xmlns:p14="http://schemas.microsoft.com/office/powerpoint/2010/main" xmlns="" val="3494780379"/>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4644" y="128589"/>
            <a:ext cx="2054225" cy="5989637"/>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128589"/>
            <a:ext cx="6015039" cy="5989637"/>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idx="10"/>
          </p:nvPr>
        </p:nvSpPr>
        <p:spPr/>
        <p:txBody>
          <a:bodyPr/>
          <a:lstStyle>
            <a:lvl1pPr>
              <a:defRPr/>
            </a:lvl1pPr>
          </a:lstStyle>
          <a:p>
            <a:endParaRPr lang="fr-FR"/>
          </a:p>
        </p:txBody>
      </p:sp>
      <p:sp>
        <p:nvSpPr>
          <p:cNvPr id="5" name="Segnaposto numero diapositiva 4"/>
          <p:cNvSpPr>
            <a:spLocks noGrp="1"/>
          </p:cNvSpPr>
          <p:nvPr>
            <p:ph type="sldNum" idx="11"/>
          </p:nvPr>
        </p:nvSpPr>
        <p:spPr/>
        <p:txBody>
          <a:bodyPr/>
          <a:lstStyle>
            <a:lvl1pPr>
              <a:defRPr/>
            </a:lvl1pPr>
          </a:lstStyle>
          <a:p>
            <a:fld id="{E4C9FD7B-DF2F-4984-BB91-C92F48D291C7}" type="slidenum">
              <a:rPr lang="fr-CA"/>
              <a:pPr/>
              <a:t>‹N›</a:t>
            </a:fld>
            <a:endParaRPr lang="fr-CA"/>
          </a:p>
        </p:txBody>
      </p:sp>
    </p:spTree>
    <p:extLst>
      <p:ext uri="{BB962C8B-B14F-4D97-AF65-F5344CB8AC3E}">
        <p14:creationId xmlns:p14="http://schemas.microsoft.com/office/powerpoint/2010/main" xmlns="" val="3821694659"/>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xAndObj" preserve="1">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468313" y="1196975"/>
            <a:ext cx="4038600" cy="45259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59313" y="1196975"/>
            <a:ext cx="4038600" cy="45259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a:xfrm>
            <a:off x="468313" y="6381750"/>
            <a:ext cx="2133600" cy="476250"/>
          </a:xfrm>
        </p:spPr>
        <p:txBody>
          <a:bodyPr/>
          <a:lstStyle>
            <a:lvl1pPr>
              <a:defRPr/>
            </a:lvl1pPr>
          </a:lstStyle>
          <a:p>
            <a:endParaRPr lang="it-IT"/>
          </a:p>
        </p:txBody>
      </p:sp>
      <p:sp>
        <p:nvSpPr>
          <p:cNvPr id="6" name="Segnaposto piè di pagina 5"/>
          <p:cNvSpPr>
            <a:spLocks noGrp="1"/>
          </p:cNvSpPr>
          <p:nvPr>
            <p:ph type="ftr" sz="quarter" idx="11"/>
          </p:nvPr>
        </p:nvSpPr>
        <p:spPr>
          <a:xfrm>
            <a:off x="3132141" y="6381750"/>
            <a:ext cx="3608387" cy="476250"/>
          </a:xfrm>
          <a:prstGeom prst="rect">
            <a:avLst/>
          </a:prstGeom>
        </p:spPr>
        <p:txBody>
          <a:bodyPr/>
          <a:lstStyle>
            <a:lvl1pPr>
              <a:defRPr/>
            </a:lvl1pPr>
          </a:lstStyle>
          <a:p>
            <a:endParaRPr lang="it-IT"/>
          </a:p>
        </p:txBody>
      </p:sp>
      <p:sp>
        <p:nvSpPr>
          <p:cNvPr id="7" name="Segnaposto numero diapositiva 6"/>
          <p:cNvSpPr>
            <a:spLocks noGrp="1"/>
          </p:cNvSpPr>
          <p:nvPr>
            <p:ph type="sldNum" sz="quarter" idx="12"/>
          </p:nvPr>
        </p:nvSpPr>
        <p:spPr>
          <a:xfrm>
            <a:off x="6732588" y="6381750"/>
            <a:ext cx="2133600" cy="476250"/>
          </a:xfrm>
        </p:spPr>
        <p:txBody>
          <a:bodyPr/>
          <a:lstStyle>
            <a:lvl1pPr>
              <a:defRPr/>
            </a:lvl1pPr>
          </a:lstStyle>
          <a:p>
            <a:fld id="{0DC71FA1-2D7F-4676-B0D4-217BE925C54F}" type="slidenum">
              <a:rPr lang="it-IT"/>
              <a:pPr/>
              <a:t>‹N›</a:t>
            </a:fld>
            <a:endParaRPr lang="it-IT"/>
          </a:p>
        </p:txBody>
      </p:sp>
      <p:grpSp>
        <p:nvGrpSpPr>
          <p:cNvPr id="13" name="Gruppo 12"/>
          <p:cNvGrpSpPr/>
          <p:nvPr userDrawn="1"/>
        </p:nvGrpSpPr>
        <p:grpSpPr>
          <a:xfrm>
            <a:off x="5934076" y="6569992"/>
            <a:ext cx="3209925" cy="288000"/>
            <a:chOff x="3995936" y="3140968"/>
            <a:chExt cx="3209925" cy="288000"/>
          </a:xfrm>
        </p:grpSpPr>
        <p:sp>
          <p:nvSpPr>
            <p:cNvPr id="14" name="CasellaDiTesto 13"/>
            <p:cNvSpPr txBox="1">
              <a:spLocks/>
            </p:cNvSpPr>
            <p:nvPr/>
          </p:nvSpPr>
          <p:spPr>
            <a:xfrm>
              <a:off x="3995936" y="3140968"/>
              <a:ext cx="2807301" cy="276999"/>
            </a:xfrm>
            <a:prstGeom prst="rect">
              <a:avLst/>
            </a:prstGeom>
            <a:solidFill>
              <a:srgbClr val="4F81BD">
                <a:lumMod val="20000"/>
                <a:lumOff val="8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1200" b="0" i="0" u="none" strike="noStrike" kern="0" cap="none" spc="0" normalizeH="0" baseline="0" noProof="0" dirty="0" smtClean="0">
                  <a:ln>
                    <a:noFill/>
                  </a:ln>
                  <a:solidFill>
                    <a:srgbClr val="1F497D"/>
                  </a:solidFill>
                  <a:effectLst/>
                  <a:uLnTx/>
                  <a:uFillTx/>
                </a:rPr>
                <a:t>Associazione </a:t>
              </a:r>
              <a:r>
                <a:rPr kumimoji="0" lang="it-IT" sz="1200" b="0" i="0" u="none" strike="noStrike" kern="0" cap="none" spc="0" normalizeH="0" baseline="0" noProof="0" dirty="0" err="1" smtClean="0">
                  <a:ln>
                    <a:noFill/>
                  </a:ln>
                  <a:solidFill>
                    <a:srgbClr val="1F497D"/>
                  </a:solidFill>
                  <a:effectLst/>
                  <a:uLnTx/>
                  <a:uFillTx/>
                </a:rPr>
                <a:t>Euratom-ENEA</a:t>
              </a:r>
              <a:r>
                <a:rPr kumimoji="0" lang="it-IT" sz="1200" b="0" i="0" u="none" strike="noStrike" kern="0" cap="none" spc="0" normalizeH="0" baseline="0" noProof="0" dirty="0" smtClean="0">
                  <a:ln>
                    <a:noFill/>
                  </a:ln>
                  <a:solidFill>
                    <a:srgbClr val="1F497D"/>
                  </a:solidFill>
                  <a:effectLst/>
                  <a:uLnTx/>
                  <a:uFillTx/>
                </a:rPr>
                <a:t> sulla Fusione</a:t>
              </a:r>
            </a:p>
          </p:txBody>
        </p:sp>
        <p:grpSp>
          <p:nvGrpSpPr>
            <p:cNvPr id="15" name="Gruppo 20"/>
            <p:cNvGrpSpPr>
              <a:grpSpLocks noChangeAspect="1"/>
            </p:cNvGrpSpPr>
            <p:nvPr/>
          </p:nvGrpSpPr>
          <p:grpSpPr>
            <a:xfrm>
              <a:off x="6804001" y="3140968"/>
              <a:ext cx="401860" cy="288000"/>
              <a:chOff x="3275856" y="1916832"/>
              <a:chExt cx="1440160" cy="1032116"/>
            </a:xfrm>
          </p:grpSpPr>
          <p:pic>
            <p:nvPicPr>
              <p:cNvPr id="16" name="Picture 2" descr="Mostra immagine a dimensione intera">
                <a:hlinkClick r:id="rId2"/>
              </p:cNvPr>
              <p:cNvPicPr>
                <a:picLocks noChangeAspect="1" noChangeArrowheads="1"/>
              </p:cNvPicPr>
              <p:nvPr/>
            </p:nvPicPr>
            <p:blipFill>
              <a:blip r:embed="rId3" cstate="print"/>
              <a:srcRect/>
              <a:stretch>
                <a:fillRect/>
              </a:stretch>
            </p:blipFill>
            <p:spPr bwMode="auto">
              <a:xfrm>
                <a:off x="3275856" y="1988840"/>
                <a:ext cx="1440160" cy="960108"/>
              </a:xfrm>
              <a:prstGeom prst="rect">
                <a:avLst/>
              </a:prstGeom>
              <a:noFill/>
            </p:spPr>
          </p:pic>
          <p:pic>
            <p:nvPicPr>
              <p:cNvPr id="17" name="Picture 4" descr="http://www.dmgbandiere.com/img/europa.gif"/>
              <p:cNvPicPr>
                <a:picLocks noChangeAspect="1" noChangeArrowheads="1"/>
              </p:cNvPicPr>
              <p:nvPr/>
            </p:nvPicPr>
            <p:blipFill>
              <a:blip r:embed="rId4" cstate="print"/>
              <a:srcRect/>
              <a:stretch>
                <a:fillRect/>
              </a:stretch>
            </p:blipFill>
            <p:spPr bwMode="auto">
              <a:xfrm>
                <a:off x="3275856" y="1916832"/>
                <a:ext cx="1440160" cy="960107"/>
              </a:xfrm>
              <a:prstGeom prst="rect">
                <a:avLst/>
              </a:prstGeom>
              <a:noFill/>
            </p:spPr>
          </p:pic>
        </p:grpSp>
      </p:grpSp>
    </p:spTree>
    <p:extLst>
      <p:ext uri="{BB962C8B-B14F-4D97-AF65-F5344CB8AC3E}">
        <p14:creationId xmlns:p14="http://schemas.microsoft.com/office/powerpoint/2010/main" xmlns="" val="2792742407"/>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9"/>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Segnaposto data 3"/>
          <p:cNvSpPr>
            <a:spLocks noGrp="1"/>
          </p:cNvSpPr>
          <p:nvPr>
            <p:ph type="dt" idx="10"/>
          </p:nvPr>
        </p:nvSpPr>
        <p:spPr/>
        <p:txBody>
          <a:bodyPr/>
          <a:lstStyle>
            <a:lvl1pPr>
              <a:defRPr/>
            </a:lvl1pPr>
          </a:lstStyle>
          <a:p>
            <a:endParaRPr lang="fr-FR"/>
          </a:p>
        </p:txBody>
      </p:sp>
      <p:sp>
        <p:nvSpPr>
          <p:cNvPr id="5" name="Segnaposto numero diapositiva 4"/>
          <p:cNvSpPr>
            <a:spLocks noGrp="1"/>
          </p:cNvSpPr>
          <p:nvPr>
            <p:ph type="sldNum" idx="11"/>
          </p:nvPr>
        </p:nvSpPr>
        <p:spPr/>
        <p:txBody>
          <a:bodyPr/>
          <a:lstStyle>
            <a:lvl1pPr>
              <a:defRPr/>
            </a:lvl1pPr>
          </a:lstStyle>
          <a:p>
            <a:fld id="{7A859399-DA1D-4AB1-ADCF-F15FE95567BE}" type="slidenum">
              <a:rPr lang="fr-CA"/>
              <a:pPr/>
              <a:t>‹N›</a:t>
            </a:fld>
            <a:endParaRPr lang="fr-CA"/>
          </a:p>
        </p:txBody>
      </p:sp>
      <p:grpSp>
        <p:nvGrpSpPr>
          <p:cNvPr id="11" name="Gruppo 10"/>
          <p:cNvGrpSpPr/>
          <p:nvPr userDrawn="1"/>
        </p:nvGrpSpPr>
        <p:grpSpPr>
          <a:xfrm>
            <a:off x="5934076" y="6569992"/>
            <a:ext cx="3209925" cy="288000"/>
            <a:chOff x="3995936" y="3140968"/>
            <a:chExt cx="3209925" cy="288000"/>
          </a:xfrm>
        </p:grpSpPr>
        <p:sp>
          <p:nvSpPr>
            <p:cNvPr id="12" name="CasellaDiTesto 11"/>
            <p:cNvSpPr txBox="1">
              <a:spLocks/>
            </p:cNvSpPr>
            <p:nvPr/>
          </p:nvSpPr>
          <p:spPr>
            <a:xfrm>
              <a:off x="3995936" y="3140968"/>
              <a:ext cx="2807301" cy="276999"/>
            </a:xfrm>
            <a:prstGeom prst="rect">
              <a:avLst/>
            </a:prstGeom>
            <a:solidFill>
              <a:srgbClr val="4F81BD">
                <a:lumMod val="20000"/>
                <a:lumOff val="8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1200" b="0" i="0" u="none" strike="noStrike" kern="0" cap="none" spc="0" normalizeH="0" baseline="0" noProof="0" dirty="0" smtClean="0">
                  <a:ln>
                    <a:noFill/>
                  </a:ln>
                  <a:solidFill>
                    <a:srgbClr val="1F497D"/>
                  </a:solidFill>
                  <a:effectLst/>
                  <a:uLnTx/>
                  <a:uFillTx/>
                </a:rPr>
                <a:t>Associazione </a:t>
              </a:r>
              <a:r>
                <a:rPr kumimoji="0" lang="it-IT" sz="1200" b="0" i="0" u="none" strike="noStrike" kern="0" cap="none" spc="0" normalizeH="0" baseline="0" noProof="0" dirty="0" err="1" smtClean="0">
                  <a:ln>
                    <a:noFill/>
                  </a:ln>
                  <a:solidFill>
                    <a:srgbClr val="1F497D"/>
                  </a:solidFill>
                  <a:effectLst/>
                  <a:uLnTx/>
                  <a:uFillTx/>
                </a:rPr>
                <a:t>Euratom-ENEA</a:t>
              </a:r>
              <a:r>
                <a:rPr kumimoji="0" lang="it-IT" sz="1200" b="0" i="0" u="none" strike="noStrike" kern="0" cap="none" spc="0" normalizeH="0" baseline="0" noProof="0" dirty="0" smtClean="0">
                  <a:ln>
                    <a:noFill/>
                  </a:ln>
                  <a:solidFill>
                    <a:srgbClr val="1F497D"/>
                  </a:solidFill>
                  <a:effectLst/>
                  <a:uLnTx/>
                  <a:uFillTx/>
                </a:rPr>
                <a:t> sulla Fusione</a:t>
              </a:r>
            </a:p>
          </p:txBody>
        </p:sp>
        <p:grpSp>
          <p:nvGrpSpPr>
            <p:cNvPr id="13" name="Gruppo 20"/>
            <p:cNvGrpSpPr>
              <a:grpSpLocks noChangeAspect="1"/>
            </p:cNvGrpSpPr>
            <p:nvPr/>
          </p:nvGrpSpPr>
          <p:grpSpPr>
            <a:xfrm>
              <a:off x="6804001" y="3140968"/>
              <a:ext cx="401860" cy="288000"/>
              <a:chOff x="3275856" y="1916832"/>
              <a:chExt cx="1440160" cy="1032116"/>
            </a:xfrm>
          </p:grpSpPr>
          <p:pic>
            <p:nvPicPr>
              <p:cNvPr id="14" name="Picture 2" descr="Mostra immagine a dimensione intera">
                <a:hlinkClick r:id="rId2"/>
              </p:cNvPr>
              <p:cNvPicPr>
                <a:picLocks noChangeAspect="1" noChangeArrowheads="1"/>
              </p:cNvPicPr>
              <p:nvPr/>
            </p:nvPicPr>
            <p:blipFill>
              <a:blip r:embed="rId3" cstate="print"/>
              <a:srcRect/>
              <a:stretch>
                <a:fillRect/>
              </a:stretch>
            </p:blipFill>
            <p:spPr bwMode="auto">
              <a:xfrm>
                <a:off x="3275856" y="1988840"/>
                <a:ext cx="1440160" cy="960108"/>
              </a:xfrm>
              <a:prstGeom prst="rect">
                <a:avLst/>
              </a:prstGeom>
              <a:noFill/>
            </p:spPr>
          </p:pic>
          <p:pic>
            <p:nvPicPr>
              <p:cNvPr id="15" name="Picture 4" descr="http://www.dmgbandiere.com/img/europa.gif"/>
              <p:cNvPicPr>
                <a:picLocks noChangeAspect="1" noChangeArrowheads="1"/>
              </p:cNvPicPr>
              <p:nvPr/>
            </p:nvPicPr>
            <p:blipFill>
              <a:blip r:embed="rId4" cstate="print"/>
              <a:srcRect/>
              <a:stretch>
                <a:fillRect/>
              </a:stretch>
            </p:blipFill>
            <p:spPr bwMode="auto">
              <a:xfrm>
                <a:off x="3275856" y="1916832"/>
                <a:ext cx="1440160" cy="960107"/>
              </a:xfrm>
              <a:prstGeom prst="rect">
                <a:avLst/>
              </a:prstGeom>
              <a:noFill/>
            </p:spPr>
          </p:pic>
        </p:grpSp>
      </p:grpSp>
    </p:spTree>
    <p:extLst>
      <p:ext uri="{BB962C8B-B14F-4D97-AF65-F5344CB8AC3E}">
        <p14:creationId xmlns:p14="http://schemas.microsoft.com/office/powerpoint/2010/main" xmlns="" val="38504897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idx="10"/>
          </p:nvPr>
        </p:nvSpPr>
        <p:spPr/>
        <p:txBody>
          <a:bodyPr/>
          <a:lstStyle>
            <a:lvl1pPr>
              <a:defRPr/>
            </a:lvl1pPr>
          </a:lstStyle>
          <a:p>
            <a:endParaRPr lang="fr-FR"/>
          </a:p>
        </p:txBody>
      </p:sp>
      <p:sp>
        <p:nvSpPr>
          <p:cNvPr id="5" name="Segnaposto numero diapositiva 4"/>
          <p:cNvSpPr>
            <a:spLocks noGrp="1"/>
          </p:cNvSpPr>
          <p:nvPr>
            <p:ph type="sldNum" idx="11"/>
          </p:nvPr>
        </p:nvSpPr>
        <p:spPr/>
        <p:txBody>
          <a:bodyPr/>
          <a:lstStyle>
            <a:lvl1pPr>
              <a:defRPr/>
            </a:lvl1pPr>
          </a:lstStyle>
          <a:p>
            <a:fld id="{310F5EE5-6FAF-4F32-8C80-C6070E71CA25}" type="slidenum">
              <a:rPr lang="fr-CA"/>
              <a:pPr/>
              <a:t>‹N›</a:t>
            </a:fld>
            <a:endParaRPr lang="fr-CA"/>
          </a:p>
        </p:txBody>
      </p:sp>
      <p:grpSp>
        <p:nvGrpSpPr>
          <p:cNvPr id="31" name="Gruppo 30"/>
          <p:cNvGrpSpPr/>
          <p:nvPr userDrawn="1"/>
        </p:nvGrpSpPr>
        <p:grpSpPr>
          <a:xfrm>
            <a:off x="5934076" y="6569992"/>
            <a:ext cx="3209925" cy="288000"/>
            <a:chOff x="3995936" y="3140968"/>
            <a:chExt cx="3209925" cy="288000"/>
          </a:xfrm>
        </p:grpSpPr>
        <p:sp>
          <p:nvSpPr>
            <p:cNvPr id="32" name="CasellaDiTesto 31"/>
            <p:cNvSpPr txBox="1">
              <a:spLocks/>
            </p:cNvSpPr>
            <p:nvPr/>
          </p:nvSpPr>
          <p:spPr>
            <a:xfrm>
              <a:off x="3995936" y="3140968"/>
              <a:ext cx="2807301" cy="276999"/>
            </a:xfrm>
            <a:prstGeom prst="rect">
              <a:avLst/>
            </a:prstGeom>
            <a:solidFill>
              <a:srgbClr val="4F81BD">
                <a:lumMod val="20000"/>
                <a:lumOff val="8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1200" b="0" i="0" u="none" strike="noStrike" kern="0" cap="none" spc="0" normalizeH="0" baseline="0" noProof="0" dirty="0" smtClean="0">
                  <a:ln>
                    <a:noFill/>
                  </a:ln>
                  <a:solidFill>
                    <a:srgbClr val="1F497D"/>
                  </a:solidFill>
                  <a:effectLst/>
                  <a:uLnTx/>
                  <a:uFillTx/>
                </a:rPr>
                <a:t>Associazione </a:t>
              </a:r>
              <a:r>
                <a:rPr kumimoji="0" lang="it-IT" sz="1200" b="0" i="0" u="none" strike="noStrike" kern="0" cap="none" spc="0" normalizeH="0" baseline="0" noProof="0" dirty="0" err="1" smtClean="0">
                  <a:ln>
                    <a:noFill/>
                  </a:ln>
                  <a:solidFill>
                    <a:srgbClr val="1F497D"/>
                  </a:solidFill>
                  <a:effectLst/>
                  <a:uLnTx/>
                  <a:uFillTx/>
                </a:rPr>
                <a:t>Euratom-ENEA</a:t>
              </a:r>
              <a:r>
                <a:rPr kumimoji="0" lang="it-IT" sz="1200" b="0" i="0" u="none" strike="noStrike" kern="0" cap="none" spc="0" normalizeH="0" baseline="0" noProof="0" dirty="0" smtClean="0">
                  <a:ln>
                    <a:noFill/>
                  </a:ln>
                  <a:solidFill>
                    <a:srgbClr val="1F497D"/>
                  </a:solidFill>
                  <a:effectLst/>
                  <a:uLnTx/>
                  <a:uFillTx/>
                </a:rPr>
                <a:t> sulla Fusione</a:t>
              </a:r>
            </a:p>
          </p:txBody>
        </p:sp>
        <p:grpSp>
          <p:nvGrpSpPr>
            <p:cNvPr id="33" name="Gruppo 20"/>
            <p:cNvGrpSpPr>
              <a:grpSpLocks noChangeAspect="1"/>
            </p:cNvGrpSpPr>
            <p:nvPr/>
          </p:nvGrpSpPr>
          <p:grpSpPr>
            <a:xfrm>
              <a:off x="6804001" y="3140968"/>
              <a:ext cx="401860" cy="288000"/>
              <a:chOff x="3275856" y="1916832"/>
              <a:chExt cx="1440160" cy="1032116"/>
            </a:xfrm>
          </p:grpSpPr>
          <p:pic>
            <p:nvPicPr>
              <p:cNvPr id="34" name="Picture 2" descr="Mostra immagine a dimensione intera">
                <a:hlinkClick r:id="rId2"/>
              </p:cNvPr>
              <p:cNvPicPr>
                <a:picLocks noChangeAspect="1" noChangeArrowheads="1"/>
              </p:cNvPicPr>
              <p:nvPr/>
            </p:nvPicPr>
            <p:blipFill>
              <a:blip r:embed="rId3" cstate="print"/>
              <a:srcRect/>
              <a:stretch>
                <a:fillRect/>
              </a:stretch>
            </p:blipFill>
            <p:spPr bwMode="auto">
              <a:xfrm>
                <a:off x="3275856" y="1988840"/>
                <a:ext cx="1440160" cy="960108"/>
              </a:xfrm>
              <a:prstGeom prst="rect">
                <a:avLst/>
              </a:prstGeom>
              <a:noFill/>
            </p:spPr>
          </p:pic>
          <p:pic>
            <p:nvPicPr>
              <p:cNvPr id="35" name="Picture 4" descr="http://www.dmgbandiere.com/img/europa.gif"/>
              <p:cNvPicPr>
                <a:picLocks noChangeAspect="1" noChangeArrowheads="1"/>
              </p:cNvPicPr>
              <p:nvPr/>
            </p:nvPicPr>
            <p:blipFill>
              <a:blip r:embed="rId4" cstate="print"/>
              <a:srcRect/>
              <a:stretch>
                <a:fillRect/>
              </a:stretch>
            </p:blipFill>
            <p:spPr bwMode="auto">
              <a:xfrm>
                <a:off x="3275856" y="1916832"/>
                <a:ext cx="1440160" cy="960107"/>
              </a:xfrm>
              <a:prstGeom prst="rect">
                <a:avLst/>
              </a:prstGeom>
              <a:noFill/>
            </p:spPr>
          </p:pic>
        </p:grpSp>
      </p:grpSp>
    </p:spTree>
    <p:extLst>
      <p:ext uri="{BB962C8B-B14F-4D97-AF65-F5344CB8AC3E}">
        <p14:creationId xmlns:p14="http://schemas.microsoft.com/office/powerpoint/2010/main" xmlns="" val="568494302"/>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7"/>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Segnaposto data 3"/>
          <p:cNvSpPr>
            <a:spLocks noGrp="1"/>
          </p:cNvSpPr>
          <p:nvPr>
            <p:ph type="dt" idx="10"/>
          </p:nvPr>
        </p:nvSpPr>
        <p:spPr/>
        <p:txBody>
          <a:bodyPr/>
          <a:lstStyle>
            <a:lvl1pPr>
              <a:defRPr/>
            </a:lvl1pPr>
          </a:lstStyle>
          <a:p>
            <a:endParaRPr lang="fr-FR"/>
          </a:p>
        </p:txBody>
      </p:sp>
      <p:sp>
        <p:nvSpPr>
          <p:cNvPr id="5" name="Segnaposto numero diapositiva 4"/>
          <p:cNvSpPr>
            <a:spLocks noGrp="1"/>
          </p:cNvSpPr>
          <p:nvPr>
            <p:ph type="sldNum" idx="11"/>
          </p:nvPr>
        </p:nvSpPr>
        <p:spPr/>
        <p:txBody>
          <a:bodyPr/>
          <a:lstStyle>
            <a:lvl1pPr>
              <a:defRPr/>
            </a:lvl1pPr>
          </a:lstStyle>
          <a:p>
            <a:fld id="{026A5A31-DD5F-4663-A861-7C230259C0BC}" type="slidenum">
              <a:rPr lang="fr-CA"/>
              <a:pPr/>
              <a:t>‹N›</a:t>
            </a:fld>
            <a:endParaRPr lang="fr-CA"/>
          </a:p>
        </p:txBody>
      </p:sp>
    </p:spTree>
    <p:extLst>
      <p:ext uri="{BB962C8B-B14F-4D97-AF65-F5344CB8AC3E}">
        <p14:creationId xmlns:p14="http://schemas.microsoft.com/office/powerpoint/2010/main" xmlns="" val="419744551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4" y="1600204"/>
            <a:ext cx="4033839" cy="4518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3439" y="1600204"/>
            <a:ext cx="4035425" cy="4518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idx="10"/>
          </p:nvPr>
        </p:nvSpPr>
        <p:spPr/>
        <p:txBody>
          <a:bodyPr/>
          <a:lstStyle>
            <a:lvl1pPr>
              <a:defRPr/>
            </a:lvl1pPr>
          </a:lstStyle>
          <a:p>
            <a:endParaRPr lang="fr-FR"/>
          </a:p>
        </p:txBody>
      </p:sp>
      <p:sp>
        <p:nvSpPr>
          <p:cNvPr id="6" name="Segnaposto numero diapositiva 5"/>
          <p:cNvSpPr>
            <a:spLocks noGrp="1"/>
          </p:cNvSpPr>
          <p:nvPr>
            <p:ph type="sldNum" idx="11"/>
          </p:nvPr>
        </p:nvSpPr>
        <p:spPr/>
        <p:txBody>
          <a:bodyPr/>
          <a:lstStyle>
            <a:lvl1pPr>
              <a:defRPr/>
            </a:lvl1pPr>
          </a:lstStyle>
          <a:p>
            <a:fld id="{F715ADE0-754E-4423-B11A-4B2EE73800A4}" type="slidenum">
              <a:rPr lang="fr-CA"/>
              <a:pPr/>
              <a:t>‹N›</a:t>
            </a:fld>
            <a:endParaRPr lang="fr-CA"/>
          </a:p>
        </p:txBody>
      </p:sp>
    </p:spTree>
    <p:extLst>
      <p:ext uri="{BB962C8B-B14F-4D97-AF65-F5344CB8AC3E}">
        <p14:creationId xmlns:p14="http://schemas.microsoft.com/office/powerpoint/2010/main" xmlns="" val="34542562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7"/>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Segnaposto data 3"/>
          <p:cNvSpPr>
            <a:spLocks noGrp="1"/>
          </p:cNvSpPr>
          <p:nvPr>
            <p:ph type="dt" idx="10"/>
          </p:nvPr>
        </p:nvSpPr>
        <p:spPr/>
        <p:txBody>
          <a:bodyPr/>
          <a:lstStyle>
            <a:lvl1pPr>
              <a:defRPr/>
            </a:lvl1pPr>
          </a:lstStyle>
          <a:p>
            <a:endParaRPr lang="fr-FR"/>
          </a:p>
        </p:txBody>
      </p:sp>
      <p:sp>
        <p:nvSpPr>
          <p:cNvPr id="5" name="Segnaposto numero diapositiva 4"/>
          <p:cNvSpPr>
            <a:spLocks noGrp="1"/>
          </p:cNvSpPr>
          <p:nvPr>
            <p:ph type="sldNum" idx="11"/>
          </p:nvPr>
        </p:nvSpPr>
        <p:spPr/>
        <p:txBody>
          <a:bodyPr/>
          <a:lstStyle>
            <a:lvl1pPr>
              <a:defRPr/>
            </a:lvl1pPr>
          </a:lstStyle>
          <a:p>
            <a:fld id="{026A5A31-DD5F-4663-A861-7C230259C0BC}" type="slidenum">
              <a:rPr lang="fr-CA"/>
              <a:pPr/>
              <a:t>‹N›</a:t>
            </a:fld>
            <a:endParaRPr lang="fr-CA"/>
          </a:p>
        </p:txBody>
      </p:sp>
    </p:spTree>
    <p:extLst>
      <p:ext uri="{BB962C8B-B14F-4D97-AF65-F5344CB8AC3E}">
        <p14:creationId xmlns:p14="http://schemas.microsoft.com/office/powerpoint/2010/main" xmlns="" val="4197445516"/>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3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idx="10"/>
          </p:nvPr>
        </p:nvSpPr>
        <p:spPr/>
        <p:txBody>
          <a:bodyPr/>
          <a:lstStyle>
            <a:lvl1pPr>
              <a:defRPr/>
            </a:lvl1pPr>
          </a:lstStyle>
          <a:p>
            <a:endParaRPr lang="fr-FR"/>
          </a:p>
        </p:txBody>
      </p:sp>
      <p:sp>
        <p:nvSpPr>
          <p:cNvPr id="8" name="Segnaposto numero diapositiva 7"/>
          <p:cNvSpPr>
            <a:spLocks noGrp="1"/>
          </p:cNvSpPr>
          <p:nvPr>
            <p:ph type="sldNum" idx="11"/>
          </p:nvPr>
        </p:nvSpPr>
        <p:spPr/>
        <p:txBody>
          <a:bodyPr/>
          <a:lstStyle>
            <a:lvl1pPr>
              <a:defRPr/>
            </a:lvl1pPr>
          </a:lstStyle>
          <a:p>
            <a:fld id="{2EF68EE9-C1AA-4C1F-8E4B-3741C6F7E904}" type="slidenum">
              <a:rPr lang="fr-CA"/>
              <a:pPr/>
              <a:t>‹N›</a:t>
            </a:fld>
            <a:endParaRPr lang="fr-CA"/>
          </a:p>
        </p:txBody>
      </p:sp>
    </p:spTree>
    <p:extLst>
      <p:ext uri="{BB962C8B-B14F-4D97-AF65-F5344CB8AC3E}">
        <p14:creationId xmlns:p14="http://schemas.microsoft.com/office/powerpoint/2010/main" xmlns="" val="45318873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idx="10"/>
          </p:nvPr>
        </p:nvSpPr>
        <p:spPr/>
        <p:txBody>
          <a:bodyPr/>
          <a:lstStyle>
            <a:lvl1pPr>
              <a:defRPr/>
            </a:lvl1pPr>
          </a:lstStyle>
          <a:p>
            <a:endParaRPr lang="fr-FR"/>
          </a:p>
        </p:txBody>
      </p:sp>
      <p:sp>
        <p:nvSpPr>
          <p:cNvPr id="4" name="Segnaposto numero diapositiva 3"/>
          <p:cNvSpPr>
            <a:spLocks noGrp="1"/>
          </p:cNvSpPr>
          <p:nvPr>
            <p:ph type="sldNum" idx="11"/>
          </p:nvPr>
        </p:nvSpPr>
        <p:spPr/>
        <p:txBody>
          <a:bodyPr/>
          <a:lstStyle>
            <a:lvl1pPr>
              <a:defRPr/>
            </a:lvl1pPr>
          </a:lstStyle>
          <a:p>
            <a:fld id="{BB35A45E-FF8C-4731-90D7-FC1C1D882695}" type="slidenum">
              <a:rPr lang="fr-CA"/>
              <a:pPr/>
              <a:t>‹N›</a:t>
            </a:fld>
            <a:endParaRPr lang="fr-CA"/>
          </a:p>
        </p:txBody>
      </p:sp>
      <p:grpSp>
        <p:nvGrpSpPr>
          <p:cNvPr id="10" name="Gruppo 9"/>
          <p:cNvGrpSpPr/>
          <p:nvPr userDrawn="1"/>
        </p:nvGrpSpPr>
        <p:grpSpPr>
          <a:xfrm>
            <a:off x="5934076" y="6569992"/>
            <a:ext cx="3209925" cy="288000"/>
            <a:chOff x="3995936" y="3140968"/>
            <a:chExt cx="3209925" cy="288000"/>
          </a:xfrm>
        </p:grpSpPr>
        <p:sp>
          <p:nvSpPr>
            <p:cNvPr id="11" name="CasellaDiTesto 10"/>
            <p:cNvSpPr txBox="1">
              <a:spLocks/>
            </p:cNvSpPr>
            <p:nvPr/>
          </p:nvSpPr>
          <p:spPr>
            <a:xfrm>
              <a:off x="3995936" y="3140968"/>
              <a:ext cx="2807301" cy="276999"/>
            </a:xfrm>
            <a:prstGeom prst="rect">
              <a:avLst/>
            </a:prstGeom>
            <a:solidFill>
              <a:srgbClr val="4F81BD">
                <a:lumMod val="20000"/>
                <a:lumOff val="8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1200" b="0" i="0" u="none" strike="noStrike" kern="0" cap="none" spc="0" normalizeH="0" baseline="0" noProof="0" dirty="0" smtClean="0">
                  <a:ln>
                    <a:noFill/>
                  </a:ln>
                  <a:solidFill>
                    <a:srgbClr val="1F497D"/>
                  </a:solidFill>
                  <a:effectLst/>
                  <a:uLnTx/>
                  <a:uFillTx/>
                </a:rPr>
                <a:t>Associazione </a:t>
              </a:r>
              <a:r>
                <a:rPr kumimoji="0" lang="it-IT" sz="1200" b="0" i="0" u="none" strike="noStrike" kern="0" cap="none" spc="0" normalizeH="0" baseline="0" noProof="0" dirty="0" err="1" smtClean="0">
                  <a:ln>
                    <a:noFill/>
                  </a:ln>
                  <a:solidFill>
                    <a:srgbClr val="1F497D"/>
                  </a:solidFill>
                  <a:effectLst/>
                  <a:uLnTx/>
                  <a:uFillTx/>
                </a:rPr>
                <a:t>Euratom-ENEA</a:t>
              </a:r>
              <a:r>
                <a:rPr kumimoji="0" lang="it-IT" sz="1200" b="0" i="0" u="none" strike="noStrike" kern="0" cap="none" spc="0" normalizeH="0" baseline="0" noProof="0" dirty="0" smtClean="0">
                  <a:ln>
                    <a:noFill/>
                  </a:ln>
                  <a:solidFill>
                    <a:srgbClr val="1F497D"/>
                  </a:solidFill>
                  <a:effectLst/>
                  <a:uLnTx/>
                  <a:uFillTx/>
                </a:rPr>
                <a:t> sulla Fusione</a:t>
              </a:r>
            </a:p>
          </p:txBody>
        </p:sp>
        <p:grpSp>
          <p:nvGrpSpPr>
            <p:cNvPr id="12" name="Gruppo 20"/>
            <p:cNvGrpSpPr>
              <a:grpSpLocks noChangeAspect="1"/>
            </p:cNvGrpSpPr>
            <p:nvPr/>
          </p:nvGrpSpPr>
          <p:grpSpPr>
            <a:xfrm>
              <a:off x="6804001" y="3140968"/>
              <a:ext cx="401860" cy="288000"/>
              <a:chOff x="3275856" y="1916832"/>
              <a:chExt cx="1440160" cy="1032116"/>
            </a:xfrm>
          </p:grpSpPr>
          <p:pic>
            <p:nvPicPr>
              <p:cNvPr id="13" name="Picture 2" descr="Mostra immagine a dimensione intera">
                <a:hlinkClick r:id="rId2"/>
              </p:cNvPr>
              <p:cNvPicPr>
                <a:picLocks noChangeAspect="1" noChangeArrowheads="1"/>
              </p:cNvPicPr>
              <p:nvPr/>
            </p:nvPicPr>
            <p:blipFill>
              <a:blip r:embed="rId3" cstate="print"/>
              <a:srcRect/>
              <a:stretch>
                <a:fillRect/>
              </a:stretch>
            </p:blipFill>
            <p:spPr bwMode="auto">
              <a:xfrm>
                <a:off x="3275856" y="1988840"/>
                <a:ext cx="1440160" cy="960108"/>
              </a:xfrm>
              <a:prstGeom prst="rect">
                <a:avLst/>
              </a:prstGeom>
              <a:noFill/>
            </p:spPr>
          </p:pic>
          <p:pic>
            <p:nvPicPr>
              <p:cNvPr id="14" name="Picture 4" descr="http://www.dmgbandiere.com/img/europa.gif"/>
              <p:cNvPicPr>
                <a:picLocks noChangeAspect="1" noChangeArrowheads="1"/>
              </p:cNvPicPr>
              <p:nvPr/>
            </p:nvPicPr>
            <p:blipFill>
              <a:blip r:embed="rId4" cstate="print"/>
              <a:srcRect/>
              <a:stretch>
                <a:fillRect/>
              </a:stretch>
            </p:blipFill>
            <p:spPr bwMode="auto">
              <a:xfrm>
                <a:off x="3275856" y="1916832"/>
                <a:ext cx="1440160" cy="960107"/>
              </a:xfrm>
              <a:prstGeom prst="rect">
                <a:avLst/>
              </a:prstGeom>
              <a:noFill/>
            </p:spPr>
          </p:pic>
        </p:grpSp>
      </p:grpSp>
    </p:spTree>
    <p:extLst>
      <p:ext uri="{BB962C8B-B14F-4D97-AF65-F5344CB8AC3E}">
        <p14:creationId xmlns:p14="http://schemas.microsoft.com/office/powerpoint/2010/main" xmlns="" val="1673663217"/>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idx="10"/>
          </p:nvPr>
        </p:nvSpPr>
        <p:spPr/>
        <p:txBody>
          <a:bodyPr/>
          <a:lstStyle>
            <a:lvl1pPr>
              <a:defRPr/>
            </a:lvl1pPr>
          </a:lstStyle>
          <a:p>
            <a:endParaRPr lang="fr-FR"/>
          </a:p>
        </p:txBody>
      </p:sp>
      <p:sp>
        <p:nvSpPr>
          <p:cNvPr id="3" name="Segnaposto numero diapositiva 2"/>
          <p:cNvSpPr>
            <a:spLocks noGrp="1"/>
          </p:cNvSpPr>
          <p:nvPr>
            <p:ph type="sldNum" idx="11"/>
          </p:nvPr>
        </p:nvSpPr>
        <p:spPr/>
        <p:txBody>
          <a:bodyPr/>
          <a:lstStyle>
            <a:lvl1pPr>
              <a:defRPr/>
            </a:lvl1pPr>
          </a:lstStyle>
          <a:p>
            <a:fld id="{00EFBBDB-5BEC-4584-A16C-80BD9913BAE6}" type="slidenum">
              <a:rPr lang="fr-CA"/>
              <a:pPr/>
              <a:t>‹N›</a:t>
            </a:fld>
            <a:endParaRPr lang="fr-CA"/>
          </a:p>
        </p:txBody>
      </p:sp>
      <p:grpSp>
        <p:nvGrpSpPr>
          <p:cNvPr id="30" name="Gruppo 29"/>
          <p:cNvGrpSpPr/>
          <p:nvPr userDrawn="1"/>
        </p:nvGrpSpPr>
        <p:grpSpPr>
          <a:xfrm>
            <a:off x="5934076" y="6569992"/>
            <a:ext cx="3209925" cy="288000"/>
            <a:chOff x="3995936" y="3140968"/>
            <a:chExt cx="3209925" cy="288000"/>
          </a:xfrm>
        </p:grpSpPr>
        <p:sp>
          <p:nvSpPr>
            <p:cNvPr id="31" name="CasellaDiTesto 30"/>
            <p:cNvSpPr txBox="1">
              <a:spLocks/>
            </p:cNvSpPr>
            <p:nvPr/>
          </p:nvSpPr>
          <p:spPr>
            <a:xfrm>
              <a:off x="3995936" y="3140968"/>
              <a:ext cx="2807301" cy="276999"/>
            </a:xfrm>
            <a:prstGeom prst="rect">
              <a:avLst/>
            </a:prstGeom>
            <a:solidFill>
              <a:srgbClr val="4F81BD">
                <a:lumMod val="20000"/>
                <a:lumOff val="8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1200" b="0" i="0" u="none" strike="noStrike" kern="0" cap="none" spc="0" normalizeH="0" baseline="0" noProof="0" dirty="0" smtClean="0">
                  <a:ln>
                    <a:noFill/>
                  </a:ln>
                  <a:solidFill>
                    <a:srgbClr val="1F497D"/>
                  </a:solidFill>
                  <a:effectLst/>
                  <a:uLnTx/>
                  <a:uFillTx/>
                </a:rPr>
                <a:t>Associazione </a:t>
              </a:r>
              <a:r>
                <a:rPr kumimoji="0" lang="it-IT" sz="1200" b="0" i="0" u="none" strike="noStrike" kern="0" cap="none" spc="0" normalizeH="0" baseline="0" noProof="0" dirty="0" err="1" smtClean="0">
                  <a:ln>
                    <a:noFill/>
                  </a:ln>
                  <a:solidFill>
                    <a:srgbClr val="1F497D"/>
                  </a:solidFill>
                  <a:effectLst/>
                  <a:uLnTx/>
                  <a:uFillTx/>
                </a:rPr>
                <a:t>Euratom-ENEA</a:t>
              </a:r>
              <a:r>
                <a:rPr kumimoji="0" lang="it-IT" sz="1200" b="0" i="0" u="none" strike="noStrike" kern="0" cap="none" spc="0" normalizeH="0" baseline="0" noProof="0" dirty="0" smtClean="0">
                  <a:ln>
                    <a:noFill/>
                  </a:ln>
                  <a:solidFill>
                    <a:srgbClr val="1F497D"/>
                  </a:solidFill>
                  <a:effectLst/>
                  <a:uLnTx/>
                  <a:uFillTx/>
                </a:rPr>
                <a:t> sulla Fusione</a:t>
              </a:r>
            </a:p>
          </p:txBody>
        </p:sp>
        <p:grpSp>
          <p:nvGrpSpPr>
            <p:cNvPr id="32" name="Gruppo 20"/>
            <p:cNvGrpSpPr>
              <a:grpSpLocks noChangeAspect="1"/>
            </p:cNvGrpSpPr>
            <p:nvPr/>
          </p:nvGrpSpPr>
          <p:grpSpPr>
            <a:xfrm>
              <a:off x="6804001" y="3140968"/>
              <a:ext cx="401860" cy="288000"/>
              <a:chOff x="3275856" y="1916832"/>
              <a:chExt cx="1440160" cy="1032116"/>
            </a:xfrm>
          </p:grpSpPr>
          <p:pic>
            <p:nvPicPr>
              <p:cNvPr id="33" name="Picture 2" descr="Mostra immagine a dimensione intera">
                <a:hlinkClick r:id="rId2"/>
              </p:cNvPr>
              <p:cNvPicPr>
                <a:picLocks noChangeAspect="1" noChangeArrowheads="1"/>
              </p:cNvPicPr>
              <p:nvPr/>
            </p:nvPicPr>
            <p:blipFill>
              <a:blip r:embed="rId3" cstate="print"/>
              <a:srcRect/>
              <a:stretch>
                <a:fillRect/>
              </a:stretch>
            </p:blipFill>
            <p:spPr bwMode="auto">
              <a:xfrm>
                <a:off x="3275856" y="1988840"/>
                <a:ext cx="1440160" cy="960108"/>
              </a:xfrm>
              <a:prstGeom prst="rect">
                <a:avLst/>
              </a:prstGeom>
              <a:noFill/>
            </p:spPr>
          </p:pic>
          <p:pic>
            <p:nvPicPr>
              <p:cNvPr id="34" name="Picture 4" descr="http://www.dmgbandiere.com/img/europa.gif"/>
              <p:cNvPicPr>
                <a:picLocks noChangeAspect="1" noChangeArrowheads="1"/>
              </p:cNvPicPr>
              <p:nvPr/>
            </p:nvPicPr>
            <p:blipFill>
              <a:blip r:embed="rId4" cstate="print"/>
              <a:srcRect/>
              <a:stretch>
                <a:fillRect/>
              </a:stretch>
            </p:blipFill>
            <p:spPr bwMode="auto">
              <a:xfrm>
                <a:off x="3275856" y="1916832"/>
                <a:ext cx="1440160" cy="960107"/>
              </a:xfrm>
              <a:prstGeom prst="rect">
                <a:avLst/>
              </a:prstGeom>
              <a:noFill/>
            </p:spPr>
          </p:pic>
        </p:grpSp>
      </p:grpSp>
    </p:spTree>
    <p:extLst>
      <p:ext uri="{BB962C8B-B14F-4D97-AF65-F5344CB8AC3E}">
        <p14:creationId xmlns:p14="http://schemas.microsoft.com/office/powerpoint/2010/main" xmlns="" val="269099357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5"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4" y="273054"/>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5"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idx="10"/>
          </p:nvPr>
        </p:nvSpPr>
        <p:spPr/>
        <p:txBody>
          <a:bodyPr/>
          <a:lstStyle>
            <a:lvl1pPr>
              <a:defRPr/>
            </a:lvl1pPr>
          </a:lstStyle>
          <a:p>
            <a:endParaRPr lang="fr-FR"/>
          </a:p>
        </p:txBody>
      </p:sp>
      <p:sp>
        <p:nvSpPr>
          <p:cNvPr id="6" name="Segnaposto numero diapositiva 5"/>
          <p:cNvSpPr>
            <a:spLocks noGrp="1"/>
          </p:cNvSpPr>
          <p:nvPr>
            <p:ph type="sldNum" idx="11"/>
          </p:nvPr>
        </p:nvSpPr>
        <p:spPr/>
        <p:txBody>
          <a:bodyPr/>
          <a:lstStyle>
            <a:lvl1pPr>
              <a:defRPr/>
            </a:lvl1pPr>
          </a:lstStyle>
          <a:p>
            <a:fld id="{F82F2DD4-BF8E-4FE6-98D1-CA5B8946B305}" type="slidenum">
              <a:rPr lang="fr-CA"/>
              <a:pPr/>
              <a:t>‹N›</a:t>
            </a:fld>
            <a:endParaRPr lang="fr-CA"/>
          </a:p>
        </p:txBody>
      </p:sp>
      <p:grpSp>
        <p:nvGrpSpPr>
          <p:cNvPr id="12" name="Gruppo 11"/>
          <p:cNvGrpSpPr/>
          <p:nvPr userDrawn="1"/>
        </p:nvGrpSpPr>
        <p:grpSpPr>
          <a:xfrm>
            <a:off x="5934076" y="6569992"/>
            <a:ext cx="3209925" cy="288000"/>
            <a:chOff x="3995936" y="3140968"/>
            <a:chExt cx="3209925" cy="288000"/>
          </a:xfrm>
        </p:grpSpPr>
        <p:sp>
          <p:nvSpPr>
            <p:cNvPr id="13" name="CasellaDiTesto 12"/>
            <p:cNvSpPr txBox="1">
              <a:spLocks/>
            </p:cNvSpPr>
            <p:nvPr/>
          </p:nvSpPr>
          <p:spPr>
            <a:xfrm>
              <a:off x="3995936" y="3140968"/>
              <a:ext cx="2807301" cy="276999"/>
            </a:xfrm>
            <a:prstGeom prst="rect">
              <a:avLst/>
            </a:prstGeom>
            <a:solidFill>
              <a:srgbClr val="4F81BD">
                <a:lumMod val="20000"/>
                <a:lumOff val="8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1200" b="0" i="0" u="none" strike="noStrike" kern="0" cap="none" spc="0" normalizeH="0" baseline="0" noProof="0" dirty="0" smtClean="0">
                  <a:ln>
                    <a:noFill/>
                  </a:ln>
                  <a:solidFill>
                    <a:srgbClr val="1F497D"/>
                  </a:solidFill>
                  <a:effectLst/>
                  <a:uLnTx/>
                  <a:uFillTx/>
                </a:rPr>
                <a:t>Associazione </a:t>
              </a:r>
              <a:r>
                <a:rPr kumimoji="0" lang="it-IT" sz="1200" b="0" i="0" u="none" strike="noStrike" kern="0" cap="none" spc="0" normalizeH="0" baseline="0" noProof="0" dirty="0" err="1" smtClean="0">
                  <a:ln>
                    <a:noFill/>
                  </a:ln>
                  <a:solidFill>
                    <a:srgbClr val="1F497D"/>
                  </a:solidFill>
                  <a:effectLst/>
                  <a:uLnTx/>
                  <a:uFillTx/>
                </a:rPr>
                <a:t>Euratom-ENEA</a:t>
              </a:r>
              <a:r>
                <a:rPr kumimoji="0" lang="it-IT" sz="1200" b="0" i="0" u="none" strike="noStrike" kern="0" cap="none" spc="0" normalizeH="0" baseline="0" noProof="0" dirty="0" smtClean="0">
                  <a:ln>
                    <a:noFill/>
                  </a:ln>
                  <a:solidFill>
                    <a:srgbClr val="1F497D"/>
                  </a:solidFill>
                  <a:effectLst/>
                  <a:uLnTx/>
                  <a:uFillTx/>
                </a:rPr>
                <a:t> sulla Fusione</a:t>
              </a:r>
            </a:p>
          </p:txBody>
        </p:sp>
        <p:grpSp>
          <p:nvGrpSpPr>
            <p:cNvPr id="14" name="Gruppo 20"/>
            <p:cNvGrpSpPr>
              <a:grpSpLocks noChangeAspect="1"/>
            </p:cNvGrpSpPr>
            <p:nvPr/>
          </p:nvGrpSpPr>
          <p:grpSpPr>
            <a:xfrm>
              <a:off x="6804001" y="3140968"/>
              <a:ext cx="401860" cy="288000"/>
              <a:chOff x="3275856" y="1916832"/>
              <a:chExt cx="1440160" cy="1032116"/>
            </a:xfrm>
          </p:grpSpPr>
          <p:pic>
            <p:nvPicPr>
              <p:cNvPr id="15" name="Picture 2" descr="Mostra immagine a dimensione intera">
                <a:hlinkClick r:id="rId2"/>
              </p:cNvPr>
              <p:cNvPicPr>
                <a:picLocks noChangeAspect="1" noChangeArrowheads="1"/>
              </p:cNvPicPr>
              <p:nvPr/>
            </p:nvPicPr>
            <p:blipFill>
              <a:blip r:embed="rId3" cstate="print"/>
              <a:srcRect/>
              <a:stretch>
                <a:fillRect/>
              </a:stretch>
            </p:blipFill>
            <p:spPr bwMode="auto">
              <a:xfrm>
                <a:off x="3275856" y="1988840"/>
                <a:ext cx="1440160" cy="960108"/>
              </a:xfrm>
              <a:prstGeom prst="rect">
                <a:avLst/>
              </a:prstGeom>
              <a:noFill/>
            </p:spPr>
          </p:pic>
          <p:pic>
            <p:nvPicPr>
              <p:cNvPr id="16" name="Picture 4" descr="http://www.dmgbandiere.com/img/europa.gif"/>
              <p:cNvPicPr>
                <a:picLocks noChangeAspect="1" noChangeArrowheads="1"/>
              </p:cNvPicPr>
              <p:nvPr/>
            </p:nvPicPr>
            <p:blipFill>
              <a:blip r:embed="rId4" cstate="print"/>
              <a:srcRect/>
              <a:stretch>
                <a:fillRect/>
              </a:stretch>
            </p:blipFill>
            <p:spPr bwMode="auto">
              <a:xfrm>
                <a:off x="3275856" y="1916832"/>
                <a:ext cx="1440160" cy="960107"/>
              </a:xfrm>
              <a:prstGeom prst="rect">
                <a:avLst/>
              </a:prstGeom>
              <a:noFill/>
            </p:spPr>
          </p:pic>
        </p:grpSp>
      </p:grpSp>
    </p:spTree>
    <p:extLst>
      <p:ext uri="{BB962C8B-B14F-4D97-AF65-F5344CB8AC3E}">
        <p14:creationId xmlns:p14="http://schemas.microsoft.com/office/powerpoint/2010/main" xmlns="" val="1751828729"/>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1"/>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idx="10"/>
          </p:nvPr>
        </p:nvSpPr>
        <p:spPr/>
        <p:txBody>
          <a:bodyPr/>
          <a:lstStyle>
            <a:lvl1pPr>
              <a:defRPr/>
            </a:lvl1pPr>
          </a:lstStyle>
          <a:p>
            <a:endParaRPr lang="fr-FR"/>
          </a:p>
        </p:txBody>
      </p:sp>
      <p:sp>
        <p:nvSpPr>
          <p:cNvPr id="6" name="Segnaposto numero diapositiva 5"/>
          <p:cNvSpPr>
            <a:spLocks noGrp="1"/>
          </p:cNvSpPr>
          <p:nvPr>
            <p:ph type="sldNum" idx="11"/>
          </p:nvPr>
        </p:nvSpPr>
        <p:spPr/>
        <p:txBody>
          <a:bodyPr/>
          <a:lstStyle>
            <a:lvl1pPr>
              <a:defRPr/>
            </a:lvl1pPr>
          </a:lstStyle>
          <a:p>
            <a:fld id="{DF03AC86-3738-4A8F-986D-4522CB5BD9E6}" type="slidenum">
              <a:rPr lang="fr-CA"/>
              <a:pPr/>
              <a:t>‹N›</a:t>
            </a:fld>
            <a:endParaRPr lang="fr-CA"/>
          </a:p>
        </p:txBody>
      </p:sp>
      <p:grpSp>
        <p:nvGrpSpPr>
          <p:cNvPr id="12" name="Gruppo 11"/>
          <p:cNvGrpSpPr/>
          <p:nvPr userDrawn="1"/>
        </p:nvGrpSpPr>
        <p:grpSpPr>
          <a:xfrm>
            <a:off x="5934076" y="6569992"/>
            <a:ext cx="3209925" cy="288000"/>
            <a:chOff x="3995936" y="3140968"/>
            <a:chExt cx="3209925" cy="288000"/>
          </a:xfrm>
        </p:grpSpPr>
        <p:sp>
          <p:nvSpPr>
            <p:cNvPr id="13" name="CasellaDiTesto 12"/>
            <p:cNvSpPr txBox="1">
              <a:spLocks/>
            </p:cNvSpPr>
            <p:nvPr/>
          </p:nvSpPr>
          <p:spPr>
            <a:xfrm>
              <a:off x="3995936" y="3140968"/>
              <a:ext cx="2807301" cy="276999"/>
            </a:xfrm>
            <a:prstGeom prst="rect">
              <a:avLst/>
            </a:prstGeom>
            <a:solidFill>
              <a:srgbClr val="4F81BD">
                <a:lumMod val="20000"/>
                <a:lumOff val="8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1200" b="0" i="0" u="none" strike="noStrike" kern="0" cap="none" spc="0" normalizeH="0" baseline="0" noProof="0" dirty="0" smtClean="0">
                  <a:ln>
                    <a:noFill/>
                  </a:ln>
                  <a:solidFill>
                    <a:srgbClr val="1F497D"/>
                  </a:solidFill>
                  <a:effectLst/>
                  <a:uLnTx/>
                  <a:uFillTx/>
                </a:rPr>
                <a:t>Associazione </a:t>
              </a:r>
              <a:r>
                <a:rPr kumimoji="0" lang="it-IT" sz="1200" b="0" i="0" u="none" strike="noStrike" kern="0" cap="none" spc="0" normalizeH="0" baseline="0" noProof="0" dirty="0" err="1" smtClean="0">
                  <a:ln>
                    <a:noFill/>
                  </a:ln>
                  <a:solidFill>
                    <a:srgbClr val="1F497D"/>
                  </a:solidFill>
                  <a:effectLst/>
                  <a:uLnTx/>
                  <a:uFillTx/>
                </a:rPr>
                <a:t>Euratom-ENEA</a:t>
              </a:r>
              <a:r>
                <a:rPr kumimoji="0" lang="it-IT" sz="1200" b="0" i="0" u="none" strike="noStrike" kern="0" cap="none" spc="0" normalizeH="0" baseline="0" noProof="0" dirty="0" smtClean="0">
                  <a:ln>
                    <a:noFill/>
                  </a:ln>
                  <a:solidFill>
                    <a:srgbClr val="1F497D"/>
                  </a:solidFill>
                  <a:effectLst/>
                  <a:uLnTx/>
                  <a:uFillTx/>
                </a:rPr>
                <a:t> sulla Fusione</a:t>
              </a:r>
            </a:p>
          </p:txBody>
        </p:sp>
        <p:grpSp>
          <p:nvGrpSpPr>
            <p:cNvPr id="14" name="Gruppo 20"/>
            <p:cNvGrpSpPr>
              <a:grpSpLocks noChangeAspect="1"/>
            </p:cNvGrpSpPr>
            <p:nvPr/>
          </p:nvGrpSpPr>
          <p:grpSpPr>
            <a:xfrm>
              <a:off x="6804001" y="3140968"/>
              <a:ext cx="401860" cy="288000"/>
              <a:chOff x="3275856" y="1916832"/>
              <a:chExt cx="1440160" cy="1032116"/>
            </a:xfrm>
          </p:grpSpPr>
          <p:pic>
            <p:nvPicPr>
              <p:cNvPr id="15" name="Picture 2" descr="Mostra immagine a dimensione intera">
                <a:hlinkClick r:id="rId2"/>
              </p:cNvPr>
              <p:cNvPicPr>
                <a:picLocks noChangeAspect="1" noChangeArrowheads="1"/>
              </p:cNvPicPr>
              <p:nvPr/>
            </p:nvPicPr>
            <p:blipFill>
              <a:blip r:embed="rId3" cstate="print"/>
              <a:srcRect/>
              <a:stretch>
                <a:fillRect/>
              </a:stretch>
            </p:blipFill>
            <p:spPr bwMode="auto">
              <a:xfrm>
                <a:off x="3275856" y="1988840"/>
                <a:ext cx="1440160" cy="960108"/>
              </a:xfrm>
              <a:prstGeom prst="rect">
                <a:avLst/>
              </a:prstGeom>
              <a:noFill/>
            </p:spPr>
          </p:pic>
          <p:pic>
            <p:nvPicPr>
              <p:cNvPr id="16" name="Picture 4" descr="http://www.dmgbandiere.com/img/europa.gif"/>
              <p:cNvPicPr>
                <a:picLocks noChangeAspect="1" noChangeArrowheads="1"/>
              </p:cNvPicPr>
              <p:nvPr/>
            </p:nvPicPr>
            <p:blipFill>
              <a:blip r:embed="rId4" cstate="print"/>
              <a:srcRect/>
              <a:stretch>
                <a:fillRect/>
              </a:stretch>
            </p:blipFill>
            <p:spPr bwMode="auto">
              <a:xfrm>
                <a:off x="3275856" y="1916832"/>
                <a:ext cx="1440160" cy="960107"/>
              </a:xfrm>
              <a:prstGeom prst="rect">
                <a:avLst/>
              </a:prstGeom>
              <a:noFill/>
            </p:spPr>
          </p:pic>
        </p:grpSp>
      </p:grpSp>
    </p:spTree>
    <p:extLst>
      <p:ext uri="{BB962C8B-B14F-4D97-AF65-F5344CB8AC3E}">
        <p14:creationId xmlns:p14="http://schemas.microsoft.com/office/powerpoint/2010/main" xmlns="" val="421232479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idx="10"/>
          </p:nvPr>
        </p:nvSpPr>
        <p:spPr/>
        <p:txBody>
          <a:bodyPr/>
          <a:lstStyle>
            <a:lvl1pPr>
              <a:defRPr/>
            </a:lvl1pPr>
          </a:lstStyle>
          <a:p>
            <a:endParaRPr lang="fr-FR"/>
          </a:p>
        </p:txBody>
      </p:sp>
      <p:sp>
        <p:nvSpPr>
          <p:cNvPr id="5" name="Segnaposto numero diapositiva 4"/>
          <p:cNvSpPr>
            <a:spLocks noGrp="1"/>
          </p:cNvSpPr>
          <p:nvPr>
            <p:ph type="sldNum" idx="11"/>
          </p:nvPr>
        </p:nvSpPr>
        <p:spPr/>
        <p:txBody>
          <a:bodyPr/>
          <a:lstStyle>
            <a:lvl1pPr>
              <a:defRPr/>
            </a:lvl1pPr>
          </a:lstStyle>
          <a:p>
            <a:fld id="{CE50DBC6-706E-444B-95DC-B9F767D4F73D}" type="slidenum">
              <a:rPr lang="fr-CA"/>
              <a:pPr/>
              <a:t>‹N›</a:t>
            </a:fld>
            <a:endParaRPr lang="fr-CA"/>
          </a:p>
        </p:txBody>
      </p:sp>
    </p:spTree>
    <p:extLst>
      <p:ext uri="{BB962C8B-B14F-4D97-AF65-F5344CB8AC3E}">
        <p14:creationId xmlns:p14="http://schemas.microsoft.com/office/powerpoint/2010/main" xmlns="" val="3494780379"/>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4644" y="128589"/>
            <a:ext cx="2054225" cy="5989637"/>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128589"/>
            <a:ext cx="6015039" cy="5989637"/>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idx="10"/>
          </p:nvPr>
        </p:nvSpPr>
        <p:spPr/>
        <p:txBody>
          <a:bodyPr/>
          <a:lstStyle>
            <a:lvl1pPr>
              <a:defRPr/>
            </a:lvl1pPr>
          </a:lstStyle>
          <a:p>
            <a:endParaRPr lang="fr-FR"/>
          </a:p>
        </p:txBody>
      </p:sp>
      <p:sp>
        <p:nvSpPr>
          <p:cNvPr id="5" name="Segnaposto numero diapositiva 4"/>
          <p:cNvSpPr>
            <a:spLocks noGrp="1"/>
          </p:cNvSpPr>
          <p:nvPr>
            <p:ph type="sldNum" idx="11"/>
          </p:nvPr>
        </p:nvSpPr>
        <p:spPr/>
        <p:txBody>
          <a:bodyPr/>
          <a:lstStyle>
            <a:lvl1pPr>
              <a:defRPr/>
            </a:lvl1pPr>
          </a:lstStyle>
          <a:p>
            <a:fld id="{E4C9FD7B-DF2F-4984-BB91-C92F48D291C7}" type="slidenum">
              <a:rPr lang="fr-CA"/>
              <a:pPr/>
              <a:t>‹N›</a:t>
            </a:fld>
            <a:endParaRPr lang="fr-CA"/>
          </a:p>
        </p:txBody>
      </p:sp>
    </p:spTree>
    <p:extLst>
      <p:ext uri="{BB962C8B-B14F-4D97-AF65-F5344CB8AC3E}">
        <p14:creationId xmlns:p14="http://schemas.microsoft.com/office/powerpoint/2010/main" xmlns="" val="3821694659"/>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xAndObj" preserve="1">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468313" y="1196975"/>
            <a:ext cx="4038600" cy="45259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59313" y="1196975"/>
            <a:ext cx="4038600" cy="45259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a:xfrm>
            <a:off x="468313" y="6381750"/>
            <a:ext cx="2133600" cy="476250"/>
          </a:xfrm>
        </p:spPr>
        <p:txBody>
          <a:bodyPr/>
          <a:lstStyle>
            <a:lvl1pPr>
              <a:defRPr/>
            </a:lvl1pPr>
          </a:lstStyle>
          <a:p>
            <a:endParaRPr lang="it-IT"/>
          </a:p>
        </p:txBody>
      </p:sp>
      <p:sp>
        <p:nvSpPr>
          <p:cNvPr id="6" name="Segnaposto piè di pagina 5"/>
          <p:cNvSpPr>
            <a:spLocks noGrp="1"/>
          </p:cNvSpPr>
          <p:nvPr>
            <p:ph type="ftr" sz="quarter" idx="11"/>
          </p:nvPr>
        </p:nvSpPr>
        <p:spPr>
          <a:xfrm>
            <a:off x="3132141" y="6381750"/>
            <a:ext cx="3608387" cy="476250"/>
          </a:xfrm>
          <a:prstGeom prst="rect">
            <a:avLst/>
          </a:prstGeom>
        </p:spPr>
        <p:txBody>
          <a:bodyPr/>
          <a:lstStyle>
            <a:lvl1pPr>
              <a:defRPr/>
            </a:lvl1pPr>
          </a:lstStyle>
          <a:p>
            <a:endParaRPr lang="it-IT"/>
          </a:p>
        </p:txBody>
      </p:sp>
      <p:sp>
        <p:nvSpPr>
          <p:cNvPr id="7" name="Segnaposto numero diapositiva 6"/>
          <p:cNvSpPr>
            <a:spLocks noGrp="1"/>
          </p:cNvSpPr>
          <p:nvPr>
            <p:ph type="sldNum" sz="quarter" idx="12"/>
          </p:nvPr>
        </p:nvSpPr>
        <p:spPr>
          <a:xfrm>
            <a:off x="6732588" y="6381750"/>
            <a:ext cx="2133600" cy="476250"/>
          </a:xfrm>
        </p:spPr>
        <p:txBody>
          <a:bodyPr/>
          <a:lstStyle>
            <a:lvl1pPr>
              <a:defRPr/>
            </a:lvl1pPr>
          </a:lstStyle>
          <a:p>
            <a:fld id="{0DC71FA1-2D7F-4676-B0D4-217BE925C54F}" type="slidenum">
              <a:rPr lang="it-IT"/>
              <a:pPr/>
              <a:t>‹N›</a:t>
            </a:fld>
            <a:endParaRPr lang="it-IT"/>
          </a:p>
        </p:txBody>
      </p:sp>
      <p:grpSp>
        <p:nvGrpSpPr>
          <p:cNvPr id="13" name="Gruppo 12"/>
          <p:cNvGrpSpPr/>
          <p:nvPr userDrawn="1"/>
        </p:nvGrpSpPr>
        <p:grpSpPr>
          <a:xfrm>
            <a:off x="5934076" y="6569992"/>
            <a:ext cx="3209925" cy="288000"/>
            <a:chOff x="3995936" y="3140968"/>
            <a:chExt cx="3209925" cy="288000"/>
          </a:xfrm>
        </p:grpSpPr>
        <p:sp>
          <p:nvSpPr>
            <p:cNvPr id="14" name="CasellaDiTesto 13"/>
            <p:cNvSpPr txBox="1">
              <a:spLocks/>
            </p:cNvSpPr>
            <p:nvPr/>
          </p:nvSpPr>
          <p:spPr>
            <a:xfrm>
              <a:off x="3995936" y="3140968"/>
              <a:ext cx="2807301" cy="276999"/>
            </a:xfrm>
            <a:prstGeom prst="rect">
              <a:avLst/>
            </a:prstGeom>
            <a:solidFill>
              <a:srgbClr val="4F81BD">
                <a:lumMod val="20000"/>
                <a:lumOff val="8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1200" b="0" i="0" u="none" strike="noStrike" kern="0" cap="none" spc="0" normalizeH="0" baseline="0" noProof="0" dirty="0" smtClean="0">
                  <a:ln>
                    <a:noFill/>
                  </a:ln>
                  <a:solidFill>
                    <a:srgbClr val="1F497D"/>
                  </a:solidFill>
                  <a:effectLst/>
                  <a:uLnTx/>
                  <a:uFillTx/>
                </a:rPr>
                <a:t>Associazione </a:t>
              </a:r>
              <a:r>
                <a:rPr kumimoji="0" lang="it-IT" sz="1200" b="0" i="0" u="none" strike="noStrike" kern="0" cap="none" spc="0" normalizeH="0" baseline="0" noProof="0" dirty="0" err="1" smtClean="0">
                  <a:ln>
                    <a:noFill/>
                  </a:ln>
                  <a:solidFill>
                    <a:srgbClr val="1F497D"/>
                  </a:solidFill>
                  <a:effectLst/>
                  <a:uLnTx/>
                  <a:uFillTx/>
                </a:rPr>
                <a:t>Euratom-ENEA</a:t>
              </a:r>
              <a:r>
                <a:rPr kumimoji="0" lang="it-IT" sz="1200" b="0" i="0" u="none" strike="noStrike" kern="0" cap="none" spc="0" normalizeH="0" baseline="0" noProof="0" dirty="0" smtClean="0">
                  <a:ln>
                    <a:noFill/>
                  </a:ln>
                  <a:solidFill>
                    <a:srgbClr val="1F497D"/>
                  </a:solidFill>
                  <a:effectLst/>
                  <a:uLnTx/>
                  <a:uFillTx/>
                </a:rPr>
                <a:t> sulla Fusione</a:t>
              </a:r>
            </a:p>
          </p:txBody>
        </p:sp>
        <p:grpSp>
          <p:nvGrpSpPr>
            <p:cNvPr id="15" name="Gruppo 20"/>
            <p:cNvGrpSpPr>
              <a:grpSpLocks noChangeAspect="1"/>
            </p:cNvGrpSpPr>
            <p:nvPr/>
          </p:nvGrpSpPr>
          <p:grpSpPr>
            <a:xfrm>
              <a:off x="6804001" y="3140968"/>
              <a:ext cx="401860" cy="288000"/>
              <a:chOff x="3275856" y="1916832"/>
              <a:chExt cx="1440160" cy="1032116"/>
            </a:xfrm>
          </p:grpSpPr>
          <p:pic>
            <p:nvPicPr>
              <p:cNvPr id="16" name="Picture 2" descr="Mostra immagine a dimensione intera">
                <a:hlinkClick r:id="rId2"/>
              </p:cNvPr>
              <p:cNvPicPr>
                <a:picLocks noChangeAspect="1" noChangeArrowheads="1"/>
              </p:cNvPicPr>
              <p:nvPr/>
            </p:nvPicPr>
            <p:blipFill>
              <a:blip r:embed="rId3" cstate="print"/>
              <a:srcRect/>
              <a:stretch>
                <a:fillRect/>
              </a:stretch>
            </p:blipFill>
            <p:spPr bwMode="auto">
              <a:xfrm>
                <a:off x="3275856" y="1988840"/>
                <a:ext cx="1440160" cy="960108"/>
              </a:xfrm>
              <a:prstGeom prst="rect">
                <a:avLst/>
              </a:prstGeom>
              <a:noFill/>
            </p:spPr>
          </p:pic>
          <p:pic>
            <p:nvPicPr>
              <p:cNvPr id="17" name="Picture 4" descr="http://www.dmgbandiere.com/img/europa.gif"/>
              <p:cNvPicPr>
                <a:picLocks noChangeAspect="1" noChangeArrowheads="1"/>
              </p:cNvPicPr>
              <p:nvPr/>
            </p:nvPicPr>
            <p:blipFill>
              <a:blip r:embed="rId4" cstate="print"/>
              <a:srcRect/>
              <a:stretch>
                <a:fillRect/>
              </a:stretch>
            </p:blipFill>
            <p:spPr bwMode="auto">
              <a:xfrm>
                <a:off x="3275856" y="1916832"/>
                <a:ext cx="1440160" cy="960107"/>
              </a:xfrm>
              <a:prstGeom prst="rect">
                <a:avLst/>
              </a:prstGeom>
              <a:noFill/>
            </p:spPr>
          </p:pic>
        </p:grpSp>
      </p:grpSp>
    </p:spTree>
    <p:extLst>
      <p:ext uri="{BB962C8B-B14F-4D97-AF65-F5344CB8AC3E}">
        <p14:creationId xmlns:p14="http://schemas.microsoft.com/office/powerpoint/2010/main" xmlns="" val="2792742407"/>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9"/>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Segnaposto data 3"/>
          <p:cNvSpPr>
            <a:spLocks noGrp="1"/>
          </p:cNvSpPr>
          <p:nvPr>
            <p:ph type="dt" idx="10"/>
          </p:nvPr>
        </p:nvSpPr>
        <p:spPr/>
        <p:txBody>
          <a:bodyPr/>
          <a:lstStyle>
            <a:lvl1pPr>
              <a:defRPr/>
            </a:lvl1pPr>
          </a:lstStyle>
          <a:p>
            <a:endParaRPr lang="fr-FR"/>
          </a:p>
        </p:txBody>
      </p:sp>
      <p:sp>
        <p:nvSpPr>
          <p:cNvPr id="5" name="Segnaposto numero diapositiva 4"/>
          <p:cNvSpPr>
            <a:spLocks noGrp="1"/>
          </p:cNvSpPr>
          <p:nvPr>
            <p:ph type="sldNum" idx="11"/>
          </p:nvPr>
        </p:nvSpPr>
        <p:spPr/>
        <p:txBody>
          <a:bodyPr/>
          <a:lstStyle>
            <a:lvl1pPr>
              <a:defRPr/>
            </a:lvl1pPr>
          </a:lstStyle>
          <a:p>
            <a:fld id="{7A859399-DA1D-4AB1-ADCF-F15FE95567BE}" type="slidenum">
              <a:rPr lang="fr-CA"/>
              <a:pPr/>
              <a:t>‹N›</a:t>
            </a:fld>
            <a:endParaRPr lang="fr-CA"/>
          </a:p>
        </p:txBody>
      </p:sp>
      <p:grpSp>
        <p:nvGrpSpPr>
          <p:cNvPr id="11" name="Gruppo 10"/>
          <p:cNvGrpSpPr/>
          <p:nvPr userDrawn="1"/>
        </p:nvGrpSpPr>
        <p:grpSpPr>
          <a:xfrm>
            <a:off x="5934076" y="6569992"/>
            <a:ext cx="3209925" cy="288000"/>
            <a:chOff x="3995936" y="3140968"/>
            <a:chExt cx="3209925" cy="288000"/>
          </a:xfrm>
        </p:grpSpPr>
        <p:sp>
          <p:nvSpPr>
            <p:cNvPr id="12" name="CasellaDiTesto 11"/>
            <p:cNvSpPr txBox="1">
              <a:spLocks/>
            </p:cNvSpPr>
            <p:nvPr/>
          </p:nvSpPr>
          <p:spPr>
            <a:xfrm>
              <a:off x="3995936" y="3140968"/>
              <a:ext cx="2807301" cy="276999"/>
            </a:xfrm>
            <a:prstGeom prst="rect">
              <a:avLst/>
            </a:prstGeom>
            <a:solidFill>
              <a:srgbClr val="4F81BD">
                <a:lumMod val="20000"/>
                <a:lumOff val="8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1200" b="0" i="0" u="none" strike="noStrike" kern="0" cap="none" spc="0" normalizeH="0" baseline="0" noProof="0" dirty="0" smtClean="0">
                  <a:ln>
                    <a:noFill/>
                  </a:ln>
                  <a:solidFill>
                    <a:srgbClr val="1F497D"/>
                  </a:solidFill>
                  <a:effectLst/>
                  <a:uLnTx/>
                  <a:uFillTx/>
                </a:rPr>
                <a:t>Associazione </a:t>
              </a:r>
              <a:r>
                <a:rPr kumimoji="0" lang="it-IT" sz="1200" b="0" i="0" u="none" strike="noStrike" kern="0" cap="none" spc="0" normalizeH="0" baseline="0" noProof="0" dirty="0" err="1" smtClean="0">
                  <a:ln>
                    <a:noFill/>
                  </a:ln>
                  <a:solidFill>
                    <a:srgbClr val="1F497D"/>
                  </a:solidFill>
                  <a:effectLst/>
                  <a:uLnTx/>
                  <a:uFillTx/>
                </a:rPr>
                <a:t>Euratom-ENEA</a:t>
              </a:r>
              <a:r>
                <a:rPr kumimoji="0" lang="it-IT" sz="1200" b="0" i="0" u="none" strike="noStrike" kern="0" cap="none" spc="0" normalizeH="0" baseline="0" noProof="0" dirty="0" smtClean="0">
                  <a:ln>
                    <a:noFill/>
                  </a:ln>
                  <a:solidFill>
                    <a:srgbClr val="1F497D"/>
                  </a:solidFill>
                  <a:effectLst/>
                  <a:uLnTx/>
                  <a:uFillTx/>
                </a:rPr>
                <a:t> sulla Fusione</a:t>
              </a:r>
            </a:p>
          </p:txBody>
        </p:sp>
        <p:grpSp>
          <p:nvGrpSpPr>
            <p:cNvPr id="13" name="Gruppo 20"/>
            <p:cNvGrpSpPr>
              <a:grpSpLocks noChangeAspect="1"/>
            </p:cNvGrpSpPr>
            <p:nvPr/>
          </p:nvGrpSpPr>
          <p:grpSpPr>
            <a:xfrm>
              <a:off x="6804001" y="3140968"/>
              <a:ext cx="401860" cy="288000"/>
              <a:chOff x="3275856" y="1916832"/>
              <a:chExt cx="1440160" cy="1032116"/>
            </a:xfrm>
          </p:grpSpPr>
          <p:pic>
            <p:nvPicPr>
              <p:cNvPr id="14" name="Picture 2" descr="Mostra immagine a dimensione intera">
                <a:hlinkClick r:id="rId2"/>
              </p:cNvPr>
              <p:cNvPicPr>
                <a:picLocks noChangeAspect="1" noChangeArrowheads="1"/>
              </p:cNvPicPr>
              <p:nvPr/>
            </p:nvPicPr>
            <p:blipFill>
              <a:blip r:embed="rId3" cstate="print"/>
              <a:srcRect/>
              <a:stretch>
                <a:fillRect/>
              </a:stretch>
            </p:blipFill>
            <p:spPr bwMode="auto">
              <a:xfrm>
                <a:off x="3275856" y="1988840"/>
                <a:ext cx="1440160" cy="960108"/>
              </a:xfrm>
              <a:prstGeom prst="rect">
                <a:avLst/>
              </a:prstGeom>
              <a:noFill/>
            </p:spPr>
          </p:pic>
          <p:pic>
            <p:nvPicPr>
              <p:cNvPr id="15" name="Picture 4" descr="http://www.dmgbandiere.com/img/europa.gif"/>
              <p:cNvPicPr>
                <a:picLocks noChangeAspect="1" noChangeArrowheads="1"/>
              </p:cNvPicPr>
              <p:nvPr/>
            </p:nvPicPr>
            <p:blipFill>
              <a:blip r:embed="rId4" cstate="print"/>
              <a:srcRect/>
              <a:stretch>
                <a:fillRect/>
              </a:stretch>
            </p:blipFill>
            <p:spPr bwMode="auto">
              <a:xfrm>
                <a:off x="3275856" y="1916832"/>
                <a:ext cx="1440160" cy="960107"/>
              </a:xfrm>
              <a:prstGeom prst="rect">
                <a:avLst/>
              </a:prstGeom>
              <a:noFill/>
            </p:spPr>
          </p:pic>
        </p:grpSp>
      </p:grpSp>
    </p:spTree>
    <p:extLst>
      <p:ext uri="{BB962C8B-B14F-4D97-AF65-F5344CB8AC3E}">
        <p14:creationId xmlns:p14="http://schemas.microsoft.com/office/powerpoint/2010/main" xmlns="" val="385048978"/>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idx="10"/>
          </p:nvPr>
        </p:nvSpPr>
        <p:spPr/>
        <p:txBody>
          <a:bodyPr/>
          <a:lstStyle>
            <a:lvl1pPr>
              <a:defRPr/>
            </a:lvl1pPr>
          </a:lstStyle>
          <a:p>
            <a:endParaRPr lang="fr-FR"/>
          </a:p>
        </p:txBody>
      </p:sp>
      <p:sp>
        <p:nvSpPr>
          <p:cNvPr id="5" name="Segnaposto numero diapositiva 4"/>
          <p:cNvSpPr>
            <a:spLocks noGrp="1"/>
          </p:cNvSpPr>
          <p:nvPr>
            <p:ph type="sldNum" idx="11"/>
          </p:nvPr>
        </p:nvSpPr>
        <p:spPr/>
        <p:txBody>
          <a:bodyPr/>
          <a:lstStyle>
            <a:lvl1pPr>
              <a:defRPr/>
            </a:lvl1pPr>
          </a:lstStyle>
          <a:p>
            <a:fld id="{310F5EE5-6FAF-4F32-8C80-C6070E71CA25}" type="slidenum">
              <a:rPr lang="fr-CA"/>
              <a:pPr/>
              <a:t>‹N›</a:t>
            </a:fld>
            <a:endParaRPr lang="fr-CA"/>
          </a:p>
        </p:txBody>
      </p:sp>
      <p:grpSp>
        <p:nvGrpSpPr>
          <p:cNvPr id="31" name="Gruppo 30"/>
          <p:cNvGrpSpPr/>
          <p:nvPr userDrawn="1"/>
        </p:nvGrpSpPr>
        <p:grpSpPr>
          <a:xfrm>
            <a:off x="5934076" y="6569992"/>
            <a:ext cx="3209925" cy="288000"/>
            <a:chOff x="3995936" y="3140968"/>
            <a:chExt cx="3209925" cy="288000"/>
          </a:xfrm>
        </p:grpSpPr>
        <p:sp>
          <p:nvSpPr>
            <p:cNvPr id="32" name="CasellaDiTesto 31"/>
            <p:cNvSpPr txBox="1">
              <a:spLocks/>
            </p:cNvSpPr>
            <p:nvPr/>
          </p:nvSpPr>
          <p:spPr>
            <a:xfrm>
              <a:off x="3995936" y="3140968"/>
              <a:ext cx="2807301" cy="276999"/>
            </a:xfrm>
            <a:prstGeom prst="rect">
              <a:avLst/>
            </a:prstGeom>
            <a:solidFill>
              <a:srgbClr val="4F81BD">
                <a:lumMod val="20000"/>
                <a:lumOff val="8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1200" b="0" i="0" u="none" strike="noStrike" kern="0" cap="none" spc="0" normalizeH="0" baseline="0" noProof="0" dirty="0" smtClean="0">
                  <a:ln>
                    <a:noFill/>
                  </a:ln>
                  <a:solidFill>
                    <a:srgbClr val="1F497D"/>
                  </a:solidFill>
                  <a:effectLst/>
                  <a:uLnTx/>
                  <a:uFillTx/>
                </a:rPr>
                <a:t>Associazione </a:t>
              </a:r>
              <a:r>
                <a:rPr kumimoji="0" lang="it-IT" sz="1200" b="0" i="0" u="none" strike="noStrike" kern="0" cap="none" spc="0" normalizeH="0" baseline="0" noProof="0" dirty="0" err="1" smtClean="0">
                  <a:ln>
                    <a:noFill/>
                  </a:ln>
                  <a:solidFill>
                    <a:srgbClr val="1F497D"/>
                  </a:solidFill>
                  <a:effectLst/>
                  <a:uLnTx/>
                  <a:uFillTx/>
                </a:rPr>
                <a:t>Euratom-ENEA</a:t>
              </a:r>
              <a:r>
                <a:rPr kumimoji="0" lang="it-IT" sz="1200" b="0" i="0" u="none" strike="noStrike" kern="0" cap="none" spc="0" normalizeH="0" baseline="0" noProof="0" dirty="0" smtClean="0">
                  <a:ln>
                    <a:noFill/>
                  </a:ln>
                  <a:solidFill>
                    <a:srgbClr val="1F497D"/>
                  </a:solidFill>
                  <a:effectLst/>
                  <a:uLnTx/>
                  <a:uFillTx/>
                </a:rPr>
                <a:t> sulla Fusione</a:t>
              </a:r>
            </a:p>
          </p:txBody>
        </p:sp>
        <p:grpSp>
          <p:nvGrpSpPr>
            <p:cNvPr id="33" name="Gruppo 20"/>
            <p:cNvGrpSpPr>
              <a:grpSpLocks noChangeAspect="1"/>
            </p:cNvGrpSpPr>
            <p:nvPr/>
          </p:nvGrpSpPr>
          <p:grpSpPr>
            <a:xfrm>
              <a:off x="6804001" y="3140968"/>
              <a:ext cx="401860" cy="288000"/>
              <a:chOff x="3275856" y="1916832"/>
              <a:chExt cx="1440160" cy="1032116"/>
            </a:xfrm>
          </p:grpSpPr>
          <p:pic>
            <p:nvPicPr>
              <p:cNvPr id="34" name="Picture 2" descr="Mostra immagine a dimensione intera">
                <a:hlinkClick r:id="rId2"/>
              </p:cNvPr>
              <p:cNvPicPr>
                <a:picLocks noChangeAspect="1" noChangeArrowheads="1"/>
              </p:cNvPicPr>
              <p:nvPr/>
            </p:nvPicPr>
            <p:blipFill>
              <a:blip r:embed="rId3" cstate="print"/>
              <a:srcRect/>
              <a:stretch>
                <a:fillRect/>
              </a:stretch>
            </p:blipFill>
            <p:spPr bwMode="auto">
              <a:xfrm>
                <a:off x="3275856" y="1988840"/>
                <a:ext cx="1440160" cy="960108"/>
              </a:xfrm>
              <a:prstGeom prst="rect">
                <a:avLst/>
              </a:prstGeom>
              <a:noFill/>
            </p:spPr>
          </p:pic>
          <p:pic>
            <p:nvPicPr>
              <p:cNvPr id="35" name="Picture 4" descr="http://www.dmgbandiere.com/img/europa.gif"/>
              <p:cNvPicPr>
                <a:picLocks noChangeAspect="1" noChangeArrowheads="1"/>
              </p:cNvPicPr>
              <p:nvPr/>
            </p:nvPicPr>
            <p:blipFill>
              <a:blip r:embed="rId4" cstate="print"/>
              <a:srcRect/>
              <a:stretch>
                <a:fillRect/>
              </a:stretch>
            </p:blipFill>
            <p:spPr bwMode="auto">
              <a:xfrm>
                <a:off x="3275856" y="1916832"/>
                <a:ext cx="1440160" cy="960107"/>
              </a:xfrm>
              <a:prstGeom prst="rect">
                <a:avLst/>
              </a:prstGeom>
              <a:noFill/>
            </p:spPr>
          </p:pic>
        </p:grpSp>
      </p:grpSp>
    </p:spTree>
    <p:extLst>
      <p:ext uri="{BB962C8B-B14F-4D97-AF65-F5344CB8AC3E}">
        <p14:creationId xmlns:p14="http://schemas.microsoft.com/office/powerpoint/2010/main" xmlns="" val="5684943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4" y="1600204"/>
            <a:ext cx="4033839" cy="4518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3439" y="1600204"/>
            <a:ext cx="4035425" cy="4518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idx="10"/>
          </p:nvPr>
        </p:nvSpPr>
        <p:spPr/>
        <p:txBody>
          <a:bodyPr/>
          <a:lstStyle>
            <a:lvl1pPr>
              <a:defRPr/>
            </a:lvl1pPr>
          </a:lstStyle>
          <a:p>
            <a:endParaRPr lang="fr-FR"/>
          </a:p>
        </p:txBody>
      </p:sp>
      <p:sp>
        <p:nvSpPr>
          <p:cNvPr id="6" name="Segnaposto numero diapositiva 5"/>
          <p:cNvSpPr>
            <a:spLocks noGrp="1"/>
          </p:cNvSpPr>
          <p:nvPr>
            <p:ph type="sldNum" idx="11"/>
          </p:nvPr>
        </p:nvSpPr>
        <p:spPr/>
        <p:txBody>
          <a:bodyPr/>
          <a:lstStyle>
            <a:lvl1pPr>
              <a:defRPr/>
            </a:lvl1pPr>
          </a:lstStyle>
          <a:p>
            <a:fld id="{F715ADE0-754E-4423-B11A-4B2EE73800A4}" type="slidenum">
              <a:rPr lang="fr-CA"/>
              <a:pPr/>
              <a:t>‹N›</a:t>
            </a:fld>
            <a:endParaRPr lang="fr-CA"/>
          </a:p>
        </p:txBody>
      </p:sp>
    </p:spTree>
    <p:extLst>
      <p:ext uri="{BB962C8B-B14F-4D97-AF65-F5344CB8AC3E}">
        <p14:creationId xmlns:p14="http://schemas.microsoft.com/office/powerpoint/2010/main" xmlns="" val="3454256202"/>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7"/>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Segnaposto data 3"/>
          <p:cNvSpPr>
            <a:spLocks noGrp="1"/>
          </p:cNvSpPr>
          <p:nvPr>
            <p:ph type="dt" idx="10"/>
          </p:nvPr>
        </p:nvSpPr>
        <p:spPr/>
        <p:txBody>
          <a:bodyPr/>
          <a:lstStyle>
            <a:lvl1pPr>
              <a:defRPr/>
            </a:lvl1pPr>
          </a:lstStyle>
          <a:p>
            <a:endParaRPr lang="fr-FR"/>
          </a:p>
        </p:txBody>
      </p:sp>
      <p:sp>
        <p:nvSpPr>
          <p:cNvPr id="5" name="Segnaposto numero diapositiva 4"/>
          <p:cNvSpPr>
            <a:spLocks noGrp="1"/>
          </p:cNvSpPr>
          <p:nvPr>
            <p:ph type="sldNum" idx="11"/>
          </p:nvPr>
        </p:nvSpPr>
        <p:spPr/>
        <p:txBody>
          <a:bodyPr/>
          <a:lstStyle>
            <a:lvl1pPr>
              <a:defRPr/>
            </a:lvl1pPr>
          </a:lstStyle>
          <a:p>
            <a:fld id="{026A5A31-DD5F-4663-A861-7C230259C0BC}" type="slidenum">
              <a:rPr lang="fr-CA"/>
              <a:pPr/>
              <a:t>‹N›</a:t>
            </a:fld>
            <a:endParaRPr lang="fr-CA"/>
          </a:p>
        </p:txBody>
      </p:sp>
    </p:spTree>
    <p:extLst>
      <p:ext uri="{BB962C8B-B14F-4D97-AF65-F5344CB8AC3E}">
        <p14:creationId xmlns:p14="http://schemas.microsoft.com/office/powerpoint/2010/main" xmlns="" val="4197445516"/>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4" y="1600204"/>
            <a:ext cx="4033839" cy="4518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3439" y="1600204"/>
            <a:ext cx="4035425" cy="4518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idx="10"/>
          </p:nvPr>
        </p:nvSpPr>
        <p:spPr/>
        <p:txBody>
          <a:bodyPr/>
          <a:lstStyle>
            <a:lvl1pPr>
              <a:defRPr/>
            </a:lvl1pPr>
          </a:lstStyle>
          <a:p>
            <a:endParaRPr lang="fr-FR"/>
          </a:p>
        </p:txBody>
      </p:sp>
      <p:sp>
        <p:nvSpPr>
          <p:cNvPr id="6" name="Segnaposto numero diapositiva 5"/>
          <p:cNvSpPr>
            <a:spLocks noGrp="1"/>
          </p:cNvSpPr>
          <p:nvPr>
            <p:ph type="sldNum" idx="11"/>
          </p:nvPr>
        </p:nvSpPr>
        <p:spPr/>
        <p:txBody>
          <a:bodyPr/>
          <a:lstStyle>
            <a:lvl1pPr>
              <a:defRPr/>
            </a:lvl1pPr>
          </a:lstStyle>
          <a:p>
            <a:fld id="{F715ADE0-754E-4423-B11A-4B2EE73800A4}" type="slidenum">
              <a:rPr lang="fr-CA"/>
              <a:pPr/>
              <a:t>‹N›</a:t>
            </a:fld>
            <a:endParaRPr lang="fr-CA"/>
          </a:p>
        </p:txBody>
      </p:sp>
    </p:spTree>
    <p:extLst>
      <p:ext uri="{BB962C8B-B14F-4D97-AF65-F5344CB8AC3E}">
        <p14:creationId xmlns:p14="http://schemas.microsoft.com/office/powerpoint/2010/main" xmlns="" val="3454256202"/>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3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idx="10"/>
          </p:nvPr>
        </p:nvSpPr>
        <p:spPr/>
        <p:txBody>
          <a:bodyPr/>
          <a:lstStyle>
            <a:lvl1pPr>
              <a:defRPr/>
            </a:lvl1pPr>
          </a:lstStyle>
          <a:p>
            <a:endParaRPr lang="fr-FR"/>
          </a:p>
        </p:txBody>
      </p:sp>
      <p:sp>
        <p:nvSpPr>
          <p:cNvPr id="8" name="Segnaposto numero diapositiva 7"/>
          <p:cNvSpPr>
            <a:spLocks noGrp="1"/>
          </p:cNvSpPr>
          <p:nvPr>
            <p:ph type="sldNum" idx="11"/>
          </p:nvPr>
        </p:nvSpPr>
        <p:spPr/>
        <p:txBody>
          <a:bodyPr/>
          <a:lstStyle>
            <a:lvl1pPr>
              <a:defRPr/>
            </a:lvl1pPr>
          </a:lstStyle>
          <a:p>
            <a:fld id="{2EF68EE9-C1AA-4C1F-8E4B-3741C6F7E904}" type="slidenum">
              <a:rPr lang="fr-CA"/>
              <a:pPr/>
              <a:t>‹N›</a:t>
            </a:fld>
            <a:endParaRPr lang="fr-CA"/>
          </a:p>
        </p:txBody>
      </p:sp>
    </p:spTree>
    <p:extLst>
      <p:ext uri="{BB962C8B-B14F-4D97-AF65-F5344CB8AC3E}">
        <p14:creationId xmlns:p14="http://schemas.microsoft.com/office/powerpoint/2010/main" xmlns="" val="453188733"/>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idx="10"/>
          </p:nvPr>
        </p:nvSpPr>
        <p:spPr/>
        <p:txBody>
          <a:bodyPr/>
          <a:lstStyle>
            <a:lvl1pPr>
              <a:defRPr/>
            </a:lvl1pPr>
          </a:lstStyle>
          <a:p>
            <a:endParaRPr lang="fr-FR"/>
          </a:p>
        </p:txBody>
      </p:sp>
      <p:sp>
        <p:nvSpPr>
          <p:cNvPr id="4" name="Segnaposto numero diapositiva 3"/>
          <p:cNvSpPr>
            <a:spLocks noGrp="1"/>
          </p:cNvSpPr>
          <p:nvPr>
            <p:ph type="sldNum" idx="11"/>
          </p:nvPr>
        </p:nvSpPr>
        <p:spPr/>
        <p:txBody>
          <a:bodyPr/>
          <a:lstStyle>
            <a:lvl1pPr>
              <a:defRPr/>
            </a:lvl1pPr>
          </a:lstStyle>
          <a:p>
            <a:fld id="{BB35A45E-FF8C-4731-90D7-FC1C1D882695}" type="slidenum">
              <a:rPr lang="fr-CA"/>
              <a:pPr/>
              <a:t>‹N›</a:t>
            </a:fld>
            <a:endParaRPr lang="fr-CA"/>
          </a:p>
        </p:txBody>
      </p:sp>
      <p:grpSp>
        <p:nvGrpSpPr>
          <p:cNvPr id="10" name="Gruppo 9"/>
          <p:cNvGrpSpPr/>
          <p:nvPr userDrawn="1"/>
        </p:nvGrpSpPr>
        <p:grpSpPr>
          <a:xfrm>
            <a:off x="5934076" y="6569992"/>
            <a:ext cx="3209925" cy="288000"/>
            <a:chOff x="3995936" y="3140968"/>
            <a:chExt cx="3209925" cy="288000"/>
          </a:xfrm>
        </p:grpSpPr>
        <p:sp>
          <p:nvSpPr>
            <p:cNvPr id="11" name="CasellaDiTesto 10"/>
            <p:cNvSpPr txBox="1">
              <a:spLocks/>
            </p:cNvSpPr>
            <p:nvPr/>
          </p:nvSpPr>
          <p:spPr>
            <a:xfrm>
              <a:off x="3995936" y="3140968"/>
              <a:ext cx="2807301" cy="276999"/>
            </a:xfrm>
            <a:prstGeom prst="rect">
              <a:avLst/>
            </a:prstGeom>
            <a:solidFill>
              <a:srgbClr val="4F81BD">
                <a:lumMod val="20000"/>
                <a:lumOff val="8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1200" b="0" i="0" u="none" strike="noStrike" kern="0" cap="none" spc="0" normalizeH="0" baseline="0" noProof="0" dirty="0" smtClean="0">
                  <a:ln>
                    <a:noFill/>
                  </a:ln>
                  <a:solidFill>
                    <a:srgbClr val="1F497D"/>
                  </a:solidFill>
                  <a:effectLst/>
                  <a:uLnTx/>
                  <a:uFillTx/>
                </a:rPr>
                <a:t>Associazione </a:t>
              </a:r>
              <a:r>
                <a:rPr kumimoji="0" lang="it-IT" sz="1200" b="0" i="0" u="none" strike="noStrike" kern="0" cap="none" spc="0" normalizeH="0" baseline="0" noProof="0" dirty="0" err="1" smtClean="0">
                  <a:ln>
                    <a:noFill/>
                  </a:ln>
                  <a:solidFill>
                    <a:srgbClr val="1F497D"/>
                  </a:solidFill>
                  <a:effectLst/>
                  <a:uLnTx/>
                  <a:uFillTx/>
                </a:rPr>
                <a:t>Euratom-ENEA</a:t>
              </a:r>
              <a:r>
                <a:rPr kumimoji="0" lang="it-IT" sz="1200" b="0" i="0" u="none" strike="noStrike" kern="0" cap="none" spc="0" normalizeH="0" baseline="0" noProof="0" dirty="0" smtClean="0">
                  <a:ln>
                    <a:noFill/>
                  </a:ln>
                  <a:solidFill>
                    <a:srgbClr val="1F497D"/>
                  </a:solidFill>
                  <a:effectLst/>
                  <a:uLnTx/>
                  <a:uFillTx/>
                </a:rPr>
                <a:t> sulla Fusione</a:t>
              </a:r>
            </a:p>
          </p:txBody>
        </p:sp>
        <p:grpSp>
          <p:nvGrpSpPr>
            <p:cNvPr id="12" name="Gruppo 20"/>
            <p:cNvGrpSpPr>
              <a:grpSpLocks noChangeAspect="1"/>
            </p:cNvGrpSpPr>
            <p:nvPr/>
          </p:nvGrpSpPr>
          <p:grpSpPr>
            <a:xfrm>
              <a:off x="6804001" y="3140968"/>
              <a:ext cx="401860" cy="288000"/>
              <a:chOff x="3275856" y="1916832"/>
              <a:chExt cx="1440160" cy="1032116"/>
            </a:xfrm>
          </p:grpSpPr>
          <p:pic>
            <p:nvPicPr>
              <p:cNvPr id="13" name="Picture 2" descr="Mostra immagine a dimensione intera">
                <a:hlinkClick r:id="rId2"/>
              </p:cNvPr>
              <p:cNvPicPr>
                <a:picLocks noChangeAspect="1" noChangeArrowheads="1"/>
              </p:cNvPicPr>
              <p:nvPr/>
            </p:nvPicPr>
            <p:blipFill>
              <a:blip r:embed="rId3" cstate="print"/>
              <a:srcRect/>
              <a:stretch>
                <a:fillRect/>
              </a:stretch>
            </p:blipFill>
            <p:spPr bwMode="auto">
              <a:xfrm>
                <a:off x="3275856" y="1988840"/>
                <a:ext cx="1440160" cy="960108"/>
              </a:xfrm>
              <a:prstGeom prst="rect">
                <a:avLst/>
              </a:prstGeom>
              <a:noFill/>
            </p:spPr>
          </p:pic>
          <p:pic>
            <p:nvPicPr>
              <p:cNvPr id="14" name="Picture 4" descr="http://www.dmgbandiere.com/img/europa.gif"/>
              <p:cNvPicPr>
                <a:picLocks noChangeAspect="1" noChangeArrowheads="1"/>
              </p:cNvPicPr>
              <p:nvPr/>
            </p:nvPicPr>
            <p:blipFill>
              <a:blip r:embed="rId4" cstate="print"/>
              <a:srcRect/>
              <a:stretch>
                <a:fillRect/>
              </a:stretch>
            </p:blipFill>
            <p:spPr bwMode="auto">
              <a:xfrm>
                <a:off x="3275856" y="1916832"/>
                <a:ext cx="1440160" cy="960107"/>
              </a:xfrm>
              <a:prstGeom prst="rect">
                <a:avLst/>
              </a:prstGeom>
              <a:noFill/>
            </p:spPr>
          </p:pic>
        </p:grpSp>
      </p:grpSp>
    </p:spTree>
    <p:extLst>
      <p:ext uri="{BB962C8B-B14F-4D97-AF65-F5344CB8AC3E}">
        <p14:creationId xmlns:p14="http://schemas.microsoft.com/office/powerpoint/2010/main" xmlns="" val="1673663217"/>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idx="10"/>
          </p:nvPr>
        </p:nvSpPr>
        <p:spPr/>
        <p:txBody>
          <a:bodyPr/>
          <a:lstStyle>
            <a:lvl1pPr>
              <a:defRPr/>
            </a:lvl1pPr>
          </a:lstStyle>
          <a:p>
            <a:endParaRPr lang="fr-FR"/>
          </a:p>
        </p:txBody>
      </p:sp>
      <p:sp>
        <p:nvSpPr>
          <p:cNvPr id="3" name="Segnaposto numero diapositiva 2"/>
          <p:cNvSpPr>
            <a:spLocks noGrp="1"/>
          </p:cNvSpPr>
          <p:nvPr>
            <p:ph type="sldNum" idx="11"/>
          </p:nvPr>
        </p:nvSpPr>
        <p:spPr/>
        <p:txBody>
          <a:bodyPr/>
          <a:lstStyle>
            <a:lvl1pPr>
              <a:defRPr/>
            </a:lvl1pPr>
          </a:lstStyle>
          <a:p>
            <a:fld id="{00EFBBDB-5BEC-4584-A16C-80BD9913BAE6}" type="slidenum">
              <a:rPr lang="fr-CA"/>
              <a:pPr/>
              <a:t>‹N›</a:t>
            </a:fld>
            <a:endParaRPr lang="fr-CA"/>
          </a:p>
        </p:txBody>
      </p:sp>
      <p:grpSp>
        <p:nvGrpSpPr>
          <p:cNvPr id="30" name="Gruppo 29"/>
          <p:cNvGrpSpPr/>
          <p:nvPr userDrawn="1"/>
        </p:nvGrpSpPr>
        <p:grpSpPr>
          <a:xfrm>
            <a:off x="5934076" y="6569992"/>
            <a:ext cx="3209925" cy="288000"/>
            <a:chOff x="3995936" y="3140968"/>
            <a:chExt cx="3209925" cy="288000"/>
          </a:xfrm>
        </p:grpSpPr>
        <p:sp>
          <p:nvSpPr>
            <p:cNvPr id="31" name="CasellaDiTesto 30"/>
            <p:cNvSpPr txBox="1">
              <a:spLocks/>
            </p:cNvSpPr>
            <p:nvPr/>
          </p:nvSpPr>
          <p:spPr>
            <a:xfrm>
              <a:off x="3995936" y="3140968"/>
              <a:ext cx="2807301" cy="276999"/>
            </a:xfrm>
            <a:prstGeom prst="rect">
              <a:avLst/>
            </a:prstGeom>
            <a:solidFill>
              <a:srgbClr val="4F81BD">
                <a:lumMod val="20000"/>
                <a:lumOff val="8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1200" b="0" i="0" u="none" strike="noStrike" kern="0" cap="none" spc="0" normalizeH="0" baseline="0" noProof="0" dirty="0" smtClean="0">
                  <a:ln>
                    <a:noFill/>
                  </a:ln>
                  <a:solidFill>
                    <a:srgbClr val="1F497D"/>
                  </a:solidFill>
                  <a:effectLst/>
                  <a:uLnTx/>
                  <a:uFillTx/>
                </a:rPr>
                <a:t>Associazione </a:t>
              </a:r>
              <a:r>
                <a:rPr kumimoji="0" lang="it-IT" sz="1200" b="0" i="0" u="none" strike="noStrike" kern="0" cap="none" spc="0" normalizeH="0" baseline="0" noProof="0" dirty="0" err="1" smtClean="0">
                  <a:ln>
                    <a:noFill/>
                  </a:ln>
                  <a:solidFill>
                    <a:srgbClr val="1F497D"/>
                  </a:solidFill>
                  <a:effectLst/>
                  <a:uLnTx/>
                  <a:uFillTx/>
                </a:rPr>
                <a:t>Euratom-ENEA</a:t>
              </a:r>
              <a:r>
                <a:rPr kumimoji="0" lang="it-IT" sz="1200" b="0" i="0" u="none" strike="noStrike" kern="0" cap="none" spc="0" normalizeH="0" baseline="0" noProof="0" dirty="0" smtClean="0">
                  <a:ln>
                    <a:noFill/>
                  </a:ln>
                  <a:solidFill>
                    <a:srgbClr val="1F497D"/>
                  </a:solidFill>
                  <a:effectLst/>
                  <a:uLnTx/>
                  <a:uFillTx/>
                </a:rPr>
                <a:t> sulla Fusione</a:t>
              </a:r>
            </a:p>
          </p:txBody>
        </p:sp>
        <p:grpSp>
          <p:nvGrpSpPr>
            <p:cNvPr id="32" name="Gruppo 20"/>
            <p:cNvGrpSpPr>
              <a:grpSpLocks noChangeAspect="1"/>
            </p:cNvGrpSpPr>
            <p:nvPr/>
          </p:nvGrpSpPr>
          <p:grpSpPr>
            <a:xfrm>
              <a:off x="6804001" y="3140968"/>
              <a:ext cx="401860" cy="288000"/>
              <a:chOff x="3275856" y="1916832"/>
              <a:chExt cx="1440160" cy="1032116"/>
            </a:xfrm>
          </p:grpSpPr>
          <p:pic>
            <p:nvPicPr>
              <p:cNvPr id="33" name="Picture 2" descr="Mostra immagine a dimensione intera">
                <a:hlinkClick r:id="rId2"/>
              </p:cNvPr>
              <p:cNvPicPr>
                <a:picLocks noChangeAspect="1" noChangeArrowheads="1"/>
              </p:cNvPicPr>
              <p:nvPr/>
            </p:nvPicPr>
            <p:blipFill>
              <a:blip r:embed="rId3" cstate="print"/>
              <a:srcRect/>
              <a:stretch>
                <a:fillRect/>
              </a:stretch>
            </p:blipFill>
            <p:spPr bwMode="auto">
              <a:xfrm>
                <a:off x="3275856" y="1988840"/>
                <a:ext cx="1440160" cy="960108"/>
              </a:xfrm>
              <a:prstGeom prst="rect">
                <a:avLst/>
              </a:prstGeom>
              <a:noFill/>
            </p:spPr>
          </p:pic>
          <p:pic>
            <p:nvPicPr>
              <p:cNvPr id="34" name="Picture 4" descr="http://www.dmgbandiere.com/img/europa.gif"/>
              <p:cNvPicPr>
                <a:picLocks noChangeAspect="1" noChangeArrowheads="1"/>
              </p:cNvPicPr>
              <p:nvPr/>
            </p:nvPicPr>
            <p:blipFill>
              <a:blip r:embed="rId4" cstate="print"/>
              <a:srcRect/>
              <a:stretch>
                <a:fillRect/>
              </a:stretch>
            </p:blipFill>
            <p:spPr bwMode="auto">
              <a:xfrm>
                <a:off x="3275856" y="1916832"/>
                <a:ext cx="1440160" cy="960107"/>
              </a:xfrm>
              <a:prstGeom prst="rect">
                <a:avLst/>
              </a:prstGeom>
              <a:noFill/>
            </p:spPr>
          </p:pic>
        </p:grpSp>
      </p:grpSp>
    </p:spTree>
    <p:extLst>
      <p:ext uri="{BB962C8B-B14F-4D97-AF65-F5344CB8AC3E}">
        <p14:creationId xmlns:p14="http://schemas.microsoft.com/office/powerpoint/2010/main" xmlns="" val="2690993572"/>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5"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4" y="273054"/>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5"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idx="10"/>
          </p:nvPr>
        </p:nvSpPr>
        <p:spPr/>
        <p:txBody>
          <a:bodyPr/>
          <a:lstStyle>
            <a:lvl1pPr>
              <a:defRPr/>
            </a:lvl1pPr>
          </a:lstStyle>
          <a:p>
            <a:endParaRPr lang="fr-FR"/>
          </a:p>
        </p:txBody>
      </p:sp>
      <p:sp>
        <p:nvSpPr>
          <p:cNvPr id="6" name="Segnaposto numero diapositiva 5"/>
          <p:cNvSpPr>
            <a:spLocks noGrp="1"/>
          </p:cNvSpPr>
          <p:nvPr>
            <p:ph type="sldNum" idx="11"/>
          </p:nvPr>
        </p:nvSpPr>
        <p:spPr/>
        <p:txBody>
          <a:bodyPr/>
          <a:lstStyle>
            <a:lvl1pPr>
              <a:defRPr/>
            </a:lvl1pPr>
          </a:lstStyle>
          <a:p>
            <a:fld id="{F82F2DD4-BF8E-4FE6-98D1-CA5B8946B305}" type="slidenum">
              <a:rPr lang="fr-CA"/>
              <a:pPr/>
              <a:t>‹N›</a:t>
            </a:fld>
            <a:endParaRPr lang="fr-CA"/>
          </a:p>
        </p:txBody>
      </p:sp>
      <p:grpSp>
        <p:nvGrpSpPr>
          <p:cNvPr id="12" name="Gruppo 11"/>
          <p:cNvGrpSpPr/>
          <p:nvPr userDrawn="1"/>
        </p:nvGrpSpPr>
        <p:grpSpPr>
          <a:xfrm>
            <a:off x="5934076" y="6569992"/>
            <a:ext cx="3209925" cy="288000"/>
            <a:chOff x="3995936" y="3140968"/>
            <a:chExt cx="3209925" cy="288000"/>
          </a:xfrm>
        </p:grpSpPr>
        <p:sp>
          <p:nvSpPr>
            <p:cNvPr id="13" name="CasellaDiTesto 12"/>
            <p:cNvSpPr txBox="1">
              <a:spLocks/>
            </p:cNvSpPr>
            <p:nvPr/>
          </p:nvSpPr>
          <p:spPr>
            <a:xfrm>
              <a:off x="3995936" y="3140968"/>
              <a:ext cx="2807301" cy="276999"/>
            </a:xfrm>
            <a:prstGeom prst="rect">
              <a:avLst/>
            </a:prstGeom>
            <a:solidFill>
              <a:srgbClr val="4F81BD">
                <a:lumMod val="20000"/>
                <a:lumOff val="8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1200" b="0" i="0" u="none" strike="noStrike" kern="0" cap="none" spc="0" normalizeH="0" baseline="0" noProof="0" dirty="0" smtClean="0">
                  <a:ln>
                    <a:noFill/>
                  </a:ln>
                  <a:solidFill>
                    <a:srgbClr val="1F497D"/>
                  </a:solidFill>
                  <a:effectLst/>
                  <a:uLnTx/>
                  <a:uFillTx/>
                </a:rPr>
                <a:t>Associazione </a:t>
              </a:r>
              <a:r>
                <a:rPr kumimoji="0" lang="it-IT" sz="1200" b="0" i="0" u="none" strike="noStrike" kern="0" cap="none" spc="0" normalizeH="0" baseline="0" noProof="0" dirty="0" err="1" smtClean="0">
                  <a:ln>
                    <a:noFill/>
                  </a:ln>
                  <a:solidFill>
                    <a:srgbClr val="1F497D"/>
                  </a:solidFill>
                  <a:effectLst/>
                  <a:uLnTx/>
                  <a:uFillTx/>
                </a:rPr>
                <a:t>Euratom-ENEA</a:t>
              </a:r>
              <a:r>
                <a:rPr kumimoji="0" lang="it-IT" sz="1200" b="0" i="0" u="none" strike="noStrike" kern="0" cap="none" spc="0" normalizeH="0" baseline="0" noProof="0" dirty="0" smtClean="0">
                  <a:ln>
                    <a:noFill/>
                  </a:ln>
                  <a:solidFill>
                    <a:srgbClr val="1F497D"/>
                  </a:solidFill>
                  <a:effectLst/>
                  <a:uLnTx/>
                  <a:uFillTx/>
                </a:rPr>
                <a:t> sulla Fusione</a:t>
              </a:r>
            </a:p>
          </p:txBody>
        </p:sp>
        <p:grpSp>
          <p:nvGrpSpPr>
            <p:cNvPr id="14" name="Gruppo 20"/>
            <p:cNvGrpSpPr>
              <a:grpSpLocks noChangeAspect="1"/>
            </p:cNvGrpSpPr>
            <p:nvPr/>
          </p:nvGrpSpPr>
          <p:grpSpPr>
            <a:xfrm>
              <a:off x="6804001" y="3140968"/>
              <a:ext cx="401860" cy="288000"/>
              <a:chOff x="3275856" y="1916832"/>
              <a:chExt cx="1440160" cy="1032116"/>
            </a:xfrm>
          </p:grpSpPr>
          <p:pic>
            <p:nvPicPr>
              <p:cNvPr id="15" name="Picture 2" descr="Mostra immagine a dimensione intera">
                <a:hlinkClick r:id="rId2"/>
              </p:cNvPr>
              <p:cNvPicPr>
                <a:picLocks noChangeAspect="1" noChangeArrowheads="1"/>
              </p:cNvPicPr>
              <p:nvPr/>
            </p:nvPicPr>
            <p:blipFill>
              <a:blip r:embed="rId3" cstate="print"/>
              <a:srcRect/>
              <a:stretch>
                <a:fillRect/>
              </a:stretch>
            </p:blipFill>
            <p:spPr bwMode="auto">
              <a:xfrm>
                <a:off x="3275856" y="1988840"/>
                <a:ext cx="1440160" cy="960108"/>
              </a:xfrm>
              <a:prstGeom prst="rect">
                <a:avLst/>
              </a:prstGeom>
              <a:noFill/>
            </p:spPr>
          </p:pic>
          <p:pic>
            <p:nvPicPr>
              <p:cNvPr id="16" name="Picture 4" descr="http://www.dmgbandiere.com/img/europa.gif"/>
              <p:cNvPicPr>
                <a:picLocks noChangeAspect="1" noChangeArrowheads="1"/>
              </p:cNvPicPr>
              <p:nvPr/>
            </p:nvPicPr>
            <p:blipFill>
              <a:blip r:embed="rId4" cstate="print"/>
              <a:srcRect/>
              <a:stretch>
                <a:fillRect/>
              </a:stretch>
            </p:blipFill>
            <p:spPr bwMode="auto">
              <a:xfrm>
                <a:off x="3275856" y="1916832"/>
                <a:ext cx="1440160" cy="960107"/>
              </a:xfrm>
              <a:prstGeom prst="rect">
                <a:avLst/>
              </a:prstGeom>
              <a:noFill/>
            </p:spPr>
          </p:pic>
        </p:grpSp>
      </p:grpSp>
    </p:spTree>
    <p:extLst>
      <p:ext uri="{BB962C8B-B14F-4D97-AF65-F5344CB8AC3E}">
        <p14:creationId xmlns:p14="http://schemas.microsoft.com/office/powerpoint/2010/main" xmlns="" val="1751828729"/>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1"/>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idx="10"/>
          </p:nvPr>
        </p:nvSpPr>
        <p:spPr/>
        <p:txBody>
          <a:bodyPr/>
          <a:lstStyle>
            <a:lvl1pPr>
              <a:defRPr/>
            </a:lvl1pPr>
          </a:lstStyle>
          <a:p>
            <a:endParaRPr lang="fr-FR"/>
          </a:p>
        </p:txBody>
      </p:sp>
      <p:sp>
        <p:nvSpPr>
          <p:cNvPr id="6" name="Segnaposto numero diapositiva 5"/>
          <p:cNvSpPr>
            <a:spLocks noGrp="1"/>
          </p:cNvSpPr>
          <p:nvPr>
            <p:ph type="sldNum" idx="11"/>
          </p:nvPr>
        </p:nvSpPr>
        <p:spPr/>
        <p:txBody>
          <a:bodyPr/>
          <a:lstStyle>
            <a:lvl1pPr>
              <a:defRPr/>
            </a:lvl1pPr>
          </a:lstStyle>
          <a:p>
            <a:fld id="{DF03AC86-3738-4A8F-986D-4522CB5BD9E6}" type="slidenum">
              <a:rPr lang="fr-CA"/>
              <a:pPr/>
              <a:t>‹N›</a:t>
            </a:fld>
            <a:endParaRPr lang="fr-CA"/>
          </a:p>
        </p:txBody>
      </p:sp>
      <p:grpSp>
        <p:nvGrpSpPr>
          <p:cNvPr id="12" name="Gruppo 11"/>
          <p:cNvGrpSpPr/>
          <p:nvPr userDrawn="1"/>
        </p:nvGrpSpPr>
        <p:grpSpPr>
          <a:xfrm>
            <a:off x="5934076" y="6569992"/>
            <a:ext cx="3209925" cy="288000"/>
            <a:chOff x="3995936" y="3140968"/>
            <a:chExt cx="3209925" cy="288000"/>
          </a:xfrm>
        </p:grpSpPr>
        <p:sp>
          <p:nvSpPr>
            <p:cNvPr id="13" name="CasellaDiTesto 12"/>
            <p:cNvSpPr txBox="1">
              <a:spLocks/>
            </p:cNvSpPr>
            <p:nvPr/>
          </p:nvSpPr>
          <p:spPr>
            <a:xfrm>
              <a:off x="3995936" y="3140968"/>
              <a:ext cx="2807301" cy="276999"/>
            </a:xfrm>
            <a:prstGeom prst="rect">
              <a:avLst/>
            </a:prstGeom>
            <a:solidFill>
              <a:srgbClr val="4F81BD">
                <a:lumMod val="20000"/>
                <a:lumOff val="8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1200" b="0" i="0" u="none" strike="noStrike" kern="0" cap="none" spc="0" normalizeH="0" baseline="0" noProof="0" dirty="0" smtClean="0">
                  <a:ln>
                    <a:noFill/>
                  </a:ln>
                  <a:solidFill>
                    <a:srgbClr val="1F497D"/>
                  </a:solidFill>
                  <a:effectLst/>
                  <a:uLnTx/>
                  <a:uFillTx/>
                </a:rPr>
                <a:t>Associazione </a:t>
              </a:r>
              <a:r>
                <a:rPr kumimoji="0" lang="it-IT" sz="1200" b="0" i="0" u="none" strike="noStrike" kern="0" cap="none" spc="0" normalizeH="0" baseline="0" noProof="0" dirty="0" err="1" smtClean="0">
                  <a:ln>
                    <a:noFill/>
                  </a:ln>
                  <a:solidFill>
                    <a:srgbClr val="1F497D"/>
                  </a:solidFill>
                  <a:effectLst/>
                  <a:uLnTx/>
                  <a:uFillTx/>
                </a:rPr>
                <a:t>Euratom-ENEA</a:t>
              </a:r>
              <a:r>
                <a:rPr kumimoji="0" lang="it-IT" sz="1200" b="0" i="0" u="none" strike="noStrike" kern="0" cap="none" spc="0" normalizeH="0" baseline="0" noProof="0" dirty="0" smtClean="0">
                  <a:ln>
                    <a:noFill/>
                  </a:ln>
                  <a:solidFill>
                    <a:srgbClr val="1F497D"/>
                  </a:solidFill>
                  <a:effectLst/>
                  <a:uLnTx/>
                  <a:uFillTx/>
                </a:rPr>
                <a:t> sulla Fusione</a:t>
              </a:r>
            </a:p>
          </p:txBody>
        </p:sp>
        <p:grpSp>
          <p:nvGrpSpPr>
            <p:cNvPr id="14" name="Gruppo 20"/>
            <p:cNvGrpSpPr>
              <a:grpSpLocks noChangeAspect="1"/>
            </p:cNvGrpSpPr>
            <p:nvPr/>
          </p:nvGrpSpPr>
          <p:grpSpPr>
            <a:xfrm>
              <a:off x="6804001" y="3140968"/>
              <a:ext cx="401860" cy="288000"/>
              <a:chOff x="3275856" y="1916832"/>
              <a:chExt cx="1440160" cy="1032116"/>
            </a:xfrm>
          </p:grpSpPr>
          <p:pic>
            <p:nvPicPr>
              <p:cNvPr id="15" name="Picture 2" descr="Mostra immagine a dimensione intera">
                <a:hlinkClick r:id="rId2"/>
              </p:cNvPr>
              <p:cNvPicPr>
                <a:picLocks noChangeAspect="1" noChangeArrowheads="1"/>
              </p:cNvPicPr>
              <p:nvPr/>
            </p:nvPicPr>
            <p:blipFill>
              <a:blip r:embed="rId3" cstate="print"/>
              <a:srcRect/>
              <a:stretch>
                <a:fillRect/>
              </a:stretch>
            </p:blipFill>
            <p:spPr bwMode="auto">
              <a:xfrm>
                <a:off x="3275856" y="1988840"/>
                <a:ext cx="1440160" cy="960108"/>
              </a:xfrm>
              <a:prstGeom prst="rect">
                <a:avLst/>
              </a:prstGeom>
              <a:noFill/>
            </p:spPr>
          </p:pic>
          <p:pic>
            <p:nvPicPr>
              <p:cNvPr id="16" name="Picture 4" descr="http://www.dmgbandiere.com/img/europa.gif"/>
              <p:cNvPicPr>
                <a:picLocks noChangeAspect="1" noChangeArrowheads="1"/>
              </p:cNvPicPr>
              <p:nvPr/>
            </p:nvPicPr>
            <p:blipFill>
              <a:blip r:embed="rId4" cstate="print"/>
              <a:srcRect/>
              <a:stretch>
                <a:fillRect/>
              </a:stretch>
            </p:blipFill>
            <p:spPr bwMode="auto">
              <a:xfrm>
                <a:off x="3275856" y="1916832"/>
                <a:ext cx="1440160" cy="960107"/>
              </a:xfrm>
              <a:prstGeom prst="rect">
                <a:avLst/>
              </a:prstGeom>
              <a:noFill/>
            </p:spPr>
          </p:pic>
        </p:grpSp>
      </p:grpSp>
    </p:spTree>
    <p:extLst>
      <p:ext uri="{BB962C8B-B14F-4D97-AF65-F5344CB8AC3E}">
        <p14:creationId xmlns:p14="http://schemas.microsoft.com/office/powerpoint/2010/main" xmlns="" val="4212324790"/>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idx="10"/>
          </p:nvPr>
        </p:nvSpPr>
        <p:spPr/>
        <p:txBody>
          <a:bodyPr/>
          <a:lstStyle>
            <a:lvl1pPr>
              <a:defRPr/>
            </a:lvl1pPr>
          </a:lstStyle>
          <a:p>
            <a:endParaRPr lang="fr-FR"/>
          </a:p>
        </p:txBody>
      </p:sp>
      <p:sp>
        <p:nvSpPr>
          <p:cNvPr id="5" name="Segnaposto numero diapositiva 4"/>
          <p:cNvSpPr>
            <a:spLocks noGrp="1"/>
          </p:cNvSpPr>
          <p:nvPr>
            <p:ph type="sldNum" idx="11"/>
          </p:nvPr>
        </p:nvSpPr>
        <p:spPr/>
        <p:txBody>
          <a:bodyPr/>
          <a:lstStyle>
            <a:lvl1pPr>
              <a:defRPr/>
            </a:lvl1pPr>
          </a:lstStyle>
          <a:p>
            <a:fld id="{CE50DBC6-706E-444B-95DC-B9F767D4F73D}" type="slidenum">
              <a:rPr lang="fr-CA"/>
              <a:pPr/>
              <a:t>‹N›</a:t>
            </a:fld>
            <a:endParaRPr lang="fr-CA"/>
          </a:p>
        </p:txBody>
      </p:sp>
    </p:spTree>
    <p:extLst>
      <p:ext uri="{BB962C8B-B14F-4D97-AF65-F5344CB8AC3E}">
        <p14:creationId xmlns:p14="http://schemas.microsoft.com/office/powerpoint/2010/main" xmlns="" val="3494780379"/>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4644" y="128589"/>
            <a:ext cx="2054225" cy="5989637"/>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128589"/>
            <a:ext cx="6015039" cy="5989637"/>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idx="10"/>
          </p:nvPr>
        </p:nvSpPr>
        <p:spPr/>
        <p:txBody>
          <a:bodyPr/>
          <a:lstStyle>
            <a:lvl1pPr>
              <a:defRPr/>
            </a:lvl1pPr>
          </a:lstStyle>
          <a:p>
            <a:endParaRPr lang="fr-FR"/>
          </a:p>
        </p:txBody>
      </p:sp>
      <p:sp>
        <p:nvSpPr>
          <p:cNvPr id="5" name="Segnaposto numero diapositiva 4"/>
          <p:cNvSpPr>
            <a:spLocks noGrp="1"/>
          </p:cNvSpPr>
          <p:nvPr>
            <p:ph type="sldNum" idx="11"/>
          </p:nvPr>
        </p:nvSpPr>
        <p:spPr/>
        <p:txBody>
          <a:bodyPr/>
          <a:lstStyle>
            <a:lvl1pPr>
              <a:defRPr/>
            </a:lvl1pPr>
          </a:lstStyle>
          <a:p>
            <a:fld id="{E4C9FD7B-DF2F-4984-BB91-C92F48D291C7}" type="slidenum">
              <a:rPr lang="fr-CA"/>
              <a:pPr/>
              <a:t>‹N›</a:t>
            </a:fld>
            <a:endParaRPr lang="fr-CA"/>
          </a:p>
        </p:txBody>
      </p:sp>
    </p:spTree>
    <p:extLst>
      <p:ext uri="{BB962C8B-B14F-4D97-AF65-F5344CB8AC3E}">
        <p14:creationId xmlns:p14="http://schemas.microsoft.com/office/powerpoint/2010/main" xmlns="" val="3821694659"/>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xAndObj" preserve="1">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468313" y="1196975"/>
            <a:ext cx="4038600" cy="45259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59313" y="1196975"/>
            <a:ext cx="4038600" cy="45259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a:xfrm>
            <a:off x="468313" y="6381750"/>
            <a:ext cx="2133600" cy="476250"/>
          </a:xfrm>
        </p:spPr>
        <p:txBody>
          <a:bodyPr/>
          <a:lstStyle>
            <a:lvl1pPr>
              <a:defRPr/>
            </a:lvl1pPr>
          </a:lstStyle>
          <a:p>
            <a:endParaRPr lang="it-IT"/>
          </a:p>
        </p:txBody>
      </p:sp>
      <p:sp>
        <p:nvSpPr>
          <p:cNvPr id="6" name="Segnaposto piè di pagina 5"/>
          <p:cNvSpPr>
            <a:spLocks noGrp="1"/>
          </p:cNvSpPr>
          <p:nvPr>
            <p:ph type="ftr" sz="quarter" idx="11"/>
          </p:nvPr>
        </p:nvSpPr>
        <p:spPr>
          <a:xfrm>
            <a:off x="3132141" y="6381750"/>
            <a:ext cx="3608387" cy="476250"/>
          </a:xfrm>
          <a:prstGeom prst="rect">
            <a:avLst/>
          </a:prstGeom>
        </p:spPr>
        <p:txBody>
          <a:bodyPr/>
          <a:lstStyle>
            <a:lvl1pPr>
              <a:defRPr/>
            </a:lvl1pPr>
          </a:lstStyle>
          <a:p>
            <a:endParaRPr lang="it-IT"/>
          </a:p>
        </p:txBody>
      </p:sp>
      <p:sp>
        <p:nvSpPr>
          <p:cNvPr id="7" name="Segnaposto numero diapositiva 6"/>
          <p:cNvSpPr>
            <a:spLocks noGrp="1"/>
          </p:cNvSpPr>
          <p:nvPr>
            <p:ph type="sldNum" sz="quarter" idx="12"/>
          </p:nvPr>
        </p:nvSpPr>
        <p:spPr>
          <a:xfrm>
            <a:off x="6732588" y="6381750"/>
            <a:ext cx="2133600" cy="476250"/>
          </a:xfrm>
        </p:spPr>
        <p:txBody>
          <a:bodyPr/>
          <a:lstStyle>
            <a:lvl1pPr>
              <a:defRPr/>
            </a:lvl1pPr>
          </a:lstStyle>
          <a:p>
            <a:fld id="{0DC71FA1-2D7F-4676-B0D4-217BE925C54F}" type="slidenum">
              <a:rPr lang="it-IT"/>
              <a:pPr/>
              <a:t>‹N›</a:t>
            </a:fld>
            <a:endParaRPr lang="it-IT"/>
          </a:p>
        </p:txBody>
      </p:sp>
      <p:grpSp>
        <p:nvGrpSpPr>
          <p:cNvPr id="13" name="Gruppo 12"/>
          <p:cNvGrpSpPr/>
          <p:nvPr userDrawn="1"/>
        </p:nvGrpSpPr>
        <p:grpSpPr>
          <a:xfrm>
            <a:off x="5934076" y="6569992"/>
            <a:ext cx="3209925" cy="288000"/>
            <a:chOff x="3995936" y="3140968"/>
            <a:chExt cx="3209925" cy="288000"/>
          </a:xfrm>
        </p:grpSpPr>
        <p:sp>
          <p:nvSpPr>
            <p:cNvPr id="14" name="CasellaDiTesto 13"/>
            <p:cNvSpPr txBox="1">
              <a:spLocks/>
            </p:cNvSpPr>
            <p:nvPr/>
          </p:nvSpPr>
          <p:spPr>
            <a:xfrm>
              <a:off x="3995936" y="3140968"/>
              <a:ext cx="2807301" cy="276999"/>
            </a:xfrm>
            <a:prstGeom prst="rect">
              <a:avLst/>
            </a:prstGeom>
            <a:solidFill>
              <a:srgbClr val="4F81BD">
                <a:lumMod val="20000"/>
                <a:lumOff val="8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1200" b="0" i="0" u="none" strike="noStrike" kern="0" cap="none" spc="0" normalizeH="0" baseline="0" noProof="0" dirty="0" smtClean="0">
                  <a:ln>
                    <a:noFill/>
                  </a:ln>
                  <a:solidFill>
                    <a:srgbClr val="1F497D"/>
                  </a:solidFill>
                  <a:effectLst/>
                  <a:uLnTx/>
                  <a:uFillTx/>
                </a:rPr>
                <a:t>Associazione </a:t>
              </a:r>
              <a:r>
                <a:rPr kumimoji="0" lang="it-IT" sz="1200" b="0" i="0" u="none" strike="noStrike" kern="0" cap="none" spc="0" normalizeH="0" baseline="0" noProof="0" dirty="0" err="1" smtClean="0">
                  <a:ln>
                    <a:noFill/>
                  </a:ln>
                  <a:solidFill>
                    <a:srgbClr val="1F497D"/>
                  </a:solidFill>
                  <a:effectLst/>
                  <a:uLnTx/>
                  <a:uFillTx/>
                </a:rPr>
                <a:t>Euratom-ENEA</a:t>
              </a:r>
              <a:r>
                <a:rPr kumimoji="0" lang="it-IT" sz="1200" b="0" i="0" u="none" strike="noStrike" kern="0" cap="none" spc="0" normalizeH="0" baseline="0" noProof="0" dirty="0" smtClean="0">
                  <a:ln>
                    <a:noFill/>
                  </a:ln>
                  <a:solidFill>
                    <a:srgbClr val="1F497D"/>
                  </a:solidFill>
                  <a:effectLst/>
                  <a:uLnTx/>
                  <a:uFillTx/>
                </a:rPr>
                <a:t> sulla Fusione</a:t>
              </a:r>
            </a:p>
          </p:txBody>
        </p:sp>
        <p:grpSp>
          <p:nvGrpSpPr>
            <p:cNvPr id="15" name="Gruppo 20"/>
            <p:cNvGrpSpPr>
              <a:grpSpLocks noChangeAspect="1"/>
            </p:cNvGrpSpPr>
            <p:nvPr/>
          </p:nvGrpSpPr>
          <p:grpSpPr>
            <a:xfrm>
              <a:off x="6804001" y="3140968"/>
              <a:ext cx="401860" cy="288000"/>
              <a:chOff x="3275856" y="1916832"/>
              <a:chExt cx="1440160" cy="1032116"/>
            </a:xfrm>
          </p:grpSpPr>
          <p:pic>
            <p:nvPicPr>
              <p:cNvPr id="16" name="Picture 2" descr="Mostra immagine a dimensione intera">
                <a:hlinkClick r:id="rId2"/>
              </p:cNvPr>
              <p:cNvPicPr>
                <a:picLocks noChangeAspect="1" noChangeArrowheads="1"/>
              </p:cNvPicPr>
              <p:nvPr/>
            </p:nvPicPr>
            <p:blipFill>
              <a:blip r:embed="rId3" cstate="print"/>
              <a:srcRect/>
              <a:stretch>
                <a:fillRect/>
              </a:stretch>
            </p:blipFill>
            <p:spPr bwMode="auto">
              <a:xfrm>
                <a:off x="3275856" y="1988840"/>
                <a:ext cx="1440160" cy="960108"/>
              </a:xfrm>
              <a:prstGeom prst="rect">
                <a:avLst/>
              </a:prstGeom>
              <a:noFill/>
            </p:spPr>
          </p:pic>
          <p:pic>
            <p:nvPicPr>
              <p:cNvPr id="17" name="Picture 4" descr="http://www.dmgbandiere.com/img/europa.gif"/>
              <p:cNvPicPr>
                <a:picLocks noChangeAspect="1" noChangeArrowheads="1"/>
              </p:cNvPicPr>
              <p:nvPr/>
            </p:nvPicPr>
            <p:blipFill>
              <a:blip r:embed="rId4" cstate="print"/>
              <a:srcRect/>
              <a:stretch>
                <a:fillRect/>
              </a:stretch>
            </p:blipFill>
            <p:spPr bwMode="auto">
              <a:xfrm>
                <a:off x="3275856" y="1916832"/>
                <a:ext cx="1440160" cy="960107"/>
              </a:xfrm>
              <a:prstGeom prst="rect">
                <a:avLst/>
              </a:prstGeom>
              <a:noFill/>
            </p:spPr>
          </p:pic>
        </p:grpSp>
      </p:grpSp>
    </p:spTree>
    <p:extLst>
      <p:ext uri="{BB962C8B-B14F-4D97-AF65-F5344CB8AC3E}">
        <p14:creationId xmlns:p14="http://schemas.microsoft.com/office/powerpoint/2010/main" xmlns="" val="27927424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3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idx="10"/>
          </p:nvPr>
        </p:nvSpPr>
        <p:spPr/>
        <p:txBody>
          <a:bodyPr/>
          <a:lstStyle>
            <a:lvl1pPr>
              <a:defRPr/>
            </a:lvl1pPr>
          </a:lstStyle>
          <a:p>
            <a:endParaRPr lang="fr-FR"/>
          </a:p>
        </p:txBody>
      </p:sp>
      <p:sp>
        <p:nvSpPr>
          <p:cNvPr id="8" name="Segnaposto numero diapositiva 7"/>
          <p:cNvSpPr>
            <a:spLocks noGrp="1"/>
          </p:cNvSpPr>
          <p:nvPr>
            <p:ph type="sldNum" idx="11"/>
          </p:nvPr>
        </p:nvSpPr>
        <p:spPr/>
        <p:txBody>
          <a:bodyPr/>
          <a:lstStyle>
            <a:lvl1pPr>
              <a:defRPr/>
            </a:lvl1pPr>
          </a:lstStyle>
          <a:p>
            <a:fld id="{2EF68EE9-C1AA-4C1F-8E4B-3741C6F7E904}" type="slidenum">
              <a:rPr lang="fr-CA"/>
              <a:pPr/>
              <a:t>‹N›</a:t>
            </a:fld>
            <a:endParaRPr lang="fr-CA"/>
          </a:p>
        </p:txBody>
      </p:sp>
    </p:spTree>
    <p:extLst>
      <p:ext uri="{BB962C8B-B14F-4D97-AF65-F5344CB8AC3E}">
        <p14:creationId xmlns:p14="http://schemas.microsoft.com/office/powerpoint/2010/main" xmlns="" val="453188733"/>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9"/>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Segnaposto data 3"/>
          <p:cNvSpPr>
            <a:spLocks noGrp="1"/>
          </p:cNvSpPr>
          <p:nvPr>
            <p:ph type="dt" idx="10"/>
          </p:nvPr>
        </p:nvSpPr>
        <p:spPr/>
        <p:txBody>
          <a:bodyPr/>
          <a:lstStyle>
            <a:lvl1pPr>
              <a:defRPr/>
            </a:lvl1pPr>
          </a:lstStyle>
          <a:p>
            <a:endParaRPr lang="fr-FR"/>
          </a:p>
        </p:txBody>
      </p:sp>
      <p:sp>
        <p:nvSpPr>
          <p:cNvPr id="5" name="Segnaposto numero diapositiva 4"/>
          <p:cNvSpPr>
            <a:spLocks noGrp="1"/>
          </p:cNvSpPr>
          <p:nvPr>
            <p:ph type="sldNum" idx="11"/>
          </p:nvPr>
        </p:nvSpPr>
        <p:spPr/>
        <p:txBody>
          <a:bodyPr/>
          <a:lstStyle>
            <a:lvl1pPr>
              <a:defRPr/>
            </a:lvl1pPr>
          </a:lstStyle>
          <a:p>
            <a:fld id="{7A859399-DA1D-4AB1-ADCF-F15FE95567BE}" type="slidenum">
              <a:rPr lang="fr-CA"/>
              <a:pPr/>
              <a:t>‹N›</a:t>
            </a:fld>
            <a:endParaRPr lang="fr-CA"/>
          </a:p>
        </p:txBody>
      </p:sp>
      <p:grpSp>
        <p:nvGrpSpPr>
          <p:cNvPr id="11" name="Gruppo 10"/>
          <p:cNvGrpSpPr/>
          <p:nvPr userDrawn="1"/>
        </p:nvGrpSpPr>
        <p:grpSpPr>
          <a:xfrm>
            <a:off x="5934076" y="6569992"/>
            <a:ext cx="3209925" cy="288000"/>
            <a:chOff x="3995936" y="3140968"/>
            <a:chExt cx="3209925" cy="288000"/>
          </a:xfrm>
        </p:grpSpPr>
        <p:sp>
          <p:nvSpPr>
            <p:cNvPr id="12" name="CasellaDiTesto 11"/>
            <p:cNvSpPr txBox="1">
              <a:spLocks/>
            </p:cNvSpPr>
            <p:nvPr/>
          </p:nvSpPr>
          <p:spPr>
            <a:xfrm>
              <a:off x="3995936" y="3140968"/>
              <a:ext cx="2807301" cy="276999"/>
            </a:xfrm>
            <a:prstGeom prst="rect">
              <a:avLst/>
            </a:prstGeom>
            <a:solidFill>
              <a:srgbClr val="4F81BD">
                <a:lumMod val="20000"/>
                <a:lumOff val="8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1200" b="0" i="0" u="none" strike="noStrike" kern="0" cap="none" spc="0" normalizeH="0" baseline="0" noProof="0" dirty="0" smtClean="0">
                  <a:ln>
                    <a:noFill/>
                  </a:ln>
                  <a:solidFill>
                    <a:srgbClr val="1F497D"/>
                  </a:solidFill>
                  <a:effectLst/>
                  <a:uLnTx/>
                  <a:uFillTx/>
                </a:rPr>
                <a:t>Associazione </a:t>
              </a:r>
              <a:r>
                <a:rPr kumimoji="0" lang="it-IT" sz="1200" b="0" i="0" u="none" strike="noStrike" kern="0" cap="none" spc="0" normalizeH="0" baseline="0" noProof="0" dirty="0" err="1" smtClean="0">
                  <a:ln>
                    <a:noFill/>
                  </a:ln>
                  <a:solidFill>
                    <a:srgbClr val="1F497D"/>
                  </a:solidFill>
                  <a:effectLst/>
                  <a:uLnTx/>
                  <a:uFillTx/>
                </a:rPr>
                <a:t>Euratom-ENEA</a:t>
              </a:r>
              <a:r>
                <a:rPr kumimoji="0" lang="it-IT" sz="1200" b="0" i="0" u="none" strike="noStrike" kern="0" cap="none" spc="0" normalizeH="0" baseline="0" noProof="0" dirty="0" smtClean="0">
                  <a:ln>
                    <a:noFill/>
                  </a:ln>
                  <a:solidFill>
                    <a:srgbClr val="1F497D"/>
                  </a:solidFill>
                  <a:effectLst/>
                  <a:uLnTx/>
                  <a:uFillTx/>
                </a:rPr>
                <a:t> sulla Fusione</a:t>
              </a:r>
            </a:p>
          </p:txBody>
        </p:sp>
        <p:grpSp>
          <p:nvGrpSpPr>
            <p:cNvPr id="13" name="Gruppo 20"/>
            <p:cNvGrpSpPr>
              <a:grpSpLocks noChangeAspect="1"/>
            </p:cNvGrpSpPr>
            <p:nvPr/>
          </p:nvGrpSpPr>
          <p:grpSpPr>
            <a:xfrm>
              <a:off x="6804001" y="3140968"/>
              <a:ext cx="401860" cy="288000"/>
              <a:chOff x="3275856" y="1916832"/>
              <a:chExt cx="1440160" cy="1032116"/>
            </a:xfrm>
          </p:grpSpPr>
          <p:pic>
            <p:nvPicPr>
              <p:cNvPr id="14" name="Picture 2" descr="Mostra immagine a dimensione intera">
                <a:hlinkClick r:id="rId2"/>
              </p:cNvPr>
              <p:cNvPicPr>
                <a:picLocks noChangeAspect="1" noChangeArrowheads="1"/>
              </p:cNvPicPr>
              <p:nvPr/>
            </p:nvPicPr>
            <p:blipFill>
              <a:blip r:embed="rId3" cstate="print"/>
              <a:srcRect/>
              <a:stretch>
                <a:fillRect/>
              </a:stretch>
            </p:blipFill>
            <p:spPr bwMode="auto">
              <a:xfrm>
                <a:off x="3275856" y="1988840"/>
                <a:ext cx="1440160" cy="960108"/>
              </a:xfrm>
              <a:prstGeom prst="rect">
                <a:avLst/>
              </a:prstGeom>
              <a:noFill/>
            </p:spPr>
          </p:pic>
          <p:pic>
            <p:nvPicPr>
              <p:cNvPr id="15" name="Picture 4" descr="http://www.dmgbandiere.com/img/europa.gif"/>
              <p:cNvPicPr>
                <a:picLocks noChangeAspect="1" noChangeArrowheads="1"/>
              </p:cNvPicPr>
              <p:nvPr/>
            </p:nvPicPr>
            <p:blipFill>
              <a:blip r:embed="rId4" cstate="print"/>
              <a:srcRect/>
              <a:stretch>
                <a:fillRect/>
              </a:stretch>
            </p:blipFill>
            <p:spPr bwMode="auto">
              <a:xfrm>
                <a:off x="3275856" y="1916832"/>
                <a:ext cx="1440160" cy="960107"/>
              </a:xfrm>
              <a:prstGeom prst="rect">
                <a:avLst/>
              </a:prstGeom>
              <a:noFill/>
            </p:spPr>
          </p:pic>
        </p:grpSp>
      </p:grpSp>
    </p:spTree>
    <p:extLst>
      <p:ext uri="{BB962C8B-B14F-4D97-AF65-F5344CB8AC3E}">
        <p14:creationId xmlns:p14="http://schemas.microsoft.com/office/powerpoint/2010/main" xmlns="" val="385048978"/>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idx="10"/>
          </p:nvPr>
        </p:nvSpPr>
        <p:spPr/>
        <p:txBody>
          <a:bodyPr/>
          <a:lstStyle>
            <a:lvl1pPr>
              <a:defRPr/>
            </a:lvl1pPr>
          </a:lstStyle>
          <a:p>
            <a:endParaRPr lang="fr-FR"/>
          </a:p>
        </p:txBody>
      </p:sp>
      <p:sp>
        <p:nvSpPr>
          <p:cNvPr id="5" name="Segnaposto numero diapositiva 4"/>
          <p:cNvSpPr>
            <a:spLocks noGrp="1"/>
          </p:cNvSpPr>
          <p:nvPr>
            <p:ph type="sldNum" idx="11"/>
          </p:nvPr>
        </p:nvSpPr>
        <p:spPr/>
        <p:txBody>
          <a:bodyPr/>
          <a:lstStyle>
            <a:lvl1pPr>
              <a:defRPr/>
            </a:lvl1pPr>
          </a:lstStyle>
          <a:p>
            <a:fld id="{310F5EE5-6FAF-4F32-8C80-C6070E71CA25}" type="slidenum">
              <a:rPr lang="fr-CA"/>
              <a:pPr/>
              <a:t>‹N›</a:t>
            </a:fld>
            <a:endParaRPr lang="fr-CA"/>
          </a:p>
        </p:txBody>
      </p:sp>
      <p:grpSp>
        <p:nvGrpSpPr>
          <p:cNvPr id="31" name="Gruppo 30"/>
          <p:cNvGrpSpPr/>
          <p:nvPr userDrawn="1"/>
        </p:nvGrpSpPr>
        <p:grpSpPr>
          <a:xfrm>
            <a:off x="5934076" y="6569992"/>
            <a:ext cx="3209925" cy="288000"/>
            <a:chOff x="3995936" y="3140968"/>
            <a:chExt cx="3209925" cy="288000"/>
          </a:xfrm>
        </p:grpSpPr>
        <p:sp>
          <p:nvSpPr>
            <p:cNvPr id="32" name="CasellaDiTesto 31"/>
            <p:cNvSpPr txBox="1">
              <a:spLocks/>
            </p:cNvSpPr>
            <p:nvPr/>
          </p:nvSpPr>
          <p:spPr>
            <a:xfrm>
              <a:off x="3995936" y="3140968"/>
              <a:ext cx="2807301" cy="276999"/>
            </a:xfrm>
            <a:prstGeom prst="rect">
              <a:avLst/>
            </a:prstGeom>
            <a:solidFill>
              <a:srgbClr val="4F81BD">
                <a:lumMod val="20000"/>
                <a:lumOff val="8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1200" b="0" i="0" u="none" strike="noStrike" kern="0" cap="none" spc="0" normalizeH="0" baseline="0" noProof="0" dirty="0" smtClean="0">
                  <a:ln>
                    <a:noFill/>
                  </a:ln>
                  <a:solidFill>
                    <a:srgbClr val="1F497D"/>
                  </a:solidFill>
                  <a:effectLst/>
                  <a:uLnTx/>
                  <a:uFillTx/>
                </a:rPr>
                <a:t>Associazione </a:t>
              </a:r>
              <a:r>
                <a:rPr kumimoji="0" lang="it-IT" sz="1200" b="0" i="0" u="none" strike="noStrike" kern="0" cap="none" spc="0" normalizeH="0" baseline="0" noProof="0" dirty="0" err="1" smtClean="0">
                  <a:ln>
                    <a:noFill/>
                  </a:ln>
                  <a:solidFill>
                    <a:srgbClr val="1F497D"/>
                  </a:solidFill>
                  <a:effectLst/>
                  <a:uLnTx/>
                  <a:uFillTx/>
                </a:rPr>
                <a:t>Euratom-ENEA</a:t>
              </a:r>
              <a:r>
                <a:rPr kumimoji="0" lang="it-IT" sz="1200" b="0" i="0" u="none" strike="noStrike" kern="0" cap="none" spc="0" normalizeH="0" baseline="0" noProof="0" dirty="0" smtClean="0">
                  <a:ln>
                    <a:noFill/>
                  </a:ln>
                  <a:solidFill>
                    <a:srgbClr val="1F497D"/>
                  </a:solidFill>
                  <a:effectLst/>
                  <a:uLnTx/>
                  <a:uFillTx/>
                </a:rPr>
                <a:t> sulla Fusione</a:t>
              </a:r>
            </a:p>
          </p:txBody>
        </p:sp>
        <p:grpSp>
          <p:nvGrpSpPr>
            <p:cNvPr id="33" name="Gruppo 20"/>
            <p:cNvGrpSpPr>
              <a:grpSpLocks noChangeAspect="1"/>
            </p:cNvGrpSpPr>
            <p:nvPr/>
          </p:nvGrpSpPr>
          <p:grpSpPr>
            <a:xfrm>
              <a:off x="6804001" y="3140968"/>
              <a:ext cx="401860" cy="288000"/>
              <a:chOff x="3275856" y="1916832"/>
              <a:chExt cx="1440160" cy="1032116"/>
            </a:xfrm>
          </p:grpSpPr>
          <p:pic>
            <p:nvPicPr>
              <p:cNvPr id="34" name="Picture 2" descr="Mostra immagine a dimensione intera">
                <a:hlinkClick r:id="rId2"/>
              </p:cNvPr>
              <p:cNvPicPr>
                <a:picLocks noChangeAspect="1" noChangeArrowheads="1"/>
              </p:cNvPicPr>
              <p:nvPr/>
            </p:nvPicPr>
            <p:blipFill>
              <a:blip r:embed="rId3" cstate="print"/>
              <a:srcRect/>
              <a:stretch>
                <a:fillRect/>
              </a:stretch>
            </p:blipFill>
            <p:spPr bwMode="auto">
              <a:xfrm>
                <a:off x="3275856" y="1988840"/>
                <a:ext cx="1440160" cy="960108"/>
              </a:xfrm>
              <a:prstGeom prst="rect">
                <a:avLst/>
              </a:prstGeom>
              <a:noFill/>
            </p:spPr>
          </p:pic>
          <p:pic>
            <p:nvPicPr>
              <p:cNvPr id="35" name="Picture 4" descr="http://www.dmgbandiere.com/img/europa.gif"/>
              <p:cNvPicPr>
                <a:picLocks noChangeAspect="1" noChangeArrowheads="1"/>
              </p:cNvPicPr>
              <p:nvPr/>
            </p:nvPicPr>
            <p:blipFill>
              <a:blip r:embed="rId4" cstate="print"/>
              <a:srcRect/>
              <a:stretch>
                <a:fillRect/>
              </a:stretch>
            </p:blipFill>
            <p:spPr bwMode="auto">
              <a:xfrm>
                <a:off x="3275856" y="1916832"/>
                <a:ext cx="1440160" cy="960107"/>
              </a:xfrm>
              <a:prstGeom prst="rect">
                <a:avLst/>
              </a:prstGeom>
              <a:noFill/>
            </p:spPr>
          </p:pic>
        </p:grpSp>
      </p:grpSp>
    </p:spTree>
    <p:extLst>
      <p:ext uri="{BB962C8B-B14F-4D97-AF65-F5344CB8AC3E}">
        <p14:creationId xmlns:p14="http://schemas.microsoft.com/office/powerpoint/2010/main" xmlns="" val="568494302"/>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7"/>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Segnaposto data 3"/>
          <p:cNvSpPr>
            <a:spLocks noGrp="1"/>
          </p:cNvSpPr>
          <p:nvPr>
            <p:ph type="dt" idx="10"/>
          </p:nvPr>
        </p:nvSpPr>
        <p:spPr/>
        <p:txBody>
          <a:bodyPr/>
          <a:lstStyle>
            <a:lvl1pPr>
              <a:defRPr/>
            </a:lvl1pPr>
          </a:lstStyle>
          <a:p>
            <a:endParaRPr lang="fr-FR"/>
          </a:p>
        </p:txBody>
      </p:sp>
      <p:sp>
        <p:nvSpPr>
          <p:cNvPr id="5" name="Segnaposto numero diapositiva 4"/>
          <p:cNvSpPr>
            <a:spLocks noGrp="1"/>
          </p:cNvSpPr>
          <p:nvPr>
            <p:ph type="sldNum" idx="11"/>
          </p:nvPr>
        </p:nvSpPr>
        <p:spPr/>
        <p:txBody>
          <a:bodyPr/>
          <a:lstStyle>
            <a:lvl1pPr>
              <a:defRPr/>
            </a:lvl1pPr>
          </a:lstStyle>
          <a:p>
            <a:fld id="{026A5A31-DD5F-4663-A861-7C230259C0BC}" type="slidenum">
              <a:rPr lang="fr-CA"/>
              <a:pPr/>
              <a:t>‹N›</a:t>
            </a:fld>
            <a:endParaRPr lang="fr-CA"/>
          </a:p>
        </p:txBody>
      </p:sp>
    </p:spTree>
    <p:extLst>
      <p:ext uri="{BB962C8B-B14F-4D97-AF65-F5344CB8AC3E}">
        <p14:creationId xmlns:p14="http://schemas.microsoft.com/office/powerpoint/2010/main" xmlns="" val="4197445516"/>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4" y="1600204"/>
            <a:ext cx="4033839" cy="4518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3439" y="1600204"/>
            <a:ext cx="4035425" cy="4518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idx="10"/>
          </p:nvPr>
        </p:nvSpPr>
        <p:spPr/>
        <p:txBody>
          <a:bodyPr/>
          <a:lstStyle>
            <a:lvl1pPr>
              <a:defRPr/>
            </a:lvl1pPr>
          </a:lstStyle>
          <a:p>
            <a:endParaRPr lang="fr-FR"/>
          </a:p>
        </p:txBody>
      </p:sp>
      <p:sp>
        <p:nvSpPr>
          <p:cNvPr id="6" name="Segnaposto numero diapositiva 5"/>
          <p:cNvSpPr>
            <a:spLocks noGrp="1"/>
          </p:cNvSpPr>
          <p:nvPr>
            <p:ph type="sldNum" idx="11"/>
          </p:nvPr>
        </p:nvSpPr>
        <p:spPr/>
        <p:txBody>
          <a:bodyPr/>
          <a:lstStyle>
            <a:lvl1pPr>
              <a:defRPr/>
            </a:lvl1pPr>
          </a:lstStyle>
          <a:p>
            <a:fld id="{F715ADE0-754E-4423-B11A-4B2EE73800A4}" type="slidenum">
              <a:rPr lang="fr-CA"/>
              <a:pPr/>
              <a:t>‹N›</a:t>
            </a:fld>
            <a:endParaRPr lang="fr-CA"/>
          </a:p>
        </p:txBody>
      </p:sp>
    </p:spTree>
    <p:extLst>
      <p:ext uri="{BB962C8B-B14F-4D97-AF65-F5344CB8AC3E}">
        <p14:creationId xmlns:p14="http://schemas.microsoft.com/office/powerpoint/2010/main" xmlns="" val="3454256202"/>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3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idx="10"/>
          </p:nvPr>
        </p:nvSpPr>
        <p:spPr/>
        <p:txBody>
          <a:bodyPr/>
          <a:lstStyle>
            <a:lvl1pPr>
              <a:defRPr/>
            </a:lvl1pPr>
          </a:lstStyle>
          <a:p>
            <a:endParaRPr lang="fr-FR"/>
          </a:p>
        </p:txBody>
      </p:sp>
      <p:sp>
        <p:nvSpPr>
          <p:cNvPr id="8" name="Segnaposto numero diapositiva 7"/>
          <p:cNvSpPr>
            <a:spLocks noGrp="1"/>
          </p:cNvSpPr>
          <p:nvPr>
            <p:ph type="sldNum" idx="11"/>
          </p:nvPr>
        </p:nvSpPr>
        <p:spPr/>
        <p:txBody>
          <a:bodyPr/>
          <a:lstStyle>
            <a:lvl1pPr>
              <a:defRPr/>
            </a:lvl1pPr>
          </a:lstStyle>
          <a:p>
            <a:fld id="{2EF68EE9-C1AA-4C1F-8E4B-3741C6F7E904}" type="slidenum">
              <a:rPr lang="fr-CA"/>
              <a:pPr/>
              <a:t>‹N›</a:t>
            </a:fld>
            <a:endParaRPr lang="fr-CA"/>
          </a:p>
        </p:txBody>
      </p:sp>
    </p:spTree>
    <p:extLst>
      <p:ext uri="{BB962C8B-B14F-4D97-AF65-F5344CB8AC3E}">
        <p14:creationId xmlns:p14="http://schemas.microsoft.com/office/powerpoint/2010/main" xmlns="" val="453188733"/>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idx="10"/>
          </p:nvPr>
        </p:nvSpPr>
        <p:spPr/>
        <p:txBody>
          <a:bodyPr/>
          <a:lstStyle>
            <a:lvl1pPr>
              <a:defRPr/>
            </a:lvl1pPr>
          </a:lstStyle>
          <a:p>
            <a:endParaRPr lang="fr-FR"/>
          </a:p>
        </p:txBody>
      </p:sp>
      <p:sp>
        <p:nvSpPr>
          <p:cNvPr id="4" name="Segnaposto numero diapositiva 3"/>
          <p:cNvSpPr>
            <a:spLocks noGrp="1"/>
          </p:cNvSpPr>
          <p:nvPr>
            <p:ph type="sldNum" idx="11"/>
          </p:nvPr>
        </p:nvSpPr>
        <p:spPr/>
        <p:txBody>
          <a:bodyPr/>
          <a:lstStyle>
            <a:lvl1pPr>
              <a:defRPr/>
            </a:lvl1pPr>
          </a:lstStyle>
          <a:p>
            <a:fld id="{BB35A45E-FF8C-4731-90D7-FC1C1D882695}" type="slidenum">
              <a:rPr lang="fr-CA"/>
              <a:pPr/>
              <a:t>‹N›</a:t>
            </a:fld>
            <a:endParaRPr lang="fr-CA"/>
          </a:p>
        </p:txBody>
      </p:sp>
      <p:grpSp>
        <p:nvGrpSpPr>
          <p:cNvPr id="10" name="Gruppo 9"/>
          <p:cNvGrpSpPr/>
          <p:nvPr userDrawn="1"/>
        </p:nvGrpSpPr>
        <p:grpSpPr>
          <a:xfrm>
            <a:off x="5934076" y="6569992"/>
            <a:ext cx="3209925" cy="288000"/>
            <a:chOff x="3995936" y="3140968"/>
            <a:chExt cx="3209925" cy="288000"/>
          </a:xfrm>
        </p:grpSpPr>
        <p:sp>
          <p:nvSpPr>
            <p:cNvPr id="11" name="CasellaDiTesto 10"/>
            <p:cNvSpPr txBox="1">
              <a:spLocks/>
            </p:cNvSpPr>
            <p:nvPr/>
          </p:nvSpPr>
          <p:spPr>
            <a:xfrm>
              <a:off x="3995936" y="3140968"/>
              <a:ext cx="2807301" cy="276999"/>
            </a:xfrm>
            <a:prstGeom prst="rect">
              <a:avLst/>
            </a:prstGeom>
            <a:solidFill>
              <a:srgbClr val="4F81BD">
                <a:lumMod val="20000"/>
                <a:lumOff val="8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1200" b="0" i="0" u="none" strike="noStrike" kern="0" cap="none" spc="0" normalizeH="0" baseline="0" noProof="0" dirty="0" smtClean="0">
                  <a:ln>
                    <a:noFill/>
                  </a:ln>
                  <a:solidFill>
                    <a:srgbClr val="1F497D"/>
                  </a:solidFill>
                  <a:effectLst/>
                  <a:uLnTx/>
                  <a:uFillTx/>
                </a:rPr>
                <a:t>Associazione </a:t>
              </a:r>
              <a:r>
                <a:rPr kumimoji="0" lang="it-IT" sz="1200" b="0" i="0" u="none" strike="noStrike" kern="0" cap="none" spc="0" normalizeH="0" baseline="0" noProof="0" dirty="0" err="1" smtClean="0">
                  <a:ln>
                    <a:noFill/>
                  </a:ln>
                  <a:solidFill>
                    <a:srgbClr val="1F497D"/>
                  </a:solidFill>
                  <a:effectLst/>
                  <a:uLnTx/>
                  <a:uFillTx/>
                </a:rPr>
                <a:t>Euratom-ENEA</a:t>
              </a:r>
              <a:r>
                <a:rPr kumimoji="0" lang="it-IT" sz="1200" b="0" i="0" u="none" strike="noStrike" kern="0" cap="none" spc="0" normalizeH="0" baseline="0" noProof="0" dirty="0" smtClean="0">
                  <a:ln>
                    <a:noFill/>
                  </a:ln>
                  <a:solidFill>
                    <a:srgbClr val="1F497D"/>
                  </a:solidFill>
                  <a:effectLst/>
                  <a:uLnTx/>
                  <a:uFillTx/>
                </a:rPr>
                <a:t> sulla Fusione</a:t>
              </a:r>
            </a:p>
          </p:txBody>
        </p:sp>
        <p:grpSp>
          <p:nvGrpSpPr>
            <p:cNvPr id="12" name="Gruppo 20"/>
            <p:cNvGrpSpPr>
              <a:grpSpLocks noChangeAspect="1"/>
            </p:cNvGrpSpPr>
            <p:nvPr/>
          </p:nvGrpSpPr>
          <p:grpSpPr>
            <a:xfrm>
              <a:off x="6804001" y="3140968"/>
              <a:ext cx="401860" cy="288000"/>
              <a:chOff x="3275856" y="1916832"/>
              <a:chExt cx="1440160" cy="1032116"/>
            </a:xfrm>
          </p:grpSpPr>
          <p:pic>
            <p:nvPicPr>
              <p:cNvPr id="13" name="Picture 2" descr="Mostra immagine a dimensione intera">
                <a:hlinkClick r:id="rId2"/>
              </p:cNvPr>
              <p:cNvPicPr>
                <a:picLocks noChangeAspect="1" noChangeArrowheads="1"/>
              </p:cNvPicPr>
              <p:nvPr/>
            </p:nvPicPr>
            <p:blipFill>
              <a:blip r:embed="rId3" cstate="print"/>
              <a:srcRect/>
              <a:stretch>
                <a:fillRect/>
              </a:stretch>
            </p:blipFill>
            <p:spPr bwMode="auto">
              <a:xfrm>
                <a:off x="3275856" y="1988840"/>
                <a:ext cx="1440160" cy="960108"/>
              </a:xfrm>
              <a:prstGeom prst="rect">
                <a:avLst/>
              </a:prstGeom>
              <a:noFill/>
            </p:spPr>
          </p:pic>
          <p:pic>
            <p:nvPicPr>
              <p:cNvPr id="14" name="Picture 4" descr="http://www.dmgbandiere.com/img/europa.gif"/>
              <p:cNvPicPr>
                <a:picLocks noChangeAspect="1" noChangeArrowheads="1"/>
              </p:cNvPicPr>
              <p:nvPr/>
            </p:nvPicPr>
            <p:blipFill>
              <a:blip r:embed="rId4" cstate="print"/>
              <a:srcRect/>
              <a:stretch>
                <a:fillRect/>
              </a:stretch>
            </p:blipFill>
            <p:spPr bwMode="auto">
              <a:xfrm>
                <a:off x="3275856" y="1916832"/>
                <a:ext cx="1440160" cy="960107"/>
              </a:xfrm>
              <a:prstGeom prst="rect">
                <a:avLst/>
              </a:prstGeom>
              <a:noFill/>
            </p:spPr>
          </p:pic>
        </p:grpSp>
      </p:grpSp>
    </p:spTree>
    <p:extLst>
      <p:ext uri="{BB962C8B-B14F-4D97-AF65-F5344CB8AC3E}">
        <p14:creationId xmlns:p14="http://schemas.microsoft.com/office/powerpoint/2010/main" xmlns="" val="1673663217"/>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idx="10"/>
          </p:nvPr>
        </p:nvSpPr>
        <p:spPr/>
        <p:txBody>
          <a:bodyPr/>
          <a:lstStyle>
            <a:lvl1pPr>
              <a:defRPr/>
            </a:lvl1pPr>
          </a:lstStyle>
          <a:p>
            <a:endParaRPr lang="fr-FR"/>
          </a:p>
        </p:txBody>
      </p:sp>
      <p:sp>
        <p:nvSpPr>
          <p:cNvPr id="3" name="Segnaposto numero diapositiva 2"/>
          <p:cNvSpPr>
            <a:spLocks noGrp="1"/>
          </p:cNvSpPr>
          <p:nvPr>
            <p:ph type="sldNum" idx="11"/>
          </p:nvPr>
        </p:nvSpPr>
        <p:spPr/>
        <p:txBody>
          <a:bodyPr/>
          <a:lstStyle>
            <a:lvl1pPr>
              <a:defRPr/>
            </a:lvl1pPr>
          </a:lstStyle>
          <a:p>
            <a:fld id="{00EFBBDB-5BEC-4584-A16C-80BD9913BAE6}" type="slidenum">
              <a:rPr lang="fr-CA"/>
              <a:pPr/>
              <a:t>‹N›</a:t>
            </a:fld>
            <a:endParaRPr lang="fr-CA"/>
          </a:p>
        </p:txBody>
      </p:sp>
      <p:grpSp>
        <p:nvGrpSpPr>
          <p:cNvPr id="30" name="Gruppo 29"/>
          <p:cNvGrpSpPr/>
          <p:nvPr userDrawn="1"/>
        </p:nvGrpSpPr>
        <p:grpSpPr>
          <a:xfrm>
            <a:off x="5934076" y="6569992"/>
            <a:ext cx="3209925" cy="288000"/>
            <a:chOff x="3995936" y="3140968"/>
            <a:chExt cx="3209925" cy="288000"/>
          </a:xfrm>
        </p:grpSpPr>
        <p:sp>
          <p:nvSpPr>
            <p:cNvPr id="31" name="CasellaDiTesto 30"/>
            <p:cNvSpPr txBox="1">
              <a:spLocks/>
            </p:cNvSpPr>
            <p:nvPr/>
          </p:nvSpPr>
          <p:spPr>
            <a:xfrm>
              <a:off x="3995936" y="3140968"/>
              <a:ext cx="2807301" cy="276999"/>
            </a:xfrm>
            <a:prstGeom prst="rect">
              <a:avLst/>
            </a:prstGeom>
            <a:solidFill>
              <a:srgbClr val="4F81BD">
                <a:lumMod val="20000"/>
                <a:lumOff val="8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1200" b="0" i="0" u="none" strike="noStrike" kern="0" cap="none" spc="0" normalizeH="0" baseline="0" noProof="0" dirty="0" smtClean="0">
                  <a:ln>
                    <a:noFill/>
                  </a:ln>
                  <a:solidFill>
                    <a:srgbClr val="1F497D"/>
                  </a:solidFill>
                  <a:effectLst/>
                  <a:uLnTx/>
                  <a:uFillTx/>
                </a:rPr>
                <a:t>Associazione </a:t>
              </a:r>
              <a:r>
                <a:rPr kumimoji="0" lang="it-IT" sz="1200" b="0" i="0" u="none" strike="noStrike" kern="0" cap="none" spc="0" normalizeH="0" baseline="0" noProof="0" dirty="0" err="1" smtClean="0">
                  <a:ln>
                    <a:noFill/>
                  </a:ln>
                  <a:solidFill>
                    <a:srgbClr val="1F497D"/>
                  </a:solidFill>
                  <a:effectLst/>
                  <a:uLnTx/>
                  <a:uFillTx/>
                </a:rPr>
                <a:t>Euratom-ENEA</a:t>
              </a:r>
              <a:r>
                <a:rPr kumimoji="0" lang="it-IT" sz="1200" b="0" i="0" u="none" strike="noStrike" kern="0" cap="none" spc="0" normalizeH="0" baseline="0" noProof="0" dirty="0" smtClean="0">
                  <a:ln>
                    <a:noFill/>
                  </a:ln>
                  <a:solidFill>
                    <a:srgbClr val="1F497D"/>
                  </a:solidFill>
                  <a:effectLst/>
                  <a:uLnTx/>
                  <a:uFillTx/>
                </a:rPr>
                <a:t> sulla Fusione</a:t>
              </a:r>
            </a:p>
          </p:txBody>
        </p:sp>
        <p:grpSp>
          <p:nvGrpSpPr>
            <p:cNvPr id="32" name="Gruppo 20"/>
            <p:cNvGrpSpPr>
              <a:grpSpLocks noChangeAspect="1"/>
            </p:cNvGrpSpPr>
            <p:nvPr/>
          </p:nvGrpSpPr>
          <p:grpSpPr>
            <a:xfrm>
              <a:off x="6804001" y="3140968"/>
              <a:ext cx="401860" cy="288000"/>
              <a:chOff x="3275856" y="1916832"/>
              <a:chExt cx="1440160" cy="1032116"/>
            </a:xfrm>
          </p:grpSpPr>
          <p:pic>
            <p:nvPicPr>
              <p:cNvPr id="33" name="Picture 2" descr="Mostra immagine a dimensione intera">
                <a:hlinkClick r:id="rId2"/>
              </p:cNvPr>
              <p:cNvPicPr>
                <a:picLocks noChangeAspect="1" noChangeArrowheads="1"/>
              </p:cNvPicPr>
              <p:nvPr/>
            </p:nvPicPr>
            <p:blipFill>
              <a:blip r:embed="rId3" cstate="print"/>
              <a:srcRect/>
              <a:stretch>
                <a:fillRect/>
              </a:stretch>
            </p:blipFill>
            <p:spPr bwMode="auto">
              <a:xfrm>
                <a:off x="3275856" y="1988840"/>
                <a:ext cx="1440160" cy="960108"/>
              </a:xfrm>
              <a:prstGeom prst="rect">
                <a:avLst/>
              </a:prstGeom>
              <a:noFill/>
            </p:spPr>
          </p:pic>
          <p:pic>
            <p:nvPicPr>
              <p:cNvPr id="34" name="Picture 4" descr="http://www.dmgbandiere.com/img/europa.gif"/>
              <p:cNvPicPr>
                <a:picLocks noChangeAspect="1" noChangeArrowheads="1"/>
              </p:cNvPicPr>
              <p:nvPr/>
            </p:nvPicPr>
            <p:blipFill>
              <a:blip r:embed="rId4" cstate="print"/>
              <a:srcRect/>
              <a:stretch>
                <a:fillRect/>
              </a:stretch>
            </p:blipFill>
            <p:spPr bwMode="auto">
              <a:xfrm>
                <a:off x="3275856" y="1916832"/>
                <a:ext cx="1440160" cy="960107"/>
              </a:xfrm>
              <a:prstGeom prst="rect">
                <a:avLst/>
              </a:prstGeom>
              <a:noFill/>
            </p:spPr>
          </p:pic>
        </p:grpSp>
      </p:grpSp>
    </p:spTree>
    <p:extLst>
      <p:ext uri="{BB962C8B-B14F-4D97-AF65-F5344CB8AC3E}">
        <p14:creationId xmlns:p14="http://schemas.microsoft.com/office/powerpoint/2010/main" xmlns="" val="2690993572"/>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5"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4" y="273054"/>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5"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idx="10"/>
          </p:nvPr>
        </p:nvSpPr>
        <p:spPr/>
        <p:txBody>
          <a:bodyPr/>
          <a:lstStyle>
            <a:lvl1pPr>
              <a:defRPr/>
            </a:lvl1pPr>
          </a:lstStyle>
          <a:p>
            <a:endParaRPr lang="fr-FR"/>
          </a:p>
        </p:txBody>
      </p:sp>
      <p:sp>
        <p:nvSpPr>
          <p:cNvPr id="6" name="Segnaposto numero diapositiva 5"/>
          <p:cNvSpPr>
            <a:spLocks noGrp="1"/>
          </p:cNvSpPr>
          <p:nvPr>
            <p:ph type="sldNum" idx="11"/>
          </p:nvPr>
        </p:nvSpPr>
        <p:spPr/>
        <p:txBody>
          <a:bodyPr/>
          <a:lstStyle>
            <a:lvl1pPr>
              <a:defRPr/>
            </a:lvl1pPr>
          </a:lstStyle>
          <a:p>
            <a:fld id="{F82F2DD4-BF8E-4FE6-98D1-CA5B8946B305}" type="slidenum">
              <a:rPr lang="fr-CA"/>
              <a:pPr/>
              <a:t>‹N›</a:t>
            </a:fld>
            <a:endParaRPr lang="fr-CA"/>
          </a:p>
        </p:txBody>
      </p:sp>
      <p:grpSp>
        <p:nvGrpSpPr>
          <p:cNvPr id="12" name="Gruppo 11"/>
          <p:cNvGrpSpPr/>
          <p:nvPr userDrawn="1"/>
        </p:nvGrpSpPr>
        <p:grpSpPr>
          <a:xfrm>
            <a:off x="5934076" y="6569992"/>
            <a:ext cx="3209925" cy="288000"/>
            <a:chOff x="3995936" y="3140968"/>
            <a:chExt cx="3209925" cy="288000"/>
          </a:xfrm>
        </p:grpSpPr>
        <p:sp>
          <p:nvSpPr>
            <p:cNvPr id="13" name="CasellaDiTesto 12"/>
            <p:cNvSpPr txBox="1">
              <a:spLocks/>
            </p:cNvSpPr>
            <p:nvPr/>
          </p:nvSpPr>
          <p:spPr>
            <a:xfrm>
              <a:off x="3995936" y="3140968"/>
              <a:ext cx="2807301" cy="276999"/>
            </a:xfrm>
            <a:prstGeom prst="rect">
              <a:avLst/>
            </a:prstGeom>
            <a:solidFill>
              <a:srgbClr val="4F81BD">
                <a:lumMod val="20000"/>
                <a:lumOff val="8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1200" b="0" i="0" u="none" strike="noStrike" kern="0" cap="none" spc="0" normalizeH="0" baseline="0" noProof="0" dirty="0" smtClean="0">
                  <a:ln>
                    <a:noFill/>
                  </a:ln>
                  <a:solidFill>
                    <a:srgbClr val="1F497D"/>
                  </a:solidFill>
                  <a:effectLst/>
                  <a:uLnTx/>
                  <a:uFillTx/>
                </a:rPr>
                <a:t>Associazione </a:t>
              </a:r>
              <a:r>
                <a:rPr kumimoji="0" lang="it-IT" sz="1200" b="0" i="0" u="none" strike="noStrike" kern="0" cap="none" spc="0" normalizeH="0" baseline="0" noProof="0" dirty="0" err="1" smtClean="0">
                  <a:ln>
                    <a:noFill/>
                  </a:ln>
                  <a:solidFill>
                    <a:srgbClr val="1F497D"/>
                  </a:solidFill>
                  <a:effectLst/>
                  <a:uLnTx/>
                  <a:uFillTx/>
                </a:rPr>
                <a:t>Euratom-ENEA</a:t>
              </a:r>
              <a:r>
                <a:rPr kumimoji="0" lang="it-IT" sz="1200" b="0" i="0" u="none" strike="noStrike" kern="0" cap="none" spc="0" normalizeH="0" baseline="0" noProof="0" dirty="0" smtClean="0">
                  <a:ln>
                    <a:noFill/>
                  </a:ln>
                  <a:solidFill>
                    <a:srgbClr val="1F497D"/>
                  </a:solidFill>
                  <a:effectLst/>
                  <a:uLnTx/>
                  <a:uFillTx/>
                </a:rPr>
                <a:t> sulla Fusione</a:t>
              </a:r>
            </a:p>
          </p:txBody>
        </p:sp>
        <p:grpSp>
          <p:nvGrpSpPr>
            <p:cNvPr id="14" name="Gruppo 20"/>
            <p:cNvGrpSpPr>
              <a:grpSpLocks noChangeAspect="1"/>
            </p:cNvGrpSpPr>
            <p:nvPr/>
          </p:nvGrpSpPr>
          <p:grpSpPr>
            <a:xfrm>
              <a:off x="6804001" y="3140968"/>
              <a:ext cx="401860" cy="288000"/>
              <a:chOff x="3275856" y="1916832"/>
              <a:chExt cx="1440160" cy="1032116"/>
            </a:xfrm>
          </p:grpSpPr>
          <p:pic>
            <p:nvPicPr>
              <p:cNvPr id="15" name="Picture 2" descr="Mostra immagine a dimensione intera">
                <a:hlinkClick r:id="rId2"/>
              </p:cNvPr>
              <p:cNvPicPr>
                <a:picLocks noChangeAspect="1" noChangeArrowheads="1"/>
              </p:cNvPicPr>
              <p:nvPr/>
            </p:nvPicPr>
            <p:blipFill>
              <a:blip r:embed="rId3" cstate="print"/>
              <a:srcRect/>
              <a:stretch>
                <a:fillRect/>
              </a:stretch>
            </p:blipFill>
            <p:spPr bwMode="auto">
              <a:xfrm>
                <a:off x="3275856" y="1988840"/>
                <a:ext cx="1440160" cy="960108"/>
              </a:xfrm>
              <a:prstGeom prst="rect">
                <a:avLst/>
              </a:prstGeom>
              <a:noFill/>
            </p:spPr>
          </p:pic>
          <p:pic>
            <p:nvPicPr>
              <p:cNvPr id="16" name="Picture 4" descr="http://www.dmgbandiere.com/img/europa.gif"/>
              <p:cNvPicPr>
                <a:picLocks noChangeAspect="1" noChangeArrowheads="1"/>
              </p:cNvPicPr>
              <p:nvPr/>
            </p:nvPicPr>
            <p:blipFill>
              <a:blip r:embed="rId4" cstate="print"/>
              <a:srcRect/>
              <a:stretch>
                <a:fillRect/>
              </a:stretch>
            </p:blipFill>
            <p:spPr bwMode="auto">
              <a:xfrm>
                <a:off x="3275856" y="1916832"/>
                <a:ext cx="1440160" cy="960107"/>
              </a:xfrm>
              <a:prstGeom prst="rect">
                <a:avLst/>
              </a:prstGeom>
              <a:noFill/>
            </p:spPr>
          </p:pic>
        </p:grpSp>
      </p:grpSp>
    </p:spTree>
    <p:extLst>
      <p:ext uri="{BB962C8B-B14F-4D97-AF65-F5344CB8AC3E}">
        <p14:creationId xmlns:p14="http://schemas.microsoft.com/office/powerpoint/2010/main" xmlns="" val="1751828729"/>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1"/>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idx="10"/>
          </p:nvPr>
        </p:nvSpPr>
        <p:spPr/>
        <p:txBody>
          <a:bodyPr/>
          <a:lstStyle>
            <a:lvl1pPr>
              <a:defRPr/>
            </a:lvl1pPr>
          </a:lstStyle>
          <a:p>
            <a:endParaRPr lang="fr-FR"/>
          </a:p>
        </p:txBody>
      </p:sp>
      <p:sp>
        <p:nvSpPr>
          <p:cNvPr id="6" name="Segnaposto numero diapositiva 5"/>
          <p:cNvSpPr>
            <a:spLocks noGrp="1"/>
          </p:cNvSpPr>
          <p:nvPr>
            <p:ph type="sldNum" idx="11"/>
          </p:nvPr>
        </p:nvSpPr>
        <p:spPr/>
        <p:txBody>
          <a:bodyPr/>
          <a:lstStyle>
            <a:lvl1pPr>
              <a:defRPr/>
            </a:lvl1pPr>
          </a:lstStyle>
          <a:p>
            <a:fld id="{DF03AC86-3738-4A8F-986D-4522CB5BD9E6}" type="slidenum">
              <a:rPr lang="fr-CA"/>
              <a:pPr/>
              <a:t>‹N›</a:t>
            </a:fld>
            <a:endParaRPr lang="fr-CA"/>
          </a:p>
        </p:txBody>
      </p:sp>
      <p:grpSp>
        <p:nvGrpSpPr>
          <p:cNvPr id="12" name="Gruppo 11"/>
          <p:cNvGrpSpPr/>
          <p:nvPr userDrawn="1"/>
        </p:nvGrpSpPr>
        <p:grpSpPr>
          <a:xfrm>
            <a:off x="5934076" y="6569992"/>
            <a:ext cx="3209925" cy="288000"/>
            <a:chOff x="3995936" y="3140968"/>
            <a:chExt cx="3209925" cy="288000"/>
          </a:xfrm>
        </p:grpSpPr>
        <p:sp>
          <p:nvSpPr>
            <p:cNvPr id="13" name="CasellaDiTesto 12"/>
            <p:cNvSpPr txBox="1">
              <a:spLocks/>
            </p:cNvSpPr>
            <p:nvPr/>
          </p:nvSpPr>
          <p:spPr>
            <a:xfrm>
              <a:off x="3995936" y="3140968"/>
              <a:ext cx="2807301" cy="276999"/>
            </a:xfrm>
            <a:prstGeom prst="rect">
              <a:avLst/>
            </a:prstGeom>
            <a:solidFill>
              <a:srgbClr val="4F81BD">
                <a:lumMod val="20000"/>
                <a:lumOff val="8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1200" b="0" i="0" u="none" strike="noStrike" kern="0" cap="none" spc="0" normalizeH="0" baseline="0" noProof="0" dirty="0" smtClean="0">
                  <a:ln>
                    <a:noFill/>
                  </a:ln>
                  <a:solidFill>
                    <a:srgbClr val="1F497D"/>
                  </a:solidFill>
                  <a:effectLst/>
                  <a:uLnTx/>
                  <a:uFillTx/>
                </a:rPr>
                <a:t>Associazione </a:t>
              </a:r>
              <a:r>
                <a:rPr kumimoji="0" lang="it-IT" sz="1200" b="0" i="0" u="none" strike="noStrike" kern="0" cap="none" spc="0" normalizeH="0" baseline="0" noProof="0" dirty="0" err="1" smtClean="0">
                  <a:ln>
                    <a:noFill/>
                  </a:ln>
                  <a:solidFill>
                    <a:srgbClr val="1F497D"/>
                  </a:solidFill>
                  <a:effectLst/>
                  <a:uLnTx/>
                  <a:uFillTx/>
                </a:rPr>
                <a:t>Euratom-ENEA</a:t>
              </a:r>
              <a:r>
                <a:rPr kumimoji="0" lang="it-IT" sz="1200" b="0" i="0" u="none" strike="noStrike" kern="0" cap="none" spc="0" normalizeH="0" baseline="0" noProof="0" dirty="0" smtClean="0">
                  <a:ln>
                    <a:noFill/>
                  </a:ln>
                  <a:solidFill>
                    <a:srgbClr val="1F497D"/>
                  </a:solidFill>
                  <a:effectLst/>
                  <a:uLnTx/>
                  <a:uFillTx/>
                </a:rPr>
                <a:t> sulla Fusione</a:t>
              </a:r>
            </a:p>
          </p:txBody>
        </p:sp>
        <p:grpSp>
          <p:nvGrpSpPr>
            <p:cNvPr id="14" name="Gruppo 20"/>
            <p:cNvGrpSpPr>
              <a:grpSpLocks noChangeAspect="1"/>
            </p:cNvGrpSpPr>
            <p:nvPr/>
          </p:nvGrpSpPr>
          <p:grpSpPr>
            <a:xfrm>
              <a:off x="6804001" y="3140968"/>
              <a:ext cx="401860" cy="288000"/>
              <a:chOff x="3275856" y="1916832"/>
              <a:chExt cx="1440160" cy="1032116"/>
            </a:xfrm>
          </p:grpSpPr>
          <p:pic>
            <p:nvPicPr>
              <p:cNvPr id="15" name="Picture 2" descr="Mostra immagine a dimensione intera">
                <a:hlinkClick r:id="rId2"/>
              </p:cNvPr>
              <p:cNvPicPr>
                <a:picLocks noChangeAspect="1" noChangeArrowheads="1"/>
              </p:cNvPicPr>
              <p:nvPr/>
            </p:nvPicPr>
            <p:blipFill>
              <a:blip r:embed="rId3" cstate="print"/>
              <a:srcRect/>
              <a:stretch>
                <a:fillRect/>
              </a:stretch>
            </p:blipFill>
            <p:spPr bwMode="auto">
              <a:xfrm>
                <a:off x="3275856" y="1988840"/>
                <a:ext cx="1440160" cy="960108"/>
              </a:xfrm>
              <a:prstGeom prst="rect">
                <a:avLst/>
              </a:prstGeom>
              <a:noFill/>
            </p:spPr>
          </p:pic>
          <p:pic>
            <p:nvPicPr>
              <p:cNvPr id="16" name="Picture 4" descr="http://www.dmgbandiere.com/img/europa.gif"/>
              <p:cNvPicPr>
                <a:picLocks noChangeAspect="1" noChangeArrowheads="1"/>
              </p:cNvPicPr>
              <p:nvPr/>
            </p:nvPicPr>
            <p:blipFill>
              <a:blip r:embed="rId4" cstate="print"/>
              <a:srcRect/>
              <a:stretch>
                <a:fillRect/>
              </a:stretch>
            </p:blipFill>
            <p:spPr bwMode="auto">
              <a:xfrm>
                <a:off x="3275856" y="1916832"/>
                <a:ext cx="1440160" cy="960107"/>
              </a:xfrm>
              <a:prstGeom prst="rect">
                <a:avLst/>
              </a:prstGeom>
              <a:noFill/>
            </p:spPr>
          </p:pic>
        </p:grpSp>
      </p:grpSp>
    </p:spTree>
    <p:extLst>
      <p:ext uri="{BB962C8B-B14F-4D97-AF65-F5344CB8AC3E}">
        <p14:creationId xmlns:p14="http://schemas.microsoft.com/office/powerpoint/2010/main" xmlns="" val="4212324790"/>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idx="10"/>
          </p:nvPr>
        </p:nvSpPr>
        <p:spPr/>
        <p:txBody>
          <a:bodyPr/>
          <a:lstStyle>
            <a:lvl1pPr>
              <a:defRPr/>
            </a:lvl1pPr>
          </a:lstStyle>
          <a:p>
            <a:endParaRPr lang="fr-FR"/>
          </a:p>
        </p:txBody>
      </p:sp>
      <p:sp>
        <p:nvSpPr>
          <p:cNvPr id="5" name="Segnaposto numero diapositiva 4"/>
          <p:cNvSpPr>
            <a:spLocks noGrp="1"/>
          </p:cNvSpPr>
          <p:nvPr>
            <p:ph type="sldNum" idx="11"/>
          </p:nvPr>
        </p:nvSpPr>
        <p:spPr/>
        <p:txBody>
          <a:bodyPr/>
          <a:lstStyle>
            <a:lvl1pPr>
              <a:defRPr/>
            </a:lvl1pPr>
          </a:lstStyle>
          <a:p>
            <a:fld id="{CE50DBC6-706E-444B-95DC-B9F767D4F73D}" type="slidenum">
              <a:rPr lang="fr-CA"/>
              <a:pPr/>
              <a:t>‹N›</a:t>
            </a:fld>
            <a:endParaRPr lang="fr-CA"/>
          </a:p>
        </p:txBody>
      </p:sp>
    </p:spTree>
    <p:extLst>
      <p:ext uri="{BB962C8B-B14F-4D97-AF65-F5344CB8AC3E}">
        <p14:creationId xmlns:p14="http://schemas.microsoft.com/office/powerpoint/2010/main" xmlns="" val="34947803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idx="10"/>
          </p:nvPr>
        </p:nvSpPr>
        <p:spPr/>
        <p:txBody>
          <a:bodyPr/>
          <a:lstStyle>
            <a:lvl1pPr>
              <a:defRPr/>
            </a:lvl1pPr>
          </a:lstStyle>
          <a:p>
            <a:endParaRPr lang="fr-FR"/>
          </a:p>
        </p:txBody>
      </p:sp>
      <p:sp>
        <p:nvSpPr>
          <p:cNvPr id="4" name="Segnaposto numero diapositiva 3"/>
          <p:cNvSpPr>
            <a:spLocks noGrp="1"/>
          </p:cNvSpPr>
          <p:nvPr>
            <p:ph type="sldNum" idx="11"/>
          </p:nvPr>
        </p:nvSpPr>
        <p:spPr/>
        <p:txBody>
          <a:bodyPr/>
          <a:lstStyle>
            <a:lvl1pPr>
              <a:defRPr/>
            </a:lvl1pPr>
          </a:lstStyle>
          <a:p>
            <a:fld id="{BB35A45E-FF8C-4731-90D7-FC1C1D882695}" type="slidenum">
              <a:rPr lang="fr-CA"/>
              <a:pPr/>
              <a:t>‹N›</a:t>
            </a:fld>
            <a:endParaRPr lang="fr-CA"/>
          </a:p>
        </p:txBody>
      </p:sp>
      <p:grpSp>
        <p:nvGrpSpPr>
          <p:cNvPr id="10" name="Gruppo 9"/>
          <p:cNvGrpSpPr/>
          <p:nvPr userDrawn="1"/>
        </p:nvGrpSpPr>
        <p:grpSpPr>
          <a:xfrm>
            <a:off x="5934076" y="6569992"/>
            <a:ext cx="3209925" cy="288000"/>
            <a:chOff x="3995936" y="3140968"/>
            <a:chExt cx="3209925" cy="288000"/>
          </a:xfrm>
        </p:grpSpPr>
        <p:sp>
          <p:nvSpPr>
            <p:cNvPr id="11" name="CasellaDiTesto 10"/>
            <p:cNvSpPr txBox="1">
              <a:spLocks/>
            </p:cNvSpPr>
            <p:nvPr/>
          </p:nvSpPr>
          <p:spPr>
            <a:xfrm>
              <a:off x="3995936" y="3140968"/>
              <a:ext cx="2807301" cy="276999"/>
            </a:xfrm>
            <a:prstGeom prst="rect">
              <a:avLst/>
            </a:prstGeom>
            <a:solidFill>
              <a:srgbClr val="4F81BD">
                <a:lumMod val="20000"/>
                <a:lumOff val="8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1200" b="0" i="0" u="none" strike="noStrike" kern="0" cap="none" spc="0" normalizeH="0" baseline="0" noProof="0" dirty="0" smtClean="0">
                  <a:ln>
                    <a:noFill/>
                  </a:ln>
                  <a:solidFill>
                    <a:srgbClr val="1F497D"/>
                  </a:solidFill>
                  <a:effectLst/>
                  <a:uLnTx/>
                  <a:uFillTx/>
                </a:rPr>
                <a:t>Associazione </a:t>
              </a:r>
              <a:r>
                <a:rPr kumimoji="0" lang="it-IT" sz="1200" b="0" i="0" u="none" strike="noStrike" kern="0" cap="none" spc="0" normalizeH="0" baseline="0" noProof="0" dirty="0" err="1" smtClean="0">
                  <a:ln>
                    <a:noFill/>
                  </a:ln>
                  <a:solidFill>
                    <a:srgbClr val="1F497D"/>
                  </a:solidFill>
                  <a:effectLst/>
                  <a:uLnTx/>
                  <a:uFillTx/>
                </a:rPr>
                <a:t>Euratom-ENEA</a:t>
              </a:r>
              <a:r>
                <a:rPr kumimoji="0" lang="it-IT" sz="1200" b="0" i="0" u="none" strike="noStrike" kern="0" cap="none" spc="0" normalizeH="0" baseline="0" noProof="0" dirty="0" smtClean="0">
                  <a:ln>
                    <a:noFill/>
                  </a:ln>
                  <a:solidFill>
                    <a:srgbClr val="1F497D"/>
                  </a:solidFill>
                  <a:effectLst/>
                  <a:uLnTx/>
                  <a:uFillTx/>
                </a:rPr>
                <a:t> sulla Fusione</a:t>
              </a:r>
            </a:p>
          </p:txBody>
        </p:sp>
        <p:grpSp>
          <p:nvGrpSpPr>
            <p:cNvPr id="12" name="Gruppo 20"/>
            <p:cNvGrpSpPr>
              <a:grpSpLocks noChangeAspect="1"/>
            </p:cNvGrpSpPr>
            <p:nvPr/>
          </p:nvGrpSpPr>
          <p:grpSpPr>
            <a:xfrm>
              <a:off x="6804001" y="3140968"/>
              <a:ext cx="401860" cy="288000"/>
              <a:chOff x="3275856" y="1916832"/>
              <a:chExt cx="1440160" cy="1032116"/>
            </a:xfrm>
          </p:grpSpPr>
          <p:pic>
            <p:nvPicPr>
              <p:cNvPr id="13" name="Picture 2" descr="Mostra immagine a dimensione intera">
                <a:hlinkClick r:id="rId2"/>
              </p:cNvPr>
              <p:cNvPicPr>
                <a:picLocks noChangeAspect="1" noChangeArrowheads="1"/>
              </p:cNvPicPr>
              <p:nvPr/>
            </p:nvPicPr>
            <p:blipFill>
              <a:blip r:embed="rId3" cstate="print"/>
              <a:srcRect/>
              <a:stretch>
                <a:fillRect/>
              </a:stretch>
            </p:blipFill>
            <p:spPr bwMode="auto">
              <a:xfrm>
                <a:off x="3275856" y="1988840"/>
                <a:ext cx="1440160" cy="960108"/>
              </a:xfrm>
              <a:prstGeom prst="rect">
                <a:avLst/>
              </a:prstGeom>
              <a:noFill/>
            </p:spPr>
          </p:pic>
          <p:pic>
            <p:nvPicPr>
              <p:cNvPr id="14" name="Picture 4" descr="http://www.dmgbandiere.com/img/europa.gif"/>
              <p:cNvPicPr>
                <a:picLocks noChangeAspect="1" noChangeArrowheads="1"/>
              </p:cNvPicPr>
              <p:nvPr/>
            </p:nvPicPr>
            <p:blipFill>
              <a:blip r:embed="rId4" cstate="print"/>
              <a:srcRect/>
              <a:stretch>
                <a:fillRect/>
              </a:stretch>
            </p:blipFill>
            <p:spPr bwMode="auto">
              <a:xfrm>
                <a:off x="3275856" y="1916832"/>
                <a:ext cx="1440160" cy="960107"/>
              </a:xfrm>
              <a:prstGeom prst="rect">
                <a:avLst/>
              </a:prstGeom>
              <a:noFill/>
            </p:spPr>
          </p:pic>
        </p:grpSp>
      </p:grpSp>
    </p:spTree>
    <p:extLst>
      <p:ext uri="{BB962C8B-B14F-4D97-AF65-F5344CB8AC3E}">
        <p14:creationId xmlns:p14="http://schemas.microsoft.com/office/powerpoint/2010/main" xmlns="" val="1673663217"/>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4644" y="128589"/>
            <a:ext cx="2054225" cy="5989637"/>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128589"/>
            <a:ext cx="6015039" cy="5989637"/>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idx="10"/>
          </p:nvPr>
        </p:nvSpPr>
        <p:spPr/>
        <p:txBody>
          <a:bodyPr/>
          <a:lstStyle>
            <a:lvl1pPr>
              <a:defRPr/>
            </a:lvl1pPr>
          </a:lstStyle>
          <a:p>
            <a:endParaRPr lang="fr-FR"/>
          </a:p>
        </p:txBody>
      </p:sp>
      <p:sp>
        <p:nvSpPr>
          <p:cNvPr id="5" name="Segnaposto numero diapositiva 4"/>
          <p:cNvSpPr>
            <a:spLocks noGrp="1"/>
          </p:cNvSpPr>
          <p:nvPr>
            <p:ph type="sldNum" idx="11"/>
          </p:nvPr>
        </p:nvSpPr>
        <p:spPr/>
        <p:txBody>
          <a:bodyPr/>
          <a:lstStyle>
            <a:lvl1pPr>
              <a:defRPr/>
            </a:lvl1pPr>
          </a:lstStyle>
          <a:p>
            <a:fld id="{E4C9FD7B-DF2F-4984-BB91-C92F48D291C7}" type="slidenum">
              <a:rPr lang="fr-CA"/>
              <a:pPr/>
              <a:t>‹N›</a:t>
            </a:fld>
            <a:endParaRPr lang="fr-CA"/>
          </a:p>
        </p:txBody>
      </p:sp>
    </p:spTree>
    <p:extLst>
      <p:ext uri="{BB962C8B-B14F-4D97-AF65-F5344CB8AC3E}">
        <p14:creationId xmlns:p14="http://schemas.microsoft.com/office/powerpoint/2010/main" xmlns="" val="3821694659"/>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xAndObj" preserve="1">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468313" y="1196975"/>
            <a:ext cx="4038600" cy="45259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59313" y="1196975"/>
            <a:ext cx="4038600" cy="45259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a:xfrm>
            <a:off x="468313" y="6381750"/>
            <a:ext cx="2133600" cy="476250"/>
          </a:xfrm>
        </p:spPr>
        <p:txBody>
          <a:bodyPr/>
          <a:lstStyle>
            <a:lvl1pPr>
              <a:defRPr/>
            </a:lvl1pPr>
          </a:lstStyle>
          <a:p>
            <a:endParaRPr lang="it-IT"/>
          </a:p>
        </p:txBody>
      </p:sp>
      <p:sp>
        <p:nvSpPr>
          <p:cNvPr id="6" name="Segnaposto piè di pagina 5"/>
          <p:cNvSpPr>
            <a:spLocks noGrp="1"/>
          </p:cNvSpPr>
          <p:nvPr>
            <p:ph type="ftr" sz="quarter" idx="11"/>
          </p:nvPr>
        </p:nvSpPr>
        <p:spPr>
          <a:xfrm>
            <a:off x="3132141" y="6381750"/>
            <a:ext cx="3608387" cy="476250"/>
          </a:xfrm>
          <a:prstGeom prst="rect">
            <a:avLst/>
          </a:prstGeom>
        </p:spPr>
        <p:txBody>
          <a:bodyPr/>
          <a:lstStyle>
            <a:lvl1pPr>
              <a:defRPr/>
            </a:lvl1pPr>
          </a:lstStyle>
          <a:p>
            <a:endParaRPr lang="it-IT"/>
          </a:p>
        </p:txBody>
      </p:sp>
      <p:sp>
        <p:nvSpPr>
          <p:cNvPr id="7" name="Segnaposto numero diapositiva 6"/>
          <p:cNvSpPr>
            <a:spLocks noGrp="1"/>
          </p:cNvSpPr>
          <p:nvPr>
            <p:ph type="sldNum" sz="quarter" idx="12"/>
          </p:nvPr>
        </p:nvSpPr>
        <p:spPr>
          <a:xfrm>
            <a:off x="6732588" y="6381750"/>
            <a:ext cx="2133600" cy="476250"/>
          </a:xfrm>
        </p:spPr>
        <p:txBody>
          <a:bodyPr/>
          <a:lstStyle>
            <a:lvl1pPr>
              <a:defRPr/>
            </a:lvl1pPr>
          </a:lstStyle>
          <a:p>
            <a:fld id="{0DC71FA1-2D7F-4676-B0D4-217BE925C54F}" type="slidenum">
              <a:rPr lang="it-IT"/>
              <a:pPr/>
              <a:t>‹N›</a:t>
            </a:fld>
            <a:endParaRPr lang="it-IT"/>
          </a:p>
        </p:txBody>
      </p:sp>
      <p:grpSp>
        <p:nvGrpSpPr>
          <p:cNvPr id="13" name="Gruppo 12"/>
          <p:cNvGrpSpPr/>
          <p:nvPr userDrawn="1"/>
        </p:nvGrpSpPr>
        <p:grpSpPr>
          <a:xfrm>
            <a:off x="5934076" y="6569992"/>
            <a:ext cx="3209925" cy="288000"/>
            <a:chOff x="3995936" y="3140968"/>
            <a:chExt cx="3209925" cy="288000"/>
          </a:xfrm>
        </p:grpSpPr>
        <p:sp>
          <p:nvSpPr>
            <p:cNvPr id="14" name="CasellaDiTesto 13"/>
            <p:cNvSpPr txBox="1">
              <a:spLocks/>
            </p:cNvSpPr>
            <p:nvPr/>
          </p:nvSpPr>
          <p:spPr>
            <a:xfrm>
              <a:off x="3995936" y="3140968"/>
              <a:ext cx="2807301" cy="276999"/>
            </a:xfrm>
            <a:prstGeom prst="rect">
              <a:avLst/>
            </a:prstGeom>
            <a:solidFill>
              <a:srgbClr val="4F81BD">
                <a:lumMod val="20000"/>
                <a:lumOff val="8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1200" b="0" i="0" u="none" strike="noStrike" kern="0" cap="none" spc="0" normalizeH="0" baseline="0" noProof="0" dirty="0" smtClean="0">
                  <a:ln>
                    <a:noFill/>
                  </a:ln>
                  <a:solidFill>
                    <a:srgbClr val="1F497D"/>
                  </a:solidFill>
                  <a:effectLst/>
                  <a:uLnTx/>
                  <a:uFillTx/>
                </a:rPr>
                <a:t>Associazione </a:t>
              </a:r>
              <a:r>
                <a:rPr kumimoji="0" lang="it-IT" sz="1200" b="0" i="0" u="none" strike="noStrike" kern="0" cap="none" spc="0" normalizeH="0" baseline="0" noProof="0" dirty="0" err="1" smtClean="0">
                  <a:ln>
                    <a:noFill/>
                  </a:ln>
                  <a:solidFill>
                    <a:srgbClr val="1F497D"/>
                  </a:solidFill>
                  <a:effectLst/>
                  <a:uLnTx/>
                  <a:uFillTx/>
                </a:rPr>
                <a:t>Euratom-ENEA</a:t>
              </a:r>
              <a:r>
                <a:rPr kumimoji="0" lang="it-IT" sz="1200" b="0" i="0" u="none" strike="noStrike" kern="0" cap="none" spc="0" normalizeH="0" baseline="0" noProof="0" dirty="0" smtClean="0">
                  <a:ln>
                    <a:noFill/>
                  </a:ln>
                  <a:solidFill>
                    <a:srgbClr val="1F497D"/>
                  </a:solidFill>
                  <a:effectLst/>
                  <a:uLnTx/>
                  <a:uFillTx/>
                </a:rPr>
                <a:t> sulla Fusione</a:t>
              </a:r>
            </a:p>
          </p:txBody>
        </p:sp>
        <p:grpSp>
          <p:nvGrpSpPr>
            <p:cNvPr id="15" name="Gruppo 20"/>
            <p:cNvGrpSpPr>
              <a:grpSpLocks noChangeAspect="1"/>
            </p:cNvGrpSpPr>
            <p:nvPr/>
          </p:nvGrpSpPr>
          <p:grpSpPr>
            <a:xfrm>
              <a:off x="6804001" y="3140968"/>
              <a:ext cx="401860" cy="288000"/>
              <a:chOff x="3275856" y="1916832"/>
              <a:chExt cx="1440160" cy="1032116"/>
            </a:xfrm>
          </p:grpSpPr>
          <p:pic>
            <p:nvPicPr>
              <p:cNvPr id="16" name="Picture 2" descr="Mostra immagine a dimensione intera">
                <a:hlinkClick r:id="rId2"/>
              </p:cNvPr>
              <p:cNvPicPr>
                <a:picLocks noChangeAspect="1" noChangeArrowheads="1"/>
              </p:cNvPicPr>
              <p:nvPr/>
            </p:nvPicPr>
            <p:blipFill>
              <a:blip r:embed="rId3" cstate="print"/>
              <a:srcRect/>
              <a:stretch>
                <a:fillRect/>
              </a:stretch>
            </p:blipFill>
            <p:spPr bwMode="auto">
              <a:xfrm>
                <a:off x="3275856" y="1988840"/>
                <a:ext cx="1440160" cy="960108"/>
              </a:xfrm>
              <a:prstGeom prst="rect">
                <a:avLst/>
              </a:prstGeom>
              <a:noFill/>
            </p:spPr>
          </p:pic>
          <p:pic>
            <p:nvPicPr>
              <p:cNvPr id="17" name="Picture 4" descr="http://www.dmgbandiere.com/img/europa.gif"/>
              <p:cNvPicPr>
                <a:picLocks noChangeAspect="1" noChangeArrowheads="1"/>
              </p:cNvPicPr>
              <p:nvPr/>
            </p:nvPicPr>
            <p:blipFill>
              <a:blip r:embed="rId4" cstate="print"/>
              <a:srcRect/>
              <a:stretch>
                <a:fillRect/>
              </a:stretch>
            </p:blipFill>
            <p:spPr bwMode="auto">
              <a:xfrm>
                <a:off x="3275856" y="1916832"/>
                <a:ext cx="1440160" cy="960107"/>
              </a:xfrm>
              <a:prstGeom prst="rect">
                <a:avLst/>
              </a:prstGeom>
              <a:noFill/>
            </p:spPr>
          </p:pic>
        </p:grpSp>
      </p:grpSp>
    </p:spTree>
    <p:extLst>
      <p:ext uri="{BB962C8B-B14F-4D97-AF65-F5344CB8AC3E}">
        <p14:creationId xmlns:p14="http://schemas.microsoft.com/office/powerpoint/2010/main" xmlns="" val="27927424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idx="10"/>
          </p:nvPr>
        </p:nvSpPr>
        <p:spPr/>
        <p:txBody>
          <a:bodyPr/>
          <a:lstStyle>
            <a:lvl1pPr>
              <a:defRPr/>
            </a:lvl1pPr>
          </a:lstStyle>
          <a:p>
            <a:endParaRPr lang="fr-FR"/>
          </a:p>
        </p:txBody>
      </p:sp>
      <p:sp>
        <p:nvSpPr>
          <p:cNvPr id="3" name="Segnaposto numero diapositiva 2"/>
          <p:cNvSpPr>
            <a:spLocks noGrp="1"/>
          </p:cNvSpPr>
          <p:nvPr>
            <p:ph type="sldNum" idx="11"/>
          </p:nvPr>
        </p:nvSpPr>
        <p:spPr/>
        <p:txBody>
          <a:bodyPr/>
          <a:lstStyle>
            <a:lvl1pPr>
              <a:defRPr/>
            </a:lvl1pPr>
          </a:lstStyle>
          <a:p>
            <a:fld id="{00EFBBDB-5BEC-4584-A16C-80BD9913BAE6}" type="slidenum">
              <a:rPr lang="fr-CA"/>
              <a:pPr/>
              <a:t>‹N›</a:t>
            </a:fld>
            <a:endParaRPr lang="fr-CA"/>
          </a:p>
        </p:txBody>
      </p:sp>
      <p:grpSp>
        <p:nvGrpSpPr>
          <p:cNvPr id="30" name="Gruppo 29"/>
          <p:cNvGrpSpPr/>
          <p:nvPr userDrawn="1"/>
        </p:nvGrpSpPr>
        <p:grpSpPr>
          <a:xfrm>
            <a:off x="5934076" y="6569992"/>
            <a:ext cx="3209925" cy="288000"/>
            <a:chOff x="3995936" y="3140968"/>
            <a:chExt cx="3209925" cy="288000"/>
          </a:xfrm>
        </p:grpSpPr>
        <p:sp>
          <p:nvSpPr>
            <p:cNvPr id="31" name="CasellaDiTesto 30"/>
            <p:cNvSpPr txBox="1">
              <a:spLocks/>
            </p:cNvSpPr>
            <p:nvPr/>
          </p:nvSpPr>
          <p:spPr>
            <a:xfrm>
              <a:off x="3995936" y="3140968"/>
              <a:ext cx="2807301" cy="276999"/>
            </a:xfrm>
            <a:prstGeom prst="rect">
              <a:avLst/>
            </a:prstGeom>
            <a:solidFill>
              <a:srgbClr val="4F81BD">
                <a:lumMod val="20000"/>
                <a:lumOff val="8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1200" b="0" i="0" u="none" strike="noStrike" kern="0" cap="none" spc="0" normalizeH="0" baseline="0" noProof="0" dirty="0" smtClean="0">
                  <a:ln>
                    <a:noFill/>
                  </a:ln>
                  <a:solidFill>
                    <a:srgbClr val="1F497D"/>
                  </a:solidFill>
                  <a:effectLst/>
                  <a:uLnTx/>
                  <a:uFillTx/>
                </a:rPr>
                <a:t>Associazione </a:t>
              </a:r>
              <a:r>
                <a:rPr kumimoji="0" lang="it-IT" sz="1200" b="0" i="0" u="none" strike="noStrike" kern="0" cap="none" spc="0" normalizeH="0" baseline="0" noProof="0" dirty="0" err="1" smtClean="0">
                  <a:ln>
                    <a:noFill/>
                  </a:ln>
                  <a:solidFill>
                    <a:srgbClr val="1F497D"/>
                  </a:solidFill>
                  <a:effectLst/>
                  <a:uLnTx/>
                  <a:uFillTx/>
                </a:rPr>
                <a:t>Euratom-ENEA</a:t>
              </a:r>
              <a:r>
                <a:rPr kumimoji="0" lang="it-IT" sz="1200" b="0" i="0" u="none" strike="noStrike" kern="0" cap="none" spc="0" normalizeH="0" baseline="0" noProof="0" dirty="0" smtClean="0">
                  <a:ln>
                    <a:noFill/>
                  </a:ln>
                  <a:solidFill>
                    <a:srgbClr val="1F497D"/>
                  </a:solidFill>
                  <a:effectLst/>
                  <a:uLnTx/>
                  <a:uFillTx/>
                </a:rPr>
                <a:t> sulla Fusione</a:t>
              </a:r>
            </a:p>
          </p:txBody>
        </p:sp>
        <p:grpSp>
          <p:nvGrpSpPr>
            <p:cNvPr id="32" name="Gruppo 20"/>
            <p:cNvGrpSpPr>
              <a:grpSpLocks noChangeAspect="1"/>
            </p:cNvGrpSpPr>
            <p:nvPr/>
          </p:nvGrpSpPr>
          <p:grpSpPr>
            <a:xfrm>
              <a:off x="6804001" y="3140968"/>
              <a:ext cx="401860" cy="288000"/>
              <a:chOff x="3275856" y="1916832"/>
              <a:chExt cx="1440160" cy="1032116"/>
            </a:xfrm>
          </p:grpSpPr>
          <p:pic>
            <p:nvPicPr>
              <p:cNvPr id="33" name="Picture 2" descr="Mostra immagine a dimensione intera">
                <a:hlinkClick r:id="rId2"/>
              </p:cNvPr>
              <p:cNvPicPr>
                <a:picLocks noChangeAspect="1" noChangeArrowheads="1"/>
              </p:cNvPicPr>
              <p:nvPr/>
            </p:nvPicPr>
            <p:blipFill>
              <a:blip r:embed="rId3" cstate="print"/>
              <a:srcRect/>
              <a:stretch>
                <a:fillRect/>
              </a:stretch>
            </p:blipFill>
            <p:spPr bwMode="auto">
              <a:xfrm>
                <a:off x="3275856" y="1988840"/>
                <a:ext cx="1440160" cy="960108"/>
              </a:xfrm>
              <a:prstGeom prst="rect">
                <a:avLst/>
              </a:prstGeom>
              <a:noFill/>
            </p:spPr>
          </p:pic>
          <p:pic>
            <p:nvPicPr>
              <p:cNvPr id="34" name="Picture 4" descr="http://www.dmgbandiere.com/img/europa.gif"/>
              <p:cNvPicPr>
                <a:picLocks noChangeAspect="1" noChangeArrowheads="1"/>
              </p:cNvPicPr>
              <p:nvPr/>
            </p:nvPicPr>
            <p:blipFill>
              <a:blip r:embed="rId4" cstate="print"/>
              <a:srcRect/>
              <a:stretch>
                <a:fillRect/>
              </a:stretch>
            </p:blipFill>
            <p:spPr bwMode="auto">
              <a:xfrm>
                <a:off x="3275856" y="1916832"/>
                <a:ext cx="1440160" cy="960107"/>
              </a:xfrm>
              <a:prstGeom prst="rect">
                <a:avLst/>
              </a:prstGeom>
              <a:noFill/>
            </p:spPr>
          </p:pic>
        </p:grpSp>
      </p:grpSp>
    </p:spTree>
    <p:extLst>
      <p:ext uri="{BB962C8B-B14F-4D97-AF65-F5344CB8AC3E}">
        <p14:creationId xmlns:p14="http://schemas.microsoft.com/office/powerpoint/2010/main" xmlns="" val="2690993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idx="10"/>
          </p:nvPr>
        </p:nvSpPr>
        <p:spPr/>
        <p:txBody>
          <a:bodyPr/>
          <a:lstStyle>
            <a:lvl1pPr>
              <a:defRPr/>
            </a:lvl1pPr>
          </a:lstStyle>
          <a:p>
            <a:endParaRPr lang="fr-FR"/>
          </a:p>
        </p:txBody>
      </p:sp>
      <p:sp>
        <p:nvSpPr>
          <p:cNvPr id="5" name="Segnaposto numero diapositiva 4"/>
          <p:cNvSpPr>
            <a:spLocks noGrp="1"/>
          </p:cNvSpPr>
          <p:nvPr>
            <p:ph type="sldNum" idx="11"/>
          </p:nvPr>
        </p:nvSpPr>
        <p:spPr/>
        <p:txBody>
          <a:bodyPr/>
          <a:lstStyle>
            <a:lvl1pPr>
              <a:defRPr/>
            </a:lvl1pPr>
          </a:lstStyle>
          <a:p>
            <a:fld id="{310F5EE5-6FAF-4F32-8C80-C6070E71CA25}" type="slidenum">
              <a:rPr lang="fr-CA"/>
              <a:pPr/>
              <a:t>‹N›</a:t>
            </a:fld>
            <a:endParaRPr lang="fr-CA"/>
          </a:p>
        </p:txBody>
      </p:sp>
      <p:grpSp>
        <p:nvGrpSpPr>
          <p:cNvPr id="31" name="Gruppo 30"/>
          <p:cNvGrpSpPr/>
          <p:nvPr userDrawn="1"/>
        </p:nvGrpSpPr>
        <p:grpSpPr>
          <a:xfrm>
            <a:off x="5934076" y="6569992"/>
            <a:ext cx="3209925" cy="288000"/>
            <a:chOff x="3995936" y="3140968"/>
            <a:chExt cx="3209925" cy="288000"/>
          </a:xfrm>
        </p:grpSpPr>
        <p:sp>
          <p:nvSpPr>
            <p:cNvPr id="32" name="CasellaDiTesto 31"/>
            <p:cNvSpPr txBox="1">
              <a:spLocks/>
            </p:cNvSpPr>
            <p:nvPr/>
          </p:nvSpPr>
          <p:spPr>
            <a:xfrm>
              <a:off x="3995936" y="3140968"/>
              <a:ext cx="2807301" cy="276999"/>
            </a:xfrm>
            <a:prstGeom prst="rect">
              <a:avLst/>
            </a:prstGeom>
            <a:solidFill>
              <a:srgbClr val="4F81BD">
                <a:lumMod val="20000"/>
                <a:lumOff val="8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1200" b="0" i="0" u="none" strike="noStrike" kern="0" cap="none" spc="0" normalizeH="0" baseline="0" noProof="0" dirty="0" smtClean="0">
                  <a:ln>
                    <a:noFill/>
                  </a:ln>
                  <a:solidFill>
                    <a:srgbClr val="1F497D"/>
                  </a:solidFill>
                  <a:effectLst/>
                  <a:uLnTx/>
                  <a:uFillTx/>
                </a:rPr>
                <a:t>Associazione </a:t>
              </a:r>
              <a:r>
                <a:rPr kumimoji="0" lang="it-IT" sz="1200" b="0" i="0" u="none" strike="noStrike" kern="0" cap="none" spc="0" normalizeH="0" baseline="0" noProof="0" dirty="0" err="1" smtClean="0">
                  <a:ln>
                    <a:noFill/>
                  </a:ln>
                  <a:solidFill>
                    <a:srgbClr val="1F497D"/>
                  </a:solidFill>
                  <a:effectLst/>
                  <a:uLnTx/>
                  <a:uFillTx/>
                </a:rPr>
                <a:t>Euratom-ENEA</a:t>
              </a:r>
              <a:r>
                <a:rPr kumimoji="0" lang="it-IT" sz="1200" b="0" i="0" u="none" strike="noStrike" kern="0" cap="none" spc="0" normalizeH="0" baseline="0" noProof="0" dirty="0" smtClean="0">
                  <a:ln>
                    <a:noFill/>
                  </a:ln>
                  <a:solidFill>
                    <a:srgbClr val="1F497D"/>
                  </a:solidFill>
                  <a:effectLst/>
                  <a:uLnTx/>
                  <a:uFillTx/>
                </a:rPr>
                <a:t> sulla Fusione</a:t>
              </a:r>
            </a:p>
          </p:txBody>
        </p:sp>
        <p:grpSp>
          <p:nvGrpSpPr>
            <p:cNvPr id="33" name="Gruppo 20"/>
            <p:cNvGrpSpPr>
              <a:grpSpLocks noChangeAspect="1"/>
            </p:cNvGrpSpPr>
            <p:nvPr/>
          </p:nvGrpSpPr>
          <p:grpSpPr>
            <a:xfrm>
              <a:off x="6804001" y="3140968"/>
              <a:ext cx="401860" cy="288000"/>
              <a:chOff x="3275856" y="1916832"/>
              <a:chExt cx="1440160" cy="1032116"/>
            </a:xfrm>
          </p:grpSpPr>
          <p:pic>
            <p:nvPicPr>
              <p:cNvPr id="34" name="Picture 2" descr="Mostra immagine a dimensione intera">
                <a:hlinkClick r:id="rId2"/>
              </p:cNvPr>
              <p:cNvPicPr>
                <a:picLocks noChangeAspect="1" noChangeArrowheads="1"/>
              </p:cNvPicPr>
              <p:nvPr/>
            </p:nvPicPr>
            <p:blipFill>
              <a:blip r:embed="rId3" cstate="print"/>
              <a:srcRect/>
              <a:stretch>
                <a:fillRect/>
              </a:stretch>
            </p:blipFill>
            <p:spPr bwMode="auto">
              <a:xfrm>
                <a:off x="3275856" y="1988840"/>
                <a:ext cx="1440160" cy="960108"/>
              </a:xfrm>
              <a:prstGeom prst="rect">
                <a:avLst/>
              </a:prstGeom>
              <a:noFill/>
            </p:spPr>
          </p:pic>
          <p:pic>
            <p:nvPicPr>
              <p:cNvPr id="35" name="Picture 4" descr="http://www.dmgbandiere.com/img/europa.gif"/>
              <p:cNvPicPr>
                <a:picLocks noChangeAspect="1" noChangeArrowheads="1"/>
              </p:cNvPicPr>
              <p:nvPr/>
            </p:nvPicPr>
            <p:blipFill>
              <a:blip r:embed="rId4" cstate="print"/>
              <a:srcRect/>
              <a:stretch>
                <a:fillRect/>
              </a:stretch>
            </p:blipFill>
            <p:spPr bwMode="auto">
              <a:xfrm>
                <a:off x="3275856" y="1916832"/>
                <a:ext cx="1440160" cy="960107"/>
              </a:xfrm>
              <a:prstGeom prst="rect">
                <a:avLst/>
              </a:prstGeom>
              <a:noFill/>
            </p:spPr>
          </p:pic>
        </p:grpSp>
      </p:grpSp>
    </p:spTree>
    <p:extLst>
      <p:ext uri="{BB962C8B-B14F-4D97-AF65-F5344CB8AC3E}">
        <p14:creationId xmlns:p14="http://schemas.microsoft.com/office/powerpoint/2010/main" xmlns="" val="5684943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5"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4" y="273054"/>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5"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idx="10"/>
          </p:nvPr>
        </p:nvSpPr>
        <p:spPr/>
        <p:txBody>
          <a:bodyPr/>
          <a:lstStyle>
            <a:lvl1pPr>
              <a:defRPr/>
            </a:lvl1pPr>
          </a:lstStyle>
          <a:p>
            <a:endParaRPr lang="fr-FR"/>
          </a:p>
        </p:txBody>
      </p:sp>
      <p:sp>
        <p:nvSpPr>
          <p:cNvPr id="6" name="Segnaposto numero diapositiva 5"/>
          <p:cNvSpPr>
            <a:spLocks noGrp="1"/>
          </p:cNvSpPr>
          <p:nvPr>
            <p:ph type="sldNum" idx="11"/>
          </p:nvPr>
        </p:nvSpPr>
        <p:spPr/>
        <p:txBody>
          <a:bodyPr/>
          <a:lstStyle>
            <a:lvl1pPr>
              <a:defRPr/>
            </a:lvl1pPr>
          </a:lstStyle>
          <a:p>
            <a:fld id="{F82F2DD4-BF8E-4FE6-98D1-CA5B8946B305}" type="slidenum">
              <a:rPr lang="fr-CA"/>
              <a:pPr/>
              <a:t>‹N›</a:t>
            </a:fld>
            <a:endParaRPr lang="fr-CA"/>
          </a:p>
        </p:txBody>
      </p:sp>
      <p:grpSp>
        <p:nvGrpSpPr>
          <p:cNvPr id="12" name="Gruppo 11"/>
          <p:cNvGrpSpPr/>
          <p:nvPr userDrawn="1"/>
        </p:nvGrpSpPr>
        <p:grpSpPr>
          <a:xfrm>
            <a:off x="5934076" y="6569992"/>
            <a:ext cx="3209925" cy="288000"/>
            <a:chOff x="3995936" y="3140968"/>
            <a:chExt cx="3209925" cy="288000"/>
          </a:xfrm>
        </p:grpSpPr>
        <p:sp>
          <p:nvSpPr>
            <p:cNvPr id="13" name="CasellaDiTesto 12"/>
            <p:cNvSpPr txBox="1">
              <a:spLocks/>
            </p:cNvSpPr>
            <p:nvPr/>
          </p:nvSpPr>
          <p:spPr>
            <a:xfrm>
              <a:off x="3995936" y="3140968"/>
              <a:ext cx="2807301" cy="276999"/>
            </a:xfrm>
            <a:prstGeom prst="rect">
              <a:avLst/>
            </a:prstGeom>
            <a:solidFill>
              <a:srgbClr val="4F81BD">
                <a:lumMod val="20000"/>
                <a:lumOff val="8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1200" b="0" i="0" u="none" strike="noStrike" kern="0" cap="none" spc="0" normalizeH="0" baseline="0" noProof="0" dirty="0" smtClean="0">
                  <a:ln>
                    <a:noFill/>
                  </a:ln>
                  <a:solidFill>
                    <a:srgbClr val="1F497D"/>
                  </a:solidFill>
                  <a:effectLst/>
                  <a:uLnTx/>
                  <a:uFillTx/>
                </a:rPr>
                <a:t>Associazione </a:t>
              </a:r>
              <a:r>
                <a:rPr kumimoji="0" lang="it-IT" sz="1200" b="0" i="0" u="none" strike="noStrike" kern="0" cap="none" spc="0" normalizeH="0" baseline="0" noProof="0" dirty="0" err="1" smtClean="0">
                  <a:ln>
                    <a:noFill/>
                  </a:ln>
                  <a:solidFill>
                    <a:srgbClr val="1F497D"/>
                  </a:solidFill>
                  <a:effectLst/>
                  <a:uLnTx/>
                  <a:uFillTx/>
                </a:rPr>
                <a:t>Euratom-ENEA</a:t>
              </a:r>
              <a:r>
                <a:rPr kumimoji="0" lang="it-IT" sz="1200" b="0" i="0" u="none" strike="noStrike" kern="0" cap="none" spc="0" normalizeH="0" baseline="0" noProof="0" dirty="0" smtClean="0">
                  <a:ln>
                    <a:noFill/>
                  </a:ln>
                  <a:solidFill>
                    <a:srgbClr val="1F497D"/>
                  </a:solidFill>
                  <a:effectLst/>
                  <a:uLnTx/>
                  <a:uFillTx/>
                </a:rPr>
                <a:t> sulla Fusione</a:t>
              </a:r>
            </a:p>
          </p:txBody>
        </p:sp>
        <p:grpSp>
          <p:nvGrpSpPr>
            <p:cNvPr id="14" name="Gruppo 20"/>
            <p:cNvGrpSpPr>
              <a:grpSpLocks noChangeAspect="1"/>
            </p:cNvGrpSpPr>
            <p:nvPr/>
          </p:nvGrpSpPr>
          <p:grpSpPr>
            <a:xfrm>
              <a:off x="6804001" y="3140968"/>
              <a:ext cx="401860" cy="288000"/>
              <a:chOff x="3275856" y="1916832"/>
              <a:chExt cx="1440160" cy="1032116"/>
            </a:xfrm>
          </p:grpSpPr>
          <p:pic>
            <p:nvPicPr>
              <p:cNvPr id="15" name="Picture 2" descr="Mostra immagine a dimensione intera">
                <a:hlinkClick r:id="rId2"/>
              </p:cNvPr>
              <p:cNvPicPr>
                <a:picLocks noChangeAspect="1" noChangeArrowheads="1"/>
              </p:cNvPicPr>
              <p:nvPr/>
            </p:nvPicPr>
            <p:blipFill>
              <a:blip r:embed="rId3" cstate="print"/>
              <a:srcRect/>
              <a:stretch>
                <a:fillRect/>
              </a:stretch>
            </p:blipFill>
            <p:spPr bwMode="auto">
              <a:xfrm>
                <a:off x="3275856" y="1988840"/>
                <a:ext cx="1440160" cy="960108"/>
              </a:xfrm>
              <a:prstGeom prst="rect">
                <a:avLst/>
              </a:prstGeom>
              <a:noFill/>
            </p:spPr>
          </p:pic>
          <p:pic>
            <p:nvPicPr>
              <p:cNvPr id="16" name="Picture 4" descr="http://www.dmgbandiere.com/img/europa.gif"/>
              <p:cNvPicPr>
                <a:picLocks noChangeAspect="1" noChangeArrowheads="1"/>
              </p:cNvPicPr>
              <p:nvPr/>
            </p:nvPicPr>
            <p:blipFill>
              <a:blip r:embed="rId4" cstate="print"/>
              <a:srcRect/>
              <a:stretch>
                <a:fillRect/>
              </a:stretch>
            </p:blipFill>
            <p:spPr bwMode="auto">
              <a:xfrm>
                <a:off x="3275856" y="1916832"/>
                <a:ext cx="1440160" cy="960107"/>
              </a:xfrm>
              <a:prstGeom prst="rect">
                <a:avLst/>
              </a:prstGeom>
              <a:noFill/>
            </p:spPr>
          </p:pic>
        </p:grpSp>
      </p:grpSp>
    </p:spTree>
    <p:extLst>
      <p:ext uri="{BB962C8B-B14F-4D97-AF65-F5344CB8AC3E}">
        <p14:creationId xmlns:p14="http://schemas.microsoft.com/office/powerpoint/2010/main" xmlns="" val="17518287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1"/>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idx="10"/>
          </p:nvPr>
        </p:nvSpPr>
        <p:spPr/>
        <p:txBody>
          <a:bodyPr/>
          <a:lstStyle>
            <a:lvl1pPr>
              <a:defRPr/>
            </a:lvl1pPr>
          </a:lstStyle>
          <a:p>
            <a:endParaRPr lang="fr-FR"/>
          </a:p>
        </p:txBody>
      </p:sp>
      <p:sp>
        <p:nvSpPr>
          <p:cNvPr id="6" name="Segnaposto numero diapositiva 5"/>
          <p:cNvSpPr>
            <a:spLocks noGrp="1"/>
          </p:cNvSpPr>
          <p:nvPr>
            <p:ph type="sldNum" idx="11"/>
          </p:nvPr>
        </p:nvSpPr>
        <p:spPr/>
        <p:txBody>
          <a:bodyPr/>
          <a:lstStyle>
            <a:lvl1pPr>
              <a:defRPr/>
            </a:lvl1pPr>
          </a:lstStyle>
          <a:p>
            <a:fld id="{DF03AC86-3738-4A8F-986D-4522CB5BD9E6}" type="slidenum">
              <a:rPr lang="fr-CA"/>
              <a:pPr/>
              <a:t>‹N›</a:t>
            </a:fld>
            <a:endParaRPr lang="fr-CA"/>
          </a:p>
        </p:txBody>
      </p:sp>
      <p:grpSp>
        <p:nvGrpSpPr>
          <p:cNvPr id="12" name="Gruppo 11"/>
          <p:cNvGrpSpPr/>
          <p:nvPr userDrawn="1"/>
        </p:nvGrpSpPr>
        <p:grpSpPr>
          <a:xfrm>
            <a:off x="5934076" y="6569992"/>
            <a:ext cx="3209925" cy="288000"/>
            <a:chOff x="3995936" y="3140968"/>
            <a:chExt cx="3209925" cy="288000"/>
          </a:xfrm>
        </p:grpSpPr>
        <p:sp>
          <p:nvSpPr>
            <p:cNvPr id="13" name="CasellaDiTesto 12"/>
            <p:cNvSpPr txBox="1">
              <a:spLocks/>
            </p:cNvSpPr>
            <p:nvPr/>
          </p:nvSpPr>
          <p:spPr>
            <a:xfrm>
              <a:off x="3995936" y="3140968"/>
              <a:ext cx="2807301" cy="276999"/>
            </a:xfrm>
            <a:prstGeom prst="rect">
              <a:avLst/>
            </a:prstGeom>
            <a:solidFill>
              <a:srgbClr val="4F81BD">
                <a:lumMod val="20000"/>
                <a:lumOff val="8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1200" b="0" i="0" u="none" strike="noStrike" kern="0" cap="none" spc="0" normalizeH="0" baseline="0" noProof="0" dirty="0" smtClean="0">
                  <a:ln>
                    <a:noFill/>
                  </a:ln>
                  <a:solidFill>
                    <a:srgbClr val="1F497D"/>
                  </a:solidFill>
                  <a:effectLst/>
                  <a:uLnTx/>
                  <a:uFillTx/>
                </a:rPr>
                <a:t>Associazione </a:t>
              </a:r>
              <a:r>
                <a:rPr kumimoji="0" lang="it-IT" sz="1200" b="0" i="0" u="none" strike="noStrike" kern="0" cap="none" spc="0" normalizeH="0" baseline="0" noProof="0" dirty="0" err="1" smtClean="0">
                  <a:ln>
                    <a:noFill/>
                  </a:ln>
                  <a:solidFill>
                    <a:srgbClr val="1F497D"/>
                  </a:solidFill>
                  <a:effectLst/>
                  <a:uLnTx/>
                  <a:uFillTx/>
                </a:rPr>
                <a:t>Euratom-ENEA</a:t>
              </a:r>
              <a:r>
                <a:rPr kumimoji="0" lang="it-IT" sz="1200" b="0" i="0" u="none" strike="noStrike" kern="0" cap="none" spc="0" normalizeH="0" baseline="0" noProof="0" dirty="0" smtClean="0">
                  <a:ln>
                    <a:noFill/>
                  </a:ln>
                  <a:solidFill>
                    <a:srgbClr val="1F497D"/>
                  </a:solidFill>
                  <a:effectLst/>
                  <a:uLnTx/>
                  <a:uFillTx/>
                </a:rPr>
                <a:t> sulla Fusione</a:t>
              </a:r>
            </a:p>
          </p:txBody>
        </p:sp>
        <p:grpSp>
          <p:nvGrpSpPr>
            <p:cNvPr id="14" name="Gruppo 20"/>
            <p:cNvGrpSpPr>
              <a:grpSpLocks noChangeAspect="1"/>
            </p:cNvGrpSpPr>
            <p:nvPr/>
          </p:nvGrpSpPr>
          <p:grpSpPr>
            <a:xfrm>
              <a:off x="6804001" y="3140968"/>
              <a:ext cx="401860" cy="288000"/>
              <a:chOff x="3275856" y="1916832"/>
              <a:chExt cx="1440160" cy="1032116"/>
            </a:xfrm>
          </p:grpSpPr>
          <p:pic>
            <p:nvPicPr>
              <p:cNvPr id="15" name="Picture 2" descr="Mostra immagine a dimensione intera">
                <a:hlinkClick r:id="rId2"/>
              </p:cNvPr>
              <p:cNvPicPr>
                <a:picLocks noChangeAspect="1" noChangeArrowheads="1"/>
              </p:cNvPicPr>
              <p:nvPr/>
            </p:nvPicPr>
            <p:blipFill>
              <a:blip r:embed="rId3" cstate="print"/>
              <a:srcRect/>
              <a:stretch>
                <a:fillRect/>
              </a:stretch>
            </p:blipFill>
            <p:spPr bwMode="auto">
              <a:xfrm>
                <a:off x="3275856" y="1988840"/>
                <a:ext cx="1440160" cy="960108"/>
              </a:xfrm>
              <a:prstGeom prst="rect">
                <a:avLst/>
              </a:prstGeom>
              <a:noFill/>
            </p:spPr>
          </p:pic>
          <p:pic>
            <p:nvPicPr>
              <p:cNvPr id="16" name="Picture 4" descr="http://www.dmgbandiere.com/img/europa.gif"/>
              <p:cNvPicPr>
                <a:picLocks noChangeAspect="1" noChangeArrowheads="1"/>
              </p:cNvPicPr>
              <p:nvPr/>
            </p:nvPicPr>
            <p:blipFill>
              <a:blip r:embed="rId4" cstate="print"/>
              <a:srcRect/>
              <a:stretch>
                <a:fillRect/>
              </a:stretch>
            </p:blipFill>
            <p:spPr bwMode="auto">
              <a:xfrm>
                <a:off x="3275856" y="1916832"/>
                <a:ext cx="1440160" cy="960107"/>
              </a:xfrm>
              <a:prstGeom prst="rect">
                <a:avLst/>
              </a:prstGeom>
              <a:noFill/>
            </p:spPr>
          </p:pic>
        </p:grpSp>
      </p:grpSp>
    </p:spTree>
    <p:extLst>
      <p:ext uri="{BB962C8B-B14F-4D97-AF65-F5344CB8AC3E}">
        <p14:creationId xmlns:p14="http://schemas.microsoft.com/office/powerpoint/2010/main" xmlns="" val="42123247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idx="10"/>
          </p:nvPr>
        </p:nvSpPr>
        <p:spPr/>
        <p:txBody>
          <a:bodyPr/>
          <a:lstStyle>
            <a:lvl1pPr>
              <a:defRPr/>
            </a:lvl1pPr>
          </a:lstStyle>
          <a:p>
            <a:endParaRPr lang="fr-FR"/>
          </a:p>
        </p:txBody>
      </p:sp>
      <p:sp>
        <p:nvSpPr>
          <p:cNvPr id="5" name="Segnaposto numero diapositiva 4"/>
          <p:cNvSpPr>
            <a:spLocks noGrp="1"/>
          </p:cNvSpPr>
          <p:nvPr>
            <p:ph type="sldNum" idx="11"/>
          </p:nvPr>
        </p:nvSpPr>
        <p:spPr/>
        <p:txBody>
          <a:bodyPr/>
          <a:lstStyle>
            <a:lvl1pPr>
              <a:defRPr/>
            </a:lvl1pPr>
          </a:lstStyle>
          <a:p>
            <a:fld id="{CE50DBC6-706E-444B-95DC-B9F767D4F73D}" type="slidenum">
              <a:rPr lang="fr-CA"/>
              <a:pPr/>
              <a:t>‹N›</a:t>
            </a:fld>
            <a:endParaRPr lang="fr-CA"/>
          </a:p>
        </p:txBody>
      </p:sp>
    </p:spTree>
    <p:extLst>
      <p:ext uri="{BB962C8B-B14F-4D97-AF65-F5344CB8AC3E}">
        <p14:creationId xmlns:p14="http://schemas.microsoft.com/office/powerpoint/2010/main" xmlns="" val="34947803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4644" y="128589"/>
            <a:ext cx="2054225" cy="5989637"/>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128589"/>
            <a:ext cx="6015039" cy="5989637"/>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idx="10"/>
          </p:nvPr>
        </p:nvSpPr>
        <p:spPr/>
        <p:txBody>
          <a:bodyPr/>
          <a:lstStyle>
            <a:lvl1pPr>
              <a:defRPr/>
            </a:lvl1pPr>
          </a:lstStyle>
          <a:p>
            <a:endParaRPr lang="fr-FR"/>
          </a:p>
        </p:txBody>
      </p:sp>
      <p:sp>
        <p:nvSpPr>
          <p:cNvPr id="5" name="Segnaposto numero diapositiva 4"/>
          <p:cNvSpPr>
            <a:spLocks noGrp="1"/>
          </p:cNvSpPr>
          <p:nvPr>
            <p:ph type="sldNum" idx="11"/>
          </p:nvPr>
        </p:nvSpPr>
        <p:spPr/>
        <p:txBody>
          <a:bodyPr/>
          <a:lstStyle>
            <a:lvl1pPr>
              <a:defRPr/>
            </a:lvl1pPr>
          </a:lstStyle>
          <a:p>
            <a:fld id="{E4C9FD7B-DF2F-4984-BB91-C92F48D291C7}" type="slidenum">
              <a:rPr lang="fr-CA"/>
              <a:pPr/>
              <a:t>‹N›</a:t>
            </a:fld>
            <a:endParaRPr lang="fr-CA"/>
          </a:p>
        </p:txBody>
      </p:sp>
    </p:spTree>
    <p:extLst>
      <p:ext uri="{BB962C8B-B14F-4D97-AF65-F5344CB8AC3E}">
        <p14:creationId xmlns:p14="http://schemas.microsoft.com/office/powerpoint/2010/main" xmlns="" val="38216946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468313" y="1196975"/>
            <a:ext cx="4038600" cy="45259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59313" y="1196975"/>
            <a:ext cx="4038600" cy="45259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a:xfrm>
            <a:off x="468313" y="6381750"/>
            <a:ext cx="2133600" cy="476250"/>
          </a:xfrm>
        </p:spPr>
        <p:txBody>
          <a:bodyPr/>
          <a:lstStyle>
            <a:lvl1pPr>
              <a:defRPr/>
            </a:lvl1pPr>
          </a:lstStyle>
          <a:p>
            <a:endParaRPr lang="it-IT"/>
          </a:p>
        </p:txBody>
      </p:sp>
      <p:sp>
        <p:nvSpPr>
          <p:cNvPr id="6" name="Segnaposto piè di pagina 5"/>
          <p:cNvSpPr>
            <a:spLocks noGrp="1"/>
          </p:cNvSpPr>
          <p:nvPr>
            <p:ph type="ftr" sz="quarter" idx="11"/>
          </p:nvPr>
        </p:nvSpPr>
        <p:spPr>
          <a:xfrm>
            <a:off x="3132141" y="6381750"/>
            <a:ext cx="3608387" cy="476250"/>
          </a:xfrm>
          <a:prstGeom prst="rect">
            <a:avLst/>
          </a:prstGeom>
        </p:spPr>
        <p:txBody>
          <a:bodyPr/>
          <a:lstStyle>
            <a:lvl1pPr>
              <a:defRPr/>
            </a:lvl1pPr>
          </a:lstStyle>
          <a:p>
            <a:endParaRPr lang="it-IT"/>
          </a:p>
        </p:txBody>
      </p:sp>
      <p:sp>
        <p:nvSpPr>
          <p:cNvPr id="7" name="Segnaposto numero diapositiva 6"/>
          <p:cNvSpPr>
            <a:spLocks noGrp="1"/>
          </p:cNvSpPr>
          <p:nvPr>
            <p:ph type="sldNum" sz="quarter" idx="12"/>
          </p:nvPr>
        </p:nvSpPr>
        <p:spPr>
          <a:xfrm>
            <a:off x="6732588" y="6381750"/>
            <a:ext cx="2133600" cy="476250"/>
          </a:xfrm>
        </p:spPr>
        <p:txBody>
          <a:bodyPr/>
          <a:lstStyle>
            <a:lvl1pPr>
              <a:defRPr/>
            </a:lvl1pPr>
          </a:lstStyle>
          <a:p>
            <a:fld id="{0DC71FA1-2D7F-4676-B0D4-217BE925C54F}" type="slidenum">
              <a:rPr lang="it-IT"/>
              <a:pPr/>
              <a:t>‹N›</a:t>
            </a:fld>
            <a:endParaRPr lang="it-IT"/>
          </a:p>
        </p:txBody>
      </p:sp>
      <p:grpSp>
        <p:nvGrpSpPr>
          <p:cNvPr id="13" name="Gruppo 12"/>
          <p:cNvGrpSpPr/>
          <p:nvPr userDrawn="1"/>
        </p:nvGrpSpPr>
        <p:grpSpPr>
          <a:xfrm>
            <a:off x="5934076" y="6569992"/>
            <a:ext cx="3209925" cy="288000"/>
            <a:chOff x="3995936" y="3140968"/>
            <a:chExt cx="3209925" cy="288000"/>
          </a:xfrm>
        </p:grpSpPr>
        <p:sp>
          <p:nvSpPr>
            <p:cNvPr id="14" name="CasellaDiTesto 13"/>
            <p:cNvSpPr txBox="1">
              <a:spLocks/>
            </p:cNvSpPr>
            <p:nvPr/>
          </p:nvSpPr>
          <p:spPr>
            <a:xfrm>
              <a:off x="3995936" y="3140968"/>
              <a:ext cx="2807301" cy="276999"/>
            </a:xfrm>
            <a:prstGeom prst="rect">
              <a:avLst/>
            </a:prstGeom>
            <a:solidFill>
              <a:srgbClr val="4F81BD">
                <a:lumMod val="20000"/>
                <a:lumOff val="8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1200" b="0" i="0" u="none" strike="noStrike" kern="0" cap="none" spc="0" normalizeH="0" baseline="0" noProof="0" dirty="0" smtClean="0">
                  <a:ln>
                    <a:noFill/>
                  </a:ln>
                  <a:solidFill>
                    <a:srgbClr val="1F497D"/>
                  </a:solidFill>
                  <a:effectLst/>
                  <a:uLnTx/>
                  <a:uFillTx/>
                </a:rPr>
                <a:t>Associazione </a:t>
              </a:r>
              <a:r>
                <a:rPr kumimoji="0" lang="it-IT" sz="1200" b="0" i="0" u="none" strike="noStrike" kern="0" cap="none" spc="0" normalizeH="0" baseline="0" noProof="0" dirty="0" err="1" smtClean="0">
                  <a:ln>
                    <a:noFill/>
                  </a:ln>
                  <a:solidFill>
                    <a:srgbClr val="1F497D"/>
                  </a:solidFill>
                  <a:effectLst/>
                  <a:uLnTx/>
                  <a:uFillTx/>
                </a:rPr>
                <a:t>Euratom-ENEA</a:t>
              </a:r>
              <a:r>
                <a:rPr kumimoji="0" lang="it-IT" sz="1200" b="0" i="0" u="none" strike="noStrike" kern="0" cap="none" spc="0" normalizeH="0" baseline="0" noProof="0" dirty="0" smtClean="0">
                  <a:ln>
                    <a:noFill/>
                  </a:ln>
                  <a:solidFill>
                    <a:srgbClr val="1F497D"/>
                  </a:solidFill>
                  <a:effectLst/>
                  <a:uLnTx/>
                  <a:uFillTx/>
                </a:rPr>
                <a:t> sulla Fusione</a:t>
              </a:r>
            </a:p>
          </p:txBody>
        </p:sp>
        <p:grpSp>
          <p:nvGrpSpPr>
            <p:cNvPr id="15" name="Gruppo 20"/>
            <p:cNvGrpSpPr>
              <a:grpSpLocks noChangeAspect="1"/>
            </p:cNvGrpSpPr>
            <p:nvPr/>
          </p:nvGrpSpPr>
          <p:grpSpPr>
            <a:xfrm>
              <a:off x="6804001" y="3140968"/>
              <a:ext cx="401860" cy="288000"/>
              <a:chOff x="3275856" y="1916832"/>
              <a:chExt cx="1440160" cy="1032116"/>
            </a:xfrm>
          </p:grpSpPr>
          <p:pic>
            <p:nvPicPr>
              <p:cNvPr id="16" name="Picture 2" descr="Mostra immagine a dimensione intera">
                <a:hlinkClick r:id="rId2"/>
              </p:cNvPr>
              <p:cNvPicPr>
                <a:picLocks noChangeAspect="1" noChangeArrowheads="1"/>
              </p:cNvPicPr>
              <p:nvPr/>
            </p:nvPicPr>
            <p:blipFill>
              <a:blip r:embed="rId3" cstate="print"/>
              <a:srcRect/>
              <a:stretch>
                <a:fillRect/>
              </a:stretch>
            </p:blipFill>
            <p:spPr bwMode="auto">
              <a:xfrm>
                <a:off x="3275856" y="1988840"/>
                <a:ext cx="1440160" cy="960108"/>
              </a:xfrm>
              <a:prstGeom prst="rect">
                <a:avLst/>
              </a:prstGeom>
              <a:noFill/>
            </p:spPr>
          </p:pic>
          <p:pic>
            <p:nvPicPr>
              <p:cNvPr id="17" name="Picture 4" descr="http://www.dmgbandiere.com/img/europa.gif"/>
              <p:cNvPicPr>
                <a:picLocks noChangeAspect="1" noChangeArrowheads="1"/>
              </p:cNvPicPr>
              <p:nvPr/>
            </p:nvPicPr>
            <p:blipFill>
              <a:blip r:embed="rId4" cstate="print"/>
              <a:srcRect/>
              <a:stretch>
                <a:fillRect/>
              </a:stretch>
            </p:blipFill>
            <p:spPr bwMode="auto">
              <a:xfrm>
                <a:off x="3275856" y="1916832"/>
                <a:ext cx="1440160" cy="960107"/>
              </a:xfrm>
              <a:prstGeom prst="rect">
                <a:avLst/>
              </a:prstGeom>
              <a:noFill/>
            </p:spPr>
          </p:pic>
        </p:grpSp>
      </p:grpSp>
    </p:spTree>
    <p:extLst>
      <p:ext uri="{BB962C8B-B14F-4D97-AF65-F5344CB8AC3E}">
        <p14:creationId xmlns:p14="http://schemas.microsoft.com/office/powerpoint/2010/main" xmlns="" val="27927424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r>
              <a:rPr lang="it-IT" smtClean="0"/>
              <a:t>12/11/2014</a:t>
            </a:r>
            <a:endParaRPr lang="it-IT" dirty="0"/>
          </a:p>
        </p:txBody>
      </p:sp>
      <p:sp>
        <p:nvSpPr>
          <p:cNvPr id="4" name="Footer Placeholder 3"/>
          <p:cNvSpPr>
            <a:spLocks noGrp="1"/>
          </p:cNvSpPr>
          <p:nvPr>
            <p:ph type="ftr" sz="quarter" idx="11"/>
          </p:nvPr>
        </p:nvSpPr>
        <p:spPr>
          <a:xfrm>
            <a:off x="2764645" y="6560897"/>
            <a:ext cx="3617103" cy="264015"/>
          </a:xfrm>
          <a:prstGeom prst="rect">
            <a:avLst/>
          </a:prstGeom>
        </p:spPr>
        <p:txBody>
          <a:bodyPr/>
          <a:lstStyle/>
          <a:p>
            <a:r>
              <a:rPr lang="it-IT" smtClean="0"/>
              <a:t>ITER, la via verso la competitività globale attraverso la fusione Europea </a:t>
            </a:r>
            <a:endParaRPr lang="it-IT" dirty="0"/>
          </a:p>
        </p:txBody>
      </p:sp>
      <p:sp>
        <p:nvSpPr>
          <p:cNvPr id="5" name="Slide Number Placeholder 4"/>
          <p:cNvSpPr>
            <a:spLocks noGrp="1"/>
          </p:cNvSpPr>
          <p:nvPr>
            <p:ph type="sldNum" sz="quarter" idx="12"/>
          </p:nvPr>
        </p:nvSpPr>
        <p:spPr/>
        <p:txBody>
          <a:bodyPr/>
          <a:lstStyle/>
          <a:p>
            <a:fld id="{224FD4F4-AAA5-4670-98F4-7AF0D21F7735}" type="slidenum">
              <a:rPr lang="it-IT" smtClean="0"/>
              <a:pPr/>
              <a:t>‹N›</a:t>
            </a:fld>
            <a:endParaRPr lang="it-IT" dirty="0"/>
          </a:p>
        </p:txBody>
      </p:sp>
      <p:cxnSp>
        <p:nvCxnSpPr>
          <p:cNvPr id="6" name="Straight Connector 5"/>
          <p:cNvCxnSpPr/>
          <p:nvPr userDrawn="1"/>
        </p:nvCxnSpPr>
        <p:spPr>
          <a:xfrm>
            <a:off x="419519" y="1484784"/>
            <a:ext cx="8304969"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318389976"/>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9"/>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Segnaposto data 3"/>
          <p:cNvSpPr>
            <a:spLocks noGrp="1"/>
          </p:cNvSpPr>
          <p:nvPr>
            <p:ph type="dt" idx="10"/>
          </p:nvPr>
        </p:nvSpPr>
        <p:spPr/>
        <p:txBody>
          <a:bodyPr/>
          <a:lstStyle>
            <a:lvl1pPr>
              <a:defRPr/>
            </a:lvl1pPr>
          </a:lstStyle>
          <a:p>
            <a:endParaRPr lang="fr-FR"/>
          </a:p>
        </p:txBody>
      </p:sp>
      <p:sp>
        <p:nvSpPr>
          <p:cNvPr id="5" name="Segnaposto numero diapositiva 4"/>
          <p:cNvSpPr>
            <a:spLocks noGrp="1"/>
          </p:cNvSpPr>
          <p:nvPr>
            <p:ph type="sldNum" idx="11"/>
          </p:nvPr>
        </p:nvSpPr>
        <p:spPr/>
        <p:txBody>
          <a:bodyPr/>
          <a:lstStyle>
            <a:lvl1pPr>
              <a:defRPr/>
            </a:lvl1pPr>
          </a:lstStyle>
          <a:p>
            <a:fld id="{7A859399-DA1D-4AB1-ADCF-F15FE95567BE}" type="slidenum">
              <a:rPr lang="fr-CA"/>
              <a:pPr/>
              <a:t>‹N›</a:t>
            </a:fld>
            <a:endParaRPr lang="fr-CA"/>
          </a:p>
        </p:txBody>
      </p:sp>
      <p:grpSp>
        <p:nvGrpSpPr>
          <p:cNvPr id="11" name="Gruppo 10"/>
          <p:cNvGrpSpPr/>
          <p:nvPr userDrawn="1"/>
        </p:nvGrpSpPr>
        <p:grpSpPr>
          <a:xfrm>
            <a:off x="5934076" y="6569992"/>
            <a:ext cx="3209925" cy="288000"/>
            <a:chOff x="3995936" y="3140968"/>
            <a:chExt cx="3209925" cy="288000"/>
          </a:xfrm>
        </p:grpSpPr>
        <p:sp>
          <p:nvSpPr>
            <p:cNvPr id="12" name="CasellaDiTesto 11"/>
            <p:cNvSpPr txBox="1">
              <a:spLocks/>
            </p:cNvSpPr>
            <p:nvPr/>
          </p:nvSpPr>
          <p:spPr>
            <a:xfrm>
              <a:off x="3995936" y="3140968"/>
              <a:ext cx="2807301" cy="276999"/>
            </a:xfrm>
            <a:prstGeom prst="rect">
              <a:avLst/>
            </a:prstGeom>
            <a:solidFill>
              <a:srgbClr val="4F81BD">
                <a:lumMod val="20000"/>
                <a:lumOff val="8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1200" b="0" i="0" u="none" strike="noStrike" kern="0" cap="none" spc="0" normalizeH="0" baseline="0" noProof="0" dirty="0" smtClean="0">
                  <a:ln>
                    <a:noFill/>
                  </a:ln>
                  <a:solidFill>
                    <a:srgbClr val="1F497D"/>
                  </a:solidFill>
                  <a:effectLst/>
                  <a:uLnTx/>
                  <a:uFillTx/>
                </a:rPr>
                <a:t>Associazione </a:t>
              </a:r>
              <a:r>
                <a:rPr kumimoji="0" lang="it-IT" sz="1200" b="0" i="0" u="none" strike="noStrike" kern="0" cap="none" spc="0" normalizeH="0" baseline="0" noProof="0" dirty="0" err="1" smtClean="0">
                  <a:ln>
                    <a:noFill/>
                  </a:ln>
                  <a:solidFill>
                    <a:srgbClr val="1F497D"/>
                  </a:solidFill>
                  <a:effectLst/>
                  <a:uLnTx/>
                  <a:uFillTx/>
                </a:rPr>
                <a:t>Euratom-ENEA</a:t>
              </a:r>
              <a:r>
                <a:rPr kumimoji="0" lang="it-IT" sz="1200" b="0" i="0" u="none" strike="noStrike" kern="0" cap="none" spc="0" normalizeH="0" baseline="0" noProof="0" dirty="0" smtClean="0">
                  <a:ln>
                    <a:noFill/>
                  </a:ln>
                  <a:solidFill>
                    <a:srgbClr val="1F497D"/>
                  </a:solidFill>
                  <a:effectLst/>
                  <a:uLnTx/>
                  <a:uFillTx/>
                </a:rPr>
                <a:t> sulla Fusione</a:t>
              </a:r>
            </a:p>
          </p:txBody>
        </p:sp>
        <p:grpSp>
          <p:nvGrpSpPr>
            <p:cNvPr id="13" name="Gruppo 20"/>
            <p:cNvGrpSpPr>
              <a:grpSpLocks noChangeAspect="1"/>
            </p:cNvGrpSpPr>
            <p:nvPr/>
          </p:nvGrpSpPr>
          <p:grpSpPr>
            <a:xfrm>
              <a:off x="6804001" y="3140968"/>
              <a:ext cx="401860" cy="288000"/>
              <a:chOff x="3275856" y="1916832"/>
              <a:chExt cx="1440160" cy="1032116"/>
            </a:xfrm>
          </p:grpSpPr>
          <p:pic>
            <p:nvPicPr>
              <p:cNvPr id="14" name="Picture 2" descr="Mostra immagine a dimensione intera">
                <a:hlinkClick r:id="rId2"/>
              </p:cNvPr>
              <p:cNvPicPr>
                <a:picLocks noChangeAspect="1" noChangeArrowheads="1"/>
              </p:cNvPicPr>
              <p:nvPr/>
            </p:nvPicPr>
            <p:blipFill>
              <a:blip r:embed="rId3" cstate="print"/>
              <a:srcRect/>
              <a:stretch>
                <a:fillRect/>
              </a:stretch>
            </p:blipFill>
            <p:spPr bwMode="auto">
              <a:xfrm>
                <a:off x="3275856" y="1988840"/>
                <a:ext cx="1440160" cy="960108"/>
              </a:xfrm>
              <a:prstGeom prst="rect">
                <a:avLst/>
              </a:prstGeom>
              <a:noFill/>
            </p:spPr>
          </p:pic>
          <p:pic>
            <p:nvPicPr>
              <p:cNvPr id="15" name="Picture 4" descr="http://www.dmgbandiere.com/img/europa.gif"/>
              <p:cNvPicPr>
                <a:picLocks noChangeAspect="1" noChangeArrowheads="1"/>
              </p:cNvPicPr>
              <p:nvPr/>
            </p:nvPicPr>
            <p:blipFill>
              <a:blip r:embed="rId4" cstate="print"/>
              <a:srcRect/>
              <a:stretch>
                <a:fillRect/>
              </a:stretch>
            </p:blipFill>
            <p:spPr bwMode="auto">
              <a:xfrm>
                <a:off x="3275856" y="1916832"/>
                <a:ext cx="1440160" cy="960107"/>
              </a:xfrm>
              <a:prstGeom prst="rect">
                <a:avLst/>
              </a:prstGeom>
              <a:noFill/>
            </p:spPr>
          </p:pic>
        </p:grpSp>
      </p:grpSp>
    </p:spTree>
    <p:extLst>
      <p:ext uri="{BB962C8B-B14F-4D97-AF65-F5344CB8AC3E}">
        <p14:creationId xmlns:p14="http://schemas.microsoft.com/office/powerpoint/2010/main" xmlns="" val="3850489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idx="10"/>
          </p:nvPr>
        </p:nvSpPr>
        <p:spPr/>
        <p:txBody>
          <a:bodyPr/>
          <a:lstStyle>
            <a:lvl1pPr>
              <a:defRPr/>
            </a:lvl1pPr>
          </a:lstStyle>
          <a:p>
            <a:endParaRPr lang="fr-FR"/>
          </a:p>
        </p:txBody>
      </p:sp>
      <p:sp>
        <p:nvSpPr>
          <p:cNvPr id="5" name="Segnaposto numero diapositiva 4"/>
          <p:cNvSpPr>
            <a:spLocks noGrp="1"/>
          </p:cNvSpPr>
          <p:nvPr>
            <p:ph type="sldNum" idx="11"/>
          </p:nvPr>
        </p:nvSpPr>
        <p:spPr/>
        <p:txBody>
          <a:bodyPr/>
          <a:lstStyle>
            <a:lvl1pPr>
              <a:defRPr/>
            </a:lvl1pPr>
          </a:lstStyle>
          <a:p>
            <a:fld id="{310F5EE5-6FAF-4F32-8C80-C6070E71CA25}" type="slidenum">
              <a:rPr lang="fr-CA"/>
              <a:pPr/>
              <a:t>‹N›</a:t>
            </a:fld>
            <a:endParaRPr lang="fr-CA"/>
          </a:p>
        </p:txBody>
      </p:sp>
      <p:grpSp>
        <p:nvGrpSpPr>
          <p:cNvPr id="31" name="Gruppo 30"/>
          <p:cNvGrpSpPr/>
          <p:nvPr userDrawn="1"/>
        </p:nvGrpSpPr>
        <p:grpSpPr>
          <a:xfrm>
            <a:off x="5934076" y="6569992"/>
            <a:ext cx="3209925" cy="288000"/>
            <a:chOff x="3995936" y="3140968"/>
            <a:chExt cx="3209925" cy="288000"/>
          </a:xfrm>
        </p:grpSpPr>
        <p:sp>
          <p:nvSpPr>
            <p:cNvPr id="32" name="CasellaDiTesto 31"/>
            <p:cNvSpPr txBox="1">
              <a:spLocks/>
            </p:cNvSpPr>
            <p:nvPr/>
          </p:nvSpPr>
          <p:spPr>
            <a:xfrm>
              <a:off x="3995936" y="3140968"/>
              <a:ext cx="2807301" cy="276999"/>
            </a:xfrm>
            <a:prstGeom prst="rect">
              <a:avLst/>
            </a:prstGeom>
            <a:solidFill>
              <a:srgbClr val="4F81BD">
                <a:lumMod val="20000"/>
                <a:lumOff val="8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1200" b="0" i="0" u="none" strike="noStrike" kern="0" cap="none" spc="0" normalizeH="0" baseline="0" noProof="0" dirty="0" smtClean="0">
                  <a:ln>
                    <a:noFill/>
                  </a:ln>
                  <a:solidFill>
                    <a:srgbClr val="1F497D"/>
                  </a:solidFill>
                  <a:effectLst/>
                  <a:uLnTx/>
                  <a:uFillTx/>
                </a:rPr>
                <a:t>Associazione </a:t>
              </a:r>
              <a:r>
                <a:rPr kumimoji="0" lang="it-IT" sz="1200" b="0" i="0" u="none" strike="noStrike" kern="0" cap="none" spc="0" normalizeH="0" baseline="0" noProof="0" dirty="0" err="1" smtClean="0">
                  <a:ln>
                    <a:noFill/>
                  </a:ln>
                  <a:solidFill>
                    <a:srgbClr val="1F497D"/>
                  </a:solidFill>
                  <a:effectLst/>
                  <a:uLnTx/>
                  <a:uFillTx/>
                </a:rPr>
                <a:t>Euratom-ENEA</a:t>
              </a:r>
              <a:r>
                <a:rPr kumimoji="0" lang="it-IT" sz="1200" b="0" i="0" u="none" strike="noStrike" kern="0" cap="none" spc="0" normalizeH="0" baseline="0" noProof="0" dirty="0" smtClean="0">
                  <a:ln>
                    <a:noFill/>
                  </a:ln>
                  <a:solidFill>
                    <a:srgbClr val="1F497D"/>
                  </a:solidFill>
                  <a:effectLst/>
                  <a:uLnTx/>
                  <a:uFillTx/>
                </a:rPr>
                <a:t> sulla Fusione</a:t>
              </a:r>
            </a:p>
          </p:txBody>
        </p:sp>
        <p:grpSp>
          <p:nvGrpSpPr>
            <p:cNvPr id="33" name="Gruppo 20"/>
            <p:cNvGrpSpPr>
              <a:grpSpLocks noChangeAspect="1"/>
            </p:cNvGrpSpPr>
            <p:nvPr/>
          </p:nvGrpSpPr>
          <p:grpSpPr>
            <a:xfrm>
              <a:off x="6804001" y="3140968"/>
              <a:ext cx="401860" cy="288000"/>
              <a:chOff x="3275856" y="1916832"/>
              <a:chExt cx="1440160" cy="1032116"/>
            </a:xfrm>
          </p:grpSpPr>
          <p:pic>
            <p:nvPicPr>
              <p:cNvPr id="34" name="Picture 2" descr="Mostra immagine a dimensione intera">
                <a:hlinkClick r:id="rId2"/>
              </p:cNvPr>
              <p:cNvPicPr>
                <a:picLocks noChangeAspect="1" noChangeArrowheads="1"/>
              </p:cNvPicPr>
              <p:nvPr/>
            </p:nvPicPr>
            <p:blipFill>
              <a:blip r:embed="rId3" cstate="print"/>
              <a:srcRect/>
              <a:stretch>
                <a:fillRect/>
              </a:stretch>
            </p:blipFill>
            <p:spPr bwMode="auto">
              <a:xfrm>
                <a:off x="3275856" y="1988840"/>
                <a:ext cx="1440160" cy="960108"/>
              </a:xfrm>
              <a:prstGeom prst="rect">
                <a:avLst/>
              </a:prstGeom>
              <a:noFill/>
            </p:spPr>
          </p:pic>
          <p:pic>
            <p:nvPicPr>
              <p:cNvPr id="35" name="Picture 4" descr="http://www.dmgbandiere.com/img/europa.gif"/>
              <p:cNvPicPr>
                <a:picLocks noChangeAspect="1" noChangeArrowheads="1"/>
              </p:cNvPicPr>
              <p:nvPr/>
            </p:nvPicPr>
            <p:blipFill>
              <a:blip r:embed="rId4" cstate="print"/>
              <a:srcRect/>
              <a:stretch>
                <a:fillRect/>
              </a:stretch>
            </p:blipFill>
            <p:spPr bwMode="auto">
              <a:xfrm>
                <a:off x="3275856" y="1916832"/>
                <a:ext cx="1440160" cy="960107"/>
              </a:xfrm>
              <a:prstGeom prst="rect">
                <a:avLst/>
              </a:prstGeom>
              <a:noFill/>
            </p:spPr>
          </p:pic>
        </p:grpSp>
      </p:grpSp>
    </p:spTree>
    <p:extLst>
      <p:ext uri="{BB962C8B-B14F-4D97-AF65-F5344CB8AC3E}">
        <p14:creationId xmlns:p14="http://schemas.microsoft.com/office/powerpoint/2010/main" xmlns="" val="5684943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7"/>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Segnaposto data 3"/>
          <p:cNvSpPr>
            <a:spLocks noGrp="1"/>
          </p:cNvSpPr>
          <p:nvPr>
            <p:ph type="dt" idx="10"/>
          </p:nvPr>
        </p:nvSpPr>
        <p:spPr/>
        <p:txBody>
          <a:bodyPr/>
          <a:lstStyle>
            <a:lvl1pPr>
              <a:defRPr/>
            </a:lvl1pPr>
          </a:lstStyle>
          <a:p>
            <a:endParaRPr lang="fr-FR"/>
          </a:p>
        </p:txBody>
      </p:sp>
      <p:sp>
        <p:nvSpPr>
          <p:cNvPr id="5" name="Segnaposto numero diapositiva 4"/>
          <p:cNvSpPr>
            <a:spLocks noGrp="1"/>
          </p:cNvSpPr>
          <p:nvPr>
            <p:ph type="sldNum" idx="11"/>
          </p:nvPr>
        </p:nvSpPr>
        <p:spPr/>
        <p:txBody>
          <a:bodyPr/>
          <a:lstStyle>
            <a:lvl1pPr>
              <a:defRPr/>
            </a:lvl1pPr>
          </a:lstStyle>
          <a:p>
            <a:fld id="{026A5A31-DD5F-4663-A861-7C230259C0BC}" type="slidenum">
              <a:rPr lang="fr-CA"/>
              <a:pPr/>
              <a:t>‹N›</a:t>
            </a:fld>
            <a:endParaRPr lang="fr-CA"/>
          </a:p>
        </p:txBody>
      </p:sp>
    </p:spTree>
    <p:extLst>
      <p:ext uri="{BB962C8B-B14F-4D97-AF65-F5344CB8AC3E}">
        <p14:creationId xmlns:p14="http://schemas.microsoft.com/office/powerpoint/2010/main" xmlns="" val="41974455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4" y="1600204"/>
            <a:ext cx="4033839" cy="4518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3439" y="1600204"/>
            <a:ext cx="4035425" cy="4518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idx="10"/>
          </p:nvPr>
        </p:nvSpPr>
        <p:spPr/>
        <p:txBody>
          <a:bodyPr/>
          <a:lstStyle>
            <a:lvl1pPr>
              <a:defRPr/>
            </a:lvl1pPr>
          </a:lstStyle>
          <a:p>
            <a:endParaRPr lang="fr-FR"/>
          </a:p>
        </p:txBody>
      </p:sp>
      <p:sp>
        <p:nvSpPr>
          <p:cNvPr id="6" name="Segnaposto numero diapositiva 5"/>
          <p:cNvSpPr>
            <a:spLocks noGrp="1"/>
          </p:cNvSpPr>
          <p:nvPr>
            <p:ph type="sldNum" idx="11"/>
          </p:nvPr>
        </p:nvSpPr>
        <p:spPr/>
        <p:txBody>
          <a:bodyPr/>
          <a:lstStyle>
            <a:lvl1pPr>
              <a:defRPr/>
            </a:lvl1pPr>
          </a:lstStyle>
          <a:p>
            <a:fld id="{F715ADE0-754E-4423-B11A-4B2EE73800A4}" type="slidenum">
              <a:rPr lang="fr-CA"/>
              <a:pPr/>
              <a:t>‹N›</a:t>
            </a:fld>
            <a:endParaRPr lang="fr-CA"/>
          </a:p>
        </p:txBody>
      </p:sp>
    </p:spTree>
    <p:extLst>
      <p:ext uri="{BB962C8B-B14F-4D97-AF65-F5344CB8AC3E}">
        <p14:creationId xmlns:p14="http://schemas.microsoft.com/office/powerpoint/2010/main" xmlns="" val="3454256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7"/>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Segnaposto data 3"/>
          <p:cNvSpPr>
            <a:spLocks noGrp="1"/>
          </p:cNvSpPr>
          <p:nvPr>
            <p:ph type="dt" idx="10"/>
          </p:nvPr>
        </p:nvSpPr>
        <p:spPr/>
        <p:txBody>
          <a:bodyPr/>
          <a:lstStyle>
            <a:lvl1pPr>
              <a:defRPr/>
            </a:lvl1pPr>
          </a:lstStyle>
          <a:p>
            <a:endParaRPr lang="fr-FR"/>
          </a:p>
        </p:txBody>
      </p:sp>
      <p:sp>
        <p:nvSpPr>
          <p:cNvPr id="5" name="Segnaposto numero diapositiva 4"/>
          <p:cNvSpPr>
            <a:spLocks noGrp="1"/>
          </p:cNvSpPr>
          <p:nvPr>
            <p:ph type="sldNum" idx="11"/>
          </p:nvPr>
        </p:nvSpPr>
        <p:spPr/>
        <p:txBody>
          <a:bodyPr/>
          <a:lstStyle>
            <a:lvl1pPr>
              <a:defRPr/>
            </a:lvl1pPr>
          </a:lstStyle>
          <a:p>
            <a:fld id="{026A5A31-DD5F-4663-A861-7C230259C0BC}" type="slidenum">
              <a:rPr lang="fr-CA"/>
              <a:pPr/>
              <a:t>‹N›</a:t>
            </a:fld>
            <a:endParaRPr lang="fr-CA"/>
          </a:p>
        </p:txBody>
      </p:sp>
    </p:spTree>
    <p:extLst>
      <p:ext uri="{BB962C8B-B14F-4D97-AF65-F5344CB8AC3E}">
        <p14:creationId xmlns:p14="http://schemas.microsoft.com/office/powerpoint/2010/main" xmlns="" val="41974455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3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idx="10"/>
          </p:nvPr>
        </p:nvSpPr>
        <p:spPr/>
        <p:txBody>
          <a:bodyPr/>
          <a:lstStyle>
            <a:lvl1pPr>
              <a:defRPr/>
            </a:lvl1pPr>
          </a:lstStyle>
          <a:p>
            <a:endParaRPr lang="fr-FR"/>
          </a:p>
        </p:txBody>
      </p:sp>
      <p:sp>
        <p:nvSpPr>
          <p:cNvPr id="8" name="Segnaposto numero diapositiva 7"/>
          <p:cNvSpPr>
            <a:spLocks noGrp="1"/>
          </p:cNvSpPr>
          <p:nvPr>
            <p:ph type="sldNum" idx="11"/>
          </p:nvPr>
        </p:nvSpPr>
        <p:spPr/>
        <p:txBody>
          <a:bodyPr/>
          <a:lstStyle>
            <a:lvl1pPr>
              <a:defRPr/>
            </a:lvl1pPr>
          </a:lstStyle>
          <a:p>
            <a:fld id="{2EF68EE9-C1AA-4C1F-8E4B-3741C6F7E904}" type="slidenum">
              <a:rPr lang="fr-CA"/>
              <a:pPr/>
              <a:t>‹N›</a:t>
            </a:fld>
            <a:endParaRPr lang="fr-CA"/>
          </a:p>
        </p:txBody>
      </p:sp>
    </p:spTree>
    <p:extLst>
      <p:ext uri="{BB962C8B-B14F-4D97-AF65-F5344CB8AC3E}">
        <p14:creationId xmlns:p14="http://schemas.microsoft.com/office/powerpoint/2010/main" xmlns="" val="4531887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idx="10"/>
          </p:nvPr>
        </p:nvSpPr>
        <p:spPr/>
        <p:txBody>
          <a:bodyPr/>
          <a:lstStyle>
            <a:lvl1pPr>
              <a:defRPr/>
            </a:lvl1pPr>
          </a:lstStyle>
          <a:p>
            <a:endParaRPr lang="fr-FR"/>
          </a:p>
        </p:txBody>
      </p:sp>
      <p:sp>
        <p:nvSpPr>
          <p:cNvPr id="4" name="Segnaposto numero diapositiva 3"/>
          <p:cNvSpPr>
            <a:spLocks noGrp="1"/>
          </p:cNvSpPr>
          <p:nvPr>
            <p:ph type="sldNum" idx="11"/>
          </p:nvPr>
        </p:nvSpPr>
        <p:spPr/>
        <p:txBody>
          <a:bodyPr/>
          <a:lstStyle>
            <a:lvl1pPr>
              <a:defRPr/>
            </a:lvl1pPr>
          </a:lstStyle>
          <a:p>
            <a:fld id="{BB35A45E-FF8C-4731-90D7-FC1C1D882695}" type="slidenum">
              <a:rPr lang="fr-CA"/>
              <a:pPr/>
              <a:t>‹N›</a:t>
            </a:fld>
            <a:endParaRPr lang="fr-CA"/>
          </a:p>
        </p:txBody>
      </p:sp>
      <p:grpSp>
        <p:nvGrpSpPr>
          <p:cNvPr id="10" name="Gruppo 9"/>
          <p:cNvGrpSpPr/>
          <p:nvPr userDrawn="1"/>
        </p:nvGrpSpPr>
        <p:grpSpPr>
          <a:xfrm>
            <a:off x="5934076" y="6569992"/>
            <a:ext cx="3209925" cy="288000"/>
            <a:chOff x="3995936" y="3140968"/>
            <a:chExt cx="3209925" cy="288000"/>
          </a:xfrm>
        </p:grpSpPr>
        <p:sp>
          <p:nvSpPr>
            <p:cNvPr id="11" name="CasellaDiTesto 10"/>
            <p:cNvSpPr txBox="1">
              <a:spLocks/>
            </p:cNvSpPr>
            <p:nvPr/>
          </p:nvSpPr>
          <p:spPr>
            <a:xfrm>
              <a:off x="3995936" y="3140968"/>
              <a:ext cx="2807301" cy="276999"/>
            </a:xfrm>
            <a:prstGeom prst="rect">
              <a:avLst/>
            </a:prstGeom>
            <a:solidFill>
              <a:srgbClr val="4F81BD">
                <a:lumMod val="20000"/>
                <a:lumOff val="8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1200" b="0" i="0" u="none" strike="noStrike" kern="0" cap="none" spc="0" normalizeH="0" baseline="0" noProof="0" dirty="0" smtClean="0">
                  <a:ln>
                    <a:noFill/>
                  </a:ln>
                  <a:solidFill>
                    <a:srgbClr val="1F497D"/>
                  </a:solidFill>
                  <a:effectLst/>
                  <a:uLnTx/>
                  <a:uFillTx/>
                </a:rPr>
                <a:t>Associazione </a:t>
              </a:r>
              <a:r>
                <a:rPr kumimoji="0" lang="it-IT" sz="1200" b="0" i="0" u="none" strike="noStrike" kern="0" cap="none" spc="0" normalizeH="0" baseline="0" noProof="0" dirty="0" err="1" smtClean="0">
                  <a:ln>
                    <a:noFill/>
                  </a:ln>
                  <a:solidFill>
                    <a:srgbClr val="1F497D"/>
                  </a:solidFill>
                  <a:effectLst/>
                  <a:uLnTx/>
                  <a:uFillTx/>
                </a:rPr>
                <a:t>Euratom-ENEA</a:t>
              </a:r>
              <a:r>
                <a:rPr kumimoji="0" lang="it-IT" sz="1200" b="0" i="0" u="none" strike="noStrike" kern="0" cap="none" spc="0" normalizeH="0" baseline="0" noProof="0" dirty="0" smtClean="0">
                  <a:ln>
                    <a:noFill/>
                  </a:ln>
                  <a:solidFill>
                    <a:srgbClr val="1F497D"/>
                  </a:solidFill>
                  <a:effectLst/>
                  <a:uLnTx/>
                  <a:uFillTx/>
                </a:rPr>
                <a:t> sulla Fusione</a:t>
              </a:r>
            </a:p>
          </p:txBody>
        </p:sp>
        <p:grpSp>
          <p:nvGrpSpPr>
            <p:cNvPr id="12" name="Gruppo 20"/>
            <p:cNvGrpSpPr>
              <a:grpSpLocks noChangeAspect="1"/>
            </p:cNvGrpSpPr>
            <p:nvPr/>
          </p:nvGrpSpPr>
          <p:grpSpPr>
            <a:xfrm>
              <a:off x="6804001" y="3140968"/>
              <a:ext cx="401860" cy="288000"/>
              <a:chOff x="3275856" y="1916832"/>
              <a:chExt cx="1440160" cy="1032116"/>
            </a:xfrm>
          </p:grpSpPr>
          <p:pic>
            <p:nvPicPr>
              <p:cNvPr id="13" name="Picture 2" descr="Mostra immagine a dimensione intera">
                <a:hlinkClick r:id="rId2"/>
              </p:cNvPr>
              <p:cNvPicPr>
                <a:picLocks noChangeAspect="1" noChangeArrowheads="1"/>
              </p:cNvPicPr>
              <p:nvPr/>
            </p:nvPicPr>
            <p:blipFill>
              <a:blip r:embed="rId3" cstate="print"/>
              <a:srcRect/>
              <a:stretch>
                <a:fillRect/>
              </a:stretch>
            </p:blipFill>
            <p:spPr bwMode="auto">
              <a:xfrm>
                <a:off x="3275856" y="1988840"/>
                <a:ext cx="1440160" cy="960108"/>
              </a:xfrm>
              <a:prstGeom prst="rect">
                <a:avLst/>
              </a:prstGeom>
              <a:noFill/>
            </p:spPr>
          </p:pic>
          <p:pic>
            <p:nvPicPr>
              <p:cNvPr id="14" name="Picture 4" descr="http://www.dmgbandiere.com/img/europa.gif"/>
              <p:cNvPicPr>
                <a:picLocks noChangeAspect="1" noChangeArrowheads="1"/>
              </p:cNvPicPr>
              <p:nvPr/>
            </p:nvPicPr>
            <p:blipFill>
              <a:blip r:embed="rId4" cstate="print"/>
              <a:srcRect/>
              <a:stretch>
                <a:fillRect/>
              </a:stretch>
            </p:blipFill>
            <p:spPr bwMode="auto">
              <a:xfrm>
                <a:off x="3275856" y="1916832"/>
                <a:ext cx="1440160" cy="960107"/>
              </a:xfrm>
              <a:prstGeom prst="rect">
                <a:avLst/>
              </a:prstGeom>
              <a:noFill/>
            </p:spPr>
          </p:pic>
        </p:grpSp>
      </p:grpSp>
    </p:spTree>
    <p:extLst>
      <p:ext uri="{BB962C8B-B14F-4D97-AF65-F5344CB8AC3E}">
        <p14:creationId xmlns:p14="http://schemas.microsoft.com/office/powerpoint/2010/main" xmlns="" val="16736632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idx="10"/>
          </p:nvPr>
        </p:nvSpPr>
        <p:spPr/>
        <p:txBody>
          <a:bodyPr/>
          <a:lstStyle>
            <a:lvl1pPr>
              <a:defRPr/>
            </a:lvl1pPr>
          </a:lstStyle>
          <a:p>
            <a:endParaRPr lang="fr-FR"/>
          </a:p>
        </p:txBody>
      </p:sp>
      <p:sp>
        <p:nvSpPr>
          <p:cNvPr id="3" name="Segnaposto numero diapositiva 2"/>
          <p:cNvSpPr>
            <a:spLocks noGrp="1"/>
          </p:cNvSpPr>
          <p:nvPr>
            <p:ph type="sldNum" idx="11"/>
          </p:nvPr>
        </p:nvSpPr>
        <p:spPr/>
        <p:txBody>
          <a:bodyPr/>
          <a:lstStyle>
            <a:lvl1pPr>
              <a:defRPr/>
            </a:lvl1pPr>
          </a:lstStyle>
          <a:p>
            <a:fld id="{00EFBBDB-5BEC-4584-A16C-80BD9913BAE6}" type="slidenum">
              <a:rPr lang="fr-CA"/>
              <a:pPr/>
              <a:t>‹N›</a:t>
            </a:fld>
            <a:endParaRPr lang="fr-CA"/>
          </a:p>
        </p:txBody>
      </p:sp>
      <p:grpSp>
        <p:nvGrpSpPr>
          <p:cNvPr id="30" name="Gruppo 29"/>
          <p:cNvGrpSpPr/>
          <p:nvPr userDrawn="1"/>
        </p:nvGrpSpPr>
        <p:grpSpPr>
          <a:xfrm>
            <a:off x="5934076" y="6569992"/>
            <a:ext cx="3209925" cy="288000"/>
            <a:chOff x="3995936" y="3140968"/>
            <a:chExt cx="3209925" cy="288000"/>
          </a:xfrm>
        </p:grpSpPr>
        <p:sp>
          <p:nvSpPr>
            <p:cNvPr id="31" name="CasellaDiTesto 30"/>
            <p:cNvSpPr txBox="1">
              <a:spLocks/>
            </p:cNvSpPr>
            <p:nvPr/>
          </p:nvSpPr>
          <p:spPr>
            <a:xfrm>
              <a:off x="3995936" y="3140968"/>
              <a:ext cx="2807301" cy="276999"/>
            </a:xfrm>
            <a:prstGeom prst="rect">
              <a:avLst/>
            </a:prstGeom>
            <a:solidFill>
              <a:srgbClr val="4F81BD">
                <a:lumMod val="20000"/>
                <a:lumOff val="8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1200" b="0" i="0" u="none" strike="noStrike" kern="0" cap="none" spc="0" normalizeH="0" baseline="0" noProof="0" dirty="0" smtClean="0">
                  <a:ln>
                    <a:noFill/>
                  </a:ln>
                  <a:solidFill>
                    <a:srgbClr val="1F497D"/>
                  </a:solidFill>
                  <a:effectLst/>
                  <a:uLnTx/>
                  <a:uFillTx/>
                </a:rPr>
                <a:t>Associazione </a:t>
              </a:r>
              <a:r>
                <a:rPr kumimoji="0" lang="it-IT" sz="1200" b="0" i="0" u="none" strike="noStrike" kern="0" cap="none" spc="0" normalizeH="0" baseline="0" noProof="0" dirty="0" err="1" smtClean="0">
                  <a:ln>
                    <a:noFill/>
                  </a:ln>
                  <a:solidFill>
                    <a:srgbClr val="1F497D"/>
                  </a:solidFill>
                  <a:effectLst/>
                  <a:uLnTx/>
                  <a:uFillTx/>
                </a:rPr>
                <a:t>Euratom-ENEA</a:t>
              </a:r>
              <a:r>
                <a:rPr kumimoji="0" lang="it-IT" sz="1200" b="0" i="0" u="none" strike="noStrike" kern="0" cap="none" spc="0" normalizeH="0" baseline="0" noProof="0" dirty="0" smtClean="0">
                  <a:ln>
                    <a:noFill/>
                  </a:ln>
                  <a:solidFill>
                    <a:srgbClr val="1F497D"/>
                  </a:solidFill>
                  <a:effectLst/>
                  <a:uLnTx/>
                  <a:uFillTx/>
                </a:rPr>
                <a:t> sulla Fusione</a:t>
              </a:r>
            </a:p>
          </p:txBody>
        </p:sp>
        <p:grpSp>
          <p:nvGrpSpPr>
            <p:cNvPr id="32" name="Gruppo 20"/>
            <p:cNvGrpSpPr>
              <a:grpSpLocks noChangeAspect="1"/>
            </p:cNvGrpSpPr>
            <p:nvPr/>
          </p:nvGrpSpPr>
          <p:grpSpPr>
            <a:xfrm>
              <a:off x="6804001" y="3140968"/>
              <a:ext cx="401860" cy="288000"/>
              <a:chOff x="3275856" y="1916832"/>
              <a:chExt cx="1440160" cy="1032116"/>
            </a:xfrm>
          </p:grpSpPr>
          <p:pic>
            <p:nvPicPr>
              <p:cNvPr id="33" name="Picture 2" descr="Mostra immagine a dimensione intera">
                <a:hlinkClick r:id="rId2"/>
              </p:cNvPr>
              <p:cNvPicPr>
                <a:picLocks noChangeAspect="1" noChangeArrowheads="1"/>
              </p:cNvPicPr>
              <p:nvPr/>
            </p:nvPicPr>
            <p:blipFill>
              <a:blip r:embed="rId3" cstate="print"/>
              <a:srcRect/>
              <a:stretch>
                <a:fillRect/>
              </a:stretch>
            </p:blipFill>
            <p:spPr bwMode="auto">
              <a:xfrm>
                <a:off x="3275856" y="1988840"/>
                <a:ext cx="1440160" cy="960108"/>
              </a:xfrm>
              <a:prstGeom prst="rect">
                <a:avLst/>
              </a:prstGeom>
              <a:noFill/>
            </p:spPr>
          </p:pic>
          <p:pic>
            <p:nvPicPr>
              <p:cNvPr id="34" name="Picture 4" descr="http://www.dmgbandiere.com/img/europa.gif"/>
              <p:cNvPicPr>
                <a:picLocks noChangeAspect="1" noChangeArrowheads="1"/>
              </p:cNvPicPr>
              <p:nvPr/>
            </p:nvPicPr>
            <p:blipFill>
              <a:blip r:embed="rId4" cstate="print"/>
              <a:srcRect/>
              <a:stretch>
                <a:fillRect/>
              </a:stretch>
            </p:blipFill>
            <p:spPr bwMode="auto">
              <a:xfrm>
                <a:off x="3275856" y="1916832"/>
                <a:ext cx="1440160" cy="960107"/>
              </a:xfrm>
              <a:prstGeom prst="rect">
                <a:avLst/>
              </a:prstGeom>
              <a:noFill/>
            </p:spPr>
          </p:pic>
        </p:grpSp>
      </p:grpSp>
    </p:spTree>
    <p:extLst>
      <p:ext uri="{BB962C8B-B14F-4D97-AF65-F5344CB8AC3E}">
        <p14:creationId xmlns:p14="http://schemas.microsoft.com/office/powerpoint/2010/main" xmlns="" val="26909935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5"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4" y="273054"/>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5"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idx="10"/>
          </p:nvPr>
        </p:nvSpPr>
        <p:spPr/>
        <p:txBody>
          <a:bodyPr/>
          <a:lstStyle>
            <a:lvl1pPr>
              <a:defRPr/>
            </a:lvl1pPr>
          </a:lstStyle>
          <a:p>
            <a:endParaRPr lang="fr-FR"/>
          </a:p>
        </p:txBody>
      </p:sp>
      <p:sp>
        <p:nvSpPr>
          <p:cNvPr id="6" name="Segnaposto numero diapositiva 5"/>
          <p:cNvSpPr>
            <a:spLocks noGrp="1"/>
          </p:cNvSpPr>
          <p:nvPr>
            <p:ph type="sldNum" idx="11"/>
          </p:nvPr>
        </p:nvSpPr>
        <p:spPr/>
        <p:txBody>
          <a:bodyPr/>
          <a:lstStyle>
            <a:lvl1pPr>
              <a:defRPr/>
            </a:lvl1pPr>
          </a:lstStyle>
          <a:p>
            <a:fld id="{F82F2DD4-BF8E-4FE6-98D1-CA5B8946B305}" type="slidenum">
              <a:rPr lang="fr-CA"/>
              <a:pPr/>
              <a:t>‹N›</a:t>
            </a:fld>
            <a:endParaRPr lang="fr-CA"/>
          </a:p>
        </p:txBody>
      </p:sp>
      <p:grpSp>
        <p:nvGrpSpPr>
          <p:cNvPr id="12" name="Gruppo 11"/>
          <p:cNvGrpSpPr/>
          <p:nvPr userDrawn="1"/>
        </p:nvGrpSpPr>
        <p:grpSpPr>
          <a:xfrm>
            <a:off x="5934076" y="6569992"/>
            <a:ext cx="3209925" cy="288000"/>
            <a:chOff x="3995936" y="3140968"/>
            <a:chExt cx="3209925" cy="288000"/>
          </a:xfrm>
        </p:grpSpPr>
        <p:sp>
          <p:nvSpPr>
            <p:cNvPr id="13" name="CasellaDiTesto 12"/>
            <p:cNvSpPr txBox="1">
              <a:spLocks/>
            </p:cNvSpPr>
            <p:nvPr/>
          </p:nvSpPr>
          <p:spPr>
            <a:xfrm>
              <a:off x="3995936" y="3140968"/>
              <a:ext cx="2807301" cy="276999"/>
            </a:xfrm>
            <a:prstGeom prst="rect">
              <a:avLst/>
            </a:prstGeom>
            <a:solidFill>
              <a:srgbClr val="4F81BD">
                <a:lumMod val="20000"/>
                <a:lumOff val="8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1200" b="0" i="0" u="none" strike="noStrike" kern="0" cap="none" spc="0" normalizeH="0" baseline="0" noProof="0" dirty="0" smtClean="0">
                  <a:ln>
                    <a:noFill/>
                  </a:ln>
                  <a:solidFill>
                    <a:srgbClr val="1F497D"/>
                  </a:solidFill>
                  <a:effectLst/>
                  <a:uLnTx/>
                  <a:uFillTx/>
                </a:rPr>
                <a:t>Associazione </a:t>
              </a:r>
              <a:r>
                <a:rPr kumimoji="0" lang="it-IT" sz="1200" b="0" i="0" u="none" strike="noStrike" kern="0" cap="none" spc="0" normalizeH="0" baseline="0" noProof="0" dirty="0" err="1" smtClean="0">
                  <a:ln>
                    <a:noFill/>
                  </a:ln>
                  <a:solidFill>
                    <a:srgbClr val="1F497D"/>
                  </a:solidFill>
                  <a:effectLst/>
                  <a:uLnTx/>
                  <a:uFillTx/>
                </a:rPr>
                <a:t>Euratom-ENEA</a:t>
              </a:r>
              <a:r>
                <a:rPr kumimoji="0" lang="it-IT" sz="1200" b="0" i="0" u="none" strike="noStrike" kern="0" cap="none" spc="0" normalizeH="0" baseline="0" noProof="0" dirty="0" smtClean="0">
                  <a:ln>
                    <a:noFill/>
                  </a:ln>
                  <a:solidFill>
                    <a:srgbClr val="1F497D"/>
                  </a:solidFill>
                  <a:effectLst/>
                  <a:uLnTx/>
                  <a:uFillTx/>
                </a:rPr>
                <a:t> sulla Fusione</a:t>
              </a:r>
            </a:p>
          </p:txBody>
        </p:sp>
        <p:grpSp>
          <p:nvGrpSpPr>
            <p:cNvPr id="14" name="Gruppo 20"/>
            <p:cNvGrpSpPr>
              <a:grpSpLocks noChangeAspect="1"/>
            </p:cNvGrpSpPr>
            <p:nvPr/>
          </p:nvGrpSpPr>
          <p:grpSpPr>
            <a:xfrm>
              <a:off x="6804001" y="3140968"/>
              <a:ext cx="401860" cy="288000"/>
              <a:chOff x="3275856" y="1916832"/>
              <a:chExt cx="1440160" cy="1032116"/>
            </a:xfrm>
          </p:grpSpPr>
          <p:pic>
            <p:nvPicPr>
              <p:cNvPr id="15" name="Picture 2" descr="Mostra immagine a dimensione intera">
                <a:hlinkClick r:id="rId2"/>
              </p:cNvPr>
              <p:cNvPicPr>
                <a:picLocks noChangeAspect="1" noChangeArrowheads="1"/>
              </p:cNvPicPr>
              <p:nvPr/>
            </p:nvPicPr>
            <p:blipFill>
              <a:blip r:embed="rId3" cstate="print"/>
              <a:srcRect/>
              <a:stretch>
                <a:fillRect/>
              </a:stretch>
            </p:blipFill>
            <p:spPr bwMode="auto">
              <a:xfrm>
                <a:off x="3275856" y="1988840"/>
                <a:ext cx="1440160" cy="960108"/>
              </a:xfrm>
              <a:prstGeom prst="rect">
                <a:avLst/>
              </a:prstGeom>
              <a:noFill/>
            </p:spPr>
          </p:pic>
          <p:pic>
            <p:nvPicPr>
              <p:cNvPr id="16" name="Picture 4" descr="http://www.dmgbandiere.com/img/europa.gif"/>
              <p:cNvPicPr>
                <a:picLocks noChangeAspect="1" noChangeArrowheads="1"/>
              </p:cNvPicPr>
              <p:nvPr/>
            </p:nvPicPr>
            <p:blipFill>
              <a:blip r:embed="rId4" cstate="print"/>
              <a:srcRect/>
              <a:stretch>
                <a:fillRect/>
              </a:stretch>
            </p:blipFill>
            <p:spPr bwMode="auto">
              <a:xfrm>
                <a:off x="3275856" y="1916832"/>
                <a:ext cx="1440160" cy="960107"/>
              </a:xfrm>
              <a:prstGeom prst="rect">
                <a:avLst/>
              </a:prstGeom>
              <a:noFill/>
            </p:spPr>
          </p:pic>
        </p:grpSp>
      </p:grpSp>
    </p:spTree>
    <p:extLst>
      <p:ext uri="{BB962C8B-B14F-4D97-AF65-F5344CB8AC3E}">
        <p14:creationId xmlns:p14="http://schemas.microsoft.com/office/powerpoint/2010/main" xmlns="" val="17518287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1"/>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idx="10"/>
          </p:nvPr>
        </p:nvSpPr>
        <p:spPr/>
        <p:txBody>
          <a:bodyPr/>
          <a:lstStyle>
            <a:lvl1pPr>
              <a:defRPr/>
            </a:lvl1pPr>
          </a:lstStyle>
          <a:p>
            <a:endParaRPr lang="fr-FR"/>
          </a:p>
        </p:txBody>
      </p:sp>
      <p:sp>
        <p:nvSpPr>
          <p:cNvPr id="6" name="Segnaposto numero diapositiva 5"/>
          <p:cNvSpPr>
            <a:spLocks noGrp="1"/>
          </p:cNvSpPr>
          <p:nvPr>
            <p:ph type="sldNum" idx="11"/>
          </p:nvPr>
        </p:nvSpPr>
        <p:spPr/>
        <p:txBody>
          <a:bodyPr/>
          <a:lstStyle>
            <a:lvl1pPr>
              <a:defRPr/>
            </a:lvl1pPr>
          </a:lstStyle>
          <a:p>
            <a:fld id="{DF03AC86-3738-4A8F-986D-4522CB5BD9E6}" type="slidenum">
              <a:rPr lang="fr-CA"/>
              <a:pPr/>
              <a:t>‹N›</a:t>
            </a:fld>
            <a:endParaRPr lang="fr-CA"/>
          </a:p>
        </p:txBody>
      </p:sp>
      <p:grpSp>
        <p:nvGrpSpPr>
          <p:cNvPr id="12" name="Gruppo 11"/>
          <p:cNvGrpSpPr/>
          <p:nvPr userDrawn="1"/>
        </p:nvGrpSpPr>
        <p:grpSpPr>
          <a:xfrm>
            <a:off x="5934076" y="6569992"/>
            <a:ext cx="3209925" cy="288000"/>
            <a:chOff x="3995936" y="3140968"/>
            <a:chExt cx="3209925" cy="288000"/>
          </a:xfrm>
        </p:grpSpPr>
        <p:sp>
          <p:nvSpPr>
            <p:cNvPr id="13" name="CasellaDiTesto 12"/>
            <p:cNvSpPr txBox="1">
              <a:spLocks/>
            </p:cNvSpPr>
            <p:nvPr/>
          </p:nvSpPr>
          <p:spPr>
            <a:xfrm>
              <a:off x="3995936" y="3140968"/>
              <a:ext cx="2807301" cy="276999"/>
            </a:xfrm>
            <a:prstGeom prst="rect">
              <a:avLst/>
            </a:prstGeom>
            <a:solidFill>
              <a:srgbClr val="4F81BD">
                <a:lumMod val="20000"/>
                <a:lumOff val="8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1200" b="0" i="0" u="none" strike="noStrike" kern="0" cap="none" spc="0" normalizeH="0" baseline="0" noProof="0" dirty="0" smtClean="0">
                  <a:ln>
                    <a:noFill/>
                  </a:ln>
                  <a:solidFill>
                    <a:srgbClr val="1F497D"/>
                  </a:solidFill>
                  <a:effectLst/>
                  <a:uLnTx/>
                  <a:uFillTx/>
                </a:rPr>
                <a:t>Associazione </a:t>
              </a:r>
              <a:r>
                <a:rPr kumimoji="0" lang="it-IT" sz="1200" b="0" i="0" u="none" strike="noStrike" kern="0" cap="none" spc="0" normalizeH="0" baseline="0" noProof="0" dirty="0" err="1" smtClean="0">
                  <a:ln>
                    <a:noFill/>
                  </a:ln>
                  <a:solidFill>
                    <a:srgbClr val="1F497D"/>
                  </a:solidFill>
                  <a:effectLst/>
                  <a:uLnTx/>
                  <a:uFillTx/>
                </a:rPr>
                <a:t>Euratom-ENEA</a:t>
              </a:r>
              <a:r>
                <a:rPr kumimoji="0" lang="it-IT" sz="1200" b="0" i="0" u="none" strike="noStrike" kern="0" cap="none" spc="0" normalizeH="0" baseline="0" noProof="0" dirty="0" smtClean="0">
                  <a:ln>
                    <a:noFill/>
                  </a:ln>
                  <a:solidFill>
                    <a:srgbClr val="1F497D"/>
                  </a:solidFill>
                  <a:effectLst/>
                  <a:uLnTx/>
                  <a:uFillTx/>
                </a:rPr>
                <a:t> sulla Fusione</a:t>
              </a:r>
            </a:p>
          </p:txBody>
        </p:sp>
        <p:grpSp>
          <p:nvGrpSpPr>
            <p:cNvPr id="14" name="Gruppo 20"/>
            <p:cNvGrpSpPr>
              <a:grpSpLocks noChangeAspect="1"/>
            </p:cNvGrpSpPr>
            <p:nvPr/>
          </p:nvGrpSpPr>
          <p:grpSpPr>
            <a:xfrm>
              <a:off x="6804001" y="3140968"/>
              <a:ext cx="401860" cy="288000"/>
              <a:chOff x="3275856" y="1916832"/>
              <a:chExt cx="1440160" cy="1032116"/>
            </a:xfrm>
          </p:grpSpPr>
          <p:pic>
            <p:nvPicPr>
              <p:cNvPr id="15" name="Picture 2" descr="Mostra immagine a dimensione intera">
                <a:hlinkClick r:id="rId2"/>
              </p:cNvPr>
              <p:cNvPicPr>
                <a:picLocks noChangeAspect="1" noChangeArrowheads="1"/>
              </p:cNvPicPr>
              <p:nvPr/>
            </p:nvPicPr>
            <p:blipFill>
              <a:blip r:embed="rId3" cstate="print"/>
              <a:srcRect/>
              <a:stretch>
                <a:fillRect/>
              </a:stretch>
            </p:blipFill>
            <p:spPr bwMode="auto">
              <a:xfrm>
                <a:off x="3275856" y="1988840"/>
                <a:ext cx="1440160" cy="960108"/>
              </a:xfrm>
              <a:prstGeom prst="rect">
                <a:avLst/>
              </a:prstGeom>
              <a:noFill/>
            </p:spPr>
          </p:pic>
          <p:pic>
            <p:nvPicPr>
              <p:cNvPr id="16" name="Picture 4" descr="http://www.dmgbandiere.com/img/europa.gif"/>
              <p:cNvPicPr>
                <a:picLocks noChangeAspect="1" noChangeArrowheads="1"/>
              </p:cNvPicPr>
              <p:nvPr/>
            </p:nvPicPr>
            <p:blipFill>
              <a:blip r:embed="rId4" cstate="print"/>
              <a:srcRect/>
              <a:stretch>
                <a:fillRect/>
              </a:stretch>
            </p:blipFill>
            <p:spPr bwMode="auto">
              <a:xfrm>
                <a:off x="3275856" y="1916832"/>
                <a:ext cx="1440160" cy="960107"/>
              </a:xfrm>
              <a:prstGeom prst="rect">
                <a:avLst/>
              </a:prstGeom>
              <a:noFill/>
            </p:spPr>
          </p:pic>
        </p:grpSp>
      </p:grpSp>
    </p:spTree>
    <p:extLst>
      <p:ext uri="{BB962C8B-B14F-4D97-AF65-F5344CB8AC3E}">
        <p14:creationId xmlns:p14="http://schemas.microsoft.com/office/powerpoint/2010/main" xmlns="" val="42123247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idx="10"/>
          </p:nvPr>
        </p:nvSpPr>
        <p:spPr/>
        <p:txBody>
          <a:bodyPr/>
          <a:lstStyle>
            <a:lvl1pPr>
              <a:defRPr/>
            </a:lvl1pPr>
          </a:lstStyle>
          <a:p>
            <a:endParaRPr lang="fr-FR"/>
          </a:p>
        </p:txBody>
      </p:sp>
      <p:sp>
        <p:nvSpPr>
          <p:cNvPr id="5" name="Segnaposto numero diapositiva 4"/>
          <p:cNvSpPr>
            <a:spLocks noGrp="1"/>
          </p:cNvSpPr>
          <p:nvPr>
            <p:ph type="sldNum" idx="11"/>
          </p:nvPr>
        </p:nvSpPr>
        <p:spPr/>
        <p:txBody>
          <a:bodyPr/>
          <a:lstStyle>
            <a:lvl1pPr>
              <a:defRPr/>
            </a:lvl1pPr>
          </a:lstStyle>
          <a:p>
            <a:fld id="{CE50DBC6-706E-444B-95DC-B9F767D4F73D}" type="slidenum">
              <a:rPr lang="fr-CA"/>
              <a:pPr/>
              <a:t>‹N›</a:t>
            </a:fld>
            <a:endParaRPr lang="fr-CA"/>
          </a:p>
        </p:txBody>
      </p:sp>
    </p:spTree>
    <p:extLst>
      <p:ext uri="{BB962C8B-B14F-4D97-AF65-F5344CB8AC3E}">
        <p14:creationId xmlns:p14="http://schemas.microsoft.com/office/powerpoint/2010/main" xmlns="" val="34947803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4644" y="128589"/>
            <a:ext cx="2054225" cy="5989637"/>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128589"/>
            <a:ext cx="6015039" cy="5989637"/>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idx="10"/>
          </p:nvPr>
        </p:nvSpPr>
        <p:spPr/>
        <p:txBody>
          <a:bodyPr/>
          <a:lstStyle>
            <a:lvl1pPr>
              <a:defRPr/>
            </a:lvl1pPr>
          </a:lstStyle>
          <a:p>
            <a:endParaRPr lang="fr-FR"/>
          </a:p>
        </p:txBody>
      </p:sp>
      <p:sp>
        <p:nvSpPr>
          <p:cNvPr id="5" name="Segnaposto numero diapositiva 4"/>
          <p:cNvSpPr>
            <a:spLocks noGrp="1"/>
          </p:cNvSpPr>
          <p:nvPr>
            <p:ph type="sldNum" idx="11"/>
          </p:nvPr>
        </p:nvSpPr>
        <p:spPr/>
        <p:txBody>
          <a:bodyPr/>
          <a:lstStyle>
            <a:lvl1pPr>
              <a:defRPr/>
            </a:lvl1pPr>
          </a:lstStyle>
          <a:p>
            <a:fld id="{E4C9FD7B-DF2F-4984-BB91-C92F48D291C7}" type="slidenum">
              <a:rPr lang="fr-CA"/>
              <a:pPr/>
              <a:t>‹N›</a:t>
            </a:fld>
            <a:endParaRPr lang="fr-CA"/>
          </a:p>
        </p:txBody>
      </p:sp>
    </p:spTree>
    <p:extLst>
      <p:ext uri="{BB962C8B-B14F-4D97-AF65-F5344CB8AC3E}">
        <p14:creationId xmlns:p14="http://schemas.microsoft.com/office/powerpoint/2010/main" xmlns="" val="382169465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AndObj" preserve="1">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468313" y="1196975"/>
            <a:ext cx="4038600" cy="45259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59313" y="1196975"/>
            <a:ext cx="4038600" cy="45259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a:xfrm>
            <a:off x="468313" y="6381750"/>
            <a:ext cx="2133600" cy="476250"/>
          </a:xfrm>
        </p:spPr>
        <p:txBody>
          <a:bodyPr/>
          <a:lstStyle>
            <a:lvl1pPr>
              <a:defRPr/>
            </a:lvl1pPr>
          </a:lstStyle>
          <a:p>
            <a:endParaRPr lang="it-IT"/>
          </a:p>
        </p:txBody>
      </p:sp>
      <p:sp>
        <p:nvSpPr>
          <p:cNvPr id="6" name="Segnaposto piè di pagina 5"/>
          <p:cNvSpPr>
            <a:spLocks noGrp="1"/>
          </p:cNvSpPr>
          <p:nvPr>
            <p:ph type="ftr" sz="quarter" idx="11"/>
          </p:nvPr>
        </p:nvSpPr>
        <p:spPr>
          <a:xfrm>
            <a:off x="3132141" y="6381750"/>
            <a:ext cx="3608387" cy="476250"/>
          </a:xfrm>
          <a:prstGeom prst="rect">
            <a:avLst/>
          </a:prstGeom>
        </p:spPr>
        <p:txBody>
          <a:bodyPr/>
          <a:lstStyle>
            <a:lvl1pPr>
              <a:defRPr/>
            </a:lvl1pPr>
          </a:lstStyle>
          <a:p>
            <a:endParaRPr lang="it-IT"/>
          </a:p>
        </p:txBody>
      </p:sp>
      <p:sp>
        <p:nvSpPr>
          <p:cNvPr id="7" name="Segnaposto numero diapositiva 6"/>
          <p:cNvSpPr>
            <a:spLocks noGrp="1"/>
          </p:cNvSpPr>
          <p:nvPr>
            <p:ph type="sldNum" sz="quarter" idx="12"/>
          </p:nvPr>
        </p:nvSpPr>
        <p:spPr>
          <a:xfrm>
            <a:off x="6732588" y="6381750"/>
            <a:ext cx="2133600" cy="476250"/>
          </a:xfrm>
        </p:spPr>
        <p:txBody>
          <a:bodyPr/>
          <a:lstStyle>
            <a:lvl1pPr>
              <a:defRPr/>
            </a:lvl1pPr>
          </a:lstStyle>
          <a:p>
            <a:fld id="{0DC71FA1-2D7F-4676-B0D4-217BE925C54F}" type="slidenum">
              <a:rPr lang="it-IT"/>
              <a:pPr/>
              <a:t>‹N›</a:t>
            </a:fld>
            <a:endParaRPr lang="it-IT"/>
          </a:p>
        </p:txBody>
      </p:sp>
      <p:grpSp>
        <p:nvGrpSpPr>
          <p:cNvPr id="13" name="Gruppo 12"/>
          <p:cNvGrpSpPr/>
          <p:nvPr userDrawn="1"/>
        </p:nvGrpSpPr>
        <p:grpSpPr>
          <a:xfrm>
            <a:off x="5934076" y="6569992"/>
            <a:ext cx="3209925" cy="288000"/>
            <a:chOff x="3995936" y="3140968"/>
            <a:chExt cx="3209925" cy="288000"/>
          </a:xfrm>
        </p:grpSpPr>
        <p:sp>
          <p:nvSpPr>
            <p:cNvPr id="14" name="CasellaDiTesto 13"/>
            <p:cNvSpPr txBox="1">
              <a:spLocks/>
            </p:cNvSpPr>
            <p:nvPr/>
          </p:nvSpPr>
          <p:spPr>
            <a:xfrm>
              <a:off x="3995936" y="3140968"/>
              <a:ext cx="2807301" cy="276999"/>
            </a:xfrm>
            <a:prstGeom prst="rect">
              <a:avLst/>
            </a:prstGeom>
            <a:solidFill>
              <a:srgbClr val="4F81BD">
                <a:lumMod val="20000"/>
                <a:lumOff val="8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1200" b="0" i="0" u="none" strike="noStrike" kern="0" cap="none" spc="0" normalizeH="0" baseline="0" noProof="0" dirty="0" smtClean="0">
                  <a:ln>
                    <a:noFill/>
                  </a:ln>
                  <a:solidFill>
                    <a:srgbClr val="1F497D"/>
                  </a:solidFill>
                  <a:effectLst/>
                  <a:uLnTx/>
                  <a:uFillTx/>
                </a:rPr>
                <a:t>Associazione </a:t>
              </a:r>
              <a:r>
                <a:rPr kumimoji="0" lang="it-IT" sz="1200" b="0" i="0" u="none" strike="noStrike" kern="0" cap="none" spc="0" normalizeH="0" baseline="0" noProof="0" dirty="0" err="1" smtClean="0">
                  <a:ln>
                    <a:noFill/>
                  </a:ln>
                  <a:solidFill>
                    <a:srgbClr val="1F497D"/>
                  </a:solidFill>
                  <a:effectLst/>
                  <a:uLnTx/>
                  <a:uFillTx/>
                </a:rPr>
                <a:t>Euratom-ENEA</a:t>
              </a:r>
              <a:r>
                <a:rPr kumimoji="0" lang="it-IT" sz="1200" b="0" i="0" u="none" strike="noStrike" kern="0" cap="none" spc="0" normalizeH="0" baseline="0" noProof="0" dirty="0" smtClean="0">
                  <a:ln>
                    <a:noFill/>
                  </a:ln>
                  <a:solidFill>
                    <a:srgbClr val="1F497D"/>
                  </a:solidFill>
                  <a:effectLst/>
                  <a:uLnTx/>
                  <a:uFillTx/>
                </a:rPr>
                <a:t> sulla Fusione</a:t>
              </a:r>
            </a:p>
          </p:txBody>
        </p:sp>
        <p:grpSp>
          <p:nvGrpSpPr>
            <p:cNvPr id="15" name="Gruppo 20"/>
            <p:cNvGrpSpPr>
              <a:grpSpLocks noChangeAspect="1"/>
            </p:cNvGrpSpPr>
            <p:nvPr/>
          </p:nvGrpSpPr>
          <p:grpSpPr>
            <a:xfrm>
              <a:off x="6804001" y="3140968"/>
              <a:ext cx="401860" cy="288000"/>
              <a:chOff x="3275856" y="1916832"/>
              <a:chExt cx="1440160" cy="1032116"/>
            </a:xfrm>
          </p:grpSpPr>
          <p:pic>
            <p:nvPicPr>
              <p:cNvPr id="16" name="Picture 2" descr="Mostra immagine a dimensione intera">
                <a:hlinkClick r:id="rId2"/>
              </p:cNvPr>
              <p:cNvPicPr>
                <a:picLocks noChangeAspect="1" noChangeArrowheads="1"/>
              </p:cNvPicPr>
              <p:nvPr/>
            </p:nvPicPr>
            <p:blipFill>
              <a:blip r:embed="rId3" cstate="print"/>
              <a:srcRect/>
              <a:stretch>
                <a:fillRect/>
              </a:stretch>
            </p:blipFill>
            <p:spPr bwMode="auto">
              <a:xfrm>
                <a:off x="3275856" y="1988840"/>
                <a:ext cx="1440160" cy="960108"/>
              </a:xfrm>
              <a:prstGeom prst="rect">
                <a:avLst/>
              </a:prstGeom>
              <a:noFill/>
            </p:spPr>
          </p:pic>
          <p:pic>
            <p:nvPicPr>
              <p:cNvPr id="17" name="Picture 4" descr="http://www.dmgbandiere.com/img/europa.gif"/>
              <p:cNvPicPr>
                <a:picLocks noChangeAspect="1" noChangeArrowheads="1"/>
              </p:cNvPicPr>
              <p:nvPr/>
            </p:nvPicPr>
            <p:blipFill>
              <a:blip r:embed="rId4" cstate="print"/>
              <a:srcRect/>
              <a:stretch>
                <a:fillRect/>
              </a:stretch>
            </p:blipFill>
            <p:spPr bwMode="auto">
              <a:xfrm>
                <a:off x="3275856" y="1916832"/>
                <a:ext cx="1440160" cy="960107"/>
              </a:xfrm>
              <a:prstGeom prst="rect">
                <a:avLst/>
              </a:prstGeom>
              <a:noFill/>
            </p:spPr>
          </p:pic>
        </p:grpSp>
      </p:grpSp>
    </p:spTree>
    <p:extLst>
      <p:ext uri="{BB962C8B-B14F-4D97-AF65-F5344CB8AC3E}">
        <p14:creationId xmlns:p14="http://schemas.microsoft.com/office/powerpoint/2010/main" xmlns="" val="27927424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9"/>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Segnaposto data 3"/>
          <p:cNvSpPr>
            <a:spLocks noGrp="1"/>
          </p:cNvSpPr>
          <p:nvPr>
            <p:ph type="dt" idx="10"/>
          </p:nvPr>
        </p:nvSpPr>
        <p:spPr/>
        <p:txBody>
          <a:bodyPr/>
          <a:lstStyle>
            <a:lvl1pPr>
              <a:defRPr/>
            </a:lvl1pPr>
          </a:lstStyle>
          <a:p>
            <a:endParaRPr lang="fr-FR"/>
          </a:p>
        </p:txBody>
      </p:sp>
      <p:sp>
        <p:nvSpPr>
          <p:cNvPr id="5" name="Segnaposto numero diapositiva 4"/>
          <p:cNvSpPr>
            <a:spLocks noGrp="1"/>
          </p:cNvSpPr>
          <p:nvPr>
            <p:ph type="sldNum" idx="11"/>
          </p:nvPr>
        </p:nvSpPr>
        <p:spPr/>
        <p:txBody>
          <a:bodyPr/>
          <a:lstStyle>
            <a:lvl1pPr>
              <a:defRPr/>
            </a:lvl1pPr>
          </a:lstStyle>
          <a:p>
            <a:fld id="{7A859399-DA1D-4AB1-ADCF-F15FE95567BE}" type="slidenum">
              <a:rPr lang="fr-CA"/>
              <a:pPr/>
              <a:t>‹N›</a:t>
            </a:fld>
            <a:endParaRPr lang="fr-CA"/>
          </a:p>
        </p:txBody>
      </p:sp>
      <p:grpSp>
        <p:nvGrpSpPr>
          <p:cNvPr id="11" name="Gruppo 10"/>
          <p:cNvGrpSpPr/>
          <p:nvPr userDrawn="1"/>
        </p:nvGrpSpPr>
        <p:grpSpPr>
          <a:xfrm>
            <a:off x="5934076" y="6569992"/>
            <a:ext cx="3209925" cy="288000"/>
            <a:chOff x="3995936" y="3140968"/>
            <a:chExt cx="3209925" cy="288000"/>
          </a:xfrm>
        </p:grpSpPr>
        <p:sp>
          <p:nvSpPr>
            <p:cNvPr id="12" name="CasellaDiTesto 11"/>
            <p:cNvSpPr txBox="1">
              <a:spLocks/>
            </p:cNvSpPr>
            <p:nvPr/>
          </p:nvSpPr>
          <p:spPr>
            <a:xfrm>
              <a:off x="3995936" y="3140968"/>
              <a:ext cx="2807301" cy="276999"/>
            </a:xfrm>
            <a:prstGeom prst="rect">
              <a:avLst/>
            </a:prstGeom>
            <a:solidFill>
              <a:srgbClr val="4F81BD">
                <a:lumMod val="20000"/>
                <a:lumOff val="8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1200" b="0" i="0" u="none" strike="noStrike" kern="0" cap="none" spc="0" normalizeH="0" baseline="0" noProof="0" dirty="0" smtClean="0">
                  <a:ln>
                    <a:noFill/>
                  </a:ln>
                  <a:solidFill>
                    <a:srgbClr val="1F497D"/>
                  </a:solidFill>
                  <a:effectLst/>
                  <a:uLnTx/>
                  <a:uFillTx/>
                </a:rPr>
                <a:t>Associazione </a:t>
              </a:r>
              <a:r>
                <a:rPr kumimoji="0" lang="it-IT" sz="1200" b="0" i="0" u="none" strike="noStrike" kern="0" cap="none" spc="0" normalizeH="0" baseline="0" noProof="0" dirty="0" err="1" smtClean="0">
                  <a:ln>
                    <a:noFill/>
                  </a:ln>
                  <a:solidFill>
                    <a:srgbClr val="1F497D"/>
                  </a:solidFill>
                  <a:effectLst/>
                  <a:uLnTx/>
                  <a:uFillTx/>
                </a:rPr>
                <a:t>Euratom-ENEA</a:t>
              </a:r>
              <a:r>
                <a:rPr kumimoji="0" lang="it-IT" sz="1200" b="0" i="0" u="none" strike="noStrike" kern="0" cap="none" spc="0" normalizeH="0" baseline="0" noProof="0" dirty="0" smtClean="0">
                  <a:ln>
                    <a:noFill/>
                  </a:ln>
                  <a:solidFill>
                    <a:srgbClr val="1F497D"/>
                  </a:solidFill>
                  <a:effectLst/>
                  <a:uLnTx/>
                  <a:uFillTx/>
                </a:rPr>
                <a:t> sulla Fusione</a:t>
              </a:r>
            </a:p>
          </p:txBody>
        </p:sp>
        <p:grpSp>
          <p:nvGrpSpPr>
            <p:cNvPr id="13" name="Gruppo 20"/>
            <p:cNvGrpSpPr>
              <a:grpSpLocks noChangeAspect="1"/>
            </p:cNvGrpSpPr>
            <p:nvPr/>
          </p:nvGrpSpPr>
          <p:grpSpPr>
            <a:xfrm>
              <a:off x="6804001" y="3140968"/>
              <a:ext cx="401860" cy="288000"/>
              <a:chOff x="3275856" y="1916832"/>
              <a:chExt cx="1440160" cy="1032116"/>
            </a:xfrm>
          </p:grpSpPr>
          <p:pic>
            <p:nvPicPr>
              <p:cNvPr id="14" name="Picture 2" descr="Mostra immagine a dimensione intera">
                <a:hlinkClick r:id="rId2"/>
              </p:cNvPr>
              <p:cNvPicPr>
                <a:picLocks noChangeAspect="1" noChangeArrowheads="1"/>
              </p:cNvPicPr>
              <p:nvPr/>
            </p:nvPicPr>
            <p:blipFill>
              <a:blip r:embed="rId3" cstate="print"/>
              <a:srcRect/>
              <a:stretch>
                <a:fillRect/>
              </a:stretch>
            </p:blipFill>
            <p:spPr bwMode="auto">
              <a:xfrm>
                <a:off x="3275856" y="1988840"/>
                <a:ext cx="1440160" cy="960108"/>
              </a:xfrm>
              <a:prstGeom prst="rect">
                <a:avLst/>
              </a:prstGeom>
              <a:noFill/>
            </p:spPr>
          </p:pic>
          <p:pic>
            <p:nvPicPr>
              <p:cNvPr id="15" name="Picture 4" descr="http://www.dmgbandiere.com/img/europa.gif"/>
              <p:cNvPicPr>
                <a:picLocks noChangeAspect="1" noChangeArrowheads="1"/>
              </p:cNvPicPr>
              <p:nvPr/>
            </p:nvPicPr>
            <p:blipFill>
              <a:blip r:embed="rId4" cstate="print"/>
              <a:srcRect/>
              <a:stretch>
                <a:fillRect/>
              </a:stretch>
            </p:blipFill>
            <p:spPr bwMode="auto">
              <a:xfrm>
                <a:off x="3275856" y="1916832"/>
                <a:ext cx="1440160" cy="960107"/>
              </a:xfrm>
              <a:prstGeom prst="rect">
                <a:avLst/>
              </a:prstGeom>
              <a:noFill/>
            </p:spPr>
          </p:pic>
        </p:grpSp>
      </p:grpSp>
    </p:spTree>
    <p:extLst>
      <p:ext uri="{BB962C8B-B14F-4D97-AF65-F5344CB8AC3E}">
        <p14:creationId xmlns:p14="http://schemas.microsoft.com/office/powerpoint/2010/main" xmlns="" val="38504897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idx="10"/>
          </p:nvPr>
        </p:nvSpPr>
        <p:spPr/>
        <p:txBody>
          <a:bodyPr/>
          <a:lstStyle>
            <a:lvl1pPr>
              <a:defRPr/>
            </a:lvl1pPr>
          </a:lstStyle>
          <a:p>
            <a:endParaRPr lang="fr-FR"/>
          </a:p>
        </p:txBody>
      </p:sp>
      <p:sp>
        <p:nvSpPr>
          <p:cNvPr id="5" name="Segnaposto numero diapositiva 4"/>
          <p:cNvSpPr>
            <a:spLocks noGrp="1"/>
          </p:cNvSpPr>
          <p:nvPr>
            <p:ph type="sldNum" idx="11"/>
          </p:nvPr>
        </p:nvSpPr>
        <p:spPr/>
        <p:txBody>
          <a:bodyPr/>
          <a:lstStyle>
            <a:lvl1pPr>
              <a:defRPr/>
            </a:lvl1pPr>
          </a:lstStyle>
          <a:p>
            <a:fld id="{310F5EE5-6FAF-4F32-8C80-C6070E71CA25}" type="slidenum">
              <a:rPr lang="fr-CA"/>
              <a:pPr/>
              <a:t>‹N›</a:t>
            </a:fld>
            <a:endParaRPr lang="fr-CA"/>
          </a:p>
        </p:txBody>
      </p:sp>
      <p:grpSp>
        <p:nvGrpSpPr>
          <p:cNvPr id="31" name="Gruppo 30"/>
          <p:cNvGrpSpPr/>
          <p:nvPr userDrawn="1"/>
        </p:nvGrpSpPr>
        <p:grpSpPr>
          <a:xfrm>
            <a:off x="5934076" y="6569992"/>
            <a:ext cx="3209925" cy="288000"/>
            <a:chOff x="3995936" y="3140968"/>
            <a:chExt cx="3209925" cy="288000"/>
          </a:xfrm>
        </p:grpSpPr>
        <p:sp>
          <p:nvSpPr>
            <p:cNvPr id="32" name="CasellaDiTesto 31"/>
            <p:cNvSpPr txBox="1">
              <a:spLocks/>
            </p:cNvSpPr>
            <p:nvPr/>
          </p:nvSpPr>
          <p:spPr>
            <a:xfrm>
              <a:off x="3995936" y="3140968"/>
              <a:ext cx="2807301" cy="276999"/>
            </a:xfrm>
            <a:prstGeom prst="rect">
              <a:avLst/>
            </a:prstGeom>
            <a:solidFill>
              <a:srgbClr val="4F81BD">
                <a:lumMod val="20000"/>
                <a:lumOff val="8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1200" b="0" i="0" u="none" strike="noStrike" kern="0" cap="none" spc="0" normalizeH="0" baseline="0" noProof="0" dirty="0" smtClean="0">
                  <a:ln>
                    <a:noFill/>
                  </a:ln>
                  <a:solidFill>
                    <a:srgbClr val="1F497D"/>
                  </a:solidFill>
                  <a:effectLst/>
                  <a:uLnTx/>
                  <a:uFillTx/>
                </a:rPr>
                <a:t>Associazione </a:t>
              </a:r>
              <a:r>
                <a:rPr kumimoji="0" lang="it-IT" sz="1200" b="0" i="0" u="none" strike="noStrike" kern="0" cap="none" spc="0" normalizeH="0" baseline="0" noProof="0" dirty="0" err="1" smtClean="0">
                  <a:ln>
                    <a:noFill/>
                  </a:ln>
                  <a:solidFill>
                    <a:srgbClr val="1F497D"/>
                  </a:solidFill>
                  <a:effectLst/>
                  <a:uLnTx/>
                  <a:uFillTx/>
                </a:rPr>
                <a:t>Euratom-ENEA</a:t>
              </a:r>
              <a:r>
                <a:rPr kumimoji="0" lang="it-IT" sz="1200" b="0" i="0" u="none" strike="noStrike" kern="0" cap="none" spc="0" normalizeH="0" baseline="0" noProof="0" dirty="0" smtClean="0">
                  <a:ln>
                    <a:noFill/>
                  </a:ln>
                  <a:solidFill>
                    <a:srgbClr val="1F497D"/>
                  </a:solidFill>
                  <a:effectLst/>
                  <a:uLnTx/>
                  <a:uFillTx/>
                </a:rPr>
                <a:t> sulla Fusione</a:t>
              </a:r>
            </a:p>
          </p:txBody>
        </p:sp>
        <p:grpSp>
          <p:nvGrpSpPr>
            <p:cNvPr id="33" name="Gruppo 20"/>
            <p:cNvGrpSpPr>
              <a:grpSpLocks noChangeAspect="1"/>
            </p:cNvGrpSpPr>
            <p:nvPr/>
          </p:nvGrpSpPr>
          <p:grpSpPr>
            <a:xfrm>
              <a:off x="6804001" y="3140968"/>
              <a:ext cx="401860" cy="288000"/>
              <a:chOff x="3275856" y="1916832"/>
              <a:chExt cx="1440160" cy="1032116"/>
            </a:xfrm>
          </p:grpSpPr>
          <p:pic>
            <p:nvPicPr>
              <p:cNvPr id="34" name="Picture 2" descr="Mostra immagine a dimensione intera">
                <a:hlinkClick r:id="rId2"/>
              </p:cNvPr>
              <p:cNvPicPr>
                <a:picLocks noChangeAspect="1" noChangeArrowheads="1"/>
              </p:cNvPicPr>
              <p:nvPr/>
            </p:nvPicPr>
            <p:blipFill>
              <a:blip r:embed="rId3" cstate="print"/>
              <a:srcRect/>
              <a:stretch>
                <a:fillRect/>
              </a:stretch>
            </p:blipFill>
            <p:spPr bwMode="auto">
              <a:xfrm>
                <a:off x="3275856" y="1988840"/>
                <a:ext cx="1440160" cy="960108"/>
              </a:xfrm>
              <a:prstGeom prst="rect">
                <a:avLst/>
              </a:prstGeom>
              <a:noFill/>
            </p:spPr>
          </p:pic>
          <p:pic>
            <p:nvPicPr>
              <p:cNvPr id="35" name="Picture 4" descr="http://www.dmgbandiere.com/img/europa.gif"/>
              <p:cNvPicPr>
                <a:picLocks noChangeAspect="1" noChangeArrowheads="1"/>
              </p:cNvPicPr>
              <p:nvPr/>
            </p:nvPicPr>
            <p:blipFill>
              <a:blip r:embed="rId4" cstate="print"/>
              <a:srcRect/>
              <a:stretch>
                <a:fillRect/>
              </a:stretch>
            </p:blipFill>
            <p:spPr bwMode="auto">
              <a:xfrm>
                <a:off x="3275856" y="1916832"/>
                <a:ext cx="1440160" cy="960107"/>
              </a:xfrm>
              <a:prstGeom prst="rect">
                <a:avLst/>
              </a:prstGeom>
              <a:noFill/>
            </p:spPr>
          </p:pic>
        </p:grpSp>
      </p:grpSp>
    </p:spTree>
    <p:extLst>
      <p:ext uri="{BB962C8B-B14F-4D97-AF65-F5344CB8AC3E}">
        <p14:creationId xmlns:p14="http://schemas.microsoft.com/office/powerpoint/2010/main" xmlns="" val="568494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4" y="1600204"/>
            <a:ext cx="4033839" cy="4518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3439" y="1600204"/>
            <a:ext cx="4035425" cy="4518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idx="10"/>
          </p:nvPr>
        </p:nvSpPr>
        <p:spPr/>
        <p:txBody>
          <a:bodyPr/>
          <a:lstStyle>
            <a:lvl1pPr>
              <a:defRPr/>
            </a:lvl1pPr>
          </a:lstStyle>
          <a:p>
            <a:endParaRPr lang="fr-FR"/>
          </a:p>
        </p:txBody>
      </p:sp>
      <p:sp>
        <p:nvSpPr>
          <p:cNvPr id="6" name="Segnaposto numero diapositiva 5"/>
          <p:cNvSpPr>
            <a:spLocks noGrp="1"/>
          </p:cNvSpPr>
          <p:nvPr>
            <p:ph type="sldNum" idx="11"/>
          </p:nvPr>
        </p:nvSpPr>
        <p:spPr/>
        <p:txBody>
          <a:bodyPr/>
          <a:lstStyle>
            <a:lvl1pPr>
              <a:defRPr/>
            </a:lvl1pPr>
          </a:lstStyle>
          <a:p>
            <a:fld id="{F715ADE0-754E-4423-B11A-4B2EE73800A4}" type="slidenum">
              <a:rPr lang="fr-CA"/>
              <a:pPr/>
              <a:t>‹N›</a:t>
            </a:fld>
            <a:endParaRPr lang="fr-CA"/>
          </a:p>
        </p:txBody>
      </p:sp>
    </p:spTree>
    <p:extLst>
      <p:ext uri="{BB962C8B-B14F-4D97-AF65-F5344CB8AC3E}">
        <p14:creationId xmlns:p14="http://schemas.microsoft.com/office/powerpoint/2010/main" xmlns="" val="345425620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7"/>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Segnaposto data 3"/>
          <p:cNvSpPr>
            <a:spLocks noGrp="1"/>
          </p:cNvSpPr>
          <p:nvPr>
            <p:ph type="dt" idx="10"/>
          </p:nvPr>
        </p:nvSpPr>
        <p:spPr/>
        <p:txBody>
          <a:bodyPr/>
          <a:lstStyle>
            <a:lvl1pPr>
              <a:defRPr/>
            </a:lvl1pPr>
          </a:lstStyle>
          <a:p>
            <a:endParaRPr lang="fr-FR"/>
          </a:p>
        </p:txBody>
      </p:sp>
      <p:sp>
        <p:nvSpPr>
          <p:cNvPr id="5" name="Segnaposto numero diapositiva 4"/>
          <p:cNvSpPr>
            <a:spLocks noGrp="1"/>
          </p:cNvSpPr>
          <p:nvPr>
            <p:ph type="sldNum" idx="11"/>
          </p:nvPr>
        </p:nvSpPr>
        <p:spPr/>
        <p:txBody>
          <a:bodyPr/>
          <a:lstStyle>
            <a:lvl1pPr>
              <a:defRPr/>
            </a:lvl1pPr>
          </a:lstStyle>
          <a:p>
            <a:fld id="{026A5A31-DD5F-4663-A861-7C230259C0BC}" type="slidenum">
              <a:rPr lang="fr-CA"/>
              <a:pPr/>
              <a:t>‹N›</a:t>
            </a:fld>
            <a:endParaRPr lang="fr-CA"/>
          </a:p>
        </p:txBody>
      </p:sp>
    </p:spTree>
    <p:extLst>
      <p:ext uri="{BB962C8B-B14F-4D97-AF65-F5344CB8AC3E}">
        <p14:creationId xmlns:p14="http://schemas.microsoft.com/office/powerpoint/2010/main" xmlns="" val="419744551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4" y="1600204"/>
            <a:ext cx="4033839" cy="4518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3439" y="1600204"/>
            <a:ext cx="4035425" cy="4518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idx="10"/>
          </p:nvPr>
        </p:nvSpPr>
        <p:spPr/>
        <p:txBody>
          <a:bodyPr/>
          <a:lstStyle>
            <a:lvl1pPr>
              <a:defRPr/>
            </a:lvl1pPr>
          </a:lstStyle>
          <a:p>
            <a:endParaRPr lang="fr-FR"/>
          </a:p>
        </p:txBody>
      </p:sp>
      <p:sp>
        <p:nvSpPr>
          <p:cNvPr id="6" name="Segnaposto numero diapositiva 5"/>
          <p:cNvSpPr>
            <a:spLocks noGrp="1"/>
          </p:cNvSpPr>
          <p:nvPr>
            <p:ph type="sldNum" idx="11"/>
          </p:nvPr>
        </p:nvSpPr>
        <p:spPr/>
        <p:txBody>
          <a:bodyPr/>
          <a:lstStyle>
            <a:lvl1pPr>
              <a:defRPr/>
            </a:lvl1pPr>
          </a:lstStyle>
          <a:p>
            <a:fld id="{F715ADE0-754E-4423-B11A-4B2EE73800A4}" type="slidenum">
              <a:rPr lang="fr-CA"/>
              <a:pPr/>
              <a:t>‹N›</a:t>
            </a:fld>
            <a:endParaRPr lang="fr-CA"/>
          </a:p>
        </p:txBody>
      </p:sp>
    </p:spTree>
    <p:extLst>
      <p:ext uri="{BB962C8B-B14F-4D97-AF65-F5344CB8AC3E}">
        <p14:creationId xmlns:p14="http://schemas.microsoft.com/office/powerpoint/2010/main" xmlns="" val="345425620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3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idx="10"/>
          </p:nvPr>
        </p:nvSpPr>
        <p:spPr/>
        <p:txBody>
          <a:bodyPr/>
          <a:lstStyle>
            <a:lvl1pPr>
              <a:defRPr/>
            </a:lvl1pPr>
          </a:lstStyle>
          <a:p>
            <a:endParaRPr lang="fr-FR"/>
          </a:p>
        </p:txBody>
      </p:sp>
      <p:sp>
        <p:nvSpPr>
          <p:cNvPr id="8" name="Segnaposto numero diapositiva 7"/>
          <p:cNvSpPr>
            <a:spLocks noGrp="1"/>
          </p:cNvSpPr>
          <p:nvPr>
            <p:ph type="sldNum" idx="11"/>
          </p:nvPr>
        </p:nvSpPr>
        <p:spPr/>
        <p:txBody>
          <a:bodyPr/>
          <a:lstStyle>
            <a:lvl1pPr>
              <a:defRPr/>
            </a:lvl1pPr>
          </a:lstStyle>
          <a:p>
            <a:fld id="{2EF68EE9-C1AA-4C1F-8E4B-3741C6F7E904}" type="slidenum">
              <a:rPr lang="fr-CA"/>
              <a:pPr/>
              <a:t>‹N›</a:t>
            </a:fld>
            <a:endParaRPr lang="fr-CA"/>
          </a:p>
        </p:txBody>
      </p:sp>
    </p:spTree>
    <p:extLst>
      <p:ext uri="{BB962C8B-B14F-4D97-AF65-F5344CB8AC3E}">
        <p14:creationId xmlns:p14="http://schemas.microsoft.com/office/powerpoint/2010/main" xmlns="" val="45318873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idx="10"/>
          </p:nvPr>
        </p:nvSpPr>
        <p:spPr/>
        <p:txBody>
          <a:bodyPr/>
          <a:lstStyle>
            <a:lvl1pPr>
              <a:defRPr/>
            </a:lvl1pPr>
          </a:lstStyle>
          <a:p>
            <a:endParaRPr lang="fr-FR"/>
          </a:p>
        </p:txBody>
      </p:sp>
      <p:sp>
        <p:nvSpPr>
          <p:cNvPr id="4" name="Segnaposto numero diapositiva 3"/>
          <p:cNvSpPr>
            <a:spLocks noGrp="1"/>
          </p:cNvSpPr>
          <p:nvPr>
            <p:ph type="sldNum" idx="11"/>
          </p:nvPr>
        </p:nvSpPr>
        <p:spPr/>
        <p:txBody>
          <a:bodyPr/>
          <a:lstStyle>
            <a:lvl1pPr>
              <a:defRPr/>
            </a:lvl1pPr>
          </a:lstStyle>
          <a:p>
            <a:fld id="{BB35A45E-FF8C-4731-90D7-FC1C1D882695}" type="slidenum">
              <a:rPr lang="fr-CA"/>
              <a:pPr/>
              <a:t>‹N›</a:t>
            </a:fld>
            <a:endParaRPr lang="fr-CA"/>
          </a:p>
        </p:txBody>
      </p:sp>
      <p:grpSp>
        <p:nvGrpSpPr>
          <p:cNvPr id="10" name="Gruppo 9"/>
          <p:cNvGrpSpPr/>
          <p:nvPr userDrawn="1"/>
        </p:nvGrpSpPr>
        <p:grpSpPr>
          <a:xfrm>
            <a:off x="5934076" y="6569992"/>
            <a:ext cx="3209925" cy="288000"/>
            <a:chOff x="3995936" y="3140968"/>
            <a:chExt cx="3209925" cy="288000"/>
          </a:xfrm>
        </p:grpSpPr>
        <p:sp>
          <p:nvSpPr>
            <p:cNvPr id="11" name="CasellaDiTesto 10"/>
            <p:cNvSpPr txBox="1">
              <a:spLocks/>
            </p:cNvSpPr>
            <p:nvPr/>
          </p:nvSpPr>
          <p:spPr>
            <a:xfrm>
              <a:off x="3995936" y="3140968"/>
              <a:ext cx="2807301" cy="276999"/>
            </a:xfrm>
            <a:prstGeom prst="rect">
              <a:avLst/>
            </a:prstGeom>
            <a:solidFill>
              <a:srgbClr val="4F81BD">
                <a:lumMod val="20000"/>
                <a:lumOff val="8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1200" b="0" i="0" u="none" strike="noStrike" kern="0" cap="none" spc="0" normalizeH="0" baseline="0" noProof="0" dirty="0" smtClean="0">
                  <a:ln>
                    <a:noFill/>
                  </a:ln>
                  <a:solidFill>
                    <a:srgbClr val="1F497D"/>
                  </a:solidFill>
                  <a:effectLst/>
                  <a:uLnTx/>
                  <a:uFillTx/>
                </a:rPr>
                <a:t>Associazione </a:t>
              </a:r>
              <a:r>
                <a:rPr kumimoji="0" lang="it-IT" sz="1200" b="0" i="0" u="none" strike="noStrike" kern="0" cap="none" spc="0" normalizeH="0" baseline="0" noProof="0" dirty="0" err="1" smtClean="0">
                  <a:ln>
                    <a:noFill/>
                  </a:ln>
                  <a:solidFill>
                    <a:srgbClr val="1F497D"/>
                  </a:solidFill>
                  <a:effectLst/>
                  <a:uLnTx/>
                  <a:uFillTx/>
                </a:rPr>
                <a:t>Euratom-ENEA</a:t>
              </a:r>
              <a:r>
                <a:rPr kumimoji="0" lang="it-IT" sz="1200" b="0" i="0" u="none" strike="noStrike" kern="0" cap="none" spc="0" normalizeH="0" baseline="0" noProof="0" dirty="0" smtClean="0">
                  <a:ln>
                    <a:noFill/>
                  </a:ln>
                  <a:solidFill>
                    <a:srgbClr val="1F497D"/>
                  </a:solidFill>
                  <a:effectLst/>
                  <a:uLnTx/>
                  <a:uFillTx/>
                </a:rPr>
                <a:t> sulla Fusione</a:t>
              </a:r>
            </a:p>
          </p:txBody>
        </p:sp>
        <p:grpSp>
          <p:nvGrpSpPr>
            <p:cNvPr id="12" name="Gruppo 20"/>
            <p:cNvGrpSpPr>
              <a:grpSpLocks noChangeAspect="1"/>
            </p:cNvGrpSpPr>
            <p:nvPr/>
          </p:nvGrpSpPr>
          <p:grpSpPr>
            <a:xfrm>
              <a:off x="6804001" y="3140968"/>
              <a:ext cx="401860" cy="288000"/>
              <a:chOff x="3275856" y="1916832"/>
              <a:chExt cx="1440160" cy="1032116"/>
            </a:xfrm>
          </p:grpSpPr>
          <p:pic>
            <p:nvPicPr>
              <p:cNvPr id="13" name="Picture 2" descr="Mostra immagine a dimensione intera">
                <a:hlinkClick r:id="rId2"/>
              </p:cNvPr>
              <p:cNvPicPr>
                <a:picLocks noChangeAspect="1" noChangeArrowheads="1"/>
              </p:cNvPicPr>
              <p:nvPr/>
            </p:nvPicPr>
            <p:blipFill>
              <a:blip r:embed="rId3" cstate="print"/>
              <a:srcRect/>
              <a:stretch>
                <a:fillRect/>
              </a:stretch>
            </p:blipFill>
            <p:spPr bwMode="auto">
              <a:xfrm>
                <a:off x="3275856" y="1988840"/>
                <a:ext cx="1440160" cy="960108"/>
              </a:xfrm>
              <a:prstGeom prst="rect">
                <a:avLst/>
              </a:prstGeom>
              <a:noFill/>
            </p:spPr>
          </p:pic>
          <p:pic>
            <p:nvPicPr>
              <p:cNvPr id="14" name="Picture 4" descr="http://www.dmgbandiere.com/img/europa.gif"/>
              <p:cNvPicPr>
                <a:picLocks noChangeAspect="1" noChangeArrowheads="1"/>
              </p:cNvPicPr>
              <p:nvPr/>
            </p:nvPicPr>
            <p:blipFill>
              <a:blip r:embed="rId4" cstate="print"/>
              <a:srcRect/>
              <a:stretch>
                <a:fillRect/>
              </a:stretch>
            </p:blipFill>
            <p:spPr bwMode="auto">
              <a:xfrm>
                <a:off x="3275856" y="1916832"/>
                <a:ext cx="1440160" cy="960107"/>
              </a:xfrm>
              <a:prstGeom prst="rect">
                <a:avLst/>
              </a:prstGeom>
              <a:noFill/>
            </p:spPr>
          </p:pic>
        </p:grpSp>
      </p:grpSp>
    </p:spTree>
    <p:extLst>
      <p:ext uri="{BB962C8B-B14F-4D97-AF65-F5344CB8AC3E}">
        <p14:creationId xmlns:p14="http://schemas.microsoft.com/office/powerpoint/2010/main" xmlns="" val="167366321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idx="10"/>
          </p:nvPr>
        </p:nvSpPr>
        <p:spPr/>
        <p:txBody>
          <a:bodyPr/>
          <a:lstStyle>
            <a:lvl1pPr>
              <a:defRPr/>
            </a:lvl1pPr>
          </a:lstStyle>
          <a:p>
            <a:endParaRPr lang="fr-FR"/>
          </a:p>
        </p:txBody>
      </p:sp>
      <p:sp>
        <p:nvSpPr>
          <p:cNvPr id="3" name="Segnaposto numero diapositiva 2"/>
          <p:cNvSpPr>
            <a:spLocks noGrp="1"/>
          </p:cNvSpPr>
          <p:nvPr>
            <p:ph type="sldNum" idx="11"/>
          </p:nvPr>
        </p:nvSpPr>
        <p:spPr/>
        <p:txBody>
          <a:bodyPr/>
          <a:lstStyle>
            <a:lvl1pPr>
              <a:defRPr/>
            </a:lvl1pPr>
          </a:lstStyle>
          <a:p>
            <a:fld id="{00EFBBDB-5BEC-4584-A16C-80BD9913BAE6}" type="slidenum">
              <a:rPr lang="fr-CA"/>
              <a:pPr/>
              <a:t>‹N›</a:t>
            </a:fld>
            <a:endParaRPr lang="fr-CA"/>
          </a:p>
        </p:txBody>
      </p:sp>
      <p:grpSp>
        <p:nvGrpSpPr>
          <p:cNvPr id="30" name="Gruppo 29"/>
          <p:cNvGrpSpPr/>
          <p:nvPr userDrawn="1"/>
        </p:nvGrpSpPr>
        <p:grpSpPr>
          <a:xfrm>
            <a:off x="5934076" y="6569992"/>
            <a:ext cx="3209925" cy="288000"/>
            <a:chOff x="3995936" y="3140968"/>
            <a:chExt cx="3209925" cy="288000"/>
          </a:xfrm>
        </p:grpSpPr>
        <p:sp>
          <p:nvSpPr>
            <p:cNvPr id="31" name="CasellaDiTesto 30"/>
            <p:cNvSpPr txBox="1">
              <a:spLocks/>
            </p:cNvSpPr>
            <p:nvPr/>
          </p:nvSpPr>
          <p:spPr>
            <a:xfrm>
              <a:off x="3995936" y="3140968"/>
              <a:ext cx="2807301" cy="276999"/>
            </a:xfrm>
            <a:prstGeom prst="rect">
              <a:avLst/>
            </a:prstGeom>
            <a:solidFill>
              <a:srgbClr val="4F81BD">
                <a:lumMod val="20000"/>
                <a:lumOff val="8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1200" b="0" i="0" u="none" strike="noStrike" kern="0" cap="none" spc="0" normalizeH="0" baseline="0" noProof="0" dirty="0" smtClean="0">
                  <a:ln>
                    <a:noFill/>
                  </a:ln>
                  <a:solidFill>
                    <a:srgbClr val="1F497D"/>
                  </a:solidFill>
                  <a:effectLst/>
                  <a:uLnTx/>
                  <a:uFillTx/>
                </a:rPr>
                <a:t>Associazione </a:t>
              </a:r>
              <a:r>
                <a:rPr kumimoji="0" lang="it-IT" sz="1200" b="0" i="0" u="none" strike="noStrike" kern="0" cap="none" spc="0" normalizeH="0" baseline="0" noProof="0" dirty="0" err="1" smtClean="0">
                  <a:ln>
                    <a:noFill/>
                  </a:ln>
                  <a:solidFill>
                    <a:srgbClr val="1F497D"/>
                  </a:solidFill>
                  <a:effectLst/>
                  <a:uLnTx/>
                  <a:uFillTx/>
                </a:rPr>
                <a:t>Euratom-ENEA</a:t>
              </a:r>
              <a:r>
                <a:rPr kumimoji="0" lang="it-IT" sz="1200" b="0" i="0" u="none" strike="noStrike" kern="0" cap="none" spc="0" normalizeH="0" baseline="0" noProof="0" dirty="0" smtClean="0">
                  <a:ln>
                    <a:noFill/>
                  </a:ln>
                  <a:solidFill>
                    <a:srgbClr val="1F497D"/>
                  </a:solidFill>
                  <a:effectLst/>
                  <a:uLnTx/>
                  <a:uFillTx/>
                </a:rPr>
                <a:t> sulla Fusione</a:t>
              </a:r>
            </a:p>
          </p:txBody>
        </p:sp>
        <p:grpSp>
          <p:nvGrpSpPr>
            <p:cNvPr id="32" name="Gruppo 20"/>
            <p:cNvGrpSpPr>
              <a:grpSpLocks noChangeAspect="1"/>
            </p:cNvGrpSpPr>
            <p:nvPr/>
          </p:nvGrpSpPr>
          <p:grpSpPr>
            <a:xfrm>
              <a:off x="6804001" y="3140968"/>
              <a:ext cx="401860" cy="288000"/>
              <a:chOff x="3275856" y="1916832"/>
              <a:chExt cx="1440160" cy="1032116"/>
            </a:xfrm>
          </p:grpSpPr>
          <p:pic>
            <p:nvPicPr>
              <p:cNvPr id="33" name="Picture 2" descr="Mostra immagine a dimensione intera">
                <a:hlinkClick r:id="rId2"/>
              </p:cNvPr>
              <p:cNvPicPr>
                <a:picLocks noChangeAspect="1" noChangeArrowheads="1"/>
              </p:cNvPicPr>
              <p:nvPr/>
            </p:nvPicPr>
            <p:blipFill>
              <a:blip r:embed="rId3" cstate="print"/>
              <a:srcRect/>
              <a:stretch>
                <a:fillRect/>
              </a:stretch>
            </p:blipFill>
            <p:spPr bwMode="auto">
              <a:xfrm>
                <a:off x="3275856" y="1988840"/>
                <a:ext cx="1440160" cy="960108"/>
              </a:xfrm>
              <a:prstGeom prst="rect">
                <a:avLst/>
              </a:prstGeom>
              <a:noFill/>
            </p:spPr>
          </p:pic>
          <p:pic>
            <p:nvPicPr>
              <p:cNvPr id="34" name="Picture 4" descr="http://www.dmgbandiere.com/img/europa.gif"/>
              <p:cNvPicPr>
                <a:picLocks noChangeAspect="1" noChangeArrowheads="1"/>
              </p:cNvPicPr>
              <p:nvPr/>
            </p:nvPicPr>
            <p:blipFill>
              <a:blip r:embed="rId4" cstate="print"/>
              <a:srcRect/>
              <a:stretch>
                <a:fillRect/>
              </a:stretch>
            </p:blipFill>
            <p:spPr bwMode="auto">
              <a:xfrm>
                <a:off x="3275856" y="1916832"/>
                <a:ext cx="1440160" cy="960107"/>
              </a:xfrm>
              <a:prstGeom prst="rect">
                <a:avLst/>
              </a:prstGeom>
              <a:noFill/>
            </p:spPr>
          </p:pic>
        </p:grpSp>
      </p:grpSp>
    </p:spTree>
    <p:extLst>
      <p:ext uri="{BB962C8B-B14F-4D97-AF65-F5344CB8AC3E}">
        <p14:creationId xmlns:p14="http://schemas.microsoft.com/office/powerpoint/2010/main" xmlns="" val="269099357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5"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4" y="273054"/>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5"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idx="10"/>
          </p:nvPr>
        </p:nvSpPr>
        <p:spPr/>
        <p:txBody>
          <a:bodyPr/>
          <a:lstStyle>
            <a:lvl1pPr>
              <a:defRPr/>
            </a:lvl1pPr>
          </a:lstStyle>
          <a:p>
            <a:endParaRPr lang="fr-FR"/>
          </a:p>
        </p:txBody>
      </p:sp>
      <p:sp>
        <p:nvSpPr>
          <p:cNvPr id="6" name="Segnaposto numero diapositiva 5"/>
          <p:cNvSpPr>
            <a:spLocks noGrp="1"/>
          </p:cNvSpPr>
          <p:nvPr>
            <p:ph type="sldNum" idx="11"/>
          </p:nvPr>
        </p:nvSpPr>
        <p:spPr/>
        <p:txBody>
          <a:bodyPr/>
          <a:lstStyle>
            <a:lvl1pPr>
              <a:defRPr/>
            </a:lvl1pPr>
          </a:lstStyle>
          <a:p>
            <a:fld id="{F82F2DD4-BF8E-4FE6-98D1-CA5B8946B305}" type="slidenum">
              <a:rPr lang="fr-CA"/>
              <a:pPr/>
              <a:t>‹N›</a:t>
            </a:fld>
            <a:endParaRPr lang="fr-CA"/>
          </a:p>
        </p:txBody>
      </p:sp>
      <p:grpSp>
        <p:nvGrpSpPr>
          <p:cNvPr id="12" name="Gruppo 11"/>
          <p:cNvGrpSpPr/>
          <p:nvPr userDrawn="1"/>
        </p:nvGrpSpPr>
        <p:grpSpPr>
          <a:xfrm>
            <a:off x="5934076" y="6569992"/>
            <a:ext cx="3209925" cy="288000"/>
            <a:chOff x="3995936" y="3140968"/>
            <a:chExt cx="3209925" cy="288000"/>
          </a:xfrm>
        </p:grpSpPr>
        <p:sp>
          <p:nvSpPr>
            <p:cNvPr id="13" name="CasellaDiTesto 12"/>
            <p:cNvSpPr txBox="1">
              <a:spLocks/>
            </p:cNvSpPr>
            <p:nvPr/>
          </p:nvSpPr>
          <p:spPr>
            <a:xfrm>
              <a:off x="3995936" y="3140968"/>
              <a:ext cx="2807301" cy="276999"/>
            </a:xfrm>
            <a:prstGeom prst="rect">
              <a:avLst/>
            </a:prstGeom>
            <a:solidFill>
              <a:srgbClr val="4F81BD">
                <a:lumMod val="20000"/>
                <a:lumOff val="8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1200" b="0" i="0" u="none" strike="noStrike" kern="0" cap="none" spc="0" normalizeH="0" baseline="0" noProof="0" dirty="0" smtClean="0">
                  <a:ln>
                    <a:noFill/>
                  </a:ln>
                  <a:solidFill>
                    <a:srgbClr val="1F497D"/>
                  </a:solidFill>
                  <a:effectLst/>
                  <a:uLnTx/>
                  <a:uFillTx/>
                </a:rPr>
                <a:t>Associazione </a:t>
              </a:r>
              <a:r>
                <a:rPr kumimoji="0" lang="it-IT" sz="1200" b="0" i="0" u="none" strike="noStrike" kern="0" cap="none" spc="0" normalizeH="0" baseline="0" noProof="0" dirty="0" err="1" smtClean="0">
                  <a:ln>
                    <a:noFill/>
                  </a:ln>
                  <a:solidFill>
                    <a:srgbClr val="1F497D"/>
                  </a:solidFill>
                  <a:effectLst/>
                  <a:uLnTx/>
                  <a:uFillTx/>
                </a:rPr>
                <a:t>Euratom-ENEA</a:t>
              </a:r>
              <a:r>
                <a:rPr kumimoji="0" lang="it-IT" sz="1200" b="0" i="0" u="none" strike="noStrike" kern="0" cap="none" spc="0" normalizeH="0" baseline="0" noProof="0" dirty="0" smtClean="0">
                  <a:ln>
                    <a:noFill/>
                  </a:ln>
                  <a:solidFill>
                    <a:srgbClr val="1F497D"/>
                  </a:solidFill>
                  <a:effectLst/>
                  <a:uLnTx/>
                  <a:uFillTx/>
                </a:rPr>
                <a:t> sulla Fusione</a:t>
              </a:r>
            </a:p>
          </p:txBody>
        </p:sp>
        <p:grpSp>
          <p:nvGrpSpPr>
            <p:cNvPr id="14" name="Gruppo 20"/>
            <p:cNvGrpSpPr>
              <a:grpSpLocks noChangeAspect="1"/>
            </p:cNvGrpSpPr>
            <p:nvPr/>
          </p:nvGrpSpPr>
          <p:grpSpPr>
            <a:xfrm>
              <a:off x="6804001" y="3140968"/>
              <a:ext cx="401860" cy="288000"/>
              <a:chOff x="3275856" y="1916832"/>
              <a:chExt cx="1440160" cy="1032116"/>
            </a:xfrm>
          </p:grpSpPr>
          <p:pic>
            <p:nvPicPr>
              <p:cNvPr id="15" name="Picture 2" descr="Mostra immagine a dimensione intera">
                <a:hlinkClick r:id="rId2"/>
              </p:cNvPr>
              <p:cNvPicPr>
                <a:picLocks noChangeAspect="1" noChangeArrowheads="1"/>
              </p:cNvPicPr>
              <p:nvPr/>
            </p:nvPicPr>
            <p:blipFill>
              <a:blip r:embed="rId3" cstate="print"/>
              <a:srcRect/>
              <a:stretch>
                <a:fillRect/>
              </a:stretch>
            </p:blipFill>
            <p:spPr bwMode="auto">
              <a:xfrm>
                <a:off x="3275856" y="1988840"/>
                <a:ext cx="1440160" cy="960108"/>
              </a:xfrm>
              <a:prstGeom prst="rect">
                <a:avLst/>
              </a:prstGeom>
              <a:noFill/>
            </p:spPr>
          </p:pic>
          <p:pic>
            <p:nvPicPr>
              <p:cNvPr id="16" name="Picture 4" descr="http://www.dmgbandiere.com/img/europa.gif"/>
              <p:cNvPicPr>
                <a:picLocks noChangeAspect="1" noChangeArrowheads="1"/>
              </p:cNvPicPr>
              <p:nvPr/>
            </p:nvPicPr>
            <p:blipFill>
              <a:blip r:embed="rId4" cstate="print"/>
              <a:srcRect/>
              <a:stretch>
                <a:fillRect/>
              </a:stretch>
            </p:blipFill>
            <p:spPr bwMode="auto">
              <a:xfrm>
                <a:off x="3275856" y="1916832"/>
                <a:ext cx="1440160" cy="960107"/>
              </a:xfrm>
              <a:prstGeom prst="rect">
                <a:avLst/>
              </a:prstGeom>
              <a:noFill/>
            </p:spPr>
          </p:pic>
        </p:grpSp>
      </p:grpSp>
    </p:spTree>
    <p:extLst>
      <p:ext uri="{BB962C8B-B14F-4D97-AF65-F5344CB8AC3E}">
        <p14:creationId xmlns:p14="http://schemas.microsoft.com/office/powerpoint/2010/main" xmlns="" val="175182872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1"/>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idx="10"/>
          </p:nvPr>
        </p:nvSpPr>
        <p:spPr/>
        <p:txBody>
          <a:bodyPr/>
          <a:lstStyle>
            <a:lvl1pPr>
              <a:defRPr/>
            </a:lvl1pPr>
          </a:lstStyle>
          <a:p>
            <a:endParaRPr lang="fr-FR"/>
          </a:p>
        </p:txBody>
      </p:sp>
      <p:sp>
        <p:nvSpPr>
          <p:cNvPr id="6" name="Segnaposto numero diapositiva 5"/>
          <p:cNvSpPr>
            <a:spLocks noGrp="1"/>
          </p:cNvSpPr>
          <p:nvPr>
            <p:ph type="sldNum" idx="11"/>
          </p:nvPr>
        </p:nvSpPr>
        <p:spPr/>
        <p:txBody>
          <a:bodyPr/>
          <a:lstStyle>
            <a:lvl1pPr>
              <a:defRPr/>
            </a:lvl1pPr>
          </a:lstStyle>
          <a:p>
            <a:fld id="{DF03AC86-3738-4A8F-986D-4522CB5BD9E6}" type="slidenum">
              <a:rPr lang="fr-CA"/>
              <a:pPr/>
              <a:t>‹N›</a:t>
            </a:fld>
            <a:endParaRPr lang="fr-CA"/>
          </a:p>
        </p:txBody>
      </p:sp>
      <p:grpSp>
        <p:nvGrpSpPr>
          <p:cNvPr id="12" name="Gruppo 11"/>
          <p:cNvGrpSpPr/>
          <p:nvPr userDrawn="1"/>
        </p:nvGrpSpPr>
        <p:grpSpPr>
          <a:xfrm>
            <a:off x="5934076" y="6569992"/>
            <a:ext cx="3209925" cy="288000"/>
            <a:chOff x="3995936" y="3140968"/>
            <a:chExt cx="3209925" cy="288000"/>
          </a:xfrm>
        </p:grpSpPr>
        <p:sp>
          <p:nvSpPr>
            <p:cNvPr id="13" name="CasellaDiTesto 12"/>
            <p:cNvSpPr txBox="1">
              <a:spLocks/>
            </p:cNvSpPr>
            <p:nvPr/>
          </p:nvSpPr>
          <p:spPr>
            <a:xfrm>
              <a:off x="3995936" y="3140968"/>
              <a:ext cx="2807301" cy="276999"/>
            </a:xfrm>
            <a:prstGeom prst="rect">
              <a:avLst/>
            </a:prstGeom>
            <a:solidFill>
              <a:srgbClr val="4F81BD">
                <a:lumMod val="20000"/>
                <a:lumOff val="8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1200" b="0" i="0" u="none" strike="noStrike" kern="0" cap="none" spc="0" normalizeH="0" baseline="0" noProof="0" dirty="0" smtClean="0">
                  <a:ln>
                    <a:noFill/>
                  </a:ln>
                  <a:solidFill>
                    <a:srgbClr val="1F497D"/>
                  </a:solidFill>
                  <a:effectLst/>
                  <a:uLnTx/>
                  <a:uFillTx/>
                </a:rPr>
                <a:t>Associazione </a:t>
              </a:r>
              <a:r>
                <a:rPr kumimoji="0" lang="it-IT" sz="1200" b="0" i="0" u="none" strike="noStrike" kern="0" cap="none" spc="0" normalizeH="0" baseline="0" noProof="0" dirty="0" err="1" smtClean="0">
                  <a:ln>
                    <a:noFill/>
                  </a:ln>
                  <a:solidFill>
                    <a:srgbClr val="1F497D"/>
                  </a:solidFill>
                  <a:effectLst/>
                  <a:uLnTx/>
                  <a:uFillTx/>
                </a:rPr>
                <a:t>Euratom-ENEA</a:t>
              </a:r>
              <a:r>
                <a:rPr kumimoji="0" lang="it-IT" sz="1200" b="0" i="0" u="none" strike="noStrike" kern="0" cap="none" spc="0" normalizeH="0" baseline="0" noProof="0" dirty="0" smtClean="0">
                  <a:ln>
                    <a:noFill/>
                  </a:ln>
                  <a:solidFill>
                    <a:srgbClr val="1F497D"/>
                  </a:solidFill>
                  <a:effectLst/>
                  <a:uLnTx/>
                  <a:uFillTx/>
                </a:rPr>
                <a:t> sulla Fusione</a:t>
              </a:r>
            </a:p>
          </p:txBody>
        </p:sp>
        <p:grpSp>
          <p:nvGrpSpPr>
            <p:cNvPr id="14" name="Gruppo 20"/>
            <p:cNvGrpSpPr>
              <a:grpSpLocks noChangeAspect="1"/>
            </p:cNvGrpSpPr>
            <p:nvPr/>
          </p:nvGrpSpPr>
          <p:grpSpPr>
            <a:xfrm>
              <a:off x="6804001" y="3140968"/>
              <a:ext cx="401860" cy="288000"/>
              <a:chOff x="3275856" y="1916832"/>
              <a:chExt cx="1440160" cy="1032116"/>
            </a:xfrm>
          </p:grpSpPr>
          <p:pic>
            <p:nvPicPr>
              <p:cNvPr id="15" name="Picture 2" descr="Mostra immagine a dimensione intera">
                <a:hlinkClick r:id="rId2"/>
              </p:cNvPr>
              <p:cNvPicPr>
                <a:picLocks noChangeAspect="1" noChangeArrowheads="1"/>
              </p:cNvPicPr>
              <p:nvPr/>
            </p:nvPicPr>
            <p:blipFill>
              <a:blip r:embed="rId3" cstate="print"/>
              <a:srcRect/>
              <a:stretch>
                <a:fillRect/>
              </a:stretch>
            </p:blipFill>
            <p:spPr bwMode="auto">
              <a:xfrm>
                <a:off x="3275856" y="1988840"/>
                <a:ext cx="1440160" cy="960108"/>
              </a:xfrm>
              <a:prstGeom prst="rect">
                <a:avLst/>
              </a:prstGeom>
              <a:noFill/>
            </p:spPr>
          </p:pic>
          <p:pic>
            <p:nvPicPr>
              <p:cNvPr id="16" name="Picture 4" descr="http://www.dmgbandiere.com/img/europa.gif"/>
              <p:cNvPicPr>
                <a:picLocks noChangeAspect="1" noChangeArrowheads="1"/>
              </p:cNvPicPr>
              <p:nvPr/>
            </p:nvPicPr>
            <p:blipFill>
              <a:blip r:embed="rId4" cstate="print"/>
              <a:srcRect/>
              <a:stretch>
                <a:fillRect/>
              </a:stretch>
            </p:blipFill>
            <p:spPr bwMode="auto">
              <a:xfrm>
                <a:off x="3275856" y="1916832"/>
                <a:ext cx="1440160" cy="960107"/>
              </a:xfrm>
              <a:prstGeom prst="rect">
                <a:avLst/>
              </a:prstGeom>
              <a:noFill/>
            </p:spPr>
          </p:pic>
        </p:grpSp>
      </p:grpSp>
    </p:spTree>
    <p:extLst>
      <p:ext uri="{BB962C8B-B14F-4D97-AF65-F5344CB8AC3E}">
        <p14:creationId xmlns:p14="http://schemas.microsoft.com/office/powerpoint/2010/main" xmlns="" val="421232479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idx="10"/>
          </p:nvPr>
        </p:nvSpPr>
        <p:spPr/>
        <p:txBody>
          <a:bodyPr/>
          <a:lstStyle>
            <a:lvl1pPr>
              <a:defRPr/>
            </a:lvl1pPr>
          </a:lstStyle>
          <a:p>
            <a:endParaRPr lang="fr-FR"/>
          </a:p>
        </p:txBody>
      </p:sp>
      <p:sp>
        <p:nvSpPr>
          <p:cNvPr id="5" name="Segnaposto numero diapositiva 4"/>
          <p:cNvSpPr>
            <a:spLocks noGrp="1"/>
          </p:cNvSpPr>
          <p:nvPr>
            <p:ph type="sldNum" idx="11"/>
          </p:nvPr>
        </p:nvSpPr>
        <p:spPr/>
        <p:txBody>
          <a:bodyPr/>
          <a:lstStyle>
            <a:lvl1pPr>
              <a:defRPr/>
            </a:lvl1pPr>
          </a:lstStyle>
          <a:p>
            <a:fld id="{CE50DBC6-706E-444B-95DC-B9F767D4F73D}" type="slidenum">
              <a:rPr lang="fr-CA"/>
              <a:pPr/>
              <a:t>‹N›</a:t>
            </a:fld>
            <a:endParaRPr lang="fr-CA"/>
          </a:p>
        </p:txBody>
      </p:sp>
    </p:spTree>
    <p:extLst>
      <p:ext uri="{BB962C8B-B14F-4D97-AF65-F5344CB8AC3E}">
        <p14:creationId xmlns:p14="http://schemas.microsoft.com/office/powerpoint/2010/main" xmlns="" val="349478037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4644" y="128589"/>
            <a:ext cx="2054225" cy="5989637"/>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128589"/>
            <a:ext cx="6015039" cy="5989637"/>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idx="10"/>
          </p:nvPr>
        </p:nvSpPr>
        <p:spPr/>
        <p:txBody>
          <a:bodyPr/>
          <a:lstStyle>
            <a:lvl1pPr>
              <a:defRPr/>
            </a:lvl1pPr>
          </a:lstStyle>
          <a:p>
            <a:endParaRPr lang="fr-FR"/>
          </a:p>
        </p:txBody>
      </p:sp>
      <p:sp>
        <p:nvSpPr>
          <p:cNvPr id="5" name="Segnaposto numero diapositiva 4"/>
          <p:cNvSpPr>
            <a:spLocks noGrp="1"/>
          </p:cNvSpPr>
          <p:nvPr>
            <p:ph type="sldNum" idx="11"/>
          </p:nvPr>
        </p:nvSpPr>
        <p:spPr/>
        <p:txBody>
          <a:bodyPr/>
          <a:lstStyle>
            <a:lvl1pPr>
              <a:defRPr/>
            </a:lvl1pPr>
          </a:lstStyle>
          <a:p>
            <a:fld id="{E4C9FD7B-DF2F-4984-BB91-C92F48D291C7}" type="slidenum">
              <a:rPr lang="fr-CA"/>
              <a:pPr/>
              <a:t>‹N›</a:t>
            </a:fld>
            <a:endParaRPr lang="fr-CA"/>
          </a:p>
        </p:txBody>
      </p:sp>
    </p:spTree>
    <p:extLst>
      <p:ext uri="{BB962C8B-B14F-4D97-AF65-F5344CB8AC3E}">
        <p14:creationId xmlns:p14="http://schemas.microsoft.com/office/powerpoint/2010/main" xmlns="" val="382169465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xAndObj" preserve="1">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468313" y="1196975"/>
            <a:ext cx="4038600" cy="45259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59313" y="1196975"/>
            <a:ext cx="4038600" cy="45259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a:xfrm>
            <a:off x="468313" y="6381750"/>
            <a:ext cx="2133600" cy="476250"/>
          </a:xfrm>
        </p:spPr>
        <p:txBody>
          <a:bodyPr/>
          <a:lstStyle>
            <a:lvl1pPr>
              <a:defRPr/>
            </a:lvl1pPr>
          </a:lstStyle>
          <a:p>
            <a:endParaRPr lang="it-IT"/>
          </a:p>
        </p:txBody>
      </p:sp>
      <p:sp>
        <p:nvSpPr>
          <p:cNvPr id="6" name="Segnaposto piè di pagina 5"/>
          <p:cNvSpPr>
            <a:spLocks noGrp="1"/>
          </p:cNvSpPr>
          <p:nvPr>
            <p:ph type="ftr" sz="quarter" idx="11"/>
          </p:nvPr>
        </p:nvSpPr>
        <p:spPr>
          <a:xfrm>
            <a:off x="3132141" y="6381750"/>
            <a:ext cx="3608387" cy="476250"/>
          </a:xfrm>
          <a:prstGeom prst="rect">
            <a:avLst/>
          </a:prstGeom>
        </p:spPr>
        <p:txBody>
          <a:bodyPr/>
          <a:lstStyle>
            <a:lvl1pPr>
              <a:defRPr/>
            </a:lvl1pPr>
          </a:lstStyle>
          <a:p>
            <a:endParaRPr lang="it-IT"/>
          </a:p>
        </p:txBody>
      </p:sp>
      <p:sp>
        <p:nvSpPr>
          <p:cNvPr id="7" name="Segnaposto numero diapositiva 6"/>
          <p:cNvSpPr>
            <a:spLocks noGrp="1"/>
          </p:cNvSpPr>
          <p:nvPr>
            <p:ph type="sldNum" sz="quarter" idx="12"/>
          </p:nvPr>
        </p:nvSpPr>
        <p:spPr>
          <a:xfrm>
            <a:off x="6732588" y="6381750"/>
            <a:ext cx="2133600" cy="476250"/>
          </a:xfrm>
        </p:spPr>
        <p:txBody>
          <a:bodyPr/>
          <a:lstStyle>
            <a:lvl1pPr>
              <a:defRPr/>
            </a:lvl1pPr>
          </a:lstStyle>
          <a:p>
            <a:fld id="{0DC71FA1-2D7F-4676-B0D4-217BE925C54F}" type="slidenum">
              <a:rPr lang="it-IT"/>
              <a:pPr/>
              <a:t>‹N›</a:t>
            </a:fld>
            <a:endParaRPr lang="it-IT"/>
          </a:p>
        </p:txBody>
      </p:sp>
      <p:grpSp>
        <p:nvGrpSpPr>
          <p:cNvPr id="13" name="Gruppo 12"/>
          <p:cNvGrpSpPr/>
          <p:nvPr userDrawn="1"/>
        </p:nvGrpSpPr>
        <p:grpSpPr>
          <a:xfrm>
            <a:off x="5934076" y="6569992"/>
            <a:ext cx="3209925" cy="288000"/>
            <a:chOff x="3995936" y="3140968"/>
            <a:chExt cx="3209925" cy="288000"/>
          </a:xfrm>
        </p:grpSpPr>
        <p:sp>
          <p:nvSpPr>
            <p:cNvPr id="14" name="CasellaDiTesto 13"/>
            <p:cNvSpPr txBox="1">
              <a:spLocks/>
            </p:cNvSpPr>
            <p:nvPr/>
          </p:nvSpPr>
          <p:spPr>
            <a:xfrm>
              <a:off x="3995936" y="3140968"/>
              <a:ext cx="2807301" cy="276999"/>
            </a:xfrm>
            <a:prstGeom prst="rect">
              <a:avLst/>
            </a:prstGeom>
            <a:solidFill>
              <a:srgbClr val="4F81BD">
                <a:lumMod val="20000"/>
                <a:lumOff val="8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1200" b="0" i="0" u="none" strike="noStrike" kern="0" cap="none" spc="0" normalizeH="0" baseline="0" noProof="0" dirty="0" smtClean="0">
                  <a:ln>
                    <a:noFill/>
                  </a:ln>
                  <a:solidFill>
                    <a:srgbClr val="1F497D"/>
                  </a:solidFill>
                  <a:effectLst/>
                  <a:uLnTx/>
                  <a:uFillTx/>
                </a:rPr>
                <a:t>Associazione </a:t>
              </a:r>
              <a:r>
                <a:rPr kumimoji="0" lang="it-IT" sz="1200" b="0" i="0" u="none" strike="noStrike" kern="0" cap="none" spc="0" normalizeH="0" baseline="0" noProof="0" dirty="0" err="1" smtClean="0">
                  <a:ln>
                    <a:noFill/>
                  </a:ln>
                  <a:solidFill>
                    <a:srgbClr val="1F497D"/>
                  </a:solidFill>
                  <a:effectLst/>
                  <a:uLnTx/>
                  <a:uFillTx/>
                </a:rPr>
                <a:t>Euratom-ENEA</a:t>
              </a:r>
              <a:r>
                <a:rPr kumimoji="0" lang="it-IT" sz="1200" b="0" i="0" u="none" strike="noStrike" kern="0" cap="none" spc="0" normalizeH="0" baseline="0" noProof="0" dirty="0" smtClean="0">
                  <a:ln>
                    <a:noFill/>
                  </a:ln>
                  <a:solidFill>
                    <a:srgbClr val="1F497D"/>
                  </a:solidFill>
                  <a:effectLst/>
                  <a:uLnTx/>
                  <a:uFillTx/>
                </a:rPr>
                <a:t> sulla Fusione</a:t>
              </a:r>
            </a:p>
          </p:txBody>
        </p:sp>
        <p:grpSp>
          <p:nvGrpSpPr>
            <p:cNvPr id="15" name="Gruppo 20"/>
            <p:cNvGrpSpPr>
              <a:grpSpLocks noChangeAspect="1"/>
            </p:cNvGrpSpPr>
            <p:nvPr/>
          </p:nvGrpSpPr>
          <p:grpSpPr>
            <a:xfrm>
              <a:off x="6804001" y="3140968"/>
              <a:ext cx="401860" cy="288000"/>
              <a:chOff x="3275856" y="1916832"/>
              <a:chExt cx="1440160" cy="1032116"/>
            </a:xfrm>
          </p:grpSpPr>
          <p:pic>
            <p:nvPicPr>
              <p:cNvPr id="16" name="Picture 2" descr="Mostra immagine a dimensione intera">
                <a:hlinkClick r:id="rId2"/>
              </p:cNvPr>
              <p:cNvPicPr>
                <a:picLocks noChangeAspect="1" noChangeArrowheads="1"/>
              </p:cNvPicPr>
              <p:nvPr/>
            </p:nvPicPr>
            <p:blipFill>
              <a:blip r:embed="rId3" cstate="print"/>
              <a:srcRect/>
              <a:stretch>
                <a:fillRect/>
              </a:stretch>
            </p:blipFill>
            <p:spPr bwMode="auto">
              <a:xfrm>
                <a:off x="3275856" y="1988840"/>
                <a:ext cx="1440160" cy="960108"/>
              </a:xfrm>
              <a:prstGeom prst="rect">
                <a:avLst/>
              </a:prstGeom>
              <a:noFill/>
            </p:spPr>
          </p:pic>
          <p:pic>
            <p:nvPicPr>
              <p:cNvPr id="17" name="Picture 4" descr="http://www.dmgbandiere.com/img/europa.gif"/>
              <p:cNvPicPr>
                <a:picLocks noChangeAspect="1" noChangeArrowheads="1"/>
              </p:cNvPicPr>
              <p:nvPr/>
            </p:nvPicPr>
            <p:blipFill>
              <a:blip r:embed="rId4" cstate="print"/>
              <a:srcRect/>
              <a:stretch>
                <a:fillRect/>
              </a:stretch>
            </p:blipFill>
            <p:spPr bwMode="auto">
              <a:xfrm>
                <a:off x="3275856" y="1916832"/>
                <a:ext cx="1440160" cy="960107"/>
              </a:xfrm>
              <a:prstGeom prst="rect">
                <a:avLst/>
              </a:prstGeom>
              <a:noFill/>
            </p:spPr>
          </p:pic>
        </p:grpSp>
      </p:grpSp>
    </p:spTree>
    <p:extLst>
      <p:ext uri="{BB962C8B-B14F-4D97-AF65-F5344CB8AC3E}">
        <p14:creationId xmlns:p14="http://schemas.microsoft.com/office/powerpoint/2010/main" xmlns="" val="2792742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3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idx="10"/>
          </p:nvPr>
        </p:nvSpPr>
        <p:spPr/>
        <p:txBody>
          <a:bodyPr/>
          <a:lstStyle>
            <a:lvl1pPr>
              <a:defRPr/>
            </a:lvl1pPr>
          </a:lstStyle>
          <a:p>
            <a:endParaRPr lang="fr-FR"/>
          </a:p>
        </p:txBody>
      </p:sp>
      <p:sp>
        <p:nvSpPr>
          <p:cNvPr id="8" name="Segnaposto numero diapositiva 7"/>
          <p:cNvSpPr>
            <a:spLocks noGrp="1"/>
          </p:cNvSpPr>
          <p:nvPr>
            <p:ph type="sldNum" idx="11"/>
          </p:nvPr>
        </p:nvSpPr>
        <p:spPr/>
        <p:txBody>
          <a:bodyPr/>
          <a:lstStyle>
            <a:lvl1pPr>
              <a:defRPr/>
            </a:lvl1pPr>
          </a:lstStyle>
          <a:p>
            <a:fld id="{2EF68EE9-C1AA-4C1F-8E4B-3741C6F7E904}" type="slidenum">
              <a:rPr lang="fr-CA"/>
              <a:pPr/>
              <a:t>‹N›</a:t>
            </a:fld>
            <a:endParaRPr lang="fr-CA"/>
          </a:p>
        </p:txBody>
      </p:sp>
    </p:spTree>
    <p:extLst>
      <p:ext uri="{BB962C8B-B14F-4D97-AF65-F5344CB8AC3E}">
        <p14:creationId xmlns:p14="http://schemas.microsoft.com/office/powerpoint/2010/main" xmlns="" val="45318873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9"/>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Segnaposto data 3"/>
          <p:cNvSpPr>
            <a:spLocks noGrp="1"/>
          </p:cNvSpPr>
          <p:nvPr>
            <p:ph type="dt" idx="10"/>
          </p:nvPr>
        </p:nvSpPr>
        <p:spPr/>
        <p:txBody>
          <a:bodyPr/>
          <a:lstStyle>
            <a:lvl1pPr>
              <a:defRPr/>
            </a:lvl1pPr>
          </a:lstStyle>
          <a:p>
            <a:endParaRPr lang="fr-FR"/>
          </a:p>
        </p:txBody>
      </p:sp>
      <p:sp>
        <p:nvSpPr>
          <p:cNvPr id="5" name="Segnaposto numero diapositiva 4"/>
          <p:cNvSpPr>
            <a:spLocks noGrp="1"/>
          </p:cNvSpPr>
          <p:nvPr>
            <p:ph type="sldNum" idx="11"/>
          </p:nvPr>
        </p:nvSpPr>
        <p:spPr/>
        <p:txBody>
          <a:bodyPr/>
          <a:lstStyle>
            <a:lvl1pPr>
              <a:defRPr/>
            </a:lvl1pPr>
          </a:lstStyle>
          <a:p>
            <a:fld id="{7A859399-DA1D-4AB1-ADCF-F15FE95567BE}" type="slidenum">
              <a:rPr lang="fr-CA"/>
              <a:pPr/>
              <a:t>‹N›</a:t>
            </a:fld>
            <a:endParaRPr lang="fr-CA"/>
          </a:p>
        </p:txBody>
      </p:sp>
      <p:grpSp>
        <p:nvGrpSpPr>
          <p:cNvPr id="11" name="Gruppo 10"/>
          <p:cNvGrpSpPr/>
          <p:nvPr userDrawn="1"/>
        </p:nvGrpSpPr>
        <p:grpSpPr>
          <a:xfrm>
            <a:off x="5934076" y="6569992"/>
            <a:ext cx="3209925" cy="288000"/>
            <a:chOff x="3995936" y="3140968"/>
            <a:chExt cx="3209925" cy="288000"/>
          </a:xfrm>
        </p:grpSpPr>
        <p:sp>
          <p:nvSpPr>
            <p:cNvPr id="12" name="CasellaDiTesto 11"/>
            <p:cNvSpPr txBox="1">
              <a:spLocks/>
            </p:cNvSpPr>
            <p:nvPr/>
          </p:nvSpPr>
          <p:spPr>
            <a:xfrm>
              <a:off x="3995936" y="3140968"/>
              <a:ext cx="2807301" cy="276999"/>
            </a:xfrm>
            <a:prstGeom prst="rect">
              <a:avLst/>
            </a:prstGeom>
            <a:solidFill>
              <a:srgbClr val="4F81BD">
                <a:lumMod val="20000"/>
                <a:lumOff val="8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1200" b="0" i="0" u="none" strike="noStrike" kern="0" cap="none" spc="0" normalizeH="0" baseline="0" noProof="0" dirty="0" smtClean="0">
                  <a:ln>
                    <a:noFill/>
                  </a:ln>
                  <a:solidFill>
                    <a:srgbClr val="1F497D"/>
                  </a:solidFill>
                  <a:effectLst/>
                  <a:uLnTx/>
                  <a:uFillTx/>
                </a:rPr>
                <a:t>Associazione </a:t>
              </a:r>
              <a:r>
                <a:rPr kumimoji="0" lang="it-IT" sz="1200" b="0" i="0" u="none" strike="noStrike" kern="0" cap="none" spc="0" normalizeH="0" baseline="0" noProof="0" dirty="0" err="1" smtClean="0">
                  <a:ln>
                    <a:noFill/>
                  </a:ln>
                  <a:solidFill>
                    <a:srgbClr val="1F497D"/>
                  </a:solidFill>
                  <a:effectLst/>
                  <a:uLnTx/>
                  <a:uFillTx/>
                </a:rPr>
                <a:t>Euratom-ENEA</a:t>
              </a:r>
              <a:r>
                <a:rPr kumimoji="0" lang="it-IT" sz="1200" b="0" i="0" u="none" strike="noStrike" kern="0" cap="none" spc="0" normalizeH="0" baseline="0" noProof="0" dirty="0" smtClean="0">
                  <a:ln>
                    <a:noFill/>
                  </a:ln>
                  <a:solidFill>
                    <a:srgbClr val="1F497D"/>
                  </a:solidFill>
                  <a:effectLst/>
                  <a:uLnTx/>
                  <a:uFillTx/>
                </a:rPr>
                <a:t> sulla Fusione</a:t>
              </a:r>
            </a:p>
          </p:txBody>
        </p:sp>
        <p:grpSp>
          <p:nvGrpSpPr>
            <p:cNvPr id="13" name="Gruppo 20"/>
            <p:cNvGrpSpPr>
              <a:grpSpLocks noChangeAspect="1"/>
            </p:cNvGrpSpPr>
            <p:nvPr/>
          </p:nvGrpSpPr>
          <p:grpSpPr>
            <a:xfrm>
              <a:off x="6804001" y="3140968"/>
              <a:ext cx="401860" cy="288000"/>
              <a:chOff x="3275856" y="1916832"/>
              <a:chExt cx="1440160" cy="1032116"/>
            </a:xfrm>
          </p:grpSpPr>
          <p:pic>
            <p:nvPicPr>
              <p:cNvPr id="14" name="Picture 2" descr="Mostra immagine a dimensione intera">
                <a:hlinkClick r:id="rId2"/>
              </p:cNvPr>
              <p:cNvPicPr>
                <a:picLocks noChangeAspect="1" noChangeArrowheads="1"/>
              </p:cNvPicPr>
              <p:nvPr/>
            </p:nvPicPr>
            <p:blipFill>
              <a:blip r:embed="rId3" cstate="print"/>
              <a:srcRect/>
              <a:stretch>
                <a:fillRect/>
              </a:stretch>
            </p:blipFill>
            <p:spPr bwMode="auto">
              <a:xfrm>
                <a:off x="3275856" y="1988840"/>
                <a:ext cx="1440160" cy="960108"/>
              </a:xfrm>
              <a:prstGeom prst="rect">
                <a:avLst/>
              </a:prstGeom>
              <a:noFill/>
            </p:spPr>
          </p:pic>
          <p:pic>
            <p:nvPicPr>
              <p:cNvPr id="15" name="Picture 4" descr="http://www.dmgbandiere.com/img/europa.gif"/>
              <p:cNvPicPr>
                <a:picLocks noChangeAspect="1" noChangeArrowheads="1"/>
              </p:cNvPicPr>
              <p:nvPr/>
            </p:nvPicPr>
            <p:blipFill>
              <a:blip r:embed="rId4" cstate="print"/>
              <a:srcRect/>
              <a:stretch>
                <a:fillRect/>
              </a:stretch>
            </p:blipFill>
            <p:spPr bwMode="auto">
              <a:xfrm>
                <a:off x="3275856" y="1916832"/>
                <a:ext cx="1440160" cy="960107"/>
              </a:xfrm>
              <a:prstGeom prst="rect">
                <a:avLst/>
              </a:prstGeom>
              <a:noFill/>
            </p:spPr>
          </p:pic>
        </p:grpSp>
      </p:grpSp>
    </p:spTree>
    <p:extLst>
      <p:ext uri="{BB962C8B-B14F-4D97-AF65-F5344CB8AC3E}">
        <p14:creationId xmlns:p14="http://schemas.microsoft.com/office/powerpoint/2010/main" xmlns="" val="38504897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idx="10"/>
          </p:nvPr>
        </p:nvSpPr>
        <p:spPr/>
        <p:txBody>
          <a:bodyPr/>
          <a:lstStyle>
            <a:lvl1pPr>
              <a:defRPr/>
            </a:lvl1pPr>
          </a:lstStyle>
          <a:p>
            <a:endParaRPr lang="fr-FR"/>
          </a:p>
        </p:txBody>
      </p:sp>
      <p:sp>
        <p:nvSpPr>
          <p:cNvPr id="5" name="Segnaposto numero diapositiva 4"/>
          <p:cNvSpPr>
            <a:spLocks noGrp="1"/>
          </p:cNvSpPr>
          <p:nvPr>
            <p:ph type="sldNum" idx="11"/>
          </p:nvPr>
        </p:nvSpPr>
        <p:spPr/>
        <p:txBody>
          <a:bodyPr/>
          <a:lstStyle>
            <a:lvl1pPr>
              <a:defRPr/>
            </a:lvl1pPr>
          </a:lstStyle>
          <a:p>
            <a:fld id="{310F5EE5-6FAF-4F32-8C80-C6070E71CA25}" type="slidenum">
              <a:rPr lang="fr-CA"/>
              <a:pPr/>
              <a:t>‹N›</a:t>
            </a:fld>
            <a:endParaRPr lang="fr-CA"/>
          </a:p>
        </p:txBody>
      </p:sp>
      <p:grpSp>
        <p:nvGrpSpPr>
          <p:cNvPr id="31" name="Gruppo 30"/>
          <p:cNvGrpSpPr/>
          <p:nvPr userDrawn="1"/>
        </p:nvGrpSpPr>
        <p:grpSpPr>
          <a:xfrm>
            <a:off x="5934076" y="6569992"/>
            <a:ext cx="3209925" cy="288000"/>
            <a:chOff x="3995936" y="3140968"/>
            <a:chExt cx="3209925" cy="288000"/>
          </a:xfrm>
        </p:grpSpPr>
        <p:sp>
          <p:nvSpPr>
            <p:cNvPr id="32" name="CasellaDiTesto 31"/>
            <p:cNvSpPr txBox="1">
              <a:spLocks/>
            </p:cNvSpPr>
            <p:nvPr/>
          </p:nvSpPr>
          <p:spPr>
            <a:xfrm>
              <a:off x="3995936" y="3140968"/>
              <a:ext cx="2807301" cy="276999"/>
            </a:xfrm>
            <a:prstGeom prst="rect">
              <a:avLst/>
            </a:prstGeom>
            <a:solidFill>
              <a:srgbClr val="4F81BD">
                <a:lumMod val="20000"/>
                <a:lumOff val="8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1200" b="0" i="0" u="none" strike="noStrike" kern="0" cap="none" spc="0" normalizeH="0" baseline="0" noProof="0" dirty="0" smtClean="0">
                  <a:ln>
                    <a:noFill/>
                  </a:ln>
                  <a:solidFill>
                    <a:srgbClr val="1F497D"/>
                  </a:solidFill>
                  <a:effectLst/>
                  <a:uLnTx/>
                  <a:uFillTx/>
                </a:rPr>
                <a:t>Associazione </a:t>
              </a:r>
              <a:r>
                <a:rPr kumimoji="0" lang="it-IT" sz="1200" b="0" i="0" u="none" strike="noStrike" kern="0" cap="none" spc="0" normalizeH="0" baseline="0" noProof="0" dirty="0" err="1" smtClean="0">
                  <a:ln>
                    <a:noFill/>
                  </a:ln>
                  <a:solidFill>
                    <a:srgbClr val="1F497D"/>
                  </a:solidFill>
                  <a:effectLst/>
                  <a:uLnTx/>
                  <a:uFillTx/>
                </a:rPr>
                <a:t>Euratom-ENEA</a:t>
              </a:r>
              <a:r>
                <a:rPr kumimoji="0" lang="it-IT" sz="1200" b="0" i="0" u="none" strike="noStrike" kern="0" cap="none" spc="0" normalizeH="0" baseline="0" noProof="0" dirty="0" smtClean="0">
                  <a:ln>
                    <a:noFill/>
                  </a:ln>
                  <a:solidFill>
                    <a:srgbClr val="1F497D"/>
                  </a:solidFill>
                  <a:effectLst/>
                  <a:uLnTx/>
                  <a:uFillTx/>
                </a:rPr>
                <a:t> sulla Fusione</a:t>
              </a:r>
            </a:p>
          </p:txBody>
        </p:sp>
        <p:grpSp>
          <p:nvGrpSpPr>
            <p:cNvPr id="33" name="Gruppo 20"/>
            <p:cNvGrpSpPr>
              <a:grpSpLocks noChangeAspect="1"/>
            </p:cNvGrpSpPr>
            <p:nvPr/>
          </p:nvGrpSpPr>
          <p:grpSpPr>
            <a:xfrm>
              <a:off x="6804001" y="3140968"/>
              <a:ext cx="401860" cy="288000"/>
              <a:chOff x="3275856" y="1916832"/>
              <a:chExt cx="1440160" cy="1032116"/>
            </a:xfrm>
          </p:grpSpPr>
          <p:pic>
            <p:nvPicPr>
              <p:cNvPr id="34" name="Picture 2" descr="Mostra immagine a dimensione intera">
                <a:hlinkClick r:id="rId2"/>
              </p:cNvPr>
              <p:cNvPicPr>
                <a:picLocks noChangeAspect="1" noChangeArrowheads="1"/>
              </p:cNvPicPr>
              <p:nvPr/>
            </p:nvPicPr>
            <p:blipFill>
              <a:blip r:embed="rId3" cstate="print"/>
              <a:srcRect/>
              <a:stretch>
                <a:fillRect/>
              </a:stretch>
            </p:blipFill>
            <p:spPr bwMode="auto">
              <a:xfrm>
                <a:off x="3275856" y="1988840"/>
                <a:ext cx="1440160" cy="960108"/>
              </a:xfrm>
              <a:prstGeom prst="rect">
                <a:avLst/>
              </a:prstGeom>
              <a:noFill/>
            </p:spPr>
          </p:pic>
          <p:pic>
            <p:nvPicPr>
              <p:cNvPr id="35" name="Picture 4" descr="http://www.dmgbandiere.com/img/europa.gif"/>
              <p:cNvPicPr>
                <a:picLocks noChangeAspect="1" noChangeArrowheads="1"/>
              </p:cNvPicPr>
              <p:nvPr/>
            </p:nvPicPr>
            <p:blipFill>
              <a:blip r:embed="rId4" cstate="print"/>
              <a:srcRect/>
              <a:stretch>
                <a:fillRect/>
              </a:stretch>
            </p:blipFill>
            <p:spPr bwMode="auto">
              <a:xfrm>
                <a:off x="3275856" y="1916832"/>
                <a:ext cx="1440160" cy="960107"/>
              </a:xfrm>
              <a:prstGeom prst="rect">
                <a:avLst/>
              </a:prstGeom>
              <a:noFill/>
            </p:spPr>
          </p:pic>
        </p:grpSp>
      </p:grpSp>
    </p:spTree>
    <p:extLst>
      <p:ext uri="{BB962C8B-B14F-4D97-AF65-F5344CB8AC3E}">
        <p14:creationId xmlns:p14="http://schemas.microsoft.com/office/powerpoint/2010/main" xmlns="" val="56849430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7"/>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Segnaposto data 3"/>
          <p:cNvSpPr>
            <a:spLocks noGrp="1"/>
          </p:cNvSpPr>
          <p:nvPr>
            <p:ph type="dt" idx="10"/>
          </p:nvPr>
        </p:nvSpPr>
        <p:spPr/>
        <p:txBody>
          <a:bodyPr/>
          <a:lstStyle>
            <a:lvl1pPr>
              <a:defRPr/>
            </a:lvl1pPr>
          </a:lstStyle>
          <a:p>
            <a:endParaRPr lang="fr-FR"/>
          </a:p>
        </p:txBody>
      </p:sp>
      <p:sp>
        <p:nvSpPr>
          <p:cNvPr id="5" name="Segnaposto numero diapositiva 4"/>
          <p:cNvSpPr>
            <a:spLocks noGrp="1"/>
          </p:cNvSpPr>
          <p:nvPr>
            <p:ph type="sldNum" idx="11"/>
          </p:nvPr>
        </p:nvSpPr>
        <p:spPr/>
        <p:txBody>
          <a:bodyPr/>
          <a:lstStyle>
            <a:lvl1pPr>
              <a:defRPr/>
            </a:lvl1pPr>
          </a:lstStyle>
          <a:p>
            <a:fld id="{026A5A31-DD5F-4663-A861-7C230259C0BC}" type="slidenum">
              <a:rPr lang="fr-CA"/>
              <a:pPr/>
              <a:t>‹N›</a:t>
            </a:fld>
            <a:endParaRPr lang="fr-CA"/>
          </a:p>
        </p:txBody>
      </p:sp>
    </p:spTree>
    <p:extLst>
      <p:ext uri="{BB962C8B-B14F-4D97-AF65-F5344CB8AC3E}">
        <p14:creationId xmlns:p14="http://schemas.microsoft.com/office/powerpoint/2010/main" xmlns="" val="419744551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4" y="1600204"/>
            <a:ext cx="4033839" cy="4518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3439" y="1600204"/>
            <a:ext cx="4035425" cy="4518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idx="10"/>
          </p:nvPr>
        </p:nvSpPr>
        <p:spPr/>
        <p:txBody>
          <a:bodyPr/>
          <a:lstStyle>
            <a:lvl1pPr>
              <a:defRPr/>
            </a:lvl1pPr>
          </a:lstStyle>
          <a:p>
            <a:endParaRPr lang="fr-FR"/>
          </a:p>
        </p:txBody>
      </p:sp>
      <p:sp>
        <p:nvSpPr>
          <p:cNvPr id="6" name="Segnaposto numero diapositiva 5"/>
          <p:cNvSpPr>
            <a:spLocks noGrp="1"/>
          </p:cNvSpPr>
          <p:nvPr>
            <p:ph type="sldNum" idx="11"/>
          </p:nvPr>
        </p:nvSpPr>
        <p:spPr/>
        <p:txBody>
          <a:bodyPr/>
          <a:lstStyle>
            <a:lvl1pPr>
              <a:defRPr/>
            </a:lvl1pPr>
          </a:lstStyle>
          <a:p>
            <a:fld id="{F715ADE0-754E-4423-B11A-4B2EE73800A4}" type="slidenum">
              <a:rPr lang="fr-CA"/>
              <a:pPr/>
              <a:t>‹N›</a:t>
            </a:fld>
            <a:endParaRPr lang="fr-CA"/>
          </a:p>
        </p:txBody>
      </p:sp>
    </p:spTree>
    <p:extLst>
      <p:ext uri="{BB962C8B-B14F-4D97-AF65-F5344CB8AC3E}">
        <p14:creationId xmlns:p14="http://schemas.microsoft.com/office/powerpoint/2010/main" xmlns="" val="345425620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3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idx="10"/>
          </p:nvPr>
        </p:nvSpPr>
        <p:spPr/>
        <p:txBody>
          <a:bodyPr/>
          <a:lstStyle>
            <a:lvl1pPr>
              <a:defRPr/>
            </a:lvl1pPr>
          </a:lstStyle>
          <a:p>
            <a:endParaRPr lang="fr-FR"/>
          </a:p>
        </p:txBody>
      </p:sp>
      <p:sp>
        <p:nvSpPr>
          <p:cNvPr id="8" name="Segnaposto numero diapositiva 7"/>
          <p:cNvSpPr>
            <a:spLocks noGrp="1"/>
          </p:cNvSpPr>
          <p:nvPr>
            <p:ph type="sldNum" idx="11"/>
          </p:nvPr>
        </p:nvSpPr>
        <p:spPr/>
        <p:txBody>
          <a:bodyPr/>
          <a:lstStyle>
            <a:lvl1pPr>
              <a:defRPr/>
            </a:lvl1pPr>
          </a:lstStyle>
          <a:p>
            <a:fld id="{2EF68EE9-C1AA-4C1F-8E4B-3741C6F7E904}" type="slidenum">
              <a:rPr lang="fr-CA"/>
              <a:pPr/>
              <a:t>‹N›</a:t>
            </a:fld>
            <a:endParaRPr lang="fr-CA"/>
          </a:p>
        </p:txBody>
      </p:sp>
    </p:spTree>
    <p:extLst>
      <p:ext uri="{BB962C8B-B14F-4D97-AF65-F5344CB8AC3E}">
        <p14:creationId xmlns:p14="http://schemas.microsoft.com/office/powerpoint/2010/main" xmlns="" val="4531887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idx="10"/>
          </p:nvPr>
        </p:nvSpPr>
        <p:spPr/>
        <p:txBody>
          <a:bodyPr/>
          <a:lstStyle>
            <a:lvl1pPr>
              <a:defRPr/>
            </a:lvl1pPr>
          </a:lstStyle>
          <a:p>
            <a:endParaRPr lang="fr-FR"/>
          </a:p>
        </p:txBody>
      </p:sp>
      <p:sp>
        <p:nvSpPr>
          <p:cNvPr id="4" name="Segnaposto numero diapositiva 3"/>
          <p:cNvSpPr>
            <a:spLocks noGrp="1"/>
          </p:cNvSpPr>
          <p:nvPr>
            <p:ph type="sldNum" idx="11"/>
          </p:nvPr>
        </p:nvSpPr>
        <p:spPr/>
        <p:txBody>
          <a:bodyPr/>
          <a:lstStyle>
            <a:lvl1pPr>
              <a:defRPr/>
            </a:lvl1pPr>
          </a:lstStyle>
          <a:p>
            <a:fld id="{BB35A45E-FF8C-4731-90D7-FC1C1D882695}" type="slidenum">
              <a:rPr lang="fr-CA"/>
              <a:pPr/>
              <a:t>‹N›</a:t>
            </a:fld>
            <a:endParaRPr lang="fr-CA"/>
          </a:p>
        </p:txBody>
      </p:sp>
      <p:grpSp>
        <p:nvGrpSpPr>
          <p:cNvPr id="10" name="Gruppo 9"/>
          <p:cNvGrpSpPr/>
          <p:nvPr userDrawn="1"/>
        </p:nvGrpSpPr>
        <p:grpSpPr>
          <a:xfrm>
            <a:off x="5934076" y="6569992"/>
            <a:ext cx="3209925" cy="288000"/>
            <a:chOff x="3995936" y="3140968"/>
            <a:chExt cx="3209925" cy="288000"/>
          </a:xfrm>
        </p:grpSpPr>
        <p:sp>
          <p:nvSpPr>
            <p:cNvPr id="11" name="CasellaDiTesto 10"/>
            <p:cNvSpPr txBox="1">
              <a:spLocks/>
            </p:cNvSpPr>
            <p:nvPr/>
          </p:nvSpPr>
          <p:spPr>
            <a:xfrm>
              <a:off x="3995936" y="3140968"/>
              <a:ext cx="2807301" cy="276999"/>
            </a:xfrm>
            <a:prstGeom prst="rect">
              <a:avLst/>
            </a:prstGeom>
            <a:solidFill>
              <a:srgbClr val="4F81BD">
                <a:lumMod val="20000"/>
                <a:lumOff val="8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1200" b="0" i="0" u="none" strike="noStrike" kern="0" cap="none" spc="0" normalizeH="0" baseline="0" noProof="0" dirty="0" smtClean="0">
                  <a:ln>
                    <a:noFill/>
                  </a:ln>
                  <a:solidFill>
                    <a:srgbClr val="1F497D"/>
                  </a:solidFill>
                  <a:effectLst/>
                  <a:uLnTx/>
                  <a:uFillTx/>
                </a:rPr>
                <a:t>Associazione </a:t>
              </a:r>
              <a:r>
                <a:rPr kumimoji="0" lang="it-IT" sz="1200" b="0" i="0" u="none" strike="noStrike" kern="0" cap="none" spc="0" normalizeH="0" baseline="0" noProof="0" dirty="0" err="1" smtClean="0">
                  <a:ln>
                    <a:noFill/>
                  </a:ln>
                  <a:solidFill>
                    <a:srgbClr val="1F497D"/>
                  </a:solidFill>
                  <a:effectLst/>
                  <a:uLnTx/>
                  <a:uFillTx/>
                </a:rPr>
                <a:t>Euratom-ENEA</a:t>
              </a:r>
              <a:r>
                <a:rPr kumimoji="0" lang="it-IT" sz="1200" b="0" i="0" u="none" strike="noStrike" kern="0" cap="none" spc="0" normalizeH="0" baseline="0" noProof="0" dirty="0" smtClean="0">
                  <a:ln>
                    <a:noFill/>
                  </a:ln>
                  <a:solidFill>
                    <a:srgbClr val="1F497D"/>
                  </a:solidFill>
                  <a:effectLst/>
                  <a:uLnTx/>
                  <a:uFillTx/>
                </a:rPr>
                <a:t> sulla Fusione</a:t>
              </a:r>
            </a:p>
          </p:txBody>
        </p:sp>
        <p:grpSp>
          <p:nvGrpSpPr>
            <p:cNvPr id="12" name="Gruppo 20"/>
            <p:cNvGrpSpPr>
              <a:grpSpLocks noChangeAspect="1"/>
            </p:cNvGrpSpPr>
            <p:nvPr/>
          </p:nvGrpSpPr>
          <p:grpSpPr>
            <a:xfrm>
              <a:off x="6804001" y="3140968"/>
              <a:ext cx="401860" cy="288000"/>
              <a:chOff x="3275856" y="1916832"/>
              <a:chExt cx="1440160" cy="1032116"/>
            </a:xfrm>
          </p:grpSpPr>
          <p:pic>
            <p:nvPicPr>
              <p:cNvPr id="13" name="Picture 2" descr="Mostra immagine a dimensione intera">
                <a:hlinkClick r:id="rId2"/>
              </p:cNvPr>
              <p:cNvPicPr>
                <a:picLocks noChangeAspect="1" noChangeArrowheads="1"/>
              </p:cNvPicPr>
              <p:nvPr/>
            </p:nvPicPr>
            <p:blipFill>
              <a:blip r:embed="rId3" cstate="print"/>
              <a:srcRect/>
              <a:stretch>
                <a:fillRect/>
              </a:stretch>
            </p:blipFill>
            <p:spPr bwMode="auto">
              <a:xfrm>
                <a:off x="3275856" y="1988840"/>
                <a:ext cx="1440160" cy="960108"/>
              </a:xfrm>
              <a:prstGeom prst="rect">
                <a:avLst/>
              </a:prstGeom>
              <a:noFill/>
            </p:spPr>
          </p:pic>
          <p:pic>
            <p:nvPicPr>
              <p:cNvPr id="14" name="Picture 4" descr="http://www.dmgbandiere.com/img/europa.gif"/>
              <p:cNvPicPr>
                <a:picLocks noChangeAspect="1" noChangeArrowheads="1"/>
              </p:cNvPicPr>
              <p:nvPr/>
            </p:nvPicPr>
            <p:blipFill>
              <a:blip r:embed="rId4" cstate="print"/>
              <a:srcRect/>
              <a:stretch>
                <a:fillRect/>
              </a:stretch>
            </p:blipFill>
            <p:spPr bwMode="auto">
              <a:xfrm>
                <a:off x="3275856" y="1916832"/>
                <a:ext cx="1440160" cy="960107"/>
              </a:xfrm>
              <a:prstGeom prst="rect">
                <a:avLst/>
              </a:prstGeom>
              <a:noFill/>
            </p:spPr>
          </p:pic>
        </p:grpSp>
      </p:grpSp>
    </p:spTree>
    <p:extLst>
      <p:ext uri="{BB962C8B-B14F-4D97-AF65-F5344CB8AC3E}">
        <p14:creationId xmlns:p14="http://schemas.microsoft.com/office/powerpoint/2010/main" xmlns="" val="167366321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idx="10"/>
          </p:nvPr>
        </p:nvSpPr>
        <p:spPr/>
        <p:txBody>
          <a:bodyPr/>
          <a:lstStyle>
            <a:lvl1pPr>
              <a:defRPr/>
            </a:lvl1pPr>
          </a:lstStyle>
          <a:p>
            <a:endParaRPr lang="fr-FR"/>
          </a:p>
        </p:txBody>
      </p:sp>
      <p:sp>
        <p:nvSpPr>
          <p:cNvPr id="3" name="Segnaposto numero diapositiva 2"/>
          <p:cNvSpPr>
            <a:spLocks noGrp="1"/>
          </p:cNvSpPr>
          <p:nvPr>
            <p:ph type="sldNum" idx="11"/>
          </p:nvPr>
        </p:nvSpPr>
        <p:spPr/>
        <p:txBody>
          <a:bodyPr/>
          <a:lstStyle>
            <a:lvl1pPr>
              <a:defRPr/>
            </a:lvl1pPr>
          </a:lstStyle>
          <a:p>
            <a:fld id="{00EFBBDB-5BEC-4584-A16C-80BD9913BAE6}" type="slidenum">
              <a:rPr lang="fr-CA"/>
              <a:pPr/>
              <a:t>‹N›</a:t>
            </a:fld>
            <a:endParaRPr lang="fr-CA"/>
          </a:p>
        </p:txBody>
      </p:sp>
      <p:grpSp>
        <p:nvGrpSpPr>
          <p:cNvPr id="30" name="Gruppo 29"/>
          <p:cNvGrpSpPr/>
          <p:nvPr userDrawn="1"/>
        </p:nvGrpSpPr>
        <p:grpSpPr>
          <a:xfrm>
            <a:off x="5934076" y="6569992"/>
            <a:ext cx="3209925" cy="288000"/>
            <a:chOff x="3995936" y="3140968"/>
            <a:chExt cx="3209925" cy="288000"/>
          </a:xfrm>
        </p:grpSpPr>
        <p:sp>
          <p:nvSpPr>
            <p:cNvPr id="31" name="CasellaDiTesto 30"/>
            <p:cNvSpPr txBox="1">
              <a:spLocks/>
            </p:cNvSpPr>
            <p:nvPr/>
          </p:nvSpPr>
          <p:spPr>
            <a:xfrm>
              <a:off x="3995936" y="3140968"/>
              <a:ext cx="2807301" cy="276999"/>
            </a:xfrm>
            <a:prstGeom prst="rect">
              <a:avLst/>
            </a:prstGeom>
            <a:solidFill>
              <a:srgbClr val="4F81BD">
                <a:lumMod val="20000"/>
                <a:lumOff val="8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1200" b="0" i="0" u="none" strike="noStrike" kern="0" cap="none" spc="0" normalizeH="0" baseline="0" noProof="0" dirty="0" smtClean="0">
                  <a:ln>
                    <a:noFill/>
                  </a:ln>
                  <a:solidFill>
                    <a:srgbClr val="1F497D"/>
                  </a:solidFill>
                  <a:effectLst/>
                  <a:uLnTx/>
                  <a:uFillTx/>
                </a:rPr>
                <a:t>Associazione </a:t>
              </a:r>
              <a:r>
                <a:rPr kumimoji="0" lang="it-IT" sz="1200" b="0" i="0" u="none" strike="noStrike" kern="0" cap="none" spc="0" normalizeH="0" baseline="0" noProof="0" dirty="0" err="1" smtClean="0">
                  <a:ln>
                    <a:noFill/>
                  </a:ln>
                  <a:solidFill>
                    <a:srgbClr val="1F497D"/>
                  </a:solidFill>
                  <a:effectLst/>
                  <a:uLnTx/>
                  <a:uFillTx/>
                </a:rPr>
                <a:t>Euratom-ENEA</a:t>
              </a:r>
              <a:r>
                <a:rPr kumimoji="0" lang="it-IT" sz="1200" b="0" i="0" u="none" strike="noStrike" kern="0" cap="none" spc="0" normalizeH="0" baseline="0" noProof="0" dirty="0" smtClean="0">
                  <a:ln>
                    <a:noFill/>
                  </a:ln>
                  <a:solidFill>
                    <a:srgbClr val="1F497D"/>
                  </a:solidFill>
                  <a:effectLst/>
                  <a:uLnTx/>
                  <a:uFillTx/>
                </a:rPr>
                <a:t> sulla Fusione</a:t>
              </a:r>
            </a:p>
          </p:txBody>
        </p:sp>
        <p:grpSp>
          <p:nvGrpSpPr>
            <p:cNvPr id="32" name="Gruppo 20"/>
            <p:cNvGrpSpPr>
              <a:grpSpLocks noChangeAspect="1"/>
            </p:cNvGrpSpPr>
            <p:nvPr/>
          </p:nvGrpSpPr>
          <p:grpSpPr>
            <a:xfrm>
              <a:off x="6804001" y="3140968"/>
              <a:ext cx="401860" cy="288000"/>
              <a:chOff x="3275856" y="1916832"/>
              <a:chExt cx="1440160" cy="1032116"/>
            </a:xfrm>
          </p:grpSpPr>
          <p:pic>
            <p:nvPicPr>
              <p:cNvPr id="33" name="Picture 2" descr="Mostra immagine a dimensione intera">
                <a:hlinkClick r:id="rId2"/>
              </p:cNvPr>
              <p:cNvPicPr>
                <a:picLocks noChangeAspect="1" noChangeArrowheads="1"/>
              </p:cNvPicPr>
              <p:nvPr/>
            </p:nvPicPr>
            <p:blipFill>
              <a:blip r:embed="rId3" cstate="print"/>
              <a:srcRect/>
              <a:stretch>
                <a:fillRect/>
              </a:stretch>
            </p:blipFill>
            <p:spPr bwMode="auto">
              <a:xfrm>
                <a:off x="3275856" y="1988840"/>
                <a:ext cx="1440160" cy="960108"/>
              </a:xfrm>
              <a:prstGeom prst="rect">
                <a:avLst/>
              </a:prstGeom>
              <a:noFill/>
            </p:spPr>
          </p:pic>
          <p:pic>
            <p:nvPicPr>
              <p:cNvPr id="34" name="Picture 4" descr="http://www.dmgbandiere.com/img/europa.gif"/>
              <p:cNvPicPr>
                <a:picLocks noChangeAspect="1" noChangeArrowheads="1"/>
              </p:cNvPicPr>
              <p:nvPr/>
            </p:nvPicPr>
            <p:blipFill>
              <a:blip r:embed="rId4" cstate="print"/>
              <a:srcRect/>
              <a:stretch>
                <a:fillRect/>
              </a:stretch>
            </p:blipFill>
            <p:spPr bwMode="auto">
              <a:xfrm>
                <a:off x="3275856" y="1916832"/>
                <a:ext cx="1440160" cy="960107"/>
              </a:xfrm>
              <a:prstGeom prst="rect">
                <a:avLst/>
              </a:prstGeom>
              <a:noFill/>
            </p:spPr>
          </p:pic>
        </p:grpSp>
      </p:grpSp>
    </p:spTree>
    <p:extLst>
      <p:ext uri="{BB962C8B-B14F-4D97-AF65-F5344CB8AC3E}">
        <p14:creationId xmlns:p14="http://schemas.microsoft.com/office/powerpoint/2010/main" xmlns="" val="269099357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5"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4" y="273054"/>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5"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idx="10"/>
          </p:nvPr>
        </p:nvSpPr>
        <p:spPr/>
        <p:txBody>
          <a:bodyPr/>
          <a:lstStyle>
            <a:lvl1pPr>
              <a:defRPr/>
            </a:lvl1pPr>
          </a:lstStyle>
          <a:p>
            <a:endParaRPr lang="fr-FR"/>
          </a:p>
        </p:txBody>
      </p:sp>
      <p:sp>
        <p:nvSpPr>
          <p:cNvPr id="6" name="Segnaposto numero diapositiva 5"/>
          <p:cNvSpPr>
            <a:spLocks noGrp="1"/>
          </p:cNvSpPr>
          <p:nvPr>
            <p:ph type="sldNum" idx="11"/>
          </p:nvPr>
        </p:nvSpPr>
        <p:spPr/>
        <p:txBody>
          <a:bodyPr/>
          <a:lstStyle>
            <a:lvl1pPr>
              <a:defRPr/>
            </a:lvl1pPr>
          </a:lstStyle>
          <a:p>
            <a:fld id="{F82F2DD4-BF8E-4FE6-98D1-CA5B8946B305}" type="slidenum">
              <a:rPr lang="fr-CA"/>
              <a:pPr/>
              <a:t>‹N›</a:t>
            </a:fld>
            <a:endParaRPr lang="fr-CA"/>
          </a:p>
        </p:txBody>
      </p:sp>
      <p:grpSp>
        <p:nvGrpSpPr>
          <p:cNvPr id="12" name="Gruppo 11"/>
          <p:cNvGrpSpPr/>
          <p:nvPr userDrawn="1"/>
        </p:nvGrpSpPr>
        <p:grpSpPr>
          <a:xfrm>
            <a:off x="5934076" y="6569992"/>
            <a:ext cx="3209925" cy="288000"/>
            <a:chOff x="3995936" y="3140968"/>
            <a:chExt cx="3209925" cy="288000"/>
          </a:xfrm>
        </p:grpSpPr>
        <p:sp>
          <p:nvSpPr>
            <p:cNvPr id="13" name="CasellaDiTesto 12"/>
            <p:cNvSpPr txBox="1">
              <a:spLocks/>
            </p:cNvSpPr>
            <p:nvPr/>
          </p:nvSpPr>
          <p:spPr>
            <a:xfrm>
              <a:off x="3995936" y="3140968"/>
              <a:ext cx="2807301" cy="276999"/>
            </a:xfrm>
            <a:prstGeom prst="rect">
              <a:avLst/>
            </a:prstGeom>
            <a:solidFill>
              <a:srgbClr val="4F81BD">
                <a:lumMod val="20000"/>
                <a:lumOff val="8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1200" b="0" i="0" u="none" strike="noStrike" kern="0" cap="none" spc="0" normalizeH="0" baseline="0" noProof="0" dirty="0" smtClean="0">
                  <a:ln>
                    <a:noFill/>
                  </a:ln>
                  <a:solidFill>
                    <a:srgbClr val="1F497D"/>
                  </a:solidFill>
                  <a:effectLst/>
                  <a:uLnTx/>
                  <a:uFillTx/>
                </a:rPr>
                <a:t>Associazione </a:t>
              </a:r>
              <a:r>
                <a:rPr kumimoji="0" lang="it-IT" sz="1200" b="0" i="0" u="none" strike="noStrike" kern="0" cap="none" spc="0" normalizeH="0" baseline="0" noProof="0" dirty="0" err="1" smtClean="0">
                  <a:ln>
                    <a:noFill/>
                  </a:ln>
                  <a:solidFill>
                    <a:srgbClr val="1F497D"/>
                  </a:solidFill>
                  <a:effectLst/>
                  <a:uLnTx/>
                  <a:uFillTx/>
                </a:rPr>
                <a:t>Euratom-ENEA</a:t>
              </a:r>
              <a:r>
                <a:rPr kumimoji="0" lang="it-IT" sz="1200" b="0" i="0" u="none" strike="noStrike" kern="0" cap="none" spc="0" normalizeH="0" baseline="0" noProof="0" dirty="0" smtClean="0">
                  <a:ln>
                    <a:noFill/>
                  </a:ln>
                  <a:solidFill>
                    <a:srgbClr val="1F497D"/>
                  </a:solidFill>
                  <a:effectLst/>
                  <a:uLnTx/>
                  <a:uFillTx/>
                </a:rPr>
                <a:t> sulla Fusione</a:t>
              </a:r>
            </a:p>
          </p:txBody>
        </p:sp>
        <p:grpSp>
          <p:nvGrpSpPr>
            <p:cNvPr id="14" name="Gruppo 20"/>
            <p:cNvGrpSpPr>
              <a:grpSpLocks noChangeAspect="1"/>
            </p:cNvGrpSpPr>
            <p:nvPr/>
          </p:nvGrpSpPr>
          <p:grpSpPr>
            <a:xfrm>
              <a:off x="6804001" y="3140968"/>
              <a:ext cx="401860" cy="288000"/>
              <a:chOff x="3275856" y="1916832"/>
              <a:chExt cx="1440160" cy="1032116"/>
            </a:xfrm>
          </p:grpSpPr>
          <p:pic>
            <p:nvPicPr>
              <p:cNvPr id="15" name="Picture 2" descr="Mostra immagine a dimensione intera">
                <a:hlinkClick r:id="rId2"/>
              </p:cNvPr>
              <p:cNvPicPr>
                <a:picLocks noChangeAspect="1" noChangeArrowheads="1"/>
              </p:cNvPicPr>
              <p:nvPr/>
            </p:nvPicPr>
            <p:blipFill>
              <a:blip r:embed="rId3" cstate="print"/>
              <a:srcRect/>
              <a:stretch>
                <a:fillRect/>
              </a:stretch>
            </p:blipFill>
            <p:spPr bwMode="auto">
              <a:xfrm>
                <a:off x="3275856" y="1988840"/>
                <a:ext cx="1440160" cy="960108"/>
              </a:xfrm>
              <a:prstGeom prst="rect">
                <a:avLst/>
              </a:prstGeom>
              <a:noFill/>
            </p:spPr>
          </p:pic>
          <p:pic>
            <p:nvPicPr>
              <p:cNvPr id="16" name="Picture 4" descr="http://www.dmgbandiere.com/img/europa.gif"/>
              <p:cNvPicPr>
                <a:picLocks noChangeAspect="1" noChangeArrowheads="1"/>
              </p:cNvPicPr>
              <p:nvPr/>
            </p:nvPicPr>
            <p:blipFill>
              <a:blip r:embed="rId4" cstate="print"/>
              <a:srcRect/>
              <a:stretch>
                <a:fillRect/>
              </a:stretch>
            </p:blipFill>
            <p:spPr bwMode="auto">
              <a:xfrm>
                <a:off x="3275856" y="1916832"/>
                <a:ext cx="1440160" cy="960107"/>
              </a:xfrm>
              <a:prstGeom prst="rect">
                <a:avLst/>
              </a:prstGeom>
              <a:noFill/>
            </p:spPr>
          </p:pic>
        </p:grpSp>
      </p:grpSp>
    </p:spTree>
    <p:extLst>
      <p:ext uri="{BB962C8B-B14F-4D97-AF65-F5344CB8AC3E}">
        <p14:creationId xmlns:p14="http://schemas.microsoft.com/office/powerpoint/2010/main" xmlns="" val="175182872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1"/>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idx="10"/>
          </p:nvPr>
        </p:nvSpPr>
        <p:spPr/>
        <p:txBody>
          <a:bodyPr/>
          <a:lstStyle>
            <a:lvl1pPr>
              <a:defRPr/>
            </a:lvl1pPr>
          </a:lstStyle>
          <a:p>
            <a:endParaRPr lang="fr-FR"/>
          </a:p>
        </p:txBody>
      </p:sp>
      <p:sp>
        <p:nvSpPr>
          <p:cNvPr id="6" name="Segnaposto numero diapositiva 5"/>
          <p:cNvSpPr>
            <a:spLocks noGrp="1"/>
          </p:cNvSpPr>
          <p:nvPr>
            <p:ph type="sldNum" idx="11"/>
          </p:nvPr>
        </p:nvSpPr>
        <p:spPr/>
        <p:txBody>
          <a:bodyPr/>
          <a:lstStyle>
            <a:lvl1pPr>
              <a:defRPr/>
            </a:lvl1pPr>
          </a:lstStyle>
          <a:p>
            <a:fld id="{DF03AC86-3738-4A8F-986D-4522CB5BD9E6}" type="slidenum">
              <a:rPr lang="fr-CA"/>
              <a:pPr/>
              <a:t>‹N›</a:t>
            </a:fld>
            <a:endParaRPr lang="fr-CA"/>
          </a:p>
        </p:txBody>
      </p:sp>
      <p:grpSp>
        <p:nvGrpSpPr>
          <p:cNvPr id="12" name="Gruppo 11"/>
          <p:cNvGrpSpPr/>
          <p:nvPr userDrawn="1"/>
        </p:nvGrpSpPr>
        <p:grpSpPr>
          <a:xfrm>
            <a:off x="5934076" y="6569992"/>
            <a:ext cx="3209925" cy="288000"/>
            <a:chOff x="3995936" y="3140968"/>
            <a:chExt cx="3209925" cy="288000"/>
          </a:xfrm>
        </p:grpSpPr>
        <p:sp>
          <p:nvSpPr>
            <p:cNvPr id="13" name="CasellaDiTesto 12"/>
            <p:cNvSpPr txBox="1">
              <a:spLocks/>
            </p:cNvSpPr>
            <p:nvPr/>
          </p:nvSpPr>
          <p:spPr>
            <a:xfrm>
              <a:off x="3995936" y="3140968"/>
              <a:ext cx="2807301" cy="276999"/>
            </a:xfrm>
            <a:prstGeom prst="rect">
              <a:avLst/>
            </a:prstGeom>
            <a:solidFill>
              <a:srgbClr val="4F81BD">
                <a:lumMod val="20000"/>
                <a:lumOff val="8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1200" b="0" i="0" u="none" strike="noStrike" kern="0" cap="none" spc="0" normalizeH="0" baseline="0" noProof="0" dirty="0" smtClean="0">
                  <a:ln>
                    <a:noFill/>
                  </a:ln>
                  <a:solidFill>
                    <a:srgbClr val="1F497D"/>
                  </a:solidFill>
                  <a:effectLst/>
                  <a:uLnTx/>
                  <a:uFillTx/>
                </a:rPr>
                <a:t>Associazione </a:t>
              </a:r>
              <a:r>
                <a:rPr kumimoji="0" lang="it-IT" sz="1200" b="0" i="0" u="none" strike="noStrike" kern="0" cap="none" spc="0" normalizeH="0" baseline="0" noProof="0" dirty="0" err="1" smtClean="0">
                  <a:ln>
                    <a:noFill/>
                  </a:ln>
                  <a:solidFill>
                    <a:srgbClr val="1F497D"/>
                  </a:solidFill>
                  <a:effectLst/>
                  <a:uLnTx/>
                  <a:uFillTx/>
                </a:rPr>
                <a:t>Euratom-ENEA</a:t>
              </a:r>
              <a:r>
                <a:rPr kumimoji="0" lang="it-IT" sz="1200" b="0" i="0" u="none" strike="noStrike" kern="0" cap="none" spc="0" normalizeH="0" baseline="0" noProof="0" dirty="0" smtClean="0">
                  <a:ln>
                    <a:noFill/>
                  </a:ln>
                  <a:solidFill>
                    <a:srgbClr val="1F497D"/>
                  </a:solidFill>
                  <a:effectLst/>
                  <a:uLnTx/>
                  <a:uFillTx/>
                </a:rPr>
                <a:t> sulla Fusione</a:t>
              </a:r>
            </a:p>
          </p:txBody>
        </p:sp>
        <p:grpSp>
          <p:nvGrpSpPr>
            <p:cNvPr id="14" name="Gruppo 20"/>
            <p:cNvGrpSpPr>
              <a:grpSpLocks noChangeAspect="1"/>
            </p:cNvGrpSpPr>
            <p:nvPr/>
          </p:nvGrpSpPr>
          <p:grpSpPr>
            <a:xfrm>
              <a:off x="6804001" y="3140968"/>
              <a:ext cx="401860" cy="288000"/>
              <a:chOff x="3275856" y="1916832"/>
              <a:chExt cx="1440160" cy="1032116"/>
            </a:xfrm>
          </p:grpSpPr>
          <p:pic>
            <p:nvPicPr>
              <p:cNvPr id="15" name="Picture 2" descr="Mostra immagine a dimensione intera">
                <a:hlinkClick r:id="rId2"/>
              </p:cNvPr>
              <p:cNvPicPr>
                <a:picLocks noChangeAspect="1" noChangeArrowheads="1"/>
              </p:cNvPicPr>
              <p:nvPr/>
            </p:nvPicPr>
            <p:blipFill>
              <a:blip r:embed="rId3" cstate="print"/>
              <a:srcRect/>
              <a:stretch>
                <a:fillRect/>
              </a:stretch>
            </p:blipFill>
            <p:spPr bwMode="auto">
              <a:xfrm>
                <a:off x="3275856" y="1988840"/>
                <a:ext cx="1440160" cy="960108"/>
              </a:xfrm>
              <a:prstGeom prst="rect">
                <a:avLst/>
              </a:prstGeom>
              <a:noFill/>
            </p:spPr>
          </p:pic>
          <p:pic>
            <p:nvPicPr>
              <p:cNvPr id="16" name="Picture 4" descr="http://www.dmgbandiere.com/img/europa.gif"/>
              <p:cNvPicPr>
                <a:picLocks noChangeAspect="1" noChangeArrowheads="1"/>
              </p:cNvPicPr>
              <p:nvPr/>
            </p:nvPicPr>
            <p:blipFill>
              <a:blip r:embed="rId4" cstate="print"/>
              <a:srcRect/>
              <a:stretch>
                <a:fillRect/>
              </a:stretch>
            </p:blipFill>
            <p:spPr bwMode="auto">
              <a:xfrm>
                <a:off x="3275856" y="1916832"/>
                <a:ext cx="1440160" cy="960107"/>
              </a:xfrm>
              <a:prstGeom prst="rect">
                <a:avLst/>
              </a:prstGeom>
              <a:noFill/>
            </p:spPr>
          </p:pic>
        </p:grpSp>
      </p:grpSp>
    </p:spTree>
    <p:extLst>
      <p:ext uri="{BB962C8B-B14F-4D97-AF65-F5344CB8AC3E}">
        <p14:creationId xmlns:p14="http://schemas.microsoft.com/office/powerpoint/2010/main" xmlns="" val="421232479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idx="10"/>
          </p:nvPr>
        </p:nvSpPr>
        <p:spPr/>
        <p:txBody>
          <a:bodyPr/>
          <a:lstStyle>
            <a:lvl1pPr>
              <a:defRPr/>
            </a:lvl1pPr>
          </a:lstStyle>
          <a:p>
            <a:endParaRPr lang="fr-FR"/>
          </a:p>
        </p:txBody>
      </p:sp>
      <p:sp>
        <p:nvSpPr>
          <p:cNvPr id="5" name="Segnaposto numero diapositiva 4"/>
          <p:cNvSpPr>
            <a:spLocks noGrp="1"/>
          </p:cNvSpPr>
          <p:nvPr>
            <p:ph type="sldNum" idx="11"/>
          </p:nvPr>
        </p:nvSpPr>
        <p:spPr/>
        <p:txBody>
          <a:bodyPr/>
          <a:lstStyle>
            <a:lvl1pPr>
              <a:defRPr/>
            </a:lvl1pPr>
          </a:lstStyle>
          <a:p>
            <a:fld id="{CE50DBC6-706E-444B-95DC-B9F767D4F73D}" type="slidenum">
              <a:rPr lang="fr-CA"/>
              <a:pPr/>
              <a:t>‹N›</a:t>
            </a:fld>
            <a:endParaRPr lang="fr-CA"/>
          </a:p>
        </p:txBody>
      </p:sp>
    </p:spTree>
    <p:extLst>
      <p:ext uri="{BB962C8B-B14F-4D97-AF65-F5344CB8AC3E}">
        <p14:creationId xmlns:p14="http://schemas.microsoft.com/office/powerpoint/2010/main" xmlns="" val="34947803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idx="10"/>
          </p:nvPr>
        </p:nvSpPr>
        <p:spPr/>
        <p:txBody>
          <a:bodyPr/>
          <a:lstStyle>
            <a:lvl1pPr>
              <a:defRPr/>
            </a:lvl1pPr>
          </a:lstStyle>
          <a:p>
            <a:endParaRPr lang="fr-FR"/>
          </a:p>
        </p:txBody>
      </p:sp>
      <p:sp>
        <p:nvSpPr>
          <p:cNvPr id="4" name="Segnaposto numero diapositiva 3"/>
          <p:cNvSpPr>
            <a:spLocks noGrp="1"/>
          </p:cNvSpPr>
          <p:nvPr>
            <p:ph type="sldNum" idx="11"/>
          </p:nvPr>
        </p:nvSpPr>
        <p:spPr/>
        <p:txBody>
          <a:bodyPr/>
          <a:lstStyle>
            <a:lvl1pPr>
              <a:defRPr/>
            </a:lvl1pPr>
          </a:lstStyle>
          <a:p>
            <a:fld id="{BB35A45E-FF8C-4731-90D7-FC1C1D882695}" type="slidenum">
              <a:rPr lang="fr-CA"/>
              <a:pPr/>
              <a:t>‹N›</a:t>
            </a:fld>
            <a:endParaRPr lang="fr-CA"/>
          </a:p>
        </p:txBody>
      </p:sp>
      <p:grpSp>
        <p:nvGrpSpPr>
          <p:cNvPr id="10" name="Gruppo 9"/>
          <p:cNvGrpSpPr/>
          <p:nvPr userDrawn="1"/>
        </p:nvGrpSpPr>
        <p:grpSpPr>
          <a:xfrm>
            <a:off x="5934076" y="6569992"/>
            <a:ext cx="3209925" cy="288000"/>
            <a:chOff x="3995936" y="3140968"/>
            <a:chExt cx="3209925" cy="288000"/>
          </a:xfrm>
        </p:grpSpPr>
        <p:sp>
          <p:nvSpPr>
            <p:cNvPr id="11" name="CasellaDiTesto 10"/>
            <p:cNvSpPr txBox="1">
              <a:spLocks/>
            </p:cNvSpPr>
            <p:nvPr/>
          </p:nvSpPr>
          <p:spPr>
            <a:xfrm>
              <a:off x="3995936" y="3140968"/>
              <a:ext cx="2807301" cy="276999"/>
            </a:xfrm>
            <a:prstGeom prst="rect">
              <a:avLst/>
            </a:prstGeom>
            <a:solidFill>
              <a:srgbClr val="4F81BD">
                <a:lumMod val="20000"/>
                <a:lumOff val="8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1200" b="0" i="0" u="none" strike="noStrike" kern="0" cap="none" spc="0" normalizeH="0" baseline="0" noProof="0" dirty="0" smtClean="0">
                  <a:ln>
                    <a:noFill/>
                  </a:ln>
                  <a:solidFill>
                    <a:srgbClr val="1F497D"/>
                  </a:solidFill>
                  <a:effectLst/>
                  <a:uLnTx/>
                  <a:uFillTx/>
                </a:rPr>
                <a:t>Associazione </a:t>
              </a:r>
              <a:r>
                <a:rPr kumimoji="0" lang="it-IT" sz="1200" b="0" i="0" u="none" strike="noStrike" kern="0" cap="none" spc="0" normalizeH="0" baseline="0" noProof="0" dirty="0" err="1" smtClean="0">
                  <a:ln>
                    <a:noFill/>
                  </a:ln>
                  <a:solidFill>
                    <a:srgbClr val="1F497D"/>
                  </a:solidFill>
                  <a:effectLst/>
                  <a:uLnTx/>
                  <a:uFillTx/>
                </a:rPr>
                <a:t>Euratom-ENEA</a:t>
              </a:r>
              <a:r>
                <a:rPr kumimoji="0" lang="it-IT" sz="1200" b="0" i="0" u="none" strike="noStrike" kern="0" cap="none" spc="0" normalizeH="0" baseline="0" noProof="0" dirty="0" smtClean="0">
                  <a:ln>
                    <a:noFill/>
                  </a:ln>
                  <a:solidFill>
                    <a:srgbClr val="1F497D"/>
                  </a:solidFill>
                  <a:effectLst/>
                  <a:uLnTx/>
                  <a:uFillTx/>
                </a:rPr>
                <a:t> sulla Fusione</a:t>
              </a:r>
            </a:p>
          </p:txBody>
        </p:sp>
        <p:grpSp>
          <p:nvGrpSpPr>
            <p:cNvPr id="12" name="Gruppo 20"/>
            <p:cNvGrpSpPr>
              <a:grpSpLocks noChangeAspect="1"/>
            </p:cNvGrpSpPr>
            <p:nvPr/>
          </p:nvGrpSpPr>
          <p:grpSpPr>
            <a:xfrm>
              <a:off x="6804001" y="3140968"/>
              <a:ext cx="401860" cy="288000"/>
              <a:chOff x="3275856" y="1916832"/>
              <a:chExt cx="1440160" cy="1032116"/>
            </a:xfrm>
          </p:grpSpPr>
          <p:pic>
            <p:nvPicPr>
              <p:cNvPr id="13" name="Picture 2" descr="Mostra immagine a dimensione intera">
                <a:hlinkClick r:id="rId2"/>
              </p:cNvPr>
              <p:cNvPicPr>
                <a:picLocks noChangeAspect="1" noChangeArrowheads="1"/>
              </p:cNvPicPr>
              <p:nvPr/>
            </p:nvPicPr>
            <p:blipFill>
              <a:blip r:embed="rId3" cstate="print"/>
              <a:srcRect/>
              <a:stretch>
                <a:fillRect/>
              </a:stretch>
            </p:blipFill>
            <p:spPr bwMode="auto">
              <a:xfrm>
                <a:off x="3275856" y="1988840"/>
                <a:ext cx="1440160" cy="960108"/>
              </a:xfrm>
              <a:prstGeom prst="rect">
                <a:avLst/>
              </a:prstGeom>
              <a:noFill/>
            </p:spPr>
          </p:pic>
          <p:pic>
            <p:nvPicPr>
              <p:cNvPr id="14" name="Picture 4" descr="http://www.dmgbandiere.com/img/europa.gif"/>
              <p:cNvPicPr>
                <a:picLocks noChangeAspect="1" noChangeArrowheads="1"/>
              </p:cNvPicPr>
              <p:nvPr/>
            </p:nvPicPr>
            <p:blipFill>
              <a:blip r:embed="rId4" cstate="print"/>
              <a:srcRect/>
              <a:stretch>
                <a:fillRect/>
              </a:stretch>
            </p:blipFill>
            <p:spPr bwMode="auto">
              <a:xfrm>
                <a:off x="3275856" y="1916832"/>
                <a:ext cx="1440160" cy="960107"/>
              </a:xfrm>
              <a:prstGeom prst="rect">
                <a:avLst/>
              </a:prstGeom>
              <a:noFill/>
            </p:spPr>
          </p:pic>
        </p:grpSp>
      </p:grpSp>
    </p:spTree>
    <p:extLst>
      <p:ext uri="{BB962C8B-B14F-4D97-AF65-F5344CB8AC3E}">
        <p14:creationId xmlns:p14="http://schemas.microsoft.com/office/powerpoint/2010/main" xmlns="" val="167366321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4644" y="128589"/>
            <a:ext cx="2054225" cy="5989637"/>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128589"/>
            <a:ext cx="6015039" cy="5989637"/>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idx="10"/>
          </p:nvPr>
        </p:nvSpPr>
        <p:spPr/>
        <p:txBody>
          <a:bodyPr/>
          <a:lstStyle>
            <a:lvl1pPr>
              <a:defRPr/>
            </a:lvl1pPr>
          </a:lstStyle>
          <a:p>
            <a:endParaRPr lang="fr-FR"/>
          </a:p>
        </p:txBody>
      </p:sp>
      <p:sp>
        <p:nvSpPr>
          <p:cNvPr id="5" name="Segnaposto numero diapositiva 4"/>
          <p:cNvSpPr>
            <a:spLocks noGrp="1"/>
          </p:cNvSpPr>
          <p:nvPr>
            <p:ph type="sldNum" idx="11"/>
          </p:nvPr>
        </p:nvSpPr>
        <p:spPr/>
        <p:txBody>
          <a:bodyPr/>
          <a:lstStyle>
            <a:lvl1pPr>
              <a:defRPr/>
            </a:lvl1pPr>
          </a:lstStyle>
          <a:p>
            <a:fld id="{E4C9FD7B-DF2F-4984-BB91-C92F48D291C7}" type="slidenum">
              <a:rPr lang="fr-CA"/>
              <a:pPr/>
              <a:t>‹N›</a:t>
            </a:fld>
            <a:endParaRPr lang="fr-CA"/>
          </a:p>
        </p:txBody>
      </p:sp>
    </p:spTree>
    <p:extLst>
      <p:ext uri="{BB962C8B-B14F-4D97-AF65-F5344CB8AC3E}">
        <p14:creationId xmlns:p14="http://schemas.microsoft.com/office/powerpoint/2010/main" xmlns="" val="382169465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xAndObj" preserve="1">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468313" y="1196975"/>
            <a:ext cx="4038600" cy="45259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59313" y="1196975"/>
            <a:ext cx="4038600" cy="45259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a:xfrm>
            <a:off x="468313" y="6381750"/>
            <a:ext cx="2133600" cy="476250"/>
          </a:xfrm>
        </p:spPr>
        <p:txBody>
          <a:bodyPr/>
          <a:lstStyle>
            <a:lvl1pPr>
              <a:defRPr/>
            </a:lvl1pPr>
          </a:lstStyle>
          <a:p>
            <a:endParaRPr lang="it-IT"/>
          </a:p>
        </p:txBody>
      </p:sp>
      <p:sp>
        <p:nvSpPr>
          <p:cNvPr id="6" name="Segnaposto piè di pagina 5"/>
          <p:cNvSpPr>
            <a:spLocks noGrp="1"/>
          </p:cNvSpPr>
          <p:nvPr>
            <p:ph type="ftr" sz="quarter" idx="11"/>
          </p:nvPr>
        </p:nvSpPr>
        <p:spPr>
          <a:xfrm>
            <a:off x="3132141" y="6381750"/>
            <a:ext cx="3608387" cy="476250"/>
          </a:xfrm>
          <a:prstGeom prst="rect">
            <a:avLst/>
          </a:prstGeom>
        </p:spPr>
        <p:txBody>
          <a:bodyPr/>
          <a:lstStyle>
            <a:lvl1pPr>
              <a:defRPr/>
            </a:lvl1pPr>
          </a:lstStyle>
          <a:p>
            <a:endParaRPr lang="it-IT"/>
          </a:p>
        </p:txBody>
      </p:sp>
      <p:sp>
        <p:nvSpPr>
          <p:cNvPr id="7" name="Segnaposto numero diapositiva 6"/>
          <p:cNvSpPr>
            <a:spLocks noGrp="1"/>
          </p:cNvSpPr>
          <p:nvPr>
            <p:ph type="sldNum" sz="quarter" idx="12"/>
          </p:nvPr>
        </p:nvSpPr>
        <p:spPr>
          <a:xfrm>
            <a:off x="6732588" y="6381750"/>
            <a:ext cx="2133600" cy="476250"/>
          </a:xfrm>
        </p:spPr>
        <p:txBody>
          <a:bodyPr/>
          <a:lstStyle>
            <a:lvl1pPr>
              <a:defRPr/>
            </a:lvl1pPr>
          </a:lstStyle>
          <a:p>
            <a:fld id="{0DC71FA1-2D7F-4676-B0D4-217BE925C54F}" type="slidenum">
              <a:rPr lang="it-IT"/>
              <a:pPr/>
              <a:t>‹N›</a:t>
            </a:fld>
            <a:endParaRPr lang="it-IT"/>
          </a:p>
        </p:txBody>
      </p:sp>
      <p:grpSp>
        <p:nvGrpSpPr>
          <p:cNvPr id="13" name="Gruppo 12"/>
          <p:cNvGrpSpPr/>
          <p:nvPr userDrawn="1"/>
        </p:nvGrpSpPr>
        <p:grpSpPr>
          <a:xfrm>
            <a:off x="5934076" y="6569992"/>
            <a:ext cx="3209925" cy="288000"/>
            <a:chOff x="3995936" y="3140968"/>
            <a:chExt cx="3209925" cy="288000"/>
          </a:xfrm>
        </p:grpSpPr>
        <p:sp>
          <p:nvSpPr>
            <p:cNvPr id="14" name="CasellaDiTesto 13"/>
            <p:cNvSpPr txBox="1">
              <a:spLocks/>
            </p:cNvSpPr>
            <p:nvPr/>
          </p:nvSpPr>
          <p:spPr>
            <a:xfrm>
              <a:off x="3995936" y="3140968"/>
              <a:ext cx="2807301" cy="276999"/>
            </a:xfrm>
            <a:prstGeom prst="rect">
              <a:avLst/>
            </a:prstGeom>
            <a:solidFill>
              <a:srgbClr val="4F81BD">
                <a:lumMod val="20000"/>
                <a:lumOff val="8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1200" b="0" i="0" u="none" strike="noStrike" kern="0" cap="none" spc="0" normalizeH="0" baseline="0" noProof="0" dirty="0" smtClean="0">
                  <a:ln>
                    <a:noFill/>
                  </a:ln>
                  <a:solidFill>
                    <a:srgbClr val="1F497D"/>
                  </a:solidFill>
                  <a:effectLst/>
                  <a:uLnTx/>
                  <a:uFillTx/>
                </a:rPr>
                <a:t>Associazione </a:t>
              </a:r>
              <a:r>
                <a:rPr kumimoji="0" lang="it-IT" sz="1200" b="0" i="0" u="none" strike="noStrike" kern="0" cap="none" spc="0" normalizeH="0" baseline="0" noProof="0" dirty="0" err="1" smtClean="0">
                  <a:ln>
                    <a:noFill/>
                  </a:ln>
                  <a:solidFill>
                    <a:srgbClr val="1F497D"/>
                  </a:solidFill>
                  <a:effectLst/>
                  <a:uLnTx/>
                  <a:uFillTx/>
                </a:rPr>
                <a:t>Euratom-ENEA</a:t>
              </a:r>
              <a:r>
                <a:rPr kumimoji="0" lang="it-IT" sz="1200" b="0" i="0" u="none" strike="noStrike" kern="0" cap="none" spc="0" normalizeH="0" baseline="0" noProof="0" dirty="0" smtClean="0">
                  <a:ln>
                    <a:noFill/>
                  </a:ln>
                  <a:solidFill>
                    <a:srgbClr val="1F497D"/>
                  </a:solidFill>
                  <a:effectLst/>
                  <a:uLnTx/>
                  <a:uFillTx/>
                </a:rPr>
                <a:t> sulla Fusione</a:t>
              </a:r>
            </a:p>
          </p:txBody>
        </p:sp>
        <p:grpSp>
          <p:nvGrpSpPr>
            <p:cNvPr id="15" name="Gruppo 20"/>
            <p:cNvGrpSpPr>
              <a:grpSpLocks noChangeAspect="1"/>
            </p:cNvGrpSpPr>
            <p:nvPr/>
          </p:nvGrpSpPr>
          <p:grpSpPr>
            <a:xfrm>
              <a:off x="6804001" y="3140968"/>
              <a:ext cx="401860" cy="288000"/>
              <a:chOff x="3275856" y="1916832"/>
              <a:chExt cx="1440160" cy="1032116"/>
            </a:xfrm>
          </p:grpSpPr>
          <p:pic>
            <p:nvPicPr>
              <p:cNvPr id="16" name="Picture 2" descr="Mostra immagine a dimensione intera">
                <a:hlinkClick r:id="rId2"/>
              </p:cNvPr>
              <p:cNvPicPr>
                <a:picLocks noChangeAspect="1" noChangeArrowheads="1"/>
              </p:cNvPicPr>
              <p:nvPr/>
            </p:nvPicPr>
            <p:blipFill>
              <a:blip r:embed="rId3" cstate="print"/>
              <a:srcRect/>
              <a:stretch>
                <a:fillRect/>
              </a:stretch>
            </p:blipFill>
            <p:spPr bwMode="auto">
              <a:xfrm>
                <a:off x="3275856" y="1988840"/>
                <a:ext cx="1440160" cy="960108"/>
              </a:xfrm>
              <a:prstGeom prst="rect">
                <a:avLst/>
              </a:prstGeom>
              <a:noFill/>
            </p:spPr>
          </p:pic>
          <p:pic>
            <p:nvPicPr>
              <p:cNvPr id="17" name="Picture 4" descr="http://www.dmgbandiere.com/img/europa.gif"/>
              <p:cNvPicPr>
                <a:picLocks noChangeAspect="1" noChangeArrowheads="1"/>
              </p:cNvPicPr>
              <p:nvPr/>
            </p:nvPicPr>
            <p:blipFill>
              <a:blip r:embed="rId4" cstate="print"/>
              <a:srcRect/>
              <a:stretch>
                <a:fillRect/>
              </a:stretch>
            </p:blipFill>
            <p:spPr bwMode="auto">
              <a:xfrm>
                <a:off x="3275856" y="1916832"/>
                <a:ext cx="1440160" cy="960107"/>
              </a:xfrm>
              <a:prstGeom prst="rect">
                <a:avLst/>
              </a:prstGeom>
              <a:noFill/>
            </p:spPr>
          </p:pic>
        </p:grpSp>
      </p:grpSp>
    </p:spTree>
    <p:extLst>
      <p:ext uri="{BB962C8B-B14F-4D97-AF65-F5344CB8AC3E}">
        <p14:creationId xmlns:p14="http://schemas.microsoft.com/office/powerpoint/2010/main" xmlns="" val="279274240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9"/>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Segnaposto data 3"/>
          <p:cNvSpPr>
            <a:spLocks noGrp="1"/>
          </p:cNvSpPr>
          <p:nvPr>
            <p:ph type="dt" idx="10"/>
          </p:nvPr>
        </p:nvSpPr>
        <p:spPr/>
        <p:txBody>
          <a:bodyPr/>
          <a:lstStyle>
            <a:lvl1pPr>
              <a:defRPr/>
            </a:lvl1pPr>
          </a:lstStyle>
          <a:p>
            <a:endParaRPr lang="fr-FR"/>
          </a:p>
        </p:txBody>
      </p:sp>
      <p:sp>
        <p:nvSpPr>
          <p:cNvPr id="5" name="Segnaposto numero diapositiva 4"/>
          <p:cNvSpPr>
            <a:spLocks noGrp="1"/>
          </p:cNvSpPr>
          <p:nvPr>
            <p:ph type="sldNum" idx="11"/>
          </p:nvPr>
        </p:nvSpPr>
        <p:spPr/>
        <p:txBody>
          <a:bodyPr/>
          <a:lstStyle>
            <a:lvl1pPr>
              <a:defRPr/>
            </a:lvl1pPr>
          </a:lstStyle>
          <a:p>
            <a:fld id="{7A859399-DA1D-4AB1-ADCF-F15FE95567BE}" type="slidenum">
              <a:rPr lang="fr-CA"/>
              <a:pPr/>
              <a:t>‹N›</a:t>
            </a:fld>
            <a:endParaRPr lang="fr-CA"/>
          </a:p>
        </p:txBody>
      </p:sp>
      <p:grpSp>
        <p:nvGrpSpPr>
          <p:cNvPr id="11" name="Gruppo 10"/>
          <p:cNvGrpSpPr/>
          <p:nvPr userDrawn="1"/>
        </p:nvGrpSpPr>
        <p:grpSpPr>
          <a:xfrm>
            <a:off x="5934076" y="6569992"/>
            <a:ext cx="3209925" cy="288000"/>
            <a:chOff x="3995936" y="3140968"/>
            <a:chExt cx="3209925" cy="288000"/>
          </a:xfrm>
        </p:grpSpPr>
        <p:sp>
          <p:nvSpPr>
            <p:cNvPr id="12" name="CasellaDiTesto 11"/>
            <p:cNvSpPr txBox="1">
              <a:spLocks/>
            </p:cNvSpPr>
            <p:nvPr/>
          </p:nvSpPr>
          <p:spPr>
            <a:xfrm>
              <a:off x="3995936" y="3140968"/>
              <a:ext cx="2807301" cy="276999"/>
            </a:xfrm>
            <a:prstGeom prst="rect">
              <a:avLst/>
            </a:prstGeom>
            <a:solidFill>
              <a:srgbClr val="4F81BD">
                <a:lumMod val="20000"/>
                <a:lumOff val="8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1200" b="0" i="0" u="none" strike="noStrike" kern="0" cap="none" spc="0" normalizeH="0" baseline="0" noProof="0" dirty="0" smtClean="0">
                  <a:ln>
                    <a:noFill/>
                  </a:ln>
                  <a:solidFill>
                    <a:srgbClr val="1F497D"/>
                  </a:solidFill>
                  <a:effectLst/>
                  <a:uLnTx/>
                  <a:uFillTx/>
                </a:rPr>
                <a:t>Associazione </a:t>
              </a:r>
              <a:r>
                <a:rPr kumimoji="0" lang="it-IT" sz="1200" b="0" i="0" u="none" strike="noStrike" kern="0" cap="none" spc="0" normalizeH="0" baseline="0" noProof="0" dirty="0" err="1" smtClean="0">
                  <a:ln>
                    <a:noFill/>
                  </a:ln>
                  <a:solidFill>
                    <a:srgbClr val="1F497D"/>
                  </a:solidFill>
                  <a:effectLst/>
                  <a:uLnTx/>
                  <a:uFillTx/>
                </a:rPr>
                <a:t>Euratom-ENEA</a:t>
              </a:r>
              <a:r>
                <a:rPr kumimoji="0" lang="it-IT" sz="1200" b="0" i="0" u="none" strike="noStrike" kern="0" cap="none" spc="0" normalizeH="0" baseline="0" noProof="0" dirty="0" smtClean="0">
                  <a:ln>
                    <a:noFill/>
                  </a:ln>
                  <a:solidFill>
                    <a:srgbClr val="1F497D"/>
                  </a:solidFill>
                  <a:effectLst/>
                  <a:uLnTx/>
                  <a:uFillTx/>
                </a:rPr>
                <a:t> sulla Fusione</a:t>
              </a:r>
            </a:p>
          </p:txBody>
        </p:sp>
        <p:grpSp>
          <p:nvGrpSpPr>
            <p:cNvPr id="13" name="Gruppo 20"/>
            <p:cNvGrpSpPr>
              <a:grpSpLocks noChangeAspect="1"/>
            </p:cNvGrpSpPr>
            <p:nvPr/>
          </p:nvGrpSpPr>
          <p:grpSpPr>
            <a:xfrm>
              <a:off x="6804001" y="3140968"/>
              <a:ext cx="401860" cy="288000"/>
              <a:chOff x="3275856" y="1916832"/>
              <a:chExt cx="1440160" cy="1032116"/>
            </a:xfrm>
          </p:grpSpPr>
          <p:pic>
            <p:nvPicPr>
              <p:cNvPr id="14" name="Picture 2" descr="Mostra immagine a dimensione intera">
                <a:hlinkClick r:id="rId2"/>
              </p:cNvPr>
              <p:cNvPicPr>
                <a:picLocks noChangeAspect="1" noChangeArrowheads="1"/>
              </p:cNvPicPr>
              <p:nvPr/>
            </p:nvPicPr>
            <p:blipFill>
              <a:blip r:embed="rId3" cstate="print"/>
              <a:srcRect/>
              <a:stretch>
                <a:fillRect/>
              </a:stretch>
            </p:blipFill>
            <p:spPr bwMode="auto">
              <a:xfrm>
                <a:off x="3275856" y="1988840"/>
                <a:ext cx="1440160" cy="960108"/>
              </a:xfrm>
              <a:prstGeom prst="rect">
                <a:avLst/>
              </a:prstGeom>
              <a:noFill/>
            </p:spPr>
          </p:pic>
          <p:pic>
            <p:nvPicPr>
              <p:cNvPr id="15" name="Picture 4" descr="http://www.dmgbandiere.com/img/europa.gif"/>
              <p:cNvPicPr>
                <a:picLocks noChangeAspect="1" noChangeArrowheads="1"/>
              </p:cNvPicPr>
              <p:nvPr/>
            </p:nvPicPr>
            <p:blipFill>
              <a:blip r:embed="rId4" cstate="print"/>
              <a:srcRect/>
              <a:stretch>
                <a:fillRect/>
              </a:stretch>
            </p:blipFill>
            <p:spPr bwMode="auto">
              <a:xfrm>
                <a:off x="3275856" y="1916832"/>
                <a:ext cx="1440160" cy="960107"/>
              </a:xfrm>
              <a:prstGeom prst="rect">
                <a:avLst/>
              </a:prstGeom>
              <a:noFill/>
            </p:spPr>
          </p:pic>
        </p:grpSp>
      </p:grpSp>
    </p:spTree>
    <p:extLst>
      <p:ext uri="{BB962C8B-B14F-4D97-AF65-F5344CB8AC3E}">
        <p14:creationId xmlns:p14="http://schemas.microsoft.com/office/powerpoint/2010/main" xmlns="" val="38504897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idx="10"/>
          </p:nvPr>
        </p:nvSpPr>
        <p:spPr/>
        <p:txBody>
          <a:bodyPr/>
          <a:lstStyle>
            <a:lvl1pPr>
              <a:defRPr/>
            </a:lvl1pPr>
          </a:lstStyle>
          <a:p>
            <a:endParaRPr lang="fr-FR"/>
          </a:p>
        </p:txBody>
      </p:sp>
      <p:sp>
        <p:nvSpPr>
          <p:cNvPr id="5" name="Segnaposto numero diapositiva 4"/>
          <p:cNvSpPr>
            <a:spLocks noGrp="1"/>
          </p:cNvSpPr>
          <p:nvPr>
            <p:ph type="sldNum" idx="11"/>
          </p:nvPr>
        </p:nvSpPr>
        <p:spPr/>
        <p:txBody>
          <a:bodyPr/>
          <a:lstStyle>
            <a:lvl1pPr>
              <a:defRPr/>
            </a:lvl1pPr>
          </a:lstStyle>
          <a:p>
            <a:fld id="{310F5EE5-6FAF-4F32-8C80-C6070E71CA25}" type="slidenum">
              <a:rPr lang="fr-CA"/>
              <a:pPr/>
              <a:t>‹N›</a:t>
            </a:fld>
            <a:endParaRPr lang="fr-CA"/>
          </a:p>
        </p:txBody>
      </p:sp>
      <p:grpSp>
        <p:nvGrpSpPr>
          <p:cNvPr id="31" name="Gruppo 30"/>
          <p:cNvGrpSpPr/>
          <p:nvPr userDrawn="1"/>
        </p:nvGrpSpPr>
        <p:grpSpPr>
          <a:xfrm>
            <a:off x="5934076" y="6569992"/>
            <a:ext cx="3209925" cy="288000"/>
            <a:chOff x="3995936" y="3140968"/>
            <a:chExt cx="3209925" cy="288000"/>
          </a:xfrm>
        </p:grpSpPr>
        <p:sp>
          <p:nvSpPr>
            <p:cNvPr id="32" name="CasellaDiTesto 31"/>
            <p:cNvSpPr txBox="1">
              <a:spLocks/>
            </p:cNvSpPr>
            <p:nvPr/>
          </p:nvSpPr>
          <p:spPr>
            <a:xfrm>
              <a:off x="3995936" y="3140968"/>
              <a:ext cx="2807301" cy="276999"/>
            </a:xfrm>
            <a:prstGeom prst="rect">
              <a:avLst/>
            </a:prstGeom>
            <a:solidFill>
              <a:srgbClr val="4F81BD">
                <a:lumMod val="20000"/>
                <a:lumOff val="8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1200" b="0" i="0" u="none" strike="noStrike" kern="0" cap="none" spc="0" normalizeH="0" baseline="0" noProof="0" dirty="0" smtClean="0">
                  <a:ln>
                    <a:noFill/>
                  </a:ln>
                  <a:solidFill>
                    <a:srgbClr val="1F497D"/>
                  </a:solidFill>
                  <a:effectLst/>
                  <a:uLnTx/>
                  <a:uFillTx/>
                </a:rPr>
                <a:t>Associazione </a:t>
              </a:r>
              <a:r>
                <a:rPr kumimoji="0" lang="it-IT" sz="1200" b="0" i="0" u="none" strike="noStrike" kern="0" cap="none" spc="0" normalizeH="0" baseline="0" noProof="0" dirty="0" err="1" smtClean="0">
                  <a:ln>
                    <a:noFill/>
                  </a:ln>
                  <a:solidFill>
                    <a:srgbClr val="1F497D"/>
                  </a:solidFill>
                  <a:effectLst/>
                  <a:uLnTx/>
                  <a:uFillTx/>
                </a:rPr>
                <a:t>Euratom-ENEA</a:t>
              </a:r>
              <a:r>
                <a:rPr kumimoji="0" lang="it-IT" sz="1200" b="0" i="0" u="none" strike="noStrike" kern="0" cap="none" spc="0" normalizeH="0" baseline="0" noProof="0" dirty="0" smtClean="0">
                  <a:ln>
                    <a:noFill/>
                  </a:ln>
                  <a:solidFill>
                    <a:srgbClr val="1F497D"/>
                  </a:solidFill>
                  <a:effectLst/>
                  <a:uLnTx/>
                  <a:uFillTx/>
                </a:rPr>
                <a:t> sulla Fusione</a:t>
              </a:r>
            </a:p>
          </p:txBody>
        </p:sp>
        <p:grpSp>
          <p:nvGrpSpPr>
            <p:cNvPr id="33" name="Gruppo 20"/>
            <p:cNvGrpSpPr>
              <a:grpSpLocks noChangeAspect="1"/>
            </p:cNvGrpSpPr>
            <p:nvPr/>
          </p:nvGrpSpPr>
          <p:grpSpPr>
            <a:xfrm>
              <a:off x="6804001" y="3140968"/>
              <a:ext cx="401860" cy="288000"/>
              <a:chOff x="3275856" y="1916832"/>
              <a:chExt cx="1440160" cy="1032116"/>
            </a:xfrm>
          </p:grpSpPr>
          <p:pic>
            <p:nvPicPr>
              <p:cNvPr id="34" name="Picture 2" descr="Mostra immagine a dimensione intera">
                <a:hlinkClick r:id="rId2"/>
              </p:cNvPr>
              <p:cNvPicPr>
                <a:picLocks noChangeAspect="1" noChangeArrowheads="1"/>
              </p:cNvPicPr>
              <p:nvPr/>
            </p:nvPicPr>
            <p:blipFill>
              <a:blip r:embed="rId3" cstate="print"/>
              <a:srcRect/>
              <a:stretch>
                <a:fillRect/>
              </a:stretch>
            </p:blipFill>
            <p:spPr bwMode="auto">
              <a:xfrm>
                <a:off x="3275856" y="1988840"/>
                <a:ext cx="1440160" cy="960108"/>
              </a:xfrm>
              <a:prstGeom prst="rect">
                <a:avLst/>
              </a:prstGeom>
              <a:noFill/>
            </p:spPr>
          </p:pic>
          <p:pic>
            <p:nvPicPr>
              <p:cNvPr id="35" name="Picture 4" descr="http://www.dmgbandiere.com/img/europa.gif"/>
              <p:cNvPicPr>
                <a:picLocks noChangeAspect="1" noChangeArrowheads="1"/>
              </p:cNvPicPr>
              <p:nvPr/>
            </p:nvPicPr>
            <p:blipFill>
              <a:blip r:embed="rId4" cstate="print"/>
              <a:srcRect/>
              <a:stretch>
                <a:fillRect/>
              </a:stretch>
            </p:blipFill>
            <p:spPr bwMode="auto">
              <a:xfrm>
                <a:off x="3275856" y="1916832"/>
                <a:ext cx="1440160" cy="960107"/>
              </a:xfrm>
              <a:prstGeom prst="rect">
                <a:avLst/>
              </a:prstGeom>
              <a:noFill/>
            </p:spPr>
          </p:pic>
        </p:grpSp>
      </p:grpSp>
    </p:spTree>
    <p:extLst>
      <p:ext uri="{BB962C8B-B14F-4D97-AF65-F5344CB8AC3E}">
        <p14:creationId xmlns:p14="http://schemas.microsoft.com/office/powerpoint/2010/main" xmlns="" val="56849430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7"/>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Segnaposto data 3"/>
          <p:cNvSpPr>
            <a:spLocks noGrp="1"/>
          </p:cNvSpPr>
          <p:nvPr>
            <p:ph type="dt" idx="10"/>
          </p:nvPr>
        </p:nvSpPr>
        <p:spPr/>
        <p:txBody>
          <a:bodyPr/>
          <a:lstStyle>
            <a:lvl1pPr>
              <a:defRPr/>
            </a:lvl1pPr>
          </a:lstStyle>
          <a:p>
            <a:endParaRPr lang="fr-FR"/>
          </a:p>
        </p:txBody>
      </p:sp>
      <p:sp>
        <p:nvSpPr>
          <p:cNvPr id="5" name="Segnaposto numero diapositiva 4"/>
          <p:cNvSpPr>
            <a:spLocks noGrp="1"/>
          </p:cNvSpPr>
          <p:nvPr>
            <p:ph type="sldNum" idx="11"/>
          </p:nvPr>
        </p:nvSpPr>
        <p:spPr/>
        <p:txBody>
          <a:bodyPr/>
          <a:lstStyle>
            <a:lvl1pPr>
              <a:defRPr/>
            </a:lvl1pPr>
          </a:lstStyle>
          <a:p>
            <a:fld id="{026A5A31-DD5F-4663-A861-7C230259C0BC}" type="slidenum">
              <a:rPr lang="fr-CA"/>
              <a:pPr/>
              <a:t>‹N›</a:t>
            </a:fld>
            <a:endParaRPr lang="fr-CA"/>
          </a:p>
        </p:txBody>
      </p:sp>
    </p:spTree>
    <p:extLst>
      <p:ext uri="{BB962C8B-B14F-4D97-AF65-F5344CB8AC3E}">
        <p14:creationId xmlns:p14="http://schemas.microsoft.com/office/powerpoint/2010/main" xmlns="" val="419744551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4" y="1600204"/>
            <a:ext cx="4033839" cy="4518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3439" y="1600204"/>
            <a:ext cx="4035425" cy="4518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idx="10"/>
          </p:nvPr>
        </p:nvSpPr>
        <p:spPr/>
        <p:txBody>
          <a:bodyPr/>
          <a:lstStyle>
            <a:lvl1pPr>
              <a:defRPr/>
            </a:lvl1pPr>
          </a:lstStyle>
          <a:p>
            <a:endParaRPr lang="fr-FR"/>
          </a:p>
        </p:txBody>
      </p:sp>
      <p:sp>
        <p:nvSpPr>
          <p:cNvPr id="6" name="Segnaposto numero diapositiva 5"/>
          <p:cNvSpPr>
            <a:spLocks noGrp="1"/>
          </p:cNvSpPr>
          <p:nvPr>
            <p:ph type="sldNum" idx="11"/>
          </p:nvPr>
        </p:nvSpPr>
        <p:spPr/>
        <p:txBody>
          <a:bodyPr/>
          <a:lstStyle>
            <a:lvl1pPr>
              <a:defRPr/>
            </a:lvl1pPr>
          </a:lstStyle>
          <a:p>
            <a:fld id="{F715ADE0-754E-4423-B11A-4B2EE73800A4}" type="slidenum">
              <a:rPr lang="fr-CA"/>
              <a:pPr/>
              <a:t>‹N›</a:t>
            </a:fld>
            <a:endParaRPr lang="fr-CA"/>
          </a:p>
        </p:txBody>
      </p:sp>
    </p:spTree>
    <p:extLst>
      <p:ext uri="{BB962C8B-B14F-4D97-AF65-F5344CB8AC3E}">
        <p14:creationId xmlns:p14="http://schemas.microsoft.com/office/powerpoint/2010/main" xmlns="" val="345425620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3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idx="10"/>
          </p:nvPr>
        </p:nvSpPr>
        <p:spPr/>
        <p:txBody>
          <a:bodyPr/>
          <a:lstStyle>
            <a:lvl1pPr>
              <a:defRPr/>
            </a:lvl1pPr>
          </a:lstStyle>
          <a:p>
            <a:endParaRPr lang="fr-FR"/>
          </a:p>
        </p:txBody>
      </p:sp>
      <p:sp>
        <p:nvSpPr>
          <p:cNvPr id="8" name="Segnaposto numero diapositiva 7"/>
          <p:cNvSpPr>
            <a:spLocks noGrp="1"/>
          </p:cNvSpPr>
          <p:nvPr>
            <p:ph type="sldNum" idx="11"/>
          </p:nvPr>
        </p:nvSpPr>
        <p:spPr/>
        <p:txBody>
          <a:bodyPr/>
          <a:lstStyle>
            <a:lvl1pPr>
              <a:defRPr/>
            </a:lvl1pPr>
          </a:lstStyle>
          <a:p>
            <a:fld id="{2EF68EE9-C1AA-4C1F-8E4B-3741C6F7E904}" type="slidenum">
              <a:rPr lang="fr-CA"/>
              <a:pPr/>
              <a:t>‹N›</a:t>
            </a:fld>
            <a:endParaRPr lang="fr-CA"/>
          </a:p>
        </p:txBody>
      </p:sp>
    </p:spTree>
    <p:extLst>
      <p:ext uri="{BB962C8B-B14F-4D97-AF65-F5344CB8AC3E}">
        <p14:creationId xmlns:p14="http://schemas.microsoft.com/office/powerpoint/2010/main" xmlns="" val="45318873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idx="10"/>
          </p:nvPr>
        </p:nvSpPr>
        <p:spPr/>
        <p:txBody>
          <a:bodyPr/>
          <a:lstStyle>
            <a:lvl1pPr>
              <a:defRPr/>
            </a:lvl1pPr>
          </a:lstStyle>
          <a:p>
            <a:endParaRPr lang="fr-FR"/>
          </a:p>
        </p:txBody>
      </p:sp>
      <p:sp>
        <p:nvSpPr>
          <p:cNvPr id="4" name="Segnaposto numero diapositiva 3"/>
          <p:cNvSpPr>
            <a:spLocks noGrp="1"/>
          </p:cNvSpPr>
          <p:nvPr>
            <p:ph type="sldNum" idx="11"/>
          </p:nvPr>
        </p:nvSpPr>
        <p:spPr/>
        <p:txBody>
          <a:bodyPr/>
          <a:lstStyle>
            <a:lvl1pPr>
              <a:defRPr/>
            </a:lvl1pPr>
          </a:lstStyle>
          <a:p>
            <a:fld id="{BB35A45E-FF8C-4731-90D7-FC1C1D882695}" type="slidenum">
              <a:rPr lang="fr-CA"/>
              <a:pPr/>
              <a:t>‹N›</a:t>
            </a:fld>
            <a:endParaRPr lang="fr-CA"/>
          </a:p>
        </p:txBody>
      </p:sp>
      <p:grpSp>
        <p:nvGrpSpPr>
          <p:cNvPr id="10" name="Gruppo 9"/>
          <p:cNvGrpSpPr/>
          <p:nvPr userDrawn="1"/>
        </p:nvGrpSpPr>
        <p:grpSpPr>
          <a:xfrm>
            <a:off x="5934076" y="6569992"/>
            <a:ext cx="3209925" cy="288000"/>
            <a:chOff x="3995936" y="3140968"/>
            <a:chExt cx="3209925" cy="288000"/>
          </a:xfrm>
        </p:grpSpPr>
        <p:sp>
          <p:nvSpPr>
            <p:cNvPr id="11" name="CasellaDiTesto 10"/>
            <p:cNvSpPr txBox="1">
              <a:spLocks/>
            </p:cNvSpPr>
            <p:nvPr/>
          </p:nvSpPr>
          <p:spPr>
            <a:xfrm>
              <a:off x="3995936" y="3140968"/>
              <a:ext cx="2807301" cy="276999"/>
            </a:xfrm>
            <a:prstGeom prst="rect">
              <a:avLst/>
            </a:prstGeom>
            <a:solidFill>
              <a:srgbClr val="4F81BD">
                <a:lumMod val="20000"/>
                <a:lumOff val="8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1200" b="0" i="0" u="none" strike="noStrike" kern="0" cap="none" spc="0" normalizeH="0" baseline="0" noProof="0" dirty="0" smtClean="0">
                  <a:ln>
                    <a:noFill/>
                  </a:ln>
                  <a:solidFill>
                    <a:srgbClr val="1F497D"/>
                  </a:solidFill>
                  <a:effectLst/>
                  <a:uLnTx/>
                  <a:uFillTx/>
                </a:rPr>
                <a:t>Associazione </a:t>
              </a:r>
              <a:r>
                <a:rPr kumimoji="0" lang="it-IT" sz="1200" b="0" i="0" u="none" strike="noStrike" kern="0" cap="none" spc="0" normalizeH="0" baseline="0" noProof="0" dirty="0" err="1" smtClean="0">
                  <a:ln>
                    <a:noFill/>
                  </a:ln>
                  <a:solidFill>
                    <a:srgbClr val="1F497D"/>
                  </a:solidFill>
                  <a:effectLst/>
                  <a:uLnTx/>
                  <a:uFillTx/>
                </a:rPr>
                <a:t>Euratom-ENEA</a:t>
              </a:r>
              <a:r>
                <a:rPr kumimoji="0" lang="it-IT" sz="1200" b="0" i="0" u="none" strike="noStrike" kern="0" cap="none" spc="0" normalizeH="0" baseline="0" noProof="0" dirty="0" smtClean="0">
                  <a:ln>
                    <a:noFill/>
                  </a:ln>
                  <a:solidFill>
                    <a:srgbClr val="1F497D"/>
                  </a:solidFill>
                  <a:effectLst/>
                  <a:uLnTx/>
                  <a:uFillTx/>
                </a:rPr>
                <a:t> sulla Fusione</a:t>
              </a:r>
            </a:p>
          </p:txBody>
        </p:sp>
        <p:grpSp>
          <p:nvGrpSpPr>
            <p:cNvPr id="12" name="Gruppo 20"/>
            <p:cNvGrpSpPr>
              <a:grpSpLocks noChangeAspect="1"/>
            </p:cNvGrpSpPr>
            <p:nvPr/>
          </p:nvGrpSpPr>
          <p:grpSpPr>
            <a:xfrm>
              <a:off x="6804001" y="3140968"/>
              <a:ext cx="401860" cy="288000"/>
              <a:chOff x="3275856" y="1916832"/>
              <a:chExt cx="1440160" cy="1032116"/>
            </a:xfrm>
          </p:grpSpPr>
          <p:pic>
            <p:nvPicPr>
              <p:cNvPr id="13" name="Picture 2" descr="Mostra immagine a dimensione intera">
                <a:hlinkClick r:id="rId2"/>
              </p:cNvPr>
              <p:cNvPicPr>
                <a:picLocks noChangeAspect="1" noChangeArrowheads="1"/>
              </p:cNvPicPr>
              <p:nvPr/>
            </p:nvPicPr>
            <p:blipFill>
              <a:blip r:embed="rId3" cstate="print"/>
              <a:srcRect/>
              <a:stretch>
                <a:fillRect/>
              </a:stretch>
            </p:blipFill>
            <p:spPr bwMode="auto">
              <a:xfrm>
                <a:off x="3275856" y="1988840"/>
                <a:ext cx="1440160" cy="960108"/>
              </a:xfrm>
              <a:prstGeom prst="rect">
                <a:avLst/>
              </a:prstGeom>
              <a:noFill/>
            </p:spPr>
          </p:pic>
          <p:pic>
            <p:nvPicPr>
              <p:cNvPr id="14" name="Picture 4" descr="http://www.dmgbandiere.com/img/europa.gif"/>
              <p:cNvPicPr>
                <a:picLocks noChangeAspect="1" noChangeArrowheads="1"/>
              </p:cNvPicPr>
              <p:nvPr/>
            </p:nvPicPr>
            <p:blipFill>
              <a:blip r:embed="rId4" cstate="print"/>
              <a:srcRect/>
              <a:stretch>
                <a:fillRect/>
              </a:stretch>
            </p:blipFill>
            <p:spPr bwMode="auto">
              <a:xfrm>
                <a:off x="3275856" y="1916832"/>
                <a:ext cx="1440160" cy="960107"/>
              </a:xfrm>
              <a:prstGeom prst="rect">
                <a:avLst/>
              </a:prstGeom>
              <a:noFill/>
            </p:spPr>
          </p:pic>
        </p:grpSp>
      </p:grpSp>
    </p:spTree>
    <p:extLst>
      <p:ext uri="{BB962C8B-B14F-4D97-AF65-F5344CB8AC3E}">
        <p14:creationId xmlns:p14="http://schemas.microsoft.com/office/powerpoint/2010/main" xmlns="" val="167366321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idx="10"/>
          </p:nvPr>
        </p:nvSpPr>
        <p:spPr/>
        <p:txBody>
          <a:bodyPr/>
          <a:lstStyle>
            <a:lvl1pPr>
              <a:defRPr/>
            </a:lvl1pPr>
          </a:lstStyle>
          <a:p>
            <a:endParaRPr lang="fr-FR"/>
          </a:p>
        </p:txBody>
      </p:sp>
      <p:sp>
        <p:nvSpPr>
          <p:cNvPr id="3" name="Segnaposto numero diapositiva 2"/>
          <p:cNvSpPr>
            <a:spLocks noGrp="1"/>
          </p:cNvSpPr>
          <p:nvPr>
            <p:ph type="sldNum" idx="11"/>
          </p:nvPr>
        </p:nvSpPr>
        <p:spPr/>
        <p:txBody>
          <a:bodyPr/>
          <a:lstStyle>
            <a:lvl1pPr>
              <a:defRPr/>
            </a:lvl1pPr>
          </a:lstStyle>
          <a:p>
            <a:fld id="{00EFBBDB-5BEC-4584-A16C-80BD9913BAE6}" type="slidenum">
              <a:rPr lang="fr-CA"/>
              <a:pPr/>
              <a:t>‹N›</a:t>
            </a:fld>
            <a:endParaRPr lang="fr-CA"/>
          </a:p>
        </p:txBody>
      </p:sp>
      <p:grpSp>
        <p:nvGrpSpPr>
          <p:cNvPr id="30" name="Gruppo 29"/>
          <p:cNvGrpSpPr/>
          <p:nvPr userDrawn="1"/>
        </p:nvGrpSpPr>
        <p:grpSpPr>
          <a:xfrm>
            <a:off x="5934076" y="6569992"/>
            <a:ext cx="3209925" cy="288000"/>
            <a:chOff x="3995936" y="3140968"/>
            <a:chExt cx="3209925" cy="288000"/>
          </a:xfrm>
        </p:grpSpPr>
        <p:sp>
          <p:nvSpPr>
            <p:cNvPr id="31" name="CasellaDiTesto 30"/>
            <p:cNvSpPr txBox="1">
              <a:spLocks/>
            </p:cNvSpPr>
            <p:nvPr/>
          </p:nvSpPr>
          <p:spPr>
            <a:xfrm>
              <a:off x="3995936" y="3140968"/>
              <a:ext cx="2807301" cy="276999"/>
            </a:xfrm>
            <a:prstGeom prst="rect">
              <a:avLst/>
            </a:prstGeom>
            <a:solidFill>
              <a:srgbClr val="4F81BD">
                <a:lumMod val="20000"/>
                <a:lumOff val="8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1200" b="0" i="0" u="none" strike="noStrike" kern="0" cap="none" spc="0" normalizeH="0" baseline="0" noProof="0" dirty="0" smtClean="0">
                  <a:ln>
                    <a:noFill/>
                  </a:ln>
                  <a:solidFill>
                    <a:srgbClr val="1F497D"/>
                  </a:solidFill>
                  <a:effectLst/>
                  <a:uLnTx/>
                  <a:uFillTx/>
                </a:rPr>
                <a:t>Associazione </a:t>
              </a:r>
              <a:r>
                <a:rPr kumimoji="0" lang="it-IT" sz="1200" b="0" i="0" u="none" strike="noStrike" kern="0" cap="none" spc="0" normalizeH="0" baseline="0" noProof="0" dirty="0" err="1" smtClean="0">
                  <a:ln>
                    <a:noFill/>
                  </a:ln>
                  <a:solidFill>
                    <a:srgbClr val="1F497D"/>
                  </a:solidFill>
                  <a:effectLst/>
                  <a:uLnTx/>
                  <a:uFillTx/>
                </a:rPr>
                <a:t>Euratom-ENEA</a:t>
              </a:r>
              <a:r>
                <a:rPr kumimoji="0" lang="it-IT" sz="1200" b="0" i="0" u="none" strike="noStrike" kern="0" cap="none" spc="0" normalizeH="0" baseline="0" noProof="0" dirty="0" smtClean="0">
                  <a:ln>
                    <a:noFill/>
                  </a:ln>
                  <a:solidFill>
                    <a:srgbClr val="1F497D"/>
                  </a:solidFill>
                  <a:effectLst/>
                  <a:uLnTx/>
                  <a:uFillTx/>
                </a:rPr>
                <a:t> sulla Fusione</a:t>
              </a:r>
            </a:p>
          </p:txBody>
        </p:sp>
        <p:grpSp>
          <p:nvGrpSpPr>
            <p:cNvPr id="32" name="Gruppo 20"/>
            <p:cNvGrpSpPr>
              <a:grpSpLocks noChangeAspect="1"/>
            </p:cNvGrpSpPr>
            <p:nvPr/>
          </p:nvGrpSpPr>
          <p:grpSpPr>
            <a:xfrm>
              <a:off x="6804001" y="3140968"/>
              <a:ext cx="401860" cy="288000"/>
              <a:chOff x="3275856" y="1916832"/>
              <a:chExt cx="1440160" cy="1032116"/>
            </a:xfrm>
          </p:grpSpPr>
          <p:pic>
            <p:nvPicPr>
              <p:cNvPr id="33" name="Picture 2" descr="Mostra immagine a dimensione intera">
                <a:hlinkClick r:id="rId2"/>
              </p:cNvPr>
              <p:cNvPicPr>
                <a:picLocks noChangeAspect="1" noChangeArrowheads="1"/>
              </p:cNvPicPr>
              <p:nvPr/>
            </p:nvPicPr>
            <p:blipFill>
              <a:blip r:embed="rId3" cstate="print"/>
              <a:srcRect/>
              <a:stretch>
                <a:fillRect/>
              </a:stretch>
            </p:blipFill>
            <p:spPr bwMode="auto">
              <a:xfrm>
                <a:off x="3275856" y="1988840"/>
                <a:ext cx="1440160" cy="960108"/>
              </a:xfrm>
              <a:prstGeom prst="rect">
                <a:avLst/>
              </a:prstGeom>
              <a:noFill/>
            </p:spPr>
          </p:pic>
          <p:pic>
            <p:nvPicPr>
              <p:cNvPr id="34" name="Picture 4" descr="http://www.dmgbandiere.com/img/europa.gif"/>
              <p:cNvPicPr>
                <a:picLocks noChangeAspect="1" noChangeArrowheads="1"/>
              </p:cNvPicPr>
              <p:nvPr/>
            </p:nvPicPr>
            <p:blipFill>
              <a:blip r:embed="rId4" cstate="print"/>
              <a:srcRect/>
              <a:stretch>
                <a:fillRect/>
              </a:stretch>
            </p:blipFill>
            <p:spPr bwMode="auto">
              <a:xfrm>
                <a:off x="3275856" y="1916832"/>
                <a:ext cx="1440160" cy="960107"/>
              </a:xfrm>
              <a:prstGeom prst="rect">
                <a:avLst/>
              </a:prstGeom>
              <a:noFill/>
            </p:spPr>
          </p:pic>
        </p:grpSp>
      </p:grpSp>
    </p:spTree>
    <p:extLst>
      <p:ext uri="{BB962C8B-B14F-4D97-AF65-F5344CB8AC3E}">
        <p14:creationId xmlns:p14="http://schemas.microsoft.com/office/powerpoint/2010/main" xmlns="" val="269099357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5"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4" y="273054"/>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5"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idx="10"/>
          </p:nvPr>
        </p:nvSpPr>
        <p:spPr/>
        <p:txBody>
          <a:bodyPr/>
          <a:lstStyle>
            <a:lvl1pPr>
              <a:defRPr/>
            </a:lvl1pPr>
          </a:lstStyle>
          <a:p>
            <a:endParaRPr lang="fr-FR"/>
          </a:p>
        </p:txBody>
      </p:sp>
      <p:sp>
        <p:nvSpPr>
          <p:cNvPr id="6" name="Segnaposto numero diapositiva 5"/>
          <p:cNvSpPr>
            <a:spLocks noGrp="1"/>
          </p:cNvSpPr>
          <p:nvPr>
            <p:ph type="sldNum" idx="11"/>
          </p:nvPr>
        </p:nvSpPr>
        <p:spPr/>
        <p:txBody>
          <a:bodyPr/>
          <a:lstStyle>
            <a:lvl1pPr>
              <a:defRPr/>
            </a:lvl1pPr>
          </a:lstStyle>
          <a:p>
            <a:fld id="{F82F2DD4-BF8E-4FE6-98D1-CA5B8946B305}" type="slidenum">
              <a:rPr lang="fr-CA"/>
              <a:pPr/>
              <a:t>‹N›</a:t>
            </a:fld>
            <a:endParaRPr lang="fr-CA"/>
          </a:p>
        </p:txBody>
      </p:sp>
      <p:grpSp>
        <p:nvGrpSpPr>
          <p:cNvPr id="12" name="Gruppo 11"/>
          <p:cNvGrpSpPr/>
          <p:nvPr userDrawn="1"/>
        </p:nvGrpSpPr>
        <p:grpSpPr>
          <a:xfrm>
            <a:off x="5934076" y="6569992"/>
            <a:ext cx="3209925" cy="288000"/>
            <a:chOff x="3995936" y="3140968"/>
            <a:chExt cx="3209925" cy="288000"/>
          </a:xfrm>
        </p:grpSpPr>
        <p:sp>
          <p:nvSpPr>
            <p:cNvPr id="13" name="CasellaDiTesto 12"/>
            <p:cNvSpPr txBox="1">
              <a:spLocks/>
            </p:cNvSpPr>
            <p:nvPr/>
          </p:nvSpPr>
          <p:spPr>
            <a:xfrm>
              <a:off x="3995936" y="3140968"/>
              <a:ext cx="2807301" cy="276999"/>
            </a:xfrm>
            <a:prstGeom prst="rect">
              <a:avLst/>
            </a:prstGeom>
            <a:solidFill>
              <a:srgbClr val="4F81BD">
                <a:lumMod val="20000"/>
                <a:lumOff val="8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1200" b="0" i="0" u="none" strike="noStrike" kern="0" cap="none" spc="0" normalizeH="0" baseline="0" noProof="0" dirty="0" smtClean="0">
                  <a:ln>
                    <a:noFill/>
                  </a:ln>
                  <a:solidFill>
                    <a:srgbClr val="1F497D"/>
                  </a:solidFill>
                  <a:effectLst/>
                  <a:uLnTx/>
                  <a:uFillTx/>
                </a:rPr>
                <a:t>Associazione </a:t>
              </a:r>
              <a:r>
                <a:rPr kumimoji="0" lang="it-IT" sz="1200" b="0" i="0" u="none" strike="noStrike" kern="0" cap="none" spc="0" normalizeH="0" baseline="0" noProof="0" dirty="0" err="1" smtClean="0">
                  <a:ln>
                    <a:noFill/>
                  </a:ln>
                  <a:solidFill>
                    <a:srgbClr val="1F497D"/>
                  </a:solidFill>
                  <a:effectLst/>
                  <a:uLnTx/>
                  <a:uFillTx/>
                </a:rPr>
                <a:t>Euratom-ENEA</a:t>
              </a:r>
              <a:r>
                <a:rPr kumimoji="0" lang="it-IT" sz="1200" b="0" i="0" u="none" strike="noStrike" kern="0" cap="none" spc="0" normalizeH="0" baseline="0" noProof="0" dirty="0" smtClean="0">
                  <a:ln>
                    <a:noFill/>
                  </a:ln>
                  <a:solidFill>
                    <a:srgbClr val="1F497D"/>
                  </a:solidFill>
                  <a:effectLst/>
                  <a:uLnTx/>
                  <a:uFillTx/>
                </a:rPr>
                <a:t> sulla Fusione</a:t>
              </a:r>
            </a:p>
          </p:txBody>
        </p:sp>
        <p:grpSp>
          <p:nvGrpSpPr>
            <p:cNvPr id="14" name="Gruppo 20"/>
            <p:cNvGrpSpPr>
              <a:grpSpLocks noChangeAspect="1"/>
            </p:cNvGrpSpPr>
            <p:nvPr/>
          </p:nvGrpSpPr>
          <p:grpSpPr>
            <a:xfrm>
              <a:off x="6804001" y="3140968"/>
              <a:ext cx="401860" cy="288000"/>
              <a:chOff x="3275856" y="1916832"/>
              <a:chExt cx="1440160" cy="1032116"/>
            </a:xfrm>
          </p:grpSpPr>
          <p:pic>
            <p:nvPicPr>
              <p:cNvPr id="15" name="Picture 2" descr="Mostra immagine a dimensione intera">
                <a:hlinkClick r:id="rId2"/>
              </p:cNvPr>
              <p:cNvPicPr>
                <a:picLocks noChangeAspect="1" noChangeArrowheads="1"/>
              </p:cNvPicPr>
              <p:nvPr/>
            </p:nvPicPr>
            <p:blipFill>
              <a:blip r:embed="rId3" cstate="print"/>
              <a:srcRect/>
              <a:stretch>
                <a:fillRect/>
              </a:stretch>
            </p:blipFill>
            <p:spPr bwMode="auto">
              <a:xfrm>
                <a:off x="3275856" y="1988840"/>
                <a:ext cx="1440160" cy="960108"/>
              </a:xfrm>
              <a:prstGeom prst="rect">
                <a:avLst/>
              </a:prstGeom>
              <a:noFill/>
            </p:spPr>
          </p:pic>
          <p:pic>
            <p:nvPicPr>
              <p:cNvPr id="16" name="Picture 4" descr="http://www.dmgbandiere.com/img/europa.gif"/>
              <p:cNvPicPr>
                <a:picLocks noChangeAspect="1" noChangeArrowheads="1"/>
              </p:cNvPicPr>
              <p:nvPr/>
            </p:nvPicPr>
            <p:blipFill>
              <a:blip r:embed="rId4" cstate="print"/>
              <a:srcRect/>
              <a:stretch>
                <a:fillRect/>
              </a:stretch>
            </p:blipFill>
            <p:spPr bwMode="auto">
              <a:xfrm>
                <a:off x="3275856" y="1916832"/>
                <a:ext cx="1440160" cy="960107"/>
              </a:xfrm>
              <a:prstGeom prst="rect">
                <a:avLst/>
              </a:prstGeom>
              <a:noFill/>
            </p:spPr>
          </p:pic>
        </p:grpSp>
      </p:grpSp>
    </p:spTree>
    <p:extLst>
      <p:ext uri="{BB962C8B-B14F-4D97-AF65-F5344CB8AC3E}">
        <p14:creationId xmlns:p14="http://schemas.microsoft.com/office/powerpoint/2010/main" xmlns="" val="1751828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idx="10"/>
          </p:nvPr>
        </p:nvSpPr>
        <p:spPr/>
        <p:txBody>
          <a:bodyPr/>
          <a:lstStyle>
            <a:lvl1pPr>
              <a:defRPr/>
            </a:lvl1pPr>
          </a:lstStyle>
          <a:p>
            <a:endParaRPr lang="fr-FR"/>
          </a:p>
        </p:txBody>
      </p:sp>
      <p:sp>
        <p:nvSpPr>
          <p:cNvPr id="3" name="Segnaposto numero diapositiva 2"/>
          <p:cNvSpPr>
            <a:spLocks noGrp="1"/>
          </p:cNvSpPr>
          <p:nvPr>
            <p:ph type="sldNum" idx="11"/>
          </p:nvPr>
        </p:nvSpPr>
        <p:spPr/>
        <p:txBody>
          <a:bodyPr/>
          <a:lstStyle>
            <a:lvl1pPr>
              <a:defRPr/>
            </a:lvl1pPr>
          </a:lstStyle>
          <a:p>
            <a:fld id="{00EFBBDB-5BEC-4584-A16C-80BD9913BAE6}" type="slidenum">
              <a:rPr lang="fr-CA"/>
              <a:pPr/>
              <a:t>‹N›</a:t>
            </a:fld>
            <a:endParaRPr lang="fr-CA"/>
          </a:p>
        </p:txBody>
      </p:sp>
      <p:grpSp>
        <p:nvGrpSpPr>
          <p:cNvPr id="30" name="Gruppo 29"/>
          <p:cNvGrpSpPr/>
          <p:nvPr userDrawn="1"/>
        </p:nvGrpSpPr>
        <p:grpSpPr>
          <a:xfrm>
            <a:off x="5934076" y="6569992"/>
            <a:ext cx="3209925" cy="288000"/>
            <a:chOff x="3995936" y="3140968"/>
            <a:chExt cx="3209925" cy="288000"/>
          </a:xfrm>
        </p:grpSpPr>
        <p:sp>
          <p:nvSpPr>
            <p:cNvPr id="31" name="CasellaDiTesto 30"/>
            <p:cNvSpPr txBox="1">
              <a:spLocks/>
            </p:cNvSpPr>
            <p:nvPr/>
          </p:nvSpPr>
          <p:spPr>
            <a:xfrm>
              <a:off x="3995936" y="3140968"/>
              <a:ext cx="2807301" cy="276999"/>
            </a:xfrm>
            <a:prstGeom prst="rect">
              <a:avLst/>
            </a:prstGeom>
            <a:solidFill>
              <a:srgbClr val="4F81BD">
                <a:lumMod val="20000"/>
                <a:lumOff val="8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1200" b="0" i="0" u="none" strike="noStrike" kern="0" cap="none" spc="0" normalizeH="0" baseline="0" noProof="0" dirty="0" smtClean="0">
                  <a:ln>
                    <a:noFill/>
                  </a:ln>
                  <a:solidFill>
                    <a:srgbClr val="1F497D"/>
                  </a:solidFill>
                  <a:effectLst/>
                  <a:uLnTx/>
                  <a:uFillTx/>
                </a:rPr>
                <a:t>Associazione </a:t>
              </a:r>
              <a:r>
                <a:rPr kumimoji="0" lang="it-IT" sz="1200" b="0" i="0" u="none" strike="noStrike" kern="0" cap="none" spc="0" normalizeH="0" baseline="0" noProof="0" dirty="0" err="1" smtClean="0">
                  <a:ln>
                    <a:noFill/>
                  </a:ln>
                  <a:solidFill>
                    <a:srgbClr val="1F497D"/>
                  </a:solidFill>
                  <a:effectLst/>
                  <a:uLnTx/>
                  <a:uFillTx/>
                </a:rPr>
                <a:t>Euratom-ENEA</a:t>
              </a:r>
              <a:r>
                <a:rPr kumimoji="0" lang="it-IT" sz="1200" b="0" i="0" u="none" strike="noStrike" kern="0" cap="none" spc="0" normalizeH="0" baseline="0" noProof="0" dirty="0" smtClean="0">
                  <a:ln>
                    <a:noFill/>
                  </a:ln>
                  <a:solidFill>
                    <a:srgbClr val="1F497D"/>
                  </a:solidFill>
                  <a:effectLst/>
                  <a:uLnTx/>
                  <a:uFillTx/>
                </a:rPr>
                <a:t> sulla Fusione</a:t>
              </a:r>
            </a:p>
          </p:txBody>
        </p:sp>
        <p:grpSp>
          <p:nvGrpSpPr>
            <p:cNvPr id="32" name="Gruppo 20"/>
            <p:cNvGrpSpPr>
              <a:grpSpLocks noChangeAspect="1"/>
            </p:cNvGrpSpPr>
            <p:nvPr/>
          </p:nvGrpSpPr>
          <p:grpSpPr>
            <a:xfrm>
              <a:off x="6804001" y="3140968"/>
              <a:ext cx="401860" cy="288000"/>
              <a:chOff x="3275856" y="1916832"/>
              <a:chExt cx="1440160" cy="1032116"/>
            </a:xfrm>
          </p:grpSpPr>
          <p:pic>
            <p:nvPicPr>
              <p:cNvPr id="33" name="Picture 2" descr="Mostra immagine a dimensione intera">
                <a:hlinkClick r:id="rId2"/>
              </p:cNvPr>
              <p:cNvPicPr>
                <a:picLocks noChangeAspect="1" noChangeArrowheads="1"/>
              </p:cNvPicPr>
              <p:nvPr/>
            </p:nvPicPr>
            <p:blipFill>
              <a:blip r:embed="rId3" cstate="print"/>
              <a:srcRect/>
              <a:stretch>
                <a:fillRect/>
              </a:stretch>
            </p:blipFill>
            <p:spPr bwMode="auto">
              <a:xfrm>
                <a:off x="3275856" y="1988840"/>
                <a:ext cx="1440160" cy="960108"/>
              </a:xfrm>
              <a:prstGeom prst="rect">
                <a:avLst/>
              </a:prstGeom>
              <a:noFill/>
            </p:spPr>
          </p:pic>
          <p:pic>
            <p:nvPicPr>
              <p:cNvPr id="34" name="Picture 4" descr="http://www.dmgbandiere.com/img/europa.gif"/>
              <p:cNvPicPr>
                <a:picLocks noChangeAspect="1" noChangeArrowheads="1"/>
              </p:cNvPicPr>
              <p:nvPr/>
            </p:nvPicPr>
            <p:blipFill>
              <a:blip r:embed="rId4" cstate="print"/>
              <a:srcRect/>
              <a:stretch>
                <a:fillRect/>
              </a:stretch>
            </p:blipFill>
            <p:spPr bwMode="auto">
              <a:xfrm>
                <a:off x="3275856" y="1916832"/>
                <a:ext cx="1440160" cy="960107"/>
              </a:xfrm>
              <a:prstGeom prst="rect">
                <a:avLst/>
              </a:prstGeom>
              <a:noFill/>
            </p:spPr>
          </p:pic>
        </p:grpSp>
      </p:grpSp>
    </p:spTree>
    <p:extLst>
      <p:ext uri="{BB962C8B-B14F-4D97-AF65-F5344CB8AC3E}">
        <p14:creationId xmlns:p14="http://schemas.microsoft.com/office/powerpoint/2010/main" xmlns="" val="269099357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1"/>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idx="10"/>
          </p:nvPr>
        </p:nvSpPr>
        <p:spPr/>
        <p:txBody>
          <a:bodyPr/>
          <a:lstStyle>
            <a:lvl1pPr>
              <a:defRPr/>
            </a:lvl1pPr>
          </a:lstStyle>
          <a:p>
            <a:endParaRPr lang="fr-FR"/>
          </a:p>
        </p:txBody>
      </p:sp>
      <p:sp>
        <p:nvSpPr>
          <p:cNvPr id="6" name="Segnaposto numero diapositiva 5"/>
          <p:cNvSpPr>
            <a:spLocks noGrp="1"/>
          </p:cNvSpPr>
          <p:nvPr>
            <p:ph type="sldNum" idx="11"/>
          </p:nvPr>
        </p:nvSpPr>
        <p:spPr/>
        <p:txBody>
          <a:bodyPr/>
          <a:lstStyle>
            <a:lvl1pPr>
              <a:defRPr/>
            </a:lvl1pPr>
          </a:lstStyle>
          <a:p>
            <a:fld id="{DF03AC86-3738-4A8F-986D-4522CB5BD9E6}" type="slidenum">
              <a:rPr lang="fr-CA"/>
              <a:pPr/>
              <a:t>‹N›</a:t>
            </a:fld>
            <a:endParaRPr lang="fr-CA"/>
          </a:p>
        </p:txBody>
      </p:sp>
      <p:grpSp>
        <p:nvGrpSpPr>
          <p:cNvPr id="12" name="Gruppo 11"/>
          <p:cNvGrpSpPr/>
          <p:nvPr userDrawn="1"/>
        </p:nvGrpSpPr>
        <p:grpSpPr>
          <a:xfrm>
            <a:off x="5934076" y="6569992"/>
            <a:ext cx="3209925" cy="288000"/>
            <a:chOff x="3995936" y="3140968"/>
            <a:chExt cx="3209925" cy="288000"/>
          </a:xfrm>
        </p:grpSpPr>
        <p:sp>
          <p:nvSpPr>
            <p:cNvPr id="13" name="CasellaDiTesto 12"/>
            <p:cNvSpPr txBox="1">
              <a:spLocks/>
            </p:cNvSpPr>
            <p:nvPr/>
          </p:nvSpPr>
          <p:spPr>
            <a:xfrm>
              <a:off x="3995936" y="3140968"/>
              <a:ext cx="2807301" cy="276999"/>
            </a:xfrm>
            <a:prstGeom prst="rect">
              <a:avLst/>
            </a:prstGeom>
            <a:solidFill>
              <a:srgbClr val="4F81BD">
                <a:lumMod val="20000"/>
                <a:lumOff val="8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1200" b="0" i="0" u="none" strike="noStrike" kern="0" cap="none" spc="0" normalizeH="0" baseline="0" noProof="0" dirty="0" smtClean="0">
                  <a:ln>
                    <a:noFill/>
                  </a:ln>
                  <a:solidFill>
                    <a:srgbClr val="1F497D"/>
                  </a:solidFill>
                  <a:effectLst/>
                  <a:uLnTx/>
                  <a:uFillTx/>
                </a:rPr>
                <a:t>Associazione </a:t>
              </a:r>
              <a:r>
                <a:rPr kumimoji="0" lang="it-IT" sz="1200" b="0" i="0" u="none" strike="noStrike" kern="0" cap="none" spc="0" normalizeH="0" baseline="0" noProof="0" dirty="0" err="1" smtClean="0">
                  <a:ln>
                    <a:noFill/>
                  </a:ln>
                  <a:solidFill>
                    <a:srgbClr val="1F497D"/>
                  </a:solidFill>
                  <a:effectLst/>
                  <a:uLnTx/>
                  <a:uFillTx/>
                </a:rPr>
                <a:t>Euratom-ENEA</a:t>
              </a:r>
              <a:r>
                <a:rPr kumimoji="0" lang="it-IT" sz="1200" b="0" i="0" u="none" strike="noStrike" kern="0" cap="none" spc="0" normalizeH="0" baseline="0" noProof="0" dirty="0" smtClean="0">
                  <a:ln>
                    <a:noFill/>
                  </a:ln>
                  <a:solidFill>
                    <a:srgbClr val="1F497D"/>
                  </a:solidFill>
                  <a:effectLst/>
                  <a:uLnTx/>
                  <a:uFillTx/>
                </a:rPr>
                <a:t> sulla Fusione</a:t>
              </a:r>
            </a:p>
          </p:txBody>
        </p:sp>
        <p:grpSp>
          <p:nvGrpSpPr>
            <p:cNvPr id="14" name="Gruppo 20"/>
            <p:cNvGrpSpPr>
              <a:grpSpLocks noChangeAspect="1"/>
            </p:cNvGrpSpPr>
            <p:nvPr/>
          </p:nvGrpSpPr>
          <p:grpSpPr>
            <a:xfrm>
              <a:off x="6804001" y="3140968"/>
              <a:ext cx="401860" cy="288000"/>
              <a:chOff x="3275856" y="1916832"/>
              <a:chExt cx="1440160" cy="1032116"/>
            </a:xfrm>
          </p:grpSpPr>
          <p:pic>
            <p:nvPicPr>
              <p:cNvPr id="15" name="Picture 2" descr="Mostra immagine a dimensione intera">
                <a:hlinkClick r:id="rId2"/>
              </p:cNvPr>
              <p:cNvPicPr>
                <a:picLocks noChangeAspect="1" noChangeArrowheads="1"/>
              </p:cNvPicPr>
              <p:nvPr/>
            </p:nvPicPr>
            <p:blipFill>
              <a:blip r:embed="rId3" cstate="print"/>
              <a:srcRect/>
              <a:stretch>
                <a:fillRect/>
              </a:stretch>
            </p:blipFill>
            <p:spPr bwMode="auto">
              <a:xfrm>
                <a:off x="3275856" y="1988840"/>
                <a:ext cx="1440160" cy="960108"/>
              </a:xfrm>
              <a:prstGeom prst="rect">
                <a:avLst/>
              </a:prstGeom>
              <a:noFill/>
            </p:spPr>
          </p:pic>
          <p:pic>
            <p:nvPicPr>
              <p:cNvPr id="16" name="Picture 4" descr="http://www.dmgbandiere.com/img/europa.gif"/>
              <p:cNvPicPr>
                <a:picLocks noChangeAspect="1" noChangeArrowheads="1"/>
              </p:cNvPicPr>
              <p:nvPr/>
            </p:nvPicPr>
            <p:blipFill>
              <a:blip r:embed="rId4" cstate="print"/>
              <a:srcRect/>
              <a:stretch>
                <a:fillRect/>
              </a:stretch>
            </p:blipFill>
            <p:spPr bwMode="auto">
              <a:xfrm>
                <a:off x="3275856" y="1916832"/>
                <a:ext cx="1440160" cy="960107"/>
              </a:xfrm>
              <a:prstGeom prst="rect">
                <a:avLst/>
              </a:prstGeom>
              <a:noFill/>
            </p:spPr>
          </p:pic>
        </p:grpSp>
      </p:grpSp>
    </p:spTree>
    <p:extLst>
      <p:ext uri="{BB962C8B-B14F-4D97-AF65-F5344CB8AC3E}">
        <p14:creationId xmlns:p14="http://schemas.microsoft.com/office/powerpoint/2010/main" xmlns="" val="421232479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idx="10"/>
          </p:nvPr>
        </p:nvSpPr>
        <p:spPr/>
        <p:txBody>
          <a:bodyPr/>
          <a:lstStyle>
            <a:lvl1pPr>
              <a:defRPr/>
            </a:lvl1pPr>
          </a:lstStyle>
          <a:p>
            <a:endParaRPr lang="fr-FR"/>
          </a:p>
        </p:txBody>
      </p:sp>
      <p:sp>
        <p:nvSpPr>
          <p:cNvPr id="5" name="Segnaposto numero diapositiva 4"/>
          <p:cNvSpPr>
            <a:spLocks noGrp="1"/>
          </p:cNvSpPr>
          <p:nvPr>
            <p:ph type="sldNum" idx="11"/>
          </p:nvPr>
        </p:nvSpPr>
        <p:spPr/>
        <p:txBody>
          <a:bodyPr/>
          <a:lstStyle>
            <a:lvl1pPr>
              <a:defRPr/>
            </a:lvl1pPr>
          </a:lstStyle>
          <a:p>
            <a:fld id="{CE50DBC6-706E-444B-95DC-B9F767D4F73D}" type="slidenum">
              <a:rPr lang="fr-CA"/>
              <a:pPr/>
              <a:t>‹N›</a:t>
            </a:fld>
            <a:endParaRPr lang="fr-CA"/>
          </a:p>
        </p:txBody>
      </p:sp>
    </p:spTree>
    <p:extLst>
      <p:ext uri="{BB962C8B-B14F-4D97-AF65-F5344CB8AC3E}">
        <p14:creationId xmlns:p14="http://schemas.microsoft.com/office/powerpoint/2010/main" xmlns="" val="349478037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4644" y="128589"/>
            <a:ext cx="2054225" cy="5989637"/>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128589"/>
            <a:ext cx="6015039" cy="5989637"/>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idx="10"/>
          </p:nvPr>
        </p:nvSpPr>
        <p:spPr/>
        <p:txBody>
          <a:bodyPr/>
          <a:lstStyle>
            <a:lvl1pPr>
              <a:defRPr/>
            </a:lvl1pPr>
          </a:lstStyle>
          <a:p>
            <a:endParaRPr lang="fr-FR"/>
          </a:p>
        </p:txBody>
      </p:sp>
      <p:sp>
        <p:nvSpPr>
          <p:cNvPr id="5" name="Segnaposto numero diapositiva 4"/>
          <p:cNvSpPr>
            <a:spLocks noGrp="1"/>
          </p:cNvSpPr>
          <p:nvPr>
            <p:ph type="sldNum" idx="11"/>
          </p:nvPr>
        </p:nvSpPr>
        <p:spPr/>
        <p:txBody>
          <a:bodyPr/>
          <a:lstStyle>
            <a:lvl1pPr>
              <a:defRPr/>
            </a:lvl1pPr>
          </a:lstStyle>
          <a:p>
            <a:fld id="{E4C9FD7B-DF2F-4984-BB91-C92F48D291C7}" type="slidenum">
              <a:rPr lang="fr-CA"/>
              <a:pPr/>
              <a:t>‹N›</a:t>
            </a:fld>
            <a:endParaRPr lang="fr-CA"/>
          </a:p>
        </p:txBody>
      </p:sp>
    </p:spTree>
    <p:extLst>
      <p:ext uri="{BB962C8B-B14F-4D97-AF65-F5344CB8AC3E}">
        <p14:creationId xmlns:p14="http://schemas.microsoft.com/office/powerpoint/2010/main" xmlns="" val="382169465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xAndObj" preserve="1">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468313" y="1196975"/>
            <a:ext cx="4038600" cy="45259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59313" y="1196975"/>
            <a:ext cx="4038600" cy="45259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a:xfrm>
            <a:off x="468313" y="6381750"/>
            <a:ext cx="2133600" cy="476250"/>
          </a:xfrm>
        </p:spPr>
        <p:txBody>
          <a:bodyPr/>
          <a:lstStyle>
            <a:lvl1pPr>
              <a:defRPr/>
            </a:lvl1pPr>
          </a:lstStyle>
          <a:p>
            <a:endParaRPr lang="it-IT"/>
          </a:p>
        </p:txBody>
      </p:sp>
      <p:sp>
        <p:nvSpPr>
          <p:cNvPr id="6" name="Segnaposto piè di pagina 5"/>
          <p:cNvSpPr>
            <a:spLocks noGrp="1"/>
          </p:cNvSpPr>
          <p:nvPr>
            <p:ph type="ftr" sz="quarter" idx="11"/>
          </p:nvPr>
        </p:nvSpPr>
        <p:spPr>
          <a:xfrm>
            <a:off x="3132141" y="6381750"/>
            <a:ext cx="3608387" cy="476250"/>
          </a:xfrm>
          <a:prstGeom prst="rect">
            <a:avLst/>
          </a:prstGeom>
        </p:spPr>
        <p:txBody>
          <a:bodyPr/>
          <a:lstStyle>
            <a:lvl1pPr>
              <a:defRPr/>
            </a:lvl1pPr>
          </a:lstStyle>
          <a:p>
            <a:endParaRPr lang="it-IT"/>
          </a:p>
        </p:txBody>
      </p:sp>
      <p:sp>
        <p:nvSpPr>
          <p:cNvPr id="7" name="Segnaposto numero diapositiva 6"/>
          <p:cNvSpPr>
            <a:spLocks noGrp="1"/>
          </p:cNvSpPr>
          <p:nvPr>
            <p:ph type="sldNum" sz="quarter" idx="12"/>
          </p:nvPr>
        </p:nvSpPr>
        <p:spPr>
          <a:xfrm>
            <a:off x="6732588" y="6381750"/>
            <a:ext cx="2133600" cy="476250"/>
          </a:xfrm>
        </p:spPr>
        <p:txBody>
          <a:bodyPr/>
          <a:lstStyle>
            <a:lvl1pPr>
              <a:defRPr/>
            </a:lvl1pPr>
          </a:lstStyle>
          <a:p>
            <a:fld id="{0DC71FA1-2D7F-4676-B0D4-217BE925C54F}" type="slidenum">
              <a:rPr lang="it-IT"/>
              <a:pPr/>
              <a:t>‹N›</a:t>
            </a:fld>
            <a:endParaRPr lang="it-IT"/>
          </a:p>
        </p:txBody>
      </p:sp>
      <p:grpSp>
        <p:nvGrpSpPr>
          <p:cNvPr id="13" name="Gruppo 12"/>
          <p:cNvGrpSpPr/>
          <p:nvPr userDrawn="1"/>
        </p:nvGrpSpPr>
        <p:grpSpPr>
          <a:xfrm>
            <a:off x="5934076" y="6569992"/>
            <a:ext cx="3209925" cy="288000"/>
            <a:chOff x="3995936" y="3140968"/>
            <a:chExt cx="3209925" cy="288000"/>
          </a:xfrm>
        </p:grpSpPr>
        <p:sp>
          <p:nvSpPr>
            <p:cNvPr id="14" name="CasellaDiTesto 13"/>
            <p:cNvSpPr txBox="1">
              <a:spLocks/>
            </p:cNvSpPr>
            <p:nvPr/>
          </p:nvSpPr>
          <p:spPr>
            <a:xfrm>
              <a:off x="3995936" y="3140968"/>
              <a:ext cx="2807301" cy="276999"/>
            </a:xfrm>
            <a:prstGeom prst="rect">
              <a:avLst/>
            </a:prstGeom>
            <a:solidFill>
              <a:srgbClr val="4F81BD">
                <a:lumMod val="20000"/>
                <a:lumOff val="8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1200" b="0" i="0" u="none" strike="noStrike" kern="0" cap="none" spc="0" normalizeH="0" baseline="0" noProof="0" dirty="0" smtClean="0">
                  <a:ln>
                    <a:noFill/>
                  </a:ln>
                  <a:solidFill>
                    <a:srgbClr val="1F497D"/>
                  </a:solidFill>
                  <a:effectLst/>
                  <a:uLnTx/>
                  <a:uFillTx/>
                </a:rPr>
                <a:t>Associazione </a:t>
              </a:r>
              <a:r>
                <a:rPr kumimoji="0" lang="it-IT" sz="1200" b="0" i="0" u="none" strike="noStrike" kern="0" cap="none" spc="0" normalizeH="0" baseline="0" noProof="0" dirty="0" err="1" smtClean="0">
                  <a:ln>
                    <a:noFill/>
                  </a:ln>
                  <a:solidFill>
                    <a:srgbClr val="1F497D"/>
                  </a:solidFill>
                  <a:effectLst/>
                  <a:uLnTx/>
                  <a:uFillTx/>
                </a:rPr>
                <a:t>Euratom-ENEA</a:t>
              </a:r>
              <a:r>
                <a:rPr kumimoji="0" lang="it-IT" sz="1200" b="0" i="0" u="none" strike="noStrike" kern="0" cap="none" spc="0" normalizeH="0" baseline="0" noProof="0" dirty="0" smtClean="0">
                  <a:ln>
                    <a:noFill/>
                  </a:ln>
                  <a:solidFill>
                    <a:srgbClr val="1F497D"/>
                  </a:solidFill>
                  <a:effectLst/>
                  <a:uLnTx/>
                  <a:uFillTx/>
                </a:rPr>
                <a:t> sulla Fusione</a:t>
              </a:r>
            </a:p>
          </p:txBody>
        </p:sp>
        <p:grpSp>
          <p:nvGrpSpPr>
            <p:cNvPr id="15" name="Gruppo 20"/>
            <p:cNvGrpSpPr>
              <a:grpSpLocks noChangeAspect="1"/>
            </p:cNvGrpSpPr>
            <p:nvPr/>
          </p:nvGrpSpPr>
          <p:grpSpPr>
            <a:xfrm>
              <a:off x="6804001" y="3140968"/>
              <a:ext cx="401860" cy="288000"/>
              <a:chOff x="3275856" y="1916832"/>
              <a:chExt cx="1440160" cy="1032116"/>
            </a:xfrm>
          </p:grpSpPr>
          <p:pic>
            <p:nvPicPr>
              <p:cNvPr id="16" name="Picture 2" descr="Mostra immagine a dimensione intera">
                <a:hlinkClick r:id="rId2"/>
              </p:cNvPr>
              <p:cNvPicPr>
                <a:picLocks noChangeAspect="1" noChangeArrowheads="1"/>
              </p:cNvPicPr>
              <p:nvPr/>
            </p:nvPicPr>
            <p:blipFill>
              <a:blip r:embed="rId3" cstate="print"/>
              <a:srcRect/>
              <a:stretch>
                <a:fillRect/>
              </a:stretch>
            </p:blipFill>
            <p:spPr bwMode="auto">
              <a:xfrm>
                <a:off x="3275856" y="1988840"/>
                <a:ext cx="1440160" cy="960108"/>
              </a:xfrm>
              <a:prstGeom prst="rect">
                <a:avLst/>
              </a:prstGeom>
              <a:noFill/>
            </p:spPr>
          </p:pic>
          <p:pic>
            <p:nvPicPr>
              <p:cNvPr id="17" name="Picture 4" descr="http://www.dmgbandiere.com/img/europa.gif"/>
              <p:cNvPicPr>
                <a:picLocks noChangeAspect="1" noChangeArrowheads="1"/>
              </p:cNvPicPr>
              <p:nvPr/>
            </p:nvPicPr>
            <p:blipFill>
              <a:blip r:embed="rId4" cstate="print"/>
              <a:srcRect/>
              <a:stretch>
                <a:fillRect/>
              </a:stretch>
            </p:blipFill>
            <p:spPr bwMode="auto">
              <a:xfrm>
                <a:off x="3275856" y="1916832"/>
                <a:ext cx="1440160" cy="960107"/>
              </a:xfrm>
              <a:prstGeom prst="rect">
                <a:avLst/>
              </a:prstGeom>
              <a:noFill/>
            </p:spPr>
          </p:pic>
        </p:grpSp>
      </p:grpSp>
    </p:spTree>
    <p:extLst>
      <p:ext uri="{BB962C8B-B14F-4D97-AF65-F5344CB8AC3E}">
        <p14:creationId xmlns:p14="http://schemas.microsoft.com/office/powerpoint/2010/main" xmlns="" val="279274240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9"/>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Segnaposto data 3"/>
          <p:cNvSpPr>
            <a:spLocks noGrp="1"/>
          </p:cNvSpPr>
          <p:nvPr>
            <p:ph type="dt" idx="10"/>
          </p:nvPr>
        </p:nvSpPr>
        <p:spPr/>
        <p:txBody>
          <a:bodyPr/>
          <a:lstStyle>
            <a:lvl1pPr>
              <a:defRPr/>
            </a:lvl1pPr>
          </a:lstStyle>
          <a:p>
            <a:endParaRPr lang="fr-FR"/>
          </a:p>
        </p:txBody>
      </p:sp>
      <p:sp>
        <p:nvSpPr>
          <p:cNvPr id="5" name="Segnaposto numero diapositiva 4"/>
          <p:cNvSpPr>
            <a:spLocks noGrp="1"/>
          </p:cNvSpPr>
          <p:nvPr>
            <p:ph type="sldNum" idx="11"/>
          </p:nvPr>
        </p:nvSpPr>
        <p:spPr/>
        <p:txBody>
          <a:bodyPr/>
          <a:lstStyle>
            <a:lvl1pPr>
              <a:defRPr/>
            </a:lvl1pPr>
          </a:lstStyle>
          <a:p>
            <a:fld id="{7A859399-DA1D-4AB1-ADCF-F15FE95567BE}" type="slidenum">
              <a:rPr lang="fr-CA"/>
              <a:pPr/>
              <a:t>‹N›</a:t>
            </a:fld>
            <a:endParaRPr lang="fr-CA"/>
          </a:p>
        </p:txBody>
      </p:sp>
      <p:grpSp>
        <p:nvGrpSpPr>
          <p:cNvPr id="11" name="Gruppo 10"/>
          <p:cNvGrpSpPr/>
          <p:nvPr userDrawn="1"/>
        </p:nvGrpSpPr>
        <p:grpSpPr>
          <a:xfrm>
            <a:off x="5934076" y="6569992"/>
            <a:ext cx="3209925" cy="288000"/>
            <a:chOff x="3995936" y="3140968"/>
            <a:chExt cx="3209925" cy="288000"/>
          </a:xfrm>
        </p:grpSpPr>
        <p:sp>
          <p:nvSpPr>
            <p:cNvPr id="12" name="CasellaDiTesto 11"/>
            <p:cNvSpPr txBox="1">
              <a:spLocks/>
            </p:cNvSpPr>
            <p:nvPr/>
          </p:nvSpPr>
          <p:spPr>
            <a:xfrm>
              <a:off x="3995936" y="3140968"/>
              <a:ext cx="2807301" cy="276999"/>
            </a:xfrm>
            <a:prstGeom prst="rect">
              <a:avLst/>
            </a:prstGeom>
            <a:solidFill>
              <a:srgbClr val="4F81BD">
                <a:lumMod val="20000"/>
                <a:lumOff val="8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1200" b="0" i="0" u="none" strike="noStrike" kern="0" cap="none" spc="0" normalizeH="0" baseline="0" noProof="0" dirty="0" smtClean="0">
                  <a:ln>
                    <a:noFill/>
                  </a:ln>
                  <a:solidFill>
                    <a:srgbClr val="1F497D"/>
                  </a:solidFill>
                  <a:effectLst/>
                  <a:uLnTx/>
                  <a:uFillTx/>
                </a:rPr>
                <a:t>Associazione </a:t>
              </a:r>
              <a:r>
                <a:rPr kumimoji="0" lang="it-IT" sz="1200" b="0" i="0" u="none" strike="noStrike" kern="0" cap="none" spc="0" normalizeH="0" baseline="0" noProof="0" dirty="0" err="1" smtClean="0">
                  <a:ln>
                    <a:noFill/>
                  </a:ln>
                  <a:solidFill>
                    <a:srgbClr val="1F497D"/>
                  </a:solidFill>
                  <a:effectLst/>
                  <a:uLnTx/>
                  <a:uFillTx/>
                </a:rPr>
                <a:t>Euratom-ENEA</a:t>
              </a:r>
              <a:r>
                <a:rPr kumimoji="0" lang="it-IT" sz="1200" b="0" i="0" u="none" strike="noStrike" kern="0" cap="none" spc="0" normalizeH="0" baseline="0" noProof="0" dirty="0" smtClean="0">
                  <a:ln>
                    <a:noFill/>
                  </a:ln>
                  <a:solidFill>
                    <a:srgbClr val="1F497D"/>
                  </a:solidFill>
                  <a:effectLst/>
                  <a:uLnTx/>
                  <a:uFillTx/>
                </a:rPr>
                <a:t> sulla Fusione</a:t>
              </a:r>
            </a:p>
          </p:txBody>
        </p:sp>
        <p:grpSp>
          <p:nvGrpSpPr>
            <p:cNvPr id="13" name="Gruppo 20"/>
            <p:cNvGrpSpPr>
              <a:grpSpLocks noChangeAspect="1"/>
            </p:cNvGrpSpPr>
            <p:nvPr/>
          </p:nvGrpSpPr>
          <p:grpSpPr>
            <a:xfrm>
              <a:off x="6804001" y="3140968"/>
              <a:ext cx="401860" cy="288000"/>
              <a:chOff x="3275856" y="1916832"/>
              <a:chExt cx="1440160" cy="1032116"/>
            </a:xfrm>
          </p:grpSpPr>
          <p:pic>
            <p:nvPicPr>
              <p:cNvPr id="14" name="Picture 2" descr="Mostra immagine a dimensione intera">
                <a:hlinkClick r:id="rId2"/>
              </p:cNvPr>
              <p:cNvPicPr>
                <a:picLocks noChangeAspect="1" noChangeArrowheads="1"/>
              </p:cNvPicPr>
              <p:nvPr/>
            </p:nvPicPr>
            <p:blipFill>
              <a:blip r:embed="rId3" cstate="print"/>
              <a:srcRect/>
              <a:stretch>
                <a:fillRect/>
              </a:stretch>
            </p:blipFill>
            <p:spPr bwMode="auto">
              <a:xfrm>
                <a:off x="3275856" y="1988840"/>
                <a:ext cx="1440160" cy="960108"/>
              </a:xfrm>
              <a:prstGeom prst="rect">
                <a:avLst/>
              </a:prstGeom>
              <a:noFill/>
            </p:spPr>
          </p:pic>
          <p:pic>
            <p:nvPicPr>
              <p:cNvPr id="15" name="Picture 4" descr="http://www.dmgbandiere.com/img/europa.gif"/>
              <p:cNvPicPr>
                <a:picLocks noChangeAspect="1" noChangeArrowheads="1"/>
              </p:cNvPicPr>
              <p:nvPr/>
            </p:nvPicPr>
            <p:blipFill>
              <a:blip r:embed="rId4" cstate="print"/>
              <a:srcRect/>
              <a:stretch>
                <a:fillRect/>
              </a:stretch>
            </p:blipFill>
            <p:spPr bwMode="auto">
              <a:xfrm>
                <a:off x="3275856" y="1916832"/>
                <a:ext cx="1440160" cy="960107"/>
              </a:xfrm>
              <a:prstGeom prst="rect">
                <a:avLst/>
              </a:prstGeom>
              <a:noFill/>
            </p:spPr>
          </p:pic>
        </p:grpSp>
      </p:grpSp>
    </p:spTree>
    <p:extLst>
      <p:ext uri="{BB962C8B-B14F-4D97-AF65-F5344CB8AC3E}">
        <p14:creationId xmlns:p14="http://schemas.microsoft.com/office/powerpoint/2010/main" xmlns="" val="38504897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idx="10"/>
          </p:nvPr>
        </p:nvSpPr>
        <p:spPr/>
        <p:txBody>
          <a:bodyPr/>
          <a:lstStyle>
            <a:lvl1pPr>
              <a:defRPr/>
            </a:lvl1pPr>
          </a:lstStyle>
          <a:p>
            <a:endParaRPr lang="fr-FR"/>
          </a:p>
        </p:txBody>
      </p:sp>
      <p:sp>
        <p:nvSpPr>
          <p:cNvPr id="5" name="Segnaposto numero diapositiva 4"/>
          <p:cNvSpPr>
            <a:spLocks noGrp="1"/>
          </p:cNvSpPr>
          <p:nvPr>
            <p:ph type="sldNum" idx="11"/>
          </p:nvPr>
        </p:nvSpPr>
        <p:spPr/>
        <p:txBody>
          <a:bodyPr/>
          <a:lstStyle>
            <a:lvl1pPr>
              <a:defRPr/>
            </a:lvl1pPr>
          </a:lstStyle>
          <a:p>
            <a:fld id="{310F5EE5-6FAF-4F32-8C80-C6070E71CA25}" type="slidenum">
              <a:rPr lang="fr-CA"/>
              <a:pPr/>
              <a:t>‹N›</a:t>
            </a:fld>
            <a:endParaRPr lang="fr-CA"/>
          </a:p>
        </p:txBody>
      </p:sp>
      <p:grpSp>
        <p:nvGrpSpPr>
          <p:cNvPr id="31" name="Gruppo 30"/>
          <p:cNvGrpSpPr/>
          <p:nvPr userDrawn="1"/>
        </p:nvGrpSpPr>
        <p:grpSpPr>
          <a:xfrm>
            <a:off x="5934076" y="6569992"/>
            <a:ext cx="3209925" cy="288000"/>
            <a:chOff x="3995936" y="3140968"/>
            <a:chExt cx="3209925" cy="288000"/>
          </a:xfrm>
        </p:grpSpPr>
        <p:sp>
          <p:nvSpPr>
            <p:cNvPr id="32" name="CasellaDiTesto 31"/>
            <p:cNvSpPr txBox="1">
              <a:spLocks/>
            </p:cNvSpPr>
            <p:nvPr/>
          </p:nvSpPr>
          <p:spPr>
            <a:xfrm>
              <a:off x="3995936" y="3140968"/>
              <a:ext cx="2807301" cy="276999"/>
            </a:xfrm>
            <a:prstGeom prst="rect">
              <a:avLst/>
            </a:prstGeom>
            <a:solidFill>
              <a:srgbClr val="4F81BD">
                <a:lumMod val="20000"/>
                <a:lumOff val="8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1200" b="0" i="0" u="none" strike="noStrike" kern="0" cap="none" spc="0" normalizeH="0" baseline="0" noProof="0" dirty="0" smtClean="0">
                  <a:ln>
                    <a:noFill/>
                  </a:ln>
                  <a:solidFill>
                    <a:srgbClr val="1F497D"/>
                  </a:solidFill>
                  <a:effectLst/>
                  <a:uLnTx/>
                  <a:uFillTx/>
                </a:rPr>
                <a:t>Associazione </a:t>
              </a:r>
              <a:r>
                <a:rPr kumimoji="0" lang="it-IT" sz="1200" b="0" i="0" u="none" strike="noStrike" kern="0" cap="none" spc="0" normalizeH="0" baseline="0" noProof="0" dirty="0" err="1" smtClean="0">
                  <a:ln>
                    <a:noFill/>
                  </a:ln>
                  <a:solidFill>
                    <a:srgbClr val="1F497D"/>
                  </a:solidFill>
                  <a:effectLst/>
                  <a:uLnTx/>
                  <a:uFillTx/>
                </a:rPr>
                <a:t>Euratom-ENEA</a:t>
              </a:r>
              <a:r>
                <a:rPr kumimoji="0" lang="it-IT" sz="1200" b="0" i="0" u="none" strike="noStrike" kern="0" cap="none" spc="0" normalizeH="0" baseline="0" noProof="0" dirty="0" smtClean="0">
                  <a:ln>
                    <a:noFill/>
                  </a:ln>
                  <a:solidFill>
                    <a:srgbClr val="1F497D"/>
                  </a:solidFill>
                  <a:effectLst/>
                  <a:uLnTx/>
                  <a:uFillTx/>
                </a:rPr>
                <a:t> sulla Fusione</a:t>
              </a:r>
            </a:p>
          </p:txBody>
        </p:sp>
        <p:grpSp>
          <p:nvGrpSpPr>
            <p:cNvPr id="33" name="Gruppo 20"/>
            <p:cNvGrpSpPr>
              <a:grpSpLocks noChangeAspect="1"/>
            </p:cNvGrpSpPr>
            <p:nvPr/>
          </p:nvGrpSpPr>
          <p:grpSpPr>
            <a:xfrm>
              <a:off x="6804001" y="3140968"/>
              <a:ext cx="401860" cy="288000"/>
              <a:chOff x="3275856" y="1916832"/>
              <a:chExt cx="1440160" cy="1032116"/>
            </a:xfrm>
          </p:grpSpPr>
          <p:pic>
            <p:nvPicPr>
              <p:cNvPr id="34" name="Picture 2" descr="Mostra immagine a dimensione intera">
                <a:hlinkClick r:id="rId2"/>
              </p:cNvPr>
              <p:cNvPicPr>
                <a:picLocks noChangeAspect="1" noChangeArrowheads="1"/>
              </p:cNvPicPr>
              <p:nvPr/>
            </p:nvPicPr>
            <p:blipFill>
              <a:blip r:embed="rId3" cstate="print"/>
              <a:srcRect/>
              <a:stretch>
                <a:fillRect/>
              </a:stretch>
            </p:blipFill>
            <p:spPr bwMode="auto">
              <a:xfrm>
                <a:off x="3275856" y="1988840"/>
                <a:ext cx="1440160" cy="960108"/>
              </a:xfrm>
              <a:prstGeom prst="rect">
                <a:avLst/>
              </a:prstGeom>
              <a:noFill/>
            </p:spPr>
          </p:pic>
          <p:pic>
            <p:nvPicPr>
              <p:cNvPr id="35" name="Picture 4" descr="http://www.dmgbandiere.com/img/europa.gif"/>
              <p:cNvPicPr>
                <a:picLocks noChangeAspect="1" noChangeArrowheads="1"/>
              </p:cNvPicPr>
              <p:nvPr/>
            </p:nvPicPr>
            <p:blipFill>
              <a:blip r:embed="rId4" cstate="print"/>
              <a:srcRect/>
              <a:stretch>
                <a:fillRect/>
              </a:stretch>
            </p:blipFill>
            <p:spPr bwMode="auto">
              <a:xfrm>
                <a:off x="3275856" y="1916832"/>
                <a:ext cx="1440160" cy="960107"/>
              </a:xfrm>
              <a:prstGeom prst="rect">
                <a:avLst/>
              </a:prstGeom>
              <a:noFill/>
            </p:spPr>
          </p:pic>
        </p:grpSp>
      </p:grpSp>
    </p:spTree>
    <p:extLst>
      <p:ext uri="{BB962C8B-B14F-4D97-AF65-F5344CB8AC3E}">
        <p14:creationId xmlns:p14="http://schemas.microsoft.com/office/powerpoint/2010/main" xmlns="" val="56849430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7"/>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Segnaposto data 3"/>
          <p:cNvSpPr>
            <a:spLocks noGrp="1"/>
          </p:cNvSpPr>
          <p:nvPr>
            <p:ph type="dt" idx="10"/>
          </p:nvPr>
        </p:nvSpPr>
        <p:spPr/>
        <p:txBody>
          <a:bodyPr/>
          <a:lstStyle>
            <a:lvl1pPr>
              <a:defRPr/>
            </a:lvl1pPr>
          </a:lstStyle>
          <a:p>
            <a:endParaRPr lang="fr-FR"/>
          </a:p>
        </p:txBody>
      </p:sp>
      <p:sp>
        <p:nvSpPr>
          <p:cNvPr id="5" name="Segnaposto numero diapositiva 4"/>
          <p:cNvSpPr>
            <a:spLocks noGrp="1"/>
          </p:cNvSpPr>
          <p:nvPr>
            <p:ph type="sldNum" idx="11"/>
          </p:nvPr>
        </p:nvSpPr>
        <p:spPr/>
        <p:txBody>
          <a:bodyPr/>
          <a:lstStyle>
            <a:lvl1pPr>
              <a:defRPr/>
            </a:lvl1pPr>
          </a:lstStyle>
          <a:p>
            <a:fld id="{026A5A31-DD5F-4663-A861-7C230259C0BC}" type="slidenum">
              <a:rPr lang="fr-CA"/>
              <a:pPr/>
              <a:t>‹N›</a:t>
            </a:fld>
            <a:endParaRPr lang="fr-CA"/>
          </a:p>
        </p:txBody>
      </p:sp>
    </p:spTree>
    <p:extLst>
      <p:ext uri="{BB962C8B-B14F-4D97-AF65-F5344CB8AC3E}">
        <p14:creationId xmlns:p14="http://schemas.microsoft.com/office/powerpoint/2010/main" xmlns="" val="419744551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4" y="1600204"/>
            <a:ext cx="4033839" cy="4518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3439" y="1600204"/>
            <a:ext cx="4035425" cy="4518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idx="10"/>
          </p:nvPr>
        </p:nvSpPr>
        <p:spPr/>
        <p:txBody>
          <a:bodyPr/>
          <a:lstStyle>
            <a:lvl1pPr>
              <a:defRPr/>
            </a:lvl1pPr>
          </a:lstStyle>
          <a:p>
            <a:endParaRPr lang="fr-FR"/>
          </a:p>
        </p:txBody>
      </p:sp>
      <p:sp>
        <p:nvSpPr>
          <p:cNvPr id="6" name="Segnaposto numero diapositiva 5"/>
          <p:cNvSpPr>
            <a:spLocks noGrp="1"/>
          </p:cNvSpPr>
          <p:nvPr>
            <p:ph type="sldNum" idx="11"/>
          </p:nvPr>
        </p:nvSpPr>
        <p:spPr/>
        <p:txBody>
          <a:bodyPr/>
          <a:lstStyle>
            <a:lvl1pPr>
              <a:defRPr/>
            </a:lvl1pPr>
          </a:lstStyle>
          <a:p>
            <a:fld id="{F715ADE0-754E-4423-B11A-4B2EE73800A4}" type="slidenum">
              <a:rPr lang="fr-CA"/>
              <a:pPr/>
              <a:t>‹N›</a:t>
            </a:fld>
            <a:endParaRPr lang="fr-CA"/>
          </a:p>
        </p:txBody>
      </p:sp>
    </p:spTree>
    <p:extLst>
      <p:ext uri="{BB962C8B-B14F-4D97-AF65-F5344CB8AC3E}">
        <p14:creationId xmlns:p14="http://schemas.microsoft.com/office/powerpoint/2010/main" xmlns="" val="345425620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3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idx="10"/>
          </p:nvPr>
        </p:nvSpPr>
        <p:spPr/>
        <p:txBody>
          <a:bodyPr/>
          <a:lstStyle>
            <a:lvl1pPr>
              <a:defRPr/>
            </a:lvl1pPr>
          </a:lstStyle>
          <a:p>
            <a:endParaRPr lang="fr-FR"/>
          </a:p>
        </p:txBody>
      </p:sp>
      <p:sp>
        <p:nvSpPr>
          <p:cNvPr id="8" name="Segnaposto numero diapositiva 7"/>
          <p:cNvSpPr>
            <a:spLocks noGrp="1"/>
          </p:cNvSpPr>
          <p:nvPr>
            <p:ph type="sldNum" idx="11"/>
          </p:nvPr>
        </p:nvSpPr>
        <p:spPr/>
        <p:txBody>
          <a:bodyPr/>
          <a:lstStyle>
            <a:lvl1pPr>
              <a:defRPr/>
            </a:lvl1pPr>
          </a:lstStyle>
          <a:p>
            <a:fld id="{2EF68EE9-C1AA-4C1F-8E4B-3741C6F7E904}" type="slidenum">
              <a:rPr lang="fr-CA"/>
              <a:pPr/>
              <a:t>‹N›</a:t>
            </a:fld>
            <a:endParaRPr lang="fr-CA"/>
          </a:p>
        </p:txBody>
      </p:sp>
    </p:spTree>
    <p:extLst>
      <p:ext uri="{BB962C8B-B14F-4D97-AF65-F5344CB8AC3E}">
        <p14:creationId xmlns:p14="http://schemas.microsoft.com/office/powerpoint/2010/main" xmlns="" val="45318873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idx="10"/>
          </p:nvPr>
        </p:nvSpPr>
        <p:spPr/>
        <p:txBody>
          <a:bodyPr/>
          <a:lstStyle>
            <a:lvl1pPr>
              <a:defRPr/>
            </a:lvl1pPr>
          </a:lstStyle>
          <a:p>
            <a:endParaRPr lang="fr-FR"/>
          </a:p>
        </p:txBody>
      </p:sp>
      <p:sp>
        <p:nvSpPr>
          <p:cNvPr id="4" name="Segnaposto numero diapositiva 3"/>
          <p:cNvSpPr>
            <a:spLocks noGrp="1"/>
          </p:cNvSpPr>
          <p:nvPr>
            <p:ph type="sldNum" idx="11"/>
          </p:nvPr>
        </p:nvSpPr>
        <p:spPr/>
        <p:txBody>
          <a:bodyPr/>
          <a:lstStyle>
            <a:lvl1pPr>
              <a:defRPr/>
            </a:lvl1pPr>
          </a:lstStyle>
          <a:p>
            <a:fld id="{BB35A45E-FF8C-4731-90D7-FC1C1D882695}" type="slidenum">
              <a:rPr lang="fr-CA"/>
              <a:pPr/>
              <a:t>‹N›</a:t>
            </a:fld>
            <a:endParaRPr lang="fr-CA"/>
          </a:p>
        </p:txBody>
      </p:sp>
      <p:grpSp>
        <p:nvGrpSpPr>
          <p:cNvPr id="10" name="Gruppo 9"/>
          <p:cNvGrpSpPr/>
          <p:nvPr userDrawn="1"/>
        </p:nvGrpSpPr>
        <p:grpSpPr>
          <a:xfrm>
            <a:off x="5934076" y="6569992"/>
            <a:ext cx="3209925" cy="288000"/>
            <a:chOff x="3995936" y="3140968"/>
            <a:chExt cx="3209925" cy="288000"/>
          </a:xfrm>
        </p:grpSpPr>
        <p:sp>
          <p:nvSpPr>
            <p:cNvPr id="11" name="CasellaDiTesto 10"/>
            <p:cNvSpPr txBox="1">
              <a:spLocks/>
            </p:cNvSpPr>
            <p:nvPr/>
          </p:nvSpPr>
          <p:spPr>
            <a:xfrm>
              <a:off x="3995936" y="3140968"/>
              <a:ext cx="2807301" cy="276999"/>
            </a:xfrm>
            <a:prstGeom prst="rect">
              <a:avLst/>
            </a:prstGeom>
            <a:solidFill>
              <a:srgbClr val="4F81BD">
                <a:lumMod val="20000"/>
                <a:lumOff val="8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1200" b="0" i="0" u="none" strike="noStrike" kern="0" cap="none" spc="0" normalizeH="0" baseline="0" noProof="0" dirty="0" smtClean="0">
                  <a:ln>
                    <a:noFill/>
                  </a:ln>
                  <a:solidFill>
                    <a:srgbClr val="1F497D"/>
                  </a:solidFill>
                  <a:effectLst/>
                  <a:uLnTx/>
                  <a:uFillTx/>
                </a:rPr>
                <a:t>Associazione </a:t>
              </a:r>
              <a:r>
                <a:rPr kumimoji="0" lang="it-IT" sz="1200" b="0" i="0" u="none" strike="noStrike" kern="0" cap="none" spc="0" normalizeH="0" baseline="0" noProof="0" dirty="0" err="1" smtClean="0">
                  <a:ln>
                    <a:noFill/>
                  </a:ln>
                  <a:solidFill>
                    <a:srgbClr val="1F497D"/>
                  </a:solidFill>
                  <a:effectLst/>
                  <a:uLnTx/>
                  <a:uFillTx/>
                </a:rPr>
                <a:t>Euratom-ENEA</a:t>
              </a:r>
              <a:r>
                <a:rPr kumimoji="0" lang="it-IT" sz="1200" b="0" i="0" u="none" strike="noStrike" kern="0" cap="none" spc="0" normalizeH="0" baseline="0" noProof="0" dirty="0" smtClean="0">
                  <a:ln>
                    <a:noFill/>
                  </a:ln>
                  <a:solidFill>
                    <a:srgbClr val="1F497D"/>
                  </a:solidFill>
                  <a:effectLst/>
                  <a:uLnTx/>
                  <a:uFillTx/>
                </a:rPr>
                <a:t> sulla Fusione</a:t>
              </a:r>
            </a:p>
          </p:txBody>
        </p:sp>
        <p:grpSp>
          <p:nvGrpSpPr>
            <p:cNvPr id="12" name="Gruppo 20"/>
            <p:cNvGrpSpPr>
              <a:grpSpLocks noChangeAspect="1"/>
            </p:cNvGrpSpPr>
            <p:nvPr/>
          </p:nvGrpSpPr>
          <p:grpSpPr>
            <a:xfrm>
              <a:off x="6804001" y="3140968"/>
              <a:ext cx="401860" cy="288000"/>
              <a:chOff x="3275856" y="1916832"/>
              <a:chExt cx="1440160" cy="1032116"/>
            </a:xfrm>
          </p:grpSpPr>
          <p:pic>
            <p:nvPicPr>
              <p:cNvPr id="13" name="Picture 2" descr="Mostra immagine a dimensione intera">
                <a:hlinkClick r:id="rId2"/>
              </p:cNvPr>
              <p:cNvPicPr>
                <a:picLocks noChangeAspect="1" noChangeArrowheads="1"/>
              </p:cNvPicPr>
              <p:nvPr/>
            </p:nvPicPr>
            <p:blipFill>
              <a:blip r:embed="rId3" cstate="print"/>
              <a:srcRect/>
              <a:stretch>
                <a:fillRect/>
              </a:stretch>
            </p:blipFill>
            <p:spPr bwMode="auto">
              <a:xfrm>
                <a:off x="3275856" y="1988840"/>
                <a:ext cx="1440160" cy="960108"/>
              </a:xfrm>
              <a:prstGeom prst="rect">
                <a:avLst/>
              </a:prstGeom>
              <a:noFill/>
            </p:spPr>
          </p:pic>
          <p:pic>
            <p:nvPicPr>
              <p:cNvPr id="14" name="Picture 4" descr="http://www.dmgbandiere.com/img/europa.gif"/>
              <p:cNvPicPr>
                <a:picLocks noChangeAspect="1" noChangeArrowheads="1"/>
              </p:cNvPicPr>
              <p:nvPr/>
            </p:nvPicPr>
            <p:blipFill>
              <a:blip r:embed="rId4" cstate="print"/>
              <a:srcRect/>
              <a:stretch>
                <a:fillRect/>
              </a:stretch>
            </p:blipFill>
            <p:spPr bwMode="auto">
              <a:xfrm>
                <a:off x="3275856" y="1916832"/>
                <a:ext cx="1440160" cy="960107"/>
              </a:xfrm>
              <a:prstGeom prst="rect">
                <a:avLst/>
              </a:prstGeom>
              <a:noFill/>
            </p:spPr>
          </p:pic>
        </p:grpSp>
      </p:grpSp>
    </p:spTree>
    <p:extLst>
      <p:ext uri="{BB962C8B-B14F-4D97-AF65-F5344CB8AC3E}">
        <p14:creationId xmlns:p14="http://schemas.microsoft.com/office/powerpoint/2010/main" xmlns="" val="1673663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5"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4" y="273054"/>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5"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idx="10"/>
          </p:nvPr>
        </p:nvSpPr>
        <p:spPr/>
        <p:txBody>
          <a:bodyPr/>
          <a:lstStyle>
            <a:lvl1pPr>
              <a:defRPr/>
            </a:lvl1pPr>
          </a:lstStyle>
          <a:p>
            <a:endParaRPr lang="fr-FR"/>
          </a:p>
        </p:txBody>
      </p:sp>
      <p:sp>
        <p:nvSpPr>
          <p:cNvPr id="6" name="Segnaposto numero diapositiva 5"/>
          <p:cNvSpPr>
            <a:spLocks noGrp="1"/>
          </p:cNvSpPr>
          <p:nvPr>
            <p:ph type="sldNum" idx="11"/>
          </p:nvPr>
        </p:nvSpPr>
        <p:spPr/>
        <p:txBody>
          <a:bodyPr/>
          <a:lstStyle>
            <a:lvl1pPr>
              <a:defRPr/>
            </a:lvl1pPr>
          </a:lstStyle>
          <a:p>
            <a:fld id="{F82F2DD4-BF8E-4FE6-98D1-CA5B8946B305}" type="slidenum">
              <a:rPr lang="fr-CA"/>
              <a:pPr/>
              <a:t>‹N›</a:t>
            </a:fld>
            <a:endParaRPr lang="fr-CA"/>
          </a:p>
        </p:txBody>
      </p:sp>
      <p:grpSp>
        <p:nvGrpSpPr>
          <p:cNvPr id="12" name="Gruppo 11"/>
          <p:cNvGrpSpPr/>
          <p:nvPr userDrawn="1"/>
        </p:nvGrpSpPr>
        <p:grpSpPr>
          <a:xfrm>
            <a:off x="5934076" y="6569992"/>
            <a:ext cx="3209925" cy="288000"/>
            <a:chOff x="3995936" y="3140968"/>
            <a:chExt cx="3209925" cy="288000"/>
          </a:xfrm>
        </p:grpSpPr>
        <p:sp>
          <p:nvSpPr>
            <p:cNvPr id="13" name="CasellaDiTesto 12"/>
            <p:cNvSpPr txBox="1">
              <a:spLocks/>
            </p:cNvSpPr>
            <p:nvPr/>
          </p:nvSpPr>
          <p:spPr>
            <a:xfrm>
              <a:off x="3995936" y="3140968"/>
              <a:ext cx="2807301" cy="276999"/>
            </a:xfrm>
            <a:prstGeom prst="rect">
              <a:avLst/>
            </a:prstGeom>
            <a:solidFill>
              <a:srgbClr val="4F81BD">
                <a:lumMod val="20000"/>
                <a:lumOff val="8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1200" b="0" i="0" u="none" strike="noStrike" kern="0" cap="none" spc="0" normalizeH="0" baseline="0" noProof="0" dirty="0" smtClean="0">
                  <a:ln>
                    <a:noFill/>
                  </a:ln>
                  <a:solidFill>
                    <a:srgbClr val="1F497D"/>
                  </a:solidFill>
                  <a:effectLst/>
                  <a:uLnTx/>
                  <a:uFillTx/>
                </a:rPr>
                <a:t>Associazione </a:t>
              </a:r>
              <a:r>
                <a:rPr kumimoji="0" lang="it-IT" sz="1200" b="0" i="0" u="none" strike="noStrike" kern="0" cap="none" spc="0" normalizeH="0" baseline="0" noProof="0" dirty="0" err="1" smtClean="0">
                  <a:ln>
                    <a:noFill/>
                  </a:ln>
                  <a:solidFill>
                    <a:srgbClr val="1F497D"/>
                  </a:solidFill>
                  <a:effectLst/>
                  <a:uLnTx/>
                  <a:uFillTx/>
                </a:rPr>
                <a:t>Euratom-ENEA</a:t>
              </a:r>
              <a:r>
                <a:rPr kumimoji="0" lang="it-IT" sz="1200" b="0" i="0" u="none" strike="noStrike" kern="0" cap="none" spc="0" normalizeH="0" baseline="0" noProof="0" dirty="0" smtClean="0">
                  <a:ln>
                    <a:noFill/>
                  </a:ln>
                  <a:solidFill>
                    <a:srgbClr val="1F497D"/>
                  </a:solidFill>
                  <a:effectLst/>
                  <a:uLnTx/>
                  <a:uFillTx/>
                </a:rPr>
                <a:t> sulla Fusione</a:t>
              </a:r>
            </a:p>
          </p:txBody>
        </p:sp>
        <p:grpSp>
          <p:nvGrpSpPr>
            <p:cNvPr id="14" name="Gruppo 20"/>
            <p:cNvGrpSpPr>
              <a:grpSpLocks noChangeAspect="1"/>
            </p:cNvGrpSpPr>
            <p:nvPr/>
          </p:nvGrpSpPr>
          <p:grpSpPr>
            <a:xfrm>
              <a:off x="6804001" y="3140968"/>
              <a:ext cx="401860" cy="288000"/>
              <a:chOff x="3275856" y="1916832"/>
              <a:chExt cx="1440160" cy="1032116"/>
            </a:xfrm>
          </p:grpSpPr>
          <p:pic>
            <p:nvPicPr>
              <p:cNvPr id="15" name="Picture 2" descr="Mostra immagine a dimensione intera">
                <a:hlinkClick r:id="rId2"/>
              </p:cNvPr>
              <p:cNvPicPr>
                <a:picLocks noChangeAspect="1" noChangeArrowheads="1"/>
              </p:cNvPicPr>
              <p:nvPr/>
            </p:nvPicPr>
            <p:blipFill>
              <a:blip r:embed="rId3" cstate="print"/>
              <a:srcRect/>
              <a:stretch>
                <a:fillRect/>
              </a:stretch>
            </p:blipFill>
            <p:spPr bwMode="auto">
              <a:xfrm>
                <a:off x="3275856" y="1988840"/>
                <a:ext cx="1440160" cy="960108"/>
              </a:xfrm>
              <a:prstGeom prst="rect">
                <a:avLst/>
              </a:prstGeom>
              <a:noFill/>
            </p:spPr>
          </p:pic>
          <p:pic>
            <p:nvPicPr>
              <p:cNvPr id="16" name="Picture 4" descr="http://www.dmgbandiere.com/img/europa.gif"/>
              <p:cNvPicPr>
                <a:picLocks noChangeAspect="1" noChangeArrowheads="1"/>
              </p:cNvPicPr>
              <p:nvPr/>
            </p:nvPicPr>
            <p:blipFill>
              <a:blip r:embed="rId4" cstate="print"/>
              <a:srcRect/>
              <a:stretch>
                <a:fillRect/>
              </a:stretch>
            </p:blipFill>
            <p:spPr bwMode="auto">
              <a:xfrm>
                <a:off x="3275856" y="1916832"/>
                <a:ext cx="1440160" cy="960107"/>
              </a:xfrm>
              <a:prstGeom prst="rect">
                <a:avLst/>
              </a:prstGeom>
              <a:noFill/>
            </p:spPr>
          </p:pic>
        </p:grpSp>
      </p:grpSp>
    </p:spTree>
    <p:extLst>
      <p:ext uri="{BB962C8B-B14F-4D97-AF65-F5344CB8AC3E}">
        <p14:creationId xmlns:p14="http://schemas.microsoft.com/office/powerpoint/2010/main" xmlns="" val="175182872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idx="10"/>
          </p:nvPr>
        </p:nvSpPr>
        <p:spPr/>
        <p:txBody>
          <a:bodyPr/>
          <a:lstStyle>
            <a:lvl1pPr>
              <a:defRPr/>
            </a:lvl1pPr>
          </a:lstStyle>
          <a:p>
            <a:endParaRPr lang="fr-FR"/>
          </a:p>
        </p:txBody>
      </p:sp>
      <p:sp>
        <p:nvSpPr>
          <p:cNvPr id="3" name="Segnaposto numero diapositiva 2"/>
          <p:cNvSpPr>
            <a:spLocks noGrp="1"/>
          </p:cNvSpPr>
          <p:nvPr>
            <p:ph type="sldNum" idx="11"/>
          </p:nvPr>
        </p:nvSpPr>
        <p:spPr/>
        <p:txBody>
          <a:bodyPr/>
          <a:lstStyle>
            <a:lvl1pPr>
              <a:defRPr/>
            </a:lvl1pPr>
          </a:lstStyle>
          <a:p>
            <a:fld id="{00EFBBDB-5BEC-4584-A16C-80BD9913BAE6}" type="slidenum">
              <a:rPr lang="fr-CA"/>
              <a:pPr/>
              <a:t>‹N›</a:t>
            </a:fld>
            <a:endParaRPr lang="fr-CA"/>
          </a:p>
        </p:txBody>
      </p:sp>
      <p:grpSp>
        <p:nvGrpSpPr>
          <p:cNvPr id="30" name="Gruppo 29"/>
          <p:cNvGrpSpPr/>
          <p:nvPr userDrawn="1"/>
        </p:nvGrpSpPr>
        <p:grpSpPr>
          <a:xfrm>
            <a:off x="5934076" y="6569992"/>
            <a:ext cx="3209925" cy="288000"/>
            <a:chOff x="3995936" y="3140968"/>
            <a:chExt cx="3209925" cy="288000"/>
          </a:xfrm>
        </p:grpSpPr>
        <p:sp>
          <p:nvSpPr>
            <p:cNvPr id="31" name="CasellaDiTesto 30"/>
            <p:cNvSpPr txBox="1">
              <a:spLocks/>
            </p:cNvSpPr>
            <p:nvPr/>
          </p:nvSpPr>
          <p:spPr>
            <a:xfrm>
              <a:off x="3995936" y="3140968"/>
              <a:ext cx="2807301" cy="276999"/>
            </a:xfrm>
            <a:prstGeom prst="rect">
              <a:avLst/>
            </a:prstGeom>
            <a:solidFill>
              <a:srgbClr val="4F81BD">
                <a:lumMod val="20000"/>
                <a:lumOff val="8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1200" b="0" i="0" u="none" strike="noStrike" kern="0" cap="none" spc="0" normalizeH="0" baseline="0" noProof="0" dirty="0" smtClean="0">
                  <a:ln>
                    <a:noFill/>
                  </a:ln>
                  <a:solidFill>
                    <a:srgbClr val="1F497D"/>
                  </a:solidFill>
                  <a:effectLst/>
                  <a:uLnTx/>
                  <a:uFillTx/>
                </a:rPr>
                <a:t>Associazione </a:t>
              </a:r>
              <a:r>
                <a:rPr kumimoji="0" lang="it-IT" sz="1200" b="0" i="0" u="none" strike="noStrike" kern="0" cap="none" spc="0" normalizeH="0" baseline="0" noProof="0" dirty="0" err="1" smtClean="0">
                  <a:ln>
                    <a:noFill/>
                  </a:ln>
                  <a:solidFill>
                    <a:srgbClr val="1F497D"/>
                  </a:solidFill>
                  <a:effectLst/>
                  <a:uLnTx/>
                  <a:uFillTx/>
                </a:rPr>
                <a:t>Euratom-ENEA</a:t>
              </a:r>
              <a:r>
                <a:rPr kumimoji="0" lang="it-IT" sz="1200" b="0" i="0" u="none" strike="noStrike" kern="0" cap="none" spc="0" normalizeH="0" baseline="0" noProof="0" dirty="0" smtClean="0">
                  <a:ln>
                    <a:noFill/>
                  </a:ln>
                  <a:solidFill>
                    <a:srgbClr val="1F497D"/>
                  </a:solidFill>
                  <a:effectLst/>
                  <a:uLnTx/>
                  <a:uFillTx/>
                </a:rPr>
                <a:t> sulla Fusione</a:t>
              </a:r>
            </a:p>
          </p:txBody>
        </p:sp>
        <p:grpSp>
          <p:nvGrpSpPr>
            <p:cNvPr id="32" name="Gruppo 20"/>
            <p:cNvGrpSpPr>
              <a:grpSpLocks noChangeAspect="1"/>
            </p:cNvGrpSpPr>
            <p:nvPr/>
          </p:nvGrpSpPr>
          <p:grpSpPr>
            <a:xfrm>
              <a:off x="6804001" y="3140968"/>
              <a:ext cx="401860" cy="288000"/>
              <a:chOff x="3275856" y="1916832"/>
              <a:chExt cx="1440160" cy="1032116"/>
            </a:xfrm>
          </p:grpSpPr>
          <p:pic>
            <p:nvPicPr>
              <p:cNvPr id="33" name="Picture 2" descr="Mostra immagine a dimensione intera">
                <a:hlinkClick r:id="rId2"/>
              </p:cNvPr>
              <p:cNvPicPr>
                <a:picLocks noChangeAspect="1" noChangeArrowheads="1"/>
              </p:cNvPicPr>
              <p:nvPr/>
            </p:nvPicPr>
            <p:blipFill>
              <a:blip r:embed="rId3" cstate="print"/>
              <a:srcRect/>
              <a:stretch>
                <a:fillRect/>
              </a:stretch>
            </p:blipFill>
            <p:spPr bwMode="auto">
              <a:xfrm>
                <a:off x="3275856" y="1988840"/>
                <a:ext cx="1440160" cy="960108"/>
              </a:xfrm>
              <a:prstGeom prst="rect">
                <a:avLst/>
              </a:prstGeom>
              <a:noFill/>
            </p:spPr>
          </p:pic>
          <p:pic>
            <p:nvPicPr>
              <p:cNvPr id="34" name="Picture 4" descr="http://www.dmgbandiere.com/img/europa.gif"/>
              <p:cNvPicPr>
                <a:picLocks noChangeAspect="1" noChangeArrowheads="1"/>
              </p:cNvPicPr>
              <p:nvPr/>
            </p:nvPicPr>
            <p:blipFill>
              <a:blip r:embed="rId4" cstate="print"/>
              <a:srcRect/>
              <a:stretch>
                <a:fillRect/>
              </a:stretch>
            </p:blipFill>
            <p:spPr bwMode="auto">
              <a:xfrm>
                <a:off x="3275856" y="1916832"/>
                <a:ext cx="1440160" cy="960107"/>
              </a:xfrm>
              <a:prstGeom prst="rect">
                <a:avLst/>
              </a:prstGeom>
              <a:noFill/>
            </p:spPr>
          </p:pic>
        </p:grpSp>
      </p:grpSp>
    </p:spTree>
    <p:extLst>
      <p:ext uri="{BB962C8B-B14F-4D97-AF65-F5344CB8AC3E}">
        <p14:creationId xmlns:p14="http://schemas.microsoft.com/office/powerpoint/2010/main" xmlns="" val="269099357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5"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4" y="273054"/>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5"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idx="10"/>
          </p:nvPr>
        </p:nvSpPr>
        <p:spPr/>
        <p:txBody>
          <a:bodyPr/>
          <a:lstStyle>
            <a:lvl1pPr>
              <a:defRPr/>
            </a:lvl1pPr>
          </a:lstStyle>
          <a:p>
            <a:endParaRPr lang="fr-FR"/>
          </a:p>
        </p:txBody>
      </p:sp>
      <p:sp>
        <p:nvSpPr>
          <p:cNvPr id="6" name="Segnaposto numero diapositiva 5"/>
          <p:cNvSpPr>
            <a:spLocks noGrp="1"/>
          </p:cNvSpPr>
          <p:nvPr>
            <p:ph type="sldNum" idx="11"/>
          </p:nvPr>
        </p:nvSpPr>
        <p:spPr/>
        <p:txBody>
          <a:bodyPr/>
          <a:lstStyle>
            <a:lvl1pPr>
              <a:defRPr/>
            </a:lvl1pPr>
          </a:lstStyle>
          <a:p>
            <a:fld id="{F82F2DD4-BF8E-4FE6-98D1-CA5B8946B305}" type="slidenum">
              <a:rPr lang="fr-CA"/>
              <a:pPr/>
              <a:t>‹N›</a:t>
            </a:fld>
            <a:endParaRPr lang="fr-CA"/>
          </a:p>
        </p:txBody>
      </p:sp>
      <p:grpSp>
        <p:nvGrpSpPr>
          <p:cNvPr id="12" name="Gruppo 11"/>
          <p:cNvGrpSpPr/>
          <p:nvPr userDrawn="1"/>
        </p:nvGrpSpPr>
        <p:grpSpPr>
          <a:xfrm>
            <a:off x="5934076" y="6569992"/>
            <a:ext cx="3209925" cy="288000"/>
            <a:chOff x="3995936" y="3140968"/>
            <a:chExt cx="3209925" cy="288000"/>
          </a:xfrm>
        </p:grpSpPr>
        <p:sp>
          <p:nvSpPr>
            <p:cNvPr id="13" name="CasellaDiTesto 12"/>
            <p:cNvSpPr txBox="1">
              <a:spLocks/>
            </p:cNvSpPr>
            <p:nvPr/>
          </p:nvSpPr>
          <p:spPr>
            <a:xfrm>
              <a:off x="3995936" y="3140968"/>
              <a:ext cx="2807301" cy="276999"/>
            </a:xfrm>
            <a:prstGeom prst="rect">
              <a:avLst/>
            </a:prstGeom>
            <a:solidFill>
              <a:srgbClr val="4F81BD">
                <a:lumMod val="20000"/>
                <a:lumOff val="8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1200" b="0" i="0" u="none" strike="noStrike" kern="0" cap="none" spc="0" normalizeH="0" baseline="0" noProof="0" dirty="0" smtClean="0">
                  <a:ln>
                    <a:noFill/>
                  </a:ln>
                  <a:solidFill>
                    <a:srgbClr val="1F497D"/>
                  </a:solidFill>
                  <a:effectLst/>
                  <a:uLnTx/>
                  <a:uFillTx/>
                </a:rPr>
                <a:t>Associazione </a:t>
              </a:r>
              <a:r>
                <a:rPr kumimoji="0" lang="it-IT" sz="1200" b="0" i="0" u="none" strike="noStrike" kern="0" cap="none" spc="0" normalizeH="0" baseline="0" noProof="0" dirty="0" err="1" smtClean="0">
                  <a:ln>
                    <a:noFill/>
                  </a:ln>
                  <a:solidFill>
                    <a:srgbClr val="1F497D"/>
                  </a:solidFill>
                  <a:effectLst/>
                  <a:uLnTx/>
                  <a:uFillTx/>
                </a:rPr>
                <a:t>Euratom-ENEA</a:t>
              </a:r>
              <a:r>
                <a:rPr kumimoji="0" lang="it-IT" sz="1200" b="0" i="0" u="none" strike="noStrike" kern="0" cap="none" spc="0" normalizeH="0" baseline="0" noProof="0" dirty="0" smtClean="0">
                  <a:ln>
                    <a:noFill/>
                  </a:ln>
                  <a:solidFill>
                    <a:srgbClr val="1F497D"/>
                  </a:solidFill>
                  <a:effectLst/>
                  <a:uLnTx/>
                  <a:uFillTx/>
                </a:rPr>
                <a:t> sulla Fusione</a:t>
              </a:r>
            </a:p>
          </p:txBody>
        </p:sp>
        <p:grpSp>
          <p:nvGrpSpPr>
            <p:cNvPr id="14" name="Gruppo 20"/>
            <p:cNvGrpSpPr>
              <a:grpSpLocks noChangeAspect="1"/>
            </p:cNvGrpSpPr>
            <p:nvPr/>
          </p:nvGrpSpPr>
          <p:grpSpPr>
            <a:xfrm>
              <a:off x="6804001" y="3140968"/>
              <a:ext cx="401860" cy="288000"/>
              <a:chOff x="3275856" y="1916832"/>
              <a:chExt cx="1440160" cy="1032116"/>
            </a:xfrm>
          </p:grpSpPr>
          <p:pic>
            <p:nvPicPr>
              <p:cNvPr id="15" name="Picture 2" descr="Mostra immagine a dimensione intera">
                <a:hlinkClick r:id="rId2"/>
              </p:cNvPr>
              <p:cNvPicPr>
                <a:picLocks noChangeAspect="1" noChangeArrowheads="1"/>
              </p:cNvPicPr>
              <p:nvPr/>
            </p:nvPicPr>
            <p:blipFill>
              <a:blip r:embed="rId3" cstate="print"/>
              <a:srcRect/>
              <a:stretch>
                <a:fillRect/>
              </a:stretch>
            </p:blipFill>
            <p:spPr bwMode="auto">
              <a:xfrm>
                <a:off x="3275856" y="1988840"/>
                <a:ext cx="1440160" cy="960108"/>
              </a:xfrm>
              <a:prstGeom prst="rect">
                <a:avLst/>
              </a:prstGeom>
              <a:noFill/>
            </p:spPr>
          </p:pic>
          <p:pic>
            <p:nvPicPr>
              <p:cNvPr id="16" name="Picture 4" descr="http://www.dmgbandiere.com/img/europa.gif"/>
              <p:cNvPicPr>
                <a:picLocks noChangeAspect="1" noChangeArrowheads="1"/>
              </p:cNvPicPr>
              <p:nvPr/>
            </p:nvPicPr>
            <p:blipFill>
              <a:blip r:embed="rId4" cstate="print"/>
              <a:srcRect/>
              <a:stretch>
                <a:fillRect/>
              </a:stretch>
            </p:blipFill>
            <p:spPr bwMode="auto">
              <a:xfrm>
                <a:off x="3275856" y="1916832"/>
                <a:ext cx="1440160" cy="960107"/>
              </a:xfrm>
              <a:prstGeom prst="rect">
                <a:avLst/>
              </a:prstGeom>
              <a:noFill/>
            </p:spPr>
          </p:pic>
        </p:grpSp>
      </p:grpSp>
    </p:spTree>
    <p:extLst>
      <p:ext uri="{BB962C8B-B14F-4D97-AF65-F5344CB8AC3E}">
        <p14:creationId xmlns:p14="http://schemas.microsoft.com/office/powerpoint/2010/main" xmlns="" val="175182872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1"/>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idx="10"/>
          </p:nvPr>
        </p:nvSpPr>
        <p:spPr/>
        <p:txBody>
          <a:bodyPr/>
          <a:lstStyle>
            <a:lvl1pPr>
              <a:defRPr/>
            </a:lvl1pPr>
          </a:lstStyle>
          <a:p>
            <a:endParaRPr lang="fr-FR"/>
          </a:p>
        </p:txBody>
      </p:sp>
      <p:sp>
        <p:nvSpPr>
          <p:cNvPr id="6" name="Segnaposto numero diapositiva 5"/>
          <p:cNvSpPr>
            <a:spLocks noGrp="1"/>
          </p:cNvSpPr>
          <p:nvPr>
            <p:ph type="sldNum" idx="11"/>
          </p:nvPr>
        </p:nvSpPr>
        <p:spPr/>
        <p:txBody>
          <a:bodyPr/>
          <a:lstStyle>
            <a:lvl1pPr>
              <a:defRPr/>
            </a:lvl1pPr>
          </a:lstStyle>
          <a:p>
            <a:fld id="{DF03AC86-3738-4A8F-986D-4522CB5BD9E6}" type="slidenum">
              <a:rPr lang="fr-CA"/>
              <a:pPr/>
              <a:t>‹N›</a:t>
            </a:fld>
            <a:endParaRPr lang="fr-CA"/>
          </a:p>
        </p:txBody>
      </p:sp>
      <p:grpSp>
        <p:nvGrpSpPr>
          <p:cNvPr id="12" name="Gruppo 11"/>
          <p:cNvGrpSpPr/>
          <p:nvPr userDrawn="1"/>
        </p:nvGrpSpPr>
        <p:grpSpPr>
          <a:xfrm>
            <a:off x="5934076" y="6569992"/>
            <a:ext cx="3209925" cy="288000"/>
            <a:chOff x="3995936" y="3140968"/>
            <a:chExt cx="3209925" cy="288000"/>
          </a:xfrm>
        </p:grpSpPr>
        <p:sp>
          <p:nvSpPr>
            <p:cNvPr id="13" name="CasellaDiTesto 12"/>
            <p:cNvSpPr txBox="1">
              <a:spLocks/>
            </p:cNvSpPr>
            <p:nvPr/>
          </p:nvSpPr>
          <p:spPr>
            <a:xfrm>
              <a:off x="3995936" y="3140968"/>
              <a:ext cx="2807301" cy="276999"/>
            </a:xfrm>
            <a:prstGeom prst="rect">
              <a:avLst/>
            </a:prstGeom>
            <a:solidFill>
              <a:srgbClr val="4F81BD">
                <a:lumMod val="20000"/>
                <a:lumOff val="8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1200" b="0" i="0" u="none" strike="noStrike" kern="0" cap="none" spc="0" normalizeH="0" baseline="0" noProof="0" dirty="0" smtClean="0">
                  <a:ln>
                    <a:noFill/>
                  </a:ln>
                  <a:solidFill>
                    <a:srgbClr val="1F497D"/>
                  </a:solidFill>
                  <a:effectLst/>
                  <a:uLnTx/>
                  <a:uFillTx/>
                </a:rPr>
                <a:t>Associazione </a:t>
              </a:r>
              <a:r>
                <a:rPr kumimoji="0" lang="it-IT" sz="1200" b="0" i="0" u="none" strike="noStrike" kern="0" cap="none" spc="0" normalizeH="0" baseline="0" noProof="0" dirty="0" err="1" smtClean="0">
                  <a:ln>
                    <a:noFill/>
                  </a:ln>
                  <a:solidFill>
                    <a:srgbClr val="1F497D"/>
                  </a:solidFill>
                  <a:effectLst/>
                  <a:uLnTx/>
                  <a:uFillTx/>
                </a:rPr>
                <a:t>Euratom-ENEA</a:t>
              </a:r>
              <a:r>
                <a:rPr kumimoji="0" lang="it-IT" sz="1200" b="0" i="0" u="none" strike="noStrike" kern="0" cap="none" spc="0" normalizeH="0" baseline="0" noProof="0" dirty="0" smtClean="0">
                  <a:ln>
                    <a:noFill/>
                  </a:ln>
                  <a:solidFill>
                    <a:srgbClr val="1F497D"/>
                  </a:solidFill>
                  <a:effectLst/>
                  <a:uLnTx/>
                  <a:uFillTx/>
                </a:rPr>
                <a:t> sulla Fusione</a:t>
              </a:r>
            </a:p>
          </p:txBody>
        </p:sp>
        <p:grpSp>
          <p:nvGrpSpPr>
            <p:cNvPr id="14" name="Gruppo 20"/>
            <p:cNvGrpSpPr>
              <a:grpSpLocks noChangeAspect="1"/>
            </p:cNvGrpSpPr>
            <p:nvPr/>
          </p:nvGrpSpPr>
          <p:grpSpPr>
            <a:xfrm>
              <a:off x="6804001" y="3140968"/>
              <a:ext cx="401860" cy="288000"/>
              <a:chOff x="3275856" y="1916832"/>
              <a:chExt cx="1440160" cy="1032116"/>
            </a:xfrm>
          </p:grpSpPr>
          <p:pic>
            <p:nvPicPr>
              <p:cNvPr id="15" name="Picture 2" descr="Mostra immagine a dimensione intera">
                <a:hlinkClick r:id="rId2"/>
              </p:cNvPr>
              <p:cNvPicPr>
                <a:picLocks noChangeAspect="1" noChangeArrowheads="1"/>
              </p:cNvPicPr>
              <p:nvPr/>
            </p:nvPicPr>
            <p:blipFill>
              <a:blip r:embed="rId3" cstate="print"/>
              <a:srcRect/>
              <a:stretch>
                <a:fillRect/>
              </a:stretch>
            </p:blipFill>
            <p:spPr bwMode="auto">
              <a:xfrm>
                <a:off x="3275856" y="1988840"/>
                <a:ext cx="1440160" cy="960108"/>
              </a:xfrm>
              <a:prstGeom prst="rect">
                <a:avLst/>
              </a:prstGeom>
              <a:noFill/>
            </p:spPr>
          </p:pic>
          <p:pic>
            <p:nvPicPr>
              <p:cNvPr id="16" name="Picture 4" descr="http://www.dmgbandiere.com/img/europa.gif"/>
              <p:cNvPicPr>
                <a:picLocks noChangeAspect="1" noChangeArrowheads="1"/>
              </p:cNvPicPr>
              <p:nvPr/>
            </p:nvPicPr>
            <p:blipFill>
              <a:blip r:embed="rId4" cstate="print"/>
              <a:srcRect/>
              <a:stretch>
                <a:fillRect/>
              </a:stretch>
            </p:blipFill>
            <p:spPr bwMode="auto">
              <a:xfrm>
                <a:off x="3275856" y="1916832"/>
                <a:ext cx="1440160" cy="960107"/>
              </a:xfrm>
              <a:prstGeom prst="rect">
                <a:avLst/>
              </a:prstGeom>
              <a:noFill/>
            </p:spPr>
          </p:pic>
        </p:grpSp>
      </p:grpSp>
    </p:spTree>
    <p:extLst>
      <p:ext uri="{BB962C8B-B14F-4D97-AF65-F5344CB8AC3E}">
        <p14:creationId xmlns:p14="http://schemas.microsoft.com/office/powerpoint/2010/main" xmlns="" val="421232479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idx="10"/>
          </p:nvPr>
        </p:nvSpPr>
        <p:spPr/>
        <p:txBody>
          <a:bodyPr/>
          <a:lstStyle>
            <a:lvl1pPr>
              <a:defRPr/>
            </a:lvl1pPr>
          </a:lstStyle>
          <a:p>
            <a:endParaRPr lang="fr-FR"/>
          </a:p>
        </p:txBody>
      </p:sp>
      <p:sp>
        <p:nvSpPr>
          <p:cNvPr id="5" name="Segnaposto numero diapositiva 4"/>
          <p:cNvSpPr>
            <a:spLocks noGrp="1"/>
          </p:cNvSpPr>
          <p:nvPr>
            <p:ph type="sldNum" idx="11"/>
          </p:nvPr>
        </p:nvSpPr>
        <p:spPr/>
        <p:txBody>
          <a:bodyPr/>
          <a:lstStyle>
            <a:lvl1pPr>
              <a:defRPr/>
            </a:lvl1pPr>
          </a:lstStyle>
          <a:p>
            <a:fld id="{CE50DBC6-706E-444B-95DC-B9F767D4F73D}" type="slidenum">
              <a:rPr lang="fr-CA"/>
              <a:pPr/>
              <a:t>‹N›</a:t>
            </a:fld>
            <a:endParaRPr lang="fr-CA"/>
          </a:p>
        </p:txBody>
      </p:sp>
    </p:spTree>
    <p:extLst>
      <p:ext uri="{BB962C8B-B14F-4D97-AF65-F5344CB8AC3E}">
        <p14:creationId xmlns:p14="http://schemas.microsoft.com/office/powerpoint/2010/main" xmlns="" val="349478037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4644" y="128589"/>
            <a:ext cx="2054225" cy="5989637"/>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128589"/>
            <a:ext cx="6015039" cy="5989637"/>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idx="10"/>
          </p:nvPr>
        </p:nvSpPr>
        <p:spPr/>
        <p:txBody>
          <a:bodyPr/>
          <a:lstStyle>
            <a:lvl1pPr>
              <a:defRPr/>
            </a:lvl1pPr>
          </a:lstStyle>
          <a:p>
            <a:endParaRPr lang="fr-FR"/>
          </a:p>
        </p:txBody>
      </p:sp>
      <p:sp>
        <p:nvSpPr>
          <p:cNvPr id="5" name="Segnaposto numero diapositiva 4"/>
          <p:cNvSpPr>
            <a:spLocks noGrp="1"/>
          </p:cNvSpPr>
          <p:nvPr>
            <p:ph type="sldNum" idx="11"/>
          </p:nvPr>
        </p:nvSpPr>
        <p:spPr/>
        <p:txBody>
          <a:bodyPr/>
          <a:lstStyle>
            <a:lvl1pPr>
              <a:defRPr/>
            </a:lvl1pPr>
          </a:lstStyle>
          <a:p>
            <a:fld id="{E4C9FD7B-DF2F-4984-BB91-C92F48D291C7}" type="slidenum">
              <a:rPr lang="fr-CA"/>
              <a:pPr/>
              <a:t>‹N›</a:t>
            </a:fld>
            <a:endParaRPr lang="fr-CA"/>
          </a:p>
        </p:txBody>
      </p:sp>
    </p:spTree>
    <p:extLst>
      <p:ext uri="{BB962C8B-B14F-4D97-AF65-F5344CB8AC3E}">
        <p14:creationId xmlns:p14="http://schemas.microsoft.com/office/powerpoint/2010/main" xmlns="" val="382169465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xAndObj" preserve="1">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468313" y="1196975"/>
            <a:ext cx="4038600" cy="45259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59313" y="1196975"/>
            <a:ext cx="4038600" cy="45259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a:xfrm>
            <a:off x="468313" y="6381750"/>
            <a:ext cx="2133600" cy="476250"/>
          </a:xfrm>
        </p:spPr>
        <p:txBody>
          <a:bodyPr/>
          <a:lstStyle>
            <a:lvl1pPr>
              <a:defRPr/>
            </a:lvl1pPr>
          </a:lstStyle>
          <a:p>
            <a:endParaRPr lang="it-IT"/>
          </a:p>
        </p:txBody>
      </p:sp>
      <p:sp>
        <p:nvSpPr>
          <p:cNvPr id="6" name="Segnaposto piè di pagina 5"/>
          <p:cNvSpPr>
            <a:spLocks noGrp="1"/>
          </p:cNvSpPr>
          <p:nvPr>
            <p:ph type="ftr" sz="quarter" idx="11"/>
          </p:nvPr>
        </p:nvSpPr>
        <p:spPr>
          <a:xfrm>
            <a:off x="3132141" y="6381750"/>
            <a:ext cx="3608387" cy="476250"/>
          </a:xfrm>
          <a:prstGeom prst="rect">
            <a:avLst/>
          </a:prstGeom>
        </p:spPr>
        <p:txBody>
          <a:bodyPr/>
          <a:lstStyle>
            <a:lvl1pPr>
              <a:defRPr/>
            </a:lvl1pPr>
          </a:lstStyle>
          <a:p>
            <a:endParaRPr lang="it-IT"/>
          </a:p>
        </p:txBody>
      </p:sp>
      <p:sp>
        <p:nvSpPr>
          <p:cNvPr id="7" name="Segnaposto numero diapositiva 6"/>
          <p:cNvSpPr>
            <a:spLocks noGrp="1"/>
          </p:cNvSpPr>
          <p:nvPr>
            <p:ph type="sldNum" sz="quarter" idx="12"/>
          </p:nvPr>
        </p:nvSpPr>
        <p:spPr>
          <a:xfrm>
            <a:off x="6732588" y="6381750"/>
            <a:ext cx="2133600" cy="476250"/>
          </a:xfrm>
        </p:spPr>
        <p:txBody>
          <a:bodyPr/>
          <a:lstStyle>
            <a:lvl1pPr>
              <a:defRPr/>
            </a:lvl1pPr>
          </a:lstStyle>
          <a:p>
            <a:fld id="{0DC71FA1-2D7F-4676-B0D4-217BE925C54F}" type="slidenum">
              <a:rPr lang="it-IT"/>
              <a:pPr/>
              <a:t>‹N›</a:t>
            </a:fld>
            <a:endParaRPr lang="it-IT"/>
          </a:p>
        </p:txBody>
      </p:sp>
      <p:grpSp>
        <p:nvGrpSpPr>
          <p:cNvPr id="13" name="Gruppo 12"/>
          <p:cNvGrpSpPr/>
          <p:nvPr userDrawn="1"/>
        </p:nvGrpSpPr>
        <p:grpSpPr>
          <a:xfrm>
            <a:off x="5934076" y="6569992"/>
            <a:ext cx="3209925" cy="288000"/>
            <a:chOff x="3995936" y="3140968"/>
            <a:chExt cx="3209925" cy="288000"/>
          </a:xfrm>
        </p:grpSpPr>
        <p:sp>
          <p:nvSpPr>
            <p:cNvPr id="14" name="CasellaDiTesto 13"/>
            <p:cNvSpPr txBox="1">
              <a:spLocks/>
            </p:cNvSpPr>
            <p:nvPr/>
          </p:nvSpPr>
          <p:spPr>
            <a:xfrm>
              <a:off x="3995936" y="3140968"/>
              <a:ext cx="2807301" cy="276999"/>
            </a:xfrm>
            <a:prstGeom prst="rect">
              <a:avLst/>
            </a:prstGeom>
            <a:solidFill>
              <a:srgbClr val="4F81BD">
                <a:lumMod val="20000"/>
                <a:lumOff val="8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1200" b="0" i="0" u="none" strike="noStrike" kern="0" cap="none" spc="0" normalizeH="0" baseline="0" noProof="0" dirty="0" smtClean="0">
                  <a:ln>
                    <a:noFill/>
                  </a:ln>
                  <a:solidFill>
                    <a:srgbClr val="1F497D"/>
                  </a:solidFill>
                  <a:effectLst/>
                  <a:uLnTx/>
                  <a:uFillTx/>
                </a:rPr>
                <a:t>Associazione </a:t>
              </a:r>
              <a:r>
                <a:rPr kumimoji="0" lang="it-IT" sz="1200" b="0" i="0" u="none" strike="noStrike" kern="0" cap="none" spc="0" normalizeH="0" baseline="0" noProof="0" dirty="0" err="1" smtClean="0">
                  <a:ln>
                    <a:noFill/>
                  </a:ln>
                  <a:solidFill>
                    <a:srgbClr val="1F497D"/>
                  </a:solidFill>
                  <a:effectLst/>
                  <a:uLnTx/>
                  <a:uFillTx/>
                </a:rPr>
                <a:t>Euratom-ENEA</a:t>
              </a:r>
              <a:r>
                <a:rPr kumimoji="0" lang="it-IT" sz="1200" b="0" i="0" u="none" strike="noStrike" kern="0" cap="none" spc="0" normalizeH="0" baseline="0" noProof="0" dirty="0" smtClean="0">
                  <a:ln>
                    <a:noFill/>
                  </a:ln>
                  <a:solidFill>
                    <a:srgbClr val="1F497D"/>
                  </a:solidFill>
                  <a:effectLst/>
                  <a:uLnTx/>
                  <a:uFillTx/>
                </a:rPr>
                <a:t> sulla Fusione</a:t>
              </a:r>
            </a:p>
          </p:txBody>
        </p:sp>
        <p:grpSp>
          <p:nvGrpSpPr>
            <p:cNvPr id="15" name="Gruppo 20"/>
            <p:cNvGrpSpPr>
              <a:grpSpLocks noChangeAspect="1"/>
            </p:cNvGrpSpPr>
            <p:nvPr/>
          </p:nvGrpSpPr>
          <p:grpSpPr>
            <a:xfrm>
              <a:off x="6804001" y="3140968"/>
              <a:ext cx="401860" cy="288000"/>
              <a:chOff x="3275856" y="1916832"/>
              <a:chExt cx="1440160" cy="1032116"/>
            </a:xfrm>
          </p:grpSpPr>
          <p:pic>
            <p:nvPicPr>
              <p:cNvPr id="16" name="Picture 2" descr="Mostra immagine a dimensione intera">
                <a:hlinkClick r:id="rId2"/>
              </p:cNvPr>
              <p:cNvPicPr>
                <a:picLocks noChangeAspect="1" noChangeArrowheads="1"/>
              </p:cNvPicPr>
              <p:nvPr/>
            </p:nvPicPr>
            <p:blipFill>
              <a:blip r:embed="rId3" cstate="print"/>
              <a:srcRect/>
              <a:stretch>
                <a:fillRect/>
              </a:stretch>
            </p:blipFill>
            <p:spPr bwMode="auto">
              <a:xfrm>
                <a:off x="3275856" y="1988840"/>
                <a:ext cx="1440160" cy="960108"/>
              </a:xfrm>
              <a:prstGeom prst="rect">
                <a:avLst/>
              </a:prstGeom>
              <a:noFill/>
            </p:spPr>
          </p:pic>
          <p:pic>
            <p:nvPicPr>
              <p:cNvPr id="17" name="Picture 4" descr="http://www.dmgbandiere.com/img/europa.gif"/>
              <p:cNvPicPr>
                <a:picLocks noChangeAspect="1" noChangeArrowheads="1"/>
              </p:cNvPicPr>
              <p:nvPr/>
            </p:nvPicPr>
            <p:blipFill>
              <a:blip r:embed="rId4" cstate="print"/>
              <a:srcRect/>
              <a:stretch>
                <a:fillRect/>
              </a:stretch>
            </p:blipFill>
            <p:spPr bwMode="auto">
              <a:xfrm>
                <a:off x="3275856" y="1916832"/>
                <a:ext cx="1440160" cy="960107"/>
              </a:xfrm>
              <a:prstGeom prst="rect">
                <a:avLst/>
              </a:prstGeom>
              <a:noFill/>
            </p:spPr>
          </p:pic>
        </p:grpSp>
      </p:grpSp>
    </p:spTree>
    <p:extLst>
      <p:ext uri="{BB962C8B-B14F-4D97-AF65-F5344CB8AC3E}">
        <p14:creationId xmlns:p14="http://schemas.microsoft.com/office/powerpoint/2010/main" xmlns="" val="279274240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9"/>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Segnaposto data 3"/>
          <p:cNvSpPr>
            <a:spLocks noGrp="1"/>
          </p:cNvSpPr>
          <p:nvPr>
            <p:ph type="dt" idx="10"/>
          </p:nvPr>
        </p:nvSpPr>
        <p:spPr/>
        <p:txBody>
          <a:bodyPr/>
          <a:lstStyle>
            <a:lvl1pPr>
              <a:defRPr/>
            </a:lvl1pPr>
          </a:lstStyle>
          <a:p>
            <a:endParaRPr lang="fr-FR"/>
          </a:p>
        </p:txBody>
      </p:sp>
      <p:sp>
        <p:nvSpPr>
          <p:cNvPr id="5" name="Segnaposto numero diapositiva 4"/>
          <p:cNvSpPr>
            <a:spLocks noGrp="1"/>
          </p:cNvSpPr>
          <p:nvPr>
            <p:ph type="sldNum" idx="11"/>
          </p:nvPr>
        </p:nvSpPr>
        <p:spPr/>
        <p:txBody>
          <a:bodyPr/>
          <a:lstStyle>
            <a:lvl1pPr>
              <a:defRPr/>
            </a:lvl1pPr>
          </a:lstStyle>
          <a:p>
            <a:fld id="{7A859399-DA1D-4AB1-ADCF-F15FE95567BE}" type="slidenum">
              <a:rPr lang="fr-CA"/>
              <a:pPr/>
              <a:t>‹N›</a:t>
            </a:fld>
            <a:endParaRPr lang="fr-CA"/>
          </a:p>
        </p:txBody>
      </p:sp>
      <p:grpSp>
        <p:nvGrpSpPr>
          <p:cNvPr id="11" name="Gruppo 10"/>
          <p:cNvGrpSpPr/>
          <p:nvPr userDrawn="1"/>
        </p:nvGrpSpPr>
        <p:grpSpPr>
          <a:xfrm>
            <a:off x="5934076" y="6569992"/>
            <a:ext cx="3209925" cy="288000"/>
            <a:chOff x="3995936" y="3140968"/>
            <a:chExt cx="3209925" cy="288000"/>
          </a:xfrm>
        </p:grpSpPr>
        <p:sp>
          <p:nvSpPr>
            <p:cNvPr id="12" name="CasellaDiTesto 11"/>
            <p:cNvSpPr txBox="1">
              <a:spLocks/>
            </p:cNvSpPr>
            <p:nvPr/>
          </p:nvSpPr>
          <p:spPr>
            <a:xfrm>
              <a:off x="3995936" y="3140968"/>
              <a:ext cx="2807301" cy="276999"/>
            </a:xfrm>
            <a:prstGeom prst="rect">
              <a:avLst/>
            </a:prstGeom>
            <a:solidFill>
              <a:srgbClr val="4F81BD">
                <a:lumMod val="20000"/>
                <a:lumOff val="8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1200" b="0" i="0" u="none" strike="noStrike" kern="0" cap="none" spc="0" normalizeH="0" baseline="0" noProof="0" dirty="0" smtClean="0">
                  <a:ln>
                    <a:noFill/>
                  </a:ln>
                  <a:solidFill>
                    <a:srgbClr val="1F497D"/>
                  </a:solidFill>
                  <a:effectLst/>
                  <a:uLnTx/>
                  <a:uFillTx/>
                </a:rPr>
                <a:t>Associazione </a:t>
              </a:r>
              <a:r>
                <a:rPr kumimoji="0" lang="it-IT" sz="1200" b="0" i="0" u="none" strike="noStrike" kern="0" cap="none" spc="0" normalizeH="0" baseline="0" noProof="0" dirty="0" err="1" smtClean="0">
                  <a:ln>
                    <a:noFill/>
                  </a:ln>
                  <a:solidFill>
                    <a:srgbClr val="1F497D"/>
                  </a:solidFill>
                  <a:effectLst/>
                  <a:uLnTx/>
                  <a:uFillTx/>
                </a:rPr>
                <a:t>Euratom-ENEA</a:t>
              </a:r>
              <a:r>
                <a:rPr kumimoji="0" lang="it-IT" sz="1200" b="0" i="0" u="none" strike="noStrike" kern="0" cap="none" spc="0" normalizeH="0" baseline="0" noProof="0" dirty="0" smtClean="0">
                  <a:ln>
                    <a:noFill/>
                  </a:ln>
                  <a:solidFill>
                    <a:srgbClr val="1F497D"/>
                  </a:solidFill>
                  <a:effectLst/>
                  <a:uLnTx/>
                  <a:uFillTx/>
                </a:rPr>
                <a:t> sulla Fusione</a:t>
              </a:r>
            </a:p>
          </p:txBody>
        </p:sp>
        <p:grpSp>
          <p:nvGrpSpPr>
            <p:cNvPr id="13" name="Gruppo 20"/>
            <p:cNvGrpSpPr>
              <a:grpSpLocks noChangeAspect="1"/>
            </p:cNvGrpSpPr>
            <p:nvPr/>
          </p:nvGrpSpPr>
          <p:grpSpPr>
            <a:xfrm>
              <a:off x="6804001" y="3140968"/>
              <a:ext cx="401860" cy="288000"/>
              <a:chOff x="3275856" y="1916832"/>
              <a:chExt cx="1440160" cy="1032116"/>
            </a:xfrm>
          </p:grpSpPr>
          <p:pic>
            <p:nvPicPr>
              <p:cNvPr id="14" name="Picture 2" descr="Mostra immagine a dimensione intera">
                <a:hlinkClick r:id="rId2"/>
              </p:cNvPr>
              <p:cNvPicPr>
                <a:picLocks noChangeAspect="1" noChangeArrowheads="1"/>
              </p:cNvPicPr>
              <p:nvPr/>
            </p:nvPicPr>
            <p:blipFill>
              <a:blip r:embed="rId3" cstate="print"/>
              <a:srcRect/>
              <a:stretch>
                <a:fillRect/>
              </a:stretch>
            </p:blipFill>
            <p:spPr bwMode="auto">
              <a:xfrm>
                <a:off x="3275856" y="1988840"/>
                <a:ext cx="1440160" cy="960108"/>
              </a:xfrm>
              <a:prstGeom prst="rect">
                <a:avLst/>
              </a:prstGeom>
              <a:noFill/>
            </p:spPr>
          </p:pic>
          <p:pic>
            <p:nvPicPr>
              <p:cNvPr id="15" name="Picture 4" descr="http://www.dmgbandiere.com/img/europa.gif"/>
              <p:cNvPicPr>
                <a:picLocks noChangeAspect="1" noChangeArrowheads="1"/>
              </p:cNvPicPr>
              <p:nvPr/>
            </p:nvPicPr>
            <p:blipFill>
              <a:blip r:embed="rId4" cstate="print"/>
              <a:srcRect/>
              <a:stretch>
                <a:fillRect/>
              </a:stretch>
            </p:blipFill>
            <p:spPr bwMode="auto">
              <a:xfrm>
                <a:off x="3275856" y="1916832"/>
                <a:ext cx="1440160" cy="960107"/>
              </a:xfrm>
              <a:prstGeom prst="rect">
                <a:avLst/>
              </a:prstGeom>
              <a:noFill/>
            </p:spPr>
          </p:pic>
        </p:grpSp>
      </p:grpSp>
    </p:spTree>
    <p:extLst>
      <p:ext uri="{BB962C8B-B14F-4D97-AF65-F5344CB8AC3E}">
        <p14:creationId xmlns:p14="http://schemas.microsoft.com/office/powerpoint/2010/main" xmlns="" val="38504897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idx="10"/>
          </p:nvPr>
        </p:nvSpPr>
        <p:spPr/>
        <p:txBody>
          <a:bodyPr/>
          <a:lstStyle>
            <a:lvl1pPr>
              <a:defRPr/>
            </a:lvl1pPr>
          </a:lstStyle>
          <a:p>
            <a:endParaRPr lang="fr-FR"/>
          </a:p>
        </p:txBody>
      </p:sp>
      <p:sp>
        <p:nvSpPr>
          <p:cNvPr id="5" name="Segnaposto numero diapositiva 4"/>
          <p:cNvSpPr>
            <a:spLocks noGrp="1"/>
          </p:cNvSpPr>
          <p:nvPr>
            <p:ph type="sldNum" idx="11"/>
          </p:nvPr>
        </p:nvSpPr>
        <p:spPr/>
        <p:txBody>
          <a:bodyPr/>
          <a:lstStyle>
            <a:lvl1pPr>
              <a:defRPr/>
            </a:lvl1pPr>
          </a:lstStyle>
          <a:p>
            <a:fld id="{310F5EE5-6FAF-4F32-8C80-C6070E71CA25}" type="slidenum">
              <a:rPr lang="fr-CA"/>
              <a:pPr/>
              <a:t>‹N›</a:t>
            </a:fld>
            <a:endParaRPr lang="fr-CA"/>
          </a:p>
        </p:txBody>
      </p:sp>
      <p:grpSp>
        <p:nvGrpSpPr>
          <p:cNvPr id="31" name="Gruppo 30"/>
          <p:cNvGrpSpPr/>
          <p:nvPr userDrawn="1"/>
        </p:nvGrpSpPr>
        <p:grpSpPr>
          <a:xfrm>
            <a:off x="5934076" y="6569992"/>
            <a:ext cx="3209925" cy="288000"/>
            <a:chOff x="3995936" y="3140968"/>
            <a:chExt cx="3209925" cy="288000"/>
          </a:xfrm>
        </p:grpSpPr>
        <p:sp>
          <p:nvSpPr>
            <p:cNvPr id="32" name="CasellaDiTesto 31"/>
            <p:cNvSpPr txBox="1">
              <a:spLocks/>
            </p:cNvSpPr>
            <p:nvPr/>
          </p:nvSpPr>
          <p:spPr>
            <a:xfrm>
              <a:off x="3995936" y="3140968"/>
              <a:ext cx="2807301" cy="276999"/>
            </a:xfrm>
            <a:prstGeom prst="rect">
              <a:avLst/>
            </a:prstGeom>
            <a:solidFill>
              <a:srgbClr val="4F81BD">
                <a:lumMod val="20000"/>
                <a:lumOff val="8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1200" b="0" i="0" u="none" strike="noStrike" kern="0" cap="none" spc="0" normalizeH="0" baseline="0" noProof="0" dirty="0" smtClean="0">
                  <a:ln>
                    <a:noFill/>
                  </a:ln>
                  <a:solidFill>
                    <a:srgbClr val="1F497D"/>
                  </a:solidFill>
                  <a:effectLst/>
                  <a:uLnTx/>
                  <a:uFillTx/>
                </a:rPr>
                <a:t>Associazione </a:t>
              </a:r>
              <a:r>
                <a:rPr kumimoji="0" lang="it-IT" sz="1200" b="0" i="0" u="none" strike="noStrike" kern="0" cap="none" spc="0" normalizeH="0" baseline="0" noProof="0" dirty="0" err="1" smtClean="0">
                  <a:ln>
                    <a:noFill/>
                  </a:ln>
                  <a:solidFill>
                    <a:srgbClr val="1F497D"/>
                  </a:solidFill>
                  <a:effectLst/>
                  <a:uLnTx/>
                  <a:uFillTx/>
                </a:rPr>
                <a:t>Euratom-ENEA</a:t>
              </a:r>
              <a:r>
                <a:rPr kumimoji="0" lang="it-IT" sz="1200" b="0" i="0" u="none" strike="noStrike" kern="0" cap="none" spc="0" normalizeH="0" baseline="0" noProof="0" dirty="0" smtClean="0">
                  <a:ln>
                    <a:noFill/>
                  </a:ln>
                  <a:solidFill>
                    <a:srgbClr val="1F497D"/>
                  </a:solidFill>
                  <a:effectLst/>
                  <a:uLnTx/>
                  <a:uFillTx/>
                </a:rPr>
                <a:t> sulla Fusione</a:t>
              </a:r>
            </a:p>
          </p:txBody>
        </p:sp>
        <p:grpSp>
          <p:nvGrpSpPr>
            <p:cNvPr id="33" name="Gruppo 20"/>
            <p:cNvGrpSpPr>
              <a:grpSpLocks noChangeAspect="1"/>
            </p:cNvGrpSpPr>
            <p:nvPr/>
          </p:nvGrpSpPr>
          <p:grpSpPr>
            <a:xfrm>
              <a:off x="6804001" y="3140968"/>
              <a:ext cx="401860" cy="288000"/>
              <a:chOff x="3275856" y="1916832"/>
              <a:chExt cx="1440160" cy="1032116"/>
            </a:xfrm>
          </p:grpSpPr>
          <p:pic>
            <p:nvPicPr>
              <p:cNvPr id="34" name="Picture 2" descr="Mostra immagine a dimensione intera">
                <a:hlinkClick r:id="rId2"/>
              </p:cNvPr>
              <p:cNvPicPr>
                <a:picLocks noChangeAspect="1" noChangeArrowheads="1"/>
              </p:cNvPicPr>
              <p:nvPr/>
            </p:nvPicPr>
            <p:blipFill>
              <a:blip r:embed="rId3" cstate="print"/>
              <a:srcRect/>
              <a:stretch>
                <a:fillRect/>
              </a:stretch>
            </p:blipFill>
            <p:spPr bwMode="auto">
              <a:xfrm>
                <a:off x="3275856" y="1988840"/>
                <a:ext cx="1440160" cy="960108"/>
              </a:xfrm>
              <a:prstGeom prst="rect">
                <a:avLst/>
              </a:prstGeom>
              <a:noFill/>
            </p:spPr>
          </p:pic>
          <p:pic>
            <p:nvPicPr>
              <p:cNvPr id="35" name="Picture 4" descr="http://www.dmgbandiere.com/img/europa.gif"/>
              <p:cNvPicPr>
                <a:picLocks noChangeAspect="1" noChangeArrowheads="1"/>
              </p:cNvPicPr>
              <p:nvPr/>
            </p:nvPicPr>
            <p:blipFill>
              <a:blip r:embed="rId4" cstate="print"/>
              <a:srcRect/>
              <a:stretch>
                <a:fillRect/>
              </a:stretch>
            </p:blipFill>
            <p:spPr bwMode="auto">
              <a:xfrm>
                <a:off x="3275856" y="1916832"/>
                <a:ext cx="1440160" cy="960107"/>
              </a:xfrm>
              <a:prstGeom prst="rect">
                <a:avLst/>
              </a:prstGeom>
              <a:noFill/>
            </p:spPr>
          </p:pic>
        </p:grpSp>
      </p:grpSp>
    </p:spTree>
    <p:extLst>
      <p:ext uri="{BB962C8B-B14F-4D97-AF65-F5344CB8AC3E}">
        <p14:creationId xmlns:p14="http://schemas.microsoft.com/office/powerpoint/2010/main" xmlns="" val="56849430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7"/>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Segnaposto data 3"/>
          <p:cNvSpPr>
            <a:spLocks noGrp="1"/>
          </p:cNvSpPr>
          <p:nvPr>
            <p:ph type="dt" idx="10"/>
          </p:nvPr>
        </p:nvSpPr>
        <p:spPr/>
        <p:txBody>
          <a:bodyPr/>
          <a:lstStyle>
            <a:lvl1pPr>
              <a:defRPr/>
            </a:lvl1pPr>
          </a:lstStyle>
          <a:p>
            <a:endParaRPr lang="fr-FR"/>
          </a:p>
        </p:txBody>
      </p:sp>
      <p:sp>
        <p:nvSpPr>
          <p:cNvPr id="5" name="Segnaposto numero diapositiva 4"/>
          <p:cNvSpPr>
            <a:spLocks noGrp="1"/>
          </p:cNvSpPr>
          <p:nvPr>
            <p:ph type="sldNum" idx="11"/>
          </p:nvPr>
        </p:nvSpPr>
        <p:spPr/>
        <p:txBody>
          <a:bodyPr/>
          <a:lstStyle>
            <a:lvl1pPr>
              <a:defRPr/>
            </a:lvl1pPr>
          </a:lstStyle>
          <a:p>
            <a:fld id="{026A5A31-DD5F-4663-A861-7C230259C0BC}" type="slidenum">
              <a:rPr lang="fr-CA"/>
              <a:pPr/>
              <a:t>‹N›</a:t>
            </a:fld>
            <a:endParaRPr lang="fr-CA"/>
          </a:p>
        </p:txBody>
      </p:sp>
    </p:spTree>
    <p:extLst>
      <p:ext uri="{BB962C8B-B14F-4D97-AF65-F5344CB8AC3E}">
        <p14:creationId xmlns:p14="http://schemas.microsoft.com/office/powerpoint/2010/main" xmlns="" val="419744551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4" y="1600204"/>
            <a:ext cx="4033839" cy="4518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3439" y="1600204"/>
            <a:ext cx="4035425" cy="4518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idx="10"/>
          </p:nvPr>
        </p:nvSpPr>
        <p:spPr/>
        <p:txBody>
          <a:bodyPr/>
          <a:lstStyle>
            <a:lvl1pPr>
              <a:defRPr/>
            </a:lvl1pPr>
          </a:lstStyle>
          <a:p>
            <a:endParaRPr lang="fr-FR"/>
          </a:p>
        </p:txBody>
      </p:sp>
      <p:sp>
        <p:nvSpPr>
          <p:cNvPr id="6" name="Segnaposto numero diapositiva 5"/>
          <p:cNvSpPr>
            <a:spLocks noGrp="1"/>
          </p:cNvSpPr>
          <p:nvPr>
            <p:ph type="sldNum" idx="11"/>
          </p:nvPr>
        </p:nvSpPr>
        <p:spPr/>
        <p:txBody>
          <a:bodyPr/>
          <a:lstStyle>
            <a:lvl1pPr>
              <a:defRPr/>
            </a:lvl1pPr>
          </a:lstStyle>
          <a:p>
            <a:fld id="{F715ADE0-754E-4423-B11A-4B2EE73800A4}" type="slidenum">
              <a:rPr lang="fr-CA"/>
              <a:pPr/>
              <a:t>‹N›</a:t>
            </a:fld>
            <a:endParaRPr lang="fr-CA"/>
          </a:p>
        </p:txBody>
      </p:sp>
    </p:spTree>
    <p:extLst>
      <p:ext uri="{BB962C8B-B14F-4D97-AF65-F5344CB8AC3E}">
        <p14:creationId xmlns:p14="http://schemas.microsoft.com/office/powerpoint/2010/main" xmlns="" val="3454256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1"/>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idx="10"/>
          </p:nvPr>
        </p:nvSpPr>
        <p:spPr/>
        <p:txBody>
          <a:bodyPr/>
          <a:lstStyle>
            <a:lvl1pPr>
              <a:defRPr/>
            </a:lvl1pPr>
          </a:lstStyle>
          <a:p>
            <a:endParaRPr lang="fr-FR"/>
          </a:p>
        </p:txBody>
      </p:sp>
      <p:sp>
        <p:nvSpPr>
          <p:cNvPr id="6" name="Segnaposto numero diapositiva 5"/>
          <p:cNvSpPr>
            <a:spLocks noGrp="1"/>
          </p:cNvSpPr>
          <p:nvPr>
            <p:ph type="sldNum" idx="11"/>
          </p:nvPr>
        </p:nvSpPr>
        <p:spPr/>
        <p:txBody>
          <a:bodyPr/>
          <a:lstStyle>
            <a:lvl1pPr>
              <a:defRPr/>
            </a:lvl1pPr>
          </a:lstStyle>
          <a:p>
            <a:fld id="{DF03AC86-3738-4A8F-986D-4522CB5BD9E6}" type="slidenum">
              <a:rPr lang="fr-CA"/>
              <a:pPr/>
              <a:t>‹N›</a:t>
            </a:fld>
            <a:endParaRPr lang="fr-CA"/>
          </a:p>
        </p:txBody>
      </p:sp>
      <p:grpSp>
        <p:nvGrpSpPr>
          <p:cNvPr id="12" name="Gruppo 11"/>
          <p:cNvGrpSpPr/>
          <p:nvPr userDrawn="1"/>
        </p:nvGrpSpPr>
        <p:grpSpPr>
          <a:xfrm>
            <a:off x="5934076" y="6569992"/>
            <a:ext cx="3209925" cy="288000"/>
            <a:chOff x="3995936" y="3140968"/>
            <a:chExt cx="3209925" cy="288000"/>
          </a:xfrm>
        </p:grpSpPr>
        <p:sp>
          <p:nvSpPr>
            <p:cNvPr id="13" name="CasellaDiTesto 12"/>
            <p:cNvSpPr txBox="1">
              <a:spLocks/>
            </p:cNvSpPr>
            <p:nvPr/>
          </p:nvSpPr>
          <p:spPr>
            <a:xfrm>
              <a:off x="3995936" y="3140968"/>
              <a:ext cx="2807301" cy="276999"/>
            </a:xfrm>
            <a:prstGeom prst="rect">
              <a:avLst/>
            </a:prstGeom>
            <a:solidFill>
              <a:srgbClr val="4F81BD">
                <a:lumMod val="20000"/>
                <a:lumOff val="8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1200" b="0" i="0" u="none" strike="noStrike" kern="0" cap="none" spc="0" normalizeH="0" baseline="0" noProof="0" dirty="0" smtClean="0">
                  <a:ln>
                    <a:noFill/>
                  </a:ln>
                  <a:solidFill>
                    <a:srgbClr val="1F497D"/>
                  </a:solidFill>
                  <a:effectLst/>
                  <a:uLnTx/>
                  <a:uFillTx/>
                </a:rPr>
                <a:t>Associazione </a:t>
              </a:r>
              <a:r>
                <a:rPr kumimoji="0" lang="it-IT" sz="1200" b="0" i="0" u="none" strike="noStrike" kern="0" cap="none" spc="0" normalizeH="0" baseline="0" noProof="0" dirty="0" err="1" smtClean="0">
                  <a:ln>
                    <a:noFill/>
                  </a:ln>
                  <a:solidFill>
                    <a:srgbClr val="1F497D"/>
                  </a:solidFill>
                  <a:effectLst/>
                  <a:uLnTx/>
                  <a:uFillTx/>
                </a:rPr>
                <a:t>Euratom-ENEA</a:t>
              </a:r>
              <a:r>
                <a:rPr kumimoji="0" lang="it-IT" sz="1200" b="0" i="0" u="none" strike="noStrike" kern="0" cap="none" spc="0" normalizeH="0" baseline="0" noProof="0" dirty="0" smtClean="0">
                  <a:ln>
                    <a:noFill/>
                  </a:ln>
                  <a:solidFill>
                    <a:srgbClr val="1F497D"/>
                  </a:solidFill>
                  <a:effectLst/>
                  <a:uLnTx/>
                  <a:uFillTx/>
                </a:rPr>
                <a:t> sulla Fusione</a:t>
              </a:r>
            </a:p>
          </p:txBody>
        </p:sp>
        <p:grpSp>
          <p:nvGrpSpPr>
            <p:cNvPr id="14" name="Gruppo 20"/>
            <p:cNvGrpSpPr>
              <a:grpSpLocks noChangeAspect="1"/>
            </p:cNvGrpSpPr>
            <p:nvPr/>
          </p:nvGrpSpPr>
          <p:grpSpPr>
            <a:xfrm>
              <a:off x="6804001" y="3140968"/>
              <a:ext cx="401860" cy="288000"/>
              <a:chOff x="3275856" y="1916832"/>
              <a:chExt cx="1440160" cy="1032116"/>
            </a:xfrm>
          </p:grpSpPr>
          <p:pic>
            <p:nvPicPr>
              <p:cNvPr id="15" name="Picture 2" descr="Mostra immagine a dimensione intera">
                <a:hlinkClick r:id="rId2"/>
              </p:cNvPr>
              <p:cNvPicPr>
                <a:picLocks noChangeAspect="1" noChangeArrowheads="1"/>
              </p:cNvPicPr>
              <p:nvPr/>
            </p:nvPicPr>
            <p:blipFill>
              <a:blip r:embed="rId3" cstate="print"/>
              <a:srcRect/>
              <a:stretch>
                <a:fillRect/>
              </a:stretch>
            </p:blipFill>
            <p:spPr bwMode="auto">
              <a:xfrm>
                <a:off x="3275856" y="1988840"/>
                <a:ext cx="1440160" cy="960108"/>
              </a:xfrm>
              <a:prstGeom prst="rect">
                <a:avLst/>
              </a:prstGeom>
              <a:noFill/>
            </p:spPr>
          </p:pic>
          <p:pic>
            <p:nvPicPr>
              <p:cNvPr id="16" name="Picture 4" descr="http://www.dmgbandiere.com/img/europa.gif"/>
              <p:cNvPicPr>
                <a:picLocks noChangeAspect="1" noChangeArrowheads="1"/>
              </p:cNvPicPr>
              <p:nvPr/>
            </p:nvPicPr>
            <p:blipFill>
              <a:blip r:embed="rId4" cstate="print"/>
              <a:srcRect/>
              <a:stretch>
                <a:fillRect/>
              </a:stretch>
            </p:blipFill>
            <p:spPr bwMode="auto">
              <a:xfrm>
                <a:off x="3275856" y="1916832"/>
                <a:ext cx="1440160" cy="960107"/>
              </a:xfrm>
              <a:prstGeom prst="rect">
                <a:avLst/>
              </a:prstGeom>
              <a:noFill/>
            </p:spPr>
          </p:pic>
        </p:grpSp>
      </p:grpSp>
    </p:spTree>
    <p:extLst>
      <p:ext uri="{BB962C8B-B14F-4D97-AF65-F5344CB8AC3E}">
        <p14:creationId xmlns:p14="http://schemas.microsoft.com/office/powerpoint/2010/main" xmlns="" val="421232479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3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idx="10"/>
          </p:nvPr>
        </p:nvSpPr>
        <p:spPr/>
        <p:txBody>
          <a:bodyPr/>
          <a:lstStyle>
            <a:lvl1pPr>
              <a:defRPr/>
            </a:lvl1pPr>
          </a:lstStyle>
          <a:p>
            <a:endParaRPr lang="fr-FR"/>
          </a:p>
        </p:txBody>
      </p:sp>
      <p:sp>
        <p:nvSpPr>
          <p:cNvPr id="8" name="Segnaposto numero diapositiva 7"/>
          <p:cNvSpPr>
            <a:spLocks noGrp="1"/>
          </p:cNvSpPr>
          <p:nvPr>
            <p:ph type="sldNum" idx="11"/>
          </p:nvPr>
        </p:nvSpPr>
        <p:spPr/>
        <p:txBody>
          <a:bodyPr/>
          <a:lstStyle>
            <a:lvl1pPr>
              <a:defRPr/>
            </a:lvl1pPr>
          </a:lstStyle>
          <a:p>
            <a:fld id="{2EF68EE9-C1AA-4C1F-8E4B-3741C6F7E904}" type="slidenum">
              <a:rPr lang="fr-CA"/>
              <a:pPr/>
              <a:t>‹N›</a:t>
            </a:fld>
            <a:endParaRPr lang="fr-CA"/>
          </a:p>
        </p:txBody>
      </p:sp>
    </p:spTree>
    <p:extLst>
      <p:ext uri="{BB962C8B-B14F-4D97-AF65-F5344CB8AC3E}">
        <p14:creationId xmlns:p14="http://schemas.microsoft.com/office/powerpoint/2010/main" xmlns="" val="45318873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idx="10"/>
          </p:nvPr>
        </p:nvSpPr>
        <p:spPr/>
        <p:txBody>
          <a:bodyPr/>
          <a:lstStyle>
            <a:lvl1pPr>
              <a:defRPr/>
            </a:lvl1pPr>
          </a:lstStyle>
          <a:p>
            <a:endParaRPr lang="fr-FR"/>
          </a:p>
        </p:txBody>
      </p:sp>
      <p:sp>
        <p:nvSpPr>
          <p:cNvPr id="4" name="Segnaposto numero diapositiva 3"/>
          <p:cNvSpPr>
            <a:spLocks noGrp="1"/>
          </p:cNvSpPr>
          <p:nvPr>
            <p:ph type="sldNum" idx="11"/>
          </p:nvPr>
        </p:nvSpPr>
        <p:spPr/>
        <p:txBody>
          <a:bodyPr/>
          <a:lstStyle>
            <a:lvl1pPr>
              <a:defRPr/>
            </a:lvl1pPr>
          </a:lstStyle>
          <a:p>
            <a:fld id="{BB35A45E-FF8C-4731-90D7-FC1C1D882695}" type="slidenum">
              <a:rPr lang="fr-CA"/>
              <a:pPr/>
              <a:t>‹N›</a:t>
            </a:fld>
            <a:endParaRPr lang="fr-CA"/>
          </a:p>
        </p:txBody>
      </p:sp>
      <p:grpSp>
        <p:nvGrpSpPr>
          <p:cNvPr id="10" name="Gruppo 9"/>
          <p:cNvGrpSpPr/>
          <p:nvPr userDrawn="1"/>
        </p:nvGrpSpPr>
        <p:grpSpPr>
          <a:xfrm>
            <a:off x="5934076" y="6569992"/>
            <a:ext cx="3209925" cy="288000"/>
            <a:chOff x="3995936" y="3140968"/>
            <a:chExt cx="3209925" cy="288000"/>
          </a:xfrm>
        </p:grpSpPr>
        <p:sp>
          <p:nvSpPr>
            <p:cNvPr id="11" name="CasellaDiTesto 10"/>
            <p:cNvSpPr txBox="1">
              <a:spLocks/>
            </p:cNvSpPr>
            <p:nvPr/>
          </p:nvSpPr>
          <p:spPr>
            <a:xfrm>
              <a:off x="3995936" y="3140968"/>
              <a:ext cx="2807301" cy="276999"/>
            </a:xfrm>
            <a:prstGeom prst="rect">
              <a:avLst/>
            </a:prstGeom>
            <a:solidFill>
              <a:srgbClr val="4F81BD">
                <a:lumMod val="20000"/>
                <a:lumOff val="8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1200" b="0" i="0" u="none" strike="noStrike" kern="0" cap="none" spc="0" normalizeH="0" baseline="0" noProof="0" dirty="0" smtClean="0">
                  <a:ln>
                    <a:noFill/>
                  </a:ln>
                  <a:solidFill>
                    <a:srgbClr val="1F497D"/>
                  </a:solidFill>
                  <a:effectLst/>
                  <a:uLnTx/>
                  <a:uFillTx/>
                </a:rPr>
                <a:t>Associazione </a:t>
              </a:r>
              <a:r>
                <a:rPr kumimoji="0" lang="it-IT" sz="1200" b="0" i="0" u="none" strike="noStrike" kern="0" cap="none" spc="0" normalizeH="0" baseline="0" noProof="0" dirty="0" err="1" smtClean="0">
                  <a:ln>
                    <a:noFill/>
                  </a:ln>
                  <a:solidFill>
                    <a:srgbClr val="1F497D"/>
                  </a:solidFill>
                  <a:effectLst/>
                  <a:uLnTx/>
                  <a:uFillTx/>
                </a:rPr>
                <a:t>Euratom-ENEA</a:t>
              </a:r>
              <a:r>
                <a:rPr kumimoji="0" lang="it-IT" sz="1200" b="0" i="0" u="none" strike="noStrike" kern="0" cap="none" spc="0" normalizeH="0" baseline="0" noProof="0" dirty="0" smtClean="0">
                  <a:ln>
                    <a:noFill/>
                  </a:ln>
                  <a:solidFill>
                    <a:srgbClr val="1F497D"/>
                  </a:solidFill>
                  <a:effectLst/>
                  <a:uLnTx/>
                  <a:uFillTx/>
                </a:rPr>
                <a:t> sulla Fusione</a:t>
              </a:r>
            </a:p>
          </p:txBody>
        </p:sp>
        <p:grpSp>
          <p:nvGrpSpPr>
            <p:cNvPr id="12" name="Gruppo 20"/>
            <p:cNvGrpSpPr>
              <a:grpSpLocks noChangeAspect="1"/>
            </p:cNvGrpSpPr>
            <p:nvPr/>
          </p:nvGrpSpPr>
          <p:grpSpPr>
            <a:xfrm>
              <a:off x="6804001" y="3140968"/>
              <a:ext cx="401860" cy="288000"/>
              <a:chOff x="3275856" y="1916832"/>
              <a:chExt cx="1440160" cy="1032116"/>
            </a:xfrm>
          </p:grpSpPr>
          <p:pic>
            <p:nvPicPr>
              <p:cNvPr id="13" name="Picture 2" descr="Mostra immagine a dimensione intera">
                <a:hlinkClick r:id="rId2"/>
              </p:cNvPr>
              <p:cNvPicPr>
                <a:picLocks noChangeAspect="1" noChangeArrowheads="1"/>
              </p:cNvPicPr>
              <p:nvPr/>
            </p:nvPicPr>
            <p:blipFill>
              <a:blip r:embed="rId3" cstate="print"/>
              <a:srcRect/>
              <a:stretch>
                <a:fillRect/>
              </a:stretch>
            </p:blipFill>
            <p:spPr bwMode="auto">
              <a:xfrm>
                <a:off x="3275856" y="1988840"/>
                <a:ext cx="1440160" cy="960108"/>
              </a:xfrm>
              <a:prstGeom prst="rect">
                <a:avLst/>
              </a:prstGeom>
              <a:noFill/>
            </p:spPr>
          </p:pic>
          <p:pic>
            <p:nvPicPr>
              <p:cNvPr id="14" name="Picture 4" descr="http://www.dmgbandiere.com/img/europa.gif"/>
              <p:cNvPicPr>
                <a:picLocks noChangeAspect="1" noChangeArrowheads="1"/>
              </p:cNvPicPr>
              <p:nvPr/>
            </p:nvPicPr>
            <p:blipFill>
              <a:blip r:embed="rId4" cstate="print"/>
              <a:srcRect/>
              <a:stretch>
                <a:fillRect/>
              </a:stretch>
            </p:blipFill>
            <p:spPr bwMode="auto">
              <a:xfrm>
                <a:off x="3275856" y="1916832"/>
                <a:ext cx="1440160" cy="960107"/>
              </a:xfrm>
              <a:prstGeom prst="rect">
                <a:avLst/>
              </a:prstGeom>
              <a:noFill/>
            </p:spPr>
          </p:pic>
        </p:grpSp>
      </p:grpSp>
    </p:spTree>
    <p:extLst>
      <p:ext uri="{BB962C8B-B14F-4D97-AF65-F5344CB8AC3E}">
        <p14:creationId xmlns:p14="http://schemas.microsoft.com/office/powerpoint/2010/main" xmlns="" val="167366321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idx="10"/>
          </p:nvPr>
        </p:nvSpPr>
        <p:spPr/>
        <p:txBody>
          <a:bodyPr/>
          <a:lstStyle>
            <a:lvl1pPr>
              <a:defRPr/>
            </a:lvl1pPr>
          </a:lstStyle>
          <a:p>
            <a:endParaRPr lang="fr-FR"/>
          </a:p>
        </p:txBody>
      </p:sp>
      <p:sp>
        <p:nvSpPr>
          <p:cNvPr id="3" name="Segnaposto numero diapositiva 2"/>
          <p:cNvSpPr>
            <a:spLocks noGrp="1"/>
          </p:cNvSpPr>
          <p:nvPr>
            <p:ph type="sldNum" idx="11"/>
          </p:nvPr>
        </p:nvSpPr>
        <p:spPr/>
        <p:txBody>
          <a:bodyPr/>
          <a:lstStyle>
            <a:lvl1pPr>
              <a:defRPr/>
            </a:lvl1pPr>
          </a:lstStyle>
          <a:p>
            <a:fld id="{00EFBBDB-5BEC-4584-A16C-80BD9913BAE6}" type="slidenum">
              <a:rPr lang="fr-CA"/>
              <a:pPr/>
              <a:t>‹N›</a:t>
            </a:fld>
            <a:endParaRPr lang="fr-CA"/>
          </a:p>
        </p:txBody>
      </p:sp>
      <p:grpSp>
        <p:nvGrpSpPr>
          <p:cNvPr id="30" name="Gruppo 29"/>
          <p:cNvGrpSpPr/>
          <p:nvPr userDrawn="1"/>
        </p:nvGrpSpPr>
        <p:grpSpPr>
          <a:xfrm>
            <a:off x="5934076" y="6569992"/>
            <a:ext cx="3209925" cy="288000"/>
            <a:chOff x="3995936" y="3140968"/>
            <a:chExt cx="3209925" cy="288000"/>
          </a:xfrm>
        </p:grpSpPr>
        <p:sp>
          <p:nvSpPr>
            <p:cNvPr id="31" name="CasellaDiTesto 30"/>
            <p:cNvSpPr txBox="1">
              <a:spLocks/>
            </p:cNvSpPr>
            <p:nvPr/>
          </p:nvSpPr>
          <p:spPr>
            <a:xfrm>
              <a:off x="3995936" y="3140968"/>
              <a:ext cx="2807301" cy="276999"/>
            </a:xfrm>
            <a:prstGeom prst="rect">
              <a:avLst/>
            </a:prstGeom>
            <a:solidFill>
              <a:srgbClr val="4F81BD">
                <a:lumMod val="20000"/>
                <a:lumOff val="8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1200" b="0" i="0" u="none" strike="noStrike" kern="0" cap="none" spc="0" normalizeH="0" baseline="0" noProof="0" dirty="0" smtClean="0">
                  <a:ln>
                    <a:noFill/>
                  </a:ln>
                  <a:solidFill>
                    <a:srgbClr val="1F497D"/>
                  </a:solidFill>
                  <a:effectLst/>
                  <a:uLnTx/>
                  <a:uFillTx/>
                </a:rPr>
                <a:t>Associazione </a:t>
              </a:r>
              <a:r>
                <a:rPr kumimoji="0" lang="it-IT" sz="1200" b="0" i="0" u="none" strike="noStrike" kern="0" cap="none" spc="0" normalizeH="0" baseline="0" noProof="0" dirty="0" err="1" smtClean="0">
                  <a:ln>
                    <a:noFill/>
                  </a:ln>
                  <a:solidFill>
                    <a:srgbClr val="1F497D"/>
                  </a:solidFill>
                  <a:effectLst/>
                  <a:uLnTx/>
                  <a:uFillTx/>
                </a:rPr>
                <a:t>Euratom-ENEA</a:t>
              </a:r>
              <a:r>
                <a:rPr kumimoji="0" lang="it-IT" sz="1200" b="0" i="0" u="none" strike="noStrike" kern="0" cap="none" spc="0" normalizeH="0" baseline="0" noProof="0" dirty="0" smtClean="0">
                  <a:ln>
                    <a:noFill/>
                  </a:ln>
                  <a:solidFill>
                    <a:srgbClr val="1F497D"/>
                  </a:solidFill>
                  <a:effectLst/>
                  <a:uLnTx/>
                  <a:uFillTx/>
                </a:rPr>
                <a:t> sulla Fusione</a:t>
              </a:r>
            </a:p>
          </p:txBody>
        </p:sp>
        <p:grpSp>
          <p:nvGrpSpPr>
            <p:cNvPr id="32" name="Gruppo 20"/>
            <p:cNvGrpSpPr>
              <a:grpSpLocks noChangeAspect="1"/>
            </p:cNvGrpSpPr>
            <p:nvPr/>
          </p:nvGrpSpPr>
          <p:grpSpPr>
            <a:xfrm>
              <a:off x="6804001" y="3140968"/>
              <a:ext cx="401860" cy="288000"/>
              <a:chOff x="3275856" y="1916832"/>
              <a:chExt cx="1440160" cy="1032116"/>
            </a:xfrm>
          </p:grpSpPr>
          <p:pic>
            <p:nvPicPr>
              <p:cNvPr id="33" name="Picture 2" descr="Mostra immagine a dimensione intera">
                <a:hlinkClick r:id="rId2"/>
              </p:cNvPr>
              <p:cNvPicPr>
                <a:picLocks noChangeAspect="1" noChangeArrowheads="1"/>
              </p:cNvPicPr>
              <p:nvPr/>
            </p:nvPicPr>
            <p:blipFill>
              <a:blip r:embed="rId3" cstate="print"/>
              <a:srcRect/>
              <a:stretch>
                <a:fillRect/>
              </a:stretch>
            </p:blipFill>
            <p:spPr bwMode="auto">
              <a:xfrm>
                <a:off x="3275856" y="1988840"/>
                <a:ext cx="1440160" cy="960108"/>
              </a:xfrm>
              <a:prstGeom prst="rect">
                <a:avLst/>
              </a:prstGeom>
              <a:noFill/>
            </p:spPr>
          </p:pic>
          <p:pic>
            <p:nvPicPr>
              <p:cNvPr id="34" name="Picture 4" descr="http://www.dmgbandiere.com/img/europa.gif"/>
              <p:cNvPicPr>
                <a:picLocks noChangeAspect="1" noChangeArrowheads="1"/>
              </p:cNvPicPr>
              <p:nvPr/>
            </p:nvPicPr>
            <p:blipFill>
              <a:blip r:embed="rId4" cstate="print"/>
              <a:srcRect/>
              <a:stretch>
                <a:fillRect/>
              </a:stretch>
            </p:blipFill>
            <p:spPr bwMode="auto">
              <a:xfrm>
                <a:off x="3275856" y="1916832"/>
                <a:ext cx="1440160" cy="960107"/>
              </a:xfrm>
              <a:prstGeom prst="rect">
                <a:avLst/>
              </a:prstGeom>
              <a:noFill/>
            </p:spPr>
          </p:pic>
        </p:grpSp>
      </p:grpSp>
    </p:spTree>
    <p:extLst>
      <p:ext uri="{BB962C8B-B14F-4D97-AF65-F5344CB8AC3E}">
        <p14:creationId xmlns:p14="http://schemas.microsoft.com/office/powerpoint/2010/main" xmlns="" val="269099357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5"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4" y="273054"/>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5"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idx="10"/>
          </p:nvPr>
        </p:nvSpPr>
        <p:spPr/>
        <p:txBody>
          <a:bodyPr/>
          <a:lstStyle>
            <a:lvl1pPr>
              <a:defRPr/>
            </a:lvl1pPr>
          </a:lstStyle>
          <a:p>
            <a:endParaRPr lang="fr-FR"/>
          </a:p>
        </p:txBody>
      </p:sp>
      <p:sp>
        <p:nvSpPr>
          <p:cNvPr id="6" name="Segnaposto numero diapositiva 5"/>
          <p:cNvSpPr>
            <a:spLocks noGrp="1"/>
          </p:cNvSpPr>
          <p:nvPr>
            <p:ph type="sldNum" idx="11"/>
          </p:nvPr>
        </p:nvSpPr>
        <p:spPr/>
        <p:txBody>
          <a:bodyPr/>
          <a:lstStyle>
            <a:lvl1pPr>
              <a:defRPr/>
            </a:lvl1pPr>
          </a:lstStyle>
          <a:p>
            <a:fld id="{F82F2DD4-BF8E-4FE6-98D1-CA5B8946B305}" type="slidenum">
              <a:rPr lang="fr-CA"/>
              <a:pPr/>
              <a:t>‹N›</a:t>
            </a:fld>
            <a:endParaRPr lang="fr-CA"/>
          </a:p>
        </p:txBody>
      </p:sp>
      <p:grpSp>
        <p:nvGrpSpPr>
          <p:cNvPr id="12" name="Gruppo 11"/>
          <p:cNvGrpSpPr/>
          <p:nvPr userDrawn="1"/>
        </p:nvGrpSpPr>
        <p:grpSpPr>
          <a:xfrm>
            <a:off x="5934076" y="6569992"/>
            <a:ext cx="3209925" cy="288000"/>
            <a:chOff x="3995936" y="3140968"/>
            <a:chExt cx="3209925" cy="288000"/>
          </a:xfrm>
        </p:grpSpPr>
        <p:sp>
          <p:nvSpPr>
            <p:cNvPr id="13" name="CasellaDiTesto 12"/>
            <p:cNvSpPr txBox="1">
              <a:spLocks/>
            </p:cNvSpPr>
            <p:nvPr/>
          </p:nvSpPr>
          <p:spPr>
            <a:xfrm>
              <a:off x="3995936" y="3140968"/>
              <a:ext cx="2807301" cy="276999"/>
            </a:xfrm>
            <a:prstGeom prst="rect">
              <a:avLst/>
            </a:prstGeom>
            <a:solidFill>
              <a:srgbClr val="4F81BD">
                <a:lumMod val="20000"/>
                <a:lumOff val="8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1200" b="0" i="0" u="none" strike="noStrike" kern="0" cap="none" spc="0" normalizeH="0" baseline="0" noProof="0" dirty="0" smtClean="0">
                  <a:ln>
                    <a:noFill/>
                  </a:ln>
                  <a:solidFill>
                    <a:srgbClr val="1F497D"/>
                  </a:solidFill>
                  <a:effectLst/>
                  <a:uLnTx/>
                  <a:uFillTx/>
                </a:rPr>
                <a:t>Associazione </a:t>
              </a:r>
              <a:r>
                <a:rPr kumimoji="0" lang="it-IT" sz="1200" b="0" i="0" u="none" strike="noStrike" kern="0" cap="none" spc="0" normalizeH="0" baseline="0" noProof="0" dirty="0" err="1" smtClean="0">
                  <a:ln>
                    <a:noFill/>
                  </a:ln>
                  <a:solidFill>
                    <a:srgbClr val="1F497D"/>
                  </a:solidFill>
                  <a:effectLst/>
                  <a:uLnTx/>
                  <a:uFillTx/>
                </a:rPr>
                <a:t>Euratom-ENEA</a:t>
              </a:r>
              <a:r>
                <a:rPr kumimoji="0" lang="it-IT" sz="1200" b="0" i="0" u="none" strike="noStrike" kern="0" cap="none" spc="0" normalizeH="0" baseline="0" noProof="0" dirty="0" smtClean="0">
                  <a:ln>
                    <a:noFill/>
                  </a:ln>
                  <a:solidFill>
                    <a:srgbClr val="1F497D"/>
                  </a:solidFill>
                  <a:effectLst/>
                  <a:uLnTx/>
                  <a:uFillTx/>
                </a:rPr>
                <a:t> sulla Fusione</a:t>
              </a:r>
            </a:p>
          </p:txBody>
        </p:sp>
        <p:grpSp>
          <p:nvGrpSpPr>
            <p:cNvPr id="14" name="Gruppo 20"/>
            <p:cNvGrpSpPr>
              <a:grpSpLocks noChangeAspect="1"/>
            </p:cNvGrpSpPr>
            <p:nvPr/>
          </p:nvGrpSpPr>
          <p:grpSpPr>
            <a:xfrm>
              <a:off x="6804001" y="3140968"/>
              <a:ext cx="401860" cy="288000"/>
              <a:chOff x="3275856" y="1916832"/>
              <a:chExt cx="1440160" cy="1032116"/>
            </a:xfrm>
          </p:grpSpPr>
          <p:pic>
            <p:nvPicPr>
              <p:cNvPr id="15" name="Picture 2" descr="Mostra immagine a dimensione intera">
                <a:hlinkClick r:id="rId2"/>
              </p:cNvPr>
              <p:cNvPicPr>
                <a:picLocks noChangeAspect="1" noChangeArrowheads="1"/>
              </p:cNvPicPr>
              <p:nvPr/>
            </p:nvPicPr>
            <p:blipFill>
              <a:blip r:embed="rId3" cstate="print"/>
              <a:srcRect/>
              <a:stretch>
                <a:fillRect/>
              </a:stretch>
            </p:blipFill>
            <p:spPr bwMode="auto">
              <a:xfrm>
                <a:off x="3275856" y="1988840"/>
                <a:ext cx="1440160" cy="960108"/>
              </a:xfrm>
              <a:prstGeom prst="rect">
                <a:avLst/>
              </a:prstGeom>
              <a:noFill/>
            </p:spPr>
          </p:pic>
          <p:pic>
            <p:nvPicPr>
              <p:cNvPr id="16" name="Picture 4" descr="http://www.dmgbandiere.com/img/europa.gif"/>
              <p:cNvPicPr>
                <a:picLocks noChangeAspect="1" noChangeArrowheads="1"/>
              </p:cNvPicPr>
              <p:nvPr/>
            </p:nvPicPr>
            <p:blipFill>
              <a:blip r:embed="rId4" cstate="print"/>
              <a:srcRect/>
              <a:stretch>
                <a:fillRect/>
              </a:stretch>
            </p:blipFill>
            <p:spPr bwMode="auto">
              <a:xfrm>
                <a:off x="3275856" y="1916832"/>
                <a:ext cx="1440160" cy="960107"/>
              </a:xfrm>
              <a:prstGeom prst="rect">
                <a:avLst/>
              </a:prstGeom>
              <a:noFill/>
            </p:spPr>
          </p:pic>
        </p:grpSp>
      </p:grpSp>
    </p:spTree>
    <p:extLst>
      <p:ext uri="{BB962C8B-B14F-4D97-AF65-F5344CB8AC3E}">
        <p14:creationId xmlns:p14="http://schemas.microsoft.com/office/powerpoint/2010/main" xmlns="" val="175182872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1"/>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idx="10"/>
          </p:nvPr>
        </p:nvSpPr>
        <p:spPr/>
        <p:txBody>
          <a:bodyPr/>
          <a:lstStyle>
            <a:lvl1pPr>
              <a:defRPr/>
            </a:lvl1pPr>
          </a:lstStyle>
          <a:p>
            <a:endParaRPr lang="fr-FR"/>
          </a:p>
        </p:txBody>
      </p:sp>
      <p:sp>
        <p:nvSpPr>
          <p:cNvPr id="6" name="Segnaposto numero diapositiva 5"/>
          <p:cNvSpPr>
            <a:spLocks noGrp="1"/>
          </p:cNvSpPr>
          <p:nvPr>
            <p:ph type="sldNum" idx="11"/>
          </p:nvPr>
        </p:nvSpPr>
        <p:spPr/>
        <p:txBody>
          <a:bodyPr/>
          <a:lstStyle>
            <a:lvl1pPr>
              <a:defRPr/>
            </a:lvl1pPr>
          </a:lstStyle>
          <a:p>
            <a:fld id="{DF03AC86-3738-4A8F-986D-4522CB5BD9E6}" type="slidenum">
              <a:rPr lang="fr-CA"/>
              <a:pPr/>
              <a:t>‹N›</a:t>
            </a:fld>
            <a:endParaRPr lang="fr-CA"/>
          </a:p>
        </p:txBody>
      </p:sp>
      <p:grpSp>
        <p:nvGrpSpPr>
          <p:cNvPr id="12" name="Gruppo 11"/>
          <p:cNvGrpSpPr/>
          <p:nvPr userDrawn="1"/>
        </p:nvGrpSpPr>
        <p:grpSpPr>
          <a:xfrm>
            <a:off x="5934076" y="6569992"/>
            <a:ext cx="3209925" cy="288000"/>
            <a:chOff x="3995936" y="3140968"/>
            <a:chExt cx="3209925" cy="288000"/>
          </a:xfrm>
        </p:grpSpPr>
        <p:sp>
          <p:nvSpPr>
            <p:cNvPr id="13" name="CasellaDiTesto 12"/>
            <p:cNvSpPr txBox="1">
              <a:spLocks/>
            </p:cNvSpPr>
            <p:nvPr/>
          </p:nvSpPr>
          <p:spPr>
            <a:xfrm>
              <a:off x="3995936" y="3140968"/>
              <a:ext cx="2807301" cy="276999"/>
            </a:xfrm>
            <a:prstGeom prst="rect">
              <a:avLst/>
            </a:prstGeom>
            <a:solidFill>
              <a:srgbClr val="4F81BD">
                <a:lumMod val="20000"/>
                <a:lumOff val="8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1200" b="0" i="0" u="none" strike="noStrike" kern="0" cap="none" spc="0" normalizeH="0" baseline="0" noProof="0" dirty="0" smtClean="0">
                  <a:ln>
                    <a:noFill/>
                  </a:ln>
                  <a:solidFill>
                    <a:srgbClr val="1F497D"/>
                  </a:solidFill>
                  <a:effectLst/>
                  <a:uLnTx/>
                  <a:uFillTx/>
                </a:rPr>
                <a:t>Associazione </a:t>
              </a:r>
              <a:r>
                <a:rPr kumimoji="0" lang="it-IT" sz="1200" b="0" i="0" u="none" strike="noStrike" kern="0" cap="none" spc="0" normalizeH="0" baseline="0" noProof="0" dirty="0" err="1" smtClean="0">
                  <a:ln>
                    <a:noFill/>
                  </a:ln>
                  <a:solidFill>
                    <a:srgbClr val="1F497D"/>
                  </a:solidFill>
                  <a:effectLst/>
                  <a:uLnTx/>
                  <a:uFillTx/>
                </a:rPr>
                <a:t>Euratom-ENEA</a:t>
              </a:r>
              <a:r>
                <a:rPr kumimoji="0" lang="it-IT" sz="1200" b="0" i="0" u="none" strike="noStrike" kern="0" cap="none" spc="0" normalizeH="0" baseline="0" noProof="0" dirty="0" smtClean="0">
                  <a:ln>
                    <a:noFill/>
                  </a:ln>
                  <a:solidFill>
                    <a:srgbClr val="1F497D"/>
                  </a:solidFill>
                  <a:effectLst/>
                  <a:uLnTx/>
                  <a:uFillTx/>
                </a:rPr>
                <a:t> sulla Fusione</a:t>
              </a:r>
            </a:p>
          </p:txBody>
        </p:sp>
        <p:grpSp>
          <p:nvGrpSpPr>
            <p:cNvPr id="14" name="Gruppo 20"/>
            <p:cNvGrpSpPr>
              <a:grpSpLocks noChangeAspect="1"/>
            </p:cNvGrpSpPr>
            <p:nvPr/>
          </p:nvGrpSpPr>
          <p:grpSpPr>
            <a:xfrm>
              <a:off x="6804001" y="3140968"/>
              <a:ext cx="401860" cy="288000"/>
              <a:chOff x="3275856" y="1916832"/>
              <a:chExt cx="1440160" cy="1032116"/>
            </a:xfrm>
          </p:grpSpPr>
          <p:pic>
            <p:nvPicPr>
              <p:cNvPr id="15" name="Picture 2" descr="Mostra immagine a dimensione intera">
                <a:hlinkClick r:id="rId2"/>
              </p:cNvPr>
              <p:cNvPicPr>
                <a:picLocks noChangeAspect="1" noChangeArrowheads="1"/>
              </p:cNvPicPr>
              <p:nvPr/>
            </p:nvPicPr>
            <p:blipFill>
              <a:blip r:embed="rId3" cstate="print"/>
              <a:srcRect/>
              <a:stretch>
                <a:fillRect/>
              </a:stretch>
            </p:blipFill>
            <p:spPr bwMode="auto">
              <a:xfrm>
                <a:off x="3275856" y="1988840"/>
                <a:ext cx="1440160" cy="960108"/>
              </a:xfrm>
              <a:prstGeom prst="rect">
                <a:avLst/>
              </a:prstGeom>
              <a:noFill/>
            </p:spPr>
          </p:pic>
          <p:pic>
            <p:nvPicPr>
              <p:cNvPr id="16" name="Picture 4" descr="http://www.dmgbandiere.com/img/europa.gif"/>
              <p:cNvPicPr>
                <a:picLocks noChangeAspect="1" noChangeArrowheads="1"/>
              </p:cNvPicPr>
              <p:nvPr/>
            </p:nvPicPr>
            <p:blipFill>
              <a:blip r:embed="rId4" cstate="print"/>
              <a:srcRect/>
              <a:stretch>
                <a:fillRect/>
              </a:stretch>
            </p:blipFill>
            <p:spPr bwMode="auto">
              <a:xfrm>
                <a:off x="3275856" y="1916832"/>
                <a:ext cx="1440160" cy="960107"/>
              </a:xfrm>
              <a:prstGeom prst="rect">
                <a:avLst/>
              </a:prstGeom>
              <a:noFill/>
            </p:spPr>
          </p:pic>
        </p:grpSp>
      </p:grpSp>
    </p:spTree>
    <p:extLst>
      <p:ext uri="{BB962C8B-B14F-4D97-AF65-F5344CB8AC3E}">
        <p14:creationId xmlns:p14="http://schemas.microsoft.com/office/powerpoint/2010/main" xmlns="" val="421232479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idx="10"/>
          </p:nvPr>
        </p:nvSpPr>
        <p:spPr/>
        <p:txBody>
          <a:bodyPr/>
          <a:lstStyle>
            <a:lvl1pPr>
              <a:defRPr/>
            </a:lvl1pPr>
          </a:lstStyle>
          <a:p>
            <a:endParaRPr lang="fr-FR"/>
          </a:p>
        </p:txBody>
      </p:sp>
      <p:sp>
        <p:nvSpPr>
          <p:cNvPr id="5" name="Segnaposto numero diapositiva 4"/>
          <p:cNvSpPr>
            <a:spLocks noGrp="1"/>
          </p:cNvSpPr>
          <p:nvPr>
            <p:ph type="sldNum" idx="11"/>
          </p:nvPr>
        </p:nvSpPr>
        <p:spPr/>
        <p:txBody>
          <a:bodyPr/>
          <a:lstStyle>
            <a:lvl1pPr>
              <a:defRPr/>
            </a:lvl1pPr>
          </a:lstStyle>
          <a:p>
            <a:fld id="{CE50DBC6-706E-444B-95DC-B9F767D4F73D}" type="slidenum">
              <a:rPr lang="fr-CA"/>
              <a:pPr/>
              <a:t>‹N›</a:t>
            </a:fld>
            <a:endParaRPr lang="fr-CA"/>
          </a:p>
        </p:txBody>
      </p:sp>
    </p:spTree>
    <p:extLst>
      <p:ext uri="{BB962C8B-B14F-4D97-AF65-F5344CB8AC3E}">
        <p14:creationId xmlns:p14="http://schemas.microsoft.com/office/powerpoint/2010/main" xmlns="" val="349478037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4644" y="128589"/>
            <a:ext cx="2054225" cy="5989637"/>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128589"/>
            <a:ext cx="6015039" cy="5989637"/>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idx="10"/>
          </p:nvPr>
        </p:nvSpPr>
        <p:spPr/>
        <p:txBody>
          <a:bodyPr/>
          <a:lstStyle>
            <a:lvl1pPr>
              <a:defRPr/>
            </a:lvl1pPr>
          </a:lstStyle>
          <a:p>
            <a:endParaRPr lang="fr-FR"/>
          </a:p>
        </p:txBody>
      </p:sp>
      <p:sp>
        <p:nvSpPr>
          <p:cNvPr id="5" name="Segnaposto numero diapositiva 4"/>
          <p:cNvSpPr>
            <a:spLocks noGrp="1"/>
          </p:cNvSpPr>
          <p:nvPr>
            <p:ph type="sldNum" idx="11"/>
          </p:nvPr>
        </p:nvSpPr>
        <p:spPr/>
        <p:txBody>
          <a:bodyPr/>
          <a:lstStyle>
            <a:lvl1pPr>
              <a:defRPr/>
            </a:lvl1pPr>
          </a:lstStyle>
          <a:p>
            <a:fld id="{E4C9FD7B-DF2F-4984-BB91-C92F48D291C7}" type="slidenum">
              <a:rPr lang="fr-CA"/>
              <a:pPr/>
              <a:t>‹N›</a:t>
            </a:fld>
            <a:endParaRPr lang="fr-CA"/>
          </a:p>
        </p:txBody>
      </p:sp>
    </p:spTree>
    <p:extLst>
      <p:ext uri="{BB962C8B-B14F-4D97-AF65-F5344CB8AC3E}">
        <p14:creationId xmlns:p14="http://schemas.microsoft.com/office/powerpoint/2010/main" xmlns="" val="382169465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xAndObj" preserve="1">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468313" y="1196975"/>
            <a:ext cx="4038600" cy="45259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59313" y="1196975"/>
            <a:ext cx="4038600" cy="45259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a:xfrm>
            <a:off x="468313" y="6381750"/>
            <a:ext cx="2133600" cy="476250"/>
          </a:xfrm>
        </p:spPr>
        <p:txBody>
          <a:bodyPr/>
          <a:lstStyle>
            <a:lvl1pPr>
              <a:defRPr/>
            </a:lvl1pPr>
          </a:lstStyle>
          <a:p>
            <a:endParaRPr lang="it-IT"/>
          </a:p>
        </p:txBody>
      </p:sp>
      <p:sp>
        <p:nvSpPr>
          <p:cNvPr id="6" name="Segnaposto piè di pagina 5"/>
          <p:cNvSpPr>
            <a:spLocks noGrp="1"/>
          </p:cNvSpPr>
          <p:nvPr>
            <p:ph type="ftr" sz="quarter" idx="11"/>
          </p:nvPr>
        </p:nvSpPr>
        <p:spPr>
          <a:xfrm>
            <a:off x="3132141" y="6381750"/>
            <a:ext cx="3608387" cy="476250"/>
          </a:xfrm>
          <a:prstGeom prst="rect">
            <a:avLst/>
          </a:prstGeom>
        </p:spPr>
        <p:txBody>
          <a:bodyPr/>
          <a:lstStyle>
            <a:lvl1pPr>
              <a:defRPr/>
            </a:lvl1pPr>
          </a:lstStyle>
          <a:p>
            <a:endParaRPr lang="it-IT"/>
          </a:p>
        </p:txBody>
      </p:sp>
      <p:sp>
        <p:nvSpPr>
          <p:cNvPr id="7" name="Segnaposto numero diapositiva 6"/>
          <p:cNvSpPr>
            <a:spLocks noGrp="1"/>
          </p:cNvSpPr>
          <p:nvPr>
            <p:ph type="sldNum" sz="quarter" idx="12"/>
          </p:nvPr>
        </p:nvSpPr>
        <p:spPr>
          <a:xfrm>
            <a:off x="6732588" y="6381750"/>
            <a:ext cx="2133600" cy="476250"/>
          </a:xfrm>
        </p:spPr>
        <p:txBody>
          <a:bodyPr/>
          <a:lstStyle>
            <a:lvl1pPr>
              <a:defRPr/>
            </a:lvl1pPr>
          </a:lstStyle>
          <a:p>
            <a:fld id="{0DC71FA1-2D7F-4676-B0D4-217BE925C54F}" type="slidenum">
              <a:rPr lang="it-IT"/>
              <a:pPr/>
              <a:t>‹N›</a:t>
            </a:fld>
            <a:endParaRPr lang="it-IT"/>
          </a:p>
        </p:txBody>
      </p:sp>
      <p:grpSp>
        <p:nvGrpSpPr>
          <p:cNvPr id="13" name="Gruppo 12"/>
          <p:cNvGrpSpPr/>
          <p:nvPr userDrawn="1"/>
        </p:nvGrpSpPr>
        <p:grpSpPr>
          <a:xfrm>
            <a:off x="5934076" y="6569992"/>
            <a:ext cx="3209925" cy="288000"/>
            <a:chOff x="3995936" y="3140968"/>
            <a:chExt cx="3209925" cy="288000"/>
          </a:xfrm>
        </p:grpSpPr>
        <p:sp>
          <p:nvSpPr>
            <p:cNvPr id="14" name="CasellaDiTesto 13"/>
            <p:cNvSpPr txBox="1">
              <a:spLocks/>
            </p:cNvSpPr>
            <p:nvPr/>
          </p:nvSpPr>
          <p:spPr>
            <a:xfrm>
              <a:off x="3995936" y="3140968"/>
              <a:ext cx="2807301" cy="276999"/>
            </a:xfrm>
            <a:prstGeom prst="rect">
              <a:avLst/>
            </a:prstGeom>
            <a:solidFill>
              <a:srgbClr val="4F81BD">
                <a:lumMod val="20000"/>
                <a:lumOff val="8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1200" b="0" i="0" u="none" strike="noStrike" kern="0" cap="none" spc="0" normalizeH="0" baseline="0" noProof="0" dirty="0" smtClean="0">
                  <a:ln>
                    <a:noFill/>
                  </a:ln>
                  <a:solidFill>
                    <a:srgbClr val="1F497D"/>
                  </a:solidFill>
                  <a:effectLst/>
                  <a:uLnTx/>
                  <a:uFillTx/>
                </a:rPr>
                <a:t>Associazione </a:t>
              </a:r>
              <a:r>
                <a:rPr kumimoji="0" lang="it-IT" sz="1200" b="0" i="0" u="none" strike="noStrike" kern="0" cap="none" spc="0" normalizeH="0" baseline="0" noProof="0" dirty="0" err="1" smtClean="0">
                  <a:ln>
                    <a:noFill/>
                  </a:ln>
                  <a:solidFill>
                    <a:srgbClr val="1F497D"/>
                  </a:solidFill>
                  <a:effectLst/>
                  <a:uLnTx/>
                  <a:uFillTx/>
                </a:rPr>
                <a:t>Euratom-ENEA</a:t>
              </a:r>
              <a:r>
                <a:rPr kumimoji="0" lang="it-IT" sz="1200" b="0" i="0" u="none" strike="noStrike" kern="0" cap="none" spc="0" normalizeH="0" baseline="0" noProof="0" dirty="0" smtClean="0">
                  <a:ln>
                    <a:noFill/>
                  </a:ln>
                  <a:solidFill>
                    <a:srgbClr val="1F497D"/>
                  </a:solidFill>
                  <a:effectLst/>
                  <a:uLnTx/>
                  <a:uFillTx/>
                </a:rPr>
                <a:t> sulla Fusione</a:t>
              </a:r>
            </a:p>
          </p:txBody>
        </p:sp>
        <p:grpSp>
          <p:nvGrpSpPr>
            <p:cNvPr id="15" name="Gruppo 20"/>
            <p:cNvGrpSpPr>
              <a:grpSpLocks noChangeAspect="1"/>
            </p:cNvGrpSpPr>
            <p:nvPr/>
          </p:nvGrpSpPr>
          <p:grpSpPr>
            <a:xfrm>
              <a:off x="6804001" y="3140968"/>
              <a:ext cx="401860" cy="288000"/>
              <a:chOff x="3275856" y="1916832"/>
              <a:chExt cx="1440160" cy="1032116"/>
            </a:xfrm>
          </p:grpSpPr>
          <p:pic>
            <p:nvPicPr>
              <p:cNvPr id="16" name="Picture 2" descr="Mostra immagine a dimensione intera">
                <a:hlinkClick r:id="rId2"/>
              </p:cNvPr>
              <p:cNvPicPr>
                <a:picLocks noChangeAspect="1" noChangeArrowheads="1"/>
              </p:cNvPicPr>
              <p:nvPr/>
            </p:nvPicPr>
            <p:blipFill>
              <a:blip r:embed="rId3" cstate="print"/>
              <a:srcRect/>
              <a:stretch>
                <a:fillRect/>
              </a:stretch>
            </p:blipFill>
            <p:spPr bwMode="auto">
              <a:xfrm>
                <a:off x="3275856" y="1988840"/>
                <a:ext cx="1440160" cy="960108"/>
              </a:xfrm>
              <a:prstGeom prst="rect">
                <a:avLst/>
              </a:prstGeom>
              <a:noFill/>
            </p:spPr>
          </p:pic>
          <p:pic>
            <p:nvPicPr>
              <p:cNvPr id="17" name="Picture 4" descr="http://www.dmgbandiere.com/img/europa.gif"/>
              <p:cNvPicPr>
                <a:picLocks noChangeAspect="1" noChangeArrowheads="1"/>
              </p:cNvPicPr>
              <p:nvPr/>
            </p:nvPicPr>
            <p:blipFill>
              <a:blip r:embed="rId4" cstate="print"/>
              <a:srcRect/>
              <a:stretch>
                <a:fillRect/>
              </a:stretch>
            </p:blipFill>
            <p:spPr bwMode="auto">
              <a:xfrm>
                <a:off x="3275856" y="1916832"/>
                <a:ext cx="1440160" cy="960107"/>
              </a:xfrm>
              <a:prstGeom prst="rect">
                <a:avLst/>
              </a:prstGeom>
              <a:noFill/>
            </p:spPr>
          </p:pic>
        </p:grpSp>
      </p:grpSp>
    </p:spTree>
    <p:extLst>
      <p:ext uri="{BB962C8B-B14F-4D97-AF65-F5344CB8AC3E}">
        <p14:creationId xmlns:p14="http://schemas.microsoft.com/office/powerpoint/2010/main" xmlns="" val="279274240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9"/>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Segnaposto data 3"/>
          <p:cNvSpPr>
            <a:spLocks noGrp="1"/>
          </p:cNvSpPr>
          <p:nvPr>
            <p:ph type="dt" idx="10"/>
          </p:nvPr>
        </p:nvSpPr>
        <p:spPr/>
        <p:txBody>
          <a:bodyPr/>
          <a:lstStyle>
            <a:lvl1pPr>
              <a:defRPr/>
            </a:lvl1pPr>
          </a:lstStyle>
          <a:p>
            <a:endParaRPr lang="fr-FR"/>
          </a:p>
        </p:txBody>
      </p:sp>
      <p:sp>
        <p:nvSpPr>
          <p:cNvPr id="5" name="Segnaposto numero diapositiva 4"/>
          <p:cNvSpPr>
            <a:spLocks noGrp="1"/>
          </p:cNvSpPr>
          <p:nvPr>
            <p:ph type="sldNum" idx="11"/>
          </p:nvPr>
        </p:nvSpPr>
        <p:spPr/>
        <p:txBody>
          <a:bodyPr/>
          <a:lstStyle>
            <a:lvl1pPr>
              <a:defRPr/>
            </a:lvl1pPr>
          </a:lstStyle>
          <a:p>
            <a:fld id="{7A859399-DA1D-4AB1-ADCF-F15FE95567BE}" type="slidenum">
              <a:rPr lang="fr-CA"/>
              <a:pPr/>
              <a:t>‹N›</a:t>
            </a:fld>
            <a:endParaRPr lang="fr-CA"/>
          </a:p>
        </p:txBody>
      </p:sp>
      <p:grpSp>
        <p:nvGrpSpPr>
          <p:cNvPr id="11" name="Gruppo 10"/>
          <p:cNvGrpSpPr/>
          <p:nvPr userDrawn="1"/>
        </p:nvGrpSpPr>
        <p:grpSpPr>
          <a:xfrm>
            <a:off x="5934076" y="6569992"/>
            <a:ext cx="3209925" cy="288000"/>
            <a:chOff x="3995936" y="3140968"/>
            <a:chExt cx="3209925" cy="288000"/>
          </a:xfrm>
        </p:grpSpPr>
        <p:sp>
          <p:nvSpPr>
            <p:cNvPr id="12" name="CasellaDiTesto 11"/>
            <p:cNvSpPr txBox="1">
              <a:spLocks/>
            </p:cNvSpPr>
            <p:nvPr/>
          </p:nvSpPr>
          <p:spPr>
            <a:xfrm>
              <a:off x="3995936" y="3140968"/>
              <a:ext cx="2807301" cy="276999"/>
            </a:xfrm>
            <a:prstGeom prst="rect">
              <a:avLst/>
            </a:prstGeom>
            <a:solidFill>
              <a:srgbClr val="4F81BD">
                <a:lumMod val="20000"/>
                <a:lumOff val="8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1200" b="0" i="0" u="none" strike="noStrike" kern="0" cap="none" spc="0" normalizeH="0" baseline="0" noProof="0" dirty="0" smtClean="0">
                  <a:ln>
                    <a:noFill/>
                  </a:ln>
                  <a:solidFill>
                    <a:srgbClr val="1F497D"/>
                  </a:solidFill>
                  <a:effectLst/>
                  <a:uLnTx/>
                  <a:uFillTx/>
                </a:rPr>
                <a:t>Associazione </a:t>
              </a:r>
              <a:r>
                <a:rPr kumimoji="0" lang="it-IT" sz="1200" b="0" i="0" u="none" strike="noStrike" kern="0" cap="none" spc="0" normalizeH="0" baseline="0" noProof="0" dirty="0" err="1" smtClean="0">
                  <a:ln>
                    <a:noFill/>
                  </a:ln>
                  <a:solidFill>
                    <a:srgbClr val="1F497D"/>
                  </a:solidFill>
                  <a:effectLst/>
                  <a:uLnTx/>
                  <a:uFillTx/>
                </a:rPr>
                <a:t>Euratom-ENEA</a:t>
              </a:r>
              <a:r>
                <a:rPr kumimoji="0" lang="it-IT" sz="1200" b="0" i="0" u="none" strike="noStrike" kern="0" cap="none" spc="0" normalizeH="0" baseline="0" noProof="0" dirty="0" smtClean="0">
                  <a:ln>
                    <a:noFill/>
                  </a:ln>
                  <a:solidFill>
                    <a:srgbClr val="1F497D"/>
                  </a:solidFill>
                  <a:effectLst/>
                  <a:uLnTx/>
                  <a:uFillTx/>
                </a:rPr>
                <a:t> sulla Fusione</a:t>
              </a:r>
            </a:p>
          </p:txBody>
        </p:sp>
        <p:grpSp>
          <p:nvGrpSpPr>
            <p:cNvPr id="13" name="Gruppo 20"/>
            <p:cNvGrpSpPr>
              <a:grpSpLocks noChangeAspect="1"/>
            </p:cNvGrpSpPr>
            <p:nvPr/>
          </p:nvGrpSpPr>
          <p:grpSpPr>
            <a:xfrm>
              <a:off x="6804001" y="3140968"/>
              <a:ext cx="401860" cy="288000"/>
              <a:chOff x="3275856" y="1916832"/>
              <a:chExt cx="1440160" cy="1032116"/>
            </a:xfrm>
          </p:grpSpPr>
          <p:pic>
            <p:nvPicPr>
              <p:cNvPr id="14" name="Picture 2" descr="Mostra immagine a dimensione intera">
                <a:hlinkClick r:id="rId2"/>
              </p:cNvPr>
              <p:cNvPicPr>
                <a:picLocks noChangeAspect="1" noChangeArrowheads="1"/>
              </p:cNvPicPr>
              <p:nvPr/>
            </p:nvPicPr>
            <p:blipFill>
              <a:blip r:embed="rId3" cstate="print"/>
              <a:srcRect/>
              <a:stretch>
                <a:fillRect/>
              </a:stretch>
            </p:blipFill>
            <p:spPr bwMode="auto">
              <a:xfrm>
                <a:off x="3275856" y="1988840"/>
                <a:ext cx="1440160" cy="960108"/>
              </a:xfrm>
              <a:prstGeom prst="rect">
                <a:avLst/>
              </a:prstGeom>
              <a:noFill/>
            </p:spPr>
          </p:pic>
          <p:pic>
            <p:nvPicPr>
              <p:cNvPr id="15" name="Picture 4" descr="http://www.dmgbandiere.com/img/europa.gif"/>
              <p:cNvPicPr>
                <a:picLocks noChangeAspect="1" noChangeArrowheads="1"/>
              </p:cNvPicPr>
              <p:nvPr/>
            </p:nvPicPr>
            <p:blipFill>
              <a:blip r:embed="rId4" cstate="print"/>
              <a:srcRect/>
              <a:stretch>
                <a:fillRect/>
              </a:stretch>
            </p:blipFill>
            <p:spPr bwMode="auto">
              <a:xfrm>
                <a:off x="3275856" y="1916832"/>
                <a:ext cx="1440160" cy="960107"/>
              </a:xfrm>
              <a:prstGeom prst="rect">
                <a:avLst/>
              </a:prstGeom>
              <a:noFill/>
            </p:spPr>
          </p:pic>
        </p:grpSp>
      </p:grpSp>
    </p:spTree>
    <p:extLst>
      <p:ext uri="{BB962C8B-B14F-4D97-AF65-F5344CB8AC3E}">
        <p14:creationId xmlns:p14="http://schemas.microsoft.com/office/powerpoint/2010/main" xmlns="" val="38504897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idx="10"/>
          </p:nvPr>
        </p:nvSpPr>
        <p:spPr/>
        <p:txBody>
          <a:bodyPr/>
          <a:lstStyle>
            <a:lvl1pPr>
              <a:defRPr/>
            </a:lvl1pPr>
          </a:lstStyle>
          <a:p>
            <a:endParaRPr lang="fr-FR"/>
          </a:p>
        </p:txBody>
      </p:sp>
      <p:sp>
        <p:nvSpPr>
          <p:cNvPr id="5" name="Segnaposto numero diapositiva 4"/>
          <p:cNvSpPr>
            <a:spLocks noGrp="1"/>
          </p:cNvSpPr>
          <p:nvPr>
            <p:ph type="sldNum" idx="11"/>
          </p:nvPr>
        </p:nvSpPr>
        <p:spPr/>
        <p:txBody>
          <a:bodyPr/>
          <a:lstStyle>
            <a:lvl1pPr>
              <a:defRPr/>
            </a:lvl1pPr>
          </a:lstStyle>
          <a:p>
            <a:fld id="{310F5EE5-6FAF-4F32-8C80-C6070E71CA25}" type="slidenum">
              <a:rPr lang="fr-CA"/>
              <a:pPr/>
              <a:t>‹N›</a:t>
            </a:fld>
            <a:endParaRPr lang="fr-CA"/>
          </a:p>
        </p:txBody>
      </p:sp>
      <p:grpSp>
        <p:nvGrpSpPr>
          <p:cNvPr id="31" name="Gruppo 30"/>
          <p:cNvGrpSpPr/>
          <p:nvPr userDrawn="1"/>
        </p:nvGrpSpPr>
        <p:grpSpPr>
          <a:xfrm>
            <a:off x="5934076" y="6569992"/>
            <a:ext cx="3209925" cy="288000"/>
            <a:chOff x="3995936" y="3140968"/>
            <a:chExt cx="3209925" cy="288000"/>
          </a:xfrm>
        </p:grpSpPr>
        <p:sp>
          <p:nvSpPr>
            <p:cNvPr id="32" name="CasellaDiTesto 31"/>
            <p:cNvSpPr txBox="1">
              <a:spLocks/>
            </p:cNvSpPr>
            <p:nvPr/>
          </p:nvSpPr>
          <p:spPr>
            <a:xfrm>
              <a:off x="3995936" y="3140968"/>
              <a:ext cx="2807301" cy="276999"/>
            </a:xfrm>
            <a:prstGeom prst="rect">
              <a:avLst/>
            </a:prstGeom>
            <a:solidFill>
              <a:srgbClr val="4F81BD">
                <a:lumMod val="20000"/>
                <a:lumOff val="8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1200" b="0" i="0" u="none" strike="noStrike" kern="0" cap="none" spc="0" normalizeH="0" baseline="0" noProof="0" dirty="0" smtClean="0">
                  <a:ln>
                    <a:noFill/>
                  </a:ln>
                  <a:solidFill>
                    <a:srgbClr val="1F497D"/>
                  </a:solidFill>
                  <a:effectLst/>
                  <a:uLnTx/>
                  <a:uFillTx/>
                </a:rPr>
                <a:t>Associazione </a:t>
              </a:r>
              <a:r>
                <a:rPr kumimoji="0" lang="it-IT" sz="1200" b="0" i="0" u="none" strike="noStrike" kern="0" cap="none" spc="0" normalizeH="0" baseline="0" noProof="0" dirty="0" err="1" smtClean="0">
                  <a:ln>
                    <a:noFill/>
                  </a:ln>
                  <a:solidFill>
                    <a:srgbClr val="1F497D"/>
                  </a:solidFill>
                  <a:effectLst/>
                  <a:uLnTx/>
                  <a:uFillTx/>
                </a:rPr>
                <a:t>Euratom-ENEA</a:t>
              </a:r>
              <a:r>
                <a:rPr kumimoji="0" lang="it-IT" sz="1200" b="0" i="0" u="none" strike="noStrike" kern="0" cap="none" spc="0" normalizeH="0" baseline="0" noProof="0" dirty="0" smtClean="0">
                  <a:ln>
                    <a:noFill/>
                  </a:ln>
                  <a:solidFill>
                    <a:srgbClr val="1F497D"/>
                  </a:solidFill>
                  <a:effectLst/>
                  <a:uLnTx/>
                  <a:uFillTx/>
                </a:rPr>
                <a:t> sulla Fusione</a:t>
              </a:r>
            </a:p>
          </p:txBody>
        </p:sp>
        <p:grpSp>
          <p:nvGrpSpPr>
            <p:cNvPr id="33" name="Gruppo 20"/>
            <p:cNvGrpSpPr>
              <a:grpSpLocks noChangeAspect="1"/>
            </p:cNvGrpSpPr>
            <p:nvPr/>
          </p:nvGrpSpPr>
          <p:grpSpPr>
            <a:xfrm>
              <a:off x="6804001" y="3140968"/>
              <a:ext cx="401860" cy="288000"/>
              <a:chOff x="3275856" y="1916832"/>
              <a:chExt cx="1440160" cy="1032116"/>
            </a:xfrm>
          </p:grpSpPr>
          <p:pic>
            <p:nvPicPr>
              <p:cNvPr id="34" name="Picture 2" descr="Mostra immagine a dimensione intera">
                <a:hlinkClick r:id="rId2"/>
              </p:cNvPr>
              <p:cNvPicPr>
                <a:picLocks noChangeAspect="1" noChangeArrowheads="1"/>
              </p:cNvPicPr>
              <p:nvPr/>
            </p:nvPicPr>
            <p:blipFill>
              <a:blip r:embed="rId3" cstate="print"/>
              <a:srcRect/>
              <a:stretch>
                <a:fillRect/>
              </a:stretch>
            </p:blipFill>
            <p:spPr bwMode="auto">
              <a:xfrm>
                <a:off x="3275856" y="1988840"/>
                <a:ext cx="1440160" cy="960108"/>
              </a:xfrm>
              <a:prstGeom prst="rect">
                <a:avLst/>
              </a:prstGeom>
              <a:noFill/>
            </p:spPr>
          </p:pic>
          <p:pic>
            <p:nvPicPr>
              <p:cNvPr id="35" name="Picture 4" descr="http://www.dmgbandiere.com/img/europa.gif"/>
              <p:cNvPicPr>
                <a:picLocks noChangeAspect="1" noChangeArrowheads="1"/>
              </p:cNvPicPr>
              <p:nvPr/>
            </p:nvPicPr>
            <p:blipFill>
              <a:blip r:embed="rId4" cstate="print"/>
              <a:srcRect/>
              <a:stretch>
                <a:fillRect/>
              </a:stretch>
            </p:blipFill>
            <p:spPr bwMode="auto">
              <a:xfrm>
                <a:off x="3275856" y="1916832"/>
                <a:ext cx="1440160" cy="960107"/>
              </a:xfrm>
              <a:prstGeom prst="rect">
                <a:avLst/>
              </a:prstGeom>
              <a:noFill/>
            </p:spPr>
          </p:pic>
        </p:grpSp>
      </p:grpSp>
    </p:spTree>
    <p:extLst>
      <p:ext uri="{BB962C8B-B14F-4D97-AF65-F5344CB8AC3E}">
        <p14:creationId xmlns:p14="http://schemas.microsoft.com/office/powerpoint/2010/main" xmlns="" val="5684943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7.xml"/><Relationship Id="rId13" Type="http://schemas.openxmlformats.org/officeDocument/2006/relationships/theme" Target="../theme/theme10.xml"/><Relationship Id="rId3" Type="http://schemas.openxmlformats.org/officeDocument/2006/relationships/slideLayout" Target="../slideLayouts/slideLayout112.xml"/><Relationship Id="rId7" Type="http://schemas.openxmlformats.org/officeDocument/2006/relationships/slideLayout" Target="../slideLayouts/slideLayout116.xml"/><Relationship Id="rId12" Type="http://schemas.openxmlformats.org/officeDocument/2006/relationships/slideLayout" Target="../slideLayouts/slideLayout121.xml"/><Relationship Id="rId2" Type="http://schemas.openxmlformats.org/officeDocument/2006/relationships/slideLayout" Target="../slideLayouts/slideLayout111.xml"/><Relationship Id="rId1" Type="http://schemas.openxmlformats.org/officeDocument/2006/relationships/slideLayout" Target="../slideLayouts/slideLayout110.xml"/><Relationship Id="rId6" Type="http://schemas.openxmlformats.org/officeDocument/2006/relationships/slideLayout" Target="../slideLayouts/slideLayout115.xml"/><Relationship Id="rId11" Type="http://schemas.openxmlformats.org/officeDocument/2006/relationships/slideLayout" Target="../slideLayouts/slideLayout120.xml"/><Relationship Id="rId5" Type="http://schemas.openxmlformats.org/officeDocument/2006/relationships/slideLayout" Target="../slideLayouts/slideLayout114.xml"/><Relationship Id="rId10" Type="http://schemas.openxmlformats.org/officeDocument/2006/relationships/slideLayout" Target="../slideLayouts/slideLayout119.xml"/><Relationship Id="rId4" Type="http://schemas.openxmlformats.org/officeDocument/2006/relationships/slideLayout" Target="../slideLayouts/slideLayout113.xml"/><Relationship Id="rId9" Type="http://schemas.openxmlformats.org/officeDocument/2006/relationships/slideLayout" Target="../slideLayouts/slideLayout118.xml"/><Relationship Id="rId14" Type="http://schemas.openxmlformats.org/officeDocument/2006/relationships/image" Target="../media/image1.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theme" Target="../theme/theme11.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slideLayout" Target="../slideLayouts/slideLayout133.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 Id="rId14" Type="http://schemas.openxmlformats.org/officeDocument/2006/relationships/image" Target="../media/image1.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1.xml"/><Relationship Id="rId13" Type="http://schemas.openxmlformats.org/officeDocument/2006/relationships/theme" Target="../theme/theme12.xml"/><Relationship Id="rId3" Type="http://schemas.openxmlformats.org/officeDocument/2006/relationships/slideLayout" Target="../slideLayouts/slideLayout136.xml"/><Relationship Id="rId7" Type="http://schemas.openxmlformats.org/officeDocument/2006/relationships/slideLayout" Target="../slideLayouts/slideLayout140.xml"/><Relationship Id="rId12" Type="http://schemas.openxmlformats.org/officeDocument/2006/relationships/slideLayout" Target="../slideLayouts/slideLayout145.xml"/><Relationship Id="rId2" Type="http://schemas.openxmlformats.org/officeDocument/2006/relationships/slideLayout" Target="../slideLayouts/slideLayout135.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5" Type="http://schemas.openxmlformats.org/officeDocument/2006/relationships/slideLayout" Target="../slideLayouts/slideLayout138.xml"/><Relationship Id="rId10" Type="http://schemas.openxmlformats.org/officeDocument/2006/relationships/slideLayout" Target="../slideLayouts/slideLayout143.xml"/><Relationship Id="rId4" Type="http://schemas.openxmlformats.org/officeDocument/2006/relationships/slideLayout" Target="../slideLayouts/slideLayout137.xml"/><Relationship Id="rId9" Type="http://schemas.openxmlformats.org/officeDocument/2006/relationships/slideLayout" Target="../slideLayouts/slideLayout142.xml"/><Relationship Id="rId14" Type="http://schemas.openxmlformats.org/officeDocument/2006/relationships/image" Target="../media/image1.pn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3.xml"/><Relationship Id="rId13" Type="http://schemas.openxmlformats.org/officeDocument/2006/relationships/theme" Target="../theme/theme13.xml"/><Relationship Id="rId3" Type="http://schemas.openxmlformats.org/officeDocument/2006/relationships/slideLayout" Target="../slideLayouts/slideLayout148.xml"/><Relationship Id="rId7" Type="http://schemas.openxmlformats.org/officeDocument/2006/relationships/slideLayout" Target="../slideLayouts/slideLayout152.xml"/><Relationship Id="rId12" Type="http://schemas.openxmlformats.org/officeDocument/2006/relationships/slideLayout" Target="../slideLayouts/slideLayout157.xml"/><Relationship Id="rId2" Type="http://schemas.openxmlformats.org/officeDocument/2006/relationships/slideLayout" Target="../slideLayouts/slideLayout147.xml"/><Relationship Id="rId1" Type="http://schemas.openxmlformats.org/officeDocument/2006/relationships/slideLayout" Target="../slideLayouts/slideLayout146.xml"/><Relationship Id="rId6" Type="http://schemas.openxmlformats.org/officeDocument/2006/relationships/slideLayout" Target="../slideLayouts/slideLayout151.xml"/><Relationship Id="rId11" Type="http://schemas.openxmlformats.org/officeDocument/2006/relationships/slideLayout" Target="../slideLayouts/slideLayout156.xml"/><Relationship Id="rId5" Type="http://schemas.openxmlformats.org/officeDocument/2006/relationships/slideLayout" Target="../slideLayouts/slideLayout150.xml"/><Relationship Id="rId10" Type="http://schemas.openxmlformats.org/officeDocument/2006/relationships/slideLayout" Target="../slideLayouts/slideLayout155.xml"/><Relationship Id="rId4" Type="http://schemas.openxmlformats.org/officeDocument/2006/relationships/slideLayout" Target="../slideLayouts/slideLayout149.xml"/><Relationship Id="rId9" Type="http://schemas.openxmlformats.org/officeDocument/2006/relationships/slideLayout" Target="../slideLayouts/slideLayout154.xml"/><Relationship Id="rId14" Type="http://schemas.openxmlformats.org/officeDocument/2006/relationships/image" Target="../media/image1.pn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5.xml"/><Relationship Id="rId13" Type="http://schemas.openxmlformats.org/officeDocument/2006/relationships/theme" Target="../theme/theme14.xml"/><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slideLayout" Target="../slideLayouts/slideLayout169.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 Id="rId14" Type="http://schemas.openxmlformats.org/officeDocument/2006/relationships/image" Target="../media/image1.pn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77.xml"/><Relationship Id="rId13" Type="http://schemas.openxmlformats.org/officeDocument/2006/relationships/theme" Target="../theme/theme15.xml"/><Relationship Id="rId3" Type="http://schemas.openxmlformats.org/officeDocument/2006/relationships/slideLayout" Target="../slideLayouts/slideLayout172.xml"/><Relationship Id="rId7" Type="http://schemas.openxmlformats.org/officeDocument/2006/relationships/slideLayout" Target="../slideLayouts/slideLayout176.xml"/><Relationship Id="rId12" Type="http://schemas.openxmlformats.org/officeDocument/2006/relationships/slideLayout" Target="../slideLayouts/slideLayout181.xml"/><Relationship Id="rId2" Type="http://schemas.openxmlformats.org/officeDocument/2006/relationships/slideLayout" Target="../slideLayouts/slideLayout171.xml"/><Relationship Id="rId1" Type="http://schemas.openxmlformats.org/officeDocument/2006/relationships/slideLayout" Target="../slideLayouts/slideLayout170.xml"/><Relationship Id="rId6" Type="http://schemas.openxmlformats.org/officeDocument/2006/relationships/slideLayout" Target="../slideLayouts/slideLayout175.xml"/><Relationship Id="rId11" Type="http://schemas.openxmlformats.org/officeDocument/2006/relationships/slideLayout" Target="../slideLayouts/slideLayout180.xml"/><Relationship Id="rId5" Type="http://schemas.openxmlformats.org/officeDocument/2006/relationships/slideLayout" Target="../slideLayouts/slideLayout174.xml"/><Relationship Id="rId10" Type="http://schemas.openxmlformats.org/officeDocument/2006/relationships/slideLayout" Target="../slideLayouts/slideLayout179.xml"/><Relationship Id="rId4" Type="http://schemas.openxmlformats.org/officeDocument/2006/relationships/slideLayout" Target="../slideLayouts/slideLayout173.xml"/><Relationship Id="rId9" Type="http://schemas.openxmlformats.org/officeDocument/2006/relationships/slideLayout" Target="../slideLayouts/slideLayout178.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1.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theme" Target="../theme/theme4.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theme" Target="../theme/theme5.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theme" Target="../theme/theme6.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image" Target="../media/image1.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theme" Target="../theme/theme7.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slideLayout" Target="../slideLayouts/slideLayout85.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 Id="rId14"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theme" Target="../theme/theme8.xml"/><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slideLayout" Target="../slideLayouts/slideLayout97.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 Id="rId14" Type="http://schemas.openxmlformats.org/officeDocument/2006/relationships/image" Target="../media/image1.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5.xml"/><Relationship Id="rId13" Type="http://schemas.openxmlformats.org/officeDocument/2006/relationships/theme" Target="../theme/theme9.xml"/><Relationship Id="rId3" Type="http://schemas.openxmlformats.org/officeDocument/2006/relationships/slideLayout" Target="../slideLayouts/slideLayout100.xml"/><Relationship Id="rId7" Type="http://schemas.openxmlformats.org/officeDocument/2006/relationships/slideLayout" Target="../slideLayouts/slideLayout104.xml"/><Relationship Id="rId12" Type="http://schemas.openxmlformats.org/officeDocument/2006/relationships/slideLayout" Target="../slideLayouts/slideLayout109.xml"/><Relationship Id="rId2" Type="http://schemas.openxmlformats.org/officeDocument/2006/relationships/slideLayout" Target="../slideLayouts/slideLayout99.xml"/><Relationship Id="rId1" Type="http://schemas.openxmlformats.org/officeDocument/2006/relationships/slideLayout" Target="../slideLayouts/slideLayout98.xml"/><Relationship Id="rId6" Type="http://schemas.openxmlformats.org/officeDocument/2006/relationships/slideLayout" Target="../slideLayouts/slideLayout103.xml"/><Relationship Id="rId11" Type="http://schemas.openxmlformats.org/officeDocument/2006/relationships/slideLayout" Target="../slideLayouts/slideLayout108.xml"/><Relationship Id="rId5" Type="http://schemas.openxmlformats.org/officeDocument/2006/relationships/slideLayout" Target="../slideLayouts/slideLayout102.xml"/><Relationship Id="rId10" Type="http://schemas.openxmlformats.org/officeDocument/2006/relationships/slideLayout" Target="../slideLayouts/slideLayout107.xml"/><Relationship Id="rId4" Type="http://schemas.openxmlformats.org/officeDocument/2006/relationships/slideLayout" Target="../slideLayouts/slideLayout101.xml"/><Relationship Id="rId9" Type="http://schemas.openxmlformats.org/officeDocument/2006/relationships/slideLayout" Target="../slideLayouts/slideLayout106.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457200" y="128588"/>
            <a:ext cx="8221663" cy="1433512"/>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p>
            <a:pPr lvl="0"/>
            <a:r>
              <a:rPr lang="en-GB" smtClean="0"/>
              <a:t>Cliccate per modificare il formato del testo del titolo</a:t>
            </a:r>
          </a:p>
        </p:txBody>
      </p:sp>
      <p:sp>
        <p:nvSpPr>
          <p:cNvPr id="1026" name="Rectangle 2"/>
          <p:cNvSpPr>
            <a:spLocks noGrp="1" noChangeArrowheads="1"/>
          </p:cNvSpPr>
          <p:nvPr>
            <p:ph type="body" idx="1"/>
          </p:nvPr>
        </p:nvSpPr>
        <p:spPr bwMode="auto">
          <a:xfrm>
            <a:off x="457200" y="1600204"/>
            <a:ext cx="8221663" cy="451802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r>
              <a:rPr lang="en-GB" smtClean="0"/>
              <a:t>Cliccate per modificare il formato del testo della struttura</a:t>
            </a:r>
          </a:p>
          <a:p>
            <a:pPr lvl="1"/>
            <a:r>
              <a:rPr lang="en-GB" smtClean="0"/>
              <a:t>Secondo livello struttura</a:t>
            </a:r>
          </a:p>
          <a:p>
            <a:pPr lvl="2"/>
            <a:r>
              <a:rPr lang="en-GB" smtClean="0"/>
              <a:t>Terzo livello struttura</a:t>
            </a:r>
          </a:p>
          <a:p>
            <a:pPr lvl="3"/>
            <a:r>
              <a:rPr lang="en-GB" smtClean="0"/>
              <a:t>Quarto livello struttura</a:t>
            </a:r>
          </a:p>
          <a:p>
            <a:pPr lvl="4"/>
            <a:r>
              <a:rPr lang="en-GB" smtClean="0"/>
              <a:t>Quinto livello struttura</a:t>
            </a:r>
          </a:p>
          <a:p>
            <a:pPr lvl="4"/>
            <a:r>
              <a:rPr lang="en-GB" smtClean="0"/>
              <a:t>Sesto livello struttura</a:t>
            </a:r>
          </a:p>
          <a:p>
            <a:pPr lvl="4"/>
            <a:r>
              <a:rPr lang="en-GB" smtClean="0"/>
              <a:t>Settimo livello struttura</a:t>
            </a:r>
          </a:p>
          <a:p>
            <a:pPr lvl="4"/>
            <a:r>
              <a:rPr lang="en-GB" smtClean="0"/>
              <a:t>Ottavo livello struttura</a:t>
            </a:r>
          </a:p>
          <a:p>
            <a:pPr lvl="4"/>
            <a:r>
              <a:rPr lang="en-GB" smtClean="0"/>
              <a:t>Nono livello struttura</a:t>
            </a:r>
          </a:p>
        </p:txBody>
      </p:sp>
      <p:sp>
        <p:nvSpPr>
          <p:cNvPr id="1027" name="Rectangle 3"/>
          <p:cNvSpPr>
            <a:spLocks noGrp="1" noChangeArrowheads="1"/>
          </p:cNvSpPr>
          <p:nvPr>
            <p:ph type="dt"/>
          </p:nvPr>
        </p:nvSpPr>
        <p:spPr bwMode="auto">
          <a:xfrm>
            <a:off x="457206" y="6356350"/>
            <a:ext cx="2125663" cy="357188"/>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898989"/>
                </a:solidFill>
                <a:cs typeface="Tahoma" charset="0"/>
              </a:defRPr>
            </a:lvl1pPr>
          </a:lstStyle>
          <a:p>
            <a:endParaRPr lang="fr-FR"/>
          </a:p>
        </p:txBody>
      </p:sp>
      <p:sp>
        <p:nvSpPr>
          <p:cNvPr id="1028" name="Text Box 4"/>
          <p:cNvSpPr txBox="1">
            <a:spLocks noChangeArrowheads="1"/>
          </p:cNvSpPr>
          <p:nvPr/>
        </p:nvSpPr>
        <p:spPr bwMode="auto">
          <a:xfrm>
            <a:off x="3124200" y="6308729"/>
            <a:ext cx="2895600" cy="460375"/>
          </a:xfrm>
          <a:prstGeom prst="rect">
            <a:avLst/>
          </a:prstGeom>
          <a:noFill/>
          <a:ln w="9525">
            <a:noFill/>
            <a:round/>
            <a:headEnd/>
            <a:tailEnd/>
          </a:ln>
          <a:effectLst/>
        </p:spPr>
        <p:txBody>
          <a:bodyPr wrap="none" anchor="ctr"/>
          <a:lstStyle/>
          <a:p>
            <a:endParaRPr lang="it-IT"/>
          </a:p>
        </p:txBody>
      </p:sp>
      <p:sp>
        <p:nvSpPr>
          <p:cNvPr id="1029" name="Rectangle 5"/>
          <p:cNvSpPr>
            <a:spLocks noGrp="1" noChangeArrowheads="1"/>
          </p:cNvSpPr>
          <p:nvPr>
            <p:ph type="sldNum"/>
          </p:nvPr>
        </p:nvSpPr>
        <p:spPr bwMode="auto">
          <a:xfrm>
            <a:off x="6553206" y="6356350"/>
            <a:ext cx="2125663" cy="357188"/>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898989"/>
                </a:solidFill>
                <a:cs typeface="Tahoma" charset="0"/>
              </a:defRPr>
            </a:lvl1pPr>
          </a:lstStyle>
          <a:p>
            <a:fld id="{A0295778-B556-4B9C-B8B2-FBC832F7704D}" type="slidenum">
              <a:rPr lang="fr-CA"/>
              <a:pPr/>
              <a:t>‹N›</a:t>
            </a:fld>
            <a:endParaRPr lang="fr-CA"/>
          </a:p>
        </p:txBody>
      </p:sp>
    </p:spTree>
    <p:extLst>
      <p:ext uri="{BB962C8B-B14F-4D97-AF65-F5344CB8AC3E}">
        <p14:creationId xmlns:p14="http://schemas.microsoft.com/office/powerpoint/2010/main" xmlns="" val="1145577286"/>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 id="2147483857" r:id="rId12"/>
  </p:sldLayoutIdLst>
  <p:txStyles>
    <p:titleStyle>
      <a:lvl1pPr algn="ctr" defTabSz="449263" rtl="0" fontAlgn="base">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marL="742950" indent="-285750" algn="ctr" defTabSz="449263" rtl="0" fontAlgn="base">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S Gothic" charset="-128"/>
        </a:defRPr>
      </a:lvl2pPr>
      <a:lvl3pPr marL="11430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S Gothic" charset="-128"/>
        </a:defRPr>
      </a:lvl3pPr>
      <a:lvl4pPr marL="16002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S Gothic" charset="-128"/>
        </a:defRPr>
      </a:lvl4pPr>
      <a:lvl5pPr marL="20574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S Gothic" charset="-128"/>
        </a:defRPr>
      </a:lvl5pPr>
      <a:lvl6pPr marL="25146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S Gothic" charset="-128"/>
        </a:defRPr>
      </a:lvl6pPr>
      <a:lvl7pPr marL="29718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S Gothic" charset="-128"/>
        </a:defRPr>
      </a:lvl7pPr>
      <a:lvl8pPr marL="34290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S Gothic" charset="-128"/>
        </a:defRPr>
      </a:lvl8pPr>
      <a:lvl9pPr marL="38862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S Gothic" charset="-128"/>
        </a:defRPr>
      </a:lvl9pPr>
    </p:titleStyle>
    <p:bodyStyle>
      <a:lvl1pPr marL="342900" indent="-342900" algn="l" defTabSz="449263" rtl="0" fontAlgn="base">
        <a:spcBef>
          <a:spcPts val="800"/>
        </a:spcBef>
        <a:spcAft>
          <a:spcPct val="0"/>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49263" rtl="0" fontAlgn="base">
        <a:spcBef>
          <a:spcPts val="700"/>
        </a:spcBef>
        <a:spcAft>
          <a:spcPct val="0"/>
        </a:spcAft>
        <a:buClr>
          <a:srgbClr val="000000"/>
        </a:buClr>
        <a:buSzPct val="100000"/>
        <a:buFont typeface="Times New Roman" pitchFamily="16" charset="0"/>
        <a:defRPr sz="2800">
          <a:solidFill>
            <a:srgbClr val="000000"/>
          </a:solidFill>
          <a:latin typeface="+mn-lt"/>
          <a:ea typeface="+mn-ea"/>
        </a:defRPr>
      </a:lvl2pPr>
      <a:lvl3pPr marL="1143000" indent="-228600" algn="l" defTabSz="449263" rtl="0" fontAlgn="base">
        <a:spcBef>
          <a:spcPts val="600"/>
        </a:spcBef>
        <a:spcAft>
          <a:spcPct val="0"/>
        </a:spcAft>
        <a:buClr>
          <a:srgbClr val="000000"/>
        </a:buClr>
        <a:buSzPct val="100000"/>
        <a:buFont typeface="Times New Roman" pitchFamily="16" charset="0"/>
        <a:defRPr sz="2400">
          <a:solidFill>
            <a:srgbClr val="000000"/>
          </a:solidFill>
          <a:latin typeface="+mn-lt"/>
          <a:ea typeface="+mn-ea"/>
        </a:defRPr>
      </a:lvl3pPr>
      <a:lvl4pPr marL="1600200" indent="-228600" algn="l" defTabSz="449263"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4pPr>
      <a:lvl5pPr marL="2057400" indent="-228600" algn="l" defTabSz="449263"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5pPr>
      <a:lvl6pPr marL="2514600" indent="-228600" algn="l" defTabSz="449263"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457200" y="128588"/>
            <a:ext cx="8221663" cy="1433512"/>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p>
            <a:pPr lvl="0"/>
            <a:r>
              <a:rPr lang="en-GB" smtClean="0"/>
              <a:t>Cliccate per modificare il formato del testo del titolo</a:t>
            </a:r>
          </a:p>
        </p:txBody>
      </p:sp>
      <p:sp>
        <p:nvSpPr>
          <p:cNvPr id="1026" name="Rectangle 2"/>
          <p:cNvSpPr>
            <a:spLocks noGrp="1" noChangeArrowheads="1"/>
          </p:cNvSpPr>
          <p:nvPr>
            <p:ph type="body" idx="1"/>
          </p:nvPr>
        </p:nvSpPr>
        <p:spPr bwMode="auto">
          <a:xfrm>
            <a:off x="457200" y="1600204"/>
            <a:ext cx="8221663" cy="451802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r>
              <a:rPr lang="en-GB" smtClean="0"/>
              <a:t>Cliccate per modificare il formato del testo della struttura</a:t>
            </a:r>
          </a:p>
          <a:p>
            <a:pPr lvl="1"/>
            <a:r>
              <a:rPr lang="en-GB" smtClean="0"/>
              <a:t>Secondo livello struttura</a:t>
            </a:r>
          </a:p>
          <a:p>
            <a:pPr lvl="2"/>
            <a:r>
              <a:rPr lang="en-GB" smtClean="0"/>
              <a:t>Terzo livello struttura</a:t>
            </a:r>
          </a:p>
          <a:p>
            <a:pPr lvl="3"/>
            <a:r>
              <a:rPr lang="en-GB" smtClean="0"/>
              <a:t>Quarto livello struttura</a:t>
            </a:r>
          </a:p>
          <a:p>
            <a:pPr lvl="4"/>
            <a:r>
              <a:rPr lang="en-GB" smtClean="0"/>
              <a:t>Quinto livello struttura</a:t>
            </a:r>
          </a:p>
          <a:p>
            <a:pPr lvl="4"/>
            <a:r>
              <a:rPr lang="en-GB" smtClean="0"/>
              <a:t>Sesto livello struttura</a:t>
            </a:r>
          </a:p>
          <a:p>
            <a:pPr lvl="4"/>
            <a:r>
              <a:rPr lang="en-GB" smtClean="0"/>
              <a:t>Settimo livello struttura</a:t>
            </a:r>
          </a:p>
          <a:p>
            <a:pPr lvl="4"/>
            <a:r>
              <a:rPr lang="en-GB" smtClean="0"/>
              <a:t>Ottavo livello struttura</a:t>
            </a:r>
          </a:p>
          <a:p>
            <a:pPr lvl="4"/>
            <a:r>
              <a:rPr lang="en-GB" smtClean="0"/>
              <a:t>Nono livello struttura</a:t>
            </a:r>
          </a:p>
        </p:txBody>
      </p:sp>
      <p:sp>
        <p:nvSpPr>
          <p:cNvPr id="1027" name="Rectangle 3"/>
          <p:cNvSpPr>
            <a:spLocks noGrp="1" noChangeArrowheads="1"/>
          </p:cNvSpPr>
          <p:nvPr>
            <p:ph type="dt"/>
          </p:nvPr>
        </p:nvSpPr>
        <p:spPr bwMode="auto">
          <a:xfrm>
            <a:off x="457206" y="6356350"/>
            <a:ext cx="2125663" cy="357188"/>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898989"/>
                </a:solidFill>
                <a:cs typeface="Tahoma" charset="0"/>
              </a:defRPr>
            </a:lvl1pPr>
          </a:lstStyle>
          <a:p>
            <a:endParaRPr lang="fr-FR"/>
          </a:p>
        </p:txBody>
      </p:sp>
      <p:sp>
        <p:nvSpPr>
          <p:cNvPr id="1028" name="Text Box 4"/>
          <p:cNvSpPr txBox="1">
            <a:spLocks noChangeArrowheads="1"/>
          </p:cNvSpPr>
          <p:nvPr/>
        </p:nvSpPr>
        <p:spPr bwMode="auto">
          <a:xfrm>
            <a:off x="3124200" y="6308729"/>
            <a:ext cx="2895600" cy="460375"/>
          </a:xfrm>
          <a:prstGeom prst="rect">
            <a:avLst/>
          </a:prstGeom>
          <a:noFill/>
          <a:ln w="9525">
            <a:noFill/>
            <a:round/>
            <a:headEnd/>
            <a:tailEnd/>
          </a:ln>
          <a:effectLst/>
        </p:spPr>
        <p:txBody>
          <a:bodyPr wrap="none" anchor="ctr"/>
          <a:lstStyle/>
          <a:p>
            <a:endParaRPr lang="it-IT"/>
          </a:p>
        </p:txBody>
      </p:sp>
      <p:sp>
        <p:nvSpPr>
          <p:cNvPr id="1029" name="Rectangle 5"/>
          <p:cNvSpPr>
            <a:spLocks noGrp="1" noChangeArrowheads="1"/>
          </p:cNvSpPr>
          <p:nvPr>
            <p:ph type="sldNum"/>
          </p:nvPr>
        </p:nvSpPr>
        <p:spPr bwMode="auto">
          <a:xfrm>
            <a:off x="6553206" y="6356350"/>
            <a:ext cx="2125663" cy="357188"/>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898989"/>
                </a:solidFill>
                <a:cs typeface="Tahoma" charset="0"/>
              </a:defRPr>
            </a:lvl1pPr>
          </a:lstStyle>
          <a:p>
            <a:fld id="{A0295778-B556-4B9C-B8B2-FBC832F7704D}" type="slidenum">
              <a:rPr lang="fr-CA"/>
              <a:pPr/>
              <a:t>‹N›</a:t>
            </a:fld>
            <a:endParaRPr lang="fr-CA"/>
          </a:p>
        </p:txBody>
      </p:sp>
    </p:spTree>
    <p:extLst>
      <p:ext uri="{BB962C8B-B14F-4D97-AF65-F5344CB8AC3E}">
        <p14:creationId xmlns:p14="http://schemas.microsoft.com/office/powerpoint/2010/main" xmlns="" val="1145577286"/>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Lst>
  <p:txStyles>
    <p:titleStyle>
      <a:lvl1pPr algn="ctr" defTabSz="449263" rtl="0" fontAlgn="base">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marL="742950" indent="-285750" algn="ctr" defTabSz="449263" rtl="0" fontAlgn="base">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S Gothic" charset="-128"/>
        </a:defRPr>
      </a:lvl2pPr>
      <a:lvl3pPr marL="11430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S Gothic" charset="-128"/>
        </a:defRPr>
      </a:lvl3pPr>
      <a:lvl4pPr marL="16002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S Gothic" charset="-128"/>
        </a:defRPr>
      </a:lvl4pPr>
      <a:lvl5pPr marL="20574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S Gothic" charset="-128"/>
        </a:defRPr>
      </a:lvl5pPr>
      <a:lvl6pPr marL="25146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S Gothic" charset="-128"/>
        </a:defRPr>
      </a:lvl6pPr>
      <a:lvl7pPr marL="29718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S Gothic" charset="-128"/>
        </a:defRPr>
      </a:lvl7pPr>
      <a:lvl8pPr marL="34290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S Gothic" charset="-128"/>
        </a:defRPr>
      </a:lvl8pPr>
      <a:lvl9pPr marL="38862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S Gothic" charset="-128"/>
        </a:defRPr>
      </a:lvl9pPr>
    </p:titleStyle>
    <p:bodyStyle>
      <a:lvl1pPr marL="342900" indent="-342900" algn="l" defTabSz="449263" rtl="0" fontAlgn="base">
        <a:spcBef>
          <a:spcPts val="800"/>
        </a:spcBef>
        <a:spcAft>
          <a:spcPct val="0"/>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49263" rtl="0" fontAlgn="base">
        <a:spcBef>
          <a:spcPts val="700"/>
        </a:spcBef>
        <a:spcAft>
          <a:spcPct val="0"/>
        </a:spcAft>
        <a:buClr>
          <a:srgbClr val="000000"/>
        </a:buClr>
        <a:buSzPct val="100000"/>
        <a:buFont typeface="Times New Roman" pitchFamily="16" charset="0"/>
        <a:defRPr sz="2800">
          <a:solidFill>
            <a:srgbClr val="000000"/>
          </a:solidFill>
          <a:latin typeface="+mn-lt"/>
          <a:ea typeface="+mn-ea"/>
        </a:defRPr>
      </a:lvl2pPr>
      <a:lvl3pPr marL="1143000" indent="-228600" algn="l" defTabSz="449263" rtl="0" fontAlgn="base">
        <a:spcBef>
          <a:spcPts val="600"/>
        </a:spcBef>
        <a:spcAft>
          <a:spcPct val="0"/>
        </a:spcAft>
        <a:buClr>
          <a:srgbClr val="000000"/>
        </a:buClr>
        <a:buSzPct val="100000"/>
        <a:buFont typeface="Times New Roman" pitchFamily="16" charset="0"/>
        <a:defRPr sz="2400">
          <a:solidFill>
            <a:srgbClr val="000000"/>
          </a:solidFill>
          <a:latin typeface="+mn-lt"/>
          <a:ea typeface="+mn-ea"/>
        </a:defRPr>
      </a:lvl3pPr>
      <a:lvl4pPr marL="1600200" indent="-228600" algn="l" defTabSz="449263"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4pPr>
      <a:lvl5pPr marL="2057400" indent="-228600" algn="l" defTabSz="449263"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5pPr>
      <a:lvl6pPr marL="2514600" indent="-228600" algn="l" defTabSz="449263"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457200" y="128588"/>
            <a:ext cx="8221663" cy="1433512"/>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p>
            <a:pPr lvl="0"/>
            <a:r>
              <a:rPr lang="en-GB" smtClean="0"/>
              <a:t>Cliccate per modificare il formato del testo del titolo</a:t>
            </a:r>
          </a:p>
        </p:txBody>
      </p:sp>
      <p:sp>
        <p:nvSpPr>
          <p:cNvPr id="1026" name="Rectangle 2"/>
          <p:cNvSpPr>
            <a:spLocks noGrp="1" noChangeArrowheads="1"/>
          </p:cNvSpPr>
          <p:nvPr>
            <p:ph type="body" idx="1"/>
          </p:nvPr>
        </p:nvSpPr>
        <p:spPr bwMode="auto">
          <a:xfrm>
            <a:off x="457200" y="1600204"/>
            <a:ext cx="8221663" cy="451802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r>
              <a:rPr lang="en-GB" smtClean="0"/>
              <a:t>Cliccate per modificare il formato del testo della struttura</a:t>
            </a:r>
          </a:p>
          <a:p>
            <a:pPr lvl="1"/>
            <a:r>
              <a:rPr lang="en-GB" smtClean="0"/>
              <a:t>Secondo livello struttura</a:t>
            </a:r>
          </a:p>
          <a:p>
            <a:pPr lvl="2"/>
            <a:r>
              <a:rPr lang="en-GB" smtClean="0"/>
              <a:t>Terzo livello struttura</a:t>
            </a:r>
          </a:p>
          <a:p>
            <a:pPr lvl="3"/>
            <a:r>
              <a:rPr lang="en-GB" smtClean="0"/>
              <a:t>Quarto livello struttura</a:t>
            </a:r>
          </a:p>
          <a:p>
            <a:pPr lvl="4"/>
            <a:r>
              <a:rPr lang="en-GB" smtClean="0"/>
              <a:t>Quinto livello struttura</a:t>
            </a:r>
          </a:p>
          <a:p>
            <a:pPr lvl="4"/>
            <a:r>
              <a:rPr lang="en-GB" smtClean="0"/>
              <a:t>Sesto livello struttura</a:t>
            </a:r>
          </a:p>
          <a:p>
            <a:pPr lvl="4"/>
            <a:r>
              <a:rPr lang="en-GB" smtClean="0"/>
              <a:t>Settimo livello struttura</a:t>
            </a:r>
          </a:p>
          <a:p>
            <a:pPr lvl="4"/>
            <a:r>
              <a:rPr lang="en-GB" smtClean="0"/>
              <a:t>Ottavo livello struttura</a:t>
            </a:r>
          </a:p>
          <a:p>
            <a:pPr lvl="4"/>
            <a:r>
              <a:rPr lang="en-GB" smtClean="0"/>
              <a:t>Nono livello struttura</a:t>
            </a:r>
          </a:p>
        </p:txBody>
      </p:sp>
      <p:sp>
        <p:nvSpPr>
          <p:cNvPr id="1027" name="Rectangle 3"/>
          <p:cNvSpPr>
            <a:spLocks noGrp="1" noChangeArrowheads="1"/>
          </p:cNvSpPr>
          <p:nvPr>
            <p:ph type="dt"/>
          </p:nvPr>
        </p:nvSpPr>
        <p:spPr bwMode="auto">
          <a:xfrm>
            <a:off x="457206" y="6356350"/>
            <a:ext cx="2125663" cy="357188"/>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898989"/>
                </a:solidFill>
                <a:cs typeface="Tahoma" charset="0"/>
              </a:defRPr>
            </a:lvl1pPr>
          </a:lstStyle>
          <a:p>
            <a:endParaRPr lang="fr-FR"/>
          </a:p>
        </p:txBody>
      </p:sp>
      <p:sp>
        <p:nvSpPr>
          <p:cNvPr id="1028" name="Text Box 4"/>
          <p:cNvSpPr txBox="1">
            <a:spLocks noChangeArrowheads="1"/>
          </p:cNvSpPr>
          <p:nvPr/>
        </p:nvSpPr>
        <p:spPr bwMode="auto">
          <a:xfrm>
            <a:off x="3124200" y="6308729"/>
            <a:ext cx="2895600" cy="460375"/>
          </a:xfrm>
          <a:prstGeom prst="rect">
            <a:avLst/>
          </a:prstGeom>
          <a:noFill/>
          <a:ln w="9525">
            <a:noFill/>
            <a:round/>
            <a:headEnd/>
            <a:tailEnd/>
          </a:ln>
          <a:effectLst/>
        </p:spPr>
        <p:txBody>
          <a:bodyPr wrap="none" anchor="ctr"/>
          <a:lstStyle/>
          <a:p>
            <a:endParaRPr lang="it-IT"/>
          </a:p>
        </p:txBody>
      </p:sp>
      <p:sp>
        <p:nvSpPr>
          <p:cNvPr id="1029" name="Rectangle 5"/>
          <p:cNvSpPr>
            <a:spLocks noGrp="1" noChangeArrowheads="1"/>
          </p:cNvSpPr>
          <p:nvPr>
            <p:ph type="sldNum"/>
          </p:nvPr>
        </p:nvSpPr>
        <p:spPr bwMode="auto">
          <a:xfrm>
            <a:off x="6553206" y="6356350"/>
            <a:ext cx="2125663" cy="357188"/>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898989"/>
                </a:solidFill>
                <a:cs typeface="Tahoma" charset="0"/>
              </a:defRPr>
            </a:lvl1pPr>
          </a:lstStyle>
          <a:p>
            <a:fld id="{A0295778-B556-4B9C-B8B2-FBC832F7704D}" type="slidenum">
              <a:rPr lang="fr-CA"/>
              <a:pPr/>
              <a:t>‹N›</a:t>
            </a:fld>
            <a:endParaRPr lang="fr-CA"/>
          </a:p>
        </p:txBody>
      </p:sp>
    </p:spTree>
    <p:extLst>
      <p:ext uri="{BB962C8B-B14F-4D97-AF65-F5344CB8AC3E}">
        <p14:creationId xmlns:p14="http://schemas.microsoft.com/office/powerpoint/2010/main" xmlns="" val="1145577286"/>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txStyles>
    <p:titleStyle>
      <a:lvl1pPr algn="ctr" defTabSz="449263" rtl="0" fontAlgn="base">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marL="742950" indent="-285750" algn="ctr" defTabSz="449263" rtl="0" fontAlgn="base">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S Gothic" charset="-128"/>
        </a:defRPr>
      </a:lvl2pPr>
      <a:lvl3pPr marL="11430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S Gothic" charset="-128"/>
        </a:defRPr>
      </a:lvl3pPr>
      <a:lvl4pPr marL="16002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S Gothic" charset="-128"/>
        </a:defRPr>
      </a:lvl4pPr>
      <a:lvl5pPr marL="20574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S Gothic" charset="-128"/>
        </a:defRPr>
      </a:lvl5pPr>
      <a:lvl6pPr marL="25146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S Gothic" charset="-128"/>
        </a:defRPr>
      </a:lvl6pPr>
      <a:lvl7pPr marL="29718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S Gothic" charset="-128"/>
        </a:defRPr>
      </a:lvl7pPr>
      <a:lvl8pPr marL="34290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S Gothic" charset="-128"/>
        </a:defRPr>
      </a:lvl8pPr>
      <a:lvl9pPr marL="38862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S Gothic" charset="-128"/>
        </a:defRPr>
      </a:lvl9pPr>
    </p:titleStyle>
    <p:bodyStyle>
      <a:lvl1pPr marL="342900" indent="-342900" algn="l" defTabSz="449263" rtl="0" fontAlgn="base">
        <a:spcBef>
          <a:spcPts val="800"/>
        </a:spcBef>
        <a:spcAft>
          <a:spcPct val="0"/>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49263" rtl="0" fontAlgn="base">
        <a:spcBef>
          <a:spcPts val="700"/>
        </a:spcBef>
        <a:spcAft>
          <a:spcPct val="0"/>
        </a:spcAft>
        <a:buClr>
          <a:srgbClr val="000000"/>
        </a:buClr>
        <a:buSzPct val="100000"/>
        <a:buFont typeface="Times New Roman" pitchFamily="16" charset="0"/>
        <a:defRPr sz="2800">
          <a:solidFill>
            <a:srgbClr val="000000"/>
          </a:solidFill>
          <a:latin typeface="+mn-lt"/>
          <a:ea typeface="+mn-ea"/>
        </a:defRPr>
      </a:lvl2pPr>
      <a:lvl3pPr marL="1143000" indent="-228600" algn="l" defTabSz="449263" rtl="0" fontAlgn="base">
        <a:spcBef>
          <a:spcPts val="600"/>
        </a:spcBef>
        <a:spcAft>
          <a:spcPct val="0"/>
        </a:spcAft>
        <a:buClr>
          <a:srgbClr val="000000"/>
        </a:buClr>
        <a:buSzPct val="100000"/>
        <a:buFont typeface="Times New Roman" pitchFamily="16" charset="0"/>
        <a:defRPr sz="2400">
          <a:solidFill>
            <a:srgbClr val="000000"/>
          </a:solidFill>
          <a:latin typeface="+mn-lt"/>
          <a:ea typeface="+mn-ea"/>
        </a:defRPr>
      </a:lvl3pPr>
      <a:lvl4pPr marL="1600200" indent="-228600" algn="l" defTabSz="449263"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4pPr>
      <a:lvl5pPr marL="2057400" indent="-228600" algn="l" defTabSz="449263"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5pPr>
      <a:lvl6pPr marL="2514600" indent="-228600" algn="l" defTabSz="449263"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457200" y="128588"/>
            <a:ext cx="8221663" cy="1433512"/>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p>
            <a:pPr lvl="0"/>
            <a:r>
              <a:rPr lang="en-GB" smtClean="0"/>
              <a:t>Cliccate per modificare il formato del testo del titolo</a:t>
            </a:r>
          </a:p>
        </p:txBody>
      </p:sp>
      <p:sp>
        <p:nvSpPr>
          <p:cNvPr id="1026" name="Rectangle 2"/>
          <p:cNvSpPr>
            <a:spLocks noGrp="1" noChangeArrowheads="1"/>
          </p:cNvSpPr>
          <p:nvPr>
            <p:ph type="body" idx="1"/>
          </p:nvPr>
        </p:nvSpPr>
        <p:spPr bwMode="auto">
          <a:xfrm>
            <a:off x="457200" y="1600204"/>
            <a:ext cx="8221663" cy="451802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r>
              <a:rPr lang="en-GB" smtClean="0"/>
              <a:t>Cliccate per modificare il formato del testo della struttura</a:t>
            </a:r>
          </a:p>
          <a:p>
            <a:pPr lvl="1"/>
            <a:r>
              <a:rPr lang="en-GB" smtClean="0"/>
              <a:t>Secondo livello struttura</a:t>
            </a:r>
          </a:p>
          <a:p>
            <a:pPr lvl="2"/>
            <a:r>
              <a:rPr lang="en-GB" smtClean="0"/>
              <a:t>Terzo livello struttura</a:t>
            </a:r>
          </a:p>
          <a:p>
            <a:pPr lvl="3"/>
            <a:r>
              <a:rPr lang="en-GB" smtClean="0"/>
              <a:t>Quarto livello struttura</a:t>
            </a:r>
          </a:p>
          <a:p>
            <a:pPr lvl="4"/>
            <a:r>
              <a:rPr lang="en-GB" smtClean="0"/>
              <a:t>Quinto livello struttura</a:t>
            </a:r>
          </a:p>
          <a:p>
            <a:pPr lvl="4"/>
            <a:r>
              <a:rPr lang="en-GB" smtClean="0"/>
              <a:t>Sesto livello struttura</a:t>
            </a:r>
          </a:p>
          <a:p>
            <a:pPr lvl="4"/>
            <a:r>
              <a:rPr lang="en-GB" smtClean="0"/>
              <a:t>Settimo livello struttura</a:t>
            </a:r>
          </a:p>
          <a:p>
            <a:pPr lvl="4"/>
            <a:r>
              <a:rPr lang="en-GB" smtClean="0"/>
              <a:t>Ottavo livello struttura</a:t>
            </a:r>
          </a:p>
          <a:p>
            <a:pPr lvl="4"/>
            <a:r>
              <a:rPr lang="en-GB" smtClean="0"/>
              <a:t>Nono livello struttura</a:t>
            </a:r>
          </a:p>
        </p:txBody>
      </p:sp>
      <p:sp>
        <p:nvSpPr>
          <p:cNvPr id="1027" name="Rectangle 3"/>
          <p:cNvSpPr>
            <a:spLocks noGrp="1" noChangeArrowheads="1"/>
          </p:cNvSpPr>
          <p:nvPr>
            <p:ph type="dt"/>
          </p:nvPr>
        </p:nvSpPr>
        <p:spPr bwMode="auto">
          <a:xfrm>
            <a:off x="457206" y="6356350"/>
            <a:ext cx="2125663" cy="357188"/>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898989"/>
                </a:solidFill>
                <a:cs typeface="Tahoma" charset="0"/>
              </a:defRPr>
            </a:lvl1pPr>
          </a:lstStyle>
          <a:p>
            <a:endParaRPr lang="fr-FR"/>
          </a:p>
        </p:txBody>
      </p:sp>
      <p:sp>
        <p:nvSpPr>
          <p:cNvPr id="1028" name="Text Box 4"/>
          <p:cNvSpPr txBox="1">
            <a:spLocks noChangeArrowheads="1"/>
          </p:cNvSpPr>
          <p:nvPr/>
        </p:nvSpPr>
        <p:spPr bwMode="auto">
          <a:xfrm>
            <a:off x="3124200" y="6308729"/>
            <a:ext cx="2895600" cy="460375"/>
          </a:xfrm>
          <a:prstGeom prst="rect">
            <a:avLst/>
          </a:prstGeom>
          <a:noFill/>
          <a:ln w="9525">
            <a:noFill/>
            <a:round/>
            <a:headEnd/>
            <a:tailEnd/>
          </a:ln>
          <a:effectLst/>
        </p:spPr>
        <p:txBody>
          <a:bodyPr wrap="none" anchor="ctr"/>
          <a:lstStyle/>
          <a:p>
            <a:endParaRPr lang="it-IT"/>
          </a:p>
        </p:txBody>
      </p:sp>
      <p:sp>
        <p:nvSpPr>
          <p:cNvPr id="1029" name="Rectangle 5"/>
          <p:cNvSpPr>
            <a:spLocks noGrp="1" noChangeArrowheads="1"/>
          </p:cNvSpPr>
          <p:nvPr>
            <p:ph type="sldNum"/>
          </p:nvPr>
        </p:nvSpPr>
        <p:spPr bwMode="auto">
          <a:xfrm>
            <a:off x="6553206" y="6356350"/>
            <a:ext cx="2125663" cy="357188"/>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898989"/>
                </a:solidFill>
                <a:cs typeface="Tahoma" charset="0"/>
              </a:defRPr>
            </a:lvl1pPr>
          </a:lstStyle>
          <a:p>
            <a:fld id="{A0295778-B556-4B9C-B8B2-FBC832F7704D}" type="slidenum">
              <a:rPr lang="fr-CA"/>
              <a:pPr/>
              <a:t>‹N›</a:t>
            </a:fld>
            <a:endParaRPr lang="fr-CA"/>
          </a:p>
        </p:txBody>
      </p:sp>
    </p:spTree>
    <p:extLst>
      <p:ext uri="{BB962C8B-B14F-4D97-AF65-F5344CB8AC3E}">
        <p14:creationId xmlns:p14="http://schemas.microsoft.com/office/powerpoint/2010/main" xmlns="" val="1145577286"/>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Lst>
  <p:txStyles>
    <p:titleStyle>
      <a:lvl1pPr algn="ctr" defTabSz="449263" rtl="0" fontAlgn="base">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marL="742950" indent="-285750" algn="ctr" defTabSz="449263" rtl="0" fontAlgn="base">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S Gothic" charset="-128"/>
        </a:defRPr>
      </a:lvl2pPr>
      <a:lvl3pPr marL="11430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S Gothic" charset="-128"/>
        </a:defRPr>
      </a:lvl3pPr>
      <a:lvl4pPr marL="16002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S Gothic" charset="-128"/>
        </a:defRPr>
      </a:lvl4pPr>
      <a:lvl5pPr marL="20574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S Gothic" charset="-128"/>
        </a:defRPr>
      </a:lvl5pPr>
      <a:lvl6pPr marL="25146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S Gothic" charset="-128"/>
        </a:defRPr>
      </a:lvl6pPr>
      <a:lvl7pPr marL="29718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S Gothic" charset="-128"/>
        </a:defRPr>
      </a:lvl7pPr>
      <a:lvl8pPr marL="34290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S Gothic" charset="-128"/>
        </a:defRPr>
      </a:lvl8pPr>
      <a:lvl9pPr marL="38862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S Gothic" charset="-128"/>
        </a:defRPr>
      </a:lvl9pPr>
    </p:titleStyle>
    <p:bodyStyle>
      <a:lvl1pPr marL="342900" indent="-342900" algn="l" defTabSz="449263" rtl="0" fontAlgn="base">
        <a:spcBef>
          <a:spcPts val="800"/>
        </a:spcBef>
        <a:spcAft>
          <a:spcPct val="0"/>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49263" rtl="0" fontAlgn="base">
        <a:spcBef>
          <a:spcPts val="700"/>
        </a:spcBef>
        <a:spcAft>
          <a:spcPct val="0"/>
        </a:spcAft>
        <a:buClr>
          <a:srgbClr val="000000"/>
        </a:buClr>
        <a:buSzPct val="100000"/>
        <a:buFont typeface="Times New Roman" pitchFamily="16" charset="0"/>
        <a:defRPr sz="2800">
          <a:solidFill>
            <a:srgbClr val="000000"/>
          </a:solidFill>
          <a:latin typeface="+mn-lt"/>
          <a:ea typeface="+mn-ea"/>
        </a:defRPr>
      </a:lvl2pPr>
      <a:lvl3pPr marL="1143000" indent="-228600" algn="l" defTabSz="449263" rtl="0" fontAlgn="base">
        <a:spcBef>
          <a:spcPts val="600"/>
        </a:spcBef>
        <a:spcAft>
          <a:spcPct val="0"/>
        </a:spcAft>
        <a:buClr>
          <a:srgbClr val="000000"/>
        </a:buClr>
        <a:buSzPct val="100000"/>
        <a:buFont typeface="Times New Roman" pitchFamily="16" charset="0"/>
        <a:defRPr sz="2400">
          <a:solidFill>
            <a:srgbClr val="000000"/>
          </a:solidFill>
          <a:latin typeface="+mn-lt"/>
          <a:ea typeface="+mn-ea"/>
        </a:defRPr>
      </a:lvl3pPr>
      <a:lvl4pPr marL="1600200" indent="-228600" algn="l" defTabSz="449263"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4pPr>
      <a:lvl5pPr marL="2057400" indent="-228600" algn="l" defTabSz="449263"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5pPr>
      <a:lvl6pPr marL="2514600" indent="-228600" algn="l" defTabSz="449263"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457200" y="128588"/>
            <a:ext cx="8221663" cy="1433512"/>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p>
            <a:pPr lvl="0"/>
            <a:r>
              <a:rPr lang="en-GB" smtClean="0"/>
              <a:t>Cliccate per modificare il formato del testo del titolo</a:t>
            </a:r>
          </a:p>
        </p:txBody>
      </p:sp>
      <p:sp>
        <p:nvSpPr>
          <p:cNvPr id="1026" name="Rectangle 2"/>
          <p:cNvSpPr>
            <a:spLocks noGrp="1" noChangeArrowheads="1"/>
          </p:cNvSpPr>
          <p:nvPr>
            <p:ph type="body" idx="1"/>
          </p:nvPr>
        </p:nvSpPr>
        <p:spPr bwMode="auto">
          <a:xfrm>
            <a:off x="457200" y="1600204"/>
            <a:ext cx="8221663" cy="451802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r>
              <a:rPr lang="en-GB" smtClean="0"/>
              <a:t>Cliccate per modificare il formato del testo della struttura</a:t>
            </a:r>
          </a:p>
          <a:p>
            <a:pPr lvl="1"/>
            <a:r>
              <a:rPr lang="en-GB" smtClean="0"/>
              <a:t>Secondo livello struttura</a:t>
            </a:r>
          </a:p>
          <a:p>
            <a:pPr lvl="2"/>
            <a:r>
              <a:rPr lang="en-GB" smtClean="0"/>
              <a:t>Terzo livello struttura</a:t>
            </a:r>
          </a:p>
          <a:p>
            <a:pPr lvl="3"/>
            <a:r>
              <a:rPr lang="en-GB" smtClean="0"/>
              <a:t>Quarto livello struttura</a:t>
            </a:r>
          </a:p>
          <a:p>
            <a:pPr lvl="4"/>
            <a:r>
              <a:rPr lang="en-GB" smtClean="0"/>
              <a:t>Quinto livello struttura</a:t>
            </a:r>
          </a:p>
          <a:p>
            <a:pPr lvl="4"/>
            <a:r>
              <a:rPr lang="en-GB" smtClean="0"/>
              <a:t>Sesto livello struttura</a:t>
            </a:r>
          </a:p>
          <a:p>
            <a:pPr lvl="4"/>
            <a:r>
              <a:rPr lang="en-GB" smtClean="0"/>
              <a:t>Settimo livello struttura</a:t>
            </a:r>
          </a:p>
          <a:p>
            <a:pPr lvl="4"/>
            <a:r>
              <a:rPr lang="en-GB" smtClean="0"/>
              <a:t>Ottavo livello struttura</a:t>
            </a:r>
          </a:p>
          <a:p>
            <a:pPr lvl="4"/>
            <a:r>
              <a:rPr lang="en-GB" smtClean="0"/>
              <a:t>Nono livello struttura</a:t>
            </a:r>
          </a:p>
        </p:txBody>
      </p:sp>
      <p:sp>
        <p:nvSpPr>
          <p:cNvPr id="1027" name="Rectangle 3"/>
          <p:cNvSpPr>
            <a:spLocks noGrp="1" noChangeArrowheads="1"/>
          </p:cNvSpPr>
          <p:nvPr>
            <p:ph type="dt"/>
          </p:nvPr>
        </p:nvSpPr>
        <p:spPr bwMode="auto">
          <a:xfrm>
            <a:off x="457206" y="6356350"/>
            <a:ext cx="2125663" cy="357188"/>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898989"/>
                </a:solidFill>
                <a:cs typeface="Tahoma" charset="0"/>
              </a:defRPr>
            </a:lvl1pPr>
          </a:lstStyle>
          <a:p>
            <a:endParaRPr lang="fr-FR"/>
          </a:p>
        </p:txBody>
      </p:sp>
      <p:sp>
        <p:nvSpPr>
          <p:cNvPr id="1028" name="Text Box 4"/>
          <p:cNvSpPr txBox="1">
            <a:spLocks noChangeArrowheads="1"/>
          </p:cNvSpPr>
          <p:nvPr/>
        </p:nvSpPr>
        <p:spPr bwMode="auto">
          <a:xfrm>
            <a:off x="3124200" y="6308729"/>
            <a:ext cx="2895600" cy="460375"/>
          </a:xfrm>
          <a:prstGeom prst="rect">
            <a:avLst/>
          </a:prstGeom>
          <a:noFill/>
          <a:ln w="9525">
            <a:noFill/>
            <a:round/>
            <a:headEnd/>
            <a:tailEnd/>
          </a:ln>
          <a:effectLst/>
        </p:spPr>
        <p:txBody>
          <a:bodyPr wrap="none" anchor="ctr"/>
          <a:lstStyle/>
          <a:p>
            <a:endParaRPr lang="it-IT"/>
          </a:p>
        </p:txBody>
      </p:sp>
      <p:sp>
        <p:nvSpPr>
          <p:cNvPr id="1029" name="Rectangle 5"/>
          <p:cNvSpPr>
            <a:spLocks noGrp="1" noChangeArrowheads="1"/>
          </p:cNvSpPr>
          <p:nvPr>
            <p:ph type="sldNum"/>
          </p:nvPr>
        </p:nvSpPr>
        <p:spPr bwMode="auto">
          <a:xfrm>
            <a:off x="6553206" y="6356350"/>
            <a:ext cx="2125663" cy="357188"/>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898989"/>
                </a:solidFill>
                <a:cs typeface="Tahoma" charset="0"/>
              </a:defRPr>
            </a:lvl1pPr>
          </a:lstStyle>
          <a:p>
            <a:fld id="{A0295778-B556-4B9C-B8B2-FBC832F7704D}" type="slidenum">
              <a:rPr lang="fr-CA"/>
              <a:pPr/>
              <a:t>‹N›</a:t>
            </a:fld>
            <a:endParaRPr lang="fr-CA"/>
          </a:p>
        </p:txBody>
      </p:sp>
    </p:spTree>
    <p:extLst>
      <p:ext uri="{BB962C8B-B14F-4D97-AF65-F5344CB8AC3E}">
        <p14:creationId xmlns:p14="http://schemas.microsoft.com/office/powerpoint/2010/main" xmlns="" val="1145577286"/>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 id="2147483778" r:id="rId12"/>
  </p:sldLayoutIdLst>
  <p:txStyles>
    <p:titleStyle>
      <a:lvl1pPr algn="ctr" defTabSz="449263" rtl="0" fontAlgn="base">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marL="742950" indent="-285750" algn="ctr" defTabSz="449263" rtl="0" fontAlgn="base">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S Gothic" charset="-128"/>
        </a:defRPr>
      </a:lvl2pPr>
      <a:lvl3pPr marL="11430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S Gothic" charset="-128"/>
        </a:defRPr>
      </a:lvl3pPr>
      <a:lvl4pPr marL="16002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S Gothic" charset="-128"/>
        </a:defRPr>
      </a:lvl4pPr>
      <a:lvl5pPr marL="20574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S Gothic" charset="-128"/>
        </a:defRPr>
      </a:lvl5pPr>
      <a:lvl6pPr marL="25146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S Gothic" charset="-128"/>
        </a:defRPr>
      </a:lvl6pPr>
      <a:lvl7pPr marL="29718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S Gothic" charset="-128"/>
        </a:defRPr>
      </a:lvl7pPr>
      <a:lvl8pPr marL="34290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S Gothic" charset="-128"/>
        </a:defRPr>
      </a:lvl8pPr>
      <a:lvl9pPr marL="38862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S Gothic" charset="-128"/>
        </a:defRPr>
      </a:lvl9pPr>
    </p:titleStyle>
    <p:bodyStyle>
      <a:lvl1pPr marL="342900" indent="-342900" algn="l" defTabSz="449263" rtl="0" fontAlgn="base">
        <a:spcBef>
          <a:spcPts val="800"/>
        </a:spcBef>
        <a:spcAft>
          <a:spcPct val="0"/>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49263" rtl="0" fontAlgn="base">
        <a:spcBef>
          <a:spcPts val="700"/>
        </a:spcBef>
        <a:spcAft>
          <a:spcPct val="0"/>
        </a:spcAft>
        <a:buClr>
          <a:srgbClr val="000000"/>
        </a:buClr>
        <a:buSzPct val="100000"/>
        <a:buFont typeface="Times New Roman" pitchFamily="16" charset="0"/>
        <a:defRPr sz="2800">
          <a:solidFill>
            <a:srgbClr val="000000"/>
          </a:solidFill>
          <a:latin typeface="+mn-lt"/>
          <a:ea typeface="+mn-ea"/>
        </a:defRPr>
      </a:lvl2pPr>
      <a:lvl3pPr marL="1143000" indent="-228600" algn="l" defTabSz="449263" rtl="0" fontAlgn="base">
        <a:spcBef>
          <a:spcPts val="600"/>
        </a:spcBef>
        <a:spcAft>
          <a:spcPct val="0"/>
        </a:spcAft>
        <a:buClr>
          <a:srgbClr val="000000"/>
        </a:buClr>
        <a:buSzPct val="100000"/>
        <a:buFont typeface="Times New Roman" pitchFamily="16" charset="0"/>
        <a:defRPr sz="2400">
          <a:solidFill>
            <a:srgbClr val="000000"/>
          </a:solidFill>
          <a:latin typeface="+mn-lt"/>
          <a:ea typeface="+mn-ea"/>
        </a:defRPr>
      </a:lvl3pPr>
      <a:lvl4pPr marL="1600200" indent="-228600" algn="l" defTabSz="449263"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4pPr>
      <a:lvl5pPr marL="2057400" indent="-228600" algn="l" defTabSz="449263"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5pPr>
      <a:lvl6pPr marL="2514600" indent="-228600" algn="l" defTabSz="449263"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457200" y="128588"/>
            <a:ext cx="8221663" cy="1433512"/>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p>
            <a:pPr lvl="0"/>
            <a:r>
              <a:rPr lang="en-GB" smtClean="0"/>
              <a:t>Cliccate per modificare il formato del testo del titolo</a:t>
            </a:r>
          </a:p>
        </p:txBody>
      </p:sp>
      <p:sp>
        <p:nvSpPr>
          <p:cNvPr id="1026" name="Rectangle 2"/>
          <p:cNvSpPr>
            <a:spLocks noGrp="1" noChangeArrowheads="1"/>
          </p:cNvSpPr>
          <p:nvPr>
            <p:ph type="body" idx="1"/>
          </p:nvPr>
        </p:nvSpPr>
        <p:spPr bwMode="auto">
          <a:xfrm>
            <a:off x="457200" y="1600204"/>
            <a:ext cx="8221663" cy="451802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r>
              <a:rPr lang="en-GB" smtClean="0"/>
              <a:t>Cliccate per modificare il formato del testo della struttura</a:t>
            </a:r>
          </a:p>
          <a:p>
            <a:pPr lvl="1"/>
            <a:r>
              <a:rPr lang="en-GB" smtClean="0"/>
              <a:t>Secondo livello struttura</a:t>
            </a:r>
          </a:p>
          <a:p>
            <a:pPr lvl="2"/>
            <a:r>
              <a:rPr lang="en-GB" smtClean="0"/>
              <a:t>Terzo livello struttura</a:t>
            </a:r>
          </a:p>
          <a:p>
            <a:pPr lvl="3"/>
            <a:r>
              <a:rPr lang="en-GB" smtClean="0"/>
              <a:t>Quarto livello struttura</a:t>
            </a:r>
          </a:p>
          <a:p>
            <a:pPr lvl="4"/>
            <a:r>
              <a:rPr lang="en-GB" smtClean="0"/>
              <a:t>Quinto livello struttura</a:t>
            </a:r>
          </a:p>
          <a:p>
            <a:pPr lvl="4"/>
            <a:r>
              <a:rPr lang="en-GB" smtClean="0"/>
              <a:t>Sesto livello struttura</a:t>
            </a:r>
          </a:p>
          <a:p>
            <a:pPr lvl="4"/>
            <a:r>
              <a:rPr lang="en-GB" smtClean="0"/>
              <a:t>Settimo livello struttura</a:t>
            </a:r>
          </a:p>
          <a:p>
            <a:pPr lvl="4"/>
            <a:r>
              <a:rPr lang="en-GB" smtClean="0"/>
              <a:t>Ottavo livello struttura</a:t>
            </a:r>
          </a:p>
          <a:p>
            <a:pPr lvl="4"/>
            <a:r>
              <a:rPr lang="en-GB" smtClean="0"/>
              <a:t>Nono livello struttura</a:t>
            </a:r>
          </a:p>
        </p:txBody>
      </p:sp>
      <p:sp>
        <p:nvSpPr>
          <p:cNvPr id="1027" name="Rectangle 3"/>
          <p:cNvSpPr>
            <a:spLocks noGrp="1" noChangeArrowheads="1"/>
          </p:cNvSpPr>
          <p:nvPr>
            <p:ph type="dt"/>
          </p:nvPr>
        </p:nvSpPr>
        <p:spPr bwMode="auto">
          <a:xfrm>
            <a:off x="457206" y="6356350"/>
            <a:ext cx="2125663" cy="357188"/>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898989"/>
                </a:solidFill>
                <a:cs typeface="Tahoma" charset="0"/>
              </a:defRPr>
            </a:lvl1pPr>
          </a:lstStyle>
          <a:p>
            <a:endParaRPr lang="fr-FR"/>
          </a:p>
        </p:txBody>
      </p:sp>
      <p:sp>
        <p:nvSpPr>
          <p:cNvPr id="1028" name="Text Box 4"/>
          <p:cNvSpPr txBox="1">
            <a:spLocks noChangeArrowheads="1"/>
          </p:cNvSpPr>
          <p:nvPr/>
        </p:nvSpPr>
        <p:spPr bwMode="auto">
          <a:xfrm>
            <a:off x="3124200" y="6308729"/>
            <a:ext cx="2895600" cy="460375"/>
          </a:xfrm>
          <a:prstGeom prst="rect">
            <a:avLst/>
          </a:prstGeom>
          <a:noFill/>
          <a:ln w="9525">
            <a:noFill/>
            <a:round/>
            <a:headEnd/>
            <a:tailEnd/>
          </a:ln>
          <a:effectLst/>
        </p:spPr>
        <p:txBody>
          <a:bodyPr wrap="none" anchor="ctr"/>
          <a:lstStyle/>
          <a:p>
            <a:endParaRPr lang="it-IT"/>
          </a:p>
        </p:txBody>
      </p:sp>
      <p:sp>
        <p:nvSpPr>
          <p:cNvPr id="1029" name="Rectangle 5"/>
          <p:cNvSpPr>
            <a:spLocks noGrp="1" noChangeArrowheads="1"/>
          </p:cNvSpPr>
          <p:nvPr>
            <p:ph type="sldNum"/>
          </p:nvPr>
        </p:nvSpPr>
        <p:spPr bwMode="auto">
          <a:xfrm>
            <a:off x="6553206" y="6356350"/>
            <a:ext cx="2125663" cy="357188"/>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898989"/>
                </a:solidFill>
                <a:cs typeface="Tahoma" charset="0"/>
              </a:defRPr>
            </a:lvl1pPr>
          </a:lstStyle>
          <a:p>
            <a:fld id="{A0295778-B556-4B9C-B8B2-FBC832F7704D}" type="slidenum">
              <a:rPr lang="fr-CA"/>
              <a:pPr/>
              <a:t>‹N›</a:t>
            </a:fld>
            <a:endParaRPr lang="fr-CA"/>
          </a:p>
        </p:txBody>
      </p:sp>
    </p:spTree>
    <p:extLst>
      <p:ext uri="{BB962C8B-B14F-4D97-AF65-F5344CB8AC3E}">
        <p14:creationId xmlns:p14="http://schemas.microsoft.com/office/powerpoint/2010/main" xmlns="" val="1145577286"/>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Lst>
  <p:txStyles>
    <p:titleStyle>
      <a:lvl1pPr algn="ctr" defTabSz="449263" rtl="0" fontAlgn="base">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marL="742950" indent="-285750" algn="ctr" defTabSz="449263" rtl="0" fontAlgn="base">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S Gothic" charset="-128"/>
        </a:defRPr>
      </a:lvl2pPr>
      <a:lvl3pPr marL="11430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S Gothic" charset="-128"/>
        </a:defRPr>
      </a:lvl3pPr>
      <a:lvl4pPr marL="16002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S Gothic" charset="-128"/>
        </a:defRPr>
      </a:lvl4pPr>
      <a:lvl5pPr marL="20574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S Gothic" charset="-128"/>
        </a:defRPr>
      </a:lvl5pPr>
      <a:lvl6pPr marL="25146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S Gothic" charset="-128"/>
        </a:defRPr>
      </a:lvl6pPr>
      <a:lvl7pPr marL="29718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S Gothic" charset="-128"/>
        </a:defRPr>
      </a:lvl7pPr>
      <a:lvl8pPr marL="34290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S Gothic" charset="-128"/>
        </a:defRPr>
      </a:lvl8pPr>
      <a:lvl9pPr marL="38862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S Gothic" charset="-128"/>
        </a:defRPr>
      </a:lvl9pPr>
    </p:titleStyle>
    <p:bodyStyle>
      <a:lvl1pPr marL="342900" indent="-342900" algn="l" defTabSz="449263" rtl="0" fontAlgn="base">
        <a:spcBef>
          <a:spcPts val="800"/>
        </a:spcBef>
        <a:spcAft>
          <a:spcPct val="0"/>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49263" rtl="0" fontAlgn="base">
        <a:spcBef>
          <a:spcPts val="700"/>
        </a:spcBef>
        <a:spcAft>
          <a:spcPct val="0"/>
        </a:spcAft>
        <a:buClr>
          <a:srgbClr val="000000"/>
        </a:buClr>
        <a:buSzPct val="100000"/>
        <a:buFont typeface="Times New Roman" pitchFamily="16" charset="0"/>
        <a:defRPr sz="2800">
          <a:solidFill>
            <a:srgbClr val="000000"/>
          </a:solidFill>
          <a:latin typeface="+mn-lt"/>
          <a:ea typeface="+mn-ea"/>
        </a:defRPr>
      </a:lvl2pPr>
      <a:lvl3pPr marL="1143000" indent="-228600" algn="l" defTabSz="449263" rtl="0" fontAlgn="base">
        <a:spcBef>
          <a:spcPts val="600"/>
        </a:spcBef>
        <a:spcAft>
          <a:spcPct val="0"/>
        </a:spcAft>
        <a:buClr>
          <a:srgbClr val="000000"/>
        </a:buClr>
        <a:buSzPct val="100000"/>
        <a:buFont typeface="Times New Roman" pitchFamily="16" charset="0"/>
        <a:defRPr sz="2400">
          <a:solidFill>
            <a:srgbClr val="000000"/>
          </a:solidFill>
          <a:latin typeface="+mn-lt"/>
          <a:ea typeface="+mn-ea"/>
        </a:defRPr>
      </a:lvl3pPr>
      <a:lvl4pPr marL="1600200" indent="-228600" algn="l" defTabSz="449263"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4pPr>
      <a:lvl5pPr marL="2057400" indent="-228600" algn="l" defTabSz="449263"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5pPr>
      <a:lvl6pPr marL="2514600" indent="-228600" algn="l" defTabSz="449263"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457200" y="128588"/>
            <a:ext cx="8221663" cy="1433512"/>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p>
            <a:pPr lvl="0"/>
            <a:r>
              <a:rPr lang="en-GB" smtClean="0"/>
              <a:t>Cliccate per modificare il formato del testo del titolo</a:t>
            </a:r>
          </a:p>
        </p:txBody>
      </p:sp>
      <p:sp>
        <p:nvSpPr>
          <p:cNvPr id="1026" name="Rectangle 2"/>
          <p:cNvSpPr>
            <a:spLocks noGrp="1" noChangeArrowheads="1"/>
          </p:cNvSpPr>
          <p:nvPr>
            <p:ph type="body" idx="1"/>
          </p:nvPr>
        </p:nvSpPr>
        <p:spPr bwMode="auto">
          <a:xfrm>
            <a:off x="457200" y="1600204"/>
            <a:ext cx="8221663" cy="451802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r>
              <a:rPr lang="en-GB" smtClean="0"/>
              <a:t>Cliccate per modificare il formato del testo della struttura</a:t>
            </a:r>
          </a:p>
          <a:p>
            <a:pPr lvl="1"/>
            <a:r>
              <a:rPr lang="en-GB" smtClean="0"/>
              <a:t>Secondo livello struttura</a:t>
            </a:r>
          </a:p>
          <a:p>
            <a:pPr lvl="2"/>
            <a:r>
              <a:rPr lang="en-GB" smtClean="0"/>
              <a:t>Terzo livello struttura</a:t>
            </a:r>
          </a:p>
          <a:p>
            <a:pPr lvl="3"/>
            <a:r>
              <a:rPr lang="en-GB" smtClean="0"/>
              <a:t>Quarto livello struttura</a:t>
            </a:r>
          </a:p>
          <a:p>
            <a:pPr lvl="4"/>
            <a:r>
              <a:rPr lang="en-GB" smtClean="0"/>
              <a:t>Quinto livello struttura</a:t>
            </a:r>
          </a:p>
          <a:p>
            <a:pPr lvl="4"/>
            <a:r>
              <a:rPr lang="en-GB" smtClean="0"/>
              <a:t>Sesto livello struttura</a:t>
            </a:r>
          </a:p>
          <a:p>
            <a:pPr lvl="4"/>
            <a:r>
              <a:rPr lang="en-GB" smtClean="0"/>
              <a:t>Settimo livello struttura</a:t>
            </a:r>
          </a:p>
          <a:p>
            <a:pPr lvl="4"/>
            <a:r>
              <a:rPr lang="en-GB" smtClean="0"/>
              <a:t>Ottavo livello struttura</a:t>
            </a:r>
          </a:p>
          <a:p>
            <a:pPr lvl="4"/>
            <a:r>
              <a:rPr lang="en-GB" smtClean="0"/>
              <a:t>Nono livello struttura</a:t>
            </a:r>
          </a:p>
        </p:txBody>
      </p:sp>
      <p:sp>
        <p:nvSpPr>
          <p:cNvPr id="1027" name="Rectangle 3"/>
          <p:cNvSpPr>
            <a:spLocks noGrp="1" noChangeArrowheads="1"/>
          </p:cNvSpPr>
          <p:nvPr>
            <p:ph type="dt"/>
          </p:nvPr>
        </p:nvSpPr>
        <p:spPr bwMode="auto">
          <a:xfrm>
            <a:off x="457206" y="6356350"/>
            <a:ext cx="2125663" cy="357188"/>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898989"/>
                </a:solidFill>
                <a:cs typeface="Tahoma" charset="0"/>
              </a:defRPr>
            </a:lvl1pPr>
          </a:lstStyle>
          <a:p>
            <a:endParaRPr lang="fr-FR"/>
          </a:p>
        </p:txBody>
      </p:sp>
      <p:sp>
        <p:nvSpPr>
          <p:cNvPr id="1028" name="Text Box 4"/>
          <p:cNvSpPr txBox="1">
            <a:spLocks noChangeArrowheads="1"/>
          </p:cNvSpPr>
          <p:nvPr/>
        </p:nvSpPr>
        <p:spPr bwMode="auto">
          <a:xfrm>
            <a:off x="3124200" y="6308729"/>
            <a:ext cx="2895600" cy="460375"/>
          </a:xfrm>
          <a:prstGeom prst="rect">
            <a:avLst/>
          </a:prstGeom>
          <a:noFill/>
          <a:ln w="9525">
            <a:noFill/>
            <a:round/>
            <a:headEnd/>
            <a:tailEnd/>
          </a:ln>
          <a:effectLst/>
        </p:spPr>
        <p:txBody>
          <a:bodyPr wrap="none" anchor="ctr"/>
          <a:lstStyle/>
          <a:p>
            <a:endParaRPr lang="it-IT"/>
          </a:p>
        </p:txBody>
      </p:sp>
      <p:sp>
        <p:nvSpPr>
          <p:cNvPr id="1029" name="Rectangle 5"/>
          <p:cNvSpPr>
            <a:spLocks noGrp="1" noChangeArrowheads="1"/>
          </p:cNvSpPr>
          <p:nvPr>
            <p:ph type="sldNum"/>
          </p:nvPr>
        </p:nvSpPr>
        <p:spPr bwMode="auto">
          <a:xfrm>
            <a:off x="6553206" y="6356350"/>
            <a:ext cx="2125663" cy="357188"/>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898989"/>
                </a:solidFill>
                <a:cs typeface="Tahoma" charset="0"/>
              </a:defRPr>
            </a:lvl1pPr>
          </a:lstStyle>
          <a:p>
            <a:fld id="{A0295778-B556-4B9C-B8B2-FBC832F7704D}" type="slidenum">
              <a:rPr lang="fr-CA"/>
              <a:pPr/>
              <a:t>‹N›</a:t>
            </a:fld>
            <a:endParaRPr lang="fr-CA"/>
          </a:p>
        </p:txBody>
      </p:sp>
    </p:spTree>
    <p:extLst>
      <p:ext uri="{BB962C8B-B14F-4D97-AF65-F5344CB8AC3E}">
        <p14:creationId xmlns:p14="http://schemas.microsoft.com/office/powerpoint/2010/main" xmlns="" val="1145577286"/>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Lst>
  <p:txStyles>
    <p:titleStyle>
      <a:lvl1pPr algn="ctr" defTabSz="449263" rtl="0" fontAlgn="base">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marL="742950" indent="-285750" algn="ctr" defTabSz="449263" rtl="0" fontAlgn="base">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S Gothic" charset="-128"/>
        </a:defRPr>
      </a:lvl2pPr>
      <a:lvl3pPr marL="11430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S Gothic" charset="-128"/>
        </a:defRPr>
      </a:lvl3pPr>
      <a:lvl4pPr marL="16002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S Gothic" charset="-128"/>
        </a:defRPr>
      </a:lvl4pPr>
      <a:lvl5pPr marL="20574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S Gothic" charset="-128"/>
        </a:defRPr>
      </a:lvl5pPr>
      <a:lvl6pPr marL="25146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S Gothic" charset="-128"/>
        </a:defRPr>
      </a:lvl6pPr>
      <a:lvl7pPr marL="29718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S Gothic" charset="-128"/>
        </a:defRPr>
      </a:lvl7pPr>
      <a:lvl8pPr marL="34290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S Gothic" charset="-128"/>
        </a:defRPr>
      </a:lvl8pPr>
      <a:lvl9pPr marL="38862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S Gothic" charset="-128"/>
        </a:defRPr>
      </a:lvl9pPr>
    </p:titleStyle>
    <p:bodyStyle>
      <a:lvl1pPr marL="342900" indent="-342900" algn="l" defTabSz="449263" rtl="0" fontAlgn="base">
        <a:spcBef>
          <a:spcPts val="800"/>
        </a:spcBef>
        <a:spcAft>
          <a:spcPct val="0"/>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49263" rtl="0" fontAlgn="base">
        <a:spcBef>
          <a:spcPts val="700"/>
        </a:spcBef>
        <a:spcAft>
          <a:spcPct val="0"/>
        </a:spcAft>
        <a:buClr>
          <a:srgbClr val="000000"/>
        </a:buClr>
        <a:buSzPct val="100000"/>
        <a:buFont typeface="Times New Roman" pitchFamily="16" charset="0"/>
        <a:defRPr sz="2800">
          <a:solidFill>
            <a:srgbClr val="000000"/>
          </a:solidFill>
          <a:latin typeface="+mn-lt"/>
          <a:ea typeface="+mn-ea"/>
        </a:defRPr>
      </a:lvl2pPr>
      <a:lvl3pPr marL="1143000" indent="-228600" algn="l" defTabSz="449263" rtl="0" fontAlgn="base">
        <a:spcBef>
          <a:spcPts val="600"/>
        </a:spcBef>
        <a:spcAft>
          <a:spcPct val="0"/>
        </a:spcAft>
        <a:buClr>
          <a:srgbClr val="000000"/>
        </a:buClr>
        <a:buSzPct val="100000"/>
        <a:buFont typeface="Times New Roman" pitchFamily="16" charset="0"/>
        <a:defRPr sz="2400">
          <a:solidFill>
            <a:srgbClr val="000000"/>
          </a:solidFill>
          <a:latin typeface="+mn-lt"/>
          <a:ea typeface="+mn-ea"/>
        </a:defRPr>
      </a:lvl3pPr>
      <a:lvl4pPr marL="1600200" indent="-228600" algn="l" defTabSz="449263"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4pPr>
      <a:lvl5pPr marL="2057400" indent="-228600" algn="l" defTabSz="449263"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5pPr>
      <a:lvl6pPr marL="2514600" indent="-228600" algn="l" defTabSz="449263"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457200" y="128588"/>
            <a:ext cx="8221663" cy="1433512"/>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p>
            <a:pPr lvl="0"/>
            <a:r>
              <a:rPr lang="en-GB" smtClean="0"/>
              <a:t>Cliccate per modificare il formato del testo del titolo</a:t>
            </a:r>
          </a:p>
        </p:txBody>
      </p:sp>
      <p:sp>
        <p:nvSpPr>
          <p:cNvPr id="1026" name="Rectangle 2"/>
          <p:cNvSpPr>
            <a:spLocks noGrp="1" noChangeArrowheads="1"/>
          </p:cNvSpPr>
          <p:nvPr>
            <p:ph type="body" idx="1"/>
          </p:nvPr>
        </p:nvSpPr>
        <p:spPr bwMode="auto">
          <a:xfrm>
            <a:off x="457200" y="1600204"/>
            <a:ext cx="8221663" cy="451802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r>
              <a:rPr lang="en-GB" smtClean="0"/>
              <a:t>Cliccate per modificare il formato del testo della struttura</a:t>
            </a:r>
          </a:p>
          <a:p>
            <a:pPr lvl="1"/>
            <a:r>
              <a:rPr lang="en-GB" smtClean="0"/>
              <a:t>Secondo livello struttura</a:t>
            </a:r>
          </a:p>
          <a:p>
            <a:pPr lvl="2"/>
            <a:r>
              <a:rPr lang="en-GB" smtClean="0"/>
              <a:t>Terzo livello struttura</a:t>
            </a:r>
          </a:p>
          <a:p>
            <a:pPr lvl="3"/>
            <a:r>
              <a:rPr lang="en-GB" smtClean="0"/>
              <a:t>Quarto livello struttura</a:t>
            </a:r>
          </a:p>
          <a:p>
            <a:pPr lvl="4"/>
            <a:r>
              <a:rPr lang="en-GB" smtClean="0"/>
              <a:t>Quinto livello struttura</a:t>
            </a:r>
          </a:p>
          <a:p>
            <a:pPr lvl="4"/>
            <a:r>
              <a:rPr lang="en-GB" smtClean="0"/>
              <a:t>Sesto livello struttura</a:t>
            </a:r>
          </a:p>
          <a:p>
            <a:pPr lvl="4"/>
            <a:r>
              <a:rPr lang="en-GB" smtClean="0"/>
              <a:t>Settimo livello struttura</a:t>
            </a:r>
          </a:p>
          <a:p>
            <a:pPr lvl="4"/>
            <a:r>
              <a:rPr lang="en-GB" smtClean="0"/>
              <a:t>Ottavo livello struttura</a:t>
            </a:r>
          </a:p>
          <a:p>
            <a:pPr lvl="4"/>
            <a:r>
              <a:rPr lang="en-GB" smtClean="0"/>
              <a:t>Nono livello struttura</a:t>
            </a:r>
          </a:p>
        </p:txBody>
      </p:sp>
      <p:sp>
        <p:nvSpPr>
          <p:cNvPr id="1027" name="Rectangle 3"/>
          <p:cNvSpPr>
            <a:spLocks noGrp="1" noChangeArrowheads="1"/>
          </p:cNvSpPr>
          <p:nvPr>
            <p:ph type="dt"/>
          </p:nvPr>
        </p:nvSpPr>
        <p:spPr bwMode="auto">
          <a:xfrm>
            <a:off x="457206" y="6356350"/>
            <a:ext cx="2125663" cy="357188"/>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898989"/>
                </a:solidFill>
                <a:cs typeface="Tahoma" charset="0"/>
              </a:defRPr>
            </a:lvl1pPr>
          </a:lstStyle>
          <a:p>
            <a:endParaRPr lang="fr-FR"/>
          </a:p>
        </p:txBody>
      </p:sp>
      <p:sp>
        <p:nvSpPr>
          <p:cNvPr id="1028" name="Text Box 4"/>
          <p:cNvSpPr txBox="1">
            <a:spLocks noChangeArrowheads="1"/>
          </p:cNvSpPr>
          <p:nvPr/>
        </p:nvSpPr>
        <p:spPr bwMode="auto">
          <a:xfrm>
            <a:off x="3124200" y="6308729"/>
            <a:ext cx="2895600" cy="460375"/>
          </a:xfrm>
          <a:prstGeom prst="rect">
            <a:avLst/>
          </a:prstGeom>
          <a:noFill/>
          <a:ln w="9525">
            <a:noFill/>
            <a:round/>
            <a:headEnd/>
            <a:tailEnd/>
          </a:ln>
          <a:effectLst/>
        </p:spPr>
        <p:txBody>
          <a:bodyPr wrap="none" anchor="ctr"/>
          <a:lstStyle/>
          <a:p>
            <a:endParaRPr lang="it-IT"/>
          </a:p>
        </p:txBody>
      </p:sp>
      <p:sp>
        <p:nvSpPr>
          <p:cNvPr id="1029" name="Rectangle 5"/>
          <p:cNvSpPr>
            <a:spLocks noGrp="1" noChangeArrowheads="1"/>
          </p:cNvSpPr>
          <p:nvPr>
            <p:ph type="sldNum"/>
          </p:nvPr>
        </p:nvSpPr>
        <p:spPr bwMode="auto">
          <a:xfrm>
            <a:off x="6553206" y="6356350"/>
            <a:ext cx="2125663" cy="357188"/>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898989"/>
                </a:solidFill>
                <a:cs typeface="Tahoma" charset="0"/>
              </a:defRPr>
            </a:lvl1pPr>
          </a:lstStyle>
          <a:p>
            <a:fld id="{A0295778-B556-4B9C-B8B2-FBC832F7704D}" type="slidenum">
              <a:rPr lang="fr-CA"/>
              <a:pPr/>
              <a:t>‹N›</a:t>
            </a:fld>
            <a:endParaRPr lang="fr-CA"/>
          </a:p>
        </p:txBody>
      </p:sp>
    </p:spTree>
    <p:extLst>
      <p:ext uri="{BB962C8B-B14F-4D97-AF65-F5344CB8AC3E}">
        <p14:creationId xmlns:p14="http://schemas.microsoft.com/office/powerpoint/2010/main" xmlns="" val="1145577286"/>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 id="2147483844" r:id="rId12"/>
    <p:sldLayoutId id="2147483858" r:id="rId13"/>
  </p:sldLayoutIdLst>
  <p:txStyles>
    <p:titleStyle>
      <a:lvl1pPr algn="ctr" defTabSz="449263" rtl="0" fontAlgn="base">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marL="742950" indent="-285750" algn="ctr" defTabSz="449263" rtl="0" fontAlgn="base">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S Gothic" charset="-128"/>
        </a:defRPr>
      </a:lvl2pPr>
      <a:lvl3pPr marL="11430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S Gothic" charset="-128"/>
        </a:defRPr>
      </a:lvl3pPr>
      <a:lvl4pPr marL="16002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S Gothic" charset="-128"/>
        </a:defRPr>
      </a:lvl4pPr>
      <a:lvl5pPr marL="20574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S Gothic" charset="-128"/>
        </a:defRPr>
      </a:lvl5pPr>
      <a:lvl6pPr marL="25146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S Gothic" charset="-128"/>
        </a:defRPr>
      </a:lvl6pPr>
      <a:lvl7pPr marL="29718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S Gothic" charset="-128"/>
        </a:defRPr>
      </a:lvl7pPr>
      <a:lvl8pPr marL="34290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S Gothic" charset="-128"/>
        </a:defRPr>
      </a:lvl8pPr>
      <a:lvl9pPr marL="38862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S Gothic" charset="-128"/>
        </a:defRPr>
      </a:lvl9pPr>
    </p:titleStyle>
    <p:bodyStyle>
      <a:lvl1pPr marL="342900" indent="-342900" algn="l" defTabSz="449263" rtl="0" fontAlgn="base">
        <a:spcBef>
          <a:spcPts val="800"/>
        </a:spcBef>
        <a:spcAft>
          <a:spcPct val="0"/>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49263" rtl="0" fontAlgn="base">
        <a:spcBef>
          <a:spcPts val="700"/>
        </a:spcBef>
        <a:spcAft>
          <a:spcPct val="0"/>
        </a:spcAft>
        <a:buClr>
          <a:srgbClr val="000000"/>
        </a:buClr>
        <a:buSzPct val="100000"/>
        <a:buFont typeface="Times New Roman" pitchFamily="16" charset="0"/>
        <a:defRPr sz="2800">
          <a:solidFill>
            <a:srgbClr val="000000"/>
          </a:solidFill>
          <a:latin typeface="+mn-lt"/>
          <a:ea typeface="+mn-ea"/>
        </a:defRPr>
      </a:lvl2pPr>
      <a:lvl3pPr marL="1143000" indent="-228600" algn="l" defTabSz="449263" rtl="0" fontAlgn="base">
        <a:spcBef>
          <a:spcPts val="600"/>
        </a:spcBef>
        <a:spcAft>
          <a:spcPct val="0"/>
        </a:spcAft>
        <a:buClr>
          <a:srgbClr val="000000"/>
        </a:buClr>
        <a:buSzPct val="100000"/>
        <a:buFont typeface="Times New Roman" pitchFamily="16" charset="0"/>
        <a:defRPr sz="2400">
          <a:solidFill>
            <a:srgbClr val="000000"/>
          </a:solidFill>
          <a:latin typeface="+mn-lt"/>
          <a:ea typeface="+mn-ea"/>
        </a:defRPr>
      </a:lvl3pPr>
      <a:lvl4pPr marL="1600200" indent="-228600" algn="l" defTabSz="449263"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4pPr>
      <a:lvl5pPr marL="2057400" indent="-228600" algn="l" defTabSz="449263"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5pPr>
      <a:lvl6pPr marL="2514600" indent="-228600" algn="l" defTabSz="449263"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457200" y="128588"/>
            <a:ext cx="8221663" cy="1433512"/>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p>
            <a:pPr lvl="0"/>
            <a:r>
              <a:rPr lang="en-GB" smtClean="0"/>
              <a:t>Cliccate per modificare il formato del testo del titolo</a:t>
            </a:r>
          </a:p>
        </p:txBody>
      </p:sp>
      <p:sp>
        <p:nvSpPr>
          <p:cNvPr id="1026" name="Rectangle 2"/>
          <p:cNvSpPr>
            <a:spLocks noGrp="1" noChangeArrowheads="1"/>
          </p:cNvSpPr>
          <p:nvPr>
            <p:ph type="body" idx="1"/>
          </p:nvPr>
        </p:nvSpPr>
        <p:spPr bwMode="auto">
          <a:xfrm>
            <a:off x="457200" y="1600204"/>
            <a:ext cx="8221663" cy="451802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r>
              <a:rPr lang="en-GB" smtClean="0"/>
              <a:t>Cliccate per modificare il formato del testo della struttura</a:t>
            </a:r>
          </a:p>
          <a:p>
            <a:pPr lvl="1"/>
            <a:r>
              <a:rPr lang="en-GB" smtClean="0"/>
              <a:t>Secondo livello struttura</a:t>
            </a:r>
          </a:p>
          <a:p>
            <a:pPr lvl="2"/>
            <a:r>
              <a:rPr lang="en-GB" smtClean="0"/>
              <a:t>Terzo livello struttura</a:t>
            </a:r>
          </a:p>
          <a:p>
            <a:pPr lvl="3"/>
            <a:r>
              <a:rPr lang="en-GB" smtClean="0"/>
              <a:t>Quarto livello struttura</a:t>
            </a:r>
          </a:p>
          <a:p>
            <a:pPr lvl="4"/>
            <a:r>
              <a:rPr lang="en-GB" smtClean="0"/>
              <a:t>Quinto livello struttura</a:t>
            </a:r>
          </a:p>
          <a:p>
            <a:pPr lvl="4"/>
            <a:r>
              <a:rPr lang="en-GB" smtClean="0"/>
              <a:t>Sesto livello struttura</a:t>
            </a:r>
          </a:p>
          <a:p>
            <a:pPr lvl="4"/>
            <a:r>
              <a:rPr lang="en-GB" smtClean="0"/>
              <a:t>Settimo livello struttura</a:t>
            </a:r>
          </a:p>
          <a:p>
            <a:pPr lvl="4"/>
            <a:r>
              <a:rPr lang="en-GB" smtClean="0"/>
              <a:t>Ottavo livello struttura</a:t>
            </a:r>
          </a:p>
          <a:p>
            <a:pPr lvl="4"/>
            <a:r>
              <a:rPr lang="en-GB" smtClean="0"/>
              <a:t>Nono livello struttura</a:t>
            </a:r>
          </a:p>
        </p:txBody>
      </p:sp>
      <p:sp>
        <p:nvSpPr>
          <p:cNvPr id="1027" name="Rectangle 3"/>
          <p:cNvSpPr>
            <a:spLocks noGrp="1" noChangeArrowheads="1"/>
          </p:cNvSpPr>
          <p:nvPr>
            <p:ph type="dt"/>
          </p:nvPr>
        </p:nvSpPr>
        <p:spPr bwMode="auto">
          <a:xfrm>
            <a:off x="457206" y="6356350"/>
            <a:ext cx="2125663" cy="357188"/>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898989"/>
                </a:solidFill>
                <a:cs typeface="Tahoma" charset="0"/>
              </a:defRPr>
            </a:lvl1pPr>
          </a:lstStyle>
          <a:p>
            <a:endParaRPr lang="fr-FR"/>
          </a:p>
        </p:txBody>
      </p:sp>
      <p:sp>
        <p:nvSpPr>
          <p:cNvPr id="1028" name="Text Box 4"/>
          <p:cNvSpPr txBox="1">
            <a:spLocks noChangeArrowheads="1"/>
          </p:cNvSpPr>
          <p:nvPr/>
        </p:nvSpPr>
        <p:spPr bwMode="auto">
          <a:xfrm>
            <a:off x="3124200" y="6308729"/>
            <a:ext cx="2895600" cy="460375"/>
          </a:xfrm>
          <a:prstGeom prst="rect">
            <a:avLst/>
          </a:prstGeom>
          <a:noFill/>
          <a:ln w="9525">
            <a:noFill/>
            <a:round/>
            <a:headEnd/>
            <a:tailEnd/>
          </a:ln>
          <a:effectLst/>
        </p:spPr>
        <p:txBody>
          <a:bodyPr wrap="none" anchor="ctr"/>
          <a:lstStyle/>
          <a:p>
            <a:endParaRPr lang="it-IT"/>
          </a:p>
        </p:txBody>
      </p:sp>
      <p:sp>
        <p:nvSpPr>
          <p:cNvPr id="1029" name="Rectangle 5"/>
          <p:cNvSpPr>
            <a:spLocks noGrp="1" noChangeArrowheads="1"/>
          </p:cNvSpPr>
          <p:nvPr>
            <p:ph type="sldNum"/>
          </p:nvPr>
        </p:nvSpPr>
        <p:spPr bwMode="auto">
          <a:xfrm>
            <a:off x="6553206" y="6356350"/>
            <a:ext cx="2125663" cy="357188"/>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898989"/>
                </a:solidFill>
                <a:cs typeface="Tahoma" charset="0"/>
              </a:defRPr>
            </a:lvl1pPr>
          </a:lstStyle>
          <a:p>
            <a:fld id="{A0295778-B556-4B9C-B8B2-FBC832F7704D}" type="slidenum">
              <a:rPr lang="fr-CA"/>
              <a:pPr/>
              <a:t>‹N›</a:t>
            </a:fld>
            <a:endParaRPr lang="fr-CA"/>
          </a:p>
        </p:txBody>
      </p:sp>
    </p:spTree>
    <p:extLst>
      <p:ext uri="{BB962C8B-B14F-4D97-AF65-F5344CB8AC3E}">
        <p14:creationId xmlns:p14="http://schemas.microsoft.com/office/powerpoint/2010/main" xmlns="" val="1145577286"/>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 id="2147483817" r:id="rId12"/>
  </p:sldLayoutIdLst>
  <p:txStyles>
    <p:titleStyle>
      <a:lvl1pPr algn="ctr" defTabSz="449263" rtl="0" fontAlgn="base">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marL="742950" indent="-285750" algn="ctr" defTabSz="449263" rtl="0" fontAlgn="base">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S Gothic" charset="-128"/>
        </a:defRPr>
      </a:lvl2pPr>
      <a:lvl3pPr marL="11430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S Gothic" charset="-128"/>
        </a:defRPr>
      </a:lvl3pPr>
      <a:lvl4pPr marL="16002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S Gothic" charset="-128"/>
        </a:defRPr>
      </a:lvl4pPr>
      <a:lvl5pPr marL="20574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S Gothic" charset="-128"/>
        </a:defRPr>
      </a:lvl5pPr>
      <a:lvl6pPr marL="25146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S Gothic" charset="-128"/>
        </a:defRPr>
      </a:lvl6pPr>
      <a:lvl7pPr marL="29718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S Gothic" charset="-128"/>
        </a:defRPr>
      </a:lvl7pPr>
      <a:lvl8pPr marL="34290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S Gothic" charset="-128"/>
        </a:defRPr>
      </a:lvl8pPr>
      <a:lvl9pPr marL="38862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S Gothic" charset="-128"/>
        </a:defRPr>
      </a:lvl9pPr>
    </p:titleStyle>
    <p:bodyStyle>
      <a:lvl1pPr marL="342900" indent="-342900" algn="l" defTabSz="449263" rtl="0" fontAlgn="base">
        <a:spcBef>
          <a:spcPts val="800"/>
        </a:spcBef>
        <a:spcAft>
          <a:spcPct val="0"/>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49263" rtl="0" fontAlgn="base">
        <a:spcBef>
          <a:spcPts val="700"/>
        </a:spcBef>
        <a:spcAft>
          <a:spcPct val="0"/>
        </a:spcAft>
        <a:buClr>
          <a:srgbClr val="000000"/>
        </a:buClr>
        <a:buSzPct val="100000"/>
        <a:buFont typeface="Times New Roman" pitchFamily="16" charset="0"/>
        <a:defRPr sz="2800">
          <a:solidFill>
            <a:srgbClr val="000000"/>
          </a:solidFill>
          <a:latin typeface="+mn-lt"/>
          <a:ea typeface="+mn-ea"/>
        </a:defRPr>
      </a:lvl2pPr>
      <a:lvl3pPr marL="1143000" indent="-228600" algn="l" defTabSz="449263" rtl="0" fontAlgn="base">
        <a:spcBef>
          <a:spcPts val="600"/>
        </a:spcBef>
        <a:spcAft>
          <a:spcPct val="0"/>
        </a:spcAft>
        <a:buClr>
          <a:srgbClr val="000000"/>
        </a:buClr>
        <a:buSzPct val="100000"/>
        <a:buFont typeface="Times New Roman" pitchFamily="16" charset="0"/>
        <a:defRPr sz="2400">
          <a:solidFill>
            <a:srgbClr val="000000"/>
          </a:solidFill>
          <a:latin typeface="+mn-lt"/>
          <a:ea typeface="+mn-ea"/>
        </a:defRPr>
      </a:lvl3pPr>
      <a:lvl4pPr marL="1600200" indent="-228600" algn="l" defTabSz="449263"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4pPr>
      <a:lvl5pPr marL="2057400" indent="-228600" algn="l" defTabSz="449263"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5pPr>
      <a:lvl6pPr marL="2514600" indent="-228600" algn="l" defTabSz="449263"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457200" y="128588"/>
            <a:ext cx="8221663" cy="1433512"/>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p>
            <a:pPr lvl="0"/>
            <a:r>
              <a:rPr lang="en-GB" smtClean="0"/>
              <a:t>Cliccate per modificare il formato del testo del titolo</a:t>
            </a:r>
          </a:p>
        </p:txBody>
      </p:sp>
      <p:sp>
        <p:nvSpPr>
          <p:cNvPr id="1026" name="Rectangle 2"/>
          <p:cNvSpPr>
            <a:spLocks noGrp="1" noChangeArrowheads="1"/>
          </p:cNvSpPr>
          <p:nvPr>
            <p:ph type="body" idx="1"/>
          </p:nvPr>
        </p:nvSpPr>
        <p:spPr bwMode="auto">
          <a:xfrm>
            <a:off x="457200" y="1600204"/>
            <a:ext cx="8221663" cy="451802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r>
              <a:rPr lang="en-GB" smtClean="0"/>
              <a:t>Cliccate per modificare il formato del testo della struttura</a:t>
            </a:r>
          </a:p>
          <a:p>
            <a:pPr lvl="1"/>
            <a:r>
              <a:rPr lang="en-GB" smtClean="0"/>
              <a:t>Secondo livello struttura</a:t>
            </a:r>
          </a:p>
          <a:p>
            <a:pPr lvl="2"/>
            <a:r>
              <a:rPr lang="en-GB" smtClean="0"/>
              <a:t>Terzo livello struttura</a:t>
            </a:r>
          </a:p>
          <a:p>
            <a:pPr lvl="3"/>
            <a:r>
              <a:rPr lang="en-GB" smtClean="0"/>
              <a:t>Quarto livello struttura</a:t>
            </a:r>
          </a:p>
          <a:p>
            <a:pPr lvl="4"/>
            <a:r>
              <a:rPr lang="en-GB" smtClean="0"/>
              <a:t>Quinto livello struttura</a:t>
            </a:r>
          </a:p>
          <a:p>
            <a:pPr lvl="4"/>
            <a:r>
              <a:rPr lang="en-GB" smtClean="0"/>
              <a:t>Sesto livello struttura</a:t>
            </a:r>
          </a:p>
          <a:p>
            <a:pPr lvl="4"/>
            <a:r>
              <a:rPr lang="en-GB" smtClean="0"/>
              <a:t>Settimo livello struttura</a:t>
            </a:r>
          </a:p>
          <a:p>
            <a:pPr lvl="4"/>
            <a:r>
              <a:rPr lang="en-GB" smtClean="0"/>
              <a:t>Ottavo livello struttura</a:t>
            </a:r>
          </a:p>
          <a:p>
            <a:pPr lvl="4"/>
            <a:r>
              <a:rPr lang="en-GB" smtClean="0"/>
              <a:t>Nono livello struttura</a:t>
            </a:r>
          </a:p>
        </p:txBody>
      </p:sp>
      <p:sp>
        <p:nvSpPr>
          <p:cNvPr id="1027" name="Rectangle 3"/>
          <p:cNvSpPr>
            <a:spLocks noGrp="1" noChangeArrowheads="1"/>
          </p:cNvSpPr>
          <p:nvPr>
            <p:ph type="dt"/>
          </p:nvPr>
        </p:nvSpPr>
        <p:spPr bwMode="auto">
          <a:xfrm>
            <a:off x="457206" y="6356350"/>
            <a:ext cx="2125663" cy="357188"/>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898989"/>
                </a:solidFill>
                <a:cs typeface="Tahoma" charset="0"/>
              </a:defRPr>
            </a:lvl1pPr>
          </a:lstStyle>
          <a:p>
            <a:endParaRPr lang="fr-FR"/>
          </a:p>
        </p:txBody>
      </p:sp>
      <p:sp>
        <p:nvSpPr>
          <p:cNvPr id="1028" name="Text Box 4"/>
          <p:cNvSpPr txBox="1">
            <a:spLocks noChangeArrowheads="1"/>
          </p:cNvSpPr>
          <p:nvPr/>
        </p:nvSpPr>
        <p:spPr bwMode="auto">
          <a:xfrm>
            <a:off x="3124200" y="6308729"/>
            <a:ext cx="2895600" cy="460375"/>
          </a:xfrm>
          <a:prstGeom prst="rect">
            <a:avLst/>
          </a:prstGeom>
          <a:noFill/>
          <a:ln w="9525">
            <a:noFill/>
            <a:round/>
            <a:headEnd/>
            <a:tailEnd/>
          </a:ln>
          <a:effectLst/>
        </p:spPr>
        <p:txBody>
          <a:bodyPr wrap="none" anchor="ctr"/>
          <a:lstStyle/>
          <a:p>
            <a:endParaRPr lang="it-IT"/>
          </a:p>
        </p:txBody>
      </p:sp>
      <p:sp>
        <p:nvSpPr>
          <p:cNvPr id="1029" name="Rectangle 5"/>
          <p:cNvSpPr>
            <a:spLocks noGrp="1" noChangeArrowheads="1"/>
          </p:cNvSpPr>
          <p:nvPr>
            <p:ph type="sldNum"/>
          </p:nvPr>
        </p:nvSpPr>
        <p:spPr bwMode="auto">
          <a:xfrm>
            <a:off x="6553206" y="6356350"/>
            <a:ext cx="2125663" cy="357188"/>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898989"/>
                </a:solidFill>
                <a:cs typeface="Tahoma" charset="0"/>
              </a:defRPr>
            </a:lvl1pPr>
          </a:lstStyle>
          <a:p>
            <a:fld id="{A0295778-B556-4B9C-B8B2-FBC832F7704D}" type="slidenum">
              <a:rPr lang="fr-CA"/>
              <a:pPr/>
              <a:t>‹N›</a:t>
            </a:fld>
            <a:endParaRPr lang="fr-CA"/>
          </a:p>
        </p:txBody>
      </p:sp>
    </p:spTree>
    <p:extLst>
      <p:ext uri="{BB962C8B-B14F-4D97-AF65-F5344CB8AC3E}">
        <p14:creationId xmlns:p14="http://schemas.microsoft.com/office/powerpoint/2010/main" xmlns="" val="1145577286"/>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 id="2147483830" r:id="rId12"/>
  </p:sldLayoutIdLst>
  <p:txStyles>
    <p:titleStyle>
      <a:lvl1pPr algn="ctr" defTabSz="449263" rtl="0" fontAlgn="base">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marL="742950" indent="-285750" algn="ctr" defTabSz="449263" rtl="0" fontAlgn="base">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S Gothic" charset="-128"/>
        </a:defRPr>
      </a:lvl2pPr>
      <a:lvl3pPr marL="11430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S Gothic" charset="-128"/>
        </a:defRPr>
      </a:lvl3pPr>
      <a:lvl4pPr marL="16002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S Gothic" charset="-128"/>
        </a:defRPr>
      </a:lvl4pPr>
      <a:lvl5pPr marL="20574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S Gothic" charset="-128"/>
        </a:defRPr>
      </a:lvl5pPr>
      <a:lvl6pPr marL="25146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S Gothic" charset="-128"/>
        </a:defRPr>
      </a:lvl6pPr>
      <a:lvl7pPr marL="29718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S Gothic" charset="-128"/>
        </a:defRPr>
      </a:lvl7pPr>
      <a:lvl8pPr marL="34290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S Gothic" charset="-128"/>
        </a:defRPr>
      </a:lvl8pPr>
      <a:lvl9pPr marL="38862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S Gothic" charset="-128"/>
        </a:defRPr>
      </a:lvl9pPr>
    </p:titleStyle>
    <p:bodyStyle>
      <a:lvl1pPr marL="342900" indent="-342900" algn="l" defTabSz="449263" rtl="0" fontAlgn="base">
        <a:spcBef>
          <a:spcPts val="800"/>
        </a:spcBef>
        <a:spcAft>
          <a:spcPct val="0"/>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49263" rtl="0" fontAlgn="base">
        <a:spcBef>
          <a:spcPts val="700"/>
        </a:spcBef>
        <a:spcAft>
          <a:spcPct val="0"/>
        </a:spcAft>
        <a:buClr>
          <a:srgbClr val="000000"/>
        </a:buClr>
        <a:buSzPct val="100000"/>
        <a:buFont typeface="Times New Roman" pitchFamily="16" charset="0"/>
        <a:defRPr sz="2800">
          <a:solidFill>
            <a:srgbClr val="000000"/>
          </a:solidFill>
          <a:latin typeface="+mn-lt"/>
          <a:ea typeface="+mn-ea"/>
        </a:defRPr>
      </a:lvl2pPr>
      <a:lvl3pPr marL="1143000" indent="-228600" algn="l" defTabSz="449263" rtl="0" fontAlgn="base">
        <a:spcBef>
          <a:spcPts val="600"/>
        </a:spcBef>
        <a:spcAft>
          <a:spcPct val="0"/>
        </a:spcAft>
        <a:buClr>
          <a:srgbClr val="000000"/>
        </a:buClr>
        <a:buSzPct val="100000"/>
        <a:buFont typeface="Times New Roman" pitchFamily="16" charset="0"/>
        <a:defRPr sz="2400">
          <a:solidFill>
            <a:srgbClr val="000000"/>
          </a:solidFill>
          <a:latin typeface="+mn-lt"/>
          <a:ea typeface="+mn-ea"/>
        </a:defRPr>
      </a:lvl3pPr>
      <a:lvl4pPr marL="1600200" indent="-228600" algn="l" defTabSz="449263"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4pPr>
      <a:lvl5pPr marL="2057400" indent="-228600" algn="l" defTabSz="449263"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5pPr>
      <a:lvl6pPr marL="2514600" indent="-228600" algn="l" defTabSz="449263"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457200" y="128588"/>
            <a:ext cx="8221663" cy="1433512"/>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p>
            <a:pPr lvl="0"/>
            <a:r>
              <a:rPr lang="en-GB" smtClean="0"/>
              <a:t>Cliccate per modificare il formato del testo del titolo</a:t>
            </a:r>
          </a:p>
        </p:txBody>
      </p:sp>
      <p:sp>
        <p:nvSpPr>
          <p:cNvPr id="1026" name="Rectangle 2"/>
          <p:cNvSpPr>
            <a:spLocks noGrp="1" noChangeArrowheads="1"/>
          </p:cNvSpPr>
          <p:nvPr>
            <p:ph type="body" idx="1"/>
          </p:nvPr>
        </p:nvSpPr>
        <p:spPr bwMode="auto">
          <a:xfrm>
            <a:off x="457200" y="1600204"/>
            <a:ext cx="8221663" cy="451802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r>
              <a:rPr lang="en-GB" smtClean="0"/>
              <a:t>Cliccate per modificare il formato del testo della struttura</a:t>
            </a:r>
          </a:p>
          <a:p>
            <a:pPr lvl="1"/>
            <a:r>
              <a:rPr lang="en-GB" smtClean="0"/>
              <a:t>Secondo livello struttura</a:t>
            </a:r>
          </a:p>
          <a:p>
            <a:pPr lvl="2"/>
            <a:r>
              <a:rPr lang="en-GB" smtClean="0"/>
              <a:t>Terzo livello struttura</a:t>
            </a:r>
          </a:p>
          <a:p>
            <a:pPr lvl="3"/>
            <a:r>
              <a:rPr lang="en-GB" smtClean="0"/>
              <a:t>Quarto livello struttura</a:t>
            </a:r>
          </a:p>
          <a:p>
            <a:pPr lvl="4"/>
            <a:r>
              <a:rPr lang="en-GB" smtClean="0"/>
              <a:t>Quinto livello struttura</a:t>
            </a:r>
          </a:p>
          <a:p>
            <a:pPr lvl="4"/>
            <a:r>
              <a:rPr lang="en-GB" smtClean="0"/>
              <a:t>Sesto livello struttura</a:t>
            </a:r>
          </a:p>
          <a:p>
            <a:pPr lvl="4"/>
            <a:r>
              <a:rPr lang="en-GB" smtClean="0"/>
              <a:t>Settimo livello struttura</a:t>
            </a:r>
          </a:p>
          <a:p>
            <a:pPr lvl="4"/>
            <a:r>
              <a:rPr lang="en-GB" smtClean="0"/>
              <a:t>Ottavo livello struttura</a:t>
            </a:r>
          </a:p>
          <a:p>
            <a:pPr lvl="4"/>
            <a:r>
              <a:rPr lang="en-GB" smtClean="0"/>
              <a:t>Nono livello struttura</a:t>
            </a:r>
          </a:p>
        </p:txBody>
      </p:sp>
      <p:sp>
        <p:nvSpPr>
          <p:cNvPr id="1027" name="Rectangle 3"/>
          <p:cNvSpPr>
            <a:spLocks noGrp="1" noChangeArrowheads="1"/>
          </p:cNvSpPr>
          <p:nvPr>
            <p:ph type="dt"/>
          </p:nvPr>
        </p:nvSpPr>
        <p:spPr bwMode="auto">
          <a:xfrm>
            <a:off x="457206" y="6356350"/>
            <a:ext cx="2125663" cy="357188"/>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898989"/>
                </a:solidFill>
                <a:cs typeface="Tahoma" charset="0"/>
              </a:defRPr>
            </a:lvl1pPr>
          </a:lstStyle>
          <a:p>
            <a:endParaRPr lang="fr-FR"/>
          </a:p>
        </p:txBody>
      </p:sp>
      <p:sp>
        <p:nvSpPr>
          <p:cNvPr id="1028" name="Text Box 4"/>
          <p:cNvSpPr txBox="1">
            <a:spLocks noChangeArrowheads="1"/>
          </p:cNvSpPr>
          <p:nvPr/>
        </p:nvSpPr>
        <p:spPr bwMode="auto">
          <a:xfrm>
            <a:off x="3124200" y="6308729"/>
            <a:ext cx="2895600" cy="460375"/>
          </a:xfrm>
          <a:prstGeom prst="rect">
            <a:avLst/>
          </a:prstGeom>
          <a:noFill/>
          <a:ln w="9525">
            <a:noFill/>
            <a:round/>
            <a:headEnd/>
            <a:tailEnd/>
          </a:ln>
          <a:effectLst/>
        </p:spPr>
        <p:txBody>
          <a:bodyPr wrap="none" anchor="ctr"/>
          <a:lstStyle/>
          <a:p>
            <a:endParaRPr lang="it-IT"/>
          </a:p>
        </p:txBody>
      </p:sp>
      <p:sp>
        <p:nvSpPr>
          <p:cNvPr id="1029" name="Rectangle 5"/>
          <p:cNvSpPr>
            <a:spLocks noGrp="1" noChangeArrowheads="1"/>
          </p:cNvSpPr>
          <p:nvPr>
            <p:ph type="sldNum"/>
          </p:nvPr>
        </p:nvSpPr>
        <p:spPr bwMode="auto">
          <a:xfrm>
            <a:off x="6553206" y="6356350"/>
            <a:ext cx="2125663" cy="357188"/>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898989"/>
                </a:solidFill>
                <a:cs typeface="Tahoma" charset="0"/>
              </a:defRPr>
            </a:lvl1pPr>
          </a:lstStyle>
          <a:p>
            <a:fld id="{A0295778-B556-4B9C-B8B2-FBC832F7704D}" type="slidenum">
              <a:rPr lang="fr-CA"/>
              <a:pPr/>
              <a:t>‹N›</a:t>
            </a:fld>
            <a:endParaRPr lang="fr-CA"/>
          </a:p>
        </p:txBody>
      </p:sp>
    </p:spTree>
    <p:extLst>
      <p:ext uri="{BB962C8B-B14F-4D97-AF65-F5344CB8AC3E}">
        <p14:creationId xmlns:p14="http://schemas.microsoft.com/office/powerpoint/2010/main" xmlns="" val="1145577286"/>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Lst>
  <p:txStyles>
    <p:titleStyle>
      <a:lvl1pPr algn="ctr" defTabSz="449263" rtl="0" fontAlgn="base">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marL="742950" indent="-285750" algn="ctr" defTabSz="449263" rtl="0" fontAlgn="base">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S Gothic" charset="-128"/>
        </a:defRPr>
      </a:lvl2pPr>
      <a:lvl3pPr marL="11430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S Gothic" charset="-128"/>
        </a:defRPr>
      </a:lvl3pPr>
      <a:lvl4pPr marL="16002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S Gothic" charset="-128"/>
        </a:defRPr>
      </a:lvl4pPr>
      <a:lvl5pPr marL="20574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S Gothic" charset="-128"/>
        </a:defRPr>
      </a:lvl5pPr>
      <a:lvl6pPr marL="25146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S Gothic" charset="-128"/>
        </a:defRPr>
      </a:lvl6pPr>
      <a:lvl7pPr marL="29718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S Gothic" charset="-128"/>
        </a:defRPr>
      </a:lvl7pPr>
      <a:lvl8pPr marL="34290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S Gothic" charset="-128"/>
        </a:defRPr>
      </a:lvl8pPr>
      <a:lvl9pPr marL="38862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S Gothic" charset="-128"/>
        </a:defRPr>
      </a:lvl9pPr>
    </p:titleStyle>
    <p:bodyStyle>
      <a:lvl1pPr marL="342900" indent="-342900" algn="l" defTabSz="449263" rtl="0" fontAlgn="base">
        <a:spcBef>
          <a:spcPts val="800"/>
        </a:spcBef>
        <a:spcAft>
          <a:spcPct val="0"/>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49263" rtl="0" fontAlgn="base">
        <a:spcBef>
          <a:spcPts val="700"/>
        </a:spcBef>
        <a:spcAft>
          <a:spcPct val="0"/>
        </a:spcAft>
        <a:buClr>
          <a:srgbClr val="000000"/>
        </a:buClr>
        <a:buSzPct val="100000"/>
        <a:buFont typeface="Times New Roman" pitchFamily="16" charset="0"/>
        <a:defRPr sz="2800">
          <a:solidFill>
            <a:srgbClr val="000000"/>
          </a:solidFill>
          <a:latin typeface="+mn-lt"/>
          <a:ea typeface="+mn-ea"/>
        </a:defRPr>
      </a:lvl2pPr>
      <a:lvl3pPr marL="1143000" indent="-228600" algn="l" defTabSz="449263" rtl="0" fontAlgn="base">
        <a:spcBef>
          <a:spcPts val="600"/>
        </a:spcBef>
        <a:spcAft>
          <a:spcPct val="0"/>
        </a:spcAft>
        <a:buClr>
          <a:srgbClr val="000000"/>
        </a:buClr>
        <a:buSzPct val="100000"/>
        <a:buFont typeface="Times New Roman" pitchFamily="16" charset="0"/>
        <a:defRPr sz="2400">
          <a:solidFill>
            <a:srgbClr val="000000"/>
          </a:solidFill>
          <a:latin typeface="+mn-lt"/>
          <a:ea typeface="+mn-ea"/>
        </a:defRPr>
      </a:lvl3pPr>
      <a:lvl4pPr marL="1600200" indent="-228600" algn="l" defTabSz="449263"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4pPr>
      <a:lvl5pPr marL="2057400" indent="-228600" algn="l" defTabSz="449263"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5pPr>
      <a:lvl6pPr marL="2514600" indent="-228600" algn="l" defTabSz="449263"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457200" y="128588"/>
            <a:ext cx="8221663" cy="1433512"/>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p>
            <a:pPr lvl="0"/>
            <a:r>
              <a:rPr lang="en-GB" smtClean="0"/>
              <a:t>Cliccate per modificare il formato del testo del titolo</a:t>
            </a:r>
          </a:p>
        </p:txBody>
      </p:sp>
      <p:sp>
        <p:nvSpPr>
          <p:cNvPr id="1026" name="Rectangle 2"/>
          <p:cNvSpPr>
            <a:spLocks noGrp="1" noChangeArrowheads="1"/>
          </p:cNvSpPr>
          <p:nvPr>
            <p:ph type="body" idx="1"/>
          </p:nvPr>
        </p:nvSpPr>
        <p:spPr bwMode="auto">
          <a:xfrm>
            <a:off x="457200" y="1600204"/>
            <a:ext cx="8221663" cy="451802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r>
              <a:rPr lang="en-GB" smtClean="0"/>
              <a:t>Cliccate per modificare il formato del testo della struttura</a:t>
            </a:r>
          </a:p>
          <a:p>
            <a:pPr lvl="1"/>
            <a:r>
              <a:rPr lang="en-GB" smtClean="0"/>
              <a:t>Secondo livello struttura</a:t>
            </a:r>
          </a:p>
          <a:p>
            <a:pPr lvl="2"/>
            <a:r>
              <a:rPr lang="en-GB" smtClean="0"/>
              <a:t>Terzo livello struttura</a:t>
            </a:r>
          </a:p>
          <a:p>
            <a:pPr lvl="3"/>
            <a:r>
              <a:rPr lang="en-GB" smtClean="0"/>
              <a:t>Quarto livello struttura</a:t>
            </a:r>
          </a:p>
          <a:p>
            <a:pPr lvl="4"/>
            <a:r>
              <a:rPr lang="en-GB" smtClean="0"/>
              <a:t>Quinto livello struttura</a:t>
            </a:r>
          </a:p>
          <a:p>
            <a:pPr lvl="4"/>
            <a:r>
              <a:rPr lang="en-GB" smtClean="0"/>
              <a:t>Sesto livello struttura</a:t>
            </a:r>
          </a:p>
          <a:p>
            <a:pPr lvl="4"/>
            <a:r>
              <a:rPr lang="en-GB" smtClean="0"/>
              <a:t>Settimo livello struttura</a:t>
            </a:r>
          </a:p>
          <a:p>
            <a:pPr lvl="4"/>
            <a:r>
              <a:rPr lang="en-GB" smtClean="0"/>
              <a:t>Ottavo livello struttura</a:t>
            </a:r>
          </a:p>
          <a:p>
            <a:pPr lvl="4"/>
            <a:r>
              <a:rPr lang="en-GB" smtClean="0"/>
              <a:t>Nono livello struttura</a:t>
            </a:r>
          </a:p>
        </p:txBody>
      </p:sp>
      <p:sp>
        <p:nvSpPr>
          <p:cNvPr id="1027" name="Rectangle 3"/>
          <p:cNvSpPr>
            <a:spLocks noGrp="1" noChangeArrowheads="1"/>
          </p:cNvSpPr>
          <p:nvPr>
            <p:ph type="dt"/>
          </p:nvPr>
        </p:nvSpPr>
        <p:spPr bwMode="auto">
          <a:xfrm>
            <a:off x="457206" y="6356350"/>
            <a:ext cx="2125663" cy="357188"/>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898989"/>
                </a:solidFill>
                <a:cs typeface="Tahoma" charset="0"/>
              </a:defRPr>
            </a:lvl1pPr>
          </a:lstStyle>
          <a:p>
            <a:endParaRPr lang="fr-FR"/>
          </a:p>
        </p:txBody>
      </p:sp>
      <p:sp>
        <p:nvSpPr>
          <p:cNvPr id="1028" name="Text Box 4"/>
          <p:cNvSpPr txBox="1">
            <a:spLocks noChangeArrowheads="1"/>
          </p:cNvSpPr>
          <p:nvPr/>
        </p:nvSpPr>
        <p:spPr bwMode="auto">
          <a:xfrm>
            <a:off x="3124200" y="6308729"/>
            <a:ext cx="2895600" cy="460375"/>
          </a:xfrm>
          <a:prstGeom prst="rect">
            <a:avLst/>
          </a:prstGeom>
          <a:noFill/>
          <a:ln w="9525">
            <a:noFill/>
            <a:round/>
            <a:headEnd/>
            <a:tailEnd/>
          </a:ln>
          <a:effectLst/>
        </p:spPr>
        <p:txBody>
          <a:bodyPr wrap="none" anchor="ctr"/>
          <a:lstStyle/>
          <a:p>
            <a:endParaRPr lang="it-IT"/>
          </a:p>
        </p:txBody>
      </p:sp>
      <p:sp>
        <p:nvSpPr>
          <p:cNvPr id="1029" name="Rectangle 5"/>
          <p:cNvSpPr>
            <a:spLocks noGrp="1" noChangeArrowheads="1"/>
          </p:cNvSpPr>
          <p:nvPr>
            <p:ph type="sldNum"/>
          </p:nvPr>
        </p:nvSpPr>
        <p:spPr bwMode="auto">
          <a:xfrm>
            <a:off x="6553206" y="6356350"/>
            <a:ext cx="2125663" cy="357188"/>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898989"/>
                </a:solidFill>
                <a:cs typeface="Tahoma" charset="0"/>
              </a:defRPr>
            </a:lvl1pPr>
          </a:lstStyle>
          <a:p>
            <a:fld id="{A0295778-B556-4B9C-B8B2-FBC832F7704D}" type="slidenum">
              <a:rPr lang="fr-CA"/>
              <a:pPr/>
              <a:t>‹N›</a:t>
            </a:fld>
            <a:endParaRPr lang="fr-CA"/>
          </a:p>
        </p:txBody>
      </p:sp>
    </p:spTree>
    <p:extLst>
      <p:ext uri="{BB962C8B-B14F-4D97-AF65-F5344CB8AC3E}">
        <p14:creationId xmlns:p14="http://schemas.microsoft.com/office/powerpoint/2010/main" xmlns="" val="1145577286"/>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Lst>
  <p:txStyles>
    <p:titleStyle>
      <a:lvl1pPr algn="ctr" defTabSz="449263" rtl="0" fontAlgn="base">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marL="742950" indent="-285750" algn="ctr" defTabSz="449263" rtl="0" fontAlgn="base">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S Gothic" charset="-128"/>
        </a:defRPr>
      </a:lvl2pPr>
      <a:lvl3pPr marL="11430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S Gothic" charset="-128"/>
        </a:defRPr>
      </a:lvl3pPr>
      <a:lvl4pPr marL="16002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S Gothic" charset="-128"/>
        </a:defRPr>
      </a:lvl4pPr>
      <a:lvl5pPr marL="20574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S Gothic" charset="-128"/>
        </a:defRPr>
      </a:lvl5pPr>
      <a:lvl6pPr marL="25146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S Gothic" charset="-128"/>
        </a:defRPr>
      </a:lvl6pPr>
      <a:lvl7pPr marL="29718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S Gothic" charset="-128"/>
        </a:defRPr>
      </a:lvl7pPr>
      <a:lvl8pPr marL="34290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S Gothic" charset="-128"/>
        </a:defRPr>
      </a:lvl8pPr>
      <a:lvl9pPr marL="38862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S Gothic" charset="-128"/>
        </a:defRPr>
      </a:lvl9pPr>
    </p:titleStyle>
    <p:bodyStyle>
      <a:lvl1pPr marL="342900" indent="-342900" algn="l" defTabSz="449263" rtl="0" fontAlgn="base">
        <a:spcBef>
          <a:spcPts val="800"/>
        </a:spcBef>
        <a:spcAft>
          <a:spcPct val="0"/>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49263" rtl="0" fontAlgn="base">
        <a:spcBef>
          <a:spcPts val="700"/>
        </a:spcBef>
        <a:spcAft>
          <a:spcPct val="0"/>
        </a:spcAft>
        <a:buClr>
          <a:srgbClr val="000000"/>
        </a:buClr>
        <a:buSzPct val="100000"/>
        <a:buFont typeface="Times New Roman" pitchFamily="16" charset="0"/>
        <a:defRPr sz="2800">
          <a:solidFill>
            <a:srgbClr val="000000"/>
          </a:solidFill>
          <a:latin typeface="+mn-lt"/>
          <a:ea typeface="+mn-ea"/>
        </a:defRPr>
      </a:lvl2pPr>
      <a:lvl3pPr marL="1143000" indent="-228600" algn="l" defTabSz="449263" rtl="0" fontAlgn="base">
        <a:spcBef>
          <a:spcPts val="600"/>
        </a:spcBef>
        <a:spcAft>
          <a:spcPct val="0"/>
        </a:spcAft>
        <a:buClr>
          <a:srgbClr val="000000"/>
        </a:buClr>
        <a:buSzPct val="100000"/>
        <a:buFont typeface="Times New Roman" pitchFamily="16" charset="0"/>
        <a:defRPr sz="2400">
          <a:solidFill>
            <a:srgbClr val="000000"/>
          </a:solidFill>
          <a:latin typeface="+mn-lt"/>
          <a:ea typeface="+mn-ea"/>
        </a:defRPr>
      </a:lvl3pPr>
      <a:lvl4pPr marL="1600200" indent="-228600" algn="l" defTabSz="449263"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4pPr>
      <a:lvl5pPr marL="2057400" indent="-228600" algn="l" defTabSz="449263"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5pPr>
      <a:lvl6pPr marL="2514600" indent="-228600" algn="l" defTabSz="449263"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457200" y="128588"/>
            <a:ext cx="8221663" cy="1433512"/>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p>
            <a:pPr lvl="0"/>
            <a:r>
              <a:rPr lang="en-GB" smtClean="0"/>
              <a:t>Cliccate per modificare il formato del testo del titolo</a:t>
            </a:r>
          </a:p>
        </p:txBody>
      </p:sp>
      <p:sp>
        <p:nvSpPr>
          <p:cNvPr id="1026" name="Rectangle 2"/>
          <p:cNvSpPr>
            <a:spLocks noGrp="1" noChangeArrowheads="1"/>
          </p:cNvSpPr>
          <p:nvPr>
            <p:ph type="body" idx="1"/>
          </p:nvPr>
        </p:nvSpPr>
        <p:spPr bwMode="auto">
          <a:xfrm>
            <a:off x="457200" y="1600204"/>
            <a:ext cx="8221663" cy="451802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r>
              <a:rPr lang="en-GB" dirty="0" err="1" smtClean="0"/>
              <a:t>Cliccate</a:t>
            </a:r>
            <a:r>
              <a:rPr lang="en-GB" dirty="0" smtClean="0"/>
              <a:t> per </a:t>
            </a:r>
            <a:r>
              <a:rPr lang="en-GB" dirty="0" err="1" smtClean="0"/>
              <a:t>modificare</a:t>
            </a:r>
            <a:r>
              <a:rPr lang="en-GB" dirty="0" smtClean="0"/>
              <a:t> </a:t>
            </a:r>
            <a:r>
              <a:rPr lang="en-GB" dirty="0" err="1" smtClean="0"/>
              <a:t>il</a:t>
            </a:r>
            <a:r>
              <a:rPr lang="en-GB" dirty="0" smtClean="0"/>
              <a:t> </a:t>
            </a:r>
            <a:r>
              <a:rPr lang="en-GB" dirty="0" err="1" smtClean="0"/>
              <a:t>formato</a:t>
            </a:r>
            <a:r>
              <a:rPr lang="en-GB" dirty="0" smtClean="0"/>
              <a:t> del </a:t>
            </a:r>
            <a:r>
              <a:rPr lang="en-GB" dirty="0" err="1" smtClean="0"/>
              <a:t>testo</a:t>
            </a:r>
            <a:r>
              <a:rPr lang="en-GB" dirty="0" smtClean="0"/>
              <a:t> della </a:t>
            </a:r>
            <a:r>
              <a:rPr lang="en-GB" dirty="0" err="1" smtClean="0"/>
              <a:t>struttura</a:t>
            </a:r>
            <a:endParaRPr lang="en-GB" dirty="0" smtClean="0"/>
          </a:p>
          <a:p>
            <a:pPr lvl="1"/>
            <a:r>
              <a:rPr lang="en-GB" dirty="0" smtClean="0"/>
              <a:t>Secondo </a:t>
            </a:r>
            <a:r>
              <a:rPr lang="en-GB" dirty="0" err="1" smtClean="0"/>
              <a:t>livello</a:t>
            </a:r>
            <a:r>
              <a:rPr lang="en-GB" dirty="0" smtClean="0"/>
              <a:t> </a:t>
            </a:r>
            <a:r>
              <a:rPr lang="en-GB" dirty="0" err="1" smtClean="0"/>
              <a:t>struttura</a:t>
            </a:r>
            <a:endParaRPr lang="en-GB" dirty="0" smtClean="0"/>
          </a:p>
          <a:p>
            <a:pPr lvl="2"/>
            <a:r>
              <a:rPr lang="en-GB" dirty="0" err="1" smtClean="0"/>
              <a:t>Terzo</a:t>
            </a:r>
            <a:r>
              <a:rPr lang="en-GB" dirty="0" smtClean="0"/>
              <a:t> </a:t>
            </a:r>
            <a:r>
              <a:rPr lang="en-GB" dirty="0" err="1" smtClean="0"/>
              <a:t>livello</a:t>
            </a:r>
            <a:r>
              <a:rPr lang="en-GB" dirty="0" smtClean="0"/>
              <a:t> </a:t>
            </a:r>
            <a:r>
              <a:rPr lang="en-GB" dirty="0" err="1" smtClean="0"/>
              <a:t>struttura</a:t>
            </a:r>
            <a:endParaRPr lang="en-GB" dirty="0" smtClean="0"/>
          </a:p>
          <a:p>
            <a:pPr lvl="3"/>
            <a:r>
              <a:rPr lang="en-GB" dirty="0" smtClean="0"/>
              <a:t>Quarto </a:t>
            </a:r>
            <a:r>
              <a:rPr lang="en-GB" dirty="0" err="1" smtClean="0"/>
              <a:t>livello</a:t>
            </a:r>
            <a:r>
              <a:rPr lang="en-GB" dirty="0" smtClean="0"/>
              <a:t> </a:t>
            </a:r>
            <a:r>
              <a:rPr lang="en-GB" dirty="0" err="1" smtClean="0"/>
              <a:t>struttura</a:t>
            </a:r>
            <a:endParaRPr lang="en-GB" dirty="0" smtClean="0"/>
          </a:p>
          <a:p>
            <a:pPr lvl="4"/>
            <a:r>
              <a:rPr lang="en-GB" dirty="0" err="1" smtClean="0"/>
              <a:t>Quinto</a:t>
            </a:r>
            <a:r>
              <a:rPr lang="en-GB" dirty="0" smtClean="0"/>
              <a:t> </a:t>
            </a:r>
            <a:r>
              <a:rPr lang="en-GB" dirty="0" err="1" smtClean="0"/>
              <a:t>livello</a:t>
            </a:r>
            <a:r>
              <a:rPr lang="en-GB" dirty="0" smtClean="0"/>
              <a:t> </a:t>
            </a:r>
            <a:r>
              <a:rPr lang="en-GB" dirty="0" err="1" smtClean="0"/>
              <a:t>struttura</a:t>
            </a:r>
            <a:endParaRPr lang="en-GB" dirty="0" smtClean="0"/>
          </a:p>
          <a:p>
            <a:pPr lvl="4"/>
            <a:r>
              <a:rPr lang="en-GB" dirty="0" smtClean="0"/>
              <a:t>Sesto </a:t>
            </a:r>
            <a:r>
              <a:rPr lang="en-GB" dirty="0" err="1" smtClean="0"/>
              <a:t>livello</a:t>
            </a:r>
            <a:r>
              <a:rPr lang="en-GB" dirty="0" smtClean="0"/>
              <a:t> </a:t>
            </a:r>
            <a:r>
              <a:rPr lang="en-GB" dirty="0" err="1" smtClean="0"/>
              <a:t>struttura</a:t>
            </a:r>
            <a:endParaRPr lang="en-GB" dirty="0" smtClean="0"/>
          </a:p>
          <a:p>
            <a:pPr lvl="4"/>
            <a:r>
              <a:rPr lang="en-GB" dirty="0" err="1" smtClean="0"/>
              <a:t>Settimo</a:t>
            </a:r>
            <a:r>
              <a:rPr lang="en-GB" dirty="0" smtClean="0"/>
              <a:t> </a:t>
            </a:r>
            <a:r>
              <a:rPr lang="en-GB" dirty="0" err="1" smtClean="0"/>
              <a:t>livello</a:t>
            </a:r>
            <a:r>
              <a:rPr lang="en-GB" dirty="0" smtClean="0"/>
              <a:t> </a:t>
            </a:r>
            <a:r>
              <a:rPr lang="en-GB" dirty="0" err="1" smtClean="0"/>
              <a:t>struttura</a:t>
            </a:r>
            <a:endParaRPr lang="en-GB" dirty="0" smtClean="0"/>
          </a:p>
          <a:p>
            <a:pPr lvl="4"/>
            <a:r>
              <a:rPr lang="en-GB" dirty="0" err="1" smtClean="0"/>
              <a:t>Ottavo</a:t>
            </a:r>
            <a:r>
              <a:rPr lang="en-GB" dirty="0" smtClean="0"/>
              <a:t> </a:t>
            </a:r>
            <a:r>
              <a:rPr lang="en-GB" dirty="0" err="1" smtClean="0"/>
              <a:t>livello</a:t>
            </a:r>
            <a:r>
              <a:rPr lang="en-GB" dirty="0" smtClean="0"/>
              <a:t> </a:t>
            </a:r>
            <a:r>
              <a:rPr lang="en-GB" dirty="0" err="1" smtClean="0"/>
              <a:t>struttura</a:t>
            </a:r>
            <a:endParaRPr lang="en-GB" dirty="0" smtClean="0"/>
          </a:p>
          <a:p>
            <a:pPr lvl="4"/>
            <a:r>
              <a:rPr lang="en-GB" dirty="0" err="1" smtClean="0"/>
              <a:t>Nono</a:t>
            </a:r>
            <a:r>
              <a:rPr lang="en-GB" dirty="0" smtClean="0"/>
              <a:t> </a:t>
            </a:r>
            <a:r>
              <a:rPr lang="en-GB" dirty="0" err="1" smtClean="0"/>
              <a:t>livello</a:t>
            </a:r>
            <a:r>
              <a:rPr lang="en-GB" dirty="0" smtClean="0"/>
              <a:t> </a:t>
            </a:r>
            <a:r>
              <a:rPr lang="en-GB" dirty="0" err="1" smtClean="0"/>
              <a:t>struttura</a:t>
            </a:r>
            <a:endParaRPr lang="en-GB" dirty="0" smtClean="0"/>
          </a:p>
        </p:txBody>
      </p:sp>
      <p:sp>
        <p:nvSpPr>
          <p:cNvPr id="1027" name="Rectangle 3"/>
          <p:cNvSpPr>
            <a:spLocks noGrp="1" noChangeArrowheads="1"/>
          </p:cNvSpPr>
          <p:nvPr>
            <p:ph type="dt"/>
          </p:nvPr>
        </p:nvSpPr>
        <p:spPr bwMode="auto">
          <a:xfrm>
            <a:off x="457206" y="6356350"/>
            <a:ext cx="2125663" cy="357188"/>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898989"/>
                </a:solidFill>
                <a:cs typeface="Tahoma" charset="0"/>
              </a:defRPr>
            </a:lvl1pPr>
          </a:lstStyle>
          <a:p>
            <a:endParaRPr lang="fr-FR"/>
          </a:p>
        </p:txBody>
      </p:sp>
      <p:sp>
        <p:nvSpPr>
          <p:cNvPr id="1028" name="Text Box 4"/>
          <p:cNvSpPr txBox="1">
            <a:spLocks noChangeArrowheads="1"/>
          </p:cNvSpPr>
          <p:nvPr/>
        </p:nvSpPr>
        <p:spPr bwMode="auto">
          <a:xfrm>
            <a:off x="3124200" y="6308729"/>
            <a:ext cx="2895600" cy="460375"/>
          </a:xfrm>
          <a:prstGeom prst="rect">
            <a:avLst/>
          </a:prstGeom>
          <a:noFill/>
          <a:ln w="9525">
            <a:noFill/>
            <a:round/>
            <a:headEnd/>
            <a:tailEnd/>
          </a:ln>
          <a:effectLst/>
        </p:spPr>
        <p:txBody>
          <a:bodyPr wrap="none" anchor="ctr"/>
          <a:lstStyle/>
          <a:p>
            <a:endParaRPr lang="it-IT"/>
          </a:p>
        </p:txBody>
      </p:sp>
      <p:sp>
        <p:nvSpPr>
          <p:cNvPr id="1029" name="Rectangle 5"/>
          <p:cNvSpPr>
            <a:spLocks noGrp="1" noChangeArrowheads="1"/>
          </p:cNvSpPr>
          <p:nvPr>
            <p:ph type="sldNum"/>
          </p:nvPr>
        </p:nvSpPr>
        <p:spPr bwMode="auto">
          <a:xfrm>
            <a:off x="6553206" y="6356350"/>
            <a:ext cx="2125663" cy="357188"/>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898989"/>
                </a:solidFill>
                <a:cs typeface="Tahoma" charset="0"/>
              </a:defRPr>
            </a:lvl1pPr>
          </a:lstStyle>
          <a:p>
            <a:fld id="{A0295778-B556-4B9C-B8B2-FBC832F7704D}" type="slidenum">
              <a:rPr lang="fr-CA"/>
              <a:pPr/>
              <a:t>‹N›</a:t>
            </a:fld>
            <a:endParaRPr lang="fr-CA"/>
          </a:p>
        </p:txBody>
      </p:sp>
    </p:spTree>
    <p:extLst>
      <p:ext uri="{BB962C8B-B14F-4D97-AF65-F5344CB8AC3E}">
        <p14:creationId xmlns:p14="http://schemas.microsoft.com/office/powerpoint/2010/main" xmlns="" val="1145577286"/>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Lst>
  <p:txStyles>
    <p:titleStyle>
      <a:lvl1pPr algn="ctr" defTabSz="449263" rtl="0" fontAlgn="base">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marL="742950" indent="-285750" algn="ctr" defTabSz="449263" rtl="0" fontAlgn="base">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S Gothic" charset="-128"/>
        </a:defRPr>
      </a:lvl2pPr>
      <a:lvl3pPr marL="11430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S Gothic" charset="-128"/>
        </a:defRPr>
      </a:lvl3pPr>
      <a:lvl4pPr marL="16002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S Gothic" charset="-128"/>
        </a:defRPr>
      </a:lvl4pPr>
      <a:lvl5pPr marL="20574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S Gothic" charset="-128"/>
        </a:defRPr>
      </a:lvl5pPr>
      <a:lvl6pPr marL="25146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S Gothic" charset="-128"/>
        </a:defRPr>
      </a:lvl6pPr>
      <a:lvl7pPr marL="29718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S Gothic" charset="-128"/>
        </a:defRPr>
      </a:lvl7pPr>
      <a:lvl8pPr marL="34290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S Gothic" charset="-128"/>
        </a:defRPr>
      </a:lvl8pPr>
      <a:lvl9pPr marL="38862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S Gothic" charset="-128"/>
        </a:defRPr>
      </a:lvl9pPr>
    </p:titleStyle>
    <p:bodyStyle>
      <a:lvl1pPr marL="342900" indent="-342900" algn="l" defTabSz="449263" rtl="0" fontAlgn="base">
        <a:spcBef>
          <a:spcPts val="800"/>
        </a:spcBef>
        <a:spcAft>
          <a:spcPct val="0"/>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49263" rtl="0" fontAlgn="base">
        <a:spcBef>
          <a:spcPts val="700"/>
        </a:spcBef>
        <a:spcAft>
          <a:spcPct val="0"/>
        </a:spcAft>
        <a:buClr>
          <a:srgbClr val="000000"/>
        </a:buClr>
        <a:buSzPct val="100000"/>
        <a:buFont typeface="Times New Roman" pitchFamily="16" charset="0"/>
        <a:defRPr sz="2800">
          <a:solidFill>
            <a:srgbClr val="000000"/>
          </a:solidFill>
          <a:latin typeface="+mn-lt"/>
          <a:ea typeface="+mn-ea"/>
        </a:defRPr>
      </a:lvl2pPr>
      <a:lvl3pPr marL="1143000" indent="-228600" algn="l" defTabSz="449263" rtl="0" fontAlgn="base">
        <a:spcBef>
          <a:spcPts val="600"/>
        </a:spcBef>
        <a:spcAft>
          <a:spcPct val="0"/>
        </a:spcAft>
        <a:buClr>
          <a:srgbClr val="000000"/>
        </a:buClr>
        <a:buSzPct val="100000"/>
        <a:buFont typeface="Times New Roman" pitchFamily="16" charset="0"/>
        <a:defRPr sz="2400">
          <a:solidFill>
            <a:srgbClr val="000000"/>
          </a:solidFill>
          <a:latin typeface="+mn-lt"/>
          <a:ea typeface="+mn-ea"/>
        </a:defRPr>
      </a:lvl3pPr>
      <a:lvl4pPr marL="1600200" indent="-228600" algn="l" defTabSz="449263"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4pPr>
      <a:lvl5pPr marL="2057400" indent="-228600" algn="l" defTabSz="449263"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5pPr>
      <a:lvl6pPr marL="2514600" indent="-228600" algn="l" defTabSz="449263"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457200" y="128588"/>
            <a:ext cx="8221663" cy="1433512"/>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p>
            <a:pPr lvl="0"/>
            <a:r>
              <a:rPr lang="en-GB" smtClean="0"/>
              <a:t>Cliccate per modificare il formato del testo del titolo</a:t>
            </a:r>
          </a:p>
        </p:txBody>
      </p:sp>
      <p:sp>
        <p:nvSpPr>
          <p:cNvPr id="1026" name="Rectangle 2"/>
          <p:cNvSpPr>
            <a:spLocks noGrp="1" noChangeArrowheads="1"/>
          </p:cNvSpPr>
          <p:nvPr>
            <p:ph type="body" idx="1"/>
          </p:nvPr>
        </p:nvSpPr>
        <p:spPr bwMode="auto">
          <a:xfrm>
            <a:off x="457200" y="1600204"/>
            <a:ext cx="8221663" cy="451802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r>
              <a:rPr lang="en-GB" smtClean="0"/>
              <a:t>Cliccate per modificare il formato del testo della struttura</a:t>
            </a:r>
          </a:p>
          <a:p>
            <a:pPr lvl="1"/>
            <a:r>
              <a:rPr lang="en-GB" smtClean="0"/>
              <a:t>Secondo livello struttura</a:t>
            </a:r>
          </a:p>
          <a:p>
            <a:pPr lvl="2"/>
            <a:r>
              <a:rPr lang="en-GB" smtClean="0"/>
              <a:t>Terzo livello struttura</a:t>
            </a:r>
          </a:p>
          <a:p>
            <a:pPr lvl="3"/>
            <a:r>
              <a:rPr lang="en-GB" smtClean="0"/>
              <a:t>Quarto livello struttura</a:t>
            </a:r>
          </a:p>
          <a:p>
            <a:pPr lvl="4"/>
            <a:r>
              <a:rPr lang="en-GB" smtClean="0"/>
              <a:t>Quinto livello struttura</a:t>
            </a:r>
          </a:p>
          <a:p>
            <a:pPr lvl="4"/>
            <a:r>
              <a:rPr lang="en-GB" smtClean="0"/>
              <a:t>Sesto livello struttura</a:t>
            </a:r>
          </a:p>
          <a:p>
            <a:pPr lvl="4"/>
            <a:r>
              <a:rPr lang="en-GB" smtClean="0"/>
              <a:t>Settimo livello struttura</a:t>
            </a:r>
          </a:p>
          <a:p>
            <a:pPr lvl="4"/>
            <a:r>
              <a:rPr lang="en-GB" smtClean="0"/>
              <a:t>Ottavo livello struttura</a:t>
            </a:r>
          </a:p>
          <a:p>
            <a:pPr lvl="4"/>
            <a:r>
              <a:rPr lang="en-GB" smtClean="0"/>
              <a:t>Nono livello struttura</a:t>
            </a:r>
          </a:p>
        </p:txBody>
      </p:sp>
      <p:sp>
        <p:nvSpPr>
          <p:cNvPr id="1027" name="Rectangle 3"/>
          <p:cNvSpPr>
            <a:spLocks noGrp="1" noChangeArrowheads="1"/>
          </p:cNvSpPr>
          <p:nvPr>
            <p:ph type="dt"/>
          </p:nvPr>
        </p:nvSpPr>
        <p:spPr bwMode="auto">
          <a:xfrm>
            <a:off x="457206" y="6356350"/>
            <a:ext cx="2125663" cy="357188"/>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898989"/>
                </a:solidFill>
                <a:cs typeface="Tahoma" charset="0"/>
              </a:defRPr>
            </a:lvl1pPr>
          </a:lstStyle>
          <a:p>
            <a:endParaRPr lang="fr-FR"/>
          </a:p>
        </p:txBody>
      </p:sp>
      <p:sp>
        <p:nvSpPr>
          <p:cNvPr id="1028" name="Text Box 4"/>
          <p:cNvSpPr txBox="1">
            <a:spLocks noChangeArrowheads="1"/>
          </p:cNvSpPr>
          <p:nvPr/>
        </p:nvSpPr>
        <p:spPr bwMode="auto">
          <a:xfrm>
            <a:off x="3124200" y="6308729"/>
            <a:ext cx="2895600" cy="460375"/>
          </a:xfrm>
          <a:prstGeom prst="rect">
            <a:avLst/>
          </a:prstGeom>
          <a:noFill/>
          <a:ln w="9525">
            <a:noFill/>
            <a:round/>
            <a:headEnd/>
            <a:tailEnd/>
          </a:ln>
          <a:effectLst/>
        </p:spPr>
        <p:txBody>
          <a:bodyPr wrap="none" anchor="ctr"/>
          <a:lstStyle/>
          <a:p>
            <a:endParaRPr lang="it-IT"/>
          </a:p>
        </p:txBody>
      </p:sp>
      <p:sp>
        <p:nvSpPr>
          <p:cNvPr id="1029" name="Rectangle 5"/>
          <p:cNvSpPr>
            <a:spLocks noGrp="1" noChangeArrowheads="1"/>
          </p:cNvSpPr>
          <p:nvPr>
            <p:ph type="sldNum"/>
          </p:nvPr>
        </p:nvSpPr>
        <p:spPr bwMode="auto">
          <a:xfrm>
            <a:off x="6553206" y="6356350"/>
            <a:ext cx="2125663" cy="357188"/>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898989"/>
                </a:solidFill>
                <a:cs typeface="Tahoma" charset="0"/>
              </a:defRPr>
            </a:lvl1pPr>
          </a:lstStyle>
          <a:p>
            <a:fld id="{A0295778-B556-4B9C-B8B2-FBC832F7704D}" type="slidenum">
              <a:rPr lang="fr-CA"/>
              <a:pPr/>
              <a:t>‹N›</a:t>
            </a:fld>
            <a:endParaRPr lang="fr-CA"/>
          </a:p>
        </p:txBody>
      </p:sp>
    </p:spTree>
    <p:extLst>
      <p:ext uri="{BB962C8B-B14F-4D97-AF65-F5344CB8AC3E}">
        <p14:creationId xmlns:p14="http://schemas.microsoft.com/office/powerpoint/2010/main" xmlns="" val="1145577286"/>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Lst>
  <p:txStyles>
    <p:titleStyle>
      <a:lvl1pPr algn="ctr" defTabSz="449263" rtl="0" fontAlgn="base">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marL="742950" indent="-285750" algn="ctr" defTabSz="449263" rtl="0" fontAlgn="base">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S Gothic" charset="-128"/>
        </a:defRPr>
      </a:lvl2pPr>
      <a:lvl3pPr marL="11430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S Gothic" charset="-128"/>
        </a:defRPr>
      </a:lvl3pPr>
      <a:lvl4pPr marL="16002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S Gothic" charset="-128"/>
        </a:defRPr>
      </a:lvl4pPr>
      <a:lvl5pPr marL="20574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S Gothic" charset="-128"/>
        </a:defRPr>
      </a:lvl5pPr>
      <a:lvl6pPr marL="25146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S Gothic" charset="-128"/>
        </a:defRPr>
      </a:lvl6pPr>
      <a:lvl7pPr marL="29718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S Gothic" charset="-128"/>
        </a:defRPr>
      </a:lvl7pPr>
      <a:lvl8pPr marL="34290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S Gothic" charset="-128"/>
        </a:defRPr>
      </a:lvl8pPr>
      <a:lvl9pPr marL="38862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S Gothic" charset="-128"/>
        </a:defRPr>
      </a:lvl9pPr>
    </p:titleStyle>
    <p:bodyStyle>
      <a:lvl1pPr marL="342900" indent="-342900" algn="l" defTabSz="449263" rtl="0" fontAlgn="base">
        <a:spcBef>
          <a:spcPts val="800"/>
        </a:spcBef>
        <a:spcAft>
          <a:spcPct val="0"/>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49263" rtl="0" fontAlgn="base">
        <a:spcBef>
          <a:spcPts val="700"/>
        </a:spcBef>
        <a:spcAft>
          <a:spcPct val="0"/>
        </a:spcAft>
        <a:buClr>
          <a:srgbClr val="000000"/>
        </a:buClr>
        <a:buSzPct val="100000"/>
        <a:buFont typeface="Times New Roman" pitchFamily="16" charset="0"/>
        <a:defRPr sz="2800">
          <a:solidFill>
            <a:srgbClr val="000000"/>
          </a:solidFill>
          <a:latin typeface="+mn-lt"/>
          <a:ea typeface="+mn-ea"/>
        </a:defRPr>
      </a:lvl2pPr>
      <a:lvl3pPr marL="1143000" indent="-228600" algn="l" defTabSz="449263" rtl="0" fontAlgn="base">
        <a:spcBef>
          <a:spcPts val="600"/>
        </a:spcBef>
        <a:spcAft>
          <a:spcPct val="0"/>
        </a:spcAft>
        <a:buClr>
          <a:srgbClr val="000000"/>
        </a:buClr>
        <a:buSzPct val="100000"/>
        <a:buFont typeface="Times New Roman" pitchFamily="16" charset="0"/>
        <a:defRPr sz="2400">
          <a:solidFill>
            <a:srgbClr val="000000"/>
          </a:solidFill>
          <a:latin typeface="+mn-lt"/>
          <a:ea typeface="+mn-ea"/>
        </a:defRPr>
      </a:lvl3pPr>
      <a:lvl4pPr marL="1600200" indent="-228600" algn="l" defTabSz="449263"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4pPr>
      <a:lvl5pPr marL="2057400" indent="-228600" algn="l" defTabSz="449263"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5pPr>
      <a:lvl6pPr marL="2514600" indent="-228600" algn="l" defTabSz="449263"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457200" y="128588"/>
            <a:ext cx="8221663" cy="1433512"/>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p>
            <a:pPr lvl="0"/>
            <a:r>
              <a:rPr lang="en-GB" smtClean="0"/>
              <a:t>Cliccate per modificare il formato del testo del titolo</a:t>
            </a:r>
          </a:p>
        </p:txBody>
      </p:sp>
      <p:sp>
        <p:nvSpPr>
          <p:cNvPr id="1026" name="Rectangle 2"/>
          <p:cNvSpPr>
            <a:spLocks noGrp="1" noChangeArrowheads="1"/>
          </p:cNvSpPr>
          <p:nvPr>
            <p:ph type="body" idx="1"/>
          </p:nvPr>
        </p:nvSpPr>
        <p:spPr bwMode="auto">
          <a:xfrm>
            <a:off x="457200" y="1600204"/>
            <a:ext cx="8221663" cy="451802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r>
              <a:rPr lang="en-GB" smtClean="0"/>
              <a:t>Cliccate per modificare il formato del testo della struttura</a:t>
            </a:r>
          </a:p>
          <a:p>
            <a:pPr lvl="1"/>
            <a:r>
              <a:rPr lang="en-GB" smtClean="0"/>
              <a:t>Secondo livello struttura</a:t>
            </a:r>
          </a:p>
          <a:p>
            <a:pPr lvl="2"/>
            <a:r>
              <a:rPr lang="en-GB" smtClean="0"/>
              <a:t>Terzo livello struttura</a:t>
            </a:r>
          </a:p>
          <a:p>
            <a:pPr lvl="3"/>
            <a:r>
              <a:rPr lang="en-GB" smtClean="0"/>
              <a:t>Quarto livello struttura</a:t>
            </a:r>
          </a:p>
          <a:p>
            <a:pPr lvl="4"/>
            <a:r>
              <a:rPr lang="en-GB" smtClean="0"/>
              <a:t>Quinto livello struttura</a:t>
            </a:r>
          </a:p>
          <a:p>
            <a:pPr lvl="4"/>
            <a:r>
              <a:rPr lang="en-GB" smtClean="0"/>
              <a:t>Sesto livello struttura</a:t>
            </a:r>
          </a:p>
          <a:p>
            <a:pPr lvl="4"/>
            <a:r>
              <a:rPr lang="en-GB" smtClean="0"/>
              <a:t>Settimo livello struttura</a:t>
            </a:r>
          </a:p>
          <a:p>
            <a:pPr lvl="4"/>
            <a:r>
              <a:rPr lang="en-GB" smtClean="0"/>
              <a:t>Ottavo livello struttura</a:t>
            </a:r>
          </a:p>
          <a:p>
            <a:pPr lvl="4"/>
            <a:r>
              <a:rPr lang="en-GB" smtClean="0"/>
              <a:t>Nono livello struttura</a:t>
            </a:r>
          </a:p>
        </p:txBody>
      </p:sp>
      <p:sp>
        <p:nvSpPr>
          <p:cNvPr id="1027" name="Rectangle 3"/>
          <p:cNvSpPr>
            <a:spLocks noGrp="1" noChangeArrowheads="1"/>
          </p:cNvSpPr>
          <p:nvPr>
            <p:ph type="dt"/>
          </p:nvPr>
        </p:nvSpPr>
        <p:spPr bwMode="auto">
          <a:xfrm>
            <a:off x="457206" y="6356350"/>
            <a:ext cx="2125663" cy="357188"/>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898989"/>
                </a:solidFill>
                <a:cs typeface="Tahoma" charset="0"/>
              </a:defRPr>
            </a:lvl1pPr>
          </a:lstStyle>
          <a:p>
            <a:endParaRPr lang="fr-FR"/>
          </a:p>
        </p:txBody>
      </p:sp>
      <p:sp>
        <p:nvSpPr>
          <p:cNvPr id="1028" name="Text Box 4"/>
          <p:cNvSpPr txBox="1">
            <a:spLocks noChangeArrowheads="1"/>
          </p:cNvSpPr>
          <p:nvPr/>
        </p:nvSpPr>
        <p:spPr bwMode="auto">
          <a:xfrm>
            <a:off x="3124200" y="6308729"/>
            <a:ext cx="2895600" cy="460375"/>
          </a:xfrm>
          <a:prstGeom prst="rect">
            <a:avLst/>
          </a:prstGeom>
          <a:noFill/>
          <a:ln w="9525">
            <a:noFill/>
            <a:round/>
            <a:headEnd/>
            <a:tailEnd/>
          </a:ln>
          <a:effectLst/>
        </p:spPr>
        <p:txBody>
          <a:bodyPr wrap="none" anchor="ctr"/>
          <a:lstStyle/>
          <a:p>
            <a:endParaRPr lang="it-IT"/>
          </a:p>
        </p:txBody>
      </p:sp>
      <p:sp>
        <p:nvSpPr>
          <p:cNvPr id="1029" name="Rectangle 5"/>
          <p:cNvSpPr>
            <a:spLocks noGrp="1" noChangeArrowheads="1"/>
          </p:cNvSpPr>
          <p:nvPr>
            <p:ph type="sldNum"/>
          </p:nvPr>
        </p:nvSpPr>
        <p:spPr bwMode="auto">
          <a:xfrm>
            <a:off x="6553206" y="6356350"/>
            <a:ext cx="2125663" cy="357188"/>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898989"/>
                </a:solidFill>
                <a:cs typeface="Tahoma" charset="0"/>
              </a:defRPr>
            </a:lvl1pPr>
          </a:lstStyle>
          <a:p>
            <a:fld id="{A0295778-B556-4B9C-B8B2-FBC832F7704D}" type="slidenum">
              <a:rPr lang="fr-CA"/>
              <a:pPr/>
              <a:t>‹N›</a:t>
            </a:fld>
            <a:endParaRPr lang="fr-CA"/>
          </a:p>
        </p:txBody>
      </p:sp>
    </p:spTree>
    <p:extLst>
      <p:ext uri="{BB962C8B-B14F-4D97-AF65-F5344CB8AC3E}">
        <p14:creationId xmlns:p14="http://schemas.microsoft.com/office/powerpoint/2010/main" xmlns="" val="1145577286"/>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defTabSz="449263" rtl="0" fontAlgn="base">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marL="742950" indent="-285750" algn="ctr" defTabSz="449263" rtl="0" fontAlgn="base">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S Gothic" charset="-128"/>
        </a:defRPr>
      </a:lvl2pPr>
      <a:lvl3pPr marL="11430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S Gothic" charset="-128"/>
        </a:defRPr>
      </a:lvl3pPr>
      <a:lvl4pPr marL="16002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S Gothic" charset="-128"/>
        </a:defRPr>
      </a:lvl4pPr>
      <a:lvl5pPr marL="20574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S Gothic" charset="-128"/>
        </a:defRPr>
      </a:lvl5pPr>
      <a:lvl6pPr marL="25146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S Gothic" charset="-128"/>
        </a:defRPr>
      </a:lvl6pPr>
      <a:lvl7pPr marL="29718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S Gothic" charset="-128"/>
        </a:defRPr>
      </a:lvl7pPr>
      <a:lvl8pPr marL="34290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S Gothic" charset="-128"/>
        </a:defRPr>
      </a:lvl8pPr>
      <a:lvl9pPr marL="38862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S Gothic" charset="-128"/>
        </a:defRPr>
      </a:lvl9pPr>
    </p:titleStyle>
    <p:bodyStyle>
      <a:lvl1pPr marL="342900" indent="-342900" algn="l" defTabSz="449263" rtl="0" fontAlgn="base">
        <a:spcBef>
          <a:spcPts val="800"/>
        </a:spcBef>
        <a:spcAft>
          <a:spcPct val="0"/>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49263" rtl="0" fontAlgn="base">
        <a:spcBef>
          <a:spcPts val="700"/>
        </a:spcBef>
        <a:spcAft>
          <a:spcPct val="0"/>
        </a:spcAft>
        <a:buClr>
          <a:srgbClr val="000000"/>
        </a:buClr>
        <a:buSzPct val="100000"/>
        <a:buFont typeface="Times New Roman" pitchFamily="16" charset="0"/>
        <a:defRPr sz="2800">
          <a:solidFill>
            <a:srgbClr val="000000"/>
          </a:solidFill>
          <a:latin typeface="+mn-lt"/>
          <a:ea typeface="+mn-ea"/>
        </a:defRPr>
      </a:lvl2pPr>
      <a:lvl3pPr marL="1143000" indent="-228600" algn="l" defTabSz="449263" rtl="0" fontAlgn="base">
        <a:spcBef>
          <a:spcPts val="600"/>
        </a:spcBef>
        <a:spcAft>
          <a:spcPct val="0"/>
        </a:spcAft>
        <a:buClr>
          <a:srgbClr val="000000"/>
        </a:buClr>
        <a:buSzPct val="100000"/>
        <a:buFont typeface="Times New Roman" pitchFamily="16" charset="0"/>
        <a:defRPr sz="2400">
          <a:solidFill>
            <a:srgbClr val="000000"/>
          </a:solidFill>
          <a:latin typeface="+mn-lt"/>
          <a:ea typeface="+mn-ea"/>
        </a:defRPr>
      </a:lvl3pPr>
      <a:lvl4pPr marL="1600200" indent="-228600" algn="l" defTabSz="449263"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4pPr>
      <a:lvl5pPr marL="2057400" indent="-228600" algn="l" defTabSz="449263"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5pPr>
      <a:lvl6pPr marL="2514600" indent="-228600" algn="l" defTabSz="449263"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Layout" Target="../slideLayouts/slideLayout2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5.xml"/><Relationship Id="rId5" Type="http://schemas.openxmlformats.org/officeDocument/2006/relationships/image" Target="../media/image16.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5.xml"/><Relationship Id="rId4" Type="http://schemas.openxmlformats.org/officeDocument/2006/relationships/image" Target="../media/image19.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2497138" y="1104904"/>
            <a:ext cx="6323012" cy="727075"/>
          </a:xfrm>
          <a:prstGeom prst="rect">
            <a:avLst/>
          </a:prstGeom>
          <a:noFill/>
          <a:ln w="9525">
            <a:noFill/>
            <a:round/>
            <a:headEnd/>
            <a:tailEnd/>
          </a:ln>
          <a:effectLst/>
        </p:spPr>
        <p:txBody>
          <a:bodyPr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4800" b="1" dirty="0" err="1" smtClean="0">
                <a:latin typeface="Verdana" pitchFamily="32" charset="0"/>
              </a:rPr>
              <a:t>ILOs</a:t>
            </a:r>
            <a:r>
              <a:rPr lang="it-IT" sz="4800" b="1" dirty="0" smtClean="0">
                <a:latin typeface="Verdana" pitchFamily="32" charset="0"/>
              </a:rPr>
              <a:t> in </a:t>
            </a:r>
            <a:r>
              <a:rPr lang="it-IT" sz="4800" b="1" dirty="0" err="1" smtClean="0">
                <a:latin typeface="Verdana" pitchFamily="32" charset="0"/>
              </a:rPr>
              <a:t>Europe</a:t>
            </a:r>
            <a:endParaRPr lang="fr-CA" sz="4800" dirty="0">
              <a:latin typeface="Verdana" pitchFamily="32" charset="0"/>
            </a:endParaRPr>
          </a:p>
        </p:txBody>
      </p:sp>
      <p:sp>
        <p:nvSpPr>
          <p:cNvPr id="3074" name="Text Box 2"/>
          <p:cNvSpPr txBox="1">
            <a:spLocks noChangeArrowheads="1"/>
          </p:cNvSpPr>
          <p:nvPr/>
        </p:nvSpPr>
        <p:spPr bwMode="auto">
          <a:xfrm>
            <a:off x="179388" y="2228850"/>
            <a:ext cx="8820151" cy="723900"/>
          </a:xfrm>
          <a:prstGeom prst="rect">
            <a:avLst/>
          </a:prstGeom>
          <a:noFill/>
          <a:ln w="9525">
            <a:noFill/>
            <a:round/>
            <a:headEnd/>
            <a:tailEnd/>
          </a:ln>
          <a:effectLst/>
        </p:spPr>
        <p:txBody>
          <a:bodyPr/>
          <a:lstStyle/>
          <a:p>
            <a:pPr algn="r">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sz="2800" dirty="0">
              <a:solidFill>
                <a:srgbClr val="104176"/>
              </a:solidFill>
              <a:latin typeface="Verdana" pitchFamily="32" charset="0"/>
            </a:endParaRPr>
          </a:p>
        </p:txBody>
      </p:sp>
      <p:sp>
        <p:nvSpPr>
          <p:cNvPr id="3075" name="Text Box 3"/>
          <p:cNvSpPr txBox="1">
            <a:spLocks noChangeArrowheads="1"/>
          </p:cNvSpPr>
          <p:nvPr/>
        </p:nvSpPr>
        <p:spPr bwMode="auto">
          <a:xfrm>
            <a:off x="179388" y="2064030"/>
            <a:ext cx="8821768" cy="4464941"/>
          </a:xfrm>
          <a:prstGeom prst="rect">
            <a:avLst/>
          </a:prstGeom>
          <a:noFill/>
          <a:ln w="9525">
            <a:noFill/>
            <a:round/>
            <a:headEnd/>
            <a:tailEnd/>
          </a:ln>
          <a:effectLst/>
        </p:spPr>
        <p:txBody>
          <a:bodyPr wrap="square" lIns="90000" tIns="46800" rIns="90000" bIns="46800">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sz="2400" b="1" dirty="0">
              <a:solidFill>
                <a:srgbClr val="000099"/>
              </a:solidFill>
              <a:latin typeface="Verdana" panose="020B0604030504040204" pitchFamily="34" charset="0"/>
              <a:ea typeface="Verdana" panose="020B0604030504040204" pitchFamily="34" charset="0"/>
              <a:cs typeface="Verdana" panose="020B0604030504040204" pitchFamily="34" charset="0"/>
            </a:endParaRP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sz="2000" dirty="0" smtClean="0">
              <a:solidFill>
                <a:srgbClr val="0C2577"/>
              </a:solidFill>
              <a:latin typeface="Verdana" pitchFamily="32" charset="0"/>
            </a:endParaRP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sz="2000" b="1" dirty="0" smtClean="0">
              <a:solidFill>
                <a:srgbClr val="0C2577"/>
              </a:solidFill>
              <a:latin typeface="Verdana" pitchFamily="32" charset="0"/>
            </a:endParaRP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sz="2000" b="1" dirty="0">
              <a:solidFill>
                <a:srgbClr val="0C2577"/>
              </a:solidFill>
              <a:latin typeface="Verdana" pitchFamily="32" charset="0"/>
            </a:endParaRP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2000" b="1" dirty="0" smtClean="0">
                <a:solidFill>
                  <a:srgbClr val="0C2577"/>
                </a:solidFill>
                <a:latin typeface="Verdana" pitchFamily="32" charset="0"/>
              </a:rPr>
              <a:t>Paolo ACUNZO</a:t>
            </a:r>
            <a:endParaRPr lang="it-IT" sz="2000" dirty="0" smtClean="0">
              <a:solidFill>
                <a:srgbClr val="0C2577"/>
              </a:solidFill>
              <a:latin typeface="Verdana" pitchFamily="32" charset="0"/>
            </a:endParaRP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2000" dirty="0" err="1" smtClean="0">
                <a:solidFill>
                  <a:srgbClr val="0C2577"/>
                </a:solidFill>
                <a:latin typeface="Verdana" pitchFamily="32" charset="0"/>
              </a:rPr>
              <a:t>Chair</a:t>
            </a:r>
            <a:r>
              <a:rPr lang="it-IT" sz="2000" dirty="0" smtClean="0">
                <a:solidFill>
                  <a:srgbClr val="0C2577"/>
                </a:solidFill>
                <a:latin typeface="Verdana" pitchFamily="32" charset="0"/>
              </a:rPr>
              <a:t> </a:t>
            </a:r>
            <a:r>
              <a:rPr lang="it-IT" sz="2000" dirty="0" err="1" smtClean="0">
                <a:solidFill>
                  <a:srgbClr val="0C2577"/>
                </a:solidFill>
                <a:latin typeface="Verdana" pitchFamily="32" charset="0"/>
              </a:rPr>
              <a:t>of</a:t>
            </a:r>
            <a:r>
              <a:rPr lang="it-IT" sz="2000" dirty="0" smtClean="0">
                <a:solidFill>
                  <a:srgbClr val="0C2577"/>
                </a:solidFill>
                <a:latin typeface="Verdana" pitchFamily="32" charset="0"/>
              </a:rPr>
              <a:t> PERIIA Network </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i="1" dirty="0" err="1" smtClean="0">
                <a:solidFill>
                  <a:srgbClr val="0C2577"/>
                </a:solidFill>
                <a:latin typeface="Verdana" pitchFamily="32" charset="0"/>
              </a:rPr>
              <a:t>Pan-European</a:t>
            </a:r>
            <a:r>
              <a:rPr lang="it-IT" i="1" dirty="0" smtClean="0">
                <a:solidFill>
                  <a:srgbClr val="0C2577"/>
                </a:solidFill>
                <a:latin typeface="Verdana" pitchFamily="32" charset="0"/>
              </a:rPr>
              <a:t> </a:t>
            </a:r>
            <a:r>
              <a:rPr lang="it-IT" i="1" dirty="0" err="1" smtClean="0">
                <a:solidFill>
                  <a:srgbClr val="0C2577"/>
                </a:solidFill>
                <a:latin typeface="Verdana" pitchFamily="32" charset="0"/>
              </a:rPr>
              <a:t>Research</a:t>
            </a:r>
            <a:r>
              <a:rPr lang="it-IT" i="1" dirty="0" smtClean="0">
                <a:solidFill>
                  <a:srgbClr val="0C2577"/>
                </a:solidFill>
                <a:latin typeface="Verdana" pitchFamily="32" charset="0"/>
              </a:rPr>
              <a:t> </a:t>
            </a:r>
            <a:r>
              <a:rPr lang="it-IT" i="1" dirty="0" err="1" smtClean="0">
                <a:solidFill>
                  <a:srgbClr val="0C2577"/>
                </a:solidFill>
                <a:latin typeface="Verdana" pitchFamily="32" charset="0"/>
              </a:rPr>
              <a:t>Infrastructure</a:t>
            </a:r>
            <a:r>
              <a:rPr lang="it-IT" i="1" dirty="0" smtClean="0">
                <a:solidFill>
                  <a:srgbClr val="0C2577"/>
                </a:solidFill>
                <a:latin typeface="Verdana" pitchFamily="32" charset="0"/>
              </a:rPr>
              <a:t> </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i="1" dirty="0" err="1" smtClean="0">
                <a:solidFill>
                  <a:srgbClr val="0C2577"/>
                </a:solidFill>
                <a:latin typeface="Verdana" pitchFamily="32" charset="0"/>
              </a:rPr>
              <a:t>ILOs</a:t>
            </a:r>
            <a:r>
              <a:rPr lang="it-IT" i="1" dirty="0" smtClean="0">
                <a:solidFill>
                  <a:srgbClr val="0C2577"/>
                </a:solidFill>
                <a:latin typeface="Verdana" pitchFamily="32" charset="0"/>
              </a:rPr>
              <a:t> </a:t>
            </a:r>
            <a:r>
              <a:rPr lang="it-IT" i="1" dirty="0" err="1" smtClean="0">
                <a:solidFill>
                  <a:srgbClr val="0C2577"/>
                </a:solidFill>
                <a:latin typeface="Verdana" pitchFamily="32" charset="0"/>
              </a:rPr>
              <a:t>Association</a:t>
            </a:r>
            <a:endParaRPr lang="it-IT" i="1" dirty="0" smtClean="0">
              <a:solidFill>
                <a:srgbClr val="0C2577"/>
              </a:solidFill>
              <a:latin typeface="Verdana" pitchFamily="32" charset="0"/>
            </a:endParaRP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1600" i="1" dirty="0" smtClean="0">
                <a:solidFill>
                  <a:srgbClr val="0C2577"/>
                </a:solidFill>
                <a:latin typeface="Verdana" pitchFamily="32" charset="0"/>
              </a:rPr>
              <a:t>www.periia.eu</a:t>
            </a:r>
            <a:endParaRPr lang="it-IT" sz="1600" i="1" dirty="0" smtClean="0">
              <a:solidFill>
                <a:srgbClr val="0C2577"/>
              </a:solidFill>
              <a:latin typeface="Verdana" pitchFamily="32" charset="0"/>
            </a:endParaRP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sz="2000" dirty="0" smtClean="0">
              <a:solidFill>
                <a:srgbClr val="0C2577"/>
              </a:solidFill>
              <a:latin typeface="Verdana" pitchFamily="32" charset="0"/>
            </a:endParaRP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1600" dirty="0" smtClean="0">
                <a:solidFill>
                  <a:srgbClr val="0C2577"/>
                </a:solidFill>
                <a:latin typeface="Verdana" pitchFamily="32" charset="0"/>
              </a:rPr>
              <a:t>ENEA – </a:t>
            </a:r>
            <a:r>
              <a:rPr lang="it-IT" sz="1600" dirty="0" err="1" smtClean="0">
                <a:solidFill>
                  <a:srgbClr val="0C2577"/>
                </a:solidFill>
                <a:latin typeface="Verdana" pitchFamily="32" charset="0"/>
              </a:rPr>
              <a:t>Department</a:t>
            </a:r>
            <a:r>
              <a:rPr lang="it-IT" sz="1600" dirty="0" smtClean="0">
                <a:solidFill>
                  <a:srgbClr val="0C2577"/>
                </a:solidFill>
                <a:latin typeface="Verdana" pitchFamily="32" charset="0"/>
              </a:rPr>
              <a:t> </a:t>
            </a:r>
            <a:r>
              <a:rPr lang="it-IT" sz="1600" dirty="0" smtClean="0">
                <a:solidFill>
                  <a:srgbClr val="0C2577"/>
                </a:solidFill>
                <a:latin typeface="Verdana" pitchFamily="32" charset="0"/>
              </a:rPr>
              <a:t>FSN - EUFUS</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1600" dirty="0" err="1" smtClean="0">
                <a:solidFill>
                  <a:srgbClr val="0C2577"/>
                </a:solidFill>
                <a:latin typeface="Verdana" pitchFamily="32" charset="0"/>
              </a:rPr>
              <a:t>Italian</a:t>
            </a:r>
            <a:r>
              <a:rPr lang="it-IT" sz="1600" dirty="0" smtClean="0">
                <a:solidFill>
                  <a:srgbClr val="0C2577"/>
                </a:solidFill>
                <a:latin typeface="Verdana" pitchFamily="32" charset="0"/>
              </a:rPr>
              <a:t> ILO – Industrial Liaison </a:t>
            </a:r>
            <a:r>
              <a:rPr lang="it-IT" sz="1600" dirty="0" err="1" smtClean="0">
                <a:solidFill>
                  <a:srgbClr val="0C2577"/>
                </a:solidFill>
                <a:latin typeface="Verdana" pitchFamily="32" charset="0"/>
              </a:rPr>
              <a:t>Officer</a:t>
            </a:r>
            <a:r>
              <a:rPr lang="it-IT" sz="1600" dirty="0" smtClean="0">
                <a:solidFill>
                  <a:srgbClr val="0C2577"/>
                </a:solidFill>
                <a:latin typeface="Verdana" pitchFamily="32" charset="0"/>
              </a:rPr>
              <a:t> F4E/ITER</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1600" i="1" dirty="0" smtClean="0">
                <a:solidFill>
                  <a:srgbClr val="0C2577"/>
                </a:solidFill>
                <a:latin typeface="Verdana" pitchFamily="32" charset="0"/>
              </a:rPr>
              <a:t>Paolo.Acunzo@enea.it</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dirty="0" smtClean="0">
              <a:solidFill>
                <a:srgbClr val="0C2577"/>
              </a:solidFill>
              <a:latin typeface="Verdana" pitchFamily="32" charset="0"/>
            </a:endParaRP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sz="2000" dirty="0" smtClean="0">
              <a:solidFill>
                <a:srgbClr val="0C2577"/>
              </a:solidFill>
              <a:latin typeface="Verdana" pitchFamily="32" charset="0"/>
            </a:endParaRPr>
          </a:p>
        </p:txBody>
      </p:sp>
      <p:pic>
        <p:nvPicPr>
          <p:cNvPr id="5"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796136" y="3212976"/>
            <a:ext cx="3128506" cy="289625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14284" y="1785927"/>
            <a:ext cx="8221663" cy="1433512"/>
          </a:xfrm>
        </p:spPr>
        <p:txBody>
          <a:bodyPr/>
          <a:lstStyle/>
          <a:p>
            <a:endParaRPr lang="en-US" dirty="0"/>
          </a:p>
        </p:txBody>
      </p:sp>
      <p:pic>
        <p:nvPicPr>
          <p:cNvPr id="3" name="Immagine 2" descr="UE3.jpg"/>
          <p:cNvPicPr>
            <a:picLocks noChangeAspect="1"/>
          </p:cNvPicPr>
          <p:nvPr/>
        </p:nvPicPr>
        <p:blipFill>
          <a:blip r:embed="rId2" cstate="print"/>
          <a:stretch>
            <a:fillRect/>
          </a:stretch>
        </p:blipFill>
        <p:spPr>
          <a:xfrm>
            <a:off x="0" y="908720"/>
            <a:ext cx="9144000" cy="6120680"/>
          </a:xfrm>
          <a:prstGeom prst="rect">
            <a:avLst/>
          </a:prstGeom>
        </p:spPr>
      </p:pic>
      <p:pic>
        <p:nvPicPr>
          <p:cNvPr id="7170" name="Picture 2"/>
          <p:cNvPicPr>
            <a:picLocks noChangeAspect="1" noChangeArrowheads="1"/>
          </p:cNvPicPr>
          <p:nvPr/>
        </p:nvPicPr>
        <p:blipFill>
          <a:blip r:embed="rId3" cstate="print"/>
          <a:srcRect/>
          <a:stretch>
            <a:fillRect/>
          </a:stretch>
        </p:blipFill>
        <p:spPr bwMode="auto">
          <a:xfrm>
            <a:off x="4499992" y="4365104"/>
            <a:ext cx="550588" cy="540000"/>
          </a:xfrm>
          <a:prstGeom prst="rect">
            <a:avLst/>
          </a:prstGeom>
          <a:noFill/>
          <a:ln w="9525">
            <a:noFill/>
            <a:miter lim="800000"/>
            <a:headEnd/>
            <a:tailEnd/>
          </a:ln>
        </p:spPr>
      </p:pic>
      <p:pic>
        <p:nvPicPr>
          <p:cNvPr id="7171" name="Picture 3"/>
          <p:cNvPicPr>
            <a:picLocks noChangeAspect="1" noChangeArrowheads="1"/>
          </p:cNvPicPr>
          <p:nvPr/>
        </p:nvPicPr>
        <p:blipFill>
          <a:blip r:embed="rId4" cstate="print"/>
          <a:srcRect/>
          <a:stretch>
            <a:fillRect/>
          </a:stretch>
        </p:blipFill>
        <p:spPr bwMode="auto">
          <a:xfrm>
            <a:off x="5220072" y="3933056"/>
            <a:ext cx="466105" cy="540000"/>
          </a:xfrm>
          <a:prstGeom prst="rect">
            <a:avLst/>
          </a:prstGeom>
          <a:noFill/>
          <a:ln w="9525">
            <a:noFill/>
            <a:miter lim="800000"/>
            <a:headEnd/>
            <a:tailEnd/>
          </a:ln>
        </p:spPr>
      </p:pic>
      <p:pic>
        <p:nvPicPr>
          <p:cNvPr id="7173" name="Picture 5"/>
          <p:cNvPicPr>
            <a:picLocks noChangeAspect="1" noChangeArrowheads="1"/>
          </p:cNvPicPr>
          <p:nvPr/>
        </p:nvPicPr>
        <p:blipFill>
          <a:blip r:embed="rId5" cstate="print"/>
          <a:srcRect/>
          <a:stretch>
            <a:fillRect/>
          </a:stretch>
        </p:blipFill>
        <p:spPr bwMode="auto">
          <a:xfrm>
            <a:off x="5508104" y="2420888"/>
            <a:ext cx="888610" cy="540000"/>
          </a:xfrm>
          <a:prstGeom prst="rect">
            <a:avLst/>
          </a:prstGeom>
          <a:noFill/>
          <a:ln w="9525">
            <a:noFill/>
            <a:miter lim="800000"/>
            <a:headEnd/>
            <a:tailEnd/>
          </a:ln>
        </p:spPr>
      </p:pic>
      <p:pic>
        <p:nvPicPr>
          <p:cNvPr id="7172" name="Picture 4"/>
          <p:cNvPicPr>
            <a:picLocks noChangeAspect="1" noChangeArrowheads="1"/>
          </p:cNvPicPr>
          <p:nvPr/>
        </p:nvPicPr>
        <p:blipFill>
          <a:blip r:embed="rId6" cstate="print"/>
          <a:srcRect/>
          <a:stretch>
            <a:fillRect/>
          </a:stretch>
        </p:blipFill>
        <p:spPr bwMode="auto">
          <a:xfrm>
            <a:off x="3851920" y="4797152"/>
            <a:ext cx="540000" cy="540000"/>
          </a:xfrm>
          <a:prstGeom prst="rect">
            <a:avLst/>
          </a:prstGeom>
          <a:noFill/>
          <a:ln w="9525">
            <a:noFill/>
            <a:miter lim="800000"/>
            <a:headEnd/>
            <a:tailEnd/>
          </a:ln>
        </p:spPr>
      </p:pic>
      <p:pic>
        <p:nvPicPr>
          <p:cNvPr id="7174" name="Picture 6"/>
          <p:cNvPicPr>
            <a:picLocks noChangeAspect="1" noChangeArrowheads="1"/>
          </p:cNvPicPr>
          <p:nvPr/>
        </p:nvPicPr>
        <p:blipFill>
          <a:blip r:embed="rId7" cstate="print"/>
          <a:srcRect/>
          <a:stretch>
            <a:fillRect/>
          </a:stretch>
        </p:blipFill>
        <p:spPr bwMode="auto">
          <a:xfrm>
            <a:off x="2627784" y="5589240"/>
            <a:ext cx="1225712" cy="540000"/>
          </a:xfrm>
          <a:prstGeom prst="rect">
            <a:avLst/>
          </a:prstGeom>
          <a:noFill/>
          <a:ln w="9525">
            <a:noFill/>
            <a:miter lim="800000"/>
            <a:headEnd/>
            <a:tailEnd/>
          </a:ln>
        </p:spPr>
      </p:pic>
      <p:sp>
        <p:nvSpPr>
          <p:cNvPr id="9" name="Titolo 1"/>
          <p:cNvSpPr txBox="1">
            <a:spLocks/>
          </p:cNvSpPr>
          <p:nvPr/>
        </p:nvSpPr>
        <p:spPr bwMode="auto">
          <a:xfrm>
            <a:off x="0" y="0"/>
            <a:ext cx="7524329" cy="908721"/>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noAutofit/>
          </a:bodyPr>
          <a:lstStyle/>
          <a:p>
            <a:pPr marL="0" marR="0" lvl="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a:pPr>
            <a:r>
              <a:rPr lang="en-US" sz="2400" b="1" u="sng" kern="0" dirty="0" smtClean="0">
                <a:solidFill>
                  <a:srgbClr val="000000"/>
                </a:solidFill>
                <a:latin typeface="+mj-lt"/>
                <a:ea typeface="+mj-ea"/>
                <a:cs typeface="+mj-cs"/>
              </a:rPr>
              <a:t>ILOs from Big </a:t>
            </a:r>
            <a:r>
              <a:rPr lang="en-US" sz="2400" b="1" u="sng" kern="0" smtClean="0">
                <a:solidFill>
                  <a:srgbClr val="000000"/>
                </a:solidFill>
                <a:latin typeface="+mj-lt"/>
                <a:ea typeface="+mj-ea"/>
                <a:cs typeface="+mj-cs"/>
              </a:rPr>
              <a:t>Sciences projects </a:t>
            </a:r>
            <a:r>
              <a:rPr lang="en-US" sz="2400" b="1" u="sng" kern="0" dirty="0" smtClean="0">
                <a:solidFill>
                  <a:srgbClr val="000000"/>
                </a:solidFill>
                <a:latin typeface="+mj-lt"/>
                <a:ea typeface="+mj-ea"/>
                <a:cs typeface="+mj-cs"/>
              </a:rPr>
              <a:t>across Europe</a:t>
            </a:r>
            <a:endParaRPr kumimoji="0" lang="en-US" sz="2400" b="1" i="0" u="sng" strike="noStrike" kern="0" cap="none" spc="0" normalizeH="0" baseline="0" noProof="0" dirty="0" smtClean="0">
              <a:ln>
                <a:noFill/>
              </a:ln>
              <a:solidFill>
                <a:srgbClr val="000000"/>
              </a:solidFill>
              <a:effectLst/>
              <a:uLnTx/>
              <a:uFillTx/>
              <a:latin typeface="+mj-lt"/>
              <a:ea typeface="+mj-ea"/>
              <a:cs typeface="+mj-cs"/>
            </a:endParaRPr>
          </a:p>
          <a:p>
            <a:pPr lvl="0" algn="ctr">
              <a:defRPr/>
            </a:pPr>
            <a:r>
              <a:rPr lang="en-US" sz="2000" i="1" kern="0" noProof="0" dirty="0" smtClean="0">
                <a:solidFill>
                  <a:srgbClr val="000000"/>
                </a:solidFill>
                <a:latin typeface="+mj-lt"/>
                <a:ea typeface="+mj-ea"/>
                <a:cs typeface="+mj-cs"/>
              </a:rPr>
              <a:t>Barcelona, </a:t>
            </a:r>
            <a:r>
              <a:rPr lang="en-US" sz="2000" i="1" kern="0" dirty="0" err="1" smtClean="0">
                <a:solidFill>
                  <a:srgbClr val="000000"/>
                </a:solidFill>
              </a:rPr>
              <a:t>Garching</a:t>
            </a:r>
            <a:r>
              <a:rPr lang="en-US" sz="2000" i="1" kern="0" dirty="0" smtClean="0">
                <a:solidFill>
                  <a:srgbClr val="000000"/>
                </a:solidFill>
              </a:rPr>
              <a:t>, </a:t>
            </a:r>
            <a:r>
              <a:rPr lang="en-US" sz="2000" i="1" kern="0" dirty="0" err="1" smtClean="0">
                <a:solidFill>
                  <a:srgbClr val="000000"/>
                </a:solidFill>
              </a:rPr>
              <a:t>Ginevre</a:t>
            </a:r>
            <a:r>
              <a:rPr lang="en-US" sz="2000" i="1" kern="0" dirty="0" smtClean="0">
                <a:solidFill>
                  <a:srgbClr val="000000"/>
                </a:solidFill>
              </a:rPr>
              <a:t>, </a:t>
            </a:r>
            <a:r>
              <a:rPr lang="en-US" sz="2000" i="1" kern="0" noProof="0" dirty="0" smtClean="0">
                <a:solidFill>
                  <a:srgbClr val="000000"/>
                </a:solidFill>
                <a:latin typeface="+mj-lt"/>
                <a:ea typeface="+mj-ea"/>
                <a:cs typeface="+mj-cs"/>
              </a:rPr>
              <a:t>Grenoble, </a:t>
            </a:r>
            <a:r>
              <a:rPr lang="en-US" sz="2000" i="1" kern="0" dirty="0" smtClean="0">
                <a:solidFill>
                  <a:srgbClr val="000000"/>
                </a:solidFill>
              </a:rPr>
              <a:t>Lund </a:t>
            </a:r>
            <a:r>
              <a:rPr lang="en-US" sz="2000" i="1" kern="0" noProof="0" dirty="0" smtClean="0">
                <a:solidFill>
                  <a:srgbClr val="000000"/>
                </a:solidFill>
                <a:latin typeface="+mj-lt"/>
                <a:ea typeface="+mj-ea"/>
                <a:cs typeface="+mj-cs"/>
              </a:rPr>
              <a:t>and </a:t>
            </a:r>
            <a:r>
              <a:rPr lang="en-US" sz="2000" i="1" kern="0" noProof="0" dirty="0" err="1" smtClean="0">
                <a:solidFill>
                  <a:srgbClr val="000000"/>
                </a:solidFill>
                <a:latin typeface="+mj-lt"/>
                <a:ea typeface="+mj-ea"/>
                <a:cs typeface="+mj-cs"/>
              </a:rPr>
              <a:t>Schenefeld</a:t>
            </a:r>
            <a:r>
              <a:rPr lang="en-US" sz="2000" i="1" kern="0" noProof="0" dirty="0" smtClean="0">
                <a:solidFill>
                  <a:srgbClr val="000000"/>
                </a:solidFill>
                <a:latin typeface="+mj-lt"/>
                <a:ea typeface="+mj-ea"/>
                <a:cs typeface="+mj-cs"/>
              </a:rPr>
              <a:t> . </a:t>
            </a:r>
            <a:endParaRPr kumimoji="0" lang="en-US" sz="2000" b="0" i="1" u="none" strike="noStrike" kern="0" cap="none" spc="0" normalizeH="0" baseline="0" noProof="0" dirty="0">
              <a:ln>
                <a:noFill/>
              </a:ln>
              <a:solidFill>
                <a:srgbClr val="000000"/>
              </a:solidFill>
              <a:effectLst/>
              <a:uLnTx/>
              <a:uFillTx/>
              <a:latin typeface="+mj-lt"/>
              <a:ea typeface="+mj-ea"/>
              <a:cs typeface="+mj-cs"/>
            </a:endParaRPr>
          </a:p>
        </p:txBody>
      </p:sp>
      <p:pic>
        <p:nvPicPr>
          <p:cNvPr id="10" name="Immagine 9" descr="xfel schenefeld.png"/>
          <p:cNvPicPr>
            <a:picLocks noChangeAspect="1"/>
          </p:cNvPicPr>
          <p:nvPr/>
        </p:nvPicPr>
        <p:blipFill>
          <a:blip r:embed="rId8" cstate="print"/>
          <a:stretch>
            <a:fillRect/>
          </a:stretch>
        </p:blipFill>
        <p:spPr>
          <a:xfrm>
            <a:off x="4788024" y="3068960"/>
            <a:ext cx="430410" cy="44041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4"/>
                                        </p:tgtEl>
                                        <p:attrNameLst>
                                          <p:attrName>style.visibility</p:attrName>
                                        </p:attrNameLst>
                                      </p:cBhvr>
                                      <p:to>
                                        <p:strVal val="visible"/>
                                      </p:to>
                                    </p:set>
                                    <p:anim calcmode="lin" valueType="num">
                                      <p:cBhvr additive="base">
                                        <p:cTn id="7" dur="500" fill="hold"/>
                                        <p:tgtEl>
                                          <p:spTgt spid="7174"/>
                                        </p:tgtEl>
                                        <p:attrNameLst>
                                          <p:attrName>ppt_x</p:attrName>
                                        </p:attrNameLst>
                                      </p:cBhvr>
                                      <p:tavLst>
                                        <p:tav tm="0">
                                          <p:val>
                                            <p:strVal val="#ppt_x"/>
                                          </p:val>
                                        </p:tav>
                                        <p:tav tm="100000">
                                          <p:val>
                                            <p:strVal val="#ppt_x"/>
                                          </p:val>
                                        </p:tav>
                                      </p:tavLst>
                                    </p:anim>
                                    <p:anim calcmode="lin" valueType="num">
                                      <p:cBhvr additive="base">
                                        <p:cTn id="8" dur="500" fill="hold"/>
                                        <p:tgtEl>
                                          <p:spTgt spid="717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2"/>
                                        </p:tgtEl>
                                        <p:attrNameLst>
                                          <p:attrName>style.visibility</p:attrName>
                                        </p:attrNameLst>
                                      </p:cBhvr>
                                      <p:to>
                                        <p:strVal val="visible"/>
                                      </p:to>
                                    </p:set>
                                    <p:anim calcmode="lin" valueType="num">
                                      <p:cBhvr additive="base">
                                        <p:cTn id="13" dur="500" fill="hold"/>
                                        <p:tgtEl>
                                          <p:spTgt spid="7172"/>
                                        </p:tgtEl>
                                        <p:attrNameLst>
                                          <p:attrName>ppt_x</p:attrName>
                                        </p:attrNameLst>
                                      </p:cBhvr>
                                      <p:tavLst>
                                        <p:tav tm="0">
                                          <p:val>
                                            <p:strVal val="#ppt_x"/>
                                          </p:val>
                                        </p:tav>
                                        <p:tav tm="100000">
                                          <p:val>
                                            <p:strVal val="#ppt_x"/>
                                          </p:val>
                                        </p:tav>
                                      </p:tavLst>
                                    </p:anim>
                                    <p:anim calcmode="lin" valueType="num">
                                      <p:cBhvr additive="base">
                                        <p:cTn id="14" dur="500" fill="hold"/>
                                        <p:tgtEl>
                                          <p:spTgt spid="717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170"/>
                                        </p:tgtEl>
                                        <p:attrNameLst>
                                          <p:attrName>style.visibility</p:attrName>
                                        </p:attrNameLst>
                                      </p:cBhvr>
                                      <p:to>
                                        <p:strVal val="visible"/>
                                      </p:to>
                                    </p:set>
                                    <p:anim calcmode="lin" valueType="num">
                                      <p:cBhvr additive="base">
                                        <p:cTn id="19" dur="500" fill="hold"/>
                                        <p:tgtEl>
                                          <p:spTgt spid="7170"/>
                                        </p:tgtEl>
                                        <p:attrNameLst>
                                          <p:attrName>ppt_x</p:attrName>
                                        </p:attrNameLst>
                                      </p:cBhvr>
                                      <p:tavLst>
                                        <p:tav tm="0">
                                          <p:val>
                                            <p:strVal val="#ppt_x"/>
                                          </p:val>
                                        </p:tav>
                                        <p:tav tm="100000">
                                          <p:val>
                                            <p:strVal val="#ppt_x"/>
                                          </p:val>
                                        </p:tav>
                                      </p:tavLst>
                                    </p:anim>
                                    <p:anim calcmode="lin" valueType="num">
                                      <p:cBhvr additive="base">
                                        <p:cTn id="20" dur="500" fill="hold"/>
                                        <p:tgtEl>
                                          <p:spTgt spid="717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171"/>
                                        </p:tgtEl>
                                        <p:attrNameLst>
                                          <p:attrName>style.visibility</p:attrName>
                                        </p:attrNameLst>
                                      </p:cBhvr>
                                      <p:to>
                                        <p:strVal val="visible"/>
                                      </p:to>
                                    </p:set>
                                    <p:anim calcmode="lin" valueType="num">
                                      <p:cBhvr additive="base">
                                        <p:cTn id="25" dur="500" fill="hold"/>
                                        <p:tgtEl>
                                          <p:spTgt spid="7171"/>
                                        </p:tgtEl>
                                        <p:attrNameLst>
                                          <p:attrName>ppt_x</p:attrName>
                                        </p:attrNameLst>
                                      </p:cBhvr>
                                      <p:tavLst>
                                        <p:tav tm="0">
                                          <p:val>
                                            <p:strVal val="#ppt_x"/>
                                          </p:val>
                                        </p:tav>
                                        <p:tav tm="100000">
                                          <p:val>
                                            <p:strVal val="#ppt_x"/>
                                          </p:val>
                                        </p:tav>
                                      </p:tavLst>
                                    </p:anim>
                                    <p:anim calcmode="lin" valueType="num">
                                      <p:cBhvr additive="base">
                                        <p:cTn id="26" dur="500" fill="hold"/>
                                        <p:tgtEl>
                                          <p:spTgt spid="717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173"/>
                                        </p:tgtEl>
                                        <p:attrNameLst>
                                          <p:attrName>style.visibility</p:attrName>
                                        </p:attrNameLst>
                                      </p:cBhvr>
                                      <p:to>
                                        <p:strVal val="visible"/>
                                      </p:to>
                                    </p:set>
                                    <p:anim calcmode="lin" valueType="num">
                                      <p:cBhvr additive="base">
                                        <p:cTn id="37" dur="500" fill="hold"/>
                                        <p:tgtEl>
                                          <p:spTgt spid="7173"/>
                                        </p:tgtEl>
                                        <p:attrNameLst>
                                          <p:attrName>ppt_x</p:attrName>
                                        </p:attrNameLst>
                                      </p:cBhvr>
                                      <p:tavLst>
                                        <p:tav tm="0">
                                          <p:val>
                                            <p:strVal val="#ppt_x"/>
                                          </p:val>
                                        </p:tav>
                                        <p:tav tm="100000">
                                          <p:val>
                                            <p:strVal val="#ppt_x"/>
                                          </p:val>
                                        </p:tav>
                                      </p:tavLst>
                                    </p:anim>
                                    <p:anim calcmode="lin" valueType="num">
                                      <p:cBhvr additive="base">
                                        <p:cTn id="38" dur="500" fill="hold"/>
                                        <p:tgtEl>
                                          <p:spTgt spid="717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14284" y="1785927"/>
            <a:ext cx="8221663" cy="1433512"/>
          </a:xfrm>
        </p:spPr>
        <p:txBody>
          <a:bodyPr/>
          <a:lstStyle/>
          <a:p>
            <a:endParaRPr lang="en-US" dirty="0"/>
          </a:p>
        </p:txBody>
      </p:sp>
      <p:pic>
        <p:nvPicPr>
          <p:cNvPr id="6148" name="Picture 4"/>
          <p:cNvPicPr>
            <a:picLocks noChangeAspect="1" noChangeArrowheads="1"/>
          </p:cNvPicPr>
          <p:nvPr/>
        </p:nvPicPr>
        <p:blipFill>
          <a:blip r:embed="rId2" cstate="print"/>
          <a:srcRect/>
          <a:stretch>
            <a:fillRect/>
          </a:stretch>
        </p:blipFill>
        <p:spPr bwMode="auto">
          <a:xfrm>
            <a:off x="0" y="836712"/>
            <a:ext cx="4821734" cy="4200885"/>
          </a:xfrm>
          <a:prstGeom prst="rect">
            <a:avLst/>
          </a:prstGeom>
          <a:noFill/>
          <a:ln w="9525">
            <a:noFill/>
            <a:miter lim="800000"/>
            <a:headEnd/>
            <a:tailEnd/>
          </a:ln>
        </p:spPr>
      </p:pic>
      <p:pic>
        <p:nvPicPr>
          <p:cNvPr id="6150" name="Picture 6"/>
          <p:cNvPicPr>
            <a:picLocks noChangeAspect="1" noChangeArrowheads="1"/>
          </p:cNvPicPr>
          <p:nvPr/>
        </p:nvPicPr>
        <p:blipFill>
          <a:blip r:embed="rId3" cstate="print"/>
          <a:srcRect/>
          <a:stretch>
            <a:fillRect/>
          </a:stretch>
        </p:blipFill>
        <p:spPr bwMode="auto">
          <a:xfrm>
            <a:off x="2915816" y="836712"/>
            <a:ext cx="3859095" cy="5832648"/>
          </a:xfrm>
          <a:prstGeom prst="rect">
            <a:avLst/>
          </a:prstGeom>
          <a:noFill/>
          <a:ln w="9525">
            <a:noFill/>
            <a:miter lim="800000"/>
            <a:headEnd/>
            <a:tailEnd/>
          </a:ln>
        </p:spPr>
      </p:pic>
      <p:pic>
        <p:nvPicPr>
          <p:cNvPr id="6149" name="Picture 5"/>
          <p:cNvPicPr>
            <a:picLocks noChangeAspect="1" noChangeArrowheads="1"/>
          </p:cNvPicPr>
          <p:nvPr/>
        </p:nvPicPr>
        <p:blipFill>
          <a:blip r:embed="rId4" cstate="print"/>
          <a:srcRect/>
          <a:stretch>
            <a:fillRect/>
          </a:stretch>
        </p:blipFill>
        <p:spPr bwMode="auto">
          <a:xfrm>
            <a:off x="4888113" y="836712"/>
            <a:ext cx="4255887" cy="5904656"/>
          </a:xfrm>
          <a:prstGeom prst="rect">
            <a:avLst/>
          </a:prstGeom>
          <a:noFill/>
          <a:ln w="9525">
            <a:noFill/>
            <a:miter lim="800000"/>
            <a:headEnd/>
            <a:tailEnd/>
          </a:ln>
        </p:spPr>
      </p:pic>
      <p:pic>
        <p:nvPicPr>
          <p:cNvPr id="6147" name="Picture 3"/>
          <p:cNvPicPr>
            <a:picLocks noChangeAspect="1" noChangeArrowheads="1"/>
          </p:cNvPicPr>
          <p:nvPr/>
        </p:nvPicPr>
        <p:blipFill>
          <a:blip r:embed="rId5" cstate="print"/>
          <a:srcRect/>
          <a:stretch>
            <a:fillRect/>
          </a:stretch>
        </p:blipFill>
        <p:spPr bwMode="auto">
          <a:xfrm>
            <a:off x="0" y="4941168"/>
            <a:ext cx="4716016" cy="1800200"/>
          </a:xfrm>
          <a:prstGeom prst="rect">
            <a:avLst/>
          </a:prstGeom>
          <a:noFill/>
          <a:ln w="9525">
            <a:noFill/>
            <a:miter lim="800000"/>
            <a:headEnd/>
            <a:tailEnd/>
          </a:ln>
        </p:spPr>
      </p:pic>
      <p:sp>
        <p:nvSpPr>
          <p:cNvPr id="8" name="Titolo 1"/>
          <p:cNvSpPr txBox="1">
            <a:spLocks/>
          </p:cNvSpPr>
          <p:nvPr/>
        </p:nvSpPr>
        <p:spPr bwMode="auto">
          <a:xfrm>
            <a:off x="107504" y="0"/>
            <a:ext cx="7416825" cy="908721"/>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noAutofit/>
          </a:bodyPr>
          <a:lstStyle/>
          <a:p>
            <a:pPr marL="0" marR="0" lvl="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a:pPr>
            <a:r>
              <a:rPr lang="en-US" sz="2400" b="1" u="sng" kern="0" dirty="0" smtClean="0">
                <a:solidFill>
                  <a:srgbClr val="000000"/>
                </a:solidFill>
                <a:latin typeface="+mj-lt"/>
                <a:ea typeface="+mj-ea"/>
                <a:cs typeface="+mj-cs"/>
              </a:rPr>
              <a:t>ILOs in Europe</a:t>
            </a:r>
            <a:endParaRPr kumimoji="0" lang="en-US" sz="2400" b="1" i="0" u="sng" strike="noStrike" kern="0" cap="none" spc="0" normalizeH="0" baseline="0" noProof="0" dirty="0" smtClean="0">
              <a:ln>
                <a:noFill/>
              </a:ln>
              <a:solidFill>
                <a:srgbClr val="000000"/>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wipe(down)">
                                      <p:cBhvr>
                                        <p:cTn id="7" dur="500"/>
                                        <p:tgtEl>
                                          <p:spTgt spid="614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150"/>
                                        </p:tgtEl>
                                        <p:attrNameLst>
                                          <p:attrName>style.visibility</p:attrName>
                                        </p:attrNameLst>
                                      </p:cBhvr>
                                      <p:to>
                                        <p:strVal val="visible"/>
                                      </p:to>
                                    </p:set>
                                    <p:animEffect transition="in" filter="wipe(down)">
                                      <p:cBhvr>
                                        <p:cTn id="12" dur="500"/>
                                        <p:tgtEl>
                                          <p:spTgt spid="615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149"/>
                                        </p:tgtEl>
                                        <p:attrNameLst>
                                          <p:attrName>style.visibility</p:attrName>
                                        </p:attrNameLst>
                                      </p:cBhvr>
                                      <p:to>
                                        <p:strVal val="visible"/>
                                      </p:to>
                                    </p:set>
                                    <p:anim calcmode="lin" valueType="num">
                                      <p:cBhvr additive="base">
                                        <p:cTn id="17" dur="500" fill="hold"/>
                                        <p:tgtEl>
                                          <p:spTgt spid="6149"/>
                                        </p:tgtEl>
                                        <p:attrNameLst>
                                          <p:attrName>ppt_x</p:attrName>
                                        </p:attrNameLst>
                                      </p:cBhvr>
                                      <p:tavLst>
                                        <p:tav tm="0">
                                          <p:val>
                                            <p:strVal val="#ppt_x"/>
                                          </p:val>
                                        </p:tav>
                                        <p:tav tm="100000">
                                          <p:val>
                                            <p:strVal val="#ppt_x"/>
                                          </p:val>
                                        </p:tav>
                                      </p:tavLst>
                                    </p:anim>
                                    <p:anim calcmode="lin" valueType="num">
                                      <p:cBhvr additive="base">
                                        <p:cTn id="18" dur="500" fill="hold"/>
                                        <p:tgtEl>
                                          <p:spTgt spid="61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9513" y="188640"/>
            <a:ext cx="7272808" cy="648072"/>
          </a:xfrm>
        </p:spPr>
        <p:txBody>
          <a:bodyPr/>
          <a:lstStyle/>
          <a:p>
            <a:r>
              <a:rPr lang="it-IT" sz="4000" dirty="0" smtClean="0"/>
              <a:t>PERIIA short story</a:t>
            </a:r>
            <a:endParaRPr lang="it-IT" sz="4000" dirty="0"/>
          </a:p>
        </p:txBody>
      </p:sp>
      <p:pic>
        <p:nvPicPr>
          <p:cNvPr id="1026" name="Picture 2"/>
          <p:cNvPicPr>
            <a:picLocks noChangeAspect="1" noChangeArrowheads="1"/>
          </p:cNvPicPr>
          <p:nvPr/>
        </p:nvPicPr>
        <p:blipFill>
          <a:blip r:embed="rId2" cstate="print"/>
          <a:srcRect/>
          <a:stretch>
            <a:fillRect/>
          </a:stretch>
        </p:blipFill>
        <p:spPr bwMode="auto">
          <a:xfrm>
            <a:off x="107504" y="980728"/>
            <a:ext cx="3533846" cy="1296144"/>
          </a:xfrm>
          <a:prstGeom prst="rect">
            <a:avLst/>
          </a:prstGeom>
          <a:noFill/>
          <a:ln w="9525">
            <a:noFill/>
            <a:miter lim="800000"/>
            <a:headEnd/>
            <a:tailEnd/>
          </a:ln>
        </p:spPr>
      </p:pic>
      <p:pic>
        <p:nvPicPr>
          <p:cNvPr id="1028" name="Picture 4" descr="banner"/>
          <p:cNvPicPr>
            <a:picLocks noChangeAspect="1" noChangeArrowheads="1"/>
          </p:cNvPicPr>
          <p:nvPr/>
        </p:nvPicPr>
        <p:blipFill>
          <a:blip r:embed="rId3" cstate="print"/>
          <a:srcRect/>
          <a:stretch>
            <a:fillRect/>
          </a:stretch>
        </p:blipFill>
        <p:spPr bwMode="auto">
          <a:xfrm>
            <a:off x="3707904" y="980728"/>
            <a:ext cx="5222980" cy="1152128"/>
          </a:xfrm>
          <a:prstGeom prst="rect">
            <a:avLst/>
          </a:prstGeom>
          <a:noFill/>
        </p:spPr>
      </p:pic>
      <p:pic>
        <p:nvPicPr>
          <p:cNvPr id="5" name="Immagine 4" descr="BSBF Granada.jpg"/>
          <p:cNvPicPr>
            <a:picLocks noChangeAspect="1"/>
          </p:cNvPicPr>
          <p:nvPr/>
        </p:nvPicPr>
        <p:blipFill>
          <a:blip r:embed="rId4" cstate="print"/>
          <a:stretch>
            <a:fillRect/>
          </a:stretch>
        </p:blipFill>
        <p:spPr>
          <a:xfrm>
            <a:off x="323528" y="3356992"/>
            <a:ext cx="4176464" cy="2448272"/>
          </a:xfrm>
          <a:prstGeom prst="rect">
            <a:avLst/>
          </a:prstGeom>
        </p:spPr>
      </p:pic>
      <p:sp>
        <p:nvSpPr>
          <p:cNvPr id="8193" name="Rectangle 1"/>
          <p:cNvSpPr>
            <a:spLocks noChangeArrowheads="1"/>
          </p:cNvSpPr>
          <p:nvPr/>
        </p:nvSpPr>
        <p:spPr bwMode="auto">
          <a:xfrm>
            <a:off x="107504" y="2207547"/>
            <a:ext cx="3384376" cy="9848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I ILOs General Assembly</a:t>
            </a:r>
            <a:r>
              <a:rPr kumimoji="0" lang="en-GB"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r>
              <a:rPr kumimoji="0" lang="en-GB"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Copenhagen (DK) 26</a:t>
            </a:r>
            <a:r>
              <a:rPr kumimoji="0" lang="en-GB" sz="1600" b="0" i="0" u="none" strike="noStrike" cap="none" normalizeH="0" baseline="30000" dirty="0" smtClean="0">
                <a:ln>
                  <a:noFill/>
                </a:ln>
                <a:solidFill>
                  <a:schemeClr val="tx1"/>
                </a:solidFill>
                <a:effectLst/>
                <a:latin typeface="Calibri" pitchFamily="34" charset="0"/>
                <a:ea typeface="Calibri" pitchFamily="34" charset="0"/>
                <a:cs typeface="Times New Roman" pitchFamily="18" charset="0"/>
              </a:rPr>
              <a:t>th</a:t>
            </a:r>
            <a:r>
              <a:rPr kumimoji="0" lang="en-GB" sz="1600" b="0" i="0" u="none" strike="noStrike" cap="none" normalizeH="0" dirty="0" smtClean="0">
                <a:ln>
                  <a:noFill/>
                </a:ln>
                <a:solidFill>
                  <a:schemeClr val="tx1"/>
                </a:solidFill>
                <a:effectLst/>
                <a:latin typeface="Calibri" pitchFamily="34" charset="0"/>
                <a:ea typeface="Calibri" pitchFamily="34" charset="0"/>
                <a:cs typeface="Times New Roman" pitchFamily="18" charset="0"/>
              </a:rPr>
              <a:t> </a:t>
            </a:r>
            <a:r>
              <a:rPr kumimoji="0" lang="en-GB"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February 2019</a:t>
            </a:r>
          </a:p>
          <a:p>
            <a:pPr marL="0" marR="0" lvl="0" indent="0" algn="l" defTabSz="914400" rtl="0" eaLnBrk="1" fontAlgn="base" latinLnBrk="0" hangingPunct="1">
              <a:lnSpc>
                <a:spcPct val="100000"/>
              </a:lnSpc>
              <a:spcBef>
                <a:spcPct val="0"/>
              </a:spcBef>
              <a:spcAft>
                <a:spcPct val="0"/>
              </a:spcAft>
              <a:buClrTx/>
              <a:buSzTx/>
              <a:buFontTx/>
              <a:buNone/>
              <a:tabLst/>
            </a:pPr>
            <a:r>
              <a:rPr lang="en-GB" sz="2000" dirty="0" smtClean="0">
                <a:solidFill>
                  <a:schemeClr val="tx1"/>
                </a:solidFill>
                <a:latin typeface="Calibri" pitchFamily="34" charset="0"/>
                <a:ea typeface="Calibri" pitchFamily="34" charset="0"/>
                <a:cs typeface="Times New Roman" pitchFamily="18" charset="0"/>
              </a:rPr>
              <a:t>Launch of PERIIA Network</a:t>
            </a:r>
            <a:r>
              <a:rPr kumimoji="0" lang="en-GB"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en-GB"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8194" name="Rectangle 2"/>
          <p:cNvSpPr>
            <a:spLocks noChangeArrowheads="1"/>
          </p:cNvSpPr>
          <p:nvPr/>
        </p:nvSpPr>
        <p:spPr bwMode="auto">
          <a:xfrm>
            <a:off x="3635896" y="2227552"/>
            <a:ext cx="5508104"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II ILOs General Assembly, </a:t>
            </a:r>
            <a:r>
              <a:rPr kumimoji="0" lang="en-GB" sz="2000" b="1" i="0" u="none" strike="noStrike" cap="none" normalizeH="0" dirty="0" smtClean="0">
                <a:ln>
                  <a:noFill/>
                </a:ln>
                <a:solidFill>
                  <a:schemeClr val="tx1"/>
                </a:solidFill>
                <a:effectLst/>
                <a:latin typeface="Calibri" pitchFamily="34" charset="0"/>
                <a:ea typeface="Calibri" pitchFamily="34" charset="0"/>
                <a:cs typeface="Times New Roman" pitchFamily="18" charset="0"/>
              </a:rPr>
              <a:t> </a:t>
            </a:r>
            <a:r>
              <a:rPr lang="en-GB" sz="1600" dirty="0" smtClean="0">
                <a:solidFill>
                  <a:schemeClr val="tx1"/>
                </a:solidFill>
                <a:latin typeface="Calibri" pitchFamily="34" charset="0"/>
                <a:ea typeface="Calibri" pitchFamily="34" charset="0"/>
                <a:cs typeface="Times New Roman" pitchFamily="18" charset="0"/>
              </a:rPr>
              <a:t>Antibes</a:t>
            </a:r>
            <a:r>
              <a:rPr kumimoji="0" lang="en-GB"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(FR), 25</a:t>
            </a:r>
            <a:r>
              <a:rPr kumimoji="0" lang="en-GB" sz="1600" b="0" i="0" u="none" strike="noStrike" cap="none" normalizeH="0" baseline="30000" dirty="0" smtClean="0">
                <a:ln>
                  <a:noFill/>
                </a:ln>
                <a:solidFill>
                  <a:schemeClr val="tx1"/>
                </a:solidFill>
                <a:effectLst/>
                <a:latin typeface="Calibri" pitchFamily="34" charset="0"/>
                <a:ea typeface="Calibri" pitchFamily="34" charset="0"/>
                <a:cs typeface="Times New Roman" pitchFamily="18" charset="0"/>
              </a:rPr>
              <a:t>th</a:t>
            </a:r>
            <a:r>
              <a:rPr kumimoji="0" lang="en-GB"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March 2019</a:t>
            </a:r>
          </a:p>
          <a:p>
            <a:pPr marL="0" marR="0" lvl="0" indent="0" algn="l" defTabSz="914400" rtl="0" eaLnBrk="1" fontAlgn="base" latinLnBrk="0" hangingPunct="1">
              <a:lnSpc>
                <a:spcPct val="100000"/>
              </a:lnSpc>
              <a:spcBef>
                <a:spcPct val="0"/>
              </a:spcBef>
              <a:spcAft>
                <a:spcPct val="0"/>
              </a:spcAft>
              <a:buClrTx/>
              <a:buSzTx/>
              <a:buFontTx/>
              <a:buNone/>
              <a:tabLst/>
            </a:pPr>
            <a:r>
              <a:rPr lang="en-GB" sz="2000" dirty="0" smtClean="0">
                <a:solidFill>
                  <a:schemeClr val="tx1"/>
                </a:solidFill>
                <a:latin typeface="Calibri" pitchFamily="34" charset="0"/>
                <a:ea typeface="Calibri" pitchFamily="34" charset="0"/>
                <a:cs typeface="Times New Roman" pitchFamily="18" charset="0"/>
              </a:rPr>
              <a:t>Election of PERIIA Network Board</a:t>
            </a:r>
            <a:r>
              <a:rPr kumimoji="0" lang="en-GB"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en-GB"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8195" name="Rectangle 3"/>
          <p:cNvSpPr>
            <a:spLocks noChangeArrowheads="1"/>
          </p:cNvSpPr>
          <p:nvPr/>
        </p:nvSpPr>
        <p:spPr bwMode="auto">
          <a:xfrm>
            <a:off x="4644008" y="2999107"/>
            <a:ext cx="4320480" cy="36471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III ILOs General Assembly, </a:t>
            </a:r>
          </a:p>
          <a:p>
            <a:pPr marL="0" marR="0" lvl="0" indent="0" algn="l" defTabSz="914400" rtl="0" eaLnBrk="1" fontAlgn="base" latinLnBrk="0" hangingPunct="1">
              <a:lnSpc>
                <a:spcPct val="100000"/>
              </a:lnSpc>
              <a:spcBef>
                <a:spcPct val="0"/>
              </a:spcBef>
              <a:spcAft>
                <a:spcPct val="0"/>
              </a:spcAft>
              <a:buClrTx/>
              <a:buSzTx/>
              <a:buFontTx/>
              <a:buNone/>
              <a:tabLst/>
            </a:pPr>
            <a:r>
              <a:rPr lang="en-GB" sz="1600" dirty="0" smtClean="0">
                <a:solidFill>
                  <a:schemeClr val="tx1"/>
                </a:solidFill>
                <a:latin typeface="Calibri" pitchFamily="34" charset="0"/>
                <a:ea typeface="Calibri" pitchFamily="34" charset="0"/>
                <a:cs typeface="Times New Roman" pitchFamily="18" charset="0"/>
              </a:rPr>
              <a:t>Granada</a:t>
            </a:r>
            <a:r>
              <a:rPr kumimoji="0" lang="en-GB"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(ES), 6</a:t>
            </a:r>
            <a:r>
              <a:rPr kumimoji="0" lang="en-GB" sz="1600" b="0" i="0" u="none" strike="noStrike" cap="none" normalizeH="0" baseline="30000" dirty="0" smtClean="0">
                <a:ln>
                  <a:noFill/>
                </a:ln>
                <a:solidFill>
                  <a:schemeClr val="tx1"/>
                </a:solidFill>
                <a:effectLst/>
                <a:latin typeface="Calibri" pitchFamily="34" charset="0"/>
                <a:ea typeface="Calibri" pitchFamily="34" charset="0"/>
                <a:cs typeface="Times New Roman" pitchFamily="18" charset="0"/>
              </a:rPr>
              <a:t>th</a:t>
            </a:r>
            <a:r>
              <a:rPr kumimoji="0" lang="en-GB" sz="1600" b="0" i="0" u="none" strike="noStrike" cap="none" normalizeH="0" dirty="0" smtClean="0">
                <a:ln>
                  <a:noFill/>
                </a:ln>
                <a:solidFill>
                  <a:schemeClr val="tx1"/>
                </a:solidFill>
                <a:effectLst/>
                <a:latin typeface="Calibri" pitchFamily="34" charset="0"/>
                <a:ea typeface="Calibri" pitchFamily="34" charset="0"/>
                <a:cs typeface="Times New Roman" pitchFamily="18" charset="0"/>
              </a:rPr>
              <a:t> October</a:t>
            </a:r>
            <a:r>
              <a:rPr kumimoji="0" lang="en-GB"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2020</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en-GB" sz="1600" dirty="0" smtClean="0">
                <a:solidFill>
                  <a:schemeClr val="tx1"/>
                </a:solidFill>
                <a:latin typeface="Calibri" pitchFamily="34" charset="0"/>
                <a:ea typeface="Calibri" pitchFamily="34" charset="0"/>
                <a:cs typeface="Times New Roman" pitchFamily="18" charset="0"/>
              </a:rPr>
              <a:t>Main PERIIA activities for BSBF20 preparation:</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GB"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n-GB"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Participation in IOC BSBF</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lang="en-GB" sz="2000" dirty="0" smtClean="0">
                <a:solidFill>
                  <a:schemeClr val="tx1"/>
                </a:solidFill>
                <a:latin typeface="Calibri" pitchFamily="34" charset="0"/>
                <a:ea typeface="Calibri" pitchFamily="34" charset="0"/>
                <a:cs typeface="Times New Roman" pitchFamily="18" charset="0"/>
              </a:rPr>
              <a:t>Individuation of 14 ILO moderators for BSBF Parallel sessions</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GB"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Selection of 21 companies for BSBF SME Track</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lang="en-GB" sz="2000" dirty="0" smtClean="0">
                <a:solidFill>
                  <a:schemeClr val="tx1"/>
                </a:solidFill>
                <a:latin typeface="Calibri" pitchFamily="34" charset="0"/>
                <a:ea typeface="Calibri" pitchFamily="34" charset="0"/>
                <a:cs typeface="Times New Roman" pitchFamily="18" charset="0"/>
              </a:rPr>
              <a:t>Technology Transfer Track</a:t>
            </a:r>
            <a:endParaRPr kumimoji="0" lang="en-GB"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lang="en-GB" sz="2000" dirty="0" smtClean="0">
                <a:solidFill>
                  <a:schemeClr val="tx1"/>
                </a:solidFill>
                <a:latin typeface="Calibri" pitchFamily="34" charset="0"/>
                <a:ea typeface="Calibri" pitchFamily="34" charset="0"/>
                <a:cs typeface="Times New Roman" pitchFamily="18" charset="0"/>
              </a:rPr>
              <a:t>National booths and Sponsorships</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GB"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Diffusion and registration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193"/>
                                        </p:tgtEl>
                                        <p:attrNameLst>
                                          <p:attrName>style.visibility</p:attrName>
                                        </p:attrNameLst>
                                      </p:cBhvr>
                                      <p:to>
                                        <p:strVal val="visible"/>
                                      </p:to>
                                    </p:set>
                                    <p:animEffect transition="in" filter="fade">
                                      <p:cBhvr>
                                        <p:cTn id="10" dur="2000"/>
                                        <p:tgtEl>
                                          <p:spTgt spid="819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28"/>
                                        </p:tgtEl>
                                        <p:attrNameLst>
                                          <p:attrName>style.visibility</p:attrName>
                                        </p:attrNameLst>
                                      </p:cBhvr>
                                      <p:to>
                                        <p:strVal val="visible"/>
                                      </p:to>
                                    </p:set>
                                    <p:animEffect transition="in" filter="fade">
                                      <p:cBhvr>
                                        <p:cTn id="15" dur="2000"/>
                                        <p:tgtEl>
                                          <p:spTgt spid="102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194"/>
                                        </p:tgtEl>
                                        <p:attrNameLst>
                                          <p:attrName>style.visibility</p:attrName>
                                        </p:attrNameLst>
                                      </p:cBhvr>
                                      <p:to>
                                        <p:strVal val="visible"/>
                                      </p:to>
                                    </p:set>
                                    <p:animEffect transition="in" filter="fade">
                                      <p:cBhvr>
                                        <p:cTn id="18" dur="2000"/>
                                        <p:tgtEl>
                                          <p:spTgt spid="8194"/>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8195">
                                            <p:txEl>
                                              <p:pRg st="0" end="0"/>
                                            </p:txEl>
                                          </p:spTgt>
                                        </p:tgtEl>
                                        <p:attrNameLst>
                                          <p:attrName>style.visibility</p:attrName>
                                        </p:attrNameLst>
                                      </p:cBhvr>
                                      <p:to>
                                        <p:strVal val="visible"/>
                                      </p:to>
                                    </p:set>
                                    <p:animEffect transition="in" filter="fade">
                                      <p:cBhvr>
                                        <p:cTn id="29" dur="2000"/>
                                        <p:tgtEl>
                                          <p:spTgt spid="8195">
                                            <p:txEl>
                                              <p:pRg st="0" end="0"/>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8195">
                                            <p:txEl>
                                              <p:pRg st="1" end="1"/>
                                            </p:txEl>
                                          </p:spTgt>
                                        </p:tgtEl>
                                        <p:attrNameLst>
                                          <p:attrName>style.visibility</p:attrName>
                                        </p:attrNameLst>
                                      </p:cBhvr>
                                      <p:to>
                                        <p:strVal val="visible"/>
                                      </p:to>
                                    </p:set>
                                    <p:animEffect transition="in" filter="fade">
                                      <p:cBhvr>
                                        <p:cTn id="32" dur="2000"/>
                                        <p:tgtEl>
                                          <p:spTgt spid="8195">
                                            <p:txEl>
                                              <p:pRg st="1" end="1"/>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8195">
                                            <p:txEl>
                                              <p:pRg st="3" end="3"/>
                                            </p:txEl>
                                          </p:spTgt>
                                        </p:tgtEl>
                                        <p:attrNameLst>
                                          <p:attrName>style.visibility</p:attrName>
                                        </p:attrNameLst>
                                      </p:cBhvr>
                                      <p:to>
                                        <p:strVal val="visible"/>
                                      </p:to>
                                    </p:set>
                                    <p:animEffect transition="in" filter="fade">
                                      <p:cBhvr>
                                        <p:cTn id="35" dur="2000"/>
                                        <p:tgtEl>
                                          <p:spTgt spid="8195">
                                            <p:txEl>
                                              <p:pRg st="3" end="3"/>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8195">
                                            <p:txEl>
                                              <p:pRg st="4" end="4"/>
                                            </p:txEl>
                                          </p:spTgt>
                                        </p:tgtEl>
                                        <p:attrNameLst>
                                          <p:attrName>style.visibility</p:attrName>
                                        </p:attrNameLst>
                                      </p:cBhvr>
                                      <p:to>
                                        <p:strVal val="visible"/>
                                      </p:to>
                                    </p:set>
                                    <p:animEffect transition="in" filter="fade">
                                      <p:cBhvr>
                                        <p:cTn id="38" dur="2000"/>
                                        <p:tgtEl>
                                          <p:spTgt spid="8195">
                                            <p:txEl>
                                              <p:pRg st="4" end="4"/>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8195">
                                            <p:txEl>
                                              <p:pRg st="5" end="5"/>
                                            </p:txEl>
                                          </p:spTgt>
                                        </p:tgtEl>
                                        <p:attrNameLst>
                                          <p:attrName>style.visibility</p:attrName>
                                        </p:attrNameLst>
                                      </p:cBhvr>
                                      <p:to>
                                        <p:strVal val="visible"/>
                                      </p:to>
                                    </p:set>
                                    <p:animEffect transition="in" filter="fade">
                                      <p:cBhvr>
                                        <p:cTn id="41" dur="2000"/>
                                        <p:tgtEl>
                                          <p:spTgt spid="8195">
                                            <p:txEl>
                                              <p:pRg st="5" end="5"/>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8195">
                                            <p:txEl>
                                              <p:pRg st="6" end="6"/>
                                            </p:txEl>
                                          </p:spTgt>
                                        </p:tgtEl>
                                        <p:attrNameLst>
                                          <p:attrName>style.visibility</p:attrName>
                                        </p:attrNameLst>
                                      </p:cBhvr>
                                      <p:to>
                                        <p:strVal val="visible"/>
                                      </p:to>
                                    </p:set>
                                    <p:animEffect transition="in" filter="fade">
                                      <p:cBhvr>
                                        <p:cTn id="44" dur="2000"/>
                                        <p:tgtEl>
                                          <p:spTgt spid="8195">
                                            <p:txEl>
                                              <p:pRg st="6" end="6"/>
                                            </p:tx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8195">
                                            <p:txEl>
                                              <p:pRg st="7" end="7"/>
                                            </p:txEl>
                                          </p:spTgt>
                                        </p:tgtEl>
                                        <p:attrNameLst>
                                          <p:attrName>style.visibility</p:attrName>
                                        </p:attrNameLst>
                                      </p:cBhvr>
                                      <p:to>
                                        <p:strVal val="visible"/>
                                      </p:to>
                                    </p:set>
                                    <p:animEffect transition="in" filter="fade">
                                      <p:cBhvr>
                                        <p:cTn id="47" dur="2000"/>
                                        <p:tgtEl>
                                          <p:spTgt spid="8195">
                                            <p:txEl>
                                              <p:pRg st="7" end="7"/>
                                            </p:tx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8195">
                                            <p:txEl>
                                              <p:pRg st="8" end="8"/>
                                            </p:txEl>
                                          </p:spTgt>
                                        </p:tgtEl>
                                        <p:attrNameLst>
                                          <p:attrName>style.visibility</p:attrName>
                                        </p:attrNameLst>
                                      </p:cBhvr>
                                      <p:to>
                                        <p:strVal val="visible"/>
                                      </p:to>
                                    </p:set>
                                    <p:animEffect transition="in" filter="fade">
                                      <p:cBhvr>
                                        <p:cTn id="50" dur="2000"/>
                                        <p:tgtEl>
                                          <p:spTgt spid="8195">
                                            <p:txEl>
                                              <p:pRg st="8" end="8"/>
                                            </p:txEl>
                                          </p:spTgt>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8195">
                                            <p:txEl>
                                              <p:pRg st="9" end="9"/>
                                            </p:txEl>
                                          </p:spTgt>
                                        </p:tgtEl>
                                        <p:attrNameLst>
                                          <p:attrName>style.visibility</p:attrName>
                                        </p:attrNameLst>
                                      </p:cBhvr>
                                      <p:to>
                                        <p:strVal val="visible"/>
                                      </p:to>
                                    </p:set>
                                    <p:animEffect transition="in" filter="fade">
                                      <p:cBhvr>
                                        <p:cTn id="53" dur="2000"/>
                                        <p:tgtEl>
                                          <p:spTgt spid="8195">
                                            <p:txEl>
                                              <p:pRg st="9" end="9"/>
                                            </p:txEl>
                                          </p:spTgt>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8195">
                                            <p:txEl>
                                              <p:pRg st="10" end="10"/>
                                            </p:txEl>
                                          </p:spTgt>
                                        </p:tgtEl>
                                        <p:attrNameLst>
                                          <p:attrName>style.visibility</p:attrName>
                                        </p:attrNameLst>
                                      </p:cBhvr>
                                      <p:to>
                                        <p:strVal val="visible"/>
                                      </p:to>
                                    </p:set>
                                    <p:animEffect transition="in" filter="fade">
                                      <p:cBhvr>
                                        <p:cTn id="56" dur="2000"/>
                                        <p:tgtEl>
                                          <p:spTgt spid="819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3" grpId="0"/>
      <p:bldP spid="8194" grpId="0"/>
      <p:bldP spid="8195"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7504" y="188640"/>
            <a:ext cx="7416825" cy="648072"/>
          </a:xfrm>
        </p:spPr>
        <p:txBody>
          <a:bodyPr/>
          <a:lstStyle/>
          <a:p>
            <a:r>
              <a:rPr lang="it-IT" sz="4000" dirty="0" smtClean="0"/>
              <a:t>PERIIA </a:t>
            </a:r>
            <a:r>
              <a:rPr lang="it-IT" sz="4000" dirty="0" err="1" smtClean="0"/>
              <a:t>Objectives</a:t>
            </a:r>
            <a:r>
              <a:rPr lang="it-IT" sz="4000" dirty="0" smtClean="0"/>
              <a:t> &amp; </a:t>
            </a:r>
            <a:r>
              <a:rPr lang="it-IT" sz="4000" dirty="0" err="1" smtClean="0"/>
              <a:t>Membership</a:t>
            </a:r>
            <a:r>
              <a:rPr lang="it-IT" sz="4000" dirty="0" smtClean="0"/>
              <a:t> </a:t>
            </a:r>
            <a:endParaRPr lang="it-IT" sz="4000" dirty="0"/>
          </a:p>
        </p:txBody>
      </p:sp>
      <p:sp>
        <p:nvSpPr>
          <p:cNvPr id="5121" name="Rectangle 1"/>
          <p:cNvSpPr>
            <a:spLocks noChangeArrowheads="1"/>
          </p:cNvSpPr>
          <p:nvPr/>
        </p:nvSpPr>
        <p:spPr bwMode="auto">
          <a:xfrm>
            <a:off x="107504" y="1142913"/>
            <a:ext cx="9036496" cy="28931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en-GB" sz="2000" b="1" i="1" u="none" strike="noStrike" cap="none" normalizeH="0" baseline="0" dirty="0" smtClean="0">
                <a:ln>
                  <a:noFill/>
                </a:ln>
                <a:solidFill>
                  <a:schemeClr val="tx1"/>
                </a:solidFill>
                <a:effectLst/>
                <a:latin typeface="+mn-lt"/>
                <a:ea typeface="Times New Roman" pitchFamily="18" charset="0"/>
                <a:cs typeface="Arial" pitchFamily="34" charset="0"/>
              </a:rPr>
              <a:t>The main objectives of PERIIA  are</a:t>
            </a:r>
            <a:r>
              <a:rPr kumimoji="0" lang="en-GB" b="0" i="1" u="none" strike="noStrike" cap="none" normalizeH="0" baseline="0" dirty="0" smtClean="0">
                <a:ln>
                  <a:noFill/>
                </a:ln>
                <a:solidFill>
                  <a:schemeClr val="tx1"/>
                </a:solidFill>
                <a:effectLst/>
                <a:latin typeface="+mn-lt"/>
                <a:ea typeface="Times New Roman" pitchFamily="18" charset="0"/>
                <a:cs typeface="Arial" pitchFamily="34" charset="0"/>
              </a:rPr>
              <a:t>:</a:t>
            </a:r>
            <a:endParaRPr kumimoji="0" lang="it-IT" b="0" i="1" u="none" strike="noStrike" cap="none" normalizeH="0" baseline="0" dirty="0" smtClean="0">
              <a:ln>
                <a:noFill/>
              </a:ln>
              <a:solidFill>
                <a:schemeClr val="tx1"/>
              </a:solidFill>
              <a:effectLst/>
              <a:latin typeface="+mn-lt"/>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GB" b="0" i="1" u="none" strike="noStrike" cap="none" normalizeH="0" baseline="0" dirty="0" smtClean="0">
                <a:ln>
                  <a:noFill/>
                </a:ln>
                <a:solidFill>
                  <a:schemeClr val="tx1"/>
                </a:solidFill>
                <a:effectLst/>
                <a:latin typeface="+mn-lt"/>
                <a:ea typeface="Times New Roman" pitchFamily="18" charset="0"/>
                <a:cs typeface="Arial" pitchFamily="34" charset="0"/>
              </a:rPr>
              <a:t>Be a key intermediary between the European supplier business/industry and big science-organisations for matters related to procurement, innovation and tech-transfer opportunities.</a:t>
            </a:r>
            <a:endParaRPr kumimoji="0" lang="it-IT" b="0" i="1" u="none" strike="noStrike" cap="none" normalizeH="0" baseline="0" dirty="0" smtClean="0">
              <a:ln>
                <a:noFill/>
              </a:ln>
              <a:solidFill>
                <a:schemeClr val="tx1"/>
              </a:solidFill>
              <a:effectLst/>
              <a:latin typeface="+mn-lt"/>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GB" b="0" i="1" u="none" strike="noStrike" cap="none" normalizeH="0" baseline="0" dirty="0" smtClean="0">
                <a:ln>
                  <a:noFill/>
                </a:ln>
                <a:solidFill>
                  <a:schemeClr val="tx1"/>
                </a:solidFill>
                <a:effectLst/>
                <a:latin typeface="+mn-lt"/>
                <a:ea typeface="Times New Roman" pitchFamily="18" charset="0"/>
                <a:cs typeface="Arial" pitchFamily="34" charset="0"/>
              </a:rPr>
              <a:t>Enhance the big science-organisations’ interaction with business/industry in order to create an integrated and sustainable big science-market.</a:t>
            </a:r>
            <a:endParaRPr kumimoji="0" lang="it-IT" b="0" i="1" u="none" strike="noStrike" cap="none" normalizeH="0" baseline="0" dirty="0" smtClean="0">
              <a:ln>
                <a:noFill/>
              </a:ln>
              <a:solidFill>
                <a:schemeClr val="tx1"/>
              </a:solidFill>
              <a:effectLst/>
              <a:latin typeface="+mn-lt"/>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GB" b="0" i="1" u="none" strike="noStrike" cap="none" normalizeH="0" baseline="0" dirty="0" smtClean="0">
                <a:ln>
                  <a:noFill/>
                </a:ln>
                <a:solidFill>
                  <a:schemeClr val="tx1"/>
                </a:solidFill>
                <a:effectLst/>
                <a:latin typeface="+mn-lt"/>
                <a:ea typeface="Times New Roman" pitchFamily="18" charset="0"/>
                <a:cs typeface="Arial" pitchFamily="34" charset="0"/>
              </a:rPr>
              <a:t>Raise awareness and improve access for business/industry (particularly SMEs) entering and acting on the big science-market.</a:t>
            </a:r>
            <a:endParaRPr kumimoji="0" lang="it-IT" b="0" i="1" u="none" strike="noStrike" cap="none" normalizeH="0" baseline="0" dirty="0" smtClean="0">
              <a:ln>
                <a:noFill/>
              </a:ln>
              <a:solidFill>
                <a:schemeClr val="tx1"/>
              </a:solidFill>
              <a:effectLst/>
              <a:latin typeface="+mn-lt"/>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GB" b="0" i="1" u="none" strike="noStrike" cap="none" normalizeH="0" baseline="0" dirty="0" smtClean="0">
                <a:ln>
                  <a:noFill/>
                </a:ln>
                <a:solidFill>
                  <a:schemeClr val="tx1"/>
                </a:solidFill>
                <a:effectLst/>
                <a:latin typeface="+mn-lt"/>
                <a:ea typeface="Times New Roman" pitchFamily="18" charset="0"/>
                <a:cs typeface="Arial" pitchFamily="34" charset="0"/>
              </a:rPr>
              <a:t>Provide a forum for the exchange of best practices on how to work as an ILO.</a:t>
            </a:r>
            <a:endParaRPr kumimoji="0" lang="it-IT" b="0" i="1" u="none" strike="noStrike" cap="none" normalizeH="0" baseline="0" dirty="0" smtClean="0">
              <a:ln>
                <a:noFill/>
              </a:ln>
              <a:solidFill>
                <a:schemeClr val="tx1"/>
              </a:solidFill>
              <a:effectLst/>
              <a:latin typeface="+mn-lt"/>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GB" b="0" i="1" u="none" strike="noStrike" cap="none" normalizeH="0" baseline="0" dirty="0" smtClean="0">
                <a:ln>
                  <a:noFill/>
                </a:ln>
                <a:solidFill>
                  <a:schemeClr val="tx1"/>
                </a:solidFill>
                <a:effectLst/>
                <a:latin typeface="+mn-lt"/>
                <a:ea typeface="Times New Roman" pitchFamily="18" charset="0"/>
                <a:cs typeface="Arial" pitchFamily="34" charset="0"/>
              </a:rPr>
              <a:t>Enhance the cohesion and functioning of ILO networks at relevant big science-organisations.</a:t>
            </a:r>
            <a:endParaRPr kumimoji="0" lang="it-IT" b="0" i="1" u="none" strike="noStrike" cap="none" normalizeH="0" baseline="0" dirty="0" smtClean="0">
              <a:ln>
                <a:noFill/>
              </a:ln>
              <a:solidFill>
                <a:schemeClr val="tx1"/>
              </a:solidFill>
              <a:effectLst/>
              <a:latin typeface="+mn-lt"/>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GB" b="0" i="1" u="none" strike="noStrike" cap="none" normalizeH="0" baseline="0" dirty="0" smtClean="0">
                <a:ln>
                  <a:noFill/>
                </a:ln>
                <a:solidFill>
                  <a:schemeClr val="tx1"/>
                </a:solidFill>
                <a:effectLst/>
                <a:latin typeface="+mn-lt"/>
                <a:ea typeface="Times New Roman" pitchFamily="18" charset="0"/>
                <a:cs typeface="Arial" pitchFamily="34" charset="0"/>
              </a:rPr>
              <a:t>Act as a consultative reference body for other European/International stakeholders.</a:t>
            </a:r>
          </a:p>
        </p:txBody>
      </p:sp>
      <p:sp>
        <p:nvSpPr>
          <p:cNvPr id="5122" name="Rectangle 2"/>
          <p:cNvSpPr>
            <a:spLocks noChangeArrowheads="1"/>
          </p:cNvSpPr>
          <p:nvPr/>
        </p:nvSpPr>
        <p:spPr bwMode="auto">
          <a:xfrm flipH="1">
            <a:off x="179512" y="4451710"/>
            <a:ext cx="8784976" cy="15081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2000" b="1" i="1" u="none" strike="noStrike" cap="none" normalizeH="0" baseline="0" dirty="0" smtClean="0">
                <a:ln>
                  <a:noFill/>
                </a:ln>
                <a:solidFill>
                  <a:schemeClr val="tx1"/>
                </a:solidFill>
                <a:effectLst/>
                <a:latin typeface="+mj-lt"/>
                <a:ea typeface="Times New Roman" pitchFamily="18" charset="0"/>
                <a:cs typeface="Times New Roman" pitchFamily="18" charset="0"/>
              </a:rPr>
              <a:t>PERIIA Membership condition</a:t>
            </a:r>
            <a:r>
              <a:rPr kumimoji="0" lang="en-GB" b="0" i="1" u="none" strike="noStrike" cap="none" normalizeH="0" baseline="0" dirty="0" smtClean="0">
                <a:ln>
                  <a:noFill/>
                </a:ln>
                <a:solidFill>
                  <a:schemeClr val="tx1"/>
                </a:solidFill>
                <a:effectLst/>
                <a:latin typeface="+mn-lt"/>
                <a:ea typeface="Times New Roman" pitchFamily="18" charset="0"/>
                <a:cs typeface="Times New Roman" pitchFamily="18" charset="0"/>
              </a:rPr>
              <a:t>:</a:t>
            </a:r>
          </a:p>
          <a:p>
            <a:pPr marL="0" marR="0" lvl="0" indent="0" algn="r" defTabSz="914400" rtl="0" eaLnBrk="1" fontAlgn="base" latinLnBrk="0" hangingPunct="1">
              <a:lnSpc>
                <a:spcPct val="100000"/>
              </a:lnSpc>
              <a:spcBef>
                <a:spcPct val="0"/>
              </a:spcBef>
              <a:spcAft>
                <a:spcPct val="0"/>
              </a:spcAft>
              <a:buClrTx/>
              <a:buSzTx/>
              <a:buFontTx/>
              <a:buNone/>
              <a:tabLst/>
            </a:pPr>
            <a:r>
              <a:rPr kumimoji="0" lang="en-GB" b="0" i="1" u="none" strike="noStrike" cap="none" normalizeH="0" baseline="0" dirty="0" smtClean="0">
                <a:ln>
                  <a:noFill/>
                </a:ln>
                <a:solidFill>
                  <a:schemeClr val="tx1"/>
                </a:solidFill>
                <a:effectLst/>
                <a:latin typeface="+mn-lt"/>
                <a:ea typeface="Times New Roman" pitchFamily="18" charset="0"/>
                <a:cs typeface="Times New Roman" pitchFamily="18" charset="0"/>
              </a:rPr>
              <a:t>Membership of the PERIIA Network is on an individual personal basis. A person is eligible for membership if he/she is a nationally appointed (in a country being a member of the council of Europe) Industrial Liaison Officer (ILO) or Purchasing Advisor (PA) to any of the European Big Science Organisations, such as ESO, ESS, ESA, F4E/ITER, CERN, ESRF, XFEL, EMBL, and ILL. </a:t>
            </a:r>
            <a:endParaRPr kumimoji="0" lang="en-GB" b="0" i="1" u="none" strike="noStrike" cap="none" normalizeH="0" baseline="0" dirty="0" smtClean="0">
              <a:ln>
                <a:noFill/>
              </a:ln>
              <a:solidFill>
                <a:schemeClr val="tx1"/>
              </a:solidFill>
              <a:effectLst/>
              <a:latin typeface="+mn-lt"/>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122">
                                            <p:txEl>
                                              <p:pRg st="0" end="0"/>
                                            </p:txEl>
                                          </p:spTgt>
                                        </p:tgtEl>
                                        <p:attrNameLst>
                                          <p:attrName>style.visibility</p:attrName>
                                        </p:attrNameLst>
                                      </p:cBhvr>
                                      <p:to>
                                        <p:strVal val="visible"/>
                                      </p:to>
                                    </p:set>
                                    <p:animEffect transition="in" filter="wipe(down)">
                                      <p:cBhvr>
                                        <p:cTn id="7" dur="500"/>
                                        <p:tgtEl>
                                          <p:spTgt spid="5122">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122">
                                            <p:txEl>
                                              <p:pRg st="1" end="1"/>
                                            </p:txEl>
                                          </p:spTgt>
                                        </p:tgtEl>
                                        <p:attrNameLst>
                                          <p:attrName>style.visibility</p:attrName>
                                        </p:attrNameLst>
                                      </p:cBhvr>
                                      <p:to>
                                        <p:strVal val="visible"/>
                                      </p:to>
                                    </p:set>
                                    <p:animEffect transition="in" filter="wipe(down)">
                                      <p:cBhvr>
                                        <p:cTn id="10" dur="500"/>
                                        <p:tgtEl>
                                          <p:spTgt spid="512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121">
                                            <p:txEl>
                                              <p:pRg st="0" end="0"/>
                                            </p:txEl>
                                          </p:spTgt>
                                        </p:tgtEl>
                                        <p:attrNameLst>
                                          <p:attrName>style.visibility</p:attrName>
                                        </p:attrNameLst>
                                      </p:cBhvr>
                                      <p:to>
                                        <p:strVal val="visible"/>
                                      </p:to>
                                    </p:set>
                                    <p:animEffect transition="in" filter="wipe(down)">
                                      <p:cBhvr>
                                        <p:cTn id="15" dur="500"/>
                                        <p:tgtEl>
                                          <p:spTgt spid="5121">
                                            <p:txEl>
                                              <p:pRg st="0" end="0"/>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5121">
                                            <p:txEl>
                                              <p:pRg st="1" end="1"/>
                                            </p:txEl>
                                          </p:spTgt>
                                        </p:tgtEl>
                                        <p:attrNameLst>
                                          <p:attrName>style.visibility</p:attrName>
                                        </p:attrNameLst>
                                      </p:cBhvr>
                                      <p:to>
                                        <p:strVal val="visible"/>
                                      </p:to>
                                    </p:set>
                                    <p:animEffect transition="in" filter="wipe(down)">
                                      <p:cBhvr>
                                        <p:cTn id="18" dur="500"/>
                                        <p:tgtEl>
                                          <p:spTgt spid="5121">
                                            <p:txEl>
                                              <p:pRg st="1" end="1"/>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5121">
                                            <p:txEl>
                                              <p:pRg st="2" end="2"/>
                                            </p:txEl>
                                          </p:spTgt>
                                        </p:tgtEl>
                                        <p:attrNameLst>
                                          <p:attrName>style.visibility</p:attrName>
                                        </p:attrNameLst>
                                      </p:cBhvr>
                                      <p:to>
                                        <p:strVal val="visible"/>
                                      </p:to>
                                    </p:set>
                                    <p:animEffect transition="in" filter="wipe(down)">
                                      <p:cBhvr>
                                        <p:cTn id="21" dur="500"/>
                                        <p:tgtEl>
                                          <p:spTgt spid="5121">
                                            <p:txEl>
                                              <p:pRg st="2" end="2"/>
                                            </p:txEl>
                                          </p:spTgt>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5121">
                                            <p:txEl>
                                              <p:pRg st="3" end="3"/>
                                            </p:txEl>
                                          </p:spTgt>
                                        </p:tgtEl>
                                        <p:attrNameLst>
                                          <p:attrName>style.visibility</p:attrName>
                                        </p:attrNameLst>
                                      </p:cBhvr>
                                      <p:to>
                                        <p:strVal val="visible"/>
                                      </p:to>
                                    </p:set>
                                    <p:animEffect transition="in" filter="wipe(down)">
                                      <p:cBhvr>
                                        <p:cTn id="24" dur="500"/>
                                        <p:tgtEl>
                                          <p:spTgt spid="5121">
                                            <p:txEl>
                                              <p:pRg st="3" end="3"/>
                                            </p:txEl>
                                          </p:spTgt>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5121">
                                            <p:txEl>
                                              <p:pRg st="4" end="4"/>
                                            </p:txEl>
                                          </p:spTgt>
                                        </p:tgtEl>
                                        <p:attrNameLst>
                                          <p:attrName>style.visibility</p:attrName>
                                        </p:attrNameLst>
                                      </p:cBhvr>
                                      <p:to>
                                        <p:strVal val="visible"/>
                                      </p:to>
                                    </p:set>
                                    <p:animEffect transition="in" filter="wipe(down)">
                                      <p:cBhvr>
                                        <p:cTn id="27" dur="500"/>
                                        <p:tgtEl>
                                          <p:spTgt spid="5121">
                                            <p:txEl>
                                              <p:pRg st="4" end="4"/>
                                            </p:txEl>
                                          </p:spTgt>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5121">
                                            <p:txEl>
                                              <p:pRg st="5" end="5"/>
                                            </p:txEl>
                                          </p:spTgt>
                                        </p:tgtEl>
                                        <p:attrNameLst>
                                          <p:attrName>style.visibility</p:attrName>
                                        </p:attrNameLst>
                                      </p:cBhvr>
                                      <p:to>
                                        <p:strVal val="visible"/>
                                      </p:to>
                                    </p:set>
                                    <p:animEffect transition="in" filter="wipe(down)">
                                      <p:cBhvr>
                                        <p:cTn id="30" dur="500"/>
                                        <p:tgtEl>
                                          <p:spTgt spid="5121">
                                            <p:txEl>
                                              <p:pRg st="5" end="5"/>
                                            </p:txEl>
                                          </p:spTgt>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5121">
                                            <p:txEl>
                                              <p:pRg st="6" end="6"/>
                                            </p:txEl>
                                          </p:spTgt>
                                        </p:tgtEl>
                                        <p:attrNameLst>
                                          <p:attrName>style.visibility</p:attrName>
                                        </p:attrNameLst>
                                      </p:cBhvr>
                                      <p:to>
                                        <p:strVal val="visible"/>
                                      </p:to>
                                    </p:set>
                                    <p:animEffect transition="in" filter="wipe(down)">
                                      <p:cBhvr>
                                        <p:cTn id="33" dur="500"/>
                                        <p:tgtEl>
                                          <p:spTgt spid="512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1" grpId="0" build="allAtOnce"/>
      <p:bldP spid="5122"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9513" y="128588"/>
            <a:ext cx="7272808" cy="708124"/>
          </a:xfrm>
        </p:spPr>
        <p:txBody>
          <a:bodyPr/>
          <a:lstStyle/>
          <a:p>
            <a:r>
              <a:rPr lang="it-IT" sz="4000" dirty="0" smtClean="0"/>
              <a:t>PERIIA Network </a:t>
            </a:r>
            <a:r>
              <a:rPr lang="it-IT" sz="4000" dirty="0" err="1" smtClean="0"/>
              <a:t>Board</a:t>
            </a:r>
            <a:endParaRPr lang="it-IT" sz="4000" dirty="0"/>
          </a:p>
        </p:txBody>
      </p:sp>
      <p:pic>
        <p:nvPicPr>
          <p:cNvPr id="3" name="Immagine 2" descr="PERIIA Network.jpg"/>
          <p:cNvPicPr>
            <a:picLocks noChangeAspect="1"/>
          </p:cNvPicPr>
          <p:nvPr/>
        </p:nvPicPr>
        <p:blipFill>
          <a:blip r:embed="rId2" cstate="print"/>
          <a:stretch>
            <a:fillRect/>
          </a:stretch>
        </p:blipFill>
        <p:spPr>
          <a:xfrm>
            <a:off x="3779912" y="1124744"/>
            <a:ext cx="5222953" cy="3173669"/>
          </a:xfrm>
          <a:prstGeom prst="rect">
            <a:avLst/>
          </a:prstGeom>
        </p:spPr>
      </p:pic>
      <p:sp>
        <p:nvSpPr>
          <p:cNvPr id="3073" name="Rectangle 1"/>
          <p:cNvSpPr>
            <a:spLocks noChangeArrowheads="1"/>
          </p:cNvSpPr>
          <p:nvPr/>
        </p:nvSpPr>
        <p:spPr bwMode="auto">
          <a:xfrm>
            <a:off x="251520" y="1130332"/>
            <a:ext cx="3528392"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b="0" i="1" u="none" strike="noStrike" cap="none" normalizeH="0" baseline="0" dirty="0" smtClean="0">
                <a:ln>
                  <a:noFill/>
                </a:ln>
                <a:solidFill>
                  <a:schemeClr val="tx1"/>
                </a:solidFill>
                <a:effectLst/>
                <a:latin typeface="+mn-lt"/>
                <a:ea typeface="Times New Roman" pitchFamily="18" charset="0"/>
                <a:cs typeface="Arial" pitchFamily="34" charset="0"/>
              </a:rPr>
              <a:t>The Board of the PERIIA Network is elected at the General Assembly and has five to nine members taking into consideration balance among the represented big science organisations and the geographical distribution of participants. The board itself will elect a Chair, Deputy Chair, Secretary, as well as a new memberships responsible.</a:t>
            </a:r>
            <a:endParaRPr kumimoji="0" lang="en-GB" b="0" i="1" u="none" strike="noStrike" cap="none" normalizeH="0" baseline="0" dirty="0" smtClean="0">
              <a:ln>
                <a:noFill/>
              </a:ln>
              <a:solidFill>
                <a:schemeClr val="tx1"/>
              </a:solidFill>
              <a:effectLst/>
              <a:latin typeface="+mn-lt"/>
              <a:cs typeface="Arial" pitchFamily="34" charset="0"/>
            </a:endParaRPr>
          </a:p>
        </p:txBody>
      </p:sp>
      <p:sp>
        <p:nvSpPr>
          <p:cNvPr id="5" name="Rectangle 1"/>
          <p:cNvSpPr>
            <a:spLocks noChangeArrowheads="1"/>
          </p:cNvSpPr>
          <p:nvPr/>
        </p:nvSpPr>
        <p:spPr bwMode="auto">
          <a:xfrm>
            <a:off x="179512" y="4350031"/>
            <a:ext cx="8964488"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pPr>
            <a:r>
              <a:rPr kumimoji="0" lang="it-IT" sz="2000" b="0" i="1" u="none" strike="noStrike" cap="none" normalizeH="0" baseline="0" dirty="0" smtClean="0">
                <a:ln>
                  <a:noFill/>
                </a:ln>
                <a:solidFill>
                  <a:schemeClr val="tx1"/>
                </a:solidFill>
                <a:effectLst/>
                <a:latin typeface="+mn-lt"/>
                <a:ea typeface="Calibri" pitchFamily="34" charset="0"/>
                <a:cs typeface="Times New Roman" pitchFamily="18" charset="0"/>
              </a:rPr>
              <a:t>Paolo ACUNZO</a:t>
            </a:r>
            <a:r>
              <a:rPr kumimoji="0" lang="it-IT" sz="2000" b="0" i="0" u="none" strike="noStrike" cap="none" normalizeH="0" baseline="0" dirty="0" smtClean="0">
                <a:ln>
                  <a:noFill/>
                </a:ln>
                <a:solidFill>
                  <a:schemeClr val="tx1"/>
                </a:solidFill>
                <a:effectLst/>
                <a:latin typeface="+mn-lt"/>
                <a:ea typeface="Calibri" pitchFamily="34" charset="0"/>
                <a:cs typeface="Times New Roman" pitchFamily="18" charset="0"/>
              </a:rPr>
              <a:t>, ILO for F4E/ITER, ENEA, Italy </a:t>
            </a:r>
            <a:r>
              <a:rPr kumimoji="0" lang="en-US" sz="2000" b="0" i="0" u="sng" strike="noStrike" cap="none" normalizeH="0" baseline="0" dirty="0" smtClean="0">
                <a:ln>
                  <a:noFill/>
                </a:ln>
                <a:solidFill>
                  <a:schemeClr val="tx1"/>
                </a:solidFill>
                <a:effectLst/>
                <a:latin typeface="+mn-lt"/>
                <a:ea typeface="Calibri" pitchFamily="34" charset="0"/>
                <a:cs typeface="Times New Roman" pitchFamily="18" charset="0"/>
              </a:rPr>
              <a:t>(Chair)</a:t>
            </a:r>
            <a:endParaRPr kumimoji="0" lang="it-IT" sz="2000" b="0" i="0" u="none" strike="noStrike" cap="none" normalizeH="0" baseline="0" dirty="0" smtClean="0">
              <a:ln>
                <a:noFill/>
              </a:ln>
              <a:solidFill>
                <a:schemeClr val="tx1"/>
              </a:solidFill>
              <a:effectLst/>
              <a:latin typeface="+mn-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it-IT" sz="2000" b="0" i="1" u="none" strike="noStrike" cap="none" normalizeH="0" baseline="0" dirty="0" smtClean="0">
                <a:ln>
                  <a:noFill/>
                </a:ln>
                <a:solidFill>
                  <a:schemeClr val="tx1"/>
                </a:solidFill>
                <a:effectLst/>
                <a:latin typeface="+mn-lt"/>
                <a:ea typeface="Calibri" pitchFamily="34" charset="0"/>
                <a:cs typeface="Times New Roman" pitchFamily="18" charset="0"/>
              </a:rPr>
              <a:t>Ana </a:t>
            </a:r>
            <a:r>
              <a:rPr kumimoji="0" lang="it-IT" sz="2000" b="0" i="1" u="none" strike="noStrike" cap="none" normalizeH="0" baseline="0" dirty="0" err="1" smtClean="0">
                <a:ln>
                  <a:noFill/>
                </a:ln>
                <a:solidFill>
                  <a:schemeClr val="tx1"/>
                </a:solidFill>
                <a:effectLst/>
                <a:latin typeface="+mn-lt"/>
                <a:ea typeface="Calibri" pitchFamily="34" charset="0"/>
                <a:cs typeface="Times New Roman" pitchFamily="18" charset="0"/>
              </a:rPr>
              <a:t>Belén</a:t>
            </a:r>
            <a:r>
              <a:rPr kumimoji="0" lang="it-IT" sz="2000" b="0" i="1" u="none" strike="noStrike" cap="none" normalizeH="0" baseline="0" dirty="0" smtClean="0">
                <a:ln>
                  <a:noFill/>
                </a:ln>
                <a:solidFill>
                  <a:schemeClr val="tx1"/>
                </a:solidFill>
                <a:effectLst/>
                <a:latin typeface="+mn-lt"/>
                <a:ea typeface="Calibri" pitchFamily="34" charset="0"/>
                <a:cs typeface="Times New Roman" pitchFamily="18" charset="0"/>
              </a:rPr>
              <a:t> DEL CERRO GORDO</a:t>
            </a:r>
            <a:r>
              <a:rPr kumimoji="0" lang="it-IT" sz="2000" b="0" i="0" u="none" strike="noStrike" cap="none" normalizeH="0" baseline="0" dirty="0" smtClean="0">
                <a:ln>
                  <a:noFill/>
                </a:ln>
                <a:solidFill>
                  <a:schemeClr val="tx1"/>
                </a:solidFill>
                <a:effectLst/>
                <a:latin typeface="+mn-lt"/>
                <a:ea typeface="Calibri" pitchFamily="34" charset="0"/>
                <a:cs typeface="Times New Roman" pitchFamily="18" charset="0"/>
              </a:rPr>
              <a:t>, ILO for F4E/ITER, CDTI, </a:t>
            </a:r>
            <a:r>
              <a:rPr kumimoji="0" lang="it-IT" sz="2000" b="0" i="0" u="none" strike="noStrike" cap="none" normalizeH="0" baseline="0" dirty="0" err="1" smtClean="0">
                <a:ln>
                  <a:noFill/>
                </a:ln>
                <a:solidFill>
                  <a:schemeClr val="tx1"/>
                </a:solidFill>
                <a:effectLst/>
                <a:latin typeface="+mn-lt"/>
                <a:ea typeface="Calibri" pitchFamily="34" charset="0"/>
                <a:cs typeface="Times New Roman" pitchFamily="18" charset="0"/>
              </a:rPr>
              <a:t>Spain</a:t>
            </a:r>
            <a:r>
              <a:rPr kumimoji="0" lang="it-IT" sz="2000" b="0" i="0" u="none" strike="noStrike" cap="none" normalizeH="0" baseline="0" dirty="0" smtClean="0">
                <a:ln>
                  <a:noFill/>
                </a:ln>
                <a:solidFill>
                  <a:schemeClr val="tx1"/>
                </a:solidFill>
                <a:effectLst/>
                <a:latin typeface="+mn-lt"/>
                <a:ea typeface="Calibri" pitchFamily="34" charset="0"/>
                <a:cs typeface="Times New Roman" pitchFamily="18" charset="0"/>
              </a:rPr>
              <a:t> </a:t>
            </a:r>
            <a:r>
              <a:rPr kumimoji="0" lang="en-US" sz="2000" b="0" i="0" u="sng" strike="noStrike" cap="none" normalizeH="0" baseline="0" dirty="0" smtClean="0">
                <a:ln>
                  <a:noFill/>
                </a:ln>
                <a:solidFill>
                  <a:schemeClr val="tx1"/>
                </a:solidFill>
                <a:effectLst/>
                <a:latin typeface="+mn-lt"/>
                <a:ea typeface="Calibri" pitchFamily="34" charset="0"/>
                <a:cs typeface="Times New Roman" pitchFamily="18" charset="0"/>
              </a:rPr>
              <a:t>(Deputy Chair)</a:t>
            </a:r>
            <a:endParaRPr kumimoji="0" lang="it-IT" sz="2000" b="0" i="0" u="none" strike="noStrike" cap="none" normalizeH="0" baseline="0" dirty="0" smtClean="0">
              <a:ln>
                <a:noFill/>
              </a:ln>
              <a:solidFill>
                <a:schemeClr val="tx1"/>
              </a:solidFill>
              <a:effectLst/>
              <a:latin typeface="+mn-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2000" b="0" i="1" u="none" strike="noStrike" cap="none" normalizeH="0" baseline="0" dirty="0" smtClean="0">
                <a:ln>
                  <a:noFill/>
                </a:ln>
                <a:solidFill>
                  <a:schemeClr val="tx1"/>
                </a:solidFill>
                <a:effectLst/>
                <a:latin typeface="+mn-lt"/>
                <a:ea typeface="Calibri" pitchFamily="34" charset="0"/>
                <a:cs typeface="Times New Roman" pitchFamily="18" charset="0"/>
              </a:rPr>
              <a:t>Anna HALL</a:t>
            </a:r>
            <a:r>
              <a:rPr kumimoji="0" lang="en-US" sz="2000" b="0" i="0" u="none" strike="noStrike" cap="none" normalizeH="0" baseline="0" dirty="0" smtClean="0">
                <a:ln>
                  <a:noFill/>
                </a:ln>
                <a:solidFill>
                  <a:schemeClr val="tx1"/>
                </a:solidFill>
                <a:effectLst/>
                <a:latin typeface="+mn-lt"/>
                <a:ea typeface="Calibri" pitchFamily="34" charset="0"/>
                <a:cs typeface="Times New Roman" pitchFamily="18" charset="0"/>
              </a:rPr>
              <a:t>, ILO for ESS, IUC </a:t>
            </a:r>
            <a:r>
              <a:rPr kumimoji="0" lang="en-US" sz="2000" b="0" i="0" u="none" strike="noStrike" cap="none" normalizeH="0" baseline="0" dirty="0" err="1" smtClean="0">
                <a:ln>
                  <a:noFill/>
                </a:ln>
                <a:solidFill>
                  <a:schemeClr val="tx1"/>
                </a:solidFill>
                <a:effectLst/>
                <a:latin typeface="+mn-lt"/>
                <a:ea typeface="Calibri" pitchFamily="34" charset="0"/>
                <a:cs typeface="Times New Roman" pitchFamily="18" charset="0"/>
              </a:rPr>
              <a:t>Syd</a:t>
            </a:r>
            <a:r>
              <a:rPr kumimoji="0" lang="en-US" sz="2000" b="0" i="0" u="none" strike="noStrike" cap="none" normalizeH="0" baseline="0" dirty="0" smtClean="0">
                <a:ln>
                  <a:noFill/>
                </a:ln>
                <a:solidFill>
                  <a:schemeClr val="tx1"/>
                </a:solidFill>
                <a:effectLst/>
                <a:latin typeface="+mn-lt"/>
                <a:ea typeface="Calibri" pitchFamily="34" charset="0"/>
                <a:cs typeface="Times New Roman" pitchFamily="18" charset="0"/>
              </a:rPr>
              <a:t>, Sweden. </a:t>
            </a:r>
            <a:r>
              <a:rPr kumimoji="0" lang="en-US" sz="2000" b="0" i="0" u="sng" strike="noStrike" cap="none" normalizeH="0" baseline="0" dirty="0" smtClean="0">
                <a:ln>
                  <a:noFill/>
                </a:ln>
                <a:solidFill>
                  <a:schemeClr val="tx1"/>
                </a:solidFill>
                <a:effectLst/>
                <a:latin typeface="+mn-lt"/>
                <a:ea typeface="Calibri" pitchFamily="34" charset="0"/>
                <a:cs typeface="Times New Roman" pitchFamily="18" charset="0"/>
              </a:rPr>
              <a:t>(Secretary – Communication)</a:t>
            </a:r>
            <a:endParaRPr kumimoji="0" lang="it-IT" sz="2000" b="0" i="0" u="none" strike="noStrike" cap="none" normalizeH="0" baseline="0" dirty="0" smtClean="0">
              <a:ln>
                <a:noFill/>
              </a:ln>
              <a:solidFill>
                <a:schemeClr val="tx1"/>
              </a:solidFill>
              <a:effectLst/>
              <a:latin typeface="+mn-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2000" b="0" i="1" u="none" strike="noStrike" cap="none" normalizeH="0" baseline="0" dirty="0" smtClean="0">
                <a:ln>
                  <a:noFill/>
                </a:ln>
                <a:solidFill>
                  <a:schemeClr val="tx1"/>
                </a:solidFill>
                <a:effectLst/>
                <a:latin typeface="+mn-lt"/>
                <a:ea typeface="Calibri" pitchFamily="34" charset="0"/>
                <a:cs typeface="Times New Roman" pitchFamily="18" charset="0"/>
              </a:rPr>
              <a:t>Laurent JAMMES</a:t>
            </a:r>
            <a:r>
              <a:rPr kumimoji="0" lang="en-US" sz="2000" b="0" i="0" u="none" strike="noStrike" cap="none" normalizeH="0" baseline="0" dirty="0" smtClean="0">
                <a:ln>
                  <a:noFill/>
                </a:ln>
                <a:solidFill>
                  <a:schemeClr val="tx1"/>
                </a:solidFill>
                <a:effectLst/>
                <a:latin typeface="+mn-lt"/>
                <a:ea typeface="Calibri" pitchFamily="34" charset="0"/>
                <a:cs typeface="Times New Roman" pitchFamily="18" charset="0"/>
              </a:rPr>
              <a:t>, ILO for ESO, CNRS – INSU, France</a:t>
            </a:r>
            <a:endParaRPr kumimoji="0" lang="it-IT" sz="2000" b="0" i="0" u="none" strike="noStrike" cap="none" normalizeH="0" baseline="0" dirty="0" smtClean="0">
              <a:ln>
                <a:noFill/>
              </a:ln>
              <a:solidFill>
                <a:schemeClr val="tx1"/>
              </a:solidFill>
              <a:effectLst/>
              <a:latin typeface="+mn-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2000" b="0" i="1" u="none" strike="noStrike" cap="none" normalizeH="0" baseline="0" dirty="0" smtClean="0">
                <a:ln>
                  <a:noFill/>
                </a:ln>
                <a:solidFill>
                  <a:schemeClr val="tx1"/>
                </a:solidFill>
                <a:effectLst/>
                <a:latin typeface="+mn-lt"/>
                <a:ea typeface="Calibri" pitchFamily="34" charset="0"/>
                <a:cs typeface="Times New Roman" pitchFamily="18" charset="0"/>
              </a:rPr>
              <a:t>Martin TOWNSEND</a:t>
            </a:r>
            <a:r>
              <a:rPr kumimoji="0" lang="en-US" sz="2000" b="0" i="0" u="none" strike="noStrike" cap="none" normalizeH="0" baseline="0" dirty="0" smtClean="0">
                <a:ln>
                  <a:noFill/>
                </a:ln>
                <a:solidFill>
                  <a:schemeClr val="tx1"/>
                </a:solidFill>
                <a:effectLst/>
                <a:latin typeface="+mn-lt"/>
                <a:ea typeface="Calibri" pitchFamily="34" charset="0"/>
                <a:cs typeface="Times New Roman" pitchFamily="18" charset="0"/>
              </a:rPr>
              <a:t>, ILO for F4E/ITER, UKAEA, UK</a:t>
            </a:r>
            <a:endParaRPr kumimoji="0" lang="it-IT" sz="2000" b="0" i="0" u="none" strike="noStrike" cap="none" normalizeH="0" baseline="0" dirty="0" smtClean="0">
              <a:ln>
                <a:noFill/>
              </a:ln>
              <a:solidFill>
                <a:schemeClr val="tx1"/>
              </a:solidFill>
              <a:effectLst/>
              <a:latin typeface="+mn-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2000" b="0" i="1" u="none" strike="noStrike" cap="none" normalizeH="0" baseline="0" dirty="0" smtClean="0">
                <a:ln>
                  <a:noFill/>
                </a:ln>
                <a:solidFill>
                  <a:schemeClr val="tx1"/>
                </a:solidFill>
                <a:effectLst/>
                <a:latin typeface="+mn-lt"/>
                <a:ea typeface="Calibri" pitchFamily="34" charset="0"/>
                <a:cs typeface="Times New Roman" pitchFamily="18" charset="0"/>
              </a:rPr>
              <a:t>Toon VERHOEVEN</a:t>
            </a:r>
            <a:r>
              <a:rPr kumimoji="0" lang="en-US" sz="2000" b="0" i="0" u="none" strike="noStrike" cap="none" normalizeH="0" baseline="0" dirty="0" smtClean="0">
                <a:ln>
                  <a:noFill/>
                </a:ln>
                <a:solidFill>
                  <a:schemeClr val="tx1"/>
                </a:solidFill>
                <a:effectLst/>
                <a:latin typeface="+mn-lt"/>
                <a:ea typeface="Calibri" pitchFamily="34" charset="0"/>
                <a:cs typeface="Times New Roman" pitchFamily="18" charset="0"/>
              </a:rPr>
              <a:t>, ILO for ESS &amp; F4E/ITER, DIFFER, Netherlands </a:t>
            </a:r>
            <a:r>
              <a:rPr kumimoji="0" lang="en-US" sz="2000" b="0" i="0" u="sng" strike="noStrike" cap="none" normalizeH="0" baseline="0" dirty="0" smtClean="0">
                <a:ln>
                  <a:noFill/>
                </a:ln>
                <a:solidFill>
                  <a:schemeClr val="tx1"/>
                </a:solidFill>
                <a:effectLst/>
                <a:latin typeface="+mn-lt"/>
                <a:ea typeface="Calibri" pitchFamily="34" charset="0"/>
                <a:cs typeface="Times New Roman" pitchFamily="18" charset="0"/>
              </a:rPr>
              <a:t>(New memberships)</a:t>
            </a:r>
            <a:r>
              <a:rPr kumimoji="0" lang="en-US" sz="2000" b="0" i="1" u="none" strike="noStrike" cap="none" normalizeH="0" baseline="0" dirty="0" smtClean="0">
                <a:ln>
                  <a:noFill/>
                </a:ln>
                <a:solidFill>
                  <a:schemeClr val="tx1"/>
                </a:solidFill>
                <a:effectLst/>
                <a:latin typeface="+mn-lt"/>
                <a:ea typeface="Calibri" pitchFamily="34" charset="0"/>
                <a:cs typeface="Times New Roman" pitchFamily="18" charset="0"/>
              </a:rPr>
              <a:t> </a:t>
            </a:r>
            <a:endParaRPr kumimoji="0" lang="it-IT" sz="2000" b="0" i="0" u="none" strike="noStrike" cap="none" normalizeH="0" baseline="0" dirty="0" smtClean="0">
              <a:ln>
                <a:noFill/>
              </a:ln>
              <a:solidFill>
                <a:schemeClr val="tx1"/>
              </a:solidFill>
              <a:effectLst/>
              <a:latin typeface="+mn-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GB" sz="2000" b="0" i="1" u="none" strike="noStrike" cap="none" normalizeH="0" baseline="0" dirty="0" smtClean="0">
                <a:ln>
                  <a:noFill/>
                </a:ln>
                <a:solidFill>
                  <a:schemeClr val="tx1"/>
                </a:solidFill>
                <a:effectLst/>
                <a:latin typeface="+mn-lt"/>
                <a:ea typeface="Calibri" pitchFamily="34" charset="0"/>
                <a:cs typeface="Times New Roman" pitchFamily="18" charset="0"/>
              </a:rPr>
              <a:t>Nikolaj ZANGENBERG</a:t>
            </a:r>
            <a:r>
              <a:rPr kumimoji="0" lang="en-GB" sz="2000" b="0" i="0" u="none" strike="noStrike" cap="none" normalizeH="0" baseline="0" dirty="0" smtClean="0">
                <a:ln>
                  <a:noFill/>
                </a:ln>
                <a:solidFill>
                  <a:schemeClr val="tx1"/>
                </a:solidFill>
                <a:effectLst/>
                <a:latin typeface="+mn-lt"/>
                <a:ea typeface="Calibri" pitchFamily="34" charset="0"/>
                <a:cs typeface="Times New Roman" pitchFamily="18" charset="0"/>
              </a:rPr>
              <a:t>, ILO for CERN, ESRF &amp; XFEL, DTI, Denmark </a:t>
            </a:r>
            <a:endParaRPr kumimoji="0" lang="en-GB" sz="2000" b="0" i="0" u="none" strike="noStrike" cap="none" normalizeH="0" baseline="0" dirty="0" smtClean="0">
              <a:ln>
                <a:noFill/>
              </a:ln>
              <a:solidFill>
                <a:schemeClr val="tx1"/>
              </a:solidFill>
              <a:effectLst/>
              <a:latin typeface="+mn-lt"/>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073">
                                            <p:txEl>
                                              <p:pRg st="0" end="0"/>
                                            </p:txEl>
                                          </p:spTgt>
                                        </p:tgtEl>
                                        <p:attrNameLst>
                                          <p:attrName>style.visibility</p:attrName>
                                        </p:attrNameLst>
                                      </p:cBhvr>
                                      <p:to>
                                        <p:strVal val="visible"/>
                                      </p:to>
                                    </p:set>
                                    <p:animEffect transition="in" filter="wipe(down)">
                                      <p:cBhvr>
                                        <p:cTn id="7" dur="500"/>
                                        <p:tgtEl>
                                          <p:spTgt spid="307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2000"/>
                                        <p:tgtEl>
                                          <p:spTgt spid="5">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2000"/>
                                        <p:tgtEl>
                                          <p:spTgt spid="5">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Effect transition="in" filter="fade">
                                      <p:cBhvr>
                                        <p:cTn id="18" dur="2000"/>
                                        <p:tgtEl>
                                          <p:spTgt spid="5">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fade">
                                      <p:cBhvr>
                                        <p:cTn id="21" dur="2000"/>
                                        <p:tgtEl>
                                          <p:spTgt spid="5">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
                                            <p:txEl>
                                              <p:pRg st="4" end="4"/>
                                            </p:txEl>
                                          </p:spTgt>
                                        </p:tgtEl>
                                        <p:attrNameLst>
                                          <p:attrName>style.visibility</p:attrName>
                                        </p:attrNameLst>
                                      </p:cBhvr>
                                      <p:to>
                                        <p:strVal val="visible"/>
                                      </p:to>
                                    </p:set>
                                    <p:animEffect transition="in" filter="fade">
                                      <p:cBhvr>
                                        <p:cTn id="24" dur="2000"/>
                                        <p:tgtEl>
                                          <p:spTgt spid="5">
                                            <p:txEl>
                                              <p:pRg st="4" end="4"/>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fade">
                                      <p:cBhvr>
                                        <p:cTn id="27" dur="2000"/>
                                        <p:tgtEl>
                                          <p:spTgt spid="5">
                                            <p:txEl>
                                              <p:pRg st="5" end="5"/>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
                                            <p:txEl>
                                              <p:pRg st="6" end="6"/>
                                            </p:txEl>
                                          </p:spTgt>
                                        </p:tgtEl>
                                        <p:attrNameLst>
                                          <p:attrName>style.visibility</p:attrName>
                                        </p:attrNameLst>
                                      </p:cBhvr>
                                      <p:to>
                                        <p:strVal val="visible"/>
                                      </p:to>
                                    </p:set>
                                    <p:animEffect transition="in" filter="fade">
                                      <p:cBhvr>
                                        <p:cTn id="30" dur="2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3" grpId="0" build="allAtOnce"/>
      <p:bldP spid="5"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14284" y="188641"/>
            <a:ext cx="6805988" cy="648071"/>
          </a:xfrm>
        </p:spPr>
        <p:txBody>
          <a:bodyPr/>
          <a:lstStyle/>
          <a:p>
            <a:r>
              <a:rPr lang="en-US" sz="4000" dirty="0" smtClean="0"/>
              <a:t>PERIIA Working Groups</a:t>
            </a:r>
            <a:endParaRPr lang="en-US" sz="4000" dirty="0"/>
          </a:p>
        </p:txBody>
      </p:sp>
      <p:sp>
        <p:nvSpPr>
          <p:cNvPr id="3" name="Titolo 1"/>
          <p:cNvSpPr txBox="1">
            <a:spLocks/>
          </p:cNvSpPr>
          <p:nvPr/>
        </p:nvSpPr>
        <p:spPr bwMode="auto">
          <a:xfrm>
            <a:off x="755576" y="3356991"/>
            <a:ext cx="7772400" cy="1152128"/>
          </a:xfrm>
          <a:prstGeom prst="rect">
            <a:avLst/>
          </a:prstGeom>
          <a:noFill/>
          <a:ln w="9525">
            <a:noFill/>
            <a:round/>
            <a:headEnd/>
            <a:tailEnd/>
          </a:ln>
          <a:effectLst/>
        </p:spPr>
        <p:txBody>
          <a:bodyPr vert="horz" wrap="square" lIns="90000" tIns="46800" rIns="90000" bIns="46800" numCol="3" anchor="ctr" anchorCtr="0" compatLnSpc="1">
            <a:prstTxWarp prst="textNoShape">
              <a:avLst/>
            </a:prstTxWarp>
            <a:noAutofit/>
          </a:bodyPr>
          <a:lstStyle/>
          <a:p>
            <a:pPr marL="0" marR="0" lvl="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a:pPr>
            <a:endParaRPr kumimoji="0" lang="it-IT" sz="2000" b="0" i="0" u="none" strike="noStrike" kern="0" cap="none" spc="0" normalizeH="0" baseline="0" noProof="0" dirty="0">
              <a:ln>
                <a:noFill/>
              </a:ln>
              <a:solidFill>
                <a:srgbClr val="000000"/>
              </a:solidFill>
              <a:effectLst/>
              <a:uLnTx/>
              <a:uFillTx/>
              <a:latin typeface="+mn-lt"/>
              <a:ea typeface="+mj-ea"/>
              <a:cs typeface="+mj-cs"/>
            </a:endParaRPr>
          </a:p>
        </p:txBody>
      </p:sp>
      <p:sp>
        <p:nvSpPr>
          <p:cNvPr id="3073" name="Rectangle 1"/>
          <p:cNvSpPr>
            <a:spLocks noChangeArrowheads="1"/>
          </p:cNvSpPr>
          <p:nvPr/>
        </p:nvSpPr>
        <p:spPr bwMode="auto">
          <a:xfrm>
            <a:off x="107504" y="980728"/>
            <a:ext cx="8856984" cy="232348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en-GB" b="1" i="0" u="none" strike="noStrike" cap="none" normalizeH="0" baseline="0" dirty="0" smtClean="0">
                <a:ln>
                  <a:noFill/>
                </a:ln>
                <a:solidFill>
                  <a:schemeClr val="tx1"/>
                </a:solidFill>
                <a:effectLst/>
                <a:latin typeface="+mj-lt"/>
                <a:ea typeface="Times New Roman" pitchFamily="18" charset="0"/>
                <a:cs typeface="Arial" pitchFamily="34" charset="0"/>
              </a:rPr>
              <a:t>1.</a:t>
            </a:r>
            <a:r>
              <a:rPr kumimoji="0" lang="en-GB" b="1" i="0" u="none" strike="noStrike" cap="none" normalizeH="0" dirty="0" smtClean="0">
                <a:ln>
                  <a:noFill/>
                </a:ln>
                <a:solidFill>
                  <a:schemeClr val="tx1"/>
                </a:solidFill>
                <a:effectLst/>
                <a:latin typeface="+mj-lt"/>
                <a:ea typeface="Times New Roman" pitchFamily="18" charset="0"/>
                <a:cs typeface="Arial" pitchFamily="34" charset="0"/>
              </a:rPr>
              <a:t> </a:t>
            </a:r>
            <a:r>
              <a:rPr kumimoji="0" lang="en-GB" b="1" i="0" u="none" strike="noStrike" cap="none" normalizeH="0" baseline="0" dirty="0" smtClean="0">
                <a:ln>
                  <a:noFill/>
                </a:ln>
                <a:solidFill>
                  <a:schemeClr val="tx1"/>
                </a:solidFill>
                <a:effectLst/>
                <a:latin typeface="+mj-lt"/>
                <a:ea typeface="Times New Roman" pitchFamily="18" charset="0"/>
                <a:cs typeface="Arial" pitchFamily="34" charset="0"/>
              </a:rPr>
              <a:t>Facilitating pan-European partnering between companies on the big science market </a:t>
            </a:r>
            <a:r>
              <a:rPr kumimoji="0" lang="en-GB" sz="1300" b="0" i="0" u="none" strike="noStrike" cap="none" normalizeH="0" baseline="0" dirty="0" smtClean="0">
                <a:ln>
                  <a:noFill/>
                </a:ln>
                <a:solidFill>
                  <a:schemeClr val="tx1"/>
                </a:solidFill>
                <a:effectLst/>
                <a:latin typeface="adobe-garamond-pro"/>
                <a:ea typeface="Times New Roman" pitchFamily="18" charset="0"/>
                <a:cs typeface="Arial" pitchFamily="34" charset="0"/>
              </a:rPr>
              <a:t/>
            </a:r>
            <a:br>
              <a:rPr kumimoji="0" lang="en-GB" sz="1300" b="0" i="0" u="none" strike="noStrike" cap="none" normalizeH="0" baseline="0" dirty="0" smtClean="0">
                <a:ln>
                  <a:noFill/>
                </a:ln>
                <a:solidFill>
                  <a:schemeClr val="tx1"/>
                </a:solidFill>
                <a:effectLst/>
                <a:latin typeface="adobe-garamond-pro"/>
                <a:ea typeface="Times New Roman" pitchFamily="18" charset="0"/>
                <a:cs typeface="Arial" pitchFamily="34" charset="0"/>
              </a:rPr>
            </a:br>
            <a:r>
              <a:rPr lang="en-GB" sz="1400" dirty="0" smtClean="0">
                <a:solidFill>
                  <a:schemeClr val="tx1"/>
                </a:solidFill>
                <a:latin typeface="+mn-lt"/>
                <a:ea typeface="Times New Roman" pitchFamily="18" charset="0"/>
                <a:cs typeface="Arial" pitchFamily="34" charset="0"/>
              </a:rPr>
              <a:t>Open questions</a:t>
            </a:r>
            <a:r>
              <a:rPr kumimoji="0" lang="en-GB" sz="1400" b="0" i="0" u="none" strike="noStrike" cap="none" normalizeH="0" baseline="0" dirty="0" smtClean="0">
                <a:ln>
                  <a:noFill/>
                </a:ln>
                <a:solidFill>
                  <a:schemeClr val="tx1"/>
                </a:solidFill>
                <a:effectLst/>
                <a:latin typeface="+mn-lt"/>
                <a:ea typeface="Times New Roman" pitchFamily="18" charset="0"/>
                <a:cs typeface="Arial" pitchFamily="34" charset="0"/>
              </a:rPr>
              <a:t>:</a:t>
            </a:r>
            <a:r>
              <a:rPr kumimoji="0" lang="en-GB" sz="1400" b="1" i="0" u="none" strike="noStrike" cap="none" normalizeH="0" baseline="0" dirty="0" smtClean="0">
                <a:ln>
                  <a:noFill/>
                </a:ln>
                <a:solidFill>
                  <a:schemeClr val="tx1"/>
                </a:solidFill>
                <a:effectLst/>
                <a:latin typeface="+mn-lt"/>
                <a:ea typeface="Times New Roman" pitchFamily="18" charset="0"/>
                <a:cs typeface="Arial" pitchFamily="34" charset="0"/>
              </a:rPr>
              <a:t> </a:t>
            </a:r>
            <a:r>
              <a:rPr lang="it-IT" sz="1400" dirty="0" smtClean="0">
                <a:solidFill>
                  <a:schemeClr val="tx1"/>
                </a:solidFill>
                <a:latin typeface="+mn-lt"/>
                <a:ea typeface="Times New Roman" pitchFamily="18" charset="0"/>
                <a:cs typeface="Arial" pitchFamily="34" charset="0"/>
              </a:rPr>
              <a:t> </a:t>
            </a:r>
            <a:r>
              <a:rPr kumimoji="0" lang="en-GB" sz="1400" b="0" i="0" u="none" strike="noStrike" cap="none" normalizeH="0" baseline="0" dirty="0" smtClean="0">
                <a:ln>
                  <a:noFill/>
                </a:ln>
                <a:solidFill>
                  <a:schemeClr val="tx1"/>
                </a:solidFill>
                <a:effectLst/>
                <a:latin typeface="+mn-lt"/>
                <a:ea typeface="Times New Roman" pitchFamily="18" charset="0"/>
                <a:cs typeface="Arial" pitchFamily="34" charset="0"/>
              </a:rPr>
              <a:t>Can ILOs play a role in the formation of consortia? </a:t>
            </a:r>
            <a:endParaRPr kumimoji="0" lang="it-IT" sz="1400" b="0" i="0" u="none" strike="noStrike" cap="none" normalizeH="0" baseline="0" dirty="0" smtClean="0">
              <a:ln>
                <a:noFill/>
              </a:ln>
              <a:solidFill>
                <a:schemeClr val="tx1"/>
              </a:solidFill>
              <a:effectLst/>
              <a:latin typeface="+mn-lt"/>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GB" sz="1400" b="0" i="0" u="none" strike="noStrike" cap="none" normalizeH="0" baseline="0" dirty="0" smtClean="0">
                <a:ln>
                  <a:noFill/>
                </a:ln>
                <a:solidFill>
                  <a:schemeClr val="tx1"/>
                </a:solidFill>
                <a:effectLst/>
                <a:latin typeface="+mn-lt"/>
                <a:ea typeface="Times New Roman" pitchFamily="18" charset="0"/>
                <a:cs typeface="Arial" pitchFamily="34" charset="0"/>
              </a:rPr>
              <a:t>Can ILOs build their own new database to enable this? </a:t>
            </a:r>
            <a:endParaRPr kumimoji="0" lang="it-IT" sz="1400" b="0" i="0" u="none" strike="noStrike" cap="none" normalizeH="0" baseline="0" dirty="0" smtClean="0">
              <a:ln>
                <a:noFill/>
              </a:ln>
              <a:solidFill>
                <a:schemeClr val="tx1"/>
              </a:solidFill>
              <a:effectLst/>
              <a:latin typeface="+mn-lt"/>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GB" sz="1400" b="0" i="0" u="none" strike="noStrike" cap="none" normalizeH="0" baseline="0" dirty="0" smtClean="0">
                <a:ln>
                  <a:noFill/>
                </a:ln>
                <a:solidFill>
                  <a:schemeClr val="tx1"/>
                </a:solidFill>
                <a:effectLst/>
                <a:latin typeface="+mn-lt"/>
                <a:ea typeface="Times New Roman" pitchFamily="18" charset="0"/>
                <a:cs typeface="Arial" pitchFamily="34" charset="0"/>
              </a:rPr>
              <a:t>Can ILOs organize info events for interesting </a:t>
            </a:r>
            <a:r>
              <a:rPr kumimoji="0" lang="en-GB" sz="1400" b="0" i="0" u="none" strike="noStrike" cap="none" normalizeH="0" baseline="0" dirty="0" err="1" smtClean="0">
                <a:ln>
                  <a:noFill/>
                </a:ln>
                <a:solidFill>
                  <a:schemeClr val="tx1"/>
                </a:solidFill>
                <a:effectLst/>
                <a:latin typeface="+mn-lt"/>
                <a:ea typeface="Times New Roman" pitchFamily="18" charset="0"/>
                <a:cs typeface="Arial" pitchFamily="34" charset="0"/>
              </a:rPr>
              <a:t>CfTs</a:t>
            </a:r>
            <a:r>
              <a:rPr kumimoji="0" lang="en-GB" sz="1400" b="0" i="0" u="none" strike="noStrike" cap="none" normalizeH="0" baseline="0" dirty="0" smtClean="0">
                <a:ln>
                  <a:noFill/>
                </a:ln>
                <a:solidFill>
                  <a:schemeClr val="tx1"/>
                </a:solidFill>
                <a:effectLst/>
                <a:latin typeface="+mn-lt"/>
                <a:ea typeface="Times New Roman" pitchFamily="18" charset="0"/>
                <a:cs typeface="Arial" pitchFamily="34" charset="0"/>
              </a:rPr>
              <a:t>/topics? </a:t>
            </a:r>
            <a:endParaRPr kumimoji="0" lang="it-IT" sz="1400" b="0" i="0" u="none" strike="noStrike" cap="none" normalizeH="0" baseline="0" dirty="0" smtClean="0">
              <a:ln>
                <a:noFill/>
              </a:ln>
              <a:solidFill>
                <a:schemeClr val="tx1"/>
              </a:solidFill>
              <a:effectLst/>
              <a:latin typeface="+mn-lt"/>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GB" sz="1400" b="0" i="0" u="none" strike="noStrike" cap="none" normalizeH="0" baseline="0" dirty="0" smtClean="0">
                <a:ln>
                  <a:noFill/>
                </a:ln>
                <a:solidFill>
                  <a:schemeClr val="tx1"/>
                </a:solidFill>
                <a:effectLst/>
                <a:latin typeface="+mn-lt"/>
                <a:ea typeface="Times New Roman" pitchFamily="18" charset="0"/>
                <a:cs typeface="Arial" pitchFamily="34" charset="0"/>
              </a:rPr>
              <a:t>Can ILOs arrange early info from BSOs to have more time for arranging </a:t>
            </a:r>
            <a:r>
              <a:rPr kumimoji="0" lang="en-GB" sz="1400" b="0" i="0" u="none" strike="noStrike" cap="none" normalizeH="0" baseline="0" dirty="0" err="1" smtClean="0">
                <a:ln>
                  <a:noFill/>
                </a:ln>
                <a:solidFill>
                  <a:schemeClr val="tx1"/>
                </a:solidFill>
                <a:effectLst/>
                <a:latin typeface="+mn-lt"/>
                <a:ea typeface="Times New Roman" pitchFamily="18" charset="0"/>
                <a:cs typeface="Arial" pitchFamily="34" charset="0"/>
              </a:rPr>
              <a:t>cooperations</a:t>
            </a:r>
            <a:r>
              <a:rPr kumimoji="0" lang="en-GB" sz="1400" b="0" i="0" u="none" strike="noStrike" cap="none" normalizeH="0" baseline="0" dirty="0" smtClean="0">
                <a:ln>
                  <a:noFill/>
                </a:ln>
                <a:solidFill>
                  <a:schemeClr val="tx1"/>
                </a:solidFill>
                <a:effectLst/>
                <a:latin typeface="+mn-lt"/>
                <a:ea typeface="Times New Roman" pitchFamily="18" charset="0"/>
                <a:cs typeface="Arial" pitchFamily="34" charset="0"/>
              </a:rPr>
              <a:t>? </a:t>
            </a:r>
            <a:endParaRPr kumimoji="0" lang="it-IT" sz="1400" b="0" i="0" u="none" strike="noStrike" cap="none" normalizeH="0" baseline="0" dirty="0" smtClean="0">
              <a:ln>
                <a:noFill/>
              </a:ln>
              <a:solidFill>
                <a:schemeClr val="tx1"/>
              </a:solidFill>
              <a:effectLst/>
              <a:latin typeface="+mn-lt"/>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GB" sz="1400" b="0" i="0" u="none" strike="noStrike" cap="none" normalizeH="0" baseline="0" dirty="0" smtClean="0">
                <a:ln>
                  <a:noFill/>
                </a:ln>
                <a:solidFill>
                  <a:schemeClr val="tx1"/>
                </a:solidFill>
                <a:effectLst/>
                <a:latin typeface="+mn-lt"/>
                <a:ea typeface="Times New Roman" pitchFamily="18" charset="0"/>
                <a:cs typeface="Arial" pitchFamily="34" charset="0"/>
              </a:rPr>
              <a:t>Can ILOs have an informal ILO-only meeting at each ILO-BSO meeting to discuss potential </a:t>
            </a:r>
            <a:r>
              <a:rPr kumimoji="0" lang="en-GB" sz="1400" b="0" i="0" u="none" strike="noStrike" cap="none" normalizeH="0" baseline="0" dirty="0" err="1" smtClean="0">
                <a:ln>
                  <a:noFill/>
                </a:ln>
                <a:solidFill>
                  <a:schemeClr val="tx1"/>
                </a:solidFill>
                <a:effectLst/>
                <a:latin typeface="+mn-lt"/>
                <a:ea typeface="Times New Roman" pitchFamily="18" charset="0"/>
                <a:cs typeface="Arial" pitchFamily="34" charset="0"/>
              </a:rPr>
              <a:t>cooperations</a:t>
            </a:r>
            <a:r>
              <a:rPr kumimoji="0" lang="en-GB" sz="1400" b="0" i="0" u="none" strike="noStrike" cap="none" normalizeH="0" baseline="0" dirty="0" smtClean="0">
                <a:ln>
                  <a:noFill/>
                </a:ln>
                <a:solidFill>
                  <a:schemeClr val="tx1"/>
                </a:solidFill>
                <a:effectLst/>
                <a:latin typeface="+mn-lt"/>
                <a:ea typeface="Times New Roman" pitchFamily="18" charset="0"/>
                <a:cs typeface="Arial" pitchFamily="34" charset="0"/>
              </a:rPr>
              <a:t>? </a:t>
            </a:r>
            <a:endParaRPr kumimoji="0" lang="it-IT" sz="1400" b="0" i="0" u="none" strike="noStrike" cap="none" normalizeH="0" baseline="0" dirty="0" smtClean="0">
              <a:ln>
                <a:noFill/>
              </a:ln>
              <a:solidFill>
                <a:schemeClr val="tx1"/>
              </a:solidFill>
              <a:effectLst/>
              <a:latin typeface="+mn-lt"/>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GB" sz="1400" b="0" i="0" u="none" strike="noStrike" cap="none" normalizeH="0" baseline="0" dirty="0" smtClean="0">
                <a:ln>
                  <a:noFill/>
                </a:ln>
                <a:solidFill>
                  <a:schemeClr val="tx1"/>
                </a:solidFill>
                <a:effectLst/>
                <a:latin typeface="+mn-lt"/>
                <a:ea typeface="Times New Roman" pitchFamily="18" charset="0"/>
                <a:cs typeface="Arial" pitchFamily="34" charset="0"/>
              </a:rPr>
              <a:t>Can ILOs build upon “Market Surveys”? </a:t>
            </a:r>
            <a:endParaRPr kumimoji="0" lang="it-IT" sz="1400" b="0" i="0" u="none" strike="noStrike" cap="none" normalizeH="0" baseline="0" dirty="0" smtClean="0">
              <a:ln>
                <a:noFill/>
              </a:ln>
              <a:solidFill>
                <a:schemeClr val="tx1"/>
              </a:solidFill>
              <a:effectLst/>
              <a:latin typeface="+mn-lt"/>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GB" sz="1400" b="0" i="0" u="none" strike="noStrike" cap="none" normalizeH="0" baseline="0" dirty="0" smtClean="0">
                <a:ln>
                  <a:noFill/>
                </a:ln>
                <a:solidFill>
                  <a:schemeClr val="tx1"/>
                </a:solidFill>
                <a:effectLst/>
                <a:latin typeface="+mn-lt"/>
                <a:ea typeface="Times New Roman" pitchFamily="18" charset="0"/>
                <a:cs typeface="Arial" pitchFamily="34" charset="0"/>
              </a:rPr>
              <a:t>Can ILOs exchange their “booklets on potential suppliers per country” or exchange their website? </a:t>
            </a:r>
            <a:endParaRPr kumimoji="0" lang="it-IT" sz="1400" b="0" i="0" u="none" strike="noStrike" cap="none" normalizeH="0" baseline="0" dirty="0" smtClean="0">
              <a:ln>
                <a:noFill/>
              </a:ln>
              <a:solidFill>
                <a:schemeClr val="tx1"/>
              </a:solidFill>
              <a:effectLst/>
              <a:latin typeface="+mn-lt"/>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GB" sz="1400" b="0" i="0" u="none" strike="noStrike" cap="none" normalizeH="0" baseline="0" dirty="0" smtClean="0">
                <a:ln>
                  <a:noFill/>
                </a:ln>
                <a:solidFill>
                  <a:schemeClr val="tx1"/>
                </a:solidFill>
                <a:effectLst/>
                <a:latin typeface="+mn-lt"/>
                <a:ea typeface="Times New Roman" pitchFamily="18" charset="0"/>
                <a:cs typeface="Arial" pitchFamily="34" charset="0"/>
              </a:rPr>
              <a:t>Can ILOs invite other ILO’s to their own meetings with national industry? </a:t>
            </a:r>
            <a:endParaRPr kumimoji="0" lang="it-IT" sz="1400" b="0" i="0" u="none" strike="noStrike" cap="none" normalizeH="0" baseline="0" dirty="0" smtClean="0">
              <a:ln>
                <a:noFill/>
              </a:ln>
              <a:solidFill>
                <a:schemeClr val="tx1"/>
              </a:solidFill>
              <a:effectLst/>
              <a:latin typeface="+mn-lt"/>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GB" sz="1400" b="0" i="0" u="none" strike="noStrike" cap="none" normalizeH="0" baseline="0" dirty="0" smtClean="0">
                <a:ln>
                  <a:noFill/>
                </a:ln>
                <a:solidFill>
                  <a:schemeClr val="tx1"/>
                </a:solidFill>
                <a:effectLst/>
                <a:latin typeface="+mn-lt"/>
                <a:ea typeface="Times New Roman" pitchFamily="18" charset="0"/>
                <a:cs typeface="Arial" pitchFamily="34" charset="0"/>
              </a:rPr>
              <a:t>Can ILOs share best practices regarding GDPR-issues linked to sharing information with other firms or other ILOs?</a:t>
            </a:r>
            <a:endParaRPr kumimoji="0" lang="en-GB" sz="1400" b="0" i="0" u="none" strike="noStrike" cap="none" normalizeH="0" baseline="0" dirty="0" smtClean="0">
              <a:ln>
                <a:noFill/>
              </a:ln>
              <a:solidFill>
                <a:schemeClr val="tx1"/>
              </a:solidFill>
              <a:effectLst/>
              <a:latin typeface="+mn-lt"/>
              <a:cs typeface="Arial" pitchFamily="34" charset="0"/>
            </a:endParaRPr>
          </a:p>
        </p:txBody>
      </p:sp>
      <p:sp>
        <p:nvSpPr>
          <p:cNvPr id="3074" name="Rectangle 2"/>
          <p:cNvSpPr>
            <a:spLocks noChangeArrowheads="1"/>
          </p:cNvSpPr>
          <p:nvPr/>
        </p:nvSpPr>
        <p:spPr bwMode="auto">
          <a:xfrm>
            <a:off x="179512" y="3425359"/>
            <a:ext cx="8784976" cy="14465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GB" b="1" dirty="0" smtClean="0">
                <a:solidFill>
                  <a:schemeClr val="tx1"/>
                </a:solidFill>
                <a:latin typeface="+mj-lt"/>
                <a:ea typeface="Times New Roman" pitchFamily="18" charset="0"/>
                <a:cs typeface="Arial" pitchFamily="34" charset="0"/>
              </a:rPr>
              <a:t>2</a:t>
            </a:r>
            <a:r>
              <a:rPr kumimoji="0" lang="en-GB" b="1" i="0" u="none" strike="noStrike" cap="none" normalizeH="0" baseline="0" dirty="0" smtClean="0">
                <a:ln>
                  <a:noFill/>
                </a:ln>
                <a:solidFill>
                  <a:schemeClr val="tx1"/>
                </a:solidFill>
                <a:effectLst/>
                <a:latin typeface="+mj-lt"/>
                <a:ea typeface="Times New Roman" pitchFamily="18" charset="0"/>
                <a:cs typeface="Arial" pitchFamily="34" charset="0"/>
              </a:rPr>
              <a:t>. </a:t>
            </a:r>
            <a:r>
              <a:rPr kumimoji="0" lang="en-GB" b="1" i="0" u="none" strike="noStrike" cap="none" normalizeH="0" baseline="0" dirty="0" smtClean="0">
                <a:ln>
                  <a:noFill/>
                </a:ln>
                <a:solidFill>
                  <a:schemeClr val="tx1"/>
                </a:solidFill>
                <a:effectLst/>
                <a:latin typeface="+mj-lt"/>
                <a:ea typeface="Times New Roman" pitchFamily="18" charset="0"/>
                <a:cs typeface="Arial" pitchFamily="34" charset="0"/>
              </a:rPr>
              <a:t>Bringing down entry barriers for SME on the Big Science market.  </a:t>
            </a:r>
            <a:endParaRPr lang="en-GB" dirty="0" smtClean="0">
              <a:solidFill>
                <a:schemeClr val="tx1"/>
              </a:solidFill>
              <a:latin typeface="+mj-lt"/>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GB" sz="1400" b="0" i="0" u="none" strike="noStrike" cap="none" normalizeH="0" baseline="0" dirty="0" smtClean="0">
                <a:ln>
                  <a:noFill/>
                </a:ln>
                <a:solidFill>
                  <a:schemeClr val="tx1"/>
                </a:solidFill>
                <a:effectLst/>
                <a:latin typeface="+mn-lt"/>
                <a:ea typeface="Times New Roman" pitchFamily="18" charset="0"/>
                <a:cs typeface="Arial" pitchFamily="34" charset="0"/>
              </a:rPr>
              <a:t>Identify what are the benefits for Research facilities to work with SMEs.</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GB" sz="1400" b="0" i="0" u="none" strike="noStrike" cap="none" normalizeH="0" baseline="0" dirty="0" smtClean="0">
                <a:ln>
                  <a:noFill/>
                </a:ln>
                <a:solidFill>
                  <a:schemeClr val="tx1"/>
                </a:solidFill>
                <a:effectLst/>
                <a:latin typeface="+mn-lt"/>
                <a:ea typeface="Times New Roman" pitchFamily="18" charset="0"/>
                <a:cs typeface="Arial" pitchFamily="34" charset="0"/>
              </a:rPr>
              <a:t>Gather information on what has been done in order to bring down entry barriers for SMEs on the Big Science market.</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GB" sz="1400" b="0" i="0" u="none" strike="noStrike" cap="none" normalizeH="0" baseline="0" dirty="0" smtClean="0">
                <a:ln>
                  <a:noFill/>
                </a:ln>
                <a:solidFill>
                  <a:schemeClr val="tx1"/>
                </a:solidFill>
                <a:effectLst/>
                <a:latin typeface="+mn-lt"/>
                <a:ea typeface="Times New Roman" pitchFamily="18" charset="0"/>
                <a:cs typeface="Arial" pitchFamily="34" charset="0"/>
              </a:rPr>
              <a:t>Gather and compare policies for SMEs for different research facilities. </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GB" sz="1400" b="0" i="0" u="none" strike="noStrike" cap="none" normalizeH="0" baseline="0" dirty="0" smtClean="0">
                <a:ln>
                  <a:noFill/>
                </a:ln>
                <a:solidFill>
                  <a:schemeClr val="tx1"/>
                </a:solidFill>
                <a:effectLst/>
                <a:latin typeface="+mn-lt"/>
                <a:ea typeface="Times New Roman" pitchFamily="18" charset="0"/>
                <a:cs typeface="Arial" pitchFamily="34" charset="0"/>
              </a:rPr>
              <a:t>Analysis of data for SME Business by using the data from different countries. Use the data ILOs can provide.</a:t>
            </a:r>
            <a:endParaRPr kumimoji="0" lang="en-GB" sz="1400" b="0" i="0" u="none" strike="noStrike" cap="none" normalizeH="0" dirty="0" smtClean="0">
              <a:ln>
                <a:noFill/>
              </a:ln>
              <a:solidFill>
                <a:schemeClr val="tx1"/>
              </a:solidFill>
              <a:effectLst/>
              <a:latin typeface="+mn-lt"/>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lang="en-GB" sz="1400" baseline="0" dirty="0" smtClean="0">
                <a:solidFill>
                  <a:schemeClr val="tx1"/>
                </a:solidFill>
                <a:latin typeface="+mn-lt"/>
                <a:ea typeface="Times New Roman" pitchFamily="18" charset="0"/>
                <a:cs typeface="Arial" pitchFamily="34" charset="0"/>
              </a:rPr>
              <a:t>I</a:t>
            </a:r>
            <a:r>
              <a:rPr kumimoji="0" lang="en-GB" sz="1400" b="0" i="0" u="none" strike="noStrike" cap="none" normalizeH="0" baseline="0" dirty="0" smtClean="0">
                <a:ln>
                  <a:noFill/>
                </a:ln>
                <a:solidFill>
                  <a:schemeClr val="tx1"/>
                </a:solidFill>
                <a:effectLst/>
                <a:latin typeface="+mn-lt"/>
                <a:ea typeface="Times New Roman" pitchFamily="18" charset="0"/>
                <a:cs typeface="Arial" pitchFamily="34" charset="0"/>
              </a:rPr>
              <a:t>dentify what funding and support needed in order to bring down entry barriers for SME on the Big Science market. </a:t>
            </a:r>
            <a:endParaRPr kumimoji="0" lang="en-GB" sz="1400" b="0" i="0" u="none" strike="noStrike" cap="none" normalizeH="0" baseline="0" dirty="0" smtClean="0">
              <a:ln>
                <a:noFill/>
              </a:ln>
              <a:solidFill>
                <a:schemeClr val="tx1"/>
              </a:solidFill>
              <a:effectLst/>
              <a:latin typeface="+mn-lt"/>
              <a:cs typeface="Arial" pitchFamily="34" charset="0"/>
            </a:endParaRPr>
          </a:p>
        </p:txBody>
      </p:sp>
      <p:sp>
        <p:nvSpPr>
          <p:cNvPr id="3075" name="Rectangle 3"/>
          <p:cNvSpPr>
            <a:spLocks noChangeArrowheads="1"/>
          </p:cNvSpPr>
          <p:nvPr/>
        </p:nvSpPr>
        <p:spPr bwMode="auto">
          <a:xfrm>
            <a:off x="179512" y="5220566"/>
            <a:ext cx="8784976"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b="1" i="0" u="none" strike="noStrike" cap="none" normalizeH="0" baseline="0" dirty="0" smtClean="0">
                <a:ln>
                  <a:noFill/>
                </a:ln>
                <a:solidFill>
                  <a:schemeClr val="tx1"/>
                </a:solidFill>
                <a:effectLst/>
                <a:latin typeface="+mj-lt"/>
                <a:ea typeface="Times New Roman" pitchFamily="18" charset="0"/>
                <a:cs typeface="Arial" pitchFamily="34" charset="0"/>
              </a:rPr>
              <a:t>3.</a:t>
            </a:r>
            <a:r>
              <a:rPr lang="en-GB" b="1" dirty="0" smtClean="0">
                <a:solidFill>
                  <a:schemeClr val="tx1"/>
                </a:solidFill>
                <a:latin typeface="+mj-lt"/>
                <a:ea typeface="Times New Roman" pitchFamily="18" charset="0"/>
                <a:cs typeface="Arial" pitchFamily="34" charset="0"/>
              </a:rPr>
              <a:t> </a:t>
            </a:r>
            <a:r>
              <a:rPr kumimoji="0" lang="en-GB" b="1" i="0" u="none" strike="noStrike" cap="none" normalizeH="0" baseline="0" dirty="0" smtClean="0">
                <a:ln>
                  <a:noFill/>
                </a:ln>
                <a:solidFill>
                  <a:schemeClr val="tx1"/>
                </a:solidFill>
                <a:effectLst/>
                <a:latin typeface="+mj-lt"/>
                <a:ea typeface="Times New Roman" pitchFamily="18" charset="0"/>
                <a:cs typeface="Arial" pitchFamily="34" charset="0"/>
              </a:rPr>
              <a:t>The role of the ILO in facilitating technology transfer. </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lang="en-GB" sz="1400" dirty="0" smtClean="0">
                <a:solidFill>
                  <a:schemeClr val="tx1"/>
                </a:solidFill>
                <a:latin typeface="+mn-lt"/>
                <a:ea typeface="Times New Roman" pitchFamily="18" charset="0"/>
                <a:cs typeface="Arial" pitchFamily="34" charset="0"/>
              </a:rPr>
              <a:t>H</a:t>
            </a:r>
            <a:r>
              <a:rPr kumimoji="0" lang="en-GB" sz="1400" b="0" i="0" u="none" strike="noStrike" cap="none" normalizeH="0" baseline="0" dirty="0" smtClean="0">
                <a:ln>
                  <a:noFill/>
                </a:ln>
                <a:solidFill>
                  <a:schemeClr val="tx1"/>
                </a:solidFill>
                <a:effectLst/>
                <a:latin typeface="+mn-lt"/>
                <a:ea typeface="Times New Roman" pitchFamily="18" charset="0"/>
                <a:cs typeface="Arial" pitchFamily="34" charset="0"/>
              </a:rPr>
              <a:t>ow ILOs could add value avoiding duplicities with large Scientific Facilities Technology Transfer </a:t>
            </a:r>
            <a:r>
              <a:rPr kumimoji="0" lang="en-GB" sz="1400" b="0" i="0" u="none" strike="noStrike" cap="none" normalizeH="0" baseline="0" dirty="0" err="1" smtClean="0">
                <a:ln>
                  <a:noFill/>
                </a:ln>
                <a:solidFill>
                  <a:schemeClr val="tx1"/>
                </a:solidFill>
                <a:effectLst/>
                <a:latin typeface="+mn-lt"/>
                <a:ea typeface="Times New Roman" pitchFamily="18" charset="0"/>
                <a:cs typeface="Arial" pitchFamily="34" charset="0"/>
              </a:rPr>
              <a:t>responsibles</a:t>
            </a:r>
            <a:r>
              <a:rPr kumimoji="0" lang="en-GB" sz="1400" b="0" i="0" u="none" strike="noStrike" cap="none" normalizeH="0" baseline="0" dirty="0" smtClean="0">
                <a:ln>
                  <a:noFill/>
                </a:ln>
                <a:solidFill>
                  <a:schemeClr val="tx1"/>
                </a:solidFill>
                <a:effectLst/>
                <a:latin typeface="+mn-lt"/>
                <a:ea typeface="Times New Roman" pitchFamily="18" charset="0"/>
                <a:cs typeface="Arial" pitchFamily="34" charset="0"/>
              </a:rPr>
              <a:t>?</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lang="en-GB" sz="1400" dirty="0" smtClean="0">
                <a:solidFill>
                  <a:schemeClr val="tx1"/>
                </a:solidFill>
                <a:latin typeface="+mn-lt"/>
                <a:ea typeface="Times New Roman" pitchFamily="18" charset="0"/>
                <a:cs typeface="Arial" pitchFamily="34" charset="0"/>
              </a:rPr>
              <a:t>How ILOs can support Technology transfer from one industrial sector to another?</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GB" sz="1400" b="0" i="0" u="none" strike="noStrike" cap="none" normalizeH="0" baseline="0" dirty="0" smtClean="0">
                <a:ln>
                  <a:noFill/>
                </a:ln>
                <a:solidFill>
                  <a:schemeClr val="tx1"/>
                </a:solidFill>
                <a:effectLst/>
                <a:latin typeface="+mn-lt"/>
                <a:ea typeface="Times New Roman" pitchFamily="18" charset="0"/>
                <a:cs typeface="Arial" pitchFamily="34" charset="0"/>
              </a:rPr>
              <a:t>How</a:t>
            </a:r>
            <a:r>
              <a:rPr kumimoji="0" lang="en-GB" sz="1400" b="0" i="0" u="none" strike="noStrike" cap="none" normalizeH="0" dirty="0" smtClean="0">
                <a:ln>
                  <a:noFill/>
                </a:ln>
                <a:solidFill>
                  <a:schemeClr val="tx1"/>
                </a:solidFill>
                <a:effectLst/>
                <a:latin typeface="+mn-lt"/>
                <a:ea typeface="Times New Roman" pitchFamily="18" charset="0"/>
                <a:cs typeface="Arial" pitchFamily="34" charset="0"/>
              </a:rPr>
              <a:t> PERIIA network can support technology transfer programmes adopted by different Big Science organizations?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073">
                                            <p:txEl>
                                              <p:pRg st="0" end="0"/>
                                            </p:txEl>
                                          </p:spTgt>
                                        </p:tgtEl>
                                        <p:attrNameLst>
                                          <p:attrName>style.visibility</p:attrName>
                                        </p:attrNameLst>
                                      </p:cBhvr>
                                      <p:to>
                                        <p:strVal val="visible"/>
                                      </p:to>
                                    </p:set>
                                    <p:anim calcmode="lin" valueType="num">
                                      <p:cBhvr additive="base">
                                        <p:cTn id="12" dur="500" fill="hold"/>
                                        <p:tgtEl>
                                          <p:spTgt spid="307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073">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3073">
                                            <p:txEl>
                                              <p:pRg st="1" end="1"/>
                                            </p:txEl>
                                          </p:spTgt>
                                        </p:tgtEl>
                                        <p:attrNameLst>
                                          <p:attrName>style.visibility</p:attrName>
                                        </p:attrNameLst>
                                      </p:cBhvr>
                                      <p:to>
                                        <p:strVal val="visible"/>
                                      </p:to>
                                    </p:set>
                                    <p:anim calcmode="lin" valueType="num">
                                      <p:cBhvr additive="base">
                                        <p:cTn id="16" dur="500" fill="hold"/>
                                        <p:tgtEl>
                                          <p:spTgt spid="3073">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073">
                                            <p:txEl>
                                              <p:pRg st="1" end="1"/>
                                            </p:txEl>
                                          </p:spTgt>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3073">
                                            <p:txEl>
                                              <p:pRg st="2" end="2"/>
                                            </p:txEl>
                                          </p:spTgt>
                                        </p:tgtEl>
                                        <p:attrNameLst>
                                          <p:attrName>style.visibility</p:attrName>
                                        </p:attrNameLst>
                                      </p:cBhvr>
                                      <p:to>
                                        <p:strVal val="visible"/>
                                      </p:to>
                                    </p:set>
                                    <p:anim calcmode="lin" valueType="num">
                                      <p:cBhvr additive="base">
                                        <p:cTn id="20" dur="500" fill="hold"/>
                                        <p:tgtEl>
                                          <p:spTgt spid="307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073">
                                            <p:txEl>
                                              <p:pRg st="2" end="2"/>
                                            </p:txEl>
                                          </p:spTgt>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3073">
                                            <p:txEl>
                                              <p:pRg st="3" end="3"/>
                                            </p:txEl>
                                          </p:spTgt>
                                        </p:tgtEl>
                                        <p:attrNameLst>
                                          <p:attrName>style.visibility</p:attrName>
                                        </p:attrNameLst>
                                      </p:cBhvr>
                                      <p:to>
                                        <p:strVal val="visible"/>
                                      </p:to>
                                    </p:set>
                                    <p:anim calcmode="lin" valueType="num">
                                      <p:cBhvr additive="base">
                                        <p:cTn id="24" dur="500" fill="hold"/>
                                        <p:tgtEl>
                                          <p:spTgt spid="3073">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073">
                                            <p:txEl>
                                              <p:pRg st="3" end="3"/>
                                            </p:txEl>
                                          </p:spTgt>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3073">
                                            <p:txEl>
                                              <p:pRg st="4" end="4"/>
                                            </p:txEl>
                                          </p:spTgt>
                                        </p:tgtEl>
                                        <p:attrNameLst>
                                          <p:attrName>style.visibility</p:attrName>
                                        </p:attrNameLst>
                                      </p:cBhvr>
                                      <p:to>
                                        <p:strVal val="visible"/>
                                      </p:to>
                                    </p:set>
                                    <p:anim calcmode="lin" valueType="num">
                                      <p:cBhvr additive="base">
                                        <p:cTn id="28" dur="500" fill="hold"/>
                                        <p:tgtEl>
                                          <p:spTgt spid="3073">
                                            <p:txEl>
                                              <p:pRg st="4" end="4"/>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073">
                                            <p:txEl>
                                              <p:pRg st="4" end="4"/>
                                            </p:txEl>
                                          </p:spTgt>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3073">
                                            <p:txEl>
                                              <p:pRg st="5" end="5"/>
                                            </p:txEl>
                                          </p:spTgt>
                                        </p:tgtEl>
                                        <p:attrNameLst>
                                          <p:attrName>style.visibility</p:attrName>
                                        </p:attrNameLst>
                                      </p:cBhvr>
                                      <p:to>
                                        <p:strVal val="visible"/>
                                      </p:to>
                                    </p:set>
                                    <p:anim calcmode="lin" valueType="num">
                                      <p:cBhvr additive="base">
                                        <p:cTn id="32" dur="500" fill="hold"/>
                                        <p:tgtEl>
                                          <p:spTgt spid="3073">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073">
                                            <p:txEl>
                                              <p:pRg st="5" end="5"/>
                                            </p:txEl>
                                          </p:spTgt>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3073">
                                            <p:txEl>
                                              <p:pRg st="6" end="6"/>
                                            </p:txEl>
                                          </p:spTgt>
                                        </p:tgtEl>
                                        <p:attrNameLst>
                                          <p:attrName>style.visibility</p:attrName>
                                        </p:attrNameLst>
                                      </p:cBhvr>
                                      <p:to>
                                        <p:strVal val="visible"/>
                                      </p:to>
                                    </p:set>
                                    <p:anim calcmode="lin" valueType="num">
                                      <p:cBhvr additive="base">
                                        <p:cTn id="36" dur="500" fill="hold"/>
                                        <p:tgtEl>
                                          <p:spTgt spid="3073">
                                            <p:txEl>
                                              <p:pRg st="6" end="6"/>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073">
                                            <p:txEl>
                                              <p:pRg st="6" end="6"/>
                                            </p:txEl>
                                          </p:spTgt>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3073">
                                            <p:txEl>
                                              <p:pRg st="7" end="7"/>
                                            </p:txEl>
                                          </p:spTgt>
                                        </p:tgtEl>
                                        <p:attrNameLst>
                                          <p:attrName>style.visibility</p:attrName>
                                        </p:attrNameLst>
                                      </p:cBhvr>
                                      <p:to>
                                        <p:strVal val="visible"/>
                                      </p:to>
                                    </p:set>
                                    <p:anim calcmode="lin" valueType="num">
                                      <p:cBhvr additive="base">
                                        <p:cTn id="40" dur="500" fill="hold"/>
                                        <p:tgtEl>
                                          <p:spTgt spid="3073">
                                            <p:txEl>
                                              <p:pRg st="7" end="7"/>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3073">
                                            <p:txEl>
                                              <p:pRg st="7" end="7"/>
                                            </p:txEl>
                                          </p:spTgt>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3073">
                                            <p:txEl>
                                              <p:pRg st="8" end="8"/>
                                            </p:txEl>
                                          </p:spTgt>
                                        </p:tgtEl>
                                        <p:attrNameLst>
                                          <p:attrName>style.visibility</p:attrName>
                                        </p:attrNameLst>
                                      </p:cBhvr>
                                      <p:to>
                                        <p:strVal val="visible"/>
                                      </p:to>
                                    </p:set>
                                    <p:anim calcmode="lin" valueType="num">
                                      <p:cBhvr additive="base">
                                        <p:cTn id="44" dur="500" fill="hold"/>
                                        <p:tgtEl>
                                          <p:spTgt spid="3073">
                                            <p:txEl>
                                              <p:pRg st="8" end="8"/>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07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3074">
                                            <p:txEl>
                                              <p:pRg st="0" end="0"/>
                                            </p:txEl>
                                          </p:spTgt>
                                        </p:tgtEl>
                                        <p:attrNameLst>
                                          <p:attrName>style.visibility</p:attrName>
                                        </p:attrNameLst>
                                      </p:cBhvr>
                                      <p:to>
                                        <p:strVal val="visible"/>
                                      </p:to>
                                    </p:set>
                                    <p:anim calcmode="lin" valueType="num">
                                      <p:cBhvr additive="base">
                                        <p:cTn id="50" dur="500" fill="hold"/>
                                        <p:tgtEl>
                                          <p:spTgt spid="3074">
                                            <p:txEl>
                                              <p:pRg st="0" end="0"/>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3074">
                                            <p:txEl>
                                              <p:pRg st="0" end="0"/>
                                            </p:txEl>
                                          </p:spTgt>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74">
                                            <p:txEl>
                                              <p:pRg st="1" end="1"/>
                                            </p:txEl>
                                          </p:spTgt>
                                        </p:tgtEl>
                                        <p:attrNameLst>
                                          <p:attrName>style.visibility</p:attrName>
                                        </p:attrNameLst>
                                      </p:cBhvr>
                                      <p:to>
                                        <p:strVal val="visible"/>
                                      </p:to>
                                    </p:set>
                                    <p:anim calcmode="lin" valueType="num">
                                      <p:cBhvr additive="base">
                                        <p:cTn id="54" dur="500" fill="hold"/>
                                        <p:tgtEl>
                                          <p:spTgt spid="3074">
                                            <p:txEl>
                                              <p:pRg st="1" end="1"/>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3074">
                                            <p:txEl>
                                              <p:pRg st="1" end="1"/>
                                            </p:txEl>
                                          </p:spTgt>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074">
                                            <p:txEl>
                                              <p:pRg st="2" end="2"/>
                                            </p:txEl>
                                          </p:spTgt>
                                        </p:tgtEl>
                                        <p:attrNameLst>
                                          <p:attrName>style.visibility</p:attrName>
                                        </p:attrNameLst>
                                      </p:cBhvr>
                                      <p:to>
                                        <p:strVal val="visible"/>
                                      </p:to>
                                    </p:set>
                                    <p:anim calcmode="lin" valueType="num">
                                      <p:cBhvr additive="base">
                                        <p:cTn id="58" dur="500" fill="hold"/>
                                        <p:tgtEl>
                                          <p:spTgt spid="3074">
                                            <p:txEl>
                                              <p:pRg st="2" end="2"/>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3074">
                                            <p:txEl>
                                              <p:pRg st="2" end="2"/>
                                            </p:txEl>
                                          </p:spTgt>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074">
                                            <p:txEl>
                                              <p:pRg st="3" end="3"/>
                                            </p:txEl>
                                          </p:spTgt>
                                        </p:tgtEl>
                                        <p:attrNameLst>
                                          <p:attrName>style.visibility</p:attrName>
                                        </p:attrNameLst>
                                      </p:cBhvr>
                                      <p:to>
                                        <p:strVal val="visible"/>
                                      </p:to>
                                    </p:set>
                                    <p:anim calcmode="lin" valueType="num">
                                      <p:cBhvr additive="base">
                                        <p:cTn id="62" dur="500" fill="hold"/>
                                        <p:tgtEl>
                                          <p:spTgt spid="3074">
                                            <p:txEl>
                                              <p:pRg st="3" end="3"/>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3074">
                                            <p:txEl>
                                              <p:pRg st="3" end="3"/>
                                            </p:txEl>
                                          </p:spTgt>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074">
                                            <p:txEl>
                                              <p:pRg st="4" end="4"/>
                                            </p:txEl>
                                          </p:spTgt>
                                        </p:tgtEl>
                                        <p:attrNameLst>
                                          <p:attrName>style.visibility</p:attrName>
                                        </p:attrNameLst>
                                      </p:cBhvr>
                                      <p:to>
                                        <p:strVal val="visible"/>
                                      </p:to>
                                    </p:set>
                                    <p:anim calcmode="lin" valueType="num">
                                      <p:cBhvr additive="base">
                                        <p:cTn id="66" dur="500" fill="hold"/>
                                        <p:tgtEl>
                                          <p:spTgt spid="3074">
                                            <p:txEl>
                                              <p:pRg st="4" end="4"/>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3074">
                                            <p:txEl>
                                              <p:pRg st="4" end="4"/>
                                            </p:txEl>
                                          </p:spTgt>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074">
                                            <p:txEl>
                                              <p:pRg st="5" end="5"/>
                                            </p:txEl>
                                          </p:spTgt>
                                        </p:tgtEl>
                                        <p:attrNameLst>
                                          <p:attrName>style.visibility</p:attrName>
                                        </p:attrNameLst>
                                      </p:cBhvr>
                                      <p:to>
                                        <p:strVal val="visible"/>
                                      </p:to>
                                    </p:set>
                                    <p:anim calcmode="lin" valueType="num">
                                      <p:cBhvr additive="base">
                                        <p:cTn id="70" dur="500" fill="hold"/>
                                        <p:tgtEl>
                                          <p:spTgt spid="3074">
                                            <p:txEl>
                                              <p:pRg st="5" end="5"/>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307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grpId="0" nodeType="clickEffect">
                                  <p:stCondLst>
                                    <p:cond delay="0"/>
                                  </p:stCondLst>
                                  <p:childTnLst>
                                    <p:set>
                                      <p:cBhvr>
                                        <p:cTn id="75" dur="1" fill="hold">
                                          <p:stCondLst>
                                            <p:cond delay="0"/>
                                          </p:stCondLst>
                                        </p:cTn>
                                        <p:tgtEl>
                                          <p:spTgt spid="3075">
                                            <p:txEl>
                                              <p:pRg st="0" end="0"/>
                                            </p:txEl>
                                          </p:spTgt>
                                        </p:tgtEl>
                                        <p:attrNameLst>
                                          <p:attrName>style.visibility</p:attrName>
                                        </p:attrNameLst>
                                      </p:cBhvr>
                                      <p:to>
                                        <p:strVal val="visible"/>
                                      </p:to>
                                    </p:set>
                                    <p:anim calcmode="lin" valueType="num">
                                      <p:cBhvr additive="base">
                                        <p:cTn id="76" dur="500" fill="hold"/>
                                        <p:tgtEl>
                                          <p:spTgt spid="3075">
                                            <p:txEl>
                                              <p:pRg st="0" end="0"/>
                                            </p:txEl>
                                          </p:spTgt>
                                        </p:tgtEl>
                                        <p:attrNameLst>
                                          <p:attrName>ppt_x</p:attrName>
                                        </p:attrNameLst>
                                      </p:cBhvr>
                                      <p:tavLst>
                                        <p:tav tm="0">
                                          <p:val>
                                            <p:strVal val="#ppt_x"/>
                                          </p:val>
                                        </p:tav>
                                        <p:tav tm="100000">
                                          <p:val>
                                            <p:strVal val="#ppt_x"/>
                                          </p:val>
                                        </p:tav>
                                      </p:tavLst>
                                    </p:anim>
                                    <p:anim calcmode="lin" valueType="num">
                                      <p:cBhvr additive="base">
                                        <p:cTn id="77" dur="500" fill="hold"/>
                                        <p:tgtEl>
                                          <p:spTgt spid="3075">
                                            <p:txEl>
                                              <p:pRg st="0" end="0"/>
                                            </p:txEl>
                                          </p:spTgt>
                                        </p:tgtEl>
                                        <p:attrNameLst>
                                          <p:attrName>ppt_y</p:attrName>
                                        </p:attrNameLst>
                                      </p:cBhvr>
                                      <p:tavLst>
                                        <p:tav tm="0">
                                          <p:val>
                                            <p:strVal val="1+#ppt_h/2"/>
                                          </p:val>
                                        </p:tav>
                                        <p:tav tm="100000">
                                          <p:val>
                                            <p:strVal val="#ppt_y"/>
                                          </p:val>
                                        </p:tav>
                                      </p:tavLst>
                                    </p:anim>
                                  </p:childTnLst>
                                </p:cTn>
                              </p:par>
                              <p:par>
                                <p:cTn id="78" presetID="2" presetClass="entr" presetSubtype="4" fill="hold" grpId="0" nodeType="withEffect">
                                  <p:stCondLst>
                                    <p:cond delay="0"/>
                                  </p:stCondLst>
                                  <p:childTnLst>
                                    <p:set>
                                      <p:cBhvr>
                                        <p:cTn id="79" dur="1" fill="hold">
                                          <p:stCondLst>
                                            <p:cond delay="0"/>
                                          </p:stCondLst>
                                        </p:cTn>
                                        <p:tgtEl>
                                          <p:spTgt spid="3075">
                                            <p:txEl>
                                              <p:pRg st="1" end="1"/>
                                            </p:txEl>
                                          </p:spTgt>
                                        </p:tgtEl>
                                        <p:attrNameLst>
                                          <p:attrName>style.visibility</p:attrName>
                                        </p:attrNameLst>
                                      </p:cBhvr>
                                      <p:to>
                                        <p:strVal val="visible"/>
                                      </p:to>
                                    </p:set>
                                    <p:anim calcmode="lin" valueType="num">
                                      <p:cBhvr additive="base">
                                        <p:cTn id="80" dur="500" fill="hold"/>
                                        <p:tgtEl>
                                          <p:spTgt spid="3075">
                                            <p:txEl>
                                              <p:pRg st="1" end="1"/>
                                            </p:txEl>
                                          </p:spTgt>
                                        </p:tgtEl>
                                        <p:attrNameLst>
                                          <p:attrName>ppt_x</p:attrName>
                                        </p:attrNameLst>
                                      </p:cBhvr>
                                      <p:tavLst>
                                        <p:tav tm="0">
                                          <p:val>
                                            <p:strVal val="#ppt_x"/>
                                          </p:val>
                                        </p:tav>
                                        <p:tav tm="100000">
                                          <p:val>
                                            <p:strVal val="#ppt_x"/>
                                          </p:val>
                                        </p:tav>
                                      </p:tavLst>
                                    </p:anim>
                                    <p:anim calcmode="lin" valueType="num">
                                      <p:cBhvr additive="base">
                                        <p:cTn id="81" dur="500" fill="hold"/>
                                        <p:tgtEl>
                                          <p:spTgt spid="3075">
                                            <p:txEl>
                                              <p:pRg st="1" end="1"/>
                                            </p:txEl>
                                          </p:spTgt>
                                        </p:tgtEl>
                                        <p:attrNameLst>
                                          <p:attrName>ppt_y</p:attrName>
                                        </p:attrNameLst>
                                      </p:cBhvr>
                                      <p:tavLst>
                                        <p:tav tm="0">
                                          <p:val>
                                            <p:strVal val="1+#ppt_h/2"/>
                                          </p:val>
                                        </p:tav>
                                        <p:tav tm="100000">
                                          <p:val>
                                            <p:strVal val="#ppt_y"/>
                                          </p:val>
                                        </p:tav>
                                      </p:tavLst>
                                    </p:anim>
                                  </p:childTnLst>
                                </p:cTn>
                              </p:par>
                              <p:par>
                                <p:cTn id="82" presetID="2" presetClass="entr" presetSubtype="4" fill="hold" grpId="0" nodeType="withEffect">
                                  <p:stCondLst>
                                    <p:cond delay="0"/>
                                  </p:stCondLst>
                                  <p:childTnLst>
                                    <p:set>
                                      <p:cBhvr>
                                        <p:cTn id="83" dur="1" fill="hold">
                                          <p:stCondLst>
                                            <p:cond delay="0"/>
                                          </p:stCondLst>
                                        </p:cTn>
                                        <p:tgtEl>
                                          <p:spTgt spid="3075">
                                            <p:txEl>
                                              <p:pRg st="2" end="2"/>
                                            </p:txEl>
                                          </p:spTgt>
                                        </p:tgtEl>
                                        <p:attrNameLst>
                                          <p:attrName>style.visibility</p:attrName>
                                        </p:attrNameLst>
                                      </p:cBhvr>
                                      <p:to>
                                        <p:strVal val="visible"/>
                                      </p:to>
                                    </p:set>
                                    <p:anim calcmode="lin" valueType="num">
                                      <p:cBhvr additive="base">
                                        <p:cTn id="84" dur="500" fill="hold"/>
                                        <p:tgtEl>
                                          <p:spTgt spid="3075">
                                            <p:txEl>
                                              <p:pRg st="2" end="2"/>
                                            </p:txEl>
                                          </p:spTgt>
                                        </p:tgtEl>
                                        <p:attrNameLst>
                                          <p:attrName>ppt_x</p:attrName>
                                        </p:attrNameLst>
                                      </p:cBhvr>
                                      <p:tavLst>
                                        <p:tav tm="0">
                                          <p:val>
                                            <p:strVal val="#ppt_x"/>
                                          </p:val>
                                        </p:tav>
                                        <p:tav tm="100000">
                                          <p:val>
                                            <p:strVal val="#ppt_x"/>
                                          </p:val>
                                        </p:tav>
                                      </p:tavLst>
                                    </p:anim>
                                    <p:anim calcmode="lin" valueType="num">
                                      <p:cBhvr additive="base">
                                        <p:cTn id="85" dur="500" fill="hold"/>
                                        <p:tgtEl>
                                          <p:spTgt spid="3075">
                                            <p:txEl>
                                              <p:pRg st="2" end="2"/>
                                            </p:txEl>
                                          </p:spTgt>
                                        </p:tgtEl>
                                        <p:attrNameLst>
                                          <p:attrName>ppt_y</p:attrName>
                                        </p:attrNameLst>
                                      </p:cBhvr>
                                      <p:tavLst>
                                        <p:tav tm="0">
                                          <p:val>
                                            <p:strVal val="1+#ppt_h/2"/>
                                          </p:val>
                                        </p:tav>
                                        <p:tav tm="100000">
                                          <p:val>
                                            <p:strVal val="#ppt_y"/>
                                          </p:val>
                                        </p:tav>
                                      </p:tavLst>
                                    </p:anim>
                                  </p:childTnLst>
                                </p:cTn>
                              </p:par>
                              <p:par>
                                <p:cTn id="86" presetID="2" presetClass="entr" presetSubtype="4" fill="hold" grpId="0" nodeType="withEffect">
                                  <p:stCondLst>
                                    <p:cond delay="0"/>
                                  </p:stCondLst>
                                  <p:childTnLst>
                                    <p:set>
                                      <p:cBhvr>
                                        <p:cTn id="87" dur="1" fill="hold">
                                          <p:stCondLst>
                                            <p:cond delay="0"/>
                                          </p:stCondLst>
                                        </p:cTn>
                                        <p:tgtEl>
                                          <p:spTgt spid="3075">
                                            <p:txEl>
                                              <p:pRg st="3" end="3"/>
                                            </p:txEl>
                                          </p:spTgt>
                                        </p:tgtEl>
                                        <p:attrNameLst>
                                          <p:attrName>style.visibility</p:attrName>
                                        </p:attrNameLst>
                                      </p:cBhvr>
                                      <p:to>
                                        <p:strVal val="visible"/>
                                      </p:to>
                                    </p:set>
                                    <p:anim calcmode="lin" valueType="num">
                                      <p:cBhvr additive="base">
                                        <p:cTn id="88" dur="500" fill="hold"/>
                                        <p:tgtEl>
                                          <p:spTgt spid="3075">
                                            <p:txEl>
                                              <p:pRg st="3" end="3"/>
                                            </p:txEl>
                                          </p:spTgt>
                                        </p:tgtEl>
                                        <p:attrNameLst>
                                          <p:attrName>ppt_x</p:attrName>
                                        </p:attrNameLst>
                                      </p:cBhvr>
                                      <p:tavLst>
                                        <p:tav tm="0">
                                          <p:val>
                                            <p:strVal val="#ppt_x"/>
                                          </p:val>
                                        </p:tav>
                                        <p:tav tm="100000">
                                          <p:val>
                                            <p:strVal val="#ppt_x"/>
                                          </p:val>
                                        </p:tav>
                                      </p:tavLst>
                                    </p:anim>
                                    <p:anim calcmode="lin" valueType="num">
                                      <p:cBhvr additive="base">
                                        <p:cTn id="89" dur="500" fill="hold"/>
                                        <p:tgtEl>
                                          <p:spTgt spid="307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073" grpId="0" build="allAtOnce"/>
      <p:bldP spid="3074" grpId="0" build="allAtOnce"/>
      <p:bldP spid="3075"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1520" y="128588"/>
            <a:ext cx="7200801" cy="780132"/>
          </a:xfrm>
        </p:spPr>
        <p:txBody>
          <a:bodyPr/>
          <a:lstStyle/>
          <a:p>
            <a:r>
              <a:rPr lang="it-IT" sz="4000" dirty="0" smtClean="0"/>
              <a:t>PERIIA </a:t>
            </a:r>
            <a:r>
              <a:rPr lang="it-IT" sz="4000" smtClean="0"/>
              <a:t>&amp; ENRIITC</a:t>
            </a:r>
            <a:endParaRPr lang="it-IT" sz="4000" dirty="0"/>
          </a:p>
        </p:txBody>
      </p:sp>
      <p:sp>
        <p:nvSpPr>
          <p:cNvPr id="4097" name="Rectangle 1"/>
          <p:cNvSpPr>
            <a:spLocks noChangeArrowheads="1"/>
          </p:cNvSpPr>
          <p:nvPr/>
        </p:nvSpPr>
        <p:spPr bwMode="auto">
          <a:xfrm>
            <a:off x="323528" y="1452231"/>
            <a:ext cx="8568952" cy="467820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smtClean="0">
                <a:ln>
                  <a:noFill/>
                </a:ln>
                <a:solidFill>
                  <a:schemeClr val="tx1"/>
                </a:solidFill>
                <a:effectLst/>
                <a:latin typeface="+mn-lt"/>
                <a:ea typeface="Calibri" pitchFamily="34" charset="0"/>
                <a:cs typeface="Times New Roman" pitchFamily="18" charset="0"/>
              </a:rPr>
              <a:t>What  PERIIA Network can do for ENRIITC project ?</a:t>
            </a:r>
            <a:endParaRPr kumimoji="0" lang="it-IT" sz="2000" b="1" i="0" u="none" strike="noStrike" cap="none" normalizeH="0" baseline="0" dirty="0" smtClean="0">
              <a:ln>
                <a:noFill/>
              </a:ln>
              <a:solidFill>
                <a:schemeClr val="tx1"/>
              </a:solidFill>
              <a:effectLst/>
              <a:latin typeface="+mn-l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mn-lt"/>
                <a:ea typeface="Calibri" pitchFamily="34" charset="0"/>
                <a:cs typeface="Times New Roman" pitchFamily="18" charset="0"/>
              </a:rPr>
              <a:t>Collaborate throughout PERIIA expertise, network and working groups.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mn-lt"/>
                <a:ea typeface="Calibri" pitchFamily="34" charset="0"/>
                <a:cs typeface="Times New Roman" pitchFamily="18" charset="0"/>
              </a:rPr>
              <a:t> </a:t>
            </a:r>
            <a:endParaRPr kumimoji="0" lang="it-IT" sz="2000" b="0" i="0" u="none" strike="noStrike" cap="none" normalizeH="0" baseline="0" dirty="0" smtClean="0">
              <a:ln>
                <a:noFill/>
              </a:ln>
              <a:solidFill>
                <a:schemeClr val="tx1"/>
              </a:solidFill>
              <a:effectLst/>
              <a:latin typeface="+mn-l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2000" b="1" i="0" u="none" strike="noStrike" cap="none" normalizeH="0" baseline="0" dirty="0" smtClean="0">
                <a:ln>
                  <a:noFill/>
                </a:ln>
                <a:solidFill>
                  <a:schemeClr val="tx1"/>
                </a:solidFill>
                <a:effectLst/>
                <a:latin typeface="+mn-lt"/>
                <a:ea typeface="Calibri" pitchFamily="34" charset="0"/>
                <a:cs typeface="Times New Roman" pitchFamily="18" charset="0"/>
              </a:rPr>
              <a:t>What ENRIITC Project can do for PERIIA Network?</a:t>
            </a:r>
            <a:endParaRPr kumimoji="0" lang="it-IT" sz="2000" b="1" i="0" u="none" strike="noStrike" cap="none" normalizeH="0" baseline="0" dirty="0" smtClean="0">
              <a:ln>
                <a:noFill/>
              </a:ln>
              <a:solidFill>
                <a:schemeClr val="tx1"/>
              </a:solidFill>
              <a:effectLst/>
              <a:latin typeface="+mn-l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mn-lt"/>
                <a:ea typeface="Calibri" pitchFamily="34" charset="0"/>
                <a:cs typeface="Times New Roman" pitchFamily="18" charset="0"/>
              </a:rPr>
              <a:t>Structuring PERIIA, support communication and plan common activities.</a:t>
            </a:r>
          </a:p>
          <a:p>
            <a:pPr marL="0" marR="0" lvl="0" indent="0" algn="ctr" defTabSz="914400" rtl="0" eaLnBrk="0" fontAlgn="base" latinLnBrk="0" hangingPunct="0">
              <a:lnSpc>
                <a:spcPct val="100000"/>
              </a:lnSpc>
              <a:spcBef>
                <a:spcPct val="0"/>
              </a:spcBef>
              <a:spcAft>
                <a:spcPct val="0"/>
              </a:spcAft>
              <a:buClrTx/>
              <a:buSzTx/>
              <a:buFontTx/>
              <a:buNone/>
              <a:tabLst/>
            </a:pPr>
            <a:endParaRPr lang="en-GB" sz="2000" dirty="0" smtClean="0">
              <a:solidFill>
                <a:schemeClr val="tx1"/>
              </a:solidFill>
              <a:latin typeface="+mn-lt"/>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it-IT" sz="2000" b="0" i="0" u="none" strike="noStrike" cap="none" normalizeH="0" baseline="0" dirty="0" smtClean="0">
              <a:ln>
                <a:noFill/>
              </a:ln>
              <a:solidFill>
                <a:schemeClr val="tx1"/>
              </a:solidFill>
              <a:effectLst/>
              <a:latin typeface="+mn-l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2800" b="1" i="0" u="none" strike="noStrike" cap="none" normalizeH="0" baseline="0" dirty="0" smtClean="0">
                <a:ln>
                  <a:noFill/>
                </a:ln>
                <a:solidFill>
                  <a:schemeClr val="tx1"/>
                </a:solidFill>
                <a:effectLst/>
                <a:latin typeface="+mn-lt"/>
                <a:ea typeface="Calibri" pitchFamily="34" charset="0"/>
                <a:cs typeface="Times New Roman" pitchFamily="18" charset="0"/>
              </a:rPr>
              <a:t>Any other suggestion?</a:t>
            </a:r>
          </a:p>
          <a:p>
            <a:pPr marL="0" marR="0" lvl="0" indent="0" algn="ctr" defTabSz="914400" rtl="0" eaLnBrk="0" fontAlgn="base" latinLnBrk="0" hangingPunct="0">
              <a:lnSpc>
                <a:spcPct val="100000"/>
              </a:lnSpc>
              <a:spcBef>
                <a:spcPct val="0"/>
              </a:spcBef>
              <a:spcAft>
                <a:spcPct val="0"/>
              </a:spcAft>
              <a:buClrTx/>
              <a:buSzTx/>
              <a:buFontTx/>
              <a:buNone/>
              <a:tabLst/>
            </a:pPr>
            <a:endParaRPr lang="en-GB" sz="2800" b="1" dirty="0" smtClean="0">
              <a:solidFill>
                <a:schemeClr val="tx1"/>
              </a:solidFill>
              <a:latin typeface="+mn-lt"/>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2800" b="1" i="0" u="none" strike="noStrike" cap="none" normalizeH="0" baseline="0" dirty="0" smtClean="0">
              <a:ln>
                <a:noFill/>
              </a:ln>
              <a:solidFill>
                <a:schemeClr val="tx1"/>
              </a:solidFill>
              <a:effectLst/>
              <a:latin typeface="+mn-lt"/>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en-GB" sz="2800" dirty="0" smtClean="0">
                <a:solidFill>
                  <a:schemeClr val="tx1"/>
                </a:solidFill>
                <a:latin typeface="+mn-lt"/>
                <a:ea typeface="Calibri" pitchFamily="34" charset="0"/>
                <a:cs typeface="Times New Roman" pitchFamily="18" charset="0"/>
              </a:rPr>
              <a:t>Thank You</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i="0" u="none" strike="noStrike" cap="none" normalizeH="0" baseline="0" dirty="0" smtClean="0">
                <a:ln>
                  <a:noFill/>
                </a:ln>
                <a:solidFill>
                  <a:schemeClr val="tx1"/>
                </a:solidFill>
                <a:effectLst/>
                <a:latin typeface="+mn-lt"/>
                <a:ea typeface="Calibri" pitchFamily="34" charset="0"/>
                <a:cs typeface="Times New Roman" pitchFamily="18" charset="0"/>
              </a:rPr>
              <a:t>www.periia.eu</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2800" b="1" i="0" u="none" strike="noStrike" cap="none" normalizeH="0" baseline="0" dirty="0" smtClean="0">
              <a:ln>
                <a:noFill/>
              </a:ln>
              <a:solidFill>
                <a:schemeClr val="tx1"/>
              </a:solidFill>
              <a:effectLst/>
              <a:latin typeface="+mn-lt"/>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97">
                                            <p:txEl>
                                              <p:pRg st="0" end="0"/>
                                            </p:txEl>
                                          </p:spTgt>
                                        </p:tgtEl>
                                        <p:attrNameLst>
                                          <p:attrName>style.visibility</p:attrName>
                                        </p:attrNameLst>
                                      </p:cBhvr>
                                      <p:to>
                                        <p:strVal val="visible"/>
                                      </p:to>
                                    </p:set>
                                    <p:anim calcmode="lin" valueType="num">
                                      <p:cBhvr additive="base">
                                        <p:cTn id="7" dur="500" fill="hold"/>
                                        <p:tgtEl>
                                          <p:spTgt spid="409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9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097">
                                            <p:txEl>
                                              <p:pRg st="1" end="1"/>
                                            </p:txEl>
                                          </p:spTgt>
                                        </p:tgtEl>
                                        <p:attrNameLst>
                                          <p:attrName>style.visibility</p:attrName>
                                        </p:attrNameLst>
                                      </p:cBhvr>
                                      <p:to>
                                        <p:strVal val="visible"/>
                                      </p:to>
                                    </p:set>
                                    <p:anim calcmode="lin" valueType="num">
                                      <p:cBhvr additive="base">
                                        <p:cTn id="13" dur="500" fill="hold"/>
                                        <p:tgtEl>
                                          <p:spTgt spid="409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09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097">
                                            <p:txEl>
                                              <p:pRg st="2" end="2"/>
                                            </p:txEl>
                                          </p:spTgt>
                                        </p:tgtEl>
                                        <p:attrNameLst>
                                          <p:attrName>style.visibility</p:attrName>
                                        </p:attrNameLst>
                                      </p:cBhvr>
                                      <p:to>
                                        <p:strVal val="visible"/>
                                      </p:to>
                                    </p:set>
                                    <p:anim calcmode="lin" valueType="num">
                                      <p:cBhvr additive="base">
                                        <p:cTn id="19" dur="500" fill="hold"/>
                                        <p:tgtEl>
                                          <p:spTgt spid="409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09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097">
                                            <p:txEl>
                                              <p:pRg st="3" end="3"/>
                                            </p:txEl>
                                          </p:spTgt>
                                        </p:tgtEl>
                                        <p:attrNameLst>
                                          <p:attrName>style.visibility</p:attrName>
                                        </p:attrNameLst>
                                      </p:cBhvr>
                                      <p:to>
                                        <p:strVal val="visible"/>
                                      </p:to>
                                    </p:set>
                                    <p:anim calcmode="lin" valueType="num">
                                      <p:cBhvr additive="base">
                                        <p:cTn id="25" dur="500" fill="hold"/>
                                        <p:tgtEl>
                                          <p:spTgt spid="409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09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097">
                                            <p:txEl>
                                              <p:pRg st="4" end="4"/>
                                            </p:txEl>
                                          </p:spTgt>
                                        </p:tgtEl>
                                        <p:attrNameLst>
                                          <p:attrName>style.visibility</p:attrName>
                                        </p:attrNameLst>
                                      </p:cBhvr>
                                      <p:to>
                                        <p:strVal val="visible"/>
                                      </p:to>
                                    </p:set>
                                    <p:anim calcmode="lin" valueType="num">
                                      <p:cBhvr additive="base">
                                        <p:cTn id="31" dur="500" fill="hold"/>
                                        <p:tgtEl>
                                          <p:spTgt spid="409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09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097">
                                            <p:txEl>
                                              <p:pRg st="7" end="7"/>
                                            </p:txEl>
                                          </p:spTgt>
                                        </p:tgtEl>
                                        <p:attrNameLst>
                                          <p:attrName>style.visibility</p:attrName>
                                        </p:attrNameLst>
                                      </p:cBhvr>
                                      <p:to>
                                        <p:strVal val="visible"/>
                                      </p:to>
                                    </p:set>
                                    <p:anim calcmode="lin" valueType="num">
                                      <p:cBhvr additive="base">
                                        <p:cTn id="37" dur="500" fill="hold"/>
                                        <p:tgtEl>
                                          <p:spTgt spid="4097">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09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097">
                                            <p:txEl>
                                              <p:pRg st="10" end="10"/>
                                            </p:txEl>
                                          </p:spTgt>
                                        </p:tgtEl>
                                        <p:attrNameLst>
                                          <p:attrName>style.visibility</p:attrName>
                                        </p:attrNameLst>
                                      </p:cBhvr>
                                      <p:to>
                                        <p:strVal val="visible"/>
                                      </p:to>
                                    </p:set>
                                    <p:anim calcmode="lin" valueType="num">
                                      <p:cBhvr additive="base">
                                        <p:cTn id="43" dur="500" fill="hold"/>
                                        <p:tgtEl>
                                          <p:spTgt spid="4097">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097">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097">
                                            <p:txEl>
                                              <p:pRg st="11" end="11"/>
                                            </p:txEl>
                                          </p:spTgt>
                                        </p:tgtEl>
                                        <p:attrNameLst>
                                          <p:attrName>style.visibility</p:attrName>
                                        </p:attrNameLst>
                                      </p:cBhvr>
                                      <p:to>
                                        <p:strVal val="visible"/>
                                      </p:to>
                                    </p:set>
                                    <p:anim calcmode="lin" valueType="num">
                                      <p:cBhvr additive="base">
                                        <p:cTn id="49" dur="500" fill="hold"/>
                                        <p:tgtEl>
                                          <p:spTgt spid="4097">
                                            <p:txEl>
                                              <p:pRg st="11" end="1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097">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5_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Calibri"/>
        <a:ea typeface="MS Gothic"/>
        <a:cs typeface=""/>
      </a:majorFont>
      <a:minorFont>
        <a:latin typeface="Calibri"/>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Calibri" pitchFamily="32"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Calibri" pitchFamily="32" charset="0"/>
          </a:defRPr>
        </a:defPPr>
      </a:lstStyle>
    </a:lnDef>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7_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Calibri"/>
        <a:ea typeface="MS Gothic"/>
        <a:cs typeface=""/>
      </a:majorFont>
      <a:minorFont>
        <a:latin typeface="Calibri"/>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Calibri" pitchFamily="32"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Calibri" pitchFamily="32" charset="0"/>
          </a:defRPr>
        </a:defPPr>
      </a:lstStyle>
    </a:lnDef>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2_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Calibri"/>
        <a:ea typeface="MS Gothic"/>
        <a:cs typeface=""/>
      </a:majorFont>
      <a:minorFont>
        <a:latin typeface="Calibri"/>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Calibri" pitchFamily="32"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Calibri" pitchFamily="32" charset="0"/>
          </a:defRPr>
        </a:defPPr>
      </a:lstStyle>
    </a:lnDef>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8_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Calibri"/>
        <a:ea typeface="MS Gothic"/>
        <a:cs typeface=""/>
      </a:majorFont>
      <a:minorFont>
        <a:latin typeface="Calibri"/>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Calibri" pitchFamily="32"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Calibri" pitchFamily="32" charset="0"/>
          </a:defRPr>
        </a:defPPr>
      </a:lstStyle>
    </a:lnDef>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9_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Calibri"/>
        <a:ea typeface="MS Gothic"/>
        <a:cs typeface=""/>
      </a:majorFont>
      <a:minorFont>
        <a:latin typeface="Calibri"/>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Calibri" pitchFamily="32"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Calibri" pitchFamily="32" charset="0"/>
          </a:defRPr>
        </a:defPPr>
      </a:lstStyle>
    </a:lnDef>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0_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Calibri"/>
        <a:ea typeface="MS Gothic"/>
        <a:cs typeface=""/>
      </a:majorFont>
      <a:minorFont>
        <a:latin typeface="Calibri"/>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Calibri" pitchFamily="32"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Calibri" pitchFamily="32" charset="0"/>
          </a:defRPr>
        </a:defPPr>
      </a:lstStyle>
    </a:lnDef>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1_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Calibri"/>
        <a:ea typeface="MS Gothic"/>
        <a:cs typeface=""/>
      </a:majorFont>
      <a:minorFont>
        <a:latin typeface="Calibri"/>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Calibri" pitchFamily="32"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Calibri" pitchFamily="32" charset="0"/>
          </a:defRPr>
        </a:defPPr>
      </a:lstStyle>
    </a:lnDef>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4_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Calibri"/>
        <a:ea typeface="MS Gothic"/>
        <a:cs typeface=""/>
      </a:majorFont>
      <a:minorFont>
        <a:latin typeface="Calibri"/>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Calibri" pitchFamily="32"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Calibri" pitchFamily="32" charset="0"/>
          </a:defRPr>
        </a:defPPr>
      </a:lstStyle>
    </a:lnDef>
    <a:txDef>
      <a:spPr>
        <a:noFill/>
        <a:ln>
          <a:noFill/>
        </a:ln>
      </a:spPr>
      <a:bodyPr wrap="square" rtlCol="0">
        <a:spAutoFit/>
      </a:bodyPr>
      <a:lstStyle>
        <a:defPPr>
          <a:defRPr b="1" dirty="0" smtClean="0"/>
        </a:defPPr>
      </a:lstStyle>
    </a:txDef>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2_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Calibri"/>
        <a:ea typeface="MS Gothic"/>
        <a:cs typeface=""/>
      </a:majorFont>
      <a:minorFont>
        <a:latin typeface="Calibri"/>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Calibri" pitchFamily="32"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Calibri" pitchFamily="32" charset="0"/>
          </a:defRPr>
        </a:defPPr>
      </a:lstStyle>
    </a:lnDef>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3_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Calibri"/>
        <a:ea typeface="MS Gothic"/>
        <a:cs typeface=""/>
      </a:majorFont>
      <a:minorFont>
        <a:latin typeface="Calibri"/>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Calibri" pitchFamily="32"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Calibri" pitchFamily="32" charset="0"/>
          </a:defRPr>
        </a:defPPr>
      </a:lstStyle>
    </a:lnDef>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Calibri"/>
        <a:ea typeface="MS Gothic"/>
        <a:cs typeface=""/>
      </a:majorFont>
      <a:minorFont>
        <a:latin typeface="Calibri"/>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Calibri" pitchFamily="32"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Calibri" pitchFamily="32" charset="0"/>
          </a:defRPr>
        </a:defPPr>
      </a:lstStyle>
    </a:lnDef>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Calibri"/>
        <a:ea typeface="MS Gothic"/>
        <a:cs typeface=""/>
      </a:majorFont>
      <a:minorFont>
        <a:latin typeface="Calibri"/>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Calibri" pitchFamily="32"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Calibri" pitchFamily="32" charset="0"/>
          </a:defRPr>
        </a:defPPr>
      </a:lstStyle>
    </a:lnDef>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Calibri"/>
        <a:ea typeface="MS Gothic"/>
        <a:cs typeface=""/>
      </a:majorFont>
      <a:minorFont>
        <a:latin typeface="Calibri"/>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Calibri" pitchFamily="32"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Calibri" pitchFamily="32" charset="0"/>
          </a:defRPr>
        </a:defPPr>
      </a:lstStyle>
    </a:lnDef>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6_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Calibri"/>
        <a:ea typeface="MS Gothic"/>
        <a:cs typeface=""/>
      </a:majorFont>
      <a:minorFont>
        <a:latin typeface="Calibri"/>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Calibri" pitchFamily="32"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Calibri" pitchFamily="32" charset="0"/>
          </a:defRPr>
        </a:defPPr>
      </a:lstStyle>
    </a:lnDef>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Calibri"/>
        <a:ea typeface="MS Gothic"/>
        <a:cs typeface=""/>
      </a:majorFont>
      <a:minorFont>
        <a:latin typeface="Calibri"/>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Calibri" pitchFamily="32"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Calibri" pitchFamily="32" charset="0"/>
          </a:defRPr>
        </a:defPPr>
      </a:lstStyle>
    </a:lnDef>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7930</TotalTime>
  <Words>714</Words>
  <Application>Microsoft Office PowerPoint</Application>
  <PresentationFormat>Presentazione su schermo (4:3)</PresentationFormat>
  <Paragraphs>86</Paragraphs>
  <Slides>9</Slides>
  <Notes>1</Notes>
  <HiddenSlides>0</HiddenSlides>
  <MMClips>0</MMClips>
  <ScaleCrop>false</ScaleCrop>
  <HeadingPairs>
    <vt:vector size="4" baseType="variant">
      <vt:variant>
        <vt:lpstr>Tema</vt:lpstr>
      </vt:variant>
      <vt:variant>
        <vt:i4>15</vt:i4>
      </vt:variant>
      <vt:variant>
        <vt:lpstr>Titoli diapositive</vt:lpstr>
      </vt:variant>
      <vt:variant>
        <vt:i4>9</vt:i4>
      </vt:variant>
    </vt:vector>
  </HeadingPairs>
  <TitlesOfParts>
    <vt:vector size="24" baseType="lpstr">
      <vt:lpstr>15_Tema di Office</vt:lpstr>
      <vt:lpstr>14_Tema di Office</vt:lpstr>
      <vt:lpstr>12_Tema di Office</vt:lpstr>
      <vt:lpstr>13_Tema di Office</vt:lpstr>
      <vt:lpstr>4_Tema di Office</vt:lpstr>
      <vt:lpstr>5_Tema di Office</vt:lpstr>
      <vt:lpstr>3_Tema di Office</vt:lpstr>
      <vt:lpstr>6_Tema di Office</vt:lpstr>
      <vt:lpstr>1_Tema di Office</vt:lpstr>
      <vt:lpstr>7_Tema di Office</vt:lpstr>
      <vt:lpstr>2_Tema di Office</vt:lpstr>
      <vt:lpstr>8_Tema di Office</vt:lpstr>
      <vt:lpstr>9_Tema di Office</vt:lpstr>
      <vt:lpstr>10_Tema di Office</vt:lpstr>
      <vt:lpstr>11_Tema di Office</vt:lpstr>
      <vt:lpstr>Diapositiva 1</vt:lpstr>
      <vt:lpstr>Diapositiva 2</vt:lpstr>
      <vt:lpstr>Diapositiva 3</vt:lpstr>
      <vt:lpstr>PERIIA short story</vt:lpstr>
      <vt:lpstr>PERIIA Objectives &amp; Membership </vt:lpstr>
      <vt:lpstr>PERIIA Network Board</vt:lpstr>
      <vt:lpstr>PERIIA Working Groups</vt:lpstr>
      <vt:lpstr>PERIIA &amp; ENRIITC</vt:lpstr>
      <vt:lpstr>Diapositiva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NAME</dc:title>
  <dc:creator>Éric Vadeboncoeur</dc:creator>
  <cp:lastModifiedBy>Acunzo P</cp:lastModifiedBy>
  <cp:revision>726</cp:revision>
  <cp:lastPrinted>2012-09-23T09:54:32Z</cp:lastPrinted>
  <dcterms:created xsi:type="dcterms:W3CDTF">2008-04-20T22:20:53Z</dcterms:created>
  <dcterms:modified xsi:type="dcterms:W3CDTF">2020-01-17T15:49:51Z</dcterms:modified>
</cp:coreProperties>
</file>