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9144000" cy="6858000" type="screen4x3"/>
  <p:notesSz cx="6858000" cy="9144000"/>
  <p:photoAlbum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46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15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22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02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88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74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33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66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61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030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992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AFA8F-2F3F-485D-9BAA-ECCBA6FBE5E6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74A1D-D2FB-47F4-AC7C-359D474C30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07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65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5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53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94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50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72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69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35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43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96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29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02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88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34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75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01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00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27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90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01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82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43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96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01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55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38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7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49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7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08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21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5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98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86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99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29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02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1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06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80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17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72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15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62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59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3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1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37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2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01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69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22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24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86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9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11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90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35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00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98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3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80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41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0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35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58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83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51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57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24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6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07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4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24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69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inner_photos-IMG_1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5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Bildspel på skärmen (4:3)</PresentationFormat>
  <Paragraphs>0</Paragraphs>
  <Slides>79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79</vt:i4>
      </vt:variant>
    </vt:vector>
  </HeadingPairs>
  <TitlesOfParts>
    <vt:vector size="80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horsal1</dc:creator>
  <cp:lastModifiedBy>horsal1</cp:lastModifiedBy>
  <cp:revision>2</cp:revision>
  <dcterms:created xsi:type="dcterms:W3CDTF">2013-12-11T08:15:41Z</dcterms:created>
  <dcterms:modified xsi:type="dcterms:W3CDTF">2013-12-11T08:21:31Z</dcterms:modified>
</cp:coreProperties>
</file>