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454" r:id="rId2"/>
    <p:sldId id="1431" r:id="rId3"/>
    <p:sldId id="1435" r:id="rId4"/>
    <p:sldId id="1436" r:id="rId5"/>
    <p:sldId id="1425" r:id="rId6"/>
    <p:sldId id="1434" r:id="rId7"/>
    <p:sldId id="1437" r:id="rId8"/>
    <p:sldId id="356" r:id="rId9"/>
    <p:sldId id="352" r:id="rId10"/>
    <p:sldId id="365" r:id="rId11"/>
    <p:sldId id="36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5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1DD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 autoAdjust="0"/>
    <p:restoredTop sz="81492" autoAdjust="0"/>
  </p:normalViewPr>
  <p:slideViewPr>
    <p:cSldViewPr>
      <p:cViewPr varScale="1">
        <p:scale>
          <a:sx n="97" d="100"/>
          <a:sy n="97" d="100"/>
        </p:scale>
        <p:origin x="640" y="192"/>
      </p:cViewPr>
      <p:guideLst>
        <p:guide orient="horz" pos="2205"/>
        <p:guide pos="5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49213-9C92-7149-8860-7CD1CFD4D0F3}" type="doc">
      <dgm:prSet loTypeId="urn:microsoft.com/office/officeart/2005/8/layout/process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3BFEE3-1613-0B47-9658-DBE11923C984}">
      <dgm:prSet phldrT="[Text]"/>
      <dgm:spPr/>
      <dgm:t>
        <a:bodyPr/>
        <a:lstStyle/>
        <a:p>
          <a:r>
            <a:rPr lang="en-US"/>
            <a:t>Documentation ready</a:t>
          </a:r>
        </a:p>
      </dgm:t>
    </dgm:pt>
    <dgm:pt modelId="{16E19B5F-65FE-C14D-A031-08E00174C39C}" type="parTrans" cxnId="{7A012BCC-A648-344E-9E37-A14AE0A4F7CF}">
      <dgm:prSet/>
      <dgm:spPr/>
      <dgm:t>
        <a:bodyPr/>
        <a:lstStyle/>
        <a:p>
          <a:endParaRPr lang="en-US"/>
        </a:p>
      </dgm:t>
    </dgm:pt>
    <dgm:pt modelId="{2158B56B-5F53-4647-BFC8-F9F43DAAE9C1}" type="sibTrans" cxnId="{7A012BCC-A648-344E-9E37-A14AE0A4F7CF}">
      <dgm:prSet/>
      <dgm:spPr/>
      <dgm:t>
        <a:bodyPr/>
        <a:lstStyle/>
        <a:p>
          <a:endParaRPr lang="en-US"/>
        </a:p>
      </dgm:t>
    </dgm:pt>
    <dgm:pt modelId="{E1C6671C-B33E-E442-9E84-0B9A76DF97A3}">
      <dgm:prSet phldrT="[Text]" custT="1"/>
      <dgm:spPr/>
      <dgm:t>
        <a:bodyPr/>
        <a:lstStyle/>
        <a:p>
          <a:r>
            <a:rPr lang="en-US" sz="1400"/>
            <a:t>Request to TCM to transfer documentation</a:t>
          </a:r>
        </a:p>
      </dgm:t>
    </dgm:pt>
    <dgm:pt modelId="{429BF8D9-4396-5C48-8B4B-870CF2F5EC77}" type="parTrans" cxnId="{4F0F8F95-03A3-EE44-AC0E-526263172F12}">
      <dgm:prSet/>
      <dgm:spPr/>
      <dgm:t>
        <a:bodyPr/>
        <a:lstStyle/>
        <a:p>
          <a:endParaRPr lang="en-US"/>
        </a:p>
      </dgm:t>
    </dgm:pt>
    <dgm:pt modelId="{6FF72325-1943-E842-BE44-6F88B253C52E}" type="sibTrans" cxnId="{4F0F8F95-03A3-EE44-AC0E-526263172F12}">
      <dgm:prSet/>
      <dgm:spPr/>
      <dgm:t>
        <a:bodyPr/>
        <a:lstStyle/>
        <a:p>
          <a:endParaRPr lang="en-US"/>
        </a:p>
      </dgm:t>
    </dgm:pt>
    <dgm:pt modelId="{7E8121C8-D565-0B4D-AC82-BD23697788FA}">
      <dgm:prSet phldrT="[Text]"/>
      <dgm:spPr/>
      <dgm:t>
        <a:bodyPr/>
        <a:lstStyle/>
        <a:p>
          <a:r>
            <a:rPr lang="en-US"/>
            <a:t>TCM validates documentation</a:t>
          </a:r>
        </a:p>
      </dgm:t>
    </dgm:pt>
    <dgm:pt modelId="{B35ADF5E-160D-9349-8170-3CE2AD4EFF92}" type="parTrans" cxnId="{26412914-484D-E549-B070-1B6406817D2B}">
      <dgm:prSet/>
      <dgm:spPr/>
      <dgm:t>
        <a:bodyPr/>
        <a:lstStyle/>
        <a:p>
          <a:endParaRPr lang="en-US"/>
        </a:p>
      </dgm:t>
    </dgm:pt>
    <dgm:pt modelId="{35B7FC6F-E759-C741-803F-8AF38A6E70E7}" type="sibTrans" cxnId="{26412914-484D-E549-B070-1B6406817D2B}">
      <dgm:prSet/>
      <dgm:spPr/>
      <dgm:t>
        <a:bodyPr/>
        <a:lstStyle/>
        <a:p>
          <a:endParaRPr lang="en-US"/>
        </a:p>
      </dgm:t>
    </dgm:pt>
    <dgm:pt modelId="{0E158B41-E0D6-6D41-AA8D-1CF4BE8EAEE8}">
      <dgm:prSet phldrT="[Text]" custT="1"/>
      <dgm:spPr/>
      <dgm:t>
        <a:bodyPr/>
        <a:lstStyle/>
        <a:p>
          <a:r>
            <a:rPr lang="en-US" sz="1400"/>
            <a:t>Verifies that it is a legitimate request</a:t>
          </a:r>
        </a:p>
      </dgm:t>
    </dgm:pt>
    <dgm:pt modelId="{38E025BD-D5F3-584F-87DA-98BD0A58AD12}" type="parTrans" cxnId="{138028A9-3417-A24F-8862-E839BD339B70}">
      <dgm:prSet/>
      <dgm:spPr/>
      <dgm:t>
        <a:bodyPr/>
        <a:lstStyle/>
        <a:p>
          <a:endParaRPr lang="en-US"/>
        </a:p>
      </dgm:t>
    </dgm:pt>
    <dgm:pt modelId="{8616521D-5BC5-0547-9F6A-BA2DBC26FE8D}" type="sibTrans" cxnId="{138028A9-3417-A24F-8862-E839BD339B70}">
      <dgm:prSet/>
      <dgm:spPr/>
      <dgm:t>
        <a:bodyPr/>
        <a:lstStyle/>
        <a:p>
          <a:endParaRPr lang="en-US"/>
        </a:p>
      </dgm:t>
    </dgm:pt>
    <dgm:pt modelId="{6B8B58CC-5CAB-964A-8524-CEFE6AB82CB0}">
      <dgm:prSet phldrT="[Text]"/>
      <dgm:spPr/>
      <dgm:t>
        <a:bodyPr/>
        <a:lstStyle/>
        <a:p>
          <a:r>
            <a:rPr lang="en-US"/>
            <a:t>IT imports information</a:t>
          </a:r>
        </a:p>
      </dgm:t>
    </dgm:pt>
    <dgm:pt modelId="{32F1EC08-6D72-8445-A4AA-75AFF3348C8C}" type="parTrans" cxnId="{91A20E99-C60F-7141-91C8-6050EE01B174}">
      <dgm:prSet/>
      <dgm:spPr/>
      <dgm:t>
        <a:bodyPr/>
        <a:lstStyle/>
        <a:p>
          <a:endParaRPr lang="en-US"/>
        </a:p>
      </dgm:t>
    </dgm:pt>
    <dgm:pt modelId="{26E14C9E-FECE-B642-8460-E4B5410C39A4}" type="sibTrans" cxnId="{91A20E99-C60F-7141-91C8-6050EE01B174}">
      <dgm:prSet/>
      <dgm:spPr/>
      <dgm:t>
        <a:bodyPr/>
        <a:lstStyle/>
        <a:p>
          <a:endParaRPr lang="en-US"/>
        </a:p>
      </dgm:t>
    </dgm:pt>
    <dgm:pt modelId="{500E0A98-68AB-0146-B78A-AAAD25F842EE}">
      <dgm:prSet phldrT="[Text]" custT="1"/>
      <dgm:spPr/>
      <dgm:t>
        <a:bodyPr/>
        <a:lstStyle/>
        <a:p>
          <a:r>
            <a:rPr lang="en-US" sz="1400"/>
            <a:t>Certain filetypes are not permitted</a:t>
          </a:r>
        </a:p>
      </dgm:t>
    </dgm:pt>
    <dgm:pt modelId="{9410B47B-76BF-B949-A05E-5D7E3AEA12B6}" type="parTrans" cxnId="{E27C3216-0868-0545-B2FE-3F4146A2A791}">
      <dgm:prSet/>
      <dgm:spPr/>
      <dgm:t>
        <a:bodyPr/>
        <a:lstStyle/>
        <a:p>
          <a:endParaRPr lang="en-US"/>
        </a:p>
      </dgm:t>
    </dgm:pt>
    <dgm:pt modelId="{8E3E9BC4-0281-5548-8168-2C1903EA4A40}" type="sibTrans" cxnId="{E27C3216-0868-0545-B2FE-3F4146A2A791}">
      <dgm:prSet/>
      <dgm:spPr/>
      <dgm:t>
        <a:bodyPr/>
        <a:lstStyle/>
        <a:p>
          <a:endParaRPr lang="en-US"/>
        </a:p>
      </dgm:t>
    </dgm:pt>
    <dgm:pt modelId="{25AFA8BD-5FDE-9A46-872F-19EB46A1D5C5}">
      <dgm:prSet phldrT="[Text]" custT="1"/>
      <dgm:spPr/>
      <dgm:t>
        <a:bodyPr/>
        <a:lstStyle/>
        <a:p>
          <a:r>
            <a:rPr lang="en-US" sz="1400"/>
            <a:t>Verifies document structure and type</a:t>
          </a:r>
        </a:p>
      </dgm:t>
    </dgm:pt>
    <dgm:pt modelId="{58D88DF1-0ED7-CB4C-A4A1-03FDCFC08D1A}" type="parTrans" cxnId="{603C6E08-4A57-784A-8C39-D7D7BC79CD5D}">
      <dgm:prSet/>
      <dgm:spPr/>
      <dgm:t>
        <a:bodyPr/>
        <a:lstStyle/>
        <a:p>
          <a:endParaRPr lang="en-US"/>
        </a:p>
      </dgm:t>
    </dgm:pt>
    <dgm:pt modelId="{FF5C540F-6EE1-B740-BED0-F0A95D2D9805}" type="sibTrans" cxnId="{603C6E08-4A57-784A-8C39-D7D7BC79CD5D}">
      <dgm:prSet/>
      <dgm:spPr/>
      <dgm:t>
        <a:bodyPr/>
        <a:lstStyle/>
        <a:p>
          <a:endParaRPr lang="en-US"/>
        </a:p>
      </dgm:t>
    </dgm:pt>
    <dgm:pt modelId="{B08101A4-A76D-4E41-AE48-8F8AD1FFDC01}">
      <dgm:prSet phldrT="[Text]" custT="1"/>
      <dgm:spPr/>
      <dgm:t>
        <a:bodyPr/>
        <a:lstStyle/>
        <a:p>
          <a:r>
            <a:rPr lang="en-US" sz="1400"/>
            <a:t>Request to IT to import</a:t>
          </a:r>
        </a:p>
      </dgm:t>
    </dgm:pt>
    <dgm:pt modelId="{E8F33C40-E8B5-6F46-A87C-63EACE218475}" type="parTrans" cxnId="{2E760C27-0166-1746-9523-97752F959860}">
      <dgm:prSet/>
      <dgm:spPr/>
      <dgm:t>
        <a:bodyPr/>
        <a:lstStyle/>
        <a:p>
          <a:endParaRPr lang="en-US"/>
        </a:p>
      </dgm:t>
    </dgm:pt>
    <dgm:pt modelId="{35FBA880-5B45-084C-8C54-E8B618B29D53}" type="sibTrans" cxnId="{2E760C27-0166-1746-9523-97752F959860}">
      <dgm:prSet/>
      <dgm:spPr/>
      <dgm:t>
        <a:bodyPr/>
        <a:lstStyle/>
        <a:p>
          <a:endParaRPr lang="en-US"/>
        </a:p>
      </dgm:t>
    </dgm:pt>
    <dgm:pt modelId="{8150E07C-7911-F941-8D49-BB98D966ADF2}">
      <dgm:prSet/>
      <dgm:spPr/>
      <dgm:t>
        <a:bodyPr/>
        <a:lstStyle/>
        <a:p>
          <a:r>
            <a:rPr lang="en-US"/>
            <a:t>Information is connected to correct  structures</a:t>
          </a:r>
        </a:p>
      </dgm:t>
    </dgm:pt>
    <dgm:pt modelId="{3298A34D-C100-E145-90D9-2B396CF71481}" type="parTrans" cxnId="{27225C27-3AB5-F643-A7C2-FF4E8BE43A1F}">
      <dgm:prSet/>
      <dgm:spPr/>
      <dgm:t>
        <a:bodyPr/>
        <a:lstStyle/>
        <a:p>
          <a:endParaRPr lang="en-US"/>
        </a:p>
      </dgm:t>
    </dgm:pt>
    <dgm:pt modelId="{F66EE52C-4875-524F-B858-D9C22E99881E}" type="sibTrans" cxnId="{27225C27-3AB5-F643-A7C2-FF4E8BE43A1F}">
      <dgm:prSet/>
      <dgm:spPr/>
      <dgm:t>
        <a:bodyPr/>
        <a:lstStyle/>
        <a:p>
          <a:endParaRPr lang="en-US"/>
        </a:p>
      </dgm:t>
    </dgm:pt>
    <dgm:pt modelId="{6DCAAD9B-921C-1B47-AEC2-BDFA043690E5}">
      <dgm:prSet/>
      <dgm:spPr/>
      <dgm:t>
        <a:bodyPr/>
        <a:lstStyle/>
        <a:p>
          <a:r>
            <a:rPr lang="en-US"/>
            <a:t>Information are connected to correct structures.</a:t>
          </a:r>
        </a:p>
      </dgm:t>
    </dgm:pt>
    <dgm:pt modelId="{3FB375A5-6F98-AD4F-8C69-4AECEE9C9D43}" type="parTrans" cxnId="{DC9973BE-01D9-514A-A5F8-4CD08A7CF05F}">
      <dgm:prSet/>
      <dgm:spPr/>
      <dgm:t>
        <a:bodyPr/>
        <a:lstStyle/>
        <a:p>
          <a:endParaRPr lang="en-US"/>
        </a:p>
      </dgm:t>
    </dgm:pt>
    <dgm:pt modelId="{2914008F-241E-384C-8C0D-6112EEEB6246}" type="sibTrans" cxnId="{DC9973BE-01D9-514A-A5F8-4CD08A7CF05F}">
      <dgm:prSet/>
      <dgm:spPr/>
      <dgm:t>
        <a:bodyPr/>
        <a:lstStyle/>
        <a:p>
          <a:endParaRPr lang="en-US"/>
        </a:p>
      </dgm:t>
    </dgm:pt>
    <dgm:pt modelId="{5B145B89-0F55-E845-927E-505A84A4CAE8}">
      <dgm:prSet/>
      <dgm:spPr/>
      <dgm:t>
        <a:bodyPr/>
        <a:lstStyle/>
        <a:p>
          <a:r>
            <a:rPr lang="en-US"/>
            <a:t>Workflows for ESS reviews are populated.</a:t>
          </a:r>
        </a:p>
      </dgm:t>
    </dgm:pt>
    <dgm:pt modelId="{9DC008CB-EE40-F54D-994B-3DB22006E913}" type="parTrans" cxnId="{B40E9483-E1BB-A543-99DE-3074156C440D}">
      <dgm:prSet/>
      <dgm:spPr/>
      <dgm:t>
        <a:bodyPr/>
        <a:lstStyle/>
        <a:p>
          <a:endParaRPr lang="en-US"/>
        </a:p>
      </dgm:t>
    </dgm:pt>
    <dgm:pt modelId="{3B1A0C5E-659D-E040-A121-414638E74640}" type="sibTrans" cxnId="{B40E9483-E1BB-A543-99DE-3074156C440D}">
      <dgm:prSet/>
      <dgm:spPr/>
      <dgm:t>
        <a:bodyPr/>
        <a:lstStyle/>
        <a:p>
          <a:endParaRPr lang="en-US"/>
        </a:p>
      </dgm:t>
    </dgm:pt>
    <dgm:pt modelId="{A2B964E1-7D63-124B-B276-9D157CFB3FD2}" type="pres">
      <dgm:prSet presAssocID="{39949213-9C92-7149-8860-7CD1CFD4D0F3}" presName="linearFlow" presStyleCnt="0">
        <dgm:presLayoutVars>
          <dgm:dir/>
          <dgm:animLvl val="lvl"/>
          <dgm:resizeHandles val="exact"/>
        </dgm:presLayoutVars>
      </dgm:prSet>
      <dgm:spPr/>
    </dgm:pt>
    <dgm:pt modelId="{85C46AEC-8FAF-0748-9662-BAD2D2273A01}" type="pres">
      <dgm:prSet presAssocID="{023BFEE3-1613-0B47-9658-DBE11923C984}" presName="composite" presStyleCnt="0"/>
      <dgm:spPr/>
    </dgm:pt>
    <dgm:pt modelId="{5E3B4627-88AE-7B46-AFBB-09E328580EAE}" type="pres">
      <dgm:prSet presAssocID="{023BFEE3-1613-0B47-9658-DBE11923C98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11FA36-C52A-7543-ABCA-A31284C38F15}" type="pres">
      <dgm:prSet presAssocID="{023BFEE3-1613-0B47-9658-DBE11923C984}" presName="parSh" presStyleLbl="node1" presStyleIdx="0" presStyleCnt="4"/>
      <dgm:spPr/>
    </dgm:pt>
    <dgm:pt modelId="{E1B79042-33D5-A640-A1B8-20AFDF2E7DF4}" type="pres">
      <dgm:prSet presAssocID="{023BFEE3-1613-0B47-9658-DBE11923C984}" presName="desTx" presStyleLbl="fgAcc1" presStyleIdx="0" presStyleCnt="4" custScaleY="77390">
        <dgm:presLayoutVars>
          <dgm:bulletEnabled val="1"/>
        </dgm:presLayoutVars>
      </dgm:prSet>
      <dgm:spPr/>
    </dgm:pt>
    <dgm:pt modelId="{B7A166ED-1CB5-DC42-97EA-7AC5AF7A5EEA}" type="pres">
      <dgm:prSet presAssocID="{2158B56B-5F53-4647-BFC8-F9F43DAAE9C1}" presName="sibTrans" presStyleLbl="sibTrans2D1" presStyleIdx="0" presStyleCnt="3"/>
      <dgm:spPr/>
    </dgm:pt>
    <dgm:pt modelId="{03242490-0979-AC4E-9F58-9B201E4C6890}" type="pres">
      <dgm:prSet presAssocID="{2158B56B-5F53-4647-BFC8-F9F43DAAE9C1}" presName="connTx" presStyleLbl="sibTrans2D1" presStyleIdx="0" presStyleCnt="3"/>
      <dgm:spPr/>
    </dgm:pt>
    <dgm:pt modelId="{0E5E0DB4-C33B-F748-B2B0-EF44FF338172}" type="pres">
      <dgm:prSet presAssocID="{7E8121C8-D565-0B4D-AC82-BD23697788FA}" presName="composite" presStyleCnt="0"/>
      <dgm:spPr/>
    </dgm:pt>
    <dgm:pt modelId="{ADFFD207-EF3D-5447-8D8F-5E602218EDE2}" type="pres">
      <dgm:prSet presAssocID="{7E8121C8-D565-0B4D-AC82-BD23697788F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6AE1F68-A88E-A746-AE4A-4C63C4064666}" type="pres">
      <dgm:prSet presAssocID="{7E8121C8-D565-0B4D-AC82-BD23697788FA}" presName="parSh" presStyleLbl="node1" presStyleIdx="1" presStyleCnt="4"/>
      <dgm:spPr/>
    </dgm:pt>
    <dgm:pt modelId="{F5BDA3F4-4FC9-A64A-883B-C75A26E4BA65}" type="pres">
      <dgm:prSet presAssocID="{7E8121C8-D565-0B4D-AC82-BD23697788FA}" presName="desTx" presStyleLbl="fgAcc1" presStyleIdx="1" presStyleCnt="4" custScaleX="135479" custScaleY="84061" custLinFactNeighborX="10807">
        <dgm:presLayoutVars>
          <dgm:bulletEnabled val="1"/>
        </dgm:presLayoutVars>
      </dgm:prSet>
      <dgm:spPr/>
    </dgm:pt>
    <dgm:pt modelId="{C2672C11-3A56-934B-8369-BA96F54F942C}" type="pres">
      <dgm:prSet presAssocID="{35B7FC6F-E759-C741-803F-8AF38A6E70E7}" presName="sibTrans" presStyleLbl="sibTrans2D1" presStyleIdx="1" presStyleCnt="3"/>
      <dgm:spPr/>
    </dgm:pt>
    <dgm:pt modelId="{BD1026F4-F360-C14F-9D94-92A41996A81E}" type="pres">
      <dgm:prSet presAssocID="{35B7FC6F-E759-C741-803F-8AF38A6E70E7}" presName="connTx" presStyleLbl="sibTrans2D1" presStyleIdx="1" presStyleCnt="3"/>
      <dgm:spPr/>
    </dgm:pt>
    <dgm:pt modelId="{76E93EFE-0011-C545-8EA0-177FE8CFDC42}" type="pres">
      <dgm:prSet presAssocID="{6B8B58CC-5CAB-964A-8524-CEFE6AB82CB0}" presName="composite" presStyleCnt="0"/>
      <dgm:spPr/>
    </dgm:pt>
    <dgm:pt modelId="{056322EF-BA72-A348-AFB9-0E49A31A4E8F}" type="pres">
      <dgm:prSet presAssocID="{6B8B58CC-5CAB-964A-8524-CEFE6AB82CB0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8C4C58D-8148-654B-9853-0FC906288345}" type="pres">
      <dgm:prSet presAssocID="{6B8B58CC-5CAB-964A-8524-CEFE6AB82CB0}" presName="parSh" presStyleLbl="node1" presStyleIdx="2" presStyleCnt="4"/>
      <dgm:spPr/>
    </dgm:pt>
    <dgm:pt modelId="{EA06EB42-CEFC-204D-84E1-0E2417C58517}" type="pres">
      <dgm:prSet presAssocID="{6B8B58CC-5CAB-964A-8524-CEFE6AB82CB0}" presName="desTx" presStyleLbl="fgAcc1" presStyleIdx="2" presStyleCnt="4" custScaleY="84061">
        <dgm:presLayoutVars>
          <dgm:bulletEnabled val="1"/>
        </dgm:presLayoutVars>
      </dgm:prSet>
      <dgm:spPr/>
    </dgm:pt>
    <dgm:pt modelId="{B1AD659A-F60E-314A-9312-D6DAA201D713}" type="pres">
      <dgm:prSet presAssocID="{26E14C9E-FECE-B642-8460-E4B5410C39A4}" presName="sibTrans" presStyleLbl="sibTrans2D1" presStyleIdx="2" presStyleCnt="3"/>
      <dgm:spPr/>
    </dgm:pt>
    <dgm:pt modelId="{8005265A-2455-3349-920F-1963FE498846}" type="pres">
      <dgm:prSet presAssocID="{26E14C9E-FECE-B642-8460-E4B5410C39A4}" presName="connTx" presStyleLbl="sibTrans2D1" presStyleIdx="2" presStyleCnt="3"/>
      <dgm:spPr/>
    </dgm:pt>
    <dgm:pt modelId="{8A8873AC-664D-D64A-BD6C-7A880BCA86B2}" type="pres">
      <dgm:prSet presAssocID="{8150E07C-7911-F941-8D49-BB98D966ADF2}" presName="composite" presStyleCnt="0"/>
      <dgm:spPr/>
    </dgm:pt>
    <dgm:pt modelId="{6DCC13F3-DCD2-E045-86D2-5A4AF528D853}" type="pres">
      <dgm:prSet presAssocID="{8150E07C-7911-F941-8D49-BB98D966ADF2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53B1FCD-8FAE-3444-82C2-F7233C56A6D3}" type="pres">
      <dgm:prSet presAssocID="{8150E07C-7911-F941-8D49-BB98D966ADF2}" presName="parSh" presStyleLbl="node1" presStyleIdx="3" presStyleCnt="4"/>
      <dgm:spPr/>
    </dgm:pt>
    <dgm:pt modelId="{C3B75747-53B3-0B41-8E3A-65B8F76D3748}" type="pres">
      <dgm:prSet presAssocID="{8150E07C-7911-F941-8D49-BB98D966ADF2}" presName="desTx" presStyleLbl="fgAcc1" presStyleIdx="3" presStyleCnt="4" custScaleY="84061">
        <dgm:presLayoutVars>
          <dgm:bulletEnabled val="1"/>
        </dgm:presLayoutVars>
      </dgm:prSet>
      <dgm:spPr/>
    </dgm:pt>
  </dgm:ptLst>
  <dgm:cxnLst>
    <dgm:cxn modelId="{603C6E08-4A57-784A-8C39-D7D7BC79CD5D}" srcId="{7E8121C8-D565-0B4D-AC82-BD23697788FA}" destId="{25AFA8BD-5FDE-9A46-872F-19EB46A1D5C5}" srcOrd="1" destOrd="0" parTransId="{58D88DF1-0ED7-CB4C-A4A1-03FDCFC08D1A}" sibTransId="{FF5C540F-6EE1-B740-BED0-F0A95D2D9805}"/>
    <dgm:cxn modelId="{D22C200B-05E2-F440-9DE2-6ACC84F5A219}" type="presOf" srcId="{6B8B58CC-5CAB-964A-8524-CEFE6AB82CB0}" destId="{58C4C58D-8148-654B-9853-0FC906288345}" srcOrd="1" destOrd="0" presId="urn:microsoft.com/office/officeart/2005/8/layout/process3"/>
    <dgm:cxn modelId="{E89E930F-46B7-6048-B3BD-A4CB8AAC4625}" type="presOf" srcId="{7E8121C8-D565-0B4D-AC82-BD23697788FA}" destId="{86AE1F68-A88E-A746-AE4A-4C63C4064666}" srcOrd="1" destOrd="0" presId="urn:microsoft.com/office/officeart/2005/8/layout/process3"/>
    <dgm:cxn modelId="{26412914-484D-E549-B070-1B6406817D2B}" srcId="{39949213-9C92-7149-8860-7CD1CFD4D0F3}" destId="{7E8121C8-D565-0B4D-AC82-BD23697788FA}" srcOrd="1" destOrd="0" parTransId="{B35ADF5E-160D-9349-8170-3CE2AD4EFF92}" sibTransId="{35B7FC6F-E759-C741-803F-8AF38A6E70E7}"/>
    <dgm:cxn modelId="{E27C3216-0868-0545-B2FE-3F4146A2A791}" srcId="{6B8B58CC-5CAB-964A-8524-CEFE6AB82CB0}" destId="{500E0A98-68AB-0146-B78A-AAAD25F842EE}" srcOrd="0" destOrd="0" parTransId="{9410B47B-76BF-B949-A05E-5D7E3AEA12B6}" sibTransId="{8E3E9BC4-0281-5548-8168-2C1903EA4A40}"/>
    <dgm:cxn modelId="{32790119-C60D-E340-966E-688B48580C6F}" type="presOf" srcId="{39949213-9C92-7149-8860-7CD1CFD4D0F3}" destId="{A2B964E1-7D63-124B-B276-9D157CFB3FD2}" srcOrd="0" destOrd="0" presId="urn:microsoft.com/office/officeart/2005/8/layout/process3"/>
    <dgm:cxn modelId="{EDEE6C24-E639-A948-A88D-68E53D148671}" type="presOf" srcId="{35B7FC6F-E759-C741-803F-8AF38A6E70E7}" destId="{C2672C11-3A56-934B-8369-BA96F54F942C}" srcOrd="0" destOrd="0" presId="urn:microsoft.com/office/officeart/2005/8/layout/process3"/>
    <dgm:cxn modelId="{2E760C27-0166-1746-9523-97752F959860}" srcId="{7E8121C8-D565-0B4D-AC82-BD23697788FA}" destId="{B08101A4-A76D-4E41-AE48-8F8AD1FFDC01}" srcOrd="2" destOrd="0" parTransId="{E8F33C40-E8B5-6F46-A87C-63EACE218475}" sibTransId="{35FBA880-5B45-084C-8C54-E8B618B29D53}"/>
    <dgm:cxn modelId="{27225C27-3AB5-F643-A7C2-FF4E8BE43A1F}" srcId="{39949213-9C92-7149-8860-7CD1CFD4D0F3}" destId="{8150E07C-7911-F941-8D49-BB98D966ADF2}" srcOrd="3" destOrd="0" parTransId="{3298A34D-C100-E145-90D9-2B396CF71481}" sibTransId="{F66EE52C-4875-524F-B858-D9C22E99881E}"/>
    <dgm:cxn modelId="{12D5344C-8134-644B-A057-A42D8895FC2F}" type="presOf" srcId="{6B8B58CC-5CAB-964A-8524-CEFE6AB82CB0}" destId="{056322EF-BA72-A348-AFB9-0E49A31A4E8F}" srcOrd="0" destOrd="0" presId="urn:microsoft.com/office/officeart/2005/8/layout/process3"/>
    <dgm:cxn modelId="{855DB35C-EC52-E745-A33B-11DC07BDDA01}" type="presOf" srcId="{023BFEE3-1613-0B47-9658-DBE11923C984}" destId="{B711FA36-C52A-7543-ABCA-A31284C38F15}" srcOrd="1" destOrd="0" presId="urn:microsoft.com/office/officeart/2005/8/layout/process3"/>
    <dgm:cxn modelId="{CE29AA6F-58E6-3B41-AE66-A2C836139A2C}" type="presOf" srcId="{35B7FC6F-E759-C741-803F-8AF38A6E70E7}" destId="{BD1026F4-F360-C14F-9D94-92A41996A81E}" srcOrd="1" destOrd="0" presId="urn:microsoft.com/office/officeart/2005/8/layout/process3"/>
    <dgm:cxn modelId="{1D655B73-8295-374C-9E87-04FAB3F7FDD3}" type="presOf" srcId="{2158B56B-5F53-4647-BFC8-F9F43DAAE9C1}" destId="{B7A166ED-1CB5-DC42-97EA-7AC5AF7A5EEA}" srcOrd="0" destOrd="0" presId="urn:microsoft.com/office/officeart/2005/8/layout/process3"/>
    <dgm:cxn modelId="{B2DA7D73-0072-3843-91B7-CB8B00D06C2D}" type="presOf" srcId="{0E158B41-E0D6-6D41-AA8D-1CF4BE8EAEE8}" destId="{F5BDA3F4-4FC9-A64A-883B-C75A26E4BA65}" srcOrd="0" destOrd="0" presId="urn:microsoft.com/office/officeart/2005/8/layout/process3"/>
    <dgm:cxn modelId="{C3F68777-6BE4-3647-AC83-CE2FBDCCAD8B}" type="presOf" srcId="{2158B56B-5F53-4647-BFC8-F9F43DAAE9C1}" destId="{03242490-0979-AC4E-9F58-9B201E4C6890}" srcOrd="1" destOrd="0" presId="urn:microsoft.com/office/officeart/2005/8/layout/process3"/>
    <dgm:cxn modelId="{A95FE87C-CA19-A247-A754-393E1966F0FE}" type="presOf" srcId="{8150E07C-7911-F941-8D49-BB98D966ADF2}" destId="{A53B1FCD-8FAE-3444-82C2-F7233C56A6D3}" srcOrd="1" destOrd="0" presId="urn:microsoft.com/office/officeart/2005/8/layout/process3"/>
    <dgm:cxn modelId="{8FC36482-83E2-AB44-96BF-4928A278E563}" type="presOf" srcId="{500E0A98-68AB-0146-B78A-AAAD25F842EE}" destId="{EA06EB42-CEFC-204D-84E1-0E2417C58517}" srcOrd="0" destOrd="0" presId="urn:microsoft.com/office/officeart/2005/8/layout/process3"/>
    <dgm:cxn modelId="{90F86582-FDA4-824F-B97A-6A79E3FC543E}" type="presOf" srcId="{023BFEE3-1613-0B47-9658-DBE11923C984}" destId="{5E3B4627-88AE-7B46-AFBB-09E328580EAE}" srcOrd="0" destOrd="0" presId="urn:microsoft.com/office/officeart/2005/8/layout/process3"/>
    <dgm:cxn modelId="{7DE8CD82-A640-A54E-BAEE-4814345C0B0D}" type="presOf" srcId="{B08101A4-A76D-4E41-AE48-8F8AD1FFDC01}" destId="{F5BDA3F4-4FC9-A64A-883B-C75A26E4BA65}" srcOrd="0" destOrd="2" presId="urn:microsoft.com/office/officeart/2005/8/layout/process3"/>
    <dgm:cxn modelId="{B40E9483-E1BB-A543-99DE-3074156C440D}" srcId="{8150E07C-7911-F941-8D49-BB98D966ADF2}" destId="{5B145B89-0F55-E845-927E-505A84A4CAE8}" srcOrd="1" destOrd="0" parTransId="{9DC008CB-EE40-F54D-994B-3DB22006E913}" sibTransId="{3B1A0C5E-659D-E040-A121-414638E74640}"/>
    <dgm:cxn modelId="{5D94418E-36B7-9C4F-BA7A-5A4C4619E40A}" type="presOf" srcId="{25AFA8BD-5FDE-9A46-872F-19EB46A1D5C5}" destId="{F5BDA3F4-4FC9-A64A-883B-C75A26E4BA65}" srcOrd="0" destOrd="1" presId="urn:microsoft.com/office/officeart/2005/8/layout/process3"/>
    <dgm:cxn modelId="{85714A90-82BF-CE44-A38D-0D5DD708C44B}" type="presOf" srcId="{8150E07C-7911-F941-8D49-BB98D966ADF2}" destId="{6DCC13F3-DCD2-E045-86D2-5A4AF528D853}" srcOrd="0" destOrd="0" presId="urn:microsoft.com/office/officeart/2005/8/layout/process3"/>
    <dgm:cxn modelId="{58F20691-A569-3241-86E2-E5DC0E7E5430}" type="presOf" srcId="{26E14C9E-FECE-B642-8460-E4B5410C39A4}" destId="{B1AD659A-F60E-314A-9312-D6DAA201D713}" srcOrd="0" destOrd="0" presId="urn:microsoft.com/office/officeart/2005/8/layout/process3"/>
    <dgm:cxn modelId="{4F0F8F95-03A3-EE44-AC0E-526263172F12}" srcId="{023BFEE3-1613-0B47-9658-DBE11923C984}" destId="{E1C6671C-B33E-E442-9E84-0B9A76DF97A3}" srcOrd="0" destOrd="0" parTransId="{429BF8D9-4396-5C48-8B4B-870CF2F5EC77}" sibTransId="{6FF72325-1943-E842-BE44-6F88B253C52E}"/>
    <dgm:cxn modelId="{91A20E99-C60F-7141-91C8-6050EE01B174}" srcId="{39949213-9C92-7149-8860-7CD1CFD4D0F3}" destId="{6B8B58CC-5CAB-964A-8524-CEFE6AB82CB0}" srcOrd="2" destOrd="0" parTransId="{32F1EC08-6D72-8445-A4AA-75AFF3348C8C}" sibTransId="{26E14C9E-FECE-B642-8460-E4B5410C39A4}"/>
    <dgm:cxn modelId="{138028A9-3417-A24F-8862-E839BD339B70}" srcId="{7E8121C8-D565-0B4D-AC82-BD23697788FA}" destId="{0E158B41-E0D6-6D41-AA8D-1CF4BE8EAEE8}" srcOrd="0" destOrd="0" parTransId="{38E025BD-D5F3-584F-87DA-98BD0A58AD12}" sibTransId="{8616521D-5BC5-0547-9F6A-BA2DBC26FE8D}"/>
    <dgm:cxn modelId="{5B2861AD-954F-554F-92C5-DDAF8655EF86}" type="presOf" srcId="{26E14C9E-FECE-B642-8460-E4B5410C39A4}" destId="{8005265A-2455-3349-920F-1963FE498846}" srcOrd="1" destOrd="0" presId="urn:microsoft.com/office/officeart/2005/8/layout/process3"/>
    <dgm:cxn modelId="{DC9973BE-01D9-514A-A5F8-4CD08A7CF05F}" srcId="{8150E07C-7911-F941-8D49-BB98D966ADF2}" destId="{6DCAAD9B-921C-1B47-AEC2-BDFA043690E5}" srcOrd="0" destOrd="0" parTransId="{3FB375A5-6F98-AD4F-8C69-4AECEE9C9D43}" sibTransId="{2914008F-241E-384C-8C0D-6112EEEB6246}"/>
    <dgm:cxn modelId="{7A012BCC-A648-344E-9E37-A14AE0A4F7CF}" srcId="{39949213-9C92-7149-8860-7CD1CFD4D0F3}" destId="{023BFEE3-1613-0B47-9658-DBE11923C984}" srcOrd="0" destOrd="0" parTransId="{16E19B5F-65FE-C14D-A031-08E00174C39C}" sibTransId="{2158B56B-5F53-4647-BFC8-F9F43DAAE9C1}"/>
    <dgm:cxn modelId="{629F45D5-711B-A944-85B7-485F22360FE7}" type="presOf" srcId="{5B145B89-0F55-E845-927E-505A84A4CAE8}" destId="{C3B75747-53B3-0B41-8E3A-65B8F76D3748}" srcOrd="0" destOrd="1" presId="urn:microsoft.com/office/officeart/2005/8/layout/process3"/>
    <dgm:cxn modelId="{92B375F0-A411-3B42-BF56-0F45019A7B57}" type="presOf" srcId="{7E8121C8-D565-0B4D-AC82-BD23697788FA}" destId="{ADFFD207-EF3D-5447-8D8F-5E602218EDE2}" srcOrd="0" destOrd="0" presId="urn:microsoft.com/office/officeart/2005/8/layout/process3"/>
    <dgm:cxn modelId="{53949AF0-2CD2-0046-B307-89354FE246E8}" type="presOf" srcId="{E1C6671C-B33E-E442-9E84-0B9A76DF97A3}" destId="{E1B79042-33D5-A640-A1B8-20AFDF2E7DF4}" srcOrd="0" destOrd="0" presId="urn:microsoft.com/office/officeart/2005/8/layout/process3"/>
    <dgm:cxn modelId="{25F83CFC-B10B-C64F-B81B-B94979F428C1}" type="presOf" srcId="{6DCAAD9B-921C-1B47-AEC2-BDFA043690E5}" destId="{C3B75747-53B3-0B41-8E3A-65B8F76D3748}" srcOrd="0" destOrd="0" presId="urn:microsoft.com/office/officeart/2005/8/layout/process3"/>
    <dgm:cxn modelId="{147FD3A8-7EB4-DF43-AEFB-6932A8EE02A1}" type="presParOf" srcId="{A2B964E1-7D63-124B-B276-9D157CFB3FD2}" destId="{85C46AEC-8FAF-0748-9662-BAD2D2273A01}" srcOrd="0" destOrd="0" presId="urn:microsoft.com/office/officeart/2005/8/layout/process3"/>
    <dgm:cxn modelId="{9B5489B0-945B-2242-82FD-96C219BAC692}" type="presParOf" srcId="{85C46AEC-8FAF-0748-9662-BAD2D2273A01}" destId="{5E3B4627-88AE-7B46-AFBB-09E328580EAE}" srcOrd="0" destOrd="0" presId="urn:microsoft.com/office/officeart/2005/8/layout/process3"/>
    <dgm:cxn modelId="{D5C7C721-2F77-FA46-955A-8DE335D974E8}" type="presParOf" srcId="{85C46AEC-8FAF-0748-9662-BAD2D2273A01}" destId="{B711FA36-C52A-7543-ABCA-A31284C38F15}" srcOrd="1" destOrd="0" presId="urn:microsoft.com/office/officeart/2005/8/layout/process3"/>
    <dgm:cxn modelId="{2AF56373-5F1E-F14E-8921-9FFF340BBFFC}" type="presParOf" srcId="{85C46AEC-8FAF-0748-9662-BAD2D2273A01}" destId="{E1B79042-33D5-A640-A1B8-20AFDF2E7DF4}" srcOrd="2" destOrd="0" presId="urn:microsoft.com/office/officeart/2005/8/layout/process3"/>
    <dgm:cxn modelId="{E17868E5-35C2-F043-AA30-F08F3101C6A3}" type="presParOf" srcId="{A2B964E1-7D63-124B-B276-9D157CFB3FD2}" destId="{B7A166ED-1CB5-DC42-97EA-7AC5AF7A5EEA}" srcOrd="1" destOrd="0" presId="urn:microsoft.com/office/officeart/2005/8/layout/process3"/>
    <dgm:cxn modelId="{65414D38-E745-BD4B-91DF-7A8F2D64AF95}" type="presParOf" srcId="{B7A166ED-1CB5-DC42-97EA-7AC5AF7A5EEA}" destId="{03242490-0979-AC4E-9F58-9B201E4C6890}" srcOrd="0" destOrd="0" presId="urn:microsoft.com/office/officeart/2005/8/layout/process3"/>
    <dgm:cxn modelId="{C45D48AB-AC4B-8245-B9C6-39B66A7100FD}" type="presParOf" srcId="{A2B964E1-7D63-124B-B276-9D157CFB3FD2}" destId="{0E5E0DB4-C33B-F748-B2B0-EF44FF338172}" srcOrd="2" destOrd="0" presId="urn:microsoft.com/office/officeart/2005/8/layout/process3"/>
    <dgm:cxn modelId="{B9AB264F-CF03-5C4C-8EFE-C98074DBDD95}" type="presParOf" srcId="{0E5E0DB4-C33B-F748-B2B0-EF44FF338172}" destId="{ADFFD207-EF3D-5447-8D8F-5E602218EDE2}" srcOrd="0" destOrd="0" presId="urn:microsoft.com/office/officeart/2005/8/layout/process3"/>
    <dgm:cxn modelId="{9BC5D428-38C9-204B-B077-CC7D3C9E31BB}" type="presParOf" srcId="{0E5E0DB4-C33B-F748-B2B0-EF44FF338172}" destId="{86AE1F68-A88E-A746-AE4A-4C63C4064666}" srcOrd="1" destOrd="0" presId="urn:microsoft.com/office/officeart/2005/8/layout/process3"/>
    <dgm:cxn modelId="{A6DEA31D-C31E-E540-84A3-F427E5662F06}" type="presParOf" srcId="{0E5E0DB4-C33B-F748-B2B0-EF44FF338172}" destId="{F5BDA3F4-4FC9-A64A-883B-C75A26E4BA65}" srcOrd="2" destOrd="0" presId="urn:microsoft.com/office/officeart/2005/8/layout/process3"/>
    <dgm:cxn modelId="{53660E5C-1C49-7D40-A4B7-91FC825A23E2}" type="presParOf" srcId="{A2B964E1-7D63-124B-B276-9D157CFB3FD2}" destId="{C2672C11-3A56-934B-8369-BA96F54F942C}" srcOrd="3" destOrd="0" presId="urn:microsoft.com/office/officeart/2005/8/layout/process3"/>
    <dgm:cxn modelId="{6C44ED97-4B2C-574C-9D1B-5BB152A9B169}" type="presParOf" srcId="{C2672C11-3A56-934B-8369-BA96F54F942C}" destId="{BD1026F4-F360-C14F-9D94-92A41996A81E}" srcOrd="0" destOrd="0" presId="urn:microsoft.com/office/officeart/2005/8/layout/process3"/>
    <dgm:cxn modelId="{B210BB91-A9BF-A448-B470-FF54D95B05C8}" type="presParOf" srcId="{A2B964E1-7D63-124B-B276-9D157CFB3FD2}" destId="{76E93EFE-0011-C545-8EA0-177FE8CFDC42}" srcOrd="4" destOrd="0" presId="urn:microsoft.com/office/officeart/2005/8/layout/process3"/>
    <dgm:cxn modelId="{B0E70A5E-5DDB-3A44-ABC8-A677B12E4245}" type="presParOf" srcId="{76E93EFE-0011-C545-8EA0-177FE8CFDC42}" destId="{056322EF-BA72-A348-AFB9-0E49A31A4E8F}" srcOrd="0" destOrd="0" presId="urn:microsoft.com/office/officeart/2005/8/layout/process3"/>
    <dgm:cxn modelId="{6D2BC369-5910-1747-ABF3-3D1CBA09145D}" type="presParOf" srcId="{76E93EFE-0011-C545-8EA0-177FE8CFDC42}" destId="{58C4C58D-8148-654B-9853-0FC906288345}" srcOrd="1" destOrd="0" presId="urn:microsoft.com/office/officeart/2005/8/layout/process3"/>
    <dgm:cxn modelId="{D015480D-91DA-5E40-BFFC-7FD0C0184A94}" type="presParOf" srcId="{76E93EFE-0011-C545-8EA0-177FE8CFDC42}" destId="{EA06EB42-CEFC-204D-84E1-0E2417C58517}" srcOrd="2" destOrd="0" presId="urn:microsoft.com/office/officeart/2005/8/layout/process3"/>
    <dgm:cxn modelId="{9FEC743D-368A-B441-BC46-291CDD62FD6F}" type="presParOf" srcId="{A2B964E1-7D63-124B-B276-9D157CFB3FD2}" destId="{B1AD659A-F60E-314A-9312-D6DAA201D713}" srcOrd="5" destOrd="0" presId="urn:microsoft.com/office/officeart/2005/8/layout/process3"/>
    <dgm:cxn modelId="{3DFFF719-015B-9F44-8AA3-423D4E538E1B}" type="presParOf" srcId="{B1AD659A-F60E-314A-9312-D6DAA201D713}" destId="{8005265A-2455-3349-920F-1963FE498846}" srcOrd="0" destOrd="0" presId="urn:microsoft.com/office/officeart/2005/8/layout/process3"/>
    <dgm:cxn modelId="{DDEAC146-2CEF-2F48-AF9A-5820260C5644}" type="presParOf" srcId="{A2B964E1-7D63-124B-B276-9D157CFB3FD2}" destId="{8A8873AC-664D-D64A-BD6C-7A880BCA86B2}" srcOrd="6" destOrd="0" presId="urn:microsoft.com/office/officeart/2005/8/layout/process3"/>
    <dgm:cxn modelId="{6A01F010-3EBD-844F-9B66-1472884951AE}" type="presParOf" srcId="{8A8873AC-664D-D64A-BD6C-7A880BCA86B2}" destId="{6DCC13F3-DCD2-E045-86D2-5A4AF528D853}" srcOrd="0" destOrd="0" presId="urn:microsoft.com/office/officeart/2005/8/layout/process3"/>
    <dgm:cxn modelId="{4DE2669C-3E19-CF44-81DC-02DC501E7F7B}" type="presParOf" srcId="{8A8873AC-664D-D64A-BD6C-7A880BCA86B2}" destId="{A53B1FCD-8FAE-3444-82C2-F7233C56A6D3}" srcOrd="1" destOrd="0" presId="urn:microsoft.com/office/officeart/2005/8/layout/process3"/>
    <dgm:cxn modelId="{8467A45A-8C20-1444-823A-09EA0E17A915}" type="presParOf" srcId="{8A8873AC-664D-D64A-BD6C-7A880BCA86B2}" destId="{C3B75747-53B3-0B41-8E3A-65B8F76D374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1FA36-C52A-7543-ABCA-A31284C38F15}">
      <dsp:nvSpPr>
        <dsp:cNvPr id="0" name=""/>
        <dsp:cNvSpPr/>
      </dsp:nvSpPr>
      <dsp:spPr>
        <a:xfrm>
          <a:off x="5243" y="1408215"/>
          <a:ext cx="1719053" cy="103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Documentation ready</a:t>
          </a:r>
        </a:p>
      </dsp:txBody>
      <dsp:txXfrm>
        <a:off x="5243" y="1408215"/>
        <a:ext cx="1719053" cy="687621"/>
      </dsp:txXfrm>
    </dsp:sp>
    <dsp:sp modelId="{E1B79042-33D5-A640-A1B8-20AFDF2E7DF4}">
      <dsp:nvSpPr>
        <dsp:cNvPr id="0" name=""/>
        <dsp:cNvSpPr/>
      </dsp:nvSpPr>
      <dsp:spPr>
        <a:xfrm>
          <a:off x="357338" y="2339872"/>
          <a:ext cx="1719053" cy="1670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Request to TCM to transfer documentation</a:t>
          </a:r>
        </a:p>
      </dsp:txBody>
      <dsp:txXfrm>
        <a:off x="406268" y="2388802"/>
        <a:ext cx="1621193" cy="1572719"/>
      </dsp:txXfrm>
    </dsp:sp>
    <dsp:sp modelId="{B7A166ED-1CB5-DC42-97EA-7AC5AF7A5EEA}">
      <dsp:nvSpPr>
        <dsp:cNvPr id="0" name=""/>
        <dsp:cNvSpPr/>
      </dsp:nvSpPr>
      <dsp:spPr>
        <a:xfrm rot="21555185">
          <a:off x="1984875" y="1519824"/>
          <a:ext cx="552523" cy="427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984880" y="1606260"/>
        <a:ext cx="424125" cy="256796"/>
      </dsp:txXfrm>
    </dsp:sp>
    <dsp:sp modelId="{86AE1F68-A88E-A746-AE4A-4C63C4064666}">
      <dsp:nvSpPr>
        <dsp:cNvPr id="0" name=""/>
        <dsp:cNvSpPr/>
      </dsp:nvSpPr>
      <dsp:spPr>
        <a:xfrm>
          <a:off x="2766706" y="1372214"/>
          <a:ext cx="1719053" cy="103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TCM validates documentation</a:t>
          </a:r>
        </a:p>
      </dsp:txBody>
      <dsp:txXfrm>
        <a:off x="2766706" y="1372214"/>
        <a:ext cx="1719053" cy="687621"/>
      </dsp:txXfrm>
    </dsp:sp>
    <dsp:sp modelId="{F5BDA3F4-4FC9-A64A-883B-C75A26E4BA65}">
      <dsp:nvSpPr>
        <dsp:cNvPr id="0" name=""/>
        <dsp:cNvSpPr/>
      </dsp:nvSpPr>
      <dsp:spPr>
        <a:xfrm>
          <a:off x="2999628" y="2231869"/>
          <a:ext cx="2328956" cy="1814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Verifies that it is a legitimate request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Verifies document structure and type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Request to IT to import</a:t>
          </a:r>
        </a:p>
      </dsp:txBody>
      <dsp:txXfrm>
        <a:off x="3052775" y="2285016"/>
        <a:ext cx="2222662" cy="1708288"/>
      </dsp:txXfrm>
    </dsp:sp>
    <dsp:sp modelId="{C2672C11-3A56-934B-8369-BA96F54F942C}">
      <dsp:nvSpPr>
        <dsp:cNvPr id="0" name=""/>
        <dsp:cNvSpPr/>
      </dsp:nvSpPr>
      <dsp:spPr>
        <a:xfrm>
          <a:off x="4822600" y="1502027"/>
          <a:ext cx="714101" cy="427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22600" y="1587626"/>
        <a:ext cx="585703" cy="256796"/>
      </dsp:txXfrm>
    </dsp:sp>
    <dsp:sp modelId="{58C4C58D-8148-654B-9853-0FC906288345}">
      <dsp:nvSpPr>
        <dsp:cNvPr id="0" name=""/>
        <dsp:cNvSpPr/>
      </dsp:nvSpPr>
      <dsp:spPr>
        <a:xfrm>
          <a:off x="5833120" y="1372214"/>
          <a:ext cx="1719053" cy="103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IT imports information</a:t>
          </a:r>
        </a:p>
      </dsp:txBody>
      <dsp:txXfrm>
        <a:off x="5833120" y="1372214"/>
        <a:ext cx="1719053" cy="687621"/>
      </dsp:txXfrm>
    </dsp:sp>
    <dsp:sp modelId="{EA06EB42-CEFC-204D-84E1-0E2417C58517}">
      <dsp:nvSpPr>
        <dsp:cNvPr id="0" name=""/>
        <dsp:cNvSpPr/>
      </dsp:nvSpPr>
      <dsp:spPr>
        <a:xfrm>
          <a:off x="6185216" y="2231869"/>
          <a:ext cx="1719053" cy="1814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Certain filetypes are not permitted</a:t>
          </a:r>
        </a:p>
      </dsp:txBody>
      <dsp:txXfrm>
        <a:off x="6235565" y="2282218"/>
        <a:ext cx="1618355" cy="1713884"/>
      </dsp:txXfrm>
    </dsp:sp>
    <dsp:sp modelId="{B1AD659A-F60E-314A-9312-D6DAA201D713}">
      <dsp:nvSpPr>
        <dsp:cNvPr id="0" name=""/>
        <dsp:cNvSpPr/>
      </dsp:nvSpPr>
      <dsp:spPr>
        <a:xfrm>
          <a:off x="7812776" y="1502027"/>
          <a:ext cx="552476" cy="427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812776" y="1587626"/>
        <a:ext cx="424078" cy="256796"/>
      </dsp:txXfrm>
    </dsp:sp>
    <dsp:sp modelId="{A53B1FCD-8FAE-3444-82C2-F7233C56A6D3}">
      <dsp:nvSpPr>
        <dsp:cNvPr id="0" name=""/>
        <dsp:cNvSpPr/>
      </dsp:nvSpPr>
      <dsp:spPr>
        <a:xfrm>
          <a:off x="8594583" y="1372214"/>
          <a:ext cx="1719053" cy="103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Information is connected to correct  structures</a:t>
          </a:r>
        </a:p>
      </dsp:txBody>
      <dsp:txXfrm>
        <a:off x="8594583" y="1372214"/>
        <a:ext cx="1719053" cy="687621"/>
      </dsp:txXfrm>
    </dsp:sp>
    <dsp:sp modelId="{C3B75747-53B3-0B41-8E3A-65B8F76D3748}">
      <dsp:nvSpPr>
        <dsp:cNvPr id="0" name=""/>
        <dsp:cNvSpPr/>
      </dsp:nvSpPr>
      <dsp:spPr>
        <a:xfrm>
          <a:off x="8946678" y="2231869"/>
          <a:ext cx="1719053" cy="1814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Information are connected to correct structures.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Workflows for ESS reviews are populated.</a:t>
          </a:r>
        </a:p>
      </dsp:txBody>
      <dsp:txXfrm>
        <a:off x="8997027" y="2282218"/>
        <a:ext cx="1618355" cy="1713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2020-01-26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62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cryomodules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31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89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Trust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036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ED7AC81-318B-4D49-A602-9E30227C87EC}" type="datetime1">
              <a:rPr lang="sv-SE" smtClean="0"/>
              <a:pPr/>
              <a:t>2020-01-26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6" y="260649"/>
            <a:ext cx="2208245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rgbClr val="0094CA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CD - 24/03/14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2020-01-26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50" y="260649"/>
            <a:ext cx="1813101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sv-SE" dirty="0"/>
              <a:t>CD - 24/03/14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281316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CD - </a:t>
            </a:r>
            <a:fld id="{7103233B-D569-4A6E-878F-CDE152514C47}" type="datetime1">
              <a:rPr lang="sv-SE" smtClean="0"/>
              <a:pPr/>
              <a:t>2020-01-26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pages/viewpage.action?pageId=32127253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fluence.esss.lu.se/display/EWO/ESS+Installation+Binder+Librar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8569" y="2607048"/>
            <a:ext cx="7772400" cy="1614041"/>
          </a:xfrm>
        </p:spPr>
        <p:txBody>
          <a:bodyPr>
            <a:noAutofit/>
          </a:bodyPr>
          <a:lstStyle/>
          <a:p>
            <a:pPr algn="ctr"/>
            <a:r>
              <a:rPr lang="sv-SE" dirty="0"/>
              <a:t>Short Review </a:t>
            </a:r>
            <a:r>
              <a:rPr lang="sv-SE" dirty="0" err="1"/>
              <a:t>of</a:t>
            </a:r>
            <a:r>
              <a:rPr lang="sv-SE" dirty="0"/>
              <a:t> Cryomodule </a:t>
            </a:r>
            <a:r>
              <a:rPr lang="sv-SE" dirty="0" err="1"/>
              <a:t>Collaborations</a:t>
            </a:r>
            <a:r>
              <a:rPr lang="sv-SE" dirty="0"/>
              <a:t> and QA</a:t>
            </a:r>
            <a:br>
              <a:rPr lang="sv-SE" dirty="0"/>
            </a:b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653136"/>
            <a:ext cx="9156073" cy="233883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Helvetica"/>
              </a:rPr>
              <a:t>Christine Darve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sv-SE" sz="1800" b="1" dirty="0">
                <a:solidFill>
                  <a:schemeClr val="bg1"/>
                </a:solidFill>
              </a:rPr>
              <a:t>Workshop - </a:t>
            </a:r>
            <a:r>
              <a:rPr lang="sv-SE" sz="1800" b="1" dirty="0" err="1">
                <a:solidFill>
                  <a:schemeClr val="bg1"/>
                </a:solidFill>
              </a:rPr>
              <a:t>Quality</a:t>
            </a:r>
            <a:r>
              <a:rPr lang="sv-SE" sz="1800" b="1" dirty="0">
                <a:solidFill>
                  <a:schemeClr val="bg1"/>
                </a:solidFill>
              </a:rPr>
              <a:t> for In-kind CEA/IPNO</a:t>
            </a:r>
            <a:r>
              <a:rPr lang="fr-FR" sz="1800" b="1" dirty="0">
                <a:solidFill>
                  <a:schemeClr val="bg1"/>
                </a:solidFill>
              </a:rPr>
              <a:t> (https://</a:t>
            </a:r>
            <a:r>
              <a:rPr lang="fr-FR" sz="1800" b="1" dirty="0" err="1">
                <a:solidFill>
                  <a:schemeClr val="bg1"/>
                </a:solidFill>
              </a:rPr>
              <a:t>indico.esss.lu.se</a:t>
            </a:r>
            <a:r>
              <a:rPr lang="fr-FR" sz="1800" b="1" dirty="0">
                <a:solidFill>
                  <a:schemeClr val="bg1"/>
                </a:solidFill>
              </a:rPr>
              <a:t>/</a:t>
            </a:r>
            <a:r>
              <a:rPr lang="fr-FR" sz="1800" b="1" dirty="0" err="1">
                <a:solidFill>
                  <a:schemeClr val="bg1"/>
                </a:solidFill>
              </a:rPr>
              <a:t>event</a:t>
            </a:r>
            <a:r>
              <a:rPr lang="fr-FR" sz="1800" b="1" dirty="0">
                <a:solidFill>
                  <a:schemeClr val="bg1"/>
                </a:solidFill>
              </a:rPr>
              <a:t>/1379/)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dirty="0" err="1">
                <a:solidFill>
                  <a:schemeClr val="bg1"/>
                </a:solidFill>
              </a:rPr>
              <a:t>January</a:t>
            </a:r>
            <a:r>
              <a:rPr lang="sv-SE" sz="1600" dirty="0">
                <a:solidFill>
                  <a:schemeClr val="bg1"/>
                </a:solidFill>
              </a:rPr>
              <a:t> 27-28, 2020</a:t>
            </a:r>
          </a:p>
          <a:p>
            <a:r>
              <a:rPr lang="sv-SE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712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EAM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5774432" cy="4345166"/>
          </a:xfrm>
        </p:spPr>
        <p:txBody>
          <a:bodyPr/>
          <a:lstStyle/>
          <a:p>
            <a:r>
              <a:rPr lang="sv-SE" sz="2400" dirty="0"/>
              <a:t>EAM </a:t>
            </a:r>
            <a:r>
              <a:rPr lang="sv-SE" sz="2400" dirty="0" err="1"/>
              <a:t>will</a:t>
            </a:r>
            <a:r>
              <a:rPr lang="sv-SE" sz="2400" dirty="0"/>
              <a:t> support the RP </a:t>
            </a:r>
            <a:r>
              <a:rPr lang="sv-SE" sz="2400" dirty="0" err="1"/>
              <a:t>group</a:t>
            </a:r>
            <a:r>
              <a:rPr lang="sv-SE" sz="2400" dirty="0"/>
              <a:t> at ESS </a:t>
            </a:r>
            <a:r>
              <a:rPr lang="sv-SE" sz="2400" dirty="0" err="1"/>
              <a:t>with</a:t>
            </a:r>
            <a:r>
              <a:rPr lang="sv-SE" sz="2400" dirty="0"/>
              <a:t> RP </a:t>
            </a:r>
            <a:r>
              <a:rPr lang="sv-SE" sz="2400" dirty="0" err="1"/>
              <a:t>surveying</a:t>
            </a:r>
            <a:r>
              <a:rPr lang="sv-SE" sz="2400" dirty="0"/>
              <a:t> for </a:t>
            </a:r>
            <a:r>
              <a:rPr lang="sv-SE" sz="2400" dirty="0" err="1"/>
              <a:t>equipment</a:t>
            </a:r>
            <a:r>
              <a:rPr lang="sv-SE" sz="2400" dirty="0"/>
              <a:t> in the </a:t>
            </a:r>
            <a:r>
              <a:rPr lang="sv-SE" sz="2400" dirty="0" err="1"/>
              <a:t>facility</a:t>
            </a:r>
            <a:endParaRPr lang="sv-SE" sz="2400" dirty="0"/>
          </a:p>
          <a:p>
            <a:r>
              <a:rPr lang="sv-SE" sz="2400" dirty="0" err="1"/>
              <a:t>Requires</a:t>
            </a:r>
            <a:r>
              <a:rPr lang="sv-SE" sz="2400" dirty="0"/>
              <a:t> </a:t>
            </a:r>
            <a:r>
              <a:rPr lang="sv-SE" sz="2400" dirty="0" err="1"/>
              <a:t>us</a:t>
            </a:r>
            <a:r>
              <a:rPr lang="sv-SE" sz="2400" dirty="0"/>
              <a:t> to </a:t>
            </a:r>
            <a:r>
              <a:rPr lang="sv-SE" sz="2400" dirty="0" err="1"/>
              <a:t>have</a:t>
            </a:r>
            <a:r>
              <a:rPr lang="sv-SE" sz="2400" dirty="0"/>
              <a:t> the right </a:t>
            </a:r>
            <a:r>
              <a:rPr lang="sv-SE" sz="2400" dirty="0" err="1"/>
              <a:t>infomration</a:t>
            </a:r>
            <a:r>
              <a:rPr lang="sv-SE" sz="2400" dirty="0"/>
              <a:t> </a:t>
            </a:r>
            <a:r>
              <a:rPr lang="sv-SE" sz="2400" dirty="0" err="1"/>
              <a:t>stored</a:t>
            </a:r>
            <a:r>
              <a:rPr lang="sv-SE" sz="2400" dirty="0"/>
              <a:t> in EAM in order to </a:t>
            </a:r>
            <a:r>
              <a:rPr lang="sv-SE" sz="2400" dirty="0" err="1"/>
              <a:t>conduct</a:t>
            </a:r>
            <a:r>
              <a:rPr lang="sv-SE" sz="2400" dirty="0"/>
              <a:t> the survey and process the </a:t>
            </a:r>
            <a:r>
              <a:rPr lang="sv-SE" sz="2400" dirty="0" err="1"/>
              <a:t>equipment</a:t>
            </a:r>
            <a:r>
              <a:rPr lang="sv-SE" sz="2400" dirty="0"/>
              <a:t> as </a:t>
            </a:r>
            <a:r>
              <a:rPr lang="sv-SE" sz="2400" dirty="0" err="1"/>
              <a:t>possible</a:t>
            </a:r>
            <a:r>
              <a:rPr lang="sv-SE" sz="2400" dirty="0"/>
              <a:t> </a:t>
            </a:r>
            <a:r>
              <a:rPr lang="sv-SE" sz="2400" dirty="0" err="1"/>
              <a:t>waste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Radiation</a:t>
            </a:r>
            <a:r>
              <a:rPr lang="sv-SE" dirty="0"/>
              <a:t> </a:t>
            </a:r>
            <a:r>
              <a:rPr lang="sv-SE" dirty="0" err="1"/>
              <a:t>Protection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216766-944F-8B47-BEF2-2B51C080EA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38" y="4216578"/>
            <a:ext cx="4460766" cy="2452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3781B-32DA-B44A-A846-ADC3EF2E88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38" y="1609601"/>
            <a:ext cx="4439816" cy="25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Need</a:t>
            </a:r>
            <a:r>
              <a:rPr lang="sv-SE"/>
              <a:t> form </a:t>
            </a:r>
            <a:r>
              <a:rPr lang="sv-SE" err="1"/>
              <a:t>our</a:t>
            </a:r>
            <a:r>
              <a:rPr lang="sv-SE"/>
              <a:t>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ESS </a:t>
            </a:r>
            <a:r>
              <a:rPr lang="sv-SE" sz="2400" dirty="0" err="1"/>
              <a:t>Document</a:t>
            </a:r>
            <a:r>
              <a:rPr lang="sv-SE" sz="2400" dirty="0"/>
              <a:t> list gives </a:t>
            </a:r>
            <a:r>
              <a:rPr lang="sv-SE" sz="2400" dirty="0" err="1"/>
              <a:t>guidence</a:t>
            </a:r>
            <a:r>
              <a:rPr lang="sv-SE" sz="2400" dirty="0"/>
              <a:t> on </a:t>
            </a:r>
            <a:r>
              <a:rPr lang="sv-SE" sz="2400" dirty="0" err="1"/>
              <a:t>where</a:t>
            </a:r>
            <a:r>
              <a:rPr lang="sv-SE" sz="2400" dirty="0"/>
              <a:t> </a:t>
            </a:r>
            <a:r>
              <a:rPr lang="sv-SE" sz="2400" dirty="0" err="1"/>
              <a:t>should</a:t>
            </a:r>
            <a:r>
              <a:rPr lang="sv-SE" sz="2400" dirty="0"/>
              <a:t> end </a:t>
            </a:r>
            <a:r>
              <a:rPr lang="sv-SE" sz="2400" dirty="0" err="1"/>
              <a:t>up</a:t>
            </a:r>
            <a:r>
              <a:rPr lang="sv-SE" sz="2400" dirty="0"/>
              <a:t> and </a:t>
            </a:r>
            <a:r>
              <a:rPr lang="sv-SE" sz="2400" dirty="0" err="1"/>
              <a:t>what</a:t>
            </a:r>
            <a:r>
              <a:rPr lang="sv-SE" sz="2400" dirty="0"/>
              <a:t> kind </a:t>
            </a:r>
            <a:r>
              <a:rPr lang="sv-SE" sz="2400" dirty="0" err="1"/>
              <a:t>of</a:t>
            </a:r>
            <a:r>
              <a:rPr lang="sv-SE" sz="2400" dirty="0"/>
              <a:t> information </a:t>
            </a:r>
            <a:r>
              <a:rPr lang="sv-SE" sz="2400" dirty="0" err="1"/>
              <a:t>we</a:t>
            </a:r>
            <a:r>
              <a:rPr lang="sv-SE" sz="2400" dirty="0"/>
              <a:t> </a:t>
            </a:r>
            <a:r>
              <a:rPr lang="sv-SE" sz="2400" dirty="0" err="1"/>
              <a:t>would</a:t>
            </a:r>
            <a:r>
              <a:rPr lang="sv-SE" sz="2400" dirty="0"/>
              <a:t> </a:t>
            </a:r>
            <a:r>
              <a:rPr lang="sv-SE" sz="2400" dirty="0" err="1"/>
              <a:t>need</a:t>
            </a:r>
            <a:r>
              <a:rPr lang="sv-SE" sz="2400" dirty="0"/>
              <a:t>.</a:t>
            </a:r>
          </a:p>
          <a:p>
            <a:r>
              <a:rPr lang="sv-SE" sz="2400" dirty="0" err="1"/>
              <a:t>Documents</a:t>
            </a:r>
            <a:r>
              <a:rPr lang="sv-SE" sz="2400" dirty="0"/>
              <a:t> </a:t>
            </a:r>
            <a:r>
              <a:rPr lang="sv-SE" sz="2400" dirty="0" err="1"/>
              <a:t>shall</a:t>
            </a:r>
            <a:r>
              <a:rPr lang="sv-SE" sz="2400" dirty="0"/>
              <a:t> not </a:t>
            </a:r>
            <a:r>
              <a:rPr lang="sv-SE" sz="2400" dirty="0" err="1"/>
              <a:t>cotain</a:t>
            </a:r>
            <a:r>
              <a:rPr lang="sv-SE" sz="2400" dirty="0"/>
              <a:t> </a:t>
            </a:r>
            <a:r>
              <a:rPr lang="sv-SE" sz="2400" dirty="0" err="1"/>
              <a:t>versioning</a:t>
            </a:r>
            <a:r>
              <a:rPr lang="sv-SE" sz="2400" dirty="0"/>
              <a:t> information in the </a:t>
            </a:r>
            <a:r>
              <a:rPr lang="sv-SE" sz="2400" dirty="0" err="1"/>
              <a:t>filename</a:t>
            </a:r>
            <a:r>
              <a:rPr lang="sv-SE" sz="2400" dirty="0"/>
              <a:t>.</a:t>
            </a:r>
          </a:p>
          <a:p>
            <a:r>
              <a:rPr lang="sv-SE" sz="2400" dirty="0"/>
              <a:t>The partner delivers </a:t>
            </a:r>
            <a:r>
              <a:rPr lang="sv-SE" sz="2400" dirty="0" err="1"/>
              <a:t>through</a:t>
            </a:r>
            <a:r>
              <a:rPr lang="sv-SE" sz="2400" dirty="0"/>
              <a:t> an </a:t>
            </a:r>
            <a:r>
              <a:rPr lang="sv-SE" sz="2400" dirty="0" err="1"/>
              <a:t>agreed</a:t>
            </a:r>
            <a:r>
              <a:rPr lang="sv-SE" sz="2400" dirty="0"/>
              <a:t> </a:t>
            </a:r>
            <a:r>
              <a:rPr lang="sv-SE" sz="2400" dirty="0" err="1"/>
              <a:t>intefrace</a:t>
            </a:r>
            <a:r>
              <a:rPr lang="sv-SE" sz="2400" dirty="0"/>
              <a:t> </a:t>
            </a:r>
            <a:r>
              <a:rPr lang="sv-SE" sz="2400" dirty="0" err="1"/>
              <a:t>were</a:t>
            </a:r>
            <a:r>
              <a:rPr lang="sv-SE" sz="2400" dirty="0"/>
              <a:t> </a:t>
            </a:r>
            <a:r>
              <a:rPr lang="sv-SE" sz="2400" dirty="0" err="1"/>
              <a:t>we</a:t>
            </a:r>
            <a:r>
              <a:rPr lang="sv-SE" sz="2400" dirty="0"/>
              <a:t> </a:t>
            </a:r>
            <a:r>
              <a:rPr lang="sv-SE" sz="2400" dirty="0" err="1"/>
              <a:t>clearly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</a:t>
            </a:r>
            <a:r>
              <a:rPr lang="sv-SE" sz="2400" dirty="0" err="1"/>
              <a:t>distinguish</a:t>
            </a:r>
            <a:r>
              <a:rPr lang="sv-SE" sz="2400" dirty="0"/>
              <a:t> </a:t>
            </a:r>
            <a:r>
              <a:rPr lang="sv-SE" sz="2400" dirty="0" err="1"/>
              <a:t>between</a:t>
            </a:r>
            <a:r>
              <a:rPr lang="sv-SE" sz="2400" dirty="0"/>
              <a:t> old and new </a:t>
            </a:r>
            <a:r>
              <a:rPr lang="sv-SE" sz="2400" dirty="0" err="1"/>
              <a:t>documents</a:t>
            </a:r>
            <a:r>
              <a:rPr lang="sv-SE" sz="2400" dirty="0"/>
              <a:t> </a:t>
            </a:r>
            <a:r>
              <a:rPr lang="sv-SE" sz="2400" dirty="0" err="1"/>
              <a:t>beeing</a:t>
            </a:r>
            <a:r>
              <a:rPr lang="sv-SE" sz="2400" dirty="0"/>
              <a:t> </a:t>
            </a:r>
            <a:r>
              <a:rPr lang="sv-SE" sz="2400" dirty="0" err="1"/>
              <a:t>delivered</a:t>
            </a:r>
            <a:r>
              <a:rPr lang="sv-SE" sz="2400" dirty="0"/>
              <a:t>.</a:t>
            </a:r>
          </a:p>
          <a:p>
            <a:r>
              <a:rPr lang="sv-SE" sz="2400" dirty="0"/>
              <a:t>Parts list </a:t>
            </a:r>
            <a:r>
              <a:rPr lang="sv-SE" sz="2400" dirty="0" err="1"/>
              <a:t>where</a:t>
            </a:r>
            <a:r>
              <a:rPr lang="sv-SE" sz="2400" dirty="0"/>
              <a:t> </a:t>
            </a:r>
            <a:r>
              <a:rPr lang="sv-SE" sz="2400" dirty="0" err="1"/>
              <a:t>we</a:t>
            </a:r>
            <a:r>
              <a:rPr lang="sv-SE" sz="2400" dirty="0"/>
              <a:t> get information on </a:t>
            </a:r>
            <a:r>
              <a:rPr lang="sv-SE" sz="2400" dirty="0" err="1"/>
              <a:t>main</a:t>
            </a:r>
            <a:r>
              <a:rPr lang="sv-SE" sz="2400" dirty="0"/>
              <a:t> parts </a:t>
            </a:r>
            <a:r>
              <a:rPr lang="sv-SE" sz="2400" dirty="0" err="1"/>
              <a:t>beeing</a:t>
            </a:r>
            <a:r>
              <a:rPr lang="sv-SE" sz="2400" dirty="0"/>
              <a:t> </a:t>
            </a:r>
            <a:r>
              <a:rPr lang="sv-SE" sz="2400" dirty="0" err="1"/>
              <a:t>used</a:t>
            </a:r>
            <a:r>
              <a:rPr lang="sv-SE" sz="2400" dirty="0"/>
              <a:t>. (Link to Part template)</a:t>
            </a:r>
          </a:p>
          <a:p>
            <a:r>
              <a:rPr lang="sv-SE" sz="2400" dirty="0"/>
              <a:t>Asset list information </a:t>
            </a:r>
            <a:r>
              <a:rPr lang="sv-SE" sz="2400" dirty="0" err="1"/>
              <a:t>about</a:t>
            </a:r>
            <a:r>
              <a:rPr lang="sv-SE" sz="2400" dirty="0"/>
              <a:t> </a:t>
            </a:r>
            <a:r>
              <a:rPr lang="sv-SE" sz="2400" dirty="0" err="1"/>
              <a:t>what</a:t>
            </a:r>
            <a:r>
              <a:rPr lang="sv-SE" sz="2400" dirty="0"/>
              <a:t> has </a:t>
            </a:r>
            <a:r>
              <a:rPr lang="sv-SE" sz="2400" dirty="0" err="1"/>
              <a:t>been</a:t>
            </a:r>
            <a:r>
              <a:rPr lang="sv-SE" sz="2400" dirty="0"/>
              <a:t> </a:t>
            </a:r>
            <a:r>
              <a:rPr lang="sv-SE" sz="2400" dirty="0" err="1"/>
              <a:t>defined</a:t>
            </a:r>
            <a:r>
              <a:rPr lang="sv-SE" sz="2400" dirty="0"/>
              <a:t> as assets.</a:t>
            </a:r>
          </a:p>
          <a:p>
            <a:endParaRPr lang="sv-SE" sz="2400" dirty="0"/>
          </a:p>
          <a:p>
            <a:r>
              <a:rPr lang="sv-SE" sz="2400" dirty="0" err="1"/>
              <a:t>Important</a:t>
            </a:r>
            <a:r>
              <a:rPr lang="sv-SE" sz="2400" dirty="0"/>
              <a:t> </a:t>
            </a:r>
            <a:r>
              <a:rPr lang="sv-SE" sz="2400" dirty="0" err="1"/>
              <a:t>that</a:t>
            </a:r>
            <a:r>
              <a:rPr lang="sv-SE" sz="2400" dirty="0"/>
              <a:t> the </a:t>
            </a:r>
            <a:r>
              <a:rPr lang="sv-SE" sz="2400" dirty="0" err="1"/>
              <a:t>workpackage</a:t>
            </a:r>
            <a:r>
              <a:rPr lang="sv-SE" sz="2400" dirty="0"/>
              <a:t> </a:t>
            </a:r>
            <a:r>
              <a:rPr lang="sv-SE" sz="2400" dirty="0" err="1"/>
              <a:t>feels</a:t>
            </a:r>
            <a:r>
              <a:rPr lang="sv-SE" sz="2400" dirty="0"/>
              <a:t> </a:t>
            </a:r>
            <a:r>
              <a:rPr lang="sv-SE" sz="2400" dirty="0" err="1"/>
              <a:t>responsible</a:t>
            </a:r>
            <a:r>
              <a:rPr lang="sv-SE" sz="2400" dirty="0"/>
              <a:t> for the information. Assets and Part information </a:t>
            </a:r>
            <a:r>
              <a:rPr lang="sv-SE" sz="2400" dirty="0" err="1"/>
              <a:t>needs</a:t>
            </a:r>
            <a:r>
              <a:rPr lang="sv-SE" sz="2400" dirty="0"/>
              <a:t> to be </a:t>
            </a:r>
            <a:r>
              <a:rPr lang="sv-SE" sz="2400" dirty="0" err="1"/>
              <a:t>maintained</a:t>
            </a:r>
            <a:r>
              <a:rPr lang="sv-SE" sz="2400" dirty="0"/>
              <a:t> in EAM </a:t>
            </a:r>
            <a:r>
              <a:rPr lang="sv-SE" sz="2400" dirty="0" err="1"/>
              <a:t>once</a:t>
            </a:r>
            <a:r>
              <a:rPr lang="sv-SE" sz="2400" dirty="0"/>
              <a:t> </a:t>
            </a:r>
            <a:r>
              <a:rPr lang="sv-SE" sz="2400" dirty="0" err="1"/>
              <a:t>entered</a:t>
            </a:r>
            <a:r>
              <a:rPr lang="sv-SE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7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8482EE-C038-D349-BFB5-9311B6712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70" y="4941168"/>
            <a:ext cx="3282881" cy="1916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678CFF-4584-D240-9357-17B8F3C6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86739"/>
            <a:ext cx="9289032" cy="1143000"/>
          </a:xfrm>
        </p:spPr>
        <p:txBody>
          <a:bodyPr>
            <a:normAutofit/>
          </a:bodyPr>
          <a:lstStyle/>
          <a:p>
            <a:r>
              <a:rPr lang="en-US" b="1" dirty="0"/>
              <a:t>Spoke and Elliptical Cryomodule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B74A5-E16D-BE47-B431-8E80FB75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0DF2A-283F-5747-B9DF-8140E3E7B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9739"/>
            <a:ext cx="6296868" cy="3717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AB956-616E-C34D-BBD4-EF725AA9E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770" y="3171726"/>
            <a:ext cx="6409963" cy="3659882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33E67B1-A813-1B43-877F-3D1F69F8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3998" y="1529739"/>
            <a:ext cx="2259700" cy="234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1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C118-C533-D640-951A-87A8961E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Cryomodule QA/QC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A024C-DE43-7F41-B421-4D101269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B5A40-62E8-8141-93A8-FBDC417C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3" y="1700808"/>
            <a:ext cx="3914323" cy="5157192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18C18432-E79C-DC4B-BCC0-68AA4988E11D}"/>
              </a:ext>
            </a:extLst>
          </p:cNvPr>
          <p:cNvSpPr/>
          <p:nvPr/>
        </p:nvSpPr>
        <p:spPr>
          <a:xfrm>
            <a:off x="2855640" y="6336581"/>
            <a:ext cx="360040" cy="4046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052652-BD59-6B4B-9724-0A091201C439}"/>
              </a:ext>
            </a:extLst>
          </p:cNvPr>
          <p:cNvCxnSpPr>
            <a:cxnSpLocks/>
          </p:cNvCxnSpPr>
          <p:nvPr/>
        </p:nvCxnSpPr>
        <p:spPr>
          <a:xfrm flipV="1">
            <a:off x="3417854" y="4158776"/>
            <a:ext cx="1320504" cy="2322700"/>
          </a:xfrm>
          <a:prstGeom prst="straightConnector1">
            <a:avLst/>
          </a:prstGeom>
          <a:ln w="1270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7468D44-8DE5-9C4A-86B5-C72C84197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671" y="1323405"/>
            <a:ext cx="6993398" cy="54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4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D39915-89F1-AB4D-8873-5CF113A1B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31" y="1519960"/>
            <a:ext cx="8859321" cy="5338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611FCB-4E58-8B4B-ABAF-22ABECCC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4638"/>
            <a:ext cx="10009112" cy="1143000"/>
          </a:xfrm>
        </p:spPr>
        <p:txBody>
          <a:bodyPr/>
          <a:lstStyle/>
          <a:p>
            <a:r>
              <a:rPr lang="en-US" b="1" dirty="0"/>
              <a:t>Towards a systematic ESS approach – CE Marking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6042D-40E9-F841-AC43-97ED05B3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98AE1A-6E12-B041-9961-32215949324E}"/>
              </a:ext>
            </a:extLst>
          </p:cNvPr>
          <p:cNvGrpSpPr/>
          <p:nvPr/>
        </p:nvGrpSpPr>
        <p:grpSpPr>
          <a:xfrm>
            <a:off x="5136045" y="2832176"/>
            <a:ext cx="7043987" cy="3923715"/>
            <a:chOff x="5735961" y="3264301"/>
            <a:chExt cx="6395914" cy="35123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C1B600-DB7A-334A-BC3B-E48BEE9A6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5961" y="3264301"/>
              <a:ext cx="6395914" cy="35123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EB86B1-A77C-1442-8B29-8A1A15932736}"/>
                </a:ext>
              </a:extLst>
            </p:cNvPr>
            <p:cNvSpPr txBox="1"/>
            <p:nvPr/>
          </p:nvSpPr>
          <p:spPr>
            <a:xfrm>
              <a:off x="8040216" y="4325022"/>
              <a:ext cx="3174325" cy="33679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See Maurice </a:t>
              </a:r>
              <a:r>
                <a:rPr lang="en-US" dirty="0" err="1"/>
                <a:t>Looft’s</a:t>
              </a:r>
              <a:r>
                <a:rPr lang="en-US" dirty="0"/>
                <a:t>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5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A3A66-CB46-3B4B-B5D4-E8C49C82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0128448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In-Kind Group as a Catalyzer – Define a standard approach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F9B29-2CD3-A94E-A318-C36A7A57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888832-034A-384B-8E3D-098170283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2712" y="1585175"/>
            <a:ext cx="12673408" cy="5112568"/>
          </a:xfrm>
        </p:spPr>
        <p:txBody>
          <a:bodyPr>
            <a:noAutofit/>
          </a:bodyPr>
          <a:lstStyle/>
          <a:p>
            <a:pPr marL="625475" lvl="1" indent="-2349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/>
              <a:t> Map </a:t>
            </a:r>
            <a:r>
              <a:rPr lang="en-US" sz="2000" dirty="0"/>
              <a:t>the full Projects and Sub-project Breakdown Structures</a:t>
            </a:r>
          </a:p>
          <a:p>
            <a:pPr marL="1025525" lvl="2" indent="-234950">
              <a:buFont typeface="Wingdings" pitchFamily="2" charset="2"/>
              <a:buChar char="v"/>
            </a:pPr>
            <a:r>
              <a:rPr lang="en-US" sz="1600" dirty="0"/>
              <a:t>Work Package and Work Unit</a:t>
            </a:r>
          </a:p>
          <a:p>
            <a:pPr marL="1025525" lvl="2" indent="-234950">
              <a:buFont typeface="Wingdings" pitchFamily="2" charset="2"/>
              <a:buChar char="v"/>
            </a:pPr>
            <a:r>
              <a:rPr lang="en-US" sz="1600" dirty="0"/>
              <a:t>System owners</a:t>
            </a:r>
          </a:p>
          <a:p>
            <a:pPr marL="1025525" lvl="2" indent="-234950">
              <a:lnSpc>
                <a:spcPct val="150000"/>
              </a:lnSpc>
              <a:buFont typeface="Wingdings" pitchFamily="2" charset="2"/>
              <a:buChar char="v"/>
            </a:pPr>
            <a:endParaRPr lang="en-US" sz="1600" dirty="0"/>
          </a:p>
          <a:p>
            <a:pPr lvl="1">
              <a:buFont typeface="Wingdings" pitchFamily="2" charset="2"/>
              <a:buChar char="v"/>
            </a:pPr>
            <a:r>
              <a:rPr lang="en-US" sz="2000" b="1" dirty="0"/>
              <a:t>Create check lists </a:t>
            </a:r>
            <a:r>
              <a:rPr lang="en-US" sz="2000" dirty="0"/>
              <a:t>of requested technical documentation (ESS E&amp;SH and Quality):</a:t>
            </a:r>
          </a:p>
          <a:p>
            <a:pPr lvl="2">
              <a:buFont typeface="Wingdings" pitchFamily="2" charset="2"/>
              <a:buChar char="v"/>
            </a:pPr>
            <a:r>
              <a:rPr lang="en-US" sz="1600" dirty="0"/>
              <a:t>T</a:t>
            </a:r>
            <a:r>
              <a:rPr lang="en-US" sz="1600" b="1" dirty="0"/>
              <a:t>echnical documentation (incl. operation/calibration, maintenance)</a:t>
            </a:r>
          </a:p>
          <a:p>
            <a:pPr lvl="2">
              <a:buFont typeface="Wingdings" pitchFamily="2" charset="2"/>
              <a:buChar char="v"/>
            </a:pPr>
            <a:r>
              <a:rPr lang="en-US" sz="1600" b="1" dirty="0"/>
              <a:t>CE marking </a:t>
            </a:r>
            <a:r>
              <a:rPr lang="en-US" sz="1600" dirty="0"/>
              <a:t>(HAZID, Technical File and Hazard Assessment): </a:t>
            </a:r>
            <a:r>
              <a:rPr lang="en-US" sz="1600" dirty="0">
                <a:hlinkClick r:id="rId3"/>
              </a:rPr>
              <a:t>https://confluence.esss.lu.se/pages/viewpage.action?pageId=321272535</a:t>
            </a:r>
            <a:r>
              <a:rPr lang="en-US" sz="1600" dirty="0"/>
              <a:t>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itchFamily="2" charset="2"/>
              <a:buChar char="v"/>
            </a:pPr>
            <a:r>
              <a:rPr lang="en-US" sz="2000" b="1" dirty="0"/>
              <a:t>Support contact persons </a:t>
            </a:r>
            <a:r>
              <a:rPr lang="en-US" sz="2000" dirty="0"/>
              <a:t>to obtain requested technical documentation </a:t>
            </a:r>
          </a:p>
          <a:p>
            <a:pPr lvl="2"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Customized approach for a systematic goal… WP by WP support </a:t>
            </a:r>
          </a:p>
          <a:p>
            <a:pPr lvl="2"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 IT tools to identify and track the requested documents (CHESS folders, JIRA for Risk Management; Confluence)</a:t>
            </a:r>
          </a:p>
          <a:p>
            <a:pPr lvl="2">
              <a:buFont typeface="Wingdings" pitchFamily="2" charset="2"/>
              <a:buChar char="v"/>
            </a:pPr>
            <a:r>
              <a:rPr lang="en-US" sz="1600" dirty="0"/>
              <a:t>Complete ESS </a:t>
            </a:r>
            <a:r>
              <a:rPr lang="en-US" sz="1600" dirty="0" err="1"/>
              <a:t>DataBase</a:t>
            </a:r>
            <a:r>
              <a:rPr lang="en-US" sz="1600" dirty="0"/>
              <a:t>: FBS, EAM, Installation binders: </a:t>
            </a:r>
            <a:r>
              <a:rPr lang="en-US" sz="1600" dirty="0">
                <a:hlinkClick r:id="rId4"/>
              </a:rPr>
              <a:t>https://confluence.esss.lu.se/display/EWO/ESS+Installation+Binder+Library</a:t>
            </a:r>
            <a:r>
              <a:rPr lang="en-US" sz="1600" dirty="0"/>
              <a:t> </a:t>
            </a:r>
          </a:p>
          <a:p>
            <a:pPr lvl="2">
              <a:buFont typeface="Wingdings" pitchFamily="2" charset="2"/>
              <a:buChar char="v"/>
            </a:pPr>
            <a:r>
              <a:rPr lang="sv-SE" sz="1600" dirty="0" err="1"/>
              <a:t>Empower</a:t>
            </a:r>
            <a:r>
              <a:rPr lang="sv-SE" sz="1600" dirty="0"/>
              <a:t> the BrightnESS</a:t>
            </a:r>
            <a:r>
              <a:rPr lang="sv-SE" sz="1600" baseline="30000" dirty="0"/>
              <a:t>2</a:t>
            </a:r>
            <a:r>
              <a:rPr lang="sv-SE" sz="1600" dirty="0"/>
              <a:t> </a:t>
            </a:r>
            <a:r>
              <a:rPr lang="sv-SE" sz="1600" dirty="0" err="1"/>
              <a:t>Field</a:t>
            </a:r>
            <a:r>
              <a:rPr lang="sv-SE" sz="1600" dirty="0"/>
              <a:t> </a:t>
            </a:r>
            <a:r>
              <a:rPr lang="sv-SE" sz="1600" dirty="0" err="1"/>
              <a:t>Coordinators</a:t>
            </a:r>
            <a:r>
              <a:rPr lang="sv-SE" sz="1600" dirty="0"/>
              <a:t> !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itchFamily="2" charset="2"/>
              <a:buChar char="v"/>
            </a:pPr>
            <a:endParaRPr lang="en-US" sz="1600" dirty="0"/>
          </a:p>
          <a:p>
            <a:pPr lvl="2">
              <a:buFont typeface="Wingdings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B332-1196-6240-95E6-8DB2BF3C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7C8E1-D78A-154C-BA19-3AAB7EC0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1995B-DD7A-FF4F-BF85-B73083DE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50"/>
            <a:ext cx="12192000" cy="65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0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02E0B-D052-024F-85DA-47B711E2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717032"/>
            <a:ext cx="10972800" cy="24091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4BBDA-055B-4E4B-8215-2466805D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043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B848-1F0E-2F4F-A088-C6F96416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Technical Information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DCFEE-1A92-3D4C-919D-5E4B0499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C3562-A507-EE49-94A9-C95318F35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797780"/>
            <a:ext cx="9518848" cy="590550"/>
          </a:xfrm>
        </p:spPr>
        <p:txBody>
          <a:bodyPr/>
          <a:lstStyle/>
          <a:p>
            <a:r>
              <a:rPr lang="en-US"/>
              <a:t>How information is connected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90E842-5AF4-C441-961F-9540729DBB0E}"/>
              </a:ext>
            </a:extLst>
          </p:cNvPr>
          <p:cNvGrpSpPr/>
          <p:nvPr/>
        </p:nvGrpSpPr>
        <p:grpSpPr>
          <a:xfrm>
            <a:off x="7026749" y="1555802"/>
            <a:ext cx="3421702" cy="2628560"/>
            <a:chOff x="178129" y="1620087"/>
            <a:chExt cx="5545999" cy="548132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EA43F5-037E-094E-8AD6-C7682BD04A9D}"/>
                </a:ext>
              </a:extLst>
            </p:cNvPr>
            <p:cNvSpPr/>
            <p:nvPr/>
          </p:nvSpPr>
          <p:spPr>
            <a:xfrm>
              <a:off x="179512" y="1620087"/>
              <a:ext cx="5544616" cy="5481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7441C8-F7BD-3D4D-9460-6EA355285762}"/>
                </a:ext>
              </a:extLst>
            </p:cNvPr>
            <p:cNvSpPr txBox="1"/>
            <p:nvPr/>
          </p:nvSpPr>
          <p:spPr>
            <a:xfrm>
              <a:off x="178129" y="1643524"/>
              <a:ext cx="4249610" cy="77016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Integrated Control System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878A0-6644-FF42-AA44-E32582740460}"/>
              </a:ext>
            </a:extLst>
          </p:cNvPr>
          <p:cNvGrpSpPr/>
          <p:nvPr/>
        </p:nvGrpSpPr>
        <p:grpSpPr>
          <a:xfrm>
            <a:off x="1698174" y="1529558"/>
            <a:ext cx="5328592" cy="5139802"/>
            <a:chOff x="179512" y="1593901"/>
            <a:chExt cx="5544616" cy="55075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F37DD6E-86F8-6D47-B07E-9801030414D5}"/>
                </a:ext>
              </a:extLst>
            </p:cNvPr>
            <p:cNvSpPr/>
            <p:nvPr/>
          </p:nvSpPr>
          <p:spPr>
            <a:xfrm>
              <a:off x="179512" y="1620087"/>
              <a:ext cx="5544616" cy="54813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5B7D7-2BD4-2649-8030-FBDEE1A756A3}"/>
                </a:ext>
              </a:extLst>
            </p:cNvPr>
            <p:cNvSpPr txBox="1"/>
            <p:nvPr/>
          </p:nvSpPr>
          <p:spPr>
            <a:xfrm>
              <a:off x="185369" y="1593901"/>
              <a:ext cx="805506" cy="412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CHESS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266AF2-0568-864F-A0F7-295A15987AE7}"/>
              </a:ext>
            </a:extLst>
          </p:cNvPr>
          <p:cNvGrpSpPr/>
          <p:nvPr/>
        </p:nvGrpSpPr>
        <p:grpSpPr>
          <a:xfrm>
            <a:off x="5154558" y="1917912"/>
            <a:ext cx="2004853" cy="1304468"/>
            <a:chOff x="3203848" y="1628800"/>
            <a:chExt cx="2004853" cy="1304468"/>
          </a:xfrm>
        </p:grpSpPr>
        <p:cxnSp>
          <p:nvCxnSpPr>
            <p:cNvPr id="20" name="Shape 161">
              <a:extLst>
                <a:ext uri="{FF2B5EF4-FFF2-40B4-BE49-F238E27FC236}">
                  <a16:creationId xmlns:a16="http://schemas.microsoft.com/office/drawing/2014/main" id="{BFBFE6CD-8539-904D-88A6-B91E728EBDB4}"/>
                </a:ext>
              </a:extLst>
            </p:cNvPr>
            <p:cNvCxnSpPr>
              <a:stCxn id="22" idx="4"/>
              <a:endCxn id="21" idx="2"/>
            </p:cNvCxnSpPr>
            <p:nvPr/>
          </p:nvCxnSpPr>
          <p:spPr bwMode="auto">
            <a:xfrm rot="16200000" flipH="1">
              <a:off x="3375274" y="1757835"/>
              <a:ext cx="196486" cy="35506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Flowchart: Connector 8">
              <a:extLst>
                <a:ext uri="{FF2B5EF4-FFF2-40B4-BE49-F238E27FC236}">
                  <a16:creationId xmlns:a16="http://schemas.microsoft.com/office/drawing/2014/main" id="{1FACBADF-C6DA-AB42-8AA4-A38D4867E249}"/>
                </a:ext>
              </a:extLst>
            </p:cNvPr>
            <p:cNvSpPr/>
            <p:nvPr/>
          </p:nvSpPr>
          <p:spPr bwMode="auto">
            <a:xfrm>
              <a:off x="3651048" y="1929448"/>
              <a:ext cx="184274" cy="208324"/>
            </a:xfrm>
            <a:prstGeom prst="flowChartConnector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Flowchart: Connector 9">
              <a:extLst>
                <a:ext uri="{FF2B5EF4-FFF2-40B4-BE49-F238E27FC236}">
                  <a16:creationId xmlns:a16="http://schemas.microsoft.com/office/drawing/2014/main" id="{11B15A89-682D-B047-A4FB-AE35C7179846}"/>
                </a:ext>
              </a:extLst>
            </p:cNvPr>
            <p:cNvSpPr/>
            <p:nvPr/>
          </p:nvSpPr>
          <p:spPr bwMode="auto">
            <a:xfrm>
              <a:off x="3203848" y="1628800"/>
              <a:ext cx="184274" cy="208324"/>
            </a:xfrm>
            <a:prstGeom prst="flowChartConnector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41F396-9F20-9645-9C69-541C90309E09}"/>
                </a:ext>
              </a:extLst>
            </p:cNvPr>
            <p:cNvSpPr txBox="1"/>
            <p:nvPr/>
          </p:nvSpPr>
          <p:spPr>
            <a:xfrm>
              <a:off x="3768541" y="1924700"/>
              <a:ext cx="108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ACC (Accelerator)</a:t>
              </a:r>
            </a:p>
          </p:txBody>
        </p:sp>
        <p:sp>
          <p:nvSpPr>
            <p:cNvPr id="24" name="Flowchart: Connector 14">
              <a:extLst>
                <a:ext uri="{FF2B5EF4-FFF2-40B4-BE49-F238E27FC236}">
                  <a16:creationId xmlns:a16="http://schemas.microsoft.com/office/drawing/2014/main" id="{8400F153-27F8-0445-B3E8-77636B748FCE}"/>
                </a:ext>
              </a:extLst>
            </p:cNvPr>
            <p:cNvSpPr/>
            <p:nvPr/>
          </p:nvSpPr>
          <p:spPr bwMode="auto">
            <a:xfrm>
              <a:off x="3895209" y="2266828"/>
              <a:ext cx="178526" cy="174172"/>
            </a:xfrm>
            <a:prstGeom prst="flowChartConnector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800"/>
            </a:p>
          </p:txBody>
        </p:sp>
        <p:sp>
          <p:nvSpPr>
            <p:cNvPr id="25" name="Flowchart: Connector 15">
              <a:extLst>
                <a:ext uri="{FF2B5EF4-FFF2-40B4-BE49-F238E27FC236}">
                  <a16:creationId xmlns:a16="http://schemas.microsoft.com/office/drawing/2014/main" id="{E8E64D59-6035-2342-8352-71B6FDE2D1EC}"/>
                </a:ext>
              </a:extLst>
            </p:cNvPr>
            <p:cNvSpPr/>
            <p:nvPr/>
          </p:nvSpPr>
          <p:spPr bwMode="auto">
            <a:xfrm>
              <a:off x="4153379" y="2555316"/>
              <a:ext cx="178526" cy="174172"/>
            </a:xfrm>
            <a:prstGeom prst="flowChartConnector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8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9B1FF8-34F5-8046-B60D-BD56F1E487F3}"/>
                </a:ext>
              </a:extLst>
            </p:cNvPr>
            <p:cNvSpPr txBox="1"/>
            <p:nvPr/>
          </p:nvSpPr>
          <p:spPr>
            <a:xfrm>
              <a:off x="4074491" y="2244482"/>
              <a:ext cx="6301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MBL</a:t>
              </a:r>
            </a:p>
          </p:txBody>
        </p:sp>
        <p:cxnSp>
          <p:nvCxnSpPr>
            <p:cNvPr id="27" name="Shape 152">
              <a:extLst>
                <a:ext uri="{FF2B5EF4-FFF2-40B4-BE49-F238E27FC236}">
                  <a16:creationId xmlns:a16="http://schemas.microsoft.com/office/drawing/2014/main" id="{480E866B-DB07-824C-9BA3-EFED5AA0D75A}"/>
                </a:ext>
              </a:extLst>
            </p:cNvPr>
            <p:cNvCxnSpPr/>
            <p:nvPr/>
          </p:nvCxnSpPr>
          <p:spPr bwMode="auto">
            <a:xfrm flipH="1">
              <a:off x="3735799" y="2141861"/>
              <a:ext cx="992" cy="2176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hape 152">
              <a:extLst>
                <a:ext uri="{FF2B5EF4-FFF2-40B4-BE49-F238E27FC236}">
                  <a16:creationId xmlns:a16="http://schemas.microsoft.com/office/drawing/2014/main" id="{7A2AFE0E-6698-F245-BE57-B48780883117}"/>
                </a:ext>
              </a:extLst>
            </p:cNvPr>
            <p:cNvCxnSpPr/>
            <p:nvPr/>
          </p:nvCxnSpPr>
          <p:spPr bwMode="auto">
            <a:xfrm>
              <a:off x="3743141" y="2356748"/>
              <a:ext cx="159418" cy="24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hape 152">
              <a:extLst>
                <a:ext uri="{FF2B5EF4-FFF2-40B4-BE49-F238E27FC236}">
                  <a16:creationId xmlns:a16="http://schemas.microsoft.com/office/drawing/2014/main" id="{65A202CE-6C83-E045-9D4F-BD06787BB570}"/>
                </a:ext>
              </a:extLst>
            </p:cNvPr>
            <p:cNvCxnSpPr/>
            <p:nvPr/>
          </p:nvCxnSpPr>
          <p:spPr bwMode="auto">
            <a:xfrm>
              <a:off x="3990915" y="2642361"/>
              <a:ext cx="159418" cy="24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0C4268-CAB8-5046-B1B4-F6CF2FB57E25}"/>
                </a:ext>
              </a:extLst>
            </p:cNvPr>
            <p:cNvSpPr txBox="1"/>
            <p:nvPr/>
          </p:nvSpPr>
          <p:spPr>
            <a:xfrm>
              <a:off x="3425641" y="1636668"/>
              <a:ext cx="108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ESS</a:t>
              </a:r>
            </a:p>
          </p:txBody>
        </p:sp>
        <p:cxnSp>
          <p:nvCxnSpPr>
            <p:cNvPr id="31" name="Shape 152">
              <a:extLst>
                <a:ext uri="{FF2B5EF4-FFF2-40B4-BE49-F238E27FC236}">
                  <a16:creationId xmlns:a16="http://schemas.microsoft.com/office/drawing/2014/main" id="{D6D24F3E-A5AC-1C46-8482-647CE4929ECF}"/>
                </a:ext>
              </a:extLst>
            </p:cNvPr>
            <p:cNvCxnSpPr>
              <a:stCxn id="24" idx="4"/>
            </p:cNvCxnSpPr>
            <p:nvPr/>
          </p:nvCxnSpPr>
          <p:spPr bwMode="auto">
            <a:xfrm>
              <a:off x="3984472" y="2441000"/>
              <a:ext cx="93" cy="2037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00E785-DBA5-DE48-80D6-5910F8FB7B9F}"/>
                </a:ext>
              </a:extLst>
            </p:cNvPr>
            <p:cNvSpPr txBox="1"/>
            <p:nvPr/>
          </p:nvSpPr>
          <p:spPr>
            <a:xfrm>
              <a:off x="4344605" y="2521972"/>
              <a:ext cx="8640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err="1"/>
                <a:t>Cryomodule</a:t>
              </a:r>
              <a:r>
                <a:rPr lang="en-GB" sz="800"/>
                <a:t> 1</a:t>
              </a:r>
            </a:p>
          </p:txBody>
        </p:sp>
        <p:sp>
          <p:nvSpPr>
            <p:cNvPr id="33" name="Flowchart: Connector 15">
              <a:extLst>
                <a:ext uri="{FF2B5EF4-FFF2-40B4-BE49-F238E27FC236}">
                  <a16:creationId xmlns:a16="http://schemas.microsoft.com/office/drawing/2014/main" id="{A48C23F4-A54A-D741-92B7-25FCF814C09C}"/>
                </a:ext>
              </a:extLst>
            </p:cNvPr>
            <p:cNvSpPr/>
            <p:nvPr/>
          </p:nvSpPr>
          <p:spPr bwMode="auto">
            <a:xfrm>
              <a:off x="4153472" y="2759096"/>
              <a:ext cx="178526" cy="174172"/>
            </a:xfrm>
            <a:prstGeom prst="flowChartConnector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800"/>
            </a:p>
          </p:txBody>
        </p:sp>
        <p:cxnSp>
          <p:nvCxnSpPr>
            <p:cNvPr id="34" name="Shape 152">
              <a:extLst>
                <a:ext uri="{FF2B5EF4-FFF2-40B4-BE49-F238E27FC236}">
                  <a16:creationId xmlns:a16="http://schemas.microsoft.com/office/drawing/2014/main" id="{2025065E-0C5D-8E40-828F-46275D8F0872}"/>
                </a:ext>
              </a:extLst>
            </p:cNvPr>
            <p:cNvCxnSpPr/>
            <p:nvPr/>
          </p:nvCxnSpPr>
          <p:spPr bwMode="auto">
            <a:xfrm>
              <a:off x="3991008" y="2846141"/>
              <a:ext cx="159418" cy="24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hape 152">
              <a:extLst>
                <a:ext uri="{FF2B5EF4-FFF2-40B4-BE49-F238E27FC236}">
                  <a16:creationId xmlns:a16="http://schemas.microsoft.com/office/drawing/2014/main" id="{3E511669-7497-5148-A2F8-955CA2DEB103}"/>
                </a:ext>
              </a:extLst>
            </p:cNvPr>
            <p:cNvCxnSpPr/>
            <p:nvPr/>
          </p:nvCxnSpPr>
          <p:spPr bwMode="auto">
            <a:xfrm>
              <a:off x="3984565" y="2644780"/>
              <a:ext cx="93" cy="2037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CD5A36-B8EC-9E4A-A477-94BE89E34959}"/>
                </a:ext>
              </a:extLst>
            </p:cNvPr>
            <p:cNvSpPr txBox="1"/>
            <p:nvPr/>
          </p:nvSpPr>
          <p:spPr>
            <a:xfrm>
              <a:off x="4344605" y="2716788"/>
              <a:ext cx="8640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err="1"/>
                <a:t>Cryomodule</a:t>
              </a:r>
              <a:r>
                <a:rPr lang="en-GB" sz="800"/>
                <a:t> 2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1C5BC5F-E4AB-FE44-9BDE-386A45B324F3}"/>
              </a:ext>
            </a:extLst>
          </p:cNvPr>
          <p:cNvSpPr txBox="1"/>
          <p:nvPr/>
        </p:nvSpPr>
        <p:spPr>
          <a:xfrm>
            <a:off x="4986046" y="155644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FBS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442093-AA19-BE46-918C-C98404D1D011}"/>
              </a:ext>
            </a:extLst>
          </p:cNvPr>
          <p:cNvGrpSpPr/>
          <p:nvPr/>
        </p:nvGrpSpPr>
        <p:grpSpPr>
          <a:xfrm>
            <a:off x="1747597" y="1916832"/>
            <a:ext cx="4382731" cy="2061302"/>
            <a:chOff x="444959" y="2381098"/>
            <a:chExt cx="4382731" cy="206130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4B53F48-75A5-6141-B961-62BB1D4D4123}"/>
                </a:ext>
              </a:extLst>
            </p:cNvPr>
            <p:cNvGrpSpPr/>
            <p:nvPr/>
          </p:nvGrpSpPr>
          <p:grpSpPr>
            <a:xfrm>
              <a:off x="605791" y="2765772"/>
              <a:ext cx="4221899" cy="1676628"/>
              <a:chOff x="605791" y="2485028"/>
              <a:chExt cx="4221899" cy="1676628"/>
            </a:xfrm>
          </p:grpSpPr>
          <p:cxnSp>
            <p:nvCxnSpPr>
              <p:cNvPr id="41" name="Shape 161">
                <a:extLst>
                  <a:ext uri="{FF2B5EF4-FFF2-40B4-BE49-F238E27FC236}">
                    <a16:creationId xmlns:a16="http://schemas.microsoft.com/office/drawing/2014/main" id="{887EC85D-7689-634D-9323-6D19E03520FD}"/>
                  </a:ext>
                </a:extLst>
              </p:cNvPr>
              <p:cNvCxnSpPr>
                <a:stCxn id="43" idx="4"/>
                <a:endCxn id="42" idx="2"/>
              </p:cNvCxnSpPr>
              <p:nvPr/>
            </p:nvCxnSpPr>
            <p:spPr bwMode="auto">
              <a:xfrm rot="16200000" flipH="1">
                <a:off x="777217" y="2614063"/>
                <a:ext cx="196486" cy="355063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Flowchart: Connector 8">
                <a:extLst>
                  <a:ext uri="{FF2B5EF4-FFF2-40B4-BE49-F238E27FC236}">
                    <a16:creationId xmlns:a16="http://schemas.microsoft.com/office/drawing/2014/main" id="{17B3853A-8287-B841-B740-3FAE735F8D69}"/>
                  </a:ext>
                </a:extLst>
              </p:cNvPr>
              <p:cNvSpPr/>
              <p:nvPr/>
            </p:nvSpPr>
            <p:spPr bwMode="auto">
              <a:xfrm>
                <a:off x="1052991" y="2785676"/>
                <a:ext cx="184274" cy="20832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3" name="Flowchart: Connector 9">
                <a:extLst>
                  <a:ext uri="{FF2B5EF4-FFF2-40B4-BE49-F238E27FC236}">
                    <a16:creationId xmlns:a16="http://schemas.microsoft.com/office/drawing/2014/main" id="{67E44BD9-AA24-CE49-828E-9DB0D69F1006}"/>
                  </a:ext>
                </a:extLst>
              </p:cNvPr>
              <p:cNvSpPr/>
              <p:nvPr/>
            </p:nvSpPr>
            <p:spPr bwMode="auto">
              <a:xfrm>
                <a:off x="605791" y="2485028"/>
                <a:ext cx="184274" cy="20832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4" name="Flowchart: Connector 14">
                <a:extLst>
                  <a:ext uri="{FF2B5EF4-FFF2-40B4-BE49-F238E27FC236}">
                    <a16:creationId xmlns:a16="http://schemas.microsoft.com/office/drawing/2014/main" id="{BFE06BD6-1BE7-6940-AE43-C6809A1DFB54}"/>
                  </a:ext>
                </a:extLst>
              </p:cNvPr>
              <p:cNvSpPr/>
              <p:nvPr/>
            </p:nvSpPr>
            <p:spPr bwMode="auto">
              <a:xfrm>
                <a:off x="1297152" y="3123056"/>
                <a:ext cx="178526" cy="174172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 sz="8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E7A19C8-C037-3344-91F8-06A7F5D7F45A}"/>
                  </a:ext>
                </a:extLst>
              </p:cNvPr>
              <p:cNvSpPr txBox="1"/>
              <p:nvPr/>
            </p:nvSpPr>
            <p:spPr>
              <a:xfrm>
                <a:off x="827584" y="2492896"/>
                <a:ext cx="108317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/>
                  <a:t>ESS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CB08E2F-7DEE-9441-881B-5F68F85ADB91}"/>
                  </a:ext>
                </a:extLst>
              </p:cNvPr>
              <p:cNvSpPr txBox="1"/>
              <p:nvPr/>
            </p:nvSpPr>
            <p:spPr>
              <a:xfrm>
                <a:off x="1242492" y="2780928"/>
                <a:ext cx="108317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/>
                  <a:t>+ESS.G</a:t>
                </a:r>
              </a:p>
            </p:txBody>
          </p:sp>
          <p:cxnSp>
            <p:nvCxnSpPr>
              <p:cNvPr id="47" name="Shape 161">
                <a:extLst>
                  <a:ext uri="{FF2B5EF4-FFF2-40B4-BE49-F238E27FC236}">
                    <a16:creationId xmlns:a16="http://schemas.microsoft.com/office/drawing/2014/main" id="{98A2414A-9596-544B-B716-7952FCB3389D}"/>
                  </a:ext>
                </a:extLst>
              </p:cNvPr>
              <p:cNvCxnSpPr>
                <a:stCxn id="42" idx="4"/>
                <a:endCxn id="44" idx="2"/>
              </p:cNvCxnSpPr>
              <p:nvPr/>
            </p:nvCxnSpPr>
            <p:spPr bwMode="auto">
              <a:xfrm rot="16200000" flipH="1">
                <a:off x="1113069" y="3026059"/>
                <a:ext cx="216142" cy="152024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F64FF09-24F1-274A-A4A1-76494BA43CC2}"/>
                  </a:ext>
                </a:extLst>
              </p:cNvPr>
              <p:cNvSpPr txBox="1"/>
              <p:nvPr/>
            </p:nvSpPr>
            <p:spPr>
              <a:xfrm>
                <a:off x="1420416" y="3090168"/>
                <a:ext cx="108317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/>
                  <a:t>+ESS.G01</a:t>
                </a:r>
              </a:p>
            </p:txBody>
          </p:sp>
          <p:sp>
            <p:nvSpPr>
              <p:cNvPr id="49" name="Flowchart: Connector 14">
                <a:extLst>
                  <a:ext uri="{FF2B5EF4-FFF2-40B4-BE49-F238E27FC236}">
                    <a16:creationId xmlns:a16="http://schemas.microsoft.com/office/drawing/2014/main" id="{3F7E7DCD-30F8-7542-9E43-9C654F0C26CE}"/>
                  </a:ext>
                </a:extLst>
              </p:cNvPr>
              <p:cNvSpPr/>
              <p:nvPr/>
            </p:nvSpPr>
            <p:spPr bwMode="auto">
              <a:xfrm>
                <a:off x="1530524" y="3309804"/>
                <a:ext cx="178526" cy="174172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 sz="80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E1FE671-18D9-CA40-8F56-CE039B7C0A5C}"/>
                  </a:ext>
                </a:extLst>
              </p:cNvPr>
              <p:cNvSpPr txBox="1"/>
              <p:nvPr/>
            </p:nvSpPr>
            <p:spPr>
              <a:xfrm>
                <a:off x="1658250" y="3284984"/>
                <a:ext cx="108317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/>
                  <a:t>+ESS.G01.090</a:t>
                </a:r>
              </a:p>
            </p:txBody>
          </p:sp>
          <p:sp>
            <p:nvSpPr>
              <p:cNvPr id="51" name="Flowchart: Connector 14">
                <a:extLst>
                  <a:ext uri="{FF2B5EF4-FFF2-40B4-BE49-F238E27FC236}">
                    <a16:creationId xmlns:a16="http://schemas.microsoft.com/office/drawing/2014/main" id="{22691537-DB72-4347-9155-0B2AEF15DD77}"/>
                  </a:ext>
                </a:extLst>
              </p:cNvPr>
              <p:cNvSpPr/>
              <p:nvPr/>
            </p:nvSpPr>
            <p:spPr bwMode="auto">
              <a:xfrm>
                <a:off x="1695624" y="3525828"/>
                <a:ext cx="178526" cy="174172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 sz="8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0D2E19-FB23-694A-9566-03DD9A37532A}"/>
                  </a:ext>
                </a:extLst>
              </p:cNvPr>
              <p:cNvSpPr txBox="1"/>
              <p:nvPr/>
            </p:nvSpPr>
            <p:spPr>
              <a:xfrm>
                <a:off x="1823350" y="3501008"/>
                <a:ext cx="108317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/>
                  <a:t>+ESS.G01.090.1001</a:t>
                </a:r>
              </a:p>
            </p:txBody>
          </p:sp>
          <p:sp>
            <p:nvSpPr>
              <p:cNvPr id="53" name="Flowchart: Connector 14">
                <a:extLst>
                  <a:ext uri="{FF2B5EF4-FFF2-40B4-BE49-F238E27FC236}">
                    <a16:creationId xmlns:a16="http://schemas.microsoft.com/office/drawing/2014/main" id="{A0A52C9A-C39D-E84E-8F1C-235D113E01B8}"/>
                  </a:ext>
                </a:extLst>
              </p:cNvPr>
              <p:cNvSpPr/>
              <p:nvPr/>
            </p:nvSpPr>
            <p:spPr bwMode="auto">
              <a:xfrm>
                <a:off x="1848024" y="3742432"/>
                <a:ext cx="178526" cy="174172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 sz="80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A71BF6E-B03F-C94C-86A7-6A052BDCB4F6}"/>
                  </a:ext>
                </a:extLst>
              </p:cNvPr>
              <p:cNvSpPr txBox="1"/>
              <p:nvPr/>
            </p:nvSpPr>
            <p:spPr>
              <a:xfrm>
                <a:off x="1975750" y="3717612"/>
                <a:ext cx="13549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00"/>
                  <a:t>+ESS.G01.090.1001.100</a:t>
                </a:r>
                <a:endParaRPr lang="en-GB" sz="800"/>
              </a:p>
            </p:txBody>
          </p:sp>
          <p:sp>
            <p:nvSpPr>
              <p:cNvPr id="55" name="Flowchart: Connector 14">
                <a:extLst>
                  <a:ext uri="{FF2B5EF4-FFF2-40B4-BE49-F238E27FC236}">
                    <a16:creationId xmlns:a16="http://schemas.microsoft.com/office/drawing/2014/main" id="{758AD82C-45B5-4A49-9661-7ECCB20FC9BA}"/>
                  </a:ext>
                </a:extLst>
              </p:cNvPr>
              <p:cNvSpPr/>
              <p:nvPr/>
            </p:nvSpPr>
            <p:spPr bwMode="auto">
              <a:xfrm>
                <a:off x="1865164" y="3971032"/>
                <a:ext cx="178526" cy="174172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 sz="8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BC240D5-1C6E-B545-A860-85139AE23A11}"/>
                  </a:ext>
                </a:extLst>
              </p:cNvPr>
              <p:cNvSpPr txBox="1"/>
              <p:nvPr/>
            </p:nvSpPr>
            <p:spPr>
              <a:xfrm>
                <a:off x="1992890" y="3946212"/>
                <a:ext cx="14818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/>
                  <a:t>+</a:t>
                </a:r>
                <a:r>
                  <a:rPr lang="hr-HR" sz="800"/>
                  <a:t>ESS.G01.090.1001.102</a:t>
                </a:r>
                <a:endParaRPr lang="en-GB" sz="800"/>
              </a:p>
            </p:txBody>
          </p:sp>
          <p:cxnSp>
            <p:nvCxnSpPr>
              <p:cNvPr id="57" name="Shape 161">
                <a:extLst>
                  <a:ext uri="{FF2B5EF4-FFF2-40B4-BE49-F238E27FC236}">
                    <a16:creationId xmlns:a16="http://schemas.microsoft.com/office/drawing/2014/main" id="{0742368B-BB9C-8A4E-ADF4-1341BA50A9C9}"/>
                  </a:ext>
                </a:extLst>
              </p:cNvPr>
              <p:cNvCxnSpPr>
                <a:stCxn id="44" idx="4"/>
                <a:endCxn id="49" idx="2"/>
              </p:cNvCxnSpPr>
              <p:nvPr/>
            </p:nvCxnSpPr>
            <p:spPr bwMode="auto">
              <a:xfrm rot="16200000" flipH="1">
                <a:off x="1408638" y="3275004"/>
                <a:ext cx="99662" cy="144109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hape 161">
                <a:extLst>
                  <a:ext uri="{FF2B5EF4-FFF2-40B4-BE49-F238E27FC236}">
                    <a16:creationId xmlns:a16="http://schemas.microsoft.com/office/drawing/2014/main" id="{B214D799-1743-2A4D-8685-E9C0D24E085B}"/>
                  </a:ext>
                </a:extLst>
              </p:cNvPr>
              <p:cNvCxnSpPr>
                <a:stCxn id="49" idx="4"/>
                <a:endCxn id="51" idx="2"/>
              </p:cNvCxnSpPr>
              <p:nvPr/>
            </p:nvCxnSpPr>
            <p:spPr bwMode="auto">
              <a:xfrm rot="16200000" flipH="1">
                <a:off x="1593236" y="3510526"/>
                <a:ext cx="128938" cy="75837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hape 161">
                <a:extLst>
                  <a:ext uri="{FF2B5EF4-FFF2-40B4-BE49-F238E27FC236}">
                    <a16:creationId xmlns:a16="http://schemas.microsoft.com/office/drawing/2014/main" id="{8C708987-4859-1445-A934-3ABD9ED81AB3}"/>
                  </a:ext>
                </a:extLst>
              </p:cNvPr>
              <p:cNvCxnSpPr>
                <a:stCxn id="51" idx="4"/>
                <a:endCxn id="53" idx="2"/>
              </p:cNvCxnSpPr>
              <p:nvPr/>
            </p:nvCxnSpPr>
            <p:spPr bwMode="auto">
              <a:xfrm rot="16200000" flipH="1">
                <a:off x="1751696" y="3733190"/>
                <a:ext cx="129518" cy="63137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hape 161">
                <a:extLst>
                  <a:ext uri="{FF2B5EF4-FFF2-40B4-BE49-F238E27FC236}">
                    <a16:creationId xmlns:a16="http://schemas.microsoft.com/office/drawing/2014/main" id="{8B5DB19C-8C1D-6847-B520-790356690FE7}"/>
                  </a:ext>
                </a:extLst>
              </p:cNvPr>
              <p:cNvCxnSpPr>
                <a:stCxn id="51" idx="4"/>
                <a:endCxn id="55" idx="2"/>
              </p:cNvCxnSpPr>
              <p:nvPr/>
            </p:nvCxnSpPr>
            <p:spPr bwMode="auto">
              <a:xfrm rot="16200000" flipH="1">
                <a:off x="1645966" y="3838920"/>
                <a:ext cx="358118" cy="80277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Curved Connector 60">
                <a:extLst>
                  <a:ext uri="{FF2B5EF4-FFF2-40B4-BE49-F238E27FC236}">
                    <a16:creationId xmlns:a16="http://schemas.microsoft.com/office/drawing/2014/main" id="{39B694FE-C3D2-B24A-A1EA-E17E80C1CE26}"/>
                  </a:ext>
                </a:extLst>
              </p:cNvPr>
              <p:cNvCxnSpPr>
                <a:cxnSpLocks/>
                <a:stCxn id="53" idx="0"/>
              </p:cNvCxnSpPr>
              <p:nvPr/>
            </p:nvCxnSpPr>
            <p:spPr>
              <a:xfrm rot="5400000" flipH="1" flipV="1">
                <a:off x="3040975" y="2019368"/>
                <a:ext cx="619376" cy="2826752"/>
              </a:xfrm>
              <a:prstGeom prst="curvedConnector2">
                <a:avLst/>
              </a:prstGeom>
              <a:ln w="12700">
                <a:solidFill>
                  <a:schemeClr val="accent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urved Connector 61">
                <a:extLst>
                  <a:ext uri="{FF2B5EF4-FFF2-40B4-BE49-F238E27FC236}">
                    <a16:creationId xmlns:a16="http://schemas.microsoft.com/office/drawing/2014/main" id="{0DE1CFFD-4872-6D40-B38D-EDCFDC58DA66}"/>
                  </a:ext>
                </a:extLst>
              </p:cNvPr>
              <p:cNvCxnSpPr>
                <a:cxnSpLocks/>
                <a:stCxn id="55" idx="0"/>
                <a:endCxn id="33" idx="3"/>
              </p:cNvCxnSpPr>
              <p:nvPr/>
            </p:nvCxnSpPr>
            <p:spPr>
              <a:xfrm rot="5400000" flipH="1" flipV="1">
                <a:off x="3095740" y="2239083"/>
                <a:ext cx="590637" cy="2873262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accent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604B08-1544-CD4C-980F-DBA32A5A38FD}"/>
                </a:ext>
              </a:extLst>
            </p:cNvPr>
            <p:cNvSpPr txBox="1"/>
            <p:nvPr/>
          </p:nvSpPr>
          <p:spPr>
            <a:xfrm>
              <a:off x="444959" y="238109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LBS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F87B574-2824-8649-9762-60A348889A04}"/>
              </a:ext>
            </a:extLst>
          </p:cNvPr>
          <p:cNvGrpSpPr/>
          <p:nvPr/>
        </p:nvGrpSpPr>
        <p:grpSpPr>
          <a:xfrm>
            <a:off x="6130235" y="2132856"/>
            <a:ext cx="3638173" cy="1064017"/>
            <a:chOff x="5421466" y="2423415"/>
            <a:chExt cx="3638173" cy="1064017"/>
          </a:xfrm>
        </p:grpSpPr>
        <p:sp>
          <p:nvSpPr>
            <p:cNvPr id="81" name="Flowchart: Connector 9">
              <a:extLst>
                <a:ext uri="{FF2B5EF4-FFF2-40B4-BE49-F238E27FC236}">
                  <a16:creationId xmlns:a16="http://schemas.microsoft.com/office/drawing/2014/main" id="{5BAA9FC8-8936-5249-B645-C5A3A41FF56C}"/>
                </a:ext>
              </a:extLst>
            </p:cNvPr>
            <p:cNvSpPr/>
            <p:nvPr/>
          </p:nvSpPr>
          <p:spPr bwMode="auto">
            <a:xfrm>
              <a:off x="7135222" y="2813617"/>
              <a:ext cx="184274" cy="208324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Flowchart: Connector 9">
              <a:extLst>
                <a:ext uri="{FF2B5EF4-FFF2-40B4-BE49-F238E27FC236}">
                  <a16:creationId xmlns:a16="http://schemas.microsoft.com/office/drawing/2014/main" id="{9550C06E-3AF6-D247-945B-6DF5A551BBE4}"/>
                </a:ext>
              </a:extLst>
            </p:cNvPr>
            <p:cNvSpPr/>
            <p:nvPr/>
          </p:nvSpPr>
          <p:spPr bwMode="auto">
            <a:xfrm>
              <a:off x="7135222" y="3076660"/>
              <a:ext cx="184274" cy="208324"/>
            </a:xfrm>
            <a:prstGeom prst="flowChartConnector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ED706A0-02EB-9244-B226-DB95C0AB017F}"/>
                </a:ext>
              </a:extLst>
            </p:cNvPr>
            <p:cNvGrpSpPr/>
            <p:nvPr/>
          </p:nvGrpSpPr>
          <p:grpSpPr>
            <a:xfrm>
              <a:off x="5421466" y="2423415"/>
              <a:ext cx="3638173" cy="1064017"/>
              <a:chOff x="5421466" y="2423415"/>
              <a:chExt cx="3638173" cy="1064017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57F3774-8293-4346-8B4D-C1B367F76853}"/>
                  </a:ext>
                </a:extLst>
              </p:cNvPr>
              <p:cNvSpPr txBox="1"/>
              <p:nvPr/>
            </p:nvSpPr>
            <p:spPr>
              <a:xfrm>
                <a:off x="7212402" y="2423415"/>
                <a:ext cx="1847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ESS-Name (EPICS)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FADD2E8-68F4-D945-B673-EE550DDA20E7}"/>
                  </a:ext>
                </a:extLst>
              </p:cNvPr>
              <p:cNvSpPr txBox="1"/>
              <p:nvPr/>
            </p:nvSpPr>
            <p:spPr>
              <a:xfrm>
                <a:off x="7313282" y="2806497"/>
                <a:ext cx="137351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/>
                  <a:t>MBL-010Crm:EMR-Crm-001</a:t>
                </a:r>
                <a:endParaRPr lang="en-GB" sz="80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043CA58-F9A7-B148-8E9C-3A9D979C399F}"/>
                  </a:ext>
                </a:extLst>
              </p:cNvPr>
              <p:cNvSpPr txBox="1"/>
              <p:nvPr/>
            </p:nvSpPr>
            <p:spPr>
              <a:xfrm>
                <a:off x="7313282" y="3069540"/>
                <a:ext cx="137351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/>
                  <a:t>MBL-020Crm:EMR-Crm-001</a:t>
                </a:r>
              </a:p>
            </p:txBody>
          </p: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34E7596D-DAEF-D64A-92EB-D7573F5F30E6}"/>
                  </a:ext>
                </a:extLst>
              </p:cNvPr>
              <p:cNvCxnSpPr>
                <a:cxnSpLocks/>
                <a:stCxn id="81" idx="2"/>
                <a:endCxn id="25" idx="1"/>
              </p:cNvCxnSpPr>
              <p:nvPr/>
            </p:nvCxnSpPr>
            <p:spPr>
              <a:xfrm rot="10800000" flipV="1">
                <a:off x="5421466" y="2917778"/>
                <a:ext cx="1713757" cy="242715"/>
              </a:xfrm>
              <a:prstGeom prst="curvedConnector2">
                <a:avLst/>
              </a:prstGeom>
              <a:ln w="12700">
                <a:solidFill>
                  <a:schemeClr val="accent6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8783A7CE-FE85-2949-92F9-8656B6A74245}"/>
                  </a:ext>
                </a:extLst>
              </p:cNvPr>
              <p:cNvCxnSpPr>
                <a:cxnSpLocks/>
                <a:stCxn id="82" idx="2"/>
                <a:endCxn id="33" idx="3"/>
              </p:cNvCxnSpPr>
              <p:nvPr/>
            </p:nvCxnSpPr>
            <p:spPr>
              <a:xfrm rot="10800000" flipV="1">
                <a:off x="5421558" y="3180822"/>
                <a:ext cx="1713664" cy="306610"/>
              </a:xfrm>
              <a:prstGeom prst="curvedConnector4">
                <a:avLst>
                  <a:gd name="adj1" fmla="val 45554"/>
                  <a:gd name="adj2" fmla="val 182876"/>
                </a:avLst>
              </a:prstGeom>
              <a:ln w="12700">
                <a:solidFill>
                  <a:schemeClr val="accent6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6F1742-9BFB-0D48-9218-F46EED90BA76}"/>
              </a:ext>
            </a:extLst>
          </p:cNvPr>
          <p:cNvGrpSpPr/>
          <p:nvPr/>
        </p:nvGrpSpPr>
        <p:grpSpPr>
          <a:xfrm>
            <a:off x="5038114" y="4188136"/>
            <a:ext cx="5408525" cy="2481224"/>
            <a:chOff x="5723151" y="3931752"/>
            <a:chExt cx="3420849" cy="25935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2B1E17-9B8C-3D45-B708-8BCBC6B59A3F}"/>
                </a:ext>
              </a:extLst>
            </p:cNvPr>
            <p:cNvSpPr/>
            <p:nvPr/>
          </p:nvSpPr>
          <p:spPr>
            <a:xfrm>
              <a:off x="5723151" y="3931752"/>
              <a:ext cx="3420849" cy="25935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AF10F4-F2E9-4048-A950-DFA69B10C91A}"/>
                </a:ext>
              </a:extLst>
            </p:cNvPr>
            <p:cNvSpPr txBox="1"/>
            <p:nvPr/>
          </p:nvSpPr>
          <p:spPr>
            <a:xfrm>
              <a:off x="6980947" y="5984309"/>
              <a:ext cx="1907161" cy="3860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Enterprise Asset Management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15910A9-1560-624E-A910-4FA80923EF49}"/>
              </a:ext>
            </a:extLst>
          </p:cNvPr>
          <p:cNvGrpSpPr/>
          <p:nvPr/>
        </p:nvGrpSpPr>
        <p:grpSpPr>
          <a:xfrm>
            <a:off x="3257065" y="3222380"/>
            <a:ext cx="5980220" cy="2390288"/>
            <a:chOff x="3537023" y="3190627"/>
            <a:chExt cx="5980220" cy="239028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F23C5C4-F000-5B47-AD87-AFEC563DA47E}"/>
                </a:ext>
              </a:extLst>
            </p:cNvPr>
            <p:cNvSpPr txBox="1"/>
            <p:nvPr/>
          </p:nvSpPr>
          <p:spPr>
            <a:xfrm>
              <a:off x="7669943" y="4564627"/>
              <a:ext cx="688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Asset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DE0110F-9388-464C-96D5-9839982652F7}"/>
                </a:ext>
              </a:extLst>
            </p:cNvPr>
            <p:cNvGrpSpPr/>
            <p:nvPr/>
          </p:nvGrpSpPr>
          <p:grpSpPr>
            <a:xfrm>
              <a:off x="3537023" y="3190627"/>
              <a:ext cx="5980220" cy="2390288"/>
              <a:chOff x="69098" y="3206240"/>
              <a:chExt cx="5980220" cy="2390288"/>
            </a:xfrm>
          </p:grpSpPr>
          <p:sp>
            <p:nvSpPr>
              <p:cNvPr id="92" name="Flowchart: Connector 9">
                <a:extLst>
                  <a:ext uri="{FF2B5EF4-FFF2-40B4-BE49-F238E27FC236}">
                    <a16:creationId xmlns:a16="http://schemas.microsoft.com/office/drawing/2014/main" id="{083D7C7E-A6E1-2C40-A2D5-89DBBAB6C4F7}"/>
                  </a:ext>
                </a:extLst>
              </p:cNvPr>
              <p:cNvSpPr/>
              <p:nvPr/>
            </p:nvSpPr>
            <p:spPr bwMode="auto">
              <a:xfrm>
                <a:off x="4644008" y="5373216"/>
                <a:ext cx="184274" cy="208324"/>
              </a:xfrm>
              <a:prstGeom prst="flowChartConnec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36EB91F-6897-E840-9797-D37A363FAEEC}"/>
                  </a:ext>
                </a:extLst>
              </p:cNvPr>
              <p:cNvSpPr txBox="1"/>
              <p:nvPr/>
            </p:nvSpPr>
            <p:spPr>
              <a:xfrm>
                <a:off x="4865801" y="5381084"/>
                <a:ext cx="108317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>
                    <a:solidFill>
                      <a:srgbClr val="000000"/>
                    </a:solidFill>
                    <a:latin typeface="Lucida Grande"/>
                    <a:ea typeface="Lucida Grande"/>
                    <a:cs typeface="Lucida Grande"/>
                  </a:rPr>
                  <a:t>M-ECCTD 003</a:t>
                </a:r>
                <a:endParaRPr lang="en-GB" sz="800"/>
              </a:p>
            </p:txBody>
          </p:sp>
          <p:sp>
            <p:nvSpPr>
              <p:cNvPr id="94" name="Flowchart: Connector 9">
                <a:extLst>
                  <a:ext uri="{FF2B5EF4-FFF2-40B4-BE49-F238E27FC236}">
                    <a16:creationId xmlns:a16="http://schemas.microsoft.com/office/drawing/2014/main" id="{D1E209F5-203B-8240-8A7E-3BF74206A8FC}"/>
                  </a:ext>
                </a:extLst>
              </p:cNvPr>
              <p:cNvSpPr/>
              <p:nvPr/>
            </p:nvSpPr>
            <p:spPr bwMode="auto">
              <a:xfrm>
                <a:off x="4283968" y="4941168"/>
                <a:ext cx="184274" cy="208324"/>
              </a:xfrm>
              <a:prstGeom prst="flowChartConnec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FEE7549-7E49-5247-89FF-77F86FFB5276}"/>
                  </a:ext>
                </a:extLst>
              </p:cNvPr>
              <p:cNvSpPr txBox="1"/>
              <p:nvPr/>
            </p:nvSpPr>
            <p:spPr>
              <a:xfrm>
                <a:off x="4572000" y="4941168"/>
                <a:ext cx="147731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Installed</a:t>
                </a:r>
                <a:endParaRPr lang="en-GB" sz="800"/>
              </a:p>
            </p:txBody>
          </p:sp>
          <p:cxnSp>
            <p:nvCxnSpPr>
              <p:cNvPr id="96" name="Shape 161">
                <a:extLst>
                  <a:ext uri="{FF2B5EF4-FFF2-40B4-BE49-F238E27FC236}">
                    <a16:creationId xmlns:a16="http://schemas.microsoft.com/office/drawing/2014/main" id="{3AB019D8-02B8-504F-9758-5ABEF46ECB43}"/>
                  </a:ext>
                </a:extLst>
              </p:cNvPr>
              <p:cNvCxnSpPr>
                <a:stCxn id="94" idx="4"/>
                <a:endCxn id="92" idx="2"/>
              </p:cNvCxnSpPr>
              <p:nvPr/>
            </p:nvCxnSpPr>
            <p:spPr bwMode="auto">
              <a:xfrm rot="16200000" flipH="1">
                <a:off x="4346113" y="5179483"/>
                <a:ext cx="327886" cy="267903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Curved Connector 96">
                <a:extLst>
                  <a:ext uri="{FF2B5EF4-FFF2-40B4-BE49-F238E27FC236}">
                    <a16:creationId xmlns:a16="http://schemas.microsoft.com/office/drawing/2014/main" id="{E16A422F-8B37-8D43-A806-1D6982341A4A}"/>
                  </a:ext>
                </a:extLst>
              </p:cNvPr>
              <p:cNvCxnSpPr>
                <a:cxnSpLocks/>
                <a:stCxn id="33" idx="4"/>
                <a:endCxn id="92" idx="6"/>
              </p:cNvCxnSpPr>
              <p:nvPr/>
            </p:nvCxnSpPr>
            <p:spPr>
              <a:xfrm rot="16200000" flipH="1">
                <a:off x="2781311" y="3430407"/>
                <a:ext cx="2271138" cy="1822804"/>
              </a:xfrm>
              <a:prstGeom prst="curvedConnector4">
                <a:avLst>
                  <a:gd name="adj1" fmla="val 47707"/>
                  <a:gd name="adj2" fmla="val 112541"/>
                </a:avLst>
              </a:prstGeom>
              <a:ln w="12700">
                <a:solidFill>
                  <a:schemeClr val="accent3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D42F3247-43A6-134E-8E6A-0F2F73FECB9F}"/>
                  </a:ext>
                </a:extLst>
              </p:cNvPr>
              <p:cNvCxnSpPr>
                <a:stCxn id="55" idx="4"/>
                <a:endCxn id="92" idx="3"/>
              </p:cNvCxnSpPr>
              <p:nvPr/>
            </p:nvCxnSpPr>
            <p:spPr>
              <a:xfrm rot="16200000" flipH="1">
                <a:off x="1567301" y="2447339"/>
                <a:ext cx="1605490" cy="4601896"/>
              </a:xfrm>
              <a:prstGeom prst="curvedConnector3">
                <a:avLst>
                  <a:gd name="adj1" fmla="val 116139"/>
                </a:avLst>
              </a:prstGeom>
              <a:ln w="12700">
                <a:solidFill>
                  <a:schemeClr val="accent3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98">
                <a:extLst>
                  <a:ext uri="{FF2B5EF4-FFF2-40B4-BE49-F238E27FC236}">
                    <a16:creationId xmlns:a16="http://schemas.microsoft.com/office/drawing/2014/main" id="{67283A9C-682B-1E47-80D1-82D1B632C866}"/>
                  </a:ext>
                </a:extLst>
              </p:cNvPr>
              <p:cNvCxnSpPr>
                <a:cxnSpLocks/>
                <a:stCxn id="70" idx="7"/>
                <a:endCxn id="92" idx="4"/>
              </p:cNvCxnSpPr>
              <p:nvPr/>
            </p:nvCxnSpPr>
            <p:spPr>
              <a:xfrm rot="16200000" flipH="1">
                <a:off x="3033902" y="3879297"/>
                <a:ext cx="399365" cy="3005120"/>
              </a:xfrm>
              <a:prstGeom prst="curvedConnector5">
                <a:avLst>
                  <a:gd name="adj1" fmla="val -57241"/>
                  <a:gd name="adj2" fmla="val 48916"/>
                  <a:gd name="adj3" fmla="val 157241"/>
                </a:avLst>
              </a:prstGeom>
              <a:ln w="12700">
                <a:solidFill>
                  <a:schemeClr val="accent3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6226123-D242-D74F-B9B0-EF4829C2DA4F}"/>
              </a:ext>
            </a:extLst>
          </p:cNvPr>
          <p:cNvGrpSpPr/>
          <p:nvPr/>
        </p:nvGrpSpPr>
        <p:grpSpPr>
          <a:xfrm>
            <a:off x="4565206" y="2931514"/>
            <a:ext cx="1759440" cy="3658338"/>
            <a:chOff x="3262568" y="2931515"/>
            <a:chExt cx="1759440" cy="365833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EBF358B-1459-014A-864B-541630E1782E}"/>
                </a:ext>
              </a:extLst>
            </p:cNvPr>
            <p:cNvGrpSpPr/>
            <p:nvPr/>
          </p:nvGrpSpPr>
          <p:grpSpPr>
            <a:xfrm>
              <a:off x="3459066" y="2931515"/>
              <a:ext cx="1562942" cy="3315833"/>
              <a:chOff x="6732240" y="904675"/>
              <a:chExt cx="1562942" cy="3315833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95904AE-A954-654B-8CE4-D01DA1B2A888}"/>
                  </a:ext>
                </a:extLst>
              </p:cNvPr>
              <p:cNvGrpSpPr/>
              <p:nvPr/>
            </p:nvGrpSpPr>
            <p:grpSpPr>
              <a:xfrm>
                <a:off x="6732240" y="3140968"/>
                <a:ext cx="1562942" cy="1079540"/>
                <a:chOff x="1907704" y="1484784"/>
                <a:chExt cx="1562942" cy="1079540"/>
              </a:xfrm>
            </p:grpSpPr>
            <p:cxnSp>
              <p:nvCxnSpPr>
                <p:cNvPr id="69" name="Shape 152">
                  <a:extLst>
                    <a:ext uri="{FF2B5EF4-FFF2-40B4-BE49-F238E27FC236}">
                      <a16:creationId xmlns:a16="http://schemas.microsoft.com/office/drawing/2014/main" id="{E09AC0BC-ADFE-8840-ABCE-E3E28ACD773E}"/>
                    </a:ext>
                  </a:extLst>
                </p:cNvPr>
                <p:cNvCxnSpPr>
                  <a:stCxn id="70" idx="4"/>
                  <a:endCxn id="72" idx="2"/>
                </p:cNvCxnSpPr>
                <p:nvPr/>
              </p:nvCxnSpPr>
              <p:spPr bwMode="auto">
                <a:xfrm rot="16200000" flipH="1">
                  <a:off x="2039372" y="1653576"/>
                  <a:ext cx="188841" cy="267903"/>
                </a:xfrm>
                <a:prstGeom prst="bentConnector2">
                  <a:avLst/>
                </a:prstGeom>
                <a:solidFill>
                  <a:srgbClr val="C0504D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" name="Flowchart: Connector 9">
                  <a:extLst>
                    <a:ext uri="{FF2B5EF4-FFF2-40B4-BE49-F238E27FC236}">
                      <a16:creationId xmlns:a16="http://schemas.microsoft.com/office/drawing/2014/main" id="{3F9617C6-9902-4D43-AAAA-9AC2ED59CD27}"/>
                    </a:ext>
                  </a:extLst>
                </p:cNvPr>
                <p:cNvSpPr/>
                <p:nvPr/>
              </p:nvSpPr>
              <p:spPr bwMode="auto">
                <a:xfrm>
                  <a:off x="1907704" y="1484784"/>
                  <a:ext cx="184274" cy="208324"/>
                </a:xfrm>
                <a:prstGeom prst="flowChartConnector">
                  <a:avLst/>
                </a:prstGeom>
                <a:solidFill>
                  <a:srgbClr val="C0504D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0139894-E3F7-6346-A989-BEB031167530}"/>
                    </a:ext>
                  </a:extLst>
                </p:cNvPr>
                <p:cNvSpPr txBox="1"/>
                <p:nvPr/>
              </p:nvSpPr>
              <p:spPr>
                <a:xfrm>
                  <a:off x="2129497" y="1492652"/>
                  <a:ext cx="108317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Lucida Grande"/>
                      <a:ea typeface="Lucida Grande"/>
                      <a:cs typeface="Lucida Grande"/>
                    </a:rPr>
                    <a:t>M-ECCTD</a:t>
                  </a:r>
                  <a:endParaRPr lang="en-GB" sz="800"/>
                </a:p>
              </p:txBody>
            </p:sp>
            <p:sp>
              <p:nvSpPr>
                <p:cNvPr id="72" name="Flowchart: Connector 5">
                  <a:extLst>
                    <a:ext uri="{FF2B5EF4-FFF2-40B4-BE49-F238E27FC236}">
                      <a16:creationId xmlns:a16="http://schemas.microsoft.com/office/drawing/2014/main" id="{572D69C4-4C9E-5949-BFC7-C38D1E6ACE2E}"/>
                    </a:ext>
                  </a:extLst>
                </p:cNvPr>
                <p:cNvSpPr/>
                <p:nvPr/>
              </p:nvSpPr>
              <p:spPr bwMode="auto">
                <a:xfrm>
                  <a:off x="2267744" y="1777787"/>
                  <a:ext cx="184274" cy="208324"/>
                </a:xfrm>
                <a:prstGeom prst="flowChartConnector">
                  <a:avLst/>
                </a:prstGeom>
                <a:solidFill>
                  <a:srgbClr val="C0504D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F4F5C785-541C-AC45-8322-085F050CE490}"/>
                    </a:ext>
                  </a:extLst>
                </p:cNvPr>
                <p:cNvSpPr txBox="1"/>
                <p:nvPr/>
              </p:nvSpPr>
              <p:spPr>
                <a:xfrm>
                  <a:off x="2390526" y="1772816"/>
                  <a:ext cx="108012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rPr>
                    <a:t>Cavities</a:t>
                  </a:r>
                  <a:endParaRPr lang="en-GB" sz="800"/>
                </a:p>
              </p:txBody>
            </p:sp>
            <p:sp>
              <p:nvSpPr>
                <p:cNvPr id="74" name="Flowchart: Connector 8">
                  <a:extLst>
                    <a:ext uri="{FF2B5EF4-FFF2-40B4-BE49-F238E27FC236}">
                      <a16:creationId xmlns:a16="http://schemas.microsoft.com/office/drawing/2014/main" id="{92D592CA-1A23-304A-9092-E5115CE4ECB3}"/>
                    </a:ext>
                  </a:extLst>
                </p:cNvPr>
                <p:cNvSpPr/>
                <p:nvPr/>
              </p:nvSpPr>
              <p:spPr bwMode="auto">
                <a:xfrm>
                  <a:off x="2267744" y="2065596"/>
                  <a:ext cx="184274" cy="208324"/>
                </a:xfrm>
                <a:prstGeom prst="flowChartConnector">
                  <a:avLst/>
                </a:prstGeom>
                <a:solidFill>
                  <a:srgbClr val="C0504D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B2271CB-96DD-5B44-9892-09C881D06C3C}"/>
                    </a:ext>
                  </a:extLst>
                </p:cNvPr>
                <p:cNvSpPr txBox="1"/>
                <p:nvPr/>
              </p:nvSpPr>
              <p:spPr>
                <a:xfrm>
                  <a:off x="2385237" y="2060848"/>
                  <a:ext cx="108317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Lucida Grande"/>
                      <a:ea typeface="Lucida Grande"/>
                      <a:cs typeface="Lucida Grande"/>
                    </a:rPr>
                    <a:t>RF Couplers</a:t>
                  </a:r>
                  <a:endParaRPr lang="en-GB" sz="800"/>
                </a:p>
              </p:txBody>
            </p:sp>
            <p:sp>
              <p:nvSpPr>
                <p:cNvPr id="76" name="Flowchart: Connector 5">
                  <a:extLst>
                    <a:ext uri="{FF2B5EF4-FFF2-40B4-BE49-F238E27FC236}">
                      <a16:creationId xmlns:a16="http://schemas.microsoft.com/office/drawing/2014/main" id="{C83A3C44-4BBB-AE43-960F-13BDA5C12CCA}"/>
                    </a:ext>
                  </a:extLst>
                </p:cNvPr>
                <p:cNvSpPr/>
                <p:nvPr/>
              </p:nvSpPr>
              <p:spPr bwMode="auto">
                <a:xfrm>
                  <a:off x="2267744" y="2353851"/>
                  <a:ext cx="184274" cy="208324"/>
                </a:xfrm>
                <a:prstGeom prst="flowChartConnector">
                  <a:avLst/>
                </a:prstGeom>
                <a:solidFill>
                  <a:srgbClr val="C0504D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ED67B13-07BB-0144-BE68-F516FD29111B}"/>
                    </a:ext>
                  </a:extLst>
                </p:cNvPr>
                <p:cNvSpPr txBox="1"/>
                <p:nvPr/>
              </p:nvSpPr>
              <p:spPr>
                <a:xfrm>
                  <a:off x="2390526" y="2348880"/>
                  <a:ext cx="108012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rPr>
                    <a:t>Cryostat</a:t>
                  </a:r>
                  <a:endParaRPr lang="en-GB" sz="800"/>
                </a:p>
              </p:txBody>
            </p:sp>
            <p:cxnSp>
              <p:nvCxnSpPr>
                <p:cNvPr id="78" name="Shape 152">
                  <a:extLst>
                    <a:ext uri="{FF2B5EF4-FFF2-40B4-BE49-F238E27FC236}">
                      <a16:creationId xmlns:a16="http://schemas.microsoft.com/office/drawing/2014/main" id="{2754321C-3239-EF41-B15B-9BBB9BEAF38C}"/>
                    </a:ext>
                  </a:extLst>
                </p:cNvPr>
                <p:cNvCxnSpPr>
                  <a:stCxn id="70" idx="4"/>
                  <a:endCxn id="74" idx="2"/>
                </p:cNvCxnSpPr>
                <p:nvPr/>
              </p:nvCxnSpPr>
              <p:spPr bwMode="auto">
                <a:xfrm rot="16200000" flipH="1">
                  <a:off x="1895467" y="1797481"/>
                  <a:ext cx="476650" cy="267903"/>
                </a:xfrm>
                <a:prstGeom prst="bentConnector2">
                  <a:avLst/>
                </a:prstGeom>
                <a:solidFill>
                  <a:srgbClr val="C0504D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hape 152">
                  <a:extLst>
                    <a:ext uri="{FF2B5EF4-FFF2-40B4-BE49-F238E27FC236}">
                      <a16:creationId xmlns:a16="http://schemas.microsoft.com/office/drawing/2014/main" id="{993DED21-9876-3647-8B13-C52E2A2A3E8B}"/>
                    </a:ext>
                  </a:extLst>
                </p:cNvPr>
                <p:cNvCxnSpPr>
                  <a:stCxn id="70" idx="4"/>
                  <a:endCxn id="76" idx="2"/>
                </p:cNvCxnSpPr>
                <p:nvPr/>
              </p:nvCxnSpPr>
              <p:spPr bwMode="auto">
                <a:xfrm rot="16200000" flipH="1">
                  <a:off x="1751340" y="1941608"/>
                  <a:ext cx="764905" cy="267903"/>
                </a:xfrm>
                <a:prstGeom prst="bentConnector2">
                  <a:avLst/>
                </a:prstGeom>
                <a:solidFill>
                  <a:srgbClr val="C0504D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711B5E32-58A2-1945-B58E-460A71B550D2}"/>
                  </a:ext>
                </a:extLst>
              </p:cNvPr>
              <p:cNvCxnSpPr>
                <a:cxnSpLocks/>
                <a:stCxn id="70" idx="7"/>
                <a:endCxn id="33" idx="2"/>
              </p:cNvCxnSpPr>
              <p:nvPr/>
            </p:nvCxnSpPr>
            <p:spPr>
              <a:xfrm rot="5400000" flipH="1" flipV="1">
                <a:off x="6450613" y="1547371"/>
                <a:ext cx="2063021" cy="1185190"/>
              </a:xfrm>
              <a:prstGeom prst="curvedConnector2">
                <a:avLst/>
              </a:prstGeom>
              <a:ln w="12700">
                <a:solidFill>
                  <a:schemeClr val="accent2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urved Connector 67">
                <a:extLst>
                  <a:ext uri="{FF2B5EF4-FFF2-40B4-BE49-F238E27FC236}">
                    <a16:creationId xmlns:a16="http://schemas.microsoft.com/office/drawing/2014/main" id="{36050A4A-1E9F-A74C-82E1-06A64723E5F2}"/>
                  </a:ext>
                </a:extLst>
              </p:cNvPr>
              <p:cNvCxnSpPr>
                <a:cxnSpLocks/>
                <a:stCxn id="70" idx="0"/>
                <a:endCxn id="25" idx="2"/>
              </p:cNvCxnSpPr>
              <p:nvPr/>
            </p:nvCxnSpPr>
            <p:spPr>
              <a:xfrm rot="5400000" flipH="1" flipV="1">
                <a:off x="6331355" y="1397698"/>
                <a:ext cx="2236293" cy="1250248"/>
              </a:xfrm>
              <a:prstGeom prst="curvedConnector2">
                <a:avLst/>
              </a:prstGeom>
              <a:ln w="12700">
                <a:solidFill>
                  <a:schemeClr val="accent2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FAAA3D9-7D30-F040-B04F-59B5C28D5710}"/>
                </a:ext>
              </a:extLst>
            </p:cNvPr>
            <p:cNvSpPr txBox="1"/>
            <p:nvPr/>
          </p:nvSpPr>
          <p:spPr>
            <a:xfrm>
              <a:off x="3262568" y="6220521"/>
              <a:ext cx="566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601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F20A-4507-4D4D-B3A4-05A9DFAE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 of information from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A215-34F2-D64E-A35B-611FDBBCD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All Facility Documentation shall be mastered in CHESS.</a:t>
            </a:r>
          </a:p>
          <a:p>
            <a:r>
              <a:rPr lang="en-GB" sz="2400" dirty="0"/>
              <a:t>We expect large volumes of documentation coming to ESS over the next few years. Building documentation already started.</a:t>
            </a:r>
          </a:p>
          <a:p>
            <a:r>
              <a:rPr lang="en-GB" sz="2400" dirty="0"/>
              <a:t>Normal flow of documentation transfers</a:t>
            </a:r>
          </a:p>
          <a:p>
            <a:endParaRPr lang="sv-S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3C1C5-BFB6-A643-B040-82FF63CD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AAC21-3636-0741-BDCD-51833E2D1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Handling of documentation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8C028F0-320A-8440-A5AA-D764062CE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08396"/>
              </p:ext>
            </p:extLst>
          </p:nvPr>
        </p:nvGraphicFramePr>
        <p:xfrm>
          <a:off x="911424" y="2420888"/>
          <a:ext cx="106709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9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11FA36-C52A-7543-ABCA-A31284C38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B79042-33D5-A640-A1B8-20AFDF2E7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A166ED-1CB5-DC42-97EA-7AC5AF7A5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AE1F68-A88E-A746-AE4A-4C63C4064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BDA3F4-4FC9-A64A-883B-C75A26E4B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672C11-3A56-934B-8369-BA96F54F9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C4C58D-8148-654B-9853-0FC906288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6EB42-CEFC-204D-84E1-0E2417C58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AD659A-F60E-314A-9312-D6DAA201D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3B1FCD-8FAE-3444-82C2-F7233C56A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75747-53B3-0B41-8E3A-65B8F76D3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37104</TotalTime>
  <Words>556</Words>
  <Application>Microsoft Macintosh PowerPoint</Application>
  <PresentationFormat>Widescreen</PresentationFormat>
  <Paragraphs>99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Lucida Grande</vt:lpstr>
      <vt:lpstr>Verdana</vt:lpstr>
      <vt:lpstr>Wingdings</vt:lpstr>
      <vt:lpstr>ESS Core Powerpoint template</vt:lpstr>
      <vt:lpstr>Short Review of Cryomodule Collaborations and QA </vt:lpstr>
      <vt:lpstr>Spoke and Elliptical Cryomodule Collaboration</vt:lpstr>
      <vt:lpstr>Cryomodule QA/QC</vt:lpstr>
      <vt:lpstr>Towards a systematic ESS approach – CE Marking</vt:lpstr>
      <vt:lpstr>In-Kind Group as a Catalyzer – Define a standard approach </vt:lpstr>
      <vt:lpstr>PowerPoint Presentation</vt:lpstr>
      <vt:lpstr>PowerPoint Presentation</vt:lpstr>
      <vt:lpstr>Technical Information Management</vt:lpstr>
      <vt:lpstr>Management of information from Partners</vt:lpstr>
      <vt:lpstr>EAM System </vt:lpstr>
      <vt:lpstr>Need form our partners</vt:lpstr>
    </vt:vector>
  </TitlesOfParts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Christine Darve</cp:lastModifiedBy>
  <cp:revision>588</cp:revision>
  <dcterms:created xsi:type="dcterms:W3CDTF">2013-10-29T16:05:10Z</dcterms:created>
  <dcterms:modified xsi:type="dcterms:W3CDTF">2020-01-26T20:59:51Z</dcterms:modified>
</cp:coreProperties>
</file>