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9"/>
  </p:notesMasterIdLst>
  <p:sldIdLst>
    <p:sldId id="349" r:id="rId3"/>
    <p:sldId id="350" r:id="rId4"/>
    <p:sldId id="351" r:id="rId5"/>
    <p:sldId id="352" r:id="rId6"/>
    <p:sldId id="353" r:id="rId7"/>
    <p:sldId id="35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 Gazis" initials="NG" lastIdx="1" clrIdx="0">
    <p:extLst>
      <p:ext uri="{19B8F6BF-5375-455C-9EA6-DF929625EA0E}">
        <p15:presenceInfo xmlns:p15="http://schemas.microsoft.com/office/powerpoint/2012/main" userId="S::nick.gazis@cern.ch::a2f691eb-8cfd-4270-9fce-866b8b6c44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24" autoAdjust="0"/>
    <p:restoredTop sz="93243" autoAdjust="0"/>
  </p:normalViewPr>
  <p:slideViewPr>
    <p:cSldViewPr>
      <p:cViewPr varScale="1">
        <p:scale>
          <a:sx n="163" d="100"/>
          <a:sy n="163" d="100"/>
        </p:scale>
        <p:origin x="216" y="696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7T14:00:53.27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2020-01-27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27/01/2020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European Spallation Source ERIC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© European Spallation Source ERIC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© European Spallation Source ERIC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27/01/2020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27/01/2020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2020-01-27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hess.esss.lu.se/enovia/link/ESS-1776652/21308.51166.36096.48335/valid" TargetMode="External"/><Relationship Id="rId2" Type="http://schemas.openxmlformats.org/officeDocument/2006/relationships/hyperlink" Target="https://chess.esss.lu.se/enovia/link/21308.51166.21760.377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hess.esss.lu.se/enovia/link/ESS-1778194/21308.51166.18944.15631/vali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hess.esss.lu.se/enovia/link/ESS-1789580/21308.51166.41728.5999/vali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Review &amp; Implementation of control documents for all 3D/2D models/assemblies and drawings</a:t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Tyrone Williams </a:t>
            </a:r>
          </a:p>
          <a:p>
            <a:pPr defTabSz="315314"/>
            <a:r>
              <a:rPr lang="sv-SE" sz="1800" dirty="0">
                <a:solidFill>
                  <a:srgbClr val="FFFFFF"/>
                </a:solidFill>
              </a:rPr>
              <a:t>Mechanical Design Reviewer</a:t>
            </a:r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29-11-2019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Mechanical Design Review Process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</a:t>
            </a:r>
            <a:r>
              <a:rPr lang="en-GB" strike="sngStrike" dirty="0">
                <a:solidFill>
                  <a:srgbClr val="FF0000"/>
                </a:solidFill>
              </a:rPr>
              <a:t>o</a:t>
            </a:r>
            <a:r>
              <a:rPr lang="en-GB" dirty="0"/>
              <a:t> discuss  the introduction of process control documentation for all ESS design output.</a:t>
            </a:r>
          </a:p>
          <a:p>
            <a:r>
              <a:rPr lang="en-GB" dirty="0"/>
              <a:t>The process documentation is intended to give continuity to our output so that downstream we will have a right first time result.</a:t>
            </a:r>
          </a:p>
          <a:p>
            <a:r>
              <a:rPr lang="en-GB" dirty="0"/>
              <a:t>All areas are to be covered:-  single component, assembly, installation, test, 3D models,              2D drawings, IKC, manufacturing.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GB" dirty="0"/>
              <a:t>For All ESS and IKC Designed Components and Assemblies</a:t>
            </a:r>
          </a:p>
        </p:txBody>
      </p: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Model Check </a:t>
            </a:r>
            <a:r>
              <a:rPr lang="en-GB" u="sng" dirty="0"/>
              <a:t>Process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all should have seen the initial document which sets out guidelines for the design engineer to follow.</a:t>
            </a:r>
          </a:p>
          <a:p>
            <a:r>
              <a:rPr lang="en-GB" dirty="0"/>
              <a:t>The document covers ESS 3D model/2D drawings detail &amp; assembly/IKC 3D model.</a:t>
            </a:r>
          </a:p>
          <a:p>
            <a:r>
              <a:rPr lang="en-GB" dirty="0"/>
              <a:t>The proposal is that </a:t>
            </a:r>
            <a:r>
              <a:rPr lang="en-GB" strike="sngStrike" dirty="0">
                <a:solidFill>
                  <a:srgbClr val="FF0000"/>
                </a:solidFill>
              </a:rPr>
              <a:t>all new designs</a:t>
            </a:r>
            <a:r>
              <a:rPr lang="en-GB" dirty="0">
                <a:solidFill>
                  <a:srgbClr val="FF0000"/>
                </a:solidFill>
              </a:rPr>
              <a:t> to Release for </a:t>
            </a:r>
            <a:r>
              <a:rPr lang="en-GB" dirty="0" err="1">
                <a:solidFill>
                  <a:srgbClr val="FF0000"/>
                </a:solidFill>
              </a:rPr>
              <a:t>LoM</a:t>
            </a:r>
            <a:r>
              <a:rPr lang="en-GB" dirty="0">
                <a:solidFill>
                  <a:srgbClr val="FF0000"/>
                </a:solidFill>
              </a:rPr>
              <a:t> D and onwards, a Design (3D, 2D, etc.) the designer has to go through the </a:t>
            </a:r>
            <a:r>
              <a:rPr lang="en-GB" dirty="0"/>
              <a:t>document </a:t>
            </a:r>
            <a:r>
              <a:rPr lang="en-GB" dirty="0">
                <a:solidFill>
                  <a:srgbClr val="FF0000"/>
                </a:solidFill>
              </a:rPr>
              <a:t>process</a:t>
            </a:r>
            <a:r>
              <a:rPr lang="en-GB" dirty="0"/>
              <a:t>, at present it is not expected to be retrospective.</a:t>
            </a:r>
          </a:p>
          <a:p>
            <a:r>
              <a:rPr lang="en-GB" dirty="0">
                <a:solidFill>
                  <a:srgbClr val="FF0000"/>
                </a:solidFill>
              </a:rPr>
              <a:t>Outcome of the </a:t>
            </a:r>
            <a:r>
              <a:rPr lang="en-GB" sz="1600" b="1" i="1" dirty="0">
                <a:solidFill>
                  <a:srgbClr val="FF0000"/>
                </a:solidFill>
              </a:rPr>
              <a:t>3D Model Check Process Document (ESS-1776652) </a:t>
            </a:r>
            <a:r>
              <a:rPr lang="en-GB" dirty="0">
                <a:solidFill>
                  <a:srgbClr val="FF0000"/>
                </a:solidFill>
              </a:rPr>
              <a:t>is a unique checklist, so-called </a:t>
            </a:r>
            <a:r>
              <a:rPr lang="en-GB" sz="1600" b="1" i="1" dirty="0">
                <a:solidFill>
                  <a:srgbClr val="FF0000"/>
                </a:solidFill>
              </a:rPr>
              <a:t>3D model check document </a:t>
            </a:r>
            <a:r>
              <a:rPr lang="en-GB" dirty="0">
                <a:solidFill>
                  <a:srgbClr val="FF0000"/>
                </a:solidFill>
              </a:rPr>
              <a:t>– template under </a:t>
            </a:r>
            <a:r>
              <a:rPr lang="en-GB" dirty="0"/>
              <a:t>ESS-1778194 </a:t>
            </a:r>
            <a:r>
              <a:rPr lang="en-GB" dirty="0">
                <a:solidFill>
                  <a:srgbClr val="FF0000"/>
                </a:solidFill>
              </a:rPr>
              <a:t>(each time of check and for each release) that can then be stored in CHESS and associated to the CATIA physical part</a:t>
            </a:r>
          </a:p>
          <a:p>
            <a:r>
              <a:rPr lang="en-GB" dirty="0">
                <a:solidFill>
                  <a:srgbClr val="FF0000"/>
                </a:solidFill>
              </a:rPr>
              <a:t>For the time being, all checklists of such, can be archived in </a:t>
            </a:r>
            <a:r>
              <a:rPr lang="sv-SE" sz="1600" b="1" i="1" dirty="0">
                <a:solidFill>
                  <a:srgbClr val="FF0000"/>
                </a:solidFill>
              </a:rPr>
              <a:t>Check </a:t>
            </a:r>
            <a:r>
              <a:rPr lang="sv-SE" sz="1600" b="1" i="1" dirty="0" err="1">
                <a:solidFill>
                  <a:srgbClr val="FF0000"/>
                </a:solidFill>
              </a:rPr>
              <a:t>Documents</a:t>
            </a:r>
            <a:r>
              <a:rPr lang="sv-SE" sz="1600" b="1" i="1" dirty="0">
                <a:solidFill>
                  <a:srgbClr val="FF0000"/>
                </a:solidFill>
              </a:rPr>
              <a:t> (CD)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sv-SE" dirty="0">
                <a:hlinkClick r:id="rId2"/>
              </a:rPr>
              <a:t>https://chess.esss.lu.se/enovia/link/21308.51166.21760.37799</a:t>
            </a:r>
            <a:r>
              <a:rPr lang="sv-SE" dirty="0"/>
              <a:t> 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Further proposals are welcome</a:t>
            </a:r>
          </a:p>
          <a:p>
            <a:r>
              <a:rPr lang="en-GB" dirty="0">
                <a:hlinkClick r:id="rId3"/>
              </a:rPr>
              <a:t>ESS-1776652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ESS-1776652</a:t>
            </a:r>
          </a:p>
        </p:txBody>
      </p:sp>
    </p:spTree>
    <p:extLst>
      <p:ext uri="{BB962C8B-B14F-4D97-AF65-F5344CB8AC3E}">
        <p14:creationId xmlns:p14="http://schemas.microsoft.com/office/powerpoint/2010/main" val="95538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Model </a:t>
            </a:r>
            <a:r>
              <a:rPr lang="en-GB" u="sng" dirty="0"/>
              <a:t>Check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document to be released with each 3D model, both ESS &amp; IKC.</a:t>
            </a:r>
          </a:p>
          <a:p>
            <a:r>
              <a:rPr lang="en-GB" dirty="0"/>
              <a:t>To be linked to 3D model release in CHESS. </a:t>
            </a:r>
            <a:r>
              <a:rPr lang="en-GB" dirty="0">
                <a:solidFill>
                  <a:srgbClr val="FF0000"/>
                </a:solidFill>
              </a:rPr>
              <a:t>Under implementation</a:t>
            </a:r>
            <a:r>
              <a:rPr lang="en-GB" dirty="0"/>
              <a:t> </a:t>
            </a:r>
            <a:r>
              <a:rPr lang="en-GB" strike="sngStrike" dirty="0"/>
              <a:t>(Awaiting response from Joakim Meyer)</a:t>
            </a:r>
          </a:p>
          <a:p>
            <a:r>
              <a:rPr lang="en-GB" dirty="0"/>
              <a:t>Has a number of pre-defined checks. (This may be simplified as Q-Checker is updated). </a:t>
            </a:r>
            <a:r>
              <a:rPr lang="en-GB" dirty="0">
                <a:solidFill>
                  <a:srgbClr val="FF0000"/>
                </a:solidFill>
              </a:rPr>
              <a:t>Proposals are also welcome on this. </a:t>
            </a:r>
          </a:p>
          <a:p>
            <a:r>
              <a:rPr lang="en-GB" dirty="0"/>
              <a:t>To be used in conjunction with Q-Checker.</a:t>
            </a:r>
          </a:p>
          <a:p>
            <a:r>
              <a:rPr lang="en-GB" dirty="0">
                <a:hlinkClick r:id="rId2"/>
              </a:rPr>
              <a:t>ESS-1778194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Note:- Requested input from CHESS team to request these documents to be a </a:t>
            </a:r>
            <a:r>
              <a:rPr lang="en-GB" dirty="0">
                <a:solidFill>
                  <a:srgbClr val="FF0000"/>
                </a:solidFill>
              </a:rPr>
              <a:t>standard CHESS </a:t>
            </a:r>
            <a:r>
              <a:rPr lang="en-GB" dirty="0"/>
              <a:t>template you can select within CHESS.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ESS-1778194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090F5B8-5CF6-C542-BA98-33B7233DD37D}"/>
              </a:ext>
            </a:extLst>
          </p:cNvPr>
          <p:cNvSpPr/>
          <p:nvPr/>
        </p:nvSpPr>
        <p:spPr>
          <a:xfrm rot="20382497">
            <a:off x="6168008" y="3861048"/>
            <a:ext cx="2736304" cy="233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Show a screenshot of the template</a:t>
            </a:r>
          </a:p>
        </p:txBody>
      </p:sp>
    </p:spTree>
    <p:extLst>
      <p:ext uri="{BB962C8B-B14F-4D97-AF65-F5344CB8AC3E}">
        <p14:creationId xmlns:p14="http://schemas.microsoft.com/office/powerpoint/2010/main" val="221844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2D Drawing </a:t>
            </a:r>
            <a:r>
              <a:rPr lang="en-GB" u="sng" dirty="0"/>
              <a:t>Check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document to be released with each 2D drawing, both ESS &amp; IKC.</a:t>
            </a:r>
          </a:p>
          <a:p>
            <a:r>
              <a:rPr lang="en-GB" dirty="0"/>
              <a:t>To be linked to 2D drawing release in CHESS.</a:t>
            </a:r>
          </a:p>
          <a:p>
            <a:r>
              <a:rPr lang="en-GB" dirty="0"/>
              <a:t>Has a number of pre-defined checks.</a:t>
            </a:r>
          </a:p>
          <a:p>
            <a:r>
              <a:rPr lang="en-GB" dirty="0"/>
              <a:t>To be used in conjunction with Q-Checker.</a:t>
            </a:r>
          </a:p>
          <a:p>
            <a:r>
              <a:rPr lang="en-GB" dirty="0"/>
              <a:t>Q-Checker to add to drawing border.</a:t>
            </a:r>
          </a:p>
          <a:p>
            <a:r>
              <a:rPr lang="en-GB" dirty="0">
                <a:hlinkClick r:id="rId2"/>
              </a:rPr>
              <a:t>ESS-1789580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ESS-1789580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BF934D3-0D27-DD4B-BE0B-36CED97998CC}"/>
              </a:ext>
            </a:extLst>
          </p:cNvPr>
          <p:cNvSpPr/>
          <p:nvPr/>
        </p:nvSpPr>
        <p:spPr>
          <a:xfrm rot="20382497">
            <a:off x="6168008" y="3861048"/>
            <a:ext cx="2736304" cy="233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Show a screenshot of the template</a:t>
            </a:r>
          </a:p>
        </p:txBody>
      </p:sp>
    </p:spTree>
    <p:extLst>
      <p:ext uri="{BB962C8B-B14F-4D97-AF65-F5344CB8AC3E}">
        <p14:creationId xmlns:p14="http://schemas.microsoft.com/office/powerpoint/2010/main" val="255491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Q-Checker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by </a:t>
            </a:r>
            <a:r>
              <a:rPr lang="en-GB" strike="sngStrike" dirty="0" err="1"/>
              <a:t>Ardhendu</a:t>
            </a:r>
            <a:r>
              <a:rPr lang="en-GB" dirty="0"/>
              <a:t> PLM Group of proposed checks, most are covered by Q-Checker.</a:t>
            </a:r>
          </a:p>
          <a:p>
            <a:r>
              <a:rPr lang="en-GB" dirty="0"/>
              <a:t>Those not covered can be implemented by PLM Group. (</a:t>
            </a:r>
            <a:r>
              <a:rPr lang="en-GB" b="1" i="1" dirty="0">
                <a:solidFill>
                  <a:srgbClr val="FF0000"/>
                </a:solidFill>
              </a:rPr>
              <a:t>Ask PLM Group for a date?</a:t>
            </a:r>
            <a:r>
              <a:rPr lang="en-GB" dirty="0"/>
              <a:t>).</a:t>
            </a:r>
          </a:p>
          <a:p>
            <a:r>
              <a:rPr lang="en-GB" dirty="0"/>
              <a:t>Add Q-Checker to drawing border as completed/passed.(PLM issue).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Additional Checks &amp; Drawing Border</a:t>
            </a:r>
          </a:p>
        </p:txBody>
      </p:sp>
    </p:spTree>
    <p:extLst>
      <p:ext uri="{BB962C8B-B14F-4D97-AF65-F5344CB8AC3E}">
        <p14:creationId xmlns:p14="http://schemas.microsoft.com/office/powerpoint/2010/main" val="184350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 ESS template" id="{29187F29-8712-D14C-B8E7-170A5282868A}" vid="{E9B9166D-3D04-D74A-9E51-274D5F9AE507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ESS template" id="{29187F29-8712-D14C-B8E7-170A5282868A}" vid="{A060585B-E451-5042-BC27-29214B958F9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1649</TotalTime>
  <Words>498</Words>
  <Application>Microsoft Macintosh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Office-tema</vt:lpstr>
      <vt:lpstr>2_Anpassad formgivning</vt:lpstr>
      <vt:lpstr>Review &amp; Implementation of control documents for all 3D/2D models/assemblies and drawings </vt:lpstr>
      <vt:lpstr>Mechanical Design Review Process Introduction</vt:lpstr>
      <vt:lpstr>3D Model Check Process Document</vt:lpstr>
      <vt:lpstr>3D Model Check Document</vt:lpstr>
      <vt:lpstr>2D Drawing Check Document</vt:lpstr>
      <vt:lpstr>Q-Checker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  </dc:title>
  <dc:creator>martin.sjostrand@esss.se</dc:creator>
  <cp:lastModifiedBy>Nick Gazis</cp:lastModifiedBy>
  <cp:revision>31</cp:revision>
  <dcterms:created xsi:type="dcterms:W3CDTF">2018-10-29T15:52:13Z</dcterms:created>
  <dcterms:modified xsi:type="dcterms:W3CDTF">2020-01-27T13:15:49Z</dcterms:modified>
</cp:coreProperties>
</file>