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93" r:id="rId3"/>
    <p:sldId id="299" r:id="rId4"/>
    <p:sldId id="300" r:id="rId5"/>
    <p:sldId id="303" r:id="rId6"/>
    <p:sldId id="304" r:id="rId7"/>
    <p:sldId id="331" r:id="rId8"/>
    <p:sldId id="338" r:id="rId9"/>
    <p:sldId id="332" r:id="rId10"/>
    <p:sldId id="336" r:id="rId11"/>
    <p:sldId id="306" r:id="rId12"/>
    <p:sldId id="316" r:id="rId13"/>
    <p:sldId id="317" r:id="rId14"/>
    <p:sldId id="339" r:id="rId15"/>
    <p:sldId id="341" r:id="rId16"/>
    <p:sldId id="340" r:id="rId17"/>
  </p:sldIdLst>
  <p:sldSz cx="9144000" cy="6858000" type="screen4x3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4" autoAdjust="0"/>
    <p:restoredTop sz="94656" autoAdjust="0"/>
  </p:normalViewPr>
  <p:slideViewPr>
    <p:cSldViewPr>
      <p:cViewPr varScale="1">
        <p:scale>
          <a:sx n="126" d="100"/>
          <a:sy n="126" d="100"/>
        </p:scale>
        <p:origin x="169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2020-01-29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554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2020-01-29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2020-01-29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STUB fire sealing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Robbin Peterson and Mats Pålsson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20-01-29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3958040" cy="5155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Waveguides G02 Gallery side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060848"/>
            <a:ext cx="2555776" cy="1916832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276872"/>
            <a:ext cx="5148064" cy="3861048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9675" y="4487710"/>
            <a:ext cx="2204864" cy="16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STUB </a:t>
            </a:r>
            <a:r>
              <a:rPr lang="sv-SE" dirty="0" err="1"/>
              <a:t>fire</a:t>
            </a:r>
            <a:r>
              <a:rPr lang="sv-SE" dirty="0"/>
              <a:t> </a:t>
            </a:r>
            <a:r>
              <a:rPr lang="sv-SE" dirty="0" err="1"/>
              <a:t>sealing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Fire sealing 2 x EI 60</a:t>
            </a:r>
          </a:p>
          <a:p>
            <a:r>
              <a:rPr lang="en-US" dirty="0" smtClean="0"/>
              <a:t>60 </a:t>
            </a:r>
            <a:r>
              <a:rPr lang="en-US" dirty="0" smtClean="0"/>
              <a:t>minutes fire resistance in both upper and lower end of STUB</a:t>
            </a:r>
          </a:p>
          <a:p>
            <a:endParaRPr lang="en-US" dirty="0"/>
          </a:p>
          <a:p>
            <a:pPr marL="0" indent="0">
              <a:buNone/>
            </a:pPr>
            <a:r>
              <a:rPr lang="sv-SE" dirty="0"/>
              <a:t>”</a:t>
            </a:r>
            <a:r>
              <a:rPr lang="sv-SE" dirty="0" err="1"/>
              <a:t>Radiation</a:t>
            </a:r>
            <a:r>
              <a:rPr lang="sv-SE" dirty="0"/>
              <a:t> </a:t>
            </a:r>
            <a:r>
              <a:rPr lang="sv-SE" dirty="0" err="1"/>
              <a:t>Sealing</a:t>
            </a:r>
            <a:r>
              <a:rPr lang="sv-SE" dirty="0" smtClean="0"/>
              <a:t>”</a:t>
            </a:r>
          </a:p>
          <a:p>
            <a:r>
              <a:rPr lang="sv-SE" dirty="0" err="1" smtClean="0"/>
              <a:t>Leakage</a:t>
            </a:r>
            <a:r>
              <a:rPr lang="sv-SE" dirty="0" smtClean="0"/>
              <a:t> rate per </a:t>
            </a:r>
            <a:r>
              <a:rPr lang="sv-SE" dirty="0" err="1" smtClean="0"/>
              <a:t>Stub</a:t>
            </a:r>
            <a:r>
              <a:rPr lang="sv-SE" dirty="0" smtClean="0"/>
              <a:t> not final </a:t>
            </a:r>
            <a:r>
              <a:rPr lang="sv-SE" dirty="0" err="1" smtClean="0"/>
              <a:t>decide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11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</a:t>
            </a:r>
            <a:r>
              <a:rPr lang="sv-SE" dirty="0" err="1" smtClean="0"/>
              <a:t>fire</a:t>
            </a:r>
            <a:r>
              <a:rPr lang="sv-SE" dirty="0" smtClean="0"/>
              <a:t> </a:t>
            </a:r>
            <a:r>
              <a:rPr lang="sv-SE" dirty="0" err="1" smtClean="0"/>
              <a:t>sealing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sv-SE" sz="1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92529"/>
            <a:ext cx="6410860" cy="480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8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STUB </a:t>
            </a:r>
            <a:r>
              <a:rPr lang="sv-SE" dirty="0" err="1"/>
              <a:t>fire</a:t>
            </a:r>
            <a:r>
              <a:rPr lang="sv-SE" dirty="0"/>
              <a:t> </a:t>
            </a:r>
            <a:r>
              <a:rPr lang="sv-SE" dirty="0" err="1"/>
              <a:t>sealing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3682752" cy="161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Installation sequence</a:t>
            </a:r>
            <a:endParaRPr lang="en-US" dirty="0"/>
          </a:p>
          <a:p>
            <a:r>
              <a:rPr lang="en-US" dirty="0" smtClean="0"/>
              <a:t>Installation of Fire sealing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2952328" cy="218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48" y="2695823"/>
            <a:ext cx="4289936" cy="309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Rak pil 29"/>
          <p:cNvCxnSpPr/>
          <p:nvPr/>
        </p:nvCxnSpPr>
        <p:spPr>
          <a:xfrm>
            <a:off x="8244408" y="2348880"/>
            <a:ext cx="288032" cy="50405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2" name="Rak pil 8191"/>
          <p:cNvCxnSpPr/>
          <p:nvPr/>
        </p:nvCxnSpPr>
        <p:spPr>
          <a:xfrm>
            <a:off x="4572000" y="4293096"/>
            <a:ext cx="288032" cy="57606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76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STUB </a:t>
            </a:r>
            <a:r>
              <a:rPr lang="sv-SE" dirty="0" err="1"/>
              <a:t>fire</a:t>
            </a:r>
            <a:r>
              <a:rPr lang="sv-SE" dirty="0"/>
              <a:t> </a:t>
            </a:r>
            <a:r>
              <a:rPr lang="sv-SE" dirty="0" err="1"/>
              <a:t>sealing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7139136" cy="892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Installation of Fire sealing – Mock Up test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10123"/>
            <a:ext cx="3629901" cy="34290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75459"/>
            <a:ext cx="3744416" cy="360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STUB </a:t>
            </a:r>
            <a:r>
              <a:rPr lang="sv-SE" dirty="0" err="1"/>
              <a:t>fire</a:t>
            </a:r>
            <a:r>
              <a:rPr lang="sv-SE" dirty="0"/>
              <a:t> </a:t>
            </a:r>
            <a:r>
              <a:rPr lang="sv-SE" dirty="0" err="1"/>
              <a:t>sealing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7139136" cy="892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Installation of Fire sealing – Mock Up test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5459"/>
            <a:ext cx="4162062" cy="3314318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32" y="2707423"/>
            <a:ext cx="3160935" cy="328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STUB </a:t>
            </a:r>
            <a:r>
              <a:rPr lang="sv-SE" dirty="0" err="1"/>
              <a:t>fire</a:t>
            </a:r>
            <a:r>
              <a:rPr lang="sv-SE" dirty="0"/>
              <a:t> </a:t>
            </a:r>
            <a:r>
              <a:rPr lang="sv-SE" dirty="0" err="1"/>
              <a:t>sealing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7139136" cy="892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Installation of Fire sealing – Mock Up test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92896"/>
            <a:ext cx="3510069" cy="338997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17" y="2492896"/>
            <a:ext cx="2933660" cy="34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data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2602632" cy="25488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300" dirty="0" smtClean="0">
                <a:solidFill>
                  <a:schemeClr val="tx1"/>
                </a:solidFill>
              </a:rPr>
              <a:t>How many STUBS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2  Warm Linac</a:t>
            </a:r>
          </a:p>
          <a:p>
            <a:r>
              <a:rPr lang="en-US" dirty="0" smtClean="0"/>
              <a:t>3  Spoke</a:t>
            </a:r>
          </a:p>
          <a:p>
            <a:r>
              <a:rPr lang="en-US" dirty="0" smtClean="0"/>
              <a:t>1  Spoke/Medium Beta</a:t>
            </a:r>
          </a:p>
          <a:p>
            <a:r>
              <a:rPr lang="en-US" dirty="0" smtClean="0"/>
              <a:t>4  Medium Beta</a:t>
            </a:r>
          </a:p>
          <a:p>
            <a:r>
              <a:rPr lang="en-US" dirty="0" smtClean="0"/>
              <a:t>10,5  High Beta</a:t>
            </a:r>
          </a:p>
          <a:p>
            <a:r>
              <a:rPr lang="en-US" dirty="0" smtClean="0"/>
              <a:t>6,5  Contingency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300" dirty="0" smtClean="0">
                <a:solidFill>
                  <a:schemeClr val="tx1"/>
                </a:solidFill>
              </a:rPr>
              <a:t>27 STUBS in total</a:t>
            </a:r>
            <a:endParaRPr lang="en-US" sz="3300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sv-SE" sz="1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104"/>
            <a:ext cx="9182662" cy="1667184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726" y="1445287"/>
            <a:ext cx="2866669" cy="2847809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4139952" y="20608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STUB</a:t>
            </a:r>
            <a:endParaRPr lang="sv-SE" dirty="0">
              <a:solidFill>
                <a:srgbClr val="FF0000"/>
              </a:solidFill>
            </a:endParaRPr>
          </a:p>
        </p:txBody>
      </p:sp>
      <p:cxnSp>
        <p:nvCxnSpPr>
          <p:cNvPr id="9" name="Rak pil 8"/>
          <p:cNvCxnSpPr/>
          <p:nvPr/>
        </p:nvCxnSpPr>
        <p:spPr>
          <a:xfrm>
            <a:off x="4788024" y="2245514"/>
            <a:ext cx="1152128" cy="391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6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data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4690864" cy="146875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Dimensions </a:t>
            </a:r>
            <a:r>
              <a:rPr lang="en-US" dirty="0"/>
              <a:t>of </a:t>
            </a:r>
            <a:r>
              <a:rPr lang="en-US" dirty="0" smtClean="0"/>
              <a:t>STUBS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6 STUB: section W=1800mm, H=1500mm</a:t>
            </a:r>
          </a:p>
          <a:p>
            <a:r>
              <a:rPr lang="en-US" dirty="0" smtClean="0"/>
              <a:t>21 STUB</a:t>
            </a:r>
            <a:r>
              <a:rPr lang="en-US" dirty="0"/>
              <a:t> : </a:t>
            </a:r>
            <a:r>
              <a:rPr lang="en-US" dirty="0" smtClean="0"/>
              <a:t>section W= 1200mm</a:t>
            </a:r>
            <a:r>
              <a:rPr lang="en-US" dirty="0"/>
              <a:t>, </a:t>
            </a:r>
            <a:r>
              <a:rPr lang="en-US" dirty="0" smtClean="0"/>
              <a:t>H=1500mm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75" y="1640696"/>
            <a:ext cx="3988691" cy="340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37651"/>
            <a:ext cx="1419852" cy="123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62012"/>
            <a:ext cx="1420482" cy="114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493" y="3337651"/>
            <a:ext cx="1834849" cy="1672153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5157192"/>
            <a:ext cx="1065703" cy="989967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5207278"/>
            <a:ext cx="1238493" cy="142157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769" y="5445224"/>
            <a:ext cx="830476" cy="940856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2123728" y="4681841"/>
            <a:ext cx="73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rgbClr val="FF0000"/>
                </a:solidFill>
              </a:rPr>
              <a:t>Bilbao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645999" y="4681841"/>
            <a:ext cx="73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rgbClr val="FF0000"/>
                </a:solidFill>
              </a:rPr>
              <a:t>Bilbao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07904" y="3068960"/>
            <a:ext cx="1800200" cy="208823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87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data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Content in STUBS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Waveguides for RF distribution</a:t>
            </a:r>
          </a:p>
          <a:p>
            <a:r>
              <a:rPr lang="en-US" dirty="0" smtClean="0"/>
              <a:t>Cables for Power and Signals</a:t>
            </a:r>
          </a:p>
          <a:p>
            <a:r>
              <a:rPr lang="en-US" dirty="0"/>
              <a:t>PSS sampling pipe</a:t>
            </a:r>
          </a:p>
          <a:p>
            <a:r>
              <a:rPr lang="en-US" dirty="0" smtClean="0"/>
              <a:t>Cassette for Beam Instrumentation components</a:t>
            </a:r>
          </a:p>
          <a:p>
            <a:r>
              <a:rPr lang="en-US" dirty="0" smtClean="0"/>
              <a:t>Radiation “shielding”/ sealing</a:t>
            </a:r>
          </a:p>
          <a:p>
            <a:r>
              <a:rPr lang="en-US" dirty="0" smtClean="0"/>
              <a:t>Fire sealing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Cooling system to handle heat load from WG and Power Cables (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design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tbd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probably air cooling applied outside the STUB at the gallery side)</a:t>
            </a:r>
          </a:p>
          <a:p>
            <a:endParaRPr lang="en-US" dirty="0"/>
          </a:p>
          <a:p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1724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data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Content in STUBS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Waveguides for RF distribution</a:t>
            </a:r>
          </a:p>
          <a:p>
            <a:r>
              <a:rPr lang="en-US" dirty="0" smtClean="0"/>
              <a:t>Number of waveguides: 158</a:t>
            </a:r>
          </a:p>
          <a:p>
            <a:r>
              <a:rPr lang="en-US" dirty="0" smtClean="0"/>
              <a:t>Total length of WG in STUBS: appro</a:t>
            </a:r>
            <a:r>
              <a:rPr lang="en-US" dirty="0"/>
              <a:t>x. 1800 </a:t>
            </a:r>
            <a:r>
              <a:rPr lang="en-US" dirty="0" smtClean="0"/>
              <a:t>meter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37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data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Content in STUBS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Cables for Power and Signals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Max number of cables in one STUB: </a:t>
            </a:r>
            <a:r>
              <a:rPr lang="en-US" dirty="0"/>
              <a:t>approx. </a:t>
            </a:r>
            <a:r>
              <a:rPr lang="en-US" dirty="0" smtClean="0"/>
              <a:t>550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Total number of cables running through the STUBS: </a:t>
            </a:r>
            <a:r>
              <a:rPr lang="en-US" dirty="0"/>
              <a:t>approx. 10.000</a:t>
            </a:r>
          </a:p>
          <a:p>
            <a:endParaRPr lang="sv-SE" sz="1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60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1869808" cy="51551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Waveguides G01 Tunnel side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" y="2201866"/>
            <a:ext cx="5477693" cy="414908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588866"/>
            <a:ext cx="2304256" cy="2298128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858" y="3501008"/>
            <a:ext cx="3353416" cy="243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1869808" cy="51551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Waveguides G01 Tunnel side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23241"/>
            <a:ext cx="280831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STUB test installation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1912" y="1473324"/>
            <a:ext cx="3958040" cy="5155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Waveguides G02 Gallery side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13848"/>
            <a:ext cx="2779625" cy="179121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2" y="4293096"/>
            <a:ext cx="6948264" cy="227465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242" y="1628800"/>
            <a:ext cx="4553915" cy="35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6129</TotalTime>
  <Words>294</Words>
  <Application>Microsoft Office PowerPoint</Application>
  <PresentationFormat>Bildspel på skärmen (4:3)</PresentationFormat>
  <Paragraphs>88</Paragraphs>
  <Slides>16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19" baseType="lpstr">
      <vt:lpstr>Arial</vt:lpstr>
      <vt:lpstr>Calibri</vt:lpstr>
      <vt:lpstr>ESS Core Powerpoint</vt:lpstr>
      <vt:lpstr>STUB fire sealing</vt:lpstr>
      <vt:lpstr>STUB data</vt:lpstr>
      <vt:lpstr>STUB data</vt:lpstr>
      <vt:lpstr>STUB data</vt:lpstr>
      <vt:lpstr>STUB data</vt:lpstr>
      <vt:lpstr>STUB data</vt:lpstr>
      <vt:lpstr>STUB test installation</vt:lpstr>
      <vt:lpstr>STUB test installation</vt:lpstr>
      <vt:lpstr>STUB test installation</vt:lpstr>
      <vt:lpstr>STUB test installation</vt:lpstr>
      <vt:lpstr>STUB fire sealing</vt:lpstr>
      <vt:lpstr>STUB fire sealing</vt:lpstr>
      <vt:lpstr>STUB fire sealing</vt:lpstr>
      <vt:lpstr>STUB fire sealing</vt:lpstr>
      <vt:lpstr>STUB fire sealing</vt:lpstr>
      <vt:lpstr>STUB fire sealing</vt:lpstr>
    </vt:vector>
  </TitlesOfParts>
  <Company>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Mats Pålsson</cp:lastModifiedBy>
  <cp:revision>150</cp:revision>
  <cp:lastPrinted>2015-09-24T11:17:04Z</cp:lastPrinted>
  <dcterms:created xsi:type="dcterms:W3CDTF">2013-10-29T16:05:10Z</dcterms:created>
  <dcterms:modified xsi:type="dcterms:W3CDTF">2020-01-29T11:45:32Z</dcterms:modified>
</cp:coreProperties>
</file>