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82" r:id="rId3"/>
    <p:sldId id="284" r:id="rId4"/>
    <p:sldId id="283" r:id="rId5"/>
    <p:sldId id="291" r:id="rId6"/>
    <p:sldId id="292" r:id="rId7"/>
    <p:sldId id="285" r:id="rId8"/>
    <p:sldId id="286" r:id="rId9"/>
    <p:sldId id="287" r:id="rId10"/>
    <p:sldId id="288" r:id="rId11"/>
    <p:sldId id="289" r:id="rId12"/>
    <p:sldId id="290" r:id="rId13"/>
    <p:sldId id="269" r:id="rId14"/>
  </p:sldIdLst>
  <p:sldSz cx="9144000" cy="5143500" type="screen16x9"/>
  <p:notesSz cx="6858000" cy="9144000"/>
  <p:defaultText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00"/>
    <a:srgbClr val="9DBA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72"/>
    <p:restoredTop sz="94674"/>
  </p:normalViewPr>
  <p:slideViewPr>
    <p:cSldViewPr snapToGrid="0" snapToObjects="1" showGuides="1">
      <p:cViewPr varScale="1">
        <p:scale>
          <a:sx n="158" d="100"/>
          <a:sy n="158" d="100"/>
        </p:scale>
        <p:origin x="192" y="27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ABC1FD0-9FD5-FE40-AE93-E9C538256943}"/>
              </a:ext>
            </a:extLst>
          </p:cNvPr>
          <p:cNvSpPr>
            <a:spLocks noGrp="1"/>
          </p:cNvSpPr>
          <p:nvPr>
            <p:ph type="title" hasCustomPrompt="1"/>
          </p:nvPr>
        </p:nvSpPr>
        <p:spPr>
          <a:xfrm>
            <a:off x="1769975" y="73333"/>
            <a:ext cx="6972092" cy="857250"/>
          </a:xfrm>
        </p:spPr>
        <p:txBody>
          <a:bodyPr/>
          <a:lstStyle>
            <a:lvl1pPr>
              <a:defRPr>
                <a:latin typeface="+mn-lt"/>
              </a:defRPr>
            </a:lvl1pPr>
          </a:lstStyle>
          <a:p>
            <a:r>
              <a:rPr lang="da-DK" dirty="0"/>
              <a:t>Klik for at redigere i masteren</a:t>
            </a:r>
          </a:p>
        </p:txBody>
      </p:sp>
      <p:sp>
        <p:nvSpPr>
          <p:cNvPr id="8" name="Pladsholder til indhold 2">
            <a:extLst>
              <a:ext uri="{FF2B5EF4-FFF2-40B4-BE49-F238E27FC236}">
                <a16:creationId xmlns:a16="http://schemas.microsoft.com/office/drawing/2014/main" id="{6879C99C-84E4-6F4D-BB8E-9EC6E394C294}"/>
              </a:ext>
            </a:extLst>
          </p:cNvPr>
          <p:cNvSpPr>
            <a:spLocks noGrp="1"/>
          </p:cNvSpPr>
          <p:nvPr>
            <p:ph idx="1"/>
          </p:nvPr>
        </p:nvSpPr>
        <p:spPr>
          <a:xfrm>
            <a:off x="263049" y="1004835"/>
            <a:ext cx="8569451" cy="3587262"/>
          </a:xfrm>
        </p:spPr>
        <p:txBody>
          <a:bodyPr>
            <a:normAutofit/>
          </a:bodyPr>
          <a:lstStyle>
            <a:lvl1pPr marL="269875" indent="-269875">
              <a:tabLst/>
              <a:defRPr sz="3200">
                <a:latin typeface="+mn-lt"/>
              </a:defRPr>
            </a:lvl1pPr>
            <a:lvl2pPr marL="628650" indent="-285750">
              <a:tabLst/>
              <a:defRPr sz="2800">
                <a:latin typeface="+mn-lt"/>
              </a:defRPr>
            </a:lvl2pPr>
            <a:lvl3pPr marL="889000" indent="-203200">
              <a:tabLst/>
              <a:defRPr sz="2000">
                <a:latin typeface="+mn-lt"/>
              </a:defRPr>
            </a:lvl3pPr>
            <a:lvl4pPr>
              <a:defRPr sz="1800">
                <a:latin typeface="+mn-lt"/>
              </a:defRPr>
            </a:lvl4pPr>
            <a:lvl5pPr>
              <a:defRPr sz="1800">
                <a:latin typeface="+mn-lt"/>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dato 3">
            <a:extLst>
              <a:ext uri="{FF2B5EF4-FFF2-40B4-BE49-F238E27FC236}">
                <a16:creationId xmlns:a16="http://schemas.microsoft.com/office/drawing/2014/main" id="{059CE24C-7C12-8640-B7E0-4A24851F1E02}"/>
              </a:ext>
            </a:extLst>
          </p:cNvPr>
          <p:cNvSpPr>
            <a:spLocks noGrp="1"/>
          </p:cNvSpPr>
          <p:nvPr>
            <p:ph type="dt" sz="half" idx="10"/>
          </p:nvPr>
        </p:nvSpPr>
        <p:spPr>
          <a:xfrm>
            <a:off x="9480550" y="4767264"/>
            <a:ext cx="2133600" cy="273844"/>
          </a:xfrm>
        </p:spPr>
        <p:txBody>
          <a:bodyPr/>
          <a:lstStyle/>
          <a:p>
            <a:fld id="{8A1BC99C-C17F-0247-AD48-9BD861AA6815}" type="datetimeFigureOut">
              <a:rPr lang="da-DK" smtClean="0"/>
              <a:t>25/08/2020</a:t>
            </a:fld>
            <a:endParaRPr lang="da-DK" dirty="0"/>
          </a:p>
        </p:txBody>
      </p:sp>
      <p:sp>
        <p:nvSpPr>
          <p:cNvPr id="10" name="Pladsholder til sidefod 4">
            <a:extLst>
              <a:ext uri="{FF2B5EF4-FFF2-40B4-BE49-F238E27FC236}">
                <a16:creationId xmlns:a16="http://schemas.microsoft.com/office/drawing/2014/main" id="{4EFDBF7F-04EB-5A4B-ADAE-94121CEB8ADD}"/>
              </a:ext>
            </a:extLst>
          </p:cNvPr>
          <p:cNvSpPr>
            <a:spLocks noGrp="1"/>
          </p:cNvSpPr>
          <p:nvPr>
            <p:ph type="ftr" sz="quarter" idx="11"/>
          </p:nvPr>
        </p:nvSpPr>
        <p:spPr>
          <a:xfrm>
            <a:off x="993600" y="5272180"/>
            <a:ext cx="2895600" cy="270001"/>
          </a:xfrm>
        </p:spPr>
        <p:txBody>
          <a:bodyPr/>
          <a:lstStyle/>
          <a:p>
            <a:endParaRPr lang="da-DK" dirty="0"/>
          </a:p>
        </p:txBody>
      </p:sp>
      <p:sp>
        <p:nvSpPr>
          <p:cNvPr id="11" name="Pladsholder til diasnummer 5">
            <a:extLst>
              <a:ext uri="{FF2B5EF4-FFF2-40B4-BE49-F238E27FC236}">
                <a16:creationId xmlns:a16="http://schemas.microsoft.com/office/drawing/2014/main" id="{92EB3897-652E-134E-BF9B-81582DB81479}"/>
              </a:ext>
            </a:extLst>
          </p:cNvPr>
          <p:cNvSpPr>
            <a:spLocks noGrp="1"/>
          </p:cNvSpPr>
          <p:nvPr>
            <p:ph type="sldNum" sz="quarter" idx="12"/>
          </p:nvPr>
        </p:nvSpPr>
        <p:spPr>
          <a:xfrm>
            <a:off x="263050" y="5272180"/>
            <a:ext cx="2133600" cy="270001"/>
          </a:xfrm>
        </p:spPr>
        <p:txBody>
          <a:bodyPr/>
          <a:lstStyle/>
          <a:p>
            <a:fld id="{C7A1488B-9794-DE45-9F52-F2C98C1DA640}" type="slidenum">
              <a:rPr lang="da-DK" smtClean="0"/>
              <a:t>‹#›</a:t>
            </a:fld>
            <a:endParaRPr lang="da-DK" dirty="0"/>
          </a:p>
        </p:txBody>
      </p:sp>
    </p:spTree>
    <p:extLst>
      <p:ext uri="{BB962C8B-B14F-4D97-AF65-F5344CB8AC3E}">
        <p14:creationId xmlns:p14="http://schemas.microsoft.com/office/powerpoint/2010/main" val="119752681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da-DK"/>
              <a:t>Rediger teksttypografien i masteren
Andet niveau
Tredje niveau
Fjerde niveau
Femte niveau</a:t>
            </a:r>
            <a:endParaRPr lang="en-US" dirty="0"/>
          </a:p>
        </p:txBody>
      </p:sp>
      <p:sp>
        <p:nvSpPr>
          <p:cNvPr id="4" name="Date Placeholder 3"/>
          <p:cNvSpPr>
            <a:spLocks noGrp="1"/>
          </p:cNvSpPr>
          <p:nvPr>
            <p:ph type="dt" sz="half" idx="10"/>
          </p:nvPr>
        </p:nvSpPr>
        <p:spPr/>
        <p:txBody>
          <a:bodyPr/>
          <a:lstStyle/>
          <a:p>
            <a:fld id="{CCA21696-42AC-C24E-BE93-CCD60DA285B8}" type="datetimeFigureOut">
              <a:rPr lang="en-GB" smtClean="0"/>
              <a:t>25/08/2020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D8068-D613-C241-9714-C48CD86B7030}" type="slidenum">
              <a:rPr lang="en-GB" smtClean="0"/>
              <a:t>‹#›</a:t>
            </a:fld>
            <a:endParaRPr lang="en-GB"/>
          </a:p>
        </p:txBody>
      </p:sp>
    </p:spTree>
    <p:extLst>
      <p:ext uri="{BB962C8B-B14F-4D97-AF65-F5344CB8AC3E}">
        <p14:creationId xmlns:p14="http://schemas.microsoft.com/office/powerpoint/2010/main" val="340059271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da-DK"/>
              <a:t>Rediger teksttypografien i masteren
Andet niveau
Tredje niveau
Fjerde niveau
Femte niveau</a:t>
            </a:r>
            <a:endParaRPr lang="en-US" dirty="0"/>
          </a:p>
        </p:txBody>
      </p:sp>
      <p:sp>
        <p:nvSpPr>
          <p:cNvPr id="4" name="Date Placeholder 3"/>
          <p:cNvSpPr>
            <a:spLocks noGrp="1"/>
          </p:cNvSpPr>
          <p:nvPr>
            <p:ph type="dt" sz="half" idx="10"/>
          </p:nvPr>
        </p:nvSpPr>
        <p:spPr/>
        <p:txBody>
          <a:bodyPr/>
          <a:lstStyle/>
          <a:p>
            <a:fld id="{CCA21696-42AC-C24E-BE93-CCD60DA285B8}" type="datetimeFigureOut">
              <a:rPr lang="en-GB" smtClean="0"/>
              <a:t>25/08/2020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D8068-D613-C241-9714-C48CD86B7030}" type="slidenum">
              <a:rPr lang="en-GB" smtClean="0"/>
              <a:t>‹#›</a:t>
            </a:fld>
            <a:endParaRPr lang="en-GB"/>
          </a:p>
        </p:txBody>
      </p:sp>
    </p:spTree>
    <p:extLst>
      <p:ext uri="{BB962C8B-B14F-4D97-AF65-F5344CB8AC3E}">
        <p14:creationId xmlns:p14="http://schemas.microsoft.com/office/powerpoint/2010/main" val="39220043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Text in 2 columns">
    <p:spTree>
      <p:nvGrpSpPr>
        <p:cNvPr id="1" name=""/>
        <p:cNvGrpSpPr/>
        <p:nvPr/>
      </p:nvGrpSpPr>
      <p:grpSpPr>
        <a:xfrm>
          <a:off x="0" y="0"/>
          <a:ext cx="0" cy="0"/>
          <a:chOff x="0" y="0"/>
          <a:chExt cx="0" cy="0"/>
        </a:xfrm>
      </p:grpSpPr>
      <p:sp>
        <p:nvSpPr>
          <p:cNvPr id="60" name="Title Text"/>
          <p:cNvSpPr txBox="1">
            <a:spLocks noGrp="1"/>
          </p:cNvSpPr>
          <p:nvPr>
            <p:ph type="title"/>
          </p:nvPr>
        </p:nvSpPr>
        <p:spPr>
          <a:xfrm>
            <a:off x="827781" y="199029"/>
            <a:ext cx="7020001" cy="493005"/>
          </a:xfrm>
          <a:prstGeom prst="rect">
            <a:avLst/>
          </a:prstGeom>
        </p:spPr>
        <p:txBody>
          <a:bodyPr lIns="18000" tIns="18000" rIns="18000" bIns="18000">
            <a:normAutofit/>
          </a:bodyPr>
          <a:lstStyle/>
          <a:p>
            <a:r>
              <a:t>Title Text</a:t>
            </a:r>
          </a:p>
        </p:txBody>
      </p:sp>
      <p:sp>
        <p:nvSpPr>
          <p:cNvPr id="61" name="Slide Number"/>
          <p:cNvSpPr txBox="1">
            <a:spLocks noGrp="1"/>
          </p:cNvSpPr>
          <p:nvPr>
            <p:ph type="sldNum" sz="quarter" idx="2"/>
          </p:nvPr>
        </p:nvSpPr>
        <p:spPr>
          <a:xfrm>
            <a:off x="8443104" y="4906697"/>
            <a:ext cx="165766" cy="173356"/>
          </a:xfrm>
          <a:prstGeom prst="rect">
            <a:avLst/>
          </a:prstGeom>
        </p:spPr>
        <p:txBody>
          <a:bodyPr/>
          <a:lstStyle/>
          <a:p>
            <a:fld id="{86CB4B4D-7CA3-9044-876B-883B54F8677D}" type="slidenum">
              <a:t>‹#›</a:t>
            </a:fld>
            <a:endParaRPr/>
          </a:p>
        </p:txBody>
      </p:sp>
      <p:sp>
        <p:nvSpPr>
          <p:cNvPr id="62" name="Body Level One…"/>
          <p:cNvSpPr txBox="1">
            <a:spLocks noGrp="1"/>
          </p:cNvSpPr>
          <p:nvPr>
            <p:ph type="body" sz="half" idx="1"/>
          </p:nvPr>
        </p:nvSpPr>
        <p:spPr>
          <a:xfrm>
            <a:off x="820800" y="1171799"/>
            <a:ext cx="3745340" cy="357604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3" name="Platshållare för text 13"/>
          <p:cNvSpPr>
            <a:spLocks noGrp="1"/>
          </p:cNvSpPr>
          <p:nvPr>
            <p:ph type="body" sz="quarter" idx="13"/>
          </p:nvPr>
        </p:nvSpPr>
        <p:spPr>
          <a:xfrm>
            <a:off x="827781" y="698270"/>
            <a:ext cx="7020001" cy="380307"/>
          </a:xfrm>
          <a:prstGeom prst="rect">
            <a:avLst/>
          </a:prstGeom>
        </p:spPr>
        <p:txBody>
          <a:bodyPr lIns="18000" tIns="18000" rIns="18000" bIns="18000">
            <a:normAutofit/>
          </a:bodyPr>
          <a:lstStyle>
            <a:lvl1pPr marL="0" indent="0">
              <a:spcBef>
                <a:spcPts val="0"/>
              </a:spcBef>
              <a:buClrTx/>
              <a:buSzTx/>
              <a:buFontTx/>
              <a:buNone/>
              <a:defRPr sz="2200">
                <a:solidFill>
                  <a:schemeClr val="accent1"/>
                </a:solidFill>
              </a:defRPr>
            </a:lvl1pPr>
          </a:lstStyle>
          <a:p>
            <a:pPr marL="0" indent="0">
              <a:spcBef>
                <a:spcPts val="0"/>
              </a:spcBef>
              <a:buClrTx/>
              <a:buSzTx/>
              <a:buFontTx/>
              <a:buNone/>
              <a:defRPr sz="2200">
                <a:solidFill>
                  <a:schemeClr val="accent1"/>
                </a:solidFill>
              </a:defRPr>
            </a:pPr>
            <a:endParaRPr/>
          </a:p>
        </p:txBody>
      </p:sp>
      <p:sp>
        <p:nvSpPr>
          <p:cNvPr id="64" name="Rektangel 14"/>
          <p:cNvSpPr/>
          <p:nvPr/>
        </p:nvSpPr>
        <p:spPr>
          <a:xfrm>
            <a:off x="0" y="335757"/>
            <a:ext cx="219076" cy="4807744"/>
          </a:xfrm>
          <a:prstGeom prst="rect">
            <a:avLst/>
          </a:prstGeom>
          <a:solidFill>
            <a:schemeClr val="accent1"/>
          </a:solidFill>
          <a:ln w="12700">
            <a:miter lim="400000"/>
          </a:ln>
        </p:spPr>
        <p:txBody>
          <a:bodyPr lIns="34289" rIns="34289" anchor="ctr"/>
          <a:lstStyle/>
          <a:p>
            <a:pPr algn="ctr">
              <a:defRPr>
                <a:solidFill>
                  <a:srgbClr val="FFFFFF"/>
                </a:solidFill>
              </a:defRPr>
            </a:pPr>
            <a:endParaRPr sz="1013"/>
          </a:p>
        </p:txBody>
      </p:sp>
      <p:pic>
        <p:nvPicPr>
          <p:cNvPr id="65" name="Bildobjekt 15" descr="Bildobjekt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3458" y="313082"/>
            <a:ext cx="619796" cy="600076"/>
          </a:xfrm>
          <a:prstGeom prst="rect">
            <a:avLst/>
          </a:prstGeom>
          <a:ln w="12700">
            <a:miter lim="400000"/>
          </a:ln>
        </p:spPr>
      </p:pic>
    </p:spTree>
    <p:extLst>
      <p:ext uri="{BB962C8B-B14F-4D97-AF65-F5344CB8AC3E}">
        <p14:creationId xmlns:p14="http://schemas.microsoft.com/office/powerpoint/2010/main" val="49039259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68510" y="0"/>
            <a:ext cx="6746840" cy="994172"/>
          </a:xfrm>
          <a:prstGeom prst="rect">
            <a:avLst/>
          </a:prstGeom>
        </p:spPr>
        <p:txBody>
          <a:bodyPr/>
          <a:lstStyle>
            <a:lvl1pPr>
              <a:defRPr>
                <a:latin typeface="+mn-lt"/>
              </a:defRPr>
            </a:lvl1pPr>
          </a:lstStyle>
          <a:p>
            <a:r>
              <a:rPr lang="da-DK" dirty="0"/>
              <a:t>Klik for at redigere i masteren</a:t>
            </a:r>
            <a:endParaRPr lang="en-US" dirty="0"/>
          </a:p>
        </p:txBody>
      </p:sp>
      <p:sp>
        <p:nvSpPr>
          <p:cNvPr id="3" name="Content Placeholder 2"/>
          <p:cNvSpPr>
            <a:spLocks noGrp="1"/>
          </p:cNvSpPr>
          <p:nvPr>
            <p:ph sz="half" idx="1"/>
          </p:nvPr>
        </p:nvSpPr>
        <p:spPr>
          <a:xfrm>
            <a:off x="628650" y="1235947"/>
            <a:ext cx="3886200" cy="3396776"/>
          </a:xfrm>
          <a:prstGeom prst="rect">
            <a:avLst/>
          </a:prstGeom>
        </p:spPr>
        <p:txBody>
          <a:bodyPr/>
          <a:lstStyle/>
          <a:p>
            <a:pPr lvl="0"/>
            <a:r>
              <a:rPr lang="da-DK" dirty="0"/>
              <a:t>Rediger teksttypografien i masteren
Andet niveau
Tredje niveau
Fjerde niveau
Femte niveau</a:t>
            </a:r>
            <a:endParaRPr lang="en-US" dirty="0"/>
          </a:p>
        </p:txBody>
      </p:sp>
      <p:sp>
        <p:nvSpPr>
          <p:cNvPr id="4" name="Content Placeholder 3"/>
          <p:cNvSpPr>
            <a:spLocks noGrp="1"/>
          </p:cNvSpPr>
          <p:nvPr>
            <p:ph sz="half" idx="2"/>
          </p:nvPr>
        </p:nvSpPr>
        <p:spPr>
          <a:xfrm>
            <a:off x="4629150" y="1235947"/>
            <a:ext cx="3886200" cy="3396776"/>
          </a:xfrm>
          <a:prstGeom prst="rect">
            <a:avLst/>
          </a:prstGeom>
        </p:spPr>
        <p:txBody>
          <a:bodyPr/>
          <a:lstStyle/>
          <a:p>
            <a:pPr lvl="0"/>
            <a:r>
              <a:rPr lang="da-DK" dirty="0"/>
              <a:t>Rediger teksttypografien i masteren
Andet niveau
Tredje niveau
Fjerde niveau
Femte niveau</a:t>
            </a:r>
            <a:endParaRPr lang="en-US" dirty="0"/>
          </a:p>
        </p:txBody>
      </p:sp>
      <p:sp>
        <p:nvSpPr>
          <p:cNvPr id="5" name="Date Placeholder 4"/>
          <p:cNvSpPr>
            <a:spLocks noGrp="1"/>
          </p:cNvSpPr>
          <p:nvPr>
            <p:ph type="dt" sz="half" idx="10"/>
          </p:nvPr>
        </p:nvSpPr>
        <p:spPr/>
        <p:txBody>
          <a:bodyPr/>
          <a:lstStyle/>
          <a:p>
            <a:fld id="{CCA21696-42AC-C24E-BE93-CCD60DA285B8}" type="datetimeFigureOut">
              <a:rPr lang="en-GB" smtClean="0"/>
              <a:t>25/08/2020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D8068-D613-C241-9714-C48CD86B7030}" type="slidenum">
              <a:rPr lang="en-GB" smtClean="0"/>
              <a:t>‹#›</a:t>
            </a:fld>
            <a:endParaRPr lang="en-GB"/>
          </a:p>
        </p:txBody>
      </p:sp>
    </p:spTree>
    <p:extLst>
      <p:ext uri="{BB962C8B-B14F-4D97-AF65-F5344CB8AC3E}">
        <p14:creationId xmlns:p14="http://schemas.microsoft.com/office/powerpoint/2010/main" val="263200407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31423" y="0"/>
            <a:ext cx="7040787" cy="994172"/>
          </a:xfrm>
          <a:prstGeom prst="rect">
            <a:avLst/>
          </a:prstGeom>
        </p:spPr>
        <p:txBody>
          <a:bodyPr/>
          <a:lstStyle>
            <a:lvl1pPr>
              <a:defRPr>
                <a:latin typeface="+mn-lt"/>
              </a:defRPr>
            </a:lvl1pPr>
          </a:lstStyle>
          <a:p>
            <a:r>
              <a:rPr lang="da-DK" dirty="0"/>
              <a:t>Klik for at redigere i masteren</a:t>
            </a:r>
            <a:endParaRPr lang="en-US" dirty="0"/>
          </a:p>
        </p:txBody>
      </p:sp>
      <p:sp>
        <p:nvSpPr>
          <p:cNvPr id="3" name="Date Placeholder 2"/>
          <p:cNvSpPr>
            <a:spLocks noGrp="1"/>
          </p:cNvSpPr>
          <p:nvPr>
            <p:ph type="dt" sz="half" idx="10"/>
          </p:nvPr>
        </p:nvSpPr>
        <p:spPr/>
        <p:txBody>
          <a:bodyPr/>
          <a:lstStyle/>
          <a:p>
            <a:fld id="{CCA21696-42AC-C24E-BE93-CCD60DA285B8}" type="datetimeFigureOut">
              <a:rPr lang="en-GB" smtClean="0"/>
              <a:t>25/08/2020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5D8068-D613-C241-9714-C48CD86B7030}" type="slidenum">
              <a:rPr lang="en-GB" smtClean="0"/>
              <a:t>‹#›</a:t>
            </a:fld>
            <a:endParaRPr lang="en-GB"/>
          </a:p>
        </p:txBody>
      </p:sp>
    </p:spTree>
    <p:extLst>
      <p:ext uri="{BB962C8B-B14F-4D97-AF65-F5344CB8AC3E}">
        <p14:creationId xmlns:p14="http://schemas.microsoft.com/office/powerpoint/2010/main" val="58191907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21696-42AC-C24E-BE93-CCD60DA285B8}" type="datetimeFigureOut">
              <a:rPr lang="en-GB" smtClean="0"/>
              <a:t>25/08/2020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5D8068-D613-C241-9714-C48CD86B7030}" type="slidenum">
              <a:rPr lang="en-GB" smtClean="0"/>
              <a:t>‹#›</a:t>
            </a:fld>
            <a:endParaRPr lang="en-GB"/>
          </a:p>
        </p:txBody>
      </p:sp>
    </p:spTree>
    <p:extLst>
      <p:ext uri="{BB962C8B-B14F-4D97-AF65-F5344CB8AC3E}">
        <p14:creationId xmlns:p14="http://schemas.microsoft.com/office/powerpoint/2010/main" val="22000192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pic>
        <p:nvPicPr>
          <p:cNvPr id="7" name="Billede 6" descr="16g.eps">
            <a:extLst>
              <a:ext uri="{FF2B5EF4-FFF2-40B4-BE49-F238E27FC236}">
                <a16:creationId xmlns:a16="http://schemas.microsoft.com/office/drawing/2014/main" id="{F9BBCA3C-1AB8-144A-BEBF-5072847CF7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2924" y="0"/>
            <a:ext cx="4811076" cy="5143500"/>
          </a:xfrm>
          <a:prstGeom prst="rect">
            <a:avLst/>
          </a:prstGeom>
        </p:spPr>
      </p:pic>
      <p:sp>
        <p:nvSpPr>
          <p:cNvPr id="8" name="Titel 1">
            <a:extLst>
              <a:ext uri="{FF2B5EF4-FFF2-40B4-BE49-F238E27FC236}">
                <a16:creationId xmlns:a16="http://schemas.microsoft.com/office/drawing/2014/main" id="{418280F2-AA8C-5E4F-BA8D-76346CEE2AEF}"/>
              </a:ext>
            </a:extLst>
          </p:cNvPr>
          <p:cNvSpPr>
            <a:spLocks noGrp="1"/>
          </p:cNvSpPr>
          <p:nvPr>
            <p:ph type="ctrTitle" hasCustomPrompt="1"/>
          </p:nvPr>
        </p:nvSpPr>
        <p:spPr>
          <a:xfrm>
            <a:off x="1007700" y="1657354"/>
            <a:ext cx="4929550" cy="1102519"/>
          </a:xfrm>
        </p:spPr>
        <p:txBody>
          <a:bodyPr>
            <a:normAutofit/>
          </a:bodyPr>
          <a:lstStyle>
            <a:lvl1pPr algn="l">
              <a:defRPr sz="3600" b="1">
                <a:solidFill>
                  <a:srgbClr val="485156"/>
                </a:solidFill>
                <a:latin typeface="+mn-lt"/>
              </a:defRPr>
            </a:lvl1pPr>
          </a:lstStyle>
          <a:p>
            <a:r>
              <a:rPr lang="da-DK" dirty="0"/>
              <a:t>klik for at redigere i masteren</a:t>
            </a:r>
          </a:p>
        </p:txBody>
      </p:sp>
      <p:sp>
        <p:nvSpPr>
          <p:cNvPr id="9" name="Undertitel 2">
            <a:extLst>
              <a:ext uri="{FF2B5EF4-FFF2-40B4-BE49-F238E27FC236}">
                <a16:creationId xmlns:a16="http://schemas.microsoft.com/office/drawing/2014/main" id="{E83121ED-BABE-3942-A49B-E457AF39358B}"/>
              </a:ext>
            </a:extLst>
          </p:cNvPr>
          <p:cNvSpPr>
            <a:spLocks noGrp="1"/>
          </p:cNvSpPr>
          <p:nvPr>
            <p:ph type="subTitle" idx="1" hasCustomPrompt="1"/>
          </p:nvPr>
        </p:nvSpPr>
        <p:spPr>
          <a:xfrm>
            <a:off x="1006300" y="2763838"/>
            <a:ext cx="4930950" cy="1314450"/>
          </a:xfrm>
        </p:spPr>
        <p:txBody>
          <a:bodyPr>
            <a:noAutofit/>
          </a:bodyPr>
          <a:lstStyle>
            <a:lvl1pPr marL="0" indent="0" algn="l">
              <a:buNone/>
              <a:defRPr sz="1600">
                <a:solidFill>
                  <a:srgbClr val="4851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sp>
        <p:nvSpPr>
          <p:cNvPr id="10" name="Pladsholder til dato 3">
            <a:extLst>
              <a:ext uri="{FF2B5EF4-FFF2-40B4-BE49-F238E27FC236}">
                <a16:creationId xmlns:a16="http://schemas.microsoft.com/office/drawing/2014/main" id="{0CDF998C-E9AC-1F47-8234-6B92B7262BF6}"/>
              </a:ext>
            </a:extLst>
          </p:cNvPr>
          <p:cNvSpPr>
            <a:spLocks noGrp="1"/>
          </p:cNvSpPr>
          <p:nvPr>
            <p:ph type="dt" sz="half" idx="10"/>
          </p:nvPr>
        </p:nvSpPr>
        <p:spPr>
          <a:xfrm>
            <a:off x="457200" y="5268038"/>
            <a:ext cx="2133600" cy="205743"/>
          </a:xfrm>
        </p:spPr>
        <p:txBody>
          <a:bodyPr/>
          <a:lstStyle/>
          <a:p>
            <a:fld id="{8A1BC99C-C17F-0247-AD48-9BD861AA6815}" type="datetimeFigureOut">
              <a:rPr lang="da-DK" smtClean="0"/>
              <a:t>25/08/2020</a:t>
            </a:fld>
            <a:endParaRPr lang="da-DK" dirty="0"/>
          </a:p>
        </p:txBody>
      </p:sp>
      <p:sp>
        <p:nvSpPr>
          <p:cNvPr id="11" name="Pladsholder til sidefod 4">
            <a:extLst>
              <a:ext uri="{FF2B5EF4-FFF2-40B4-BE49-F238E27FC236}">
                <a16:creationId xmlns:a16="http://schemas.microsoft.com/office/drawing/2014/main" id="{053FB324-2E23-954E-B44F-38F6E255EDDA}"/>
              </a:ext>
            </a:extLst>
          </p:cNvPr>
          <p:cNvSpPr>
            <a:spLocks noGrp="1"/>
          </p:cNvSpPr>
          <p:nvPr>
            <p:ph type="ftr" sz="quarter" idx="11"/>
          </p:nvPr>
        </p:nvSpPr>
        <p:spPr>
          <a:xfrm>
            <a:off x="3124200" y="5268038"/>
            <a:ext cx="2895600" cy="205743"/>
          </a:xfrm>
        </p:spPr>
        <p:txBody>
          <a:bodyPr/>
          <a:lstStyle/>
          <a:p>
            <a:endParaRPr lang="da-DK" dirty="0"/>
          </a:p>
        </p:txBody>
      </p:sp>
      <p:sp>
        <p:nvSpPr>
          <p:cNvPr id="12" name="Pladsholder til diasnummer 5">
            <a:extLst>
              <a:ext uri="{FF2B5EF4-FFF2-40B4-BE49-F238E27FC236}">
                <a16:creationId xmlns:a16="http://schemas.microsoft.com/office/drawing/2014/main" id="{0E2587A0-7E8A-BA44-AF45-2103D3180D9A}"/>
              </a:ext>
            </a:extLst>
          </p:cNvPr>
          <p:cNvSpPr>
            <a:spLocks noGrp="1"/>
          </p:cNvSpPr>
          <p:nvPr>
            <p:ph type="sldNum" sz="quarter" idx="12"/>
          </p:nvPr>
        </p:nvSpPr>
        <p:spPr>
          <a:xfrm>
            <a:off x="6553200" y="5268038"/>
            <a:ext cx="2133600" cy="205743"/>
          </a:xfrm>
        </p:spPr>
        <p:txBody>
          <a:bodyPr/>
          <a:lstStyle/>
          <a:p>
            <a:fld id="{C7A1488B-9794-DE45-9F52-F2C98C1DA640}" type="slidenum">
              <a:rPr lang="da-DK" smtClean="0"/>
              <a:t>‹#›</a:t>
            </a:fld>
            <a:endParaRPr lang="da-DK" dirty="0"/>
          </a:p>
        </p:txBody>
      </p:sp>
      <p:sp>
        <p:nvSpPr>
          <p:cNvPr id="13" name="Pladsholder til billede 16">
            <a:extLst>
              <a:ext uri="{FF2B5EF4-FFF2-40B4-BE49-F238E27FC236}">
                <a16:creationId xmlns:a16="http://schemas.microsoft.com/office/drawing/2014/main" id="{34249B8D-F476-1C42-9DCD-0DABCAAA36AD}"/>
              </a:ext>
            </a:extLst>
          </p:cNvPr>
          <p:cNvSpPr>
            <a:spLocks noGrp="1"/>
          </p:cNvSpPr>
          <p:nvPr>
            <p:ph type="pic" sz="quarter" idx="13"/>
          </p:nvPr>
        </p:nvSpPr>
        <p:spPr>
          <a:xfrm>
            <a:off x="5366462" y="1397000"/>
            <a:ext cx="3987089" cy="3871038"/>
          </a:xfrm>
          <a:custGeom>
            <a:avLst/>
            <a:gdLst/>
            <a:ahLst/>
            <a:cxnLst/>
            <a:rect l="l" t="t" r="r" b="b"/>
            <a:pathLst>
              <a:path w="3987089" h="3871038">
                <a:moveTo>
                  <a:pt x="3733089" y="0"/>
                </a:moveTo>
                <a:cubicBezTo>
                  <a:pt x="3797518" y="0"/>
                  <a:pt x="3861566" y="1632"/>
                  <a:pt x="3925193" y="4858"/>
                </a:cubicBezTo>
                <a:lnTo>
                  <a:pt x="3987089" y="9564"/>
                </a:lnTo>
                <a:lnTo>
                  <a:pt x="3987089" y="3871038"/>
                </a:lnTo>
                <a:lnTo>
                  <a:pt x="3488" y="3871038"/>
                </a:lnTo>
                <a:lnTo>
                  <a:pt x="0" y="3733089"/>
                </a:lnTo>
                <a:cubicBezTo>
                  <a:pt x="0" y="1671361"/>
                  <a:pt x="1671361" y="0"/>
                  <a:pt x="3733089" y="0"/>
                </a:cubicBezTo>
                <a:close/>
              </a:path>
            </a:pathLst>
          </a:custGeom>
          <a:ln>
            <a:solidFill>
              <a:srgbClr val="82AF19"/>
            </a:solidFill>
          </a:ln>
        </p:spPr>
        <p:txBody>
          <a:bodyPr/>
          <a:lstStyle>
            <a:lvl1pPr>
              <a:defRPr>
                <a:solidFill>
                  <a:srgbClr val="485156"/>
                </a:solidFill>
              </a:defRPr>
            </a:lvl1pPr>
          </a:lstStyle>
          <a:p>
            <a:endParaRPr lang="da-DK" dirty="0"/>
          </a:p>
        </p:txBody>
      </p:sp>
    </p:spTree>
    <p:extLst>
      <p:ext uri="{BB962C8B-B14F-4D97-AF65-F5344CB8AC3E}">
        <p14:creationId xmlns:p14="http://schemas.microsoft.com/office/powerpoint/2010/main" val="31835249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7" name="Pladsholder til sidefod 4">
            <a:extLst>
              <a:ext uri="{FF2B5EF4-FFF2-40B4-BE49-F238E27FC236}">
                <a16:creationId xmlns:a16="http://schemas.microsoft.com/office/drawing/2014/main" id="{360BB66C-7A07-9B43-A88A-34DCE447F13A}"/>
              </a:ext>
            </a:extLst>
          </p:cNvPr>
          <p:cNvSpPr>
            <a:spLocks noGrp="1"/>
          </p:cNvSpPr>
          <p:nvPr>
            <p:ph type="ftr" sz="quarter" idx="11"/>
          </p:nvPr>
        </p:nvSpPr>
        <p:spPr>
          <a:xfrm>
            <a:off x="993600" y="4792500"/>
            <a:ext cx="2895600" cy="270000"/>
          </a:xfrm>
        </p:spPr>
        <p:txBody>
          <a:bodyPr/>
          <a:lstStyle/>
          <a:p>
            <a:endParaRPr lang="da-DK" dirty="0"/>
          </a:p>
        </p:txBody>
      </p:sp>
      <p:sp>
        <p:nvSpPr>
          <p:cNvPr id="8" name="Pladsholder til diasnummer 5">
            <a:extLst>
              <a:ext uri="{FF2B5EF4-FFF2-40B4-BE49-F238E27FC236}">
                <a16:creationId xmlns:a16="http://schemas.microsoft.com/office/drawing/2014/main" id="{6E843094-E224-5F49-96E1-3D9A8FE57D38}"/>
              </a:ext>
            </a:extLst>
          </p:cNvPr>
          <p:cNvSpPr>
            <a:spLocks noGrp="1"/>
          </p:cNvSpPr>
          <p:nvPr>
            <p:ph type="sldNum" sz="quarter" idx="12"/>
          </p:nvPr>
        </p:nvSpPr>
        <p:spPr>
          <a:xfrm>
            <a:off x="263050" y="4792500"/>
            <a:ext cx="2133600" cy="270000"/>
          </a:xfrm>
        </p:spPr>
        <p:txBody>
          <a:bodyPr/>
          <a:lstStyle/>
          <a:p>
            <a:fld id="{C7A1488B-9794-DE45-9F52-F2C98C1DA640}" type="slidenum">
              <a:rPr lang="da-DK" smtClean="0"/>
              <a:t>‹#›</a:t>
            </a:fld>
            <a:endParaRPr lang="da-DK" dirty="0"/>
          </a:p>
        </p:txBody>
      </p:sp>
      <p:sp>
        <p:nvSpPr>
          <p:cNvPr id="9" name="Rektangel 8">
            <a:extLst>
              <a:ext uri="{FF2B5EF4-FFF2-40B4-BE49-F238E27FC236}">
                <a16:creationId xmlns:a16="http://schemas.microsoft.com/office/drawing/2014/main" id="{698CE1AE-82C0-4C42-936F-545DD38B805C}"/>
              </a:ext>
            </a:extLst>
          </p:cNvPr>
          <p:cNvSpPr/>
          <p:nvPr userDrawn="1"/>
        </p:nvSpPr>
        <p:spPr>
          <a:xfrm>
            <a:off x="0" y="0"/>
            <a:ext cx="9144000" cy="5143500"/>
          </a:xfrm>
          <a:prstGeom prst="rect">
            <a:avLst/>
          </a:prstGeom>
          <a:solidFill>
            <a:srgbClr val="4851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0" name="Titel 1">
            <a:extLst>
              <a:ext uri="{FF2B5EF4-FFF2-40B4-BE49-F238E27FC236}">
                <a16:creationId xmlns:a16="http://schemas.microsoft.com/office/drawing/2014/main" id="{4569903E-8E37-ED4C-B713-2C752BA21E1D}"/>
              </a:ext>
            </a:extLst>
          </p:cNvPr>
          <p:cNvSpPr>
            <a:spLocks noGrp="1"/>
          </p:cNvSpPr>
          <p:nvPr>
            <p:ph type="title" hasCustomPrompt="1"/>
          </p:nvPr>
        </p:nvSpPr>
        <p:spPr>
          <a:xfrm>
            <a:off x="1008000" y="2389585"/>
            <a:ext cx="7772400" cy="1021556"/>
          </a:xfrm>
        </p:spPr>
        <p:txBody>
          <a:bodyPr anchor="t"/>
          <a:lstStyle>
            <a:lvl1pPr algn="l">
              <a:defRPr sz="4000" b="1" cap="none">
                <a:solidFill>
                  <a:srgbClr val="82AF19"/>
                </a:solidFill>
                <a:latin typeface="+mn-lt"/>
              </a:defRPr>
            </a:lvl1pPr>
          </a:lstStyle>
          <a:p>
            <a:r>
              <a:rPr lang="da-DK" dirty="0"/>
              <a:t>klik for at redigere i masteren</a:t>
            </a:r>
          </a:p>
        </p:txBody>
      </p:sp>
      <p:sp>
        <p:nvSpPr>
          <p:cNvPr id="11" name="Pladsholder til tekst 2">
            <a:extLst>
              <a:ext uri="{FF2B5EF4-FFF2-40B4-BE49-F238E27FC236}">
                <a16:creationId xmlns:a16="http://schemas.microsoft.com/office/drawing/2014/main" id="{FB079385-8B56-DA4C-AF62-A5E59A48DD63}"/>
              </a:ext>
            </a:extLst>
          </p:cNvPr>
          <p:cNvSpPr>
            <a:spLocks noGrp="1"/>
          </p:cNvSpPr>
          <p:nvPr>
            <p:ph type="body" idx="1" hasCustomPrompt="1"/>
          </p:nvPr>
        </p:nvSpPr>
        <p:spPr>
          <a:xfrm>
            <a:off x="1008000" y="1264446"/>
            <a:ext cx="7772400" cy="1125140"/>
          </a:xfrm>
        </p:spPr>
        <p:txBody>
          <a:bodyPr anchor="b"/>
          <a:lstStyle>
            <a:lvl1pPr marL="0" indent="0">
              <a:buNone/>
              <a:defRPr sz="2000">
                <a:solidFill>
                  <a:srgbClr val="82AF1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a:t>klik for at redigere teksttypografierne i masteren</a:t>
            </a:r>
          </a:p>
        </p:txBody>
      </p:sp>
      <p:sp>
        <p:nvSpPr>
          <p:cNvPr id="12" name="Pladsholder til dato 3">
            <a:extLst>
              <a:ext uri="{FF2B5EF4-FFF2-40B4-BE49-F238E27FC236}">
                <a16:creationId xmlns:a16="http://schemas.microsoft.com/office/drawing/2014/main" id="{68E9F665-32EB-9B44-8BBF-3332D3A23760}"/>
              </a:ext>
            </a:extLst>
          </p:cNvPr>
          <p:cNvSpPr>
            <a:spLocks noGrp="1"/>
          </p:cNvSpPr>
          <p:nvPr>
            <p:ph type="dt" sz="half" idx="10"/>
          </p:nvPr>
        </p:nvSpPr>
        <p:spPr>
          <a:xfrm>
            <a:off x="9480550" y="4767264"/>
            <a:ext cx="2133600" cy="273844"/>
          </a:xfrm>
        </p:spPr>
        <p:txBody>
          <a:bodyPr/>
          <a:lstStyle/>
          <a:p>
            <a:fld id="{8A1BC99C-C17F-0247-AD48-9BD861AA6815}" type="datetimeFigureOut">
              <a:rPr lang="da-DK" smtClean="0"/>
              <a:t>25/08/2020</a:t>
            </a:fld>
            <a:endParaRPr lang="da-DK" dirty="0"/>
          </a:p>
        </p:txBody>
      </p:sp>
      <p:pic>
        <p:nvPicPr>
          <p:cNvPr id="13" name="Billede 12">
            <a:extLst>
              <a:ext uri="{FF2B5EF4-FFF2-40B4-BE49-F238E27FC236}">
                <a16:creationId xmlns:a16="http://schemas.microsoft.com/office/drawing/2014/main" id="{959B8A96-E09E-D945-BD38-6AC949B4EFAE}"/>
              </a:ext>
            </a:extLst>
          </p:cNvPr>
          <p:cNvPicPr>
            <a:picLocks noChangeAspect="1"/>
          </p:cNvPicPr>
          <p:nvPr userDrawn="1"/>
        </p:nvPicPr>
        <p:blipFill>
          <a:blip r:embed="rId2"/>
          <a:stretch>
            <a:fillRect/>
          </a:stretch>
        </p:blipFill>
        <p:spPr>
          <a:xfrm>
            <a:off x="315601" y="386605"/>
            <a:ext cx="1211194" cy="254782"/>
          </a:xfrm>
          <a:prstGeom prst="rect">
            <a:avLst/>
          </a:prstGeom>
        </p:spPr>
      </p:pic>
      <p:pic>
        <p:nvPicPr>
          <p:cNvPr id="14" name="Billede 13">
            <a:extLst>
              <a:ext uri="{FF2B5EF4-FFF2-40B4-BE49-F238E27FC236}">
                <a16:creationId xmlns:a16="http://schemas.microsoft.com/office/drawing/2014/main" id="{8D28807E-28FA-EC44-8CBC-C3572D63F796}"/>
              </a:ext>
            </a:extLst>
          </p:cNvPr>
          <p:cNvPicPr>
            <a:picLocks noChangeAspect="1"/>
          </p:cNvPicPr>
          <p:nvPr userDrawn="1"/>
        </p:nvPicPr>
        <p:blipFill>
          <a:blip r:embed="rId3"/>
          <a:stretch>
            <a:fillRect/>
          </a:stretch>
        </p:blipFill>
        <p:spPr>
          <a:xfrm>
            <a:off x="330012" y="4721703"/>
            <a:ext cx="2524887" cy="179070"/>
          </a:xfrm>
          <a:prstGeom prst="rect">
            <a:avLst/>
          </a:prstGeom>
        </p:spPr>
      </p:pic>
    </p:spTree>
    <p:extLst>
      <p:ext uri="{BB962C8B-B14F-4D97-AF65-F5344CB8AC3E}">
        <p14:creationId xmlns:p14="http://schemas.microsoft.com/office/powerpoint/2010/main" val="404035295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Rediger teksttypografien i masteren
Andet niveau
Tredje niveau
Fjerde niveau
Femte niveau</a:t>
            </a:r>
            <a:endParaRPr lang="en-US" dirty="0"/>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da-DK"/>
              <a:t>Rediger teksttypografien i masteren
Andet niveau
Tredje niveau
Fjerde niveau
Femte niveau</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Rediger teksttypografien i masteren
Andet niveau
Tredje niveau
Fjerde niveau
Femte niveau</a:t>
            </a:r>
            <a:endParaRPr lang="en-US" dirty="0"/>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da-DK"/>
              <a:t>Rediger teksttypografien i masteren
Andet niveau
Tredje niveau
Fjerde niveau
Femte niveau</a:t>
            </a:r>
            <a:endParaRPr lang="en-US" dirty="0"/>
          </a:p>
        </p:txBody>
      </p:sp>
      <p:sp>
        <p:nvSpPr>
          <p:cNvPr id="7" name="Date Placeholder 6"/>
          <p:cNvSpPr>
            <a:spLocks noGrp="1"/>
          </p:cNvSpPr>
          <p:nvPr>
            <p:ph type="dt" sz="half" idx="10"/>
          </p:nvPr>
        </p:nvSpPr>
        <p:spPr/>
        <p:txBody>
          <a:bodyPr/>
          <a:lstStyle/>
          <a:p>
            <a:fld id="{CCA21696-42AC-C24E-BE93-CCD60DA285B8}" type="datetimeFigureOut">
              <a:rPr lang="en-GB" smtClean="0"/>
              <a:t>25/08/2020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5D8068-D613-C241-9714-C48CD86B7030}" type="slidenum">
              <a:rPr lang="en-GB" smtClean="0"/>
              <a:t>‹#›</a:t>
            </a:fld>
            <a:endParaRPr lang="en-GB"/>
          </a:p>
        </p:txBody>
      </p:sp>
    </p:spTree>
    <p:extLst>
      <p:ext uri="{BB962C8B-B14F-4D97-AF65-F5344CB8AC3E}">
        <p14:creationId xmlns:p14="http://schemas.microsoft.com/office/powerpoint/2010/main" val="419193524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da-DK"/>
              <a:t>Klik for at redigere titeltypografien i masteren</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Rediger teksttypografien i masteren
Andet niveau
Tredje niveau
Fjerde niveau
Femte niveau</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Rediger teksttypografien i masteren
Andet niveau
Tredje niveau
Fjerde niveau
Femte niveau</a:t>
            </a:r>
            <a:endParaRPr lang="en-US" dirty="0"/>
          </a:p>
        </p:txBody>
      </p:sp>
      <p:sp>
        <p:nvSpPr>
          <p:cNvPr id="5" name="Date Placeholder 4"/>
          <p:cNvSpPr>
            <a:spLocks noGrp="1"/>
          </p:cNvSpPr>
          <p:nvPr>
            <p:ph type="dt" sz="half" idx="10"/>
          </p:nvPr>
        </p:nvSpPr>
        <p:spPr/>
        <p:txBody>
          <a:bodyPr/>
          <a:lstStyle/>
          <a:p>
            <a:fld id="{CCA21696-42AC-C24E-BE93-CCD60DA285B8}" type="datetimeFigureOut">
              <a:rPr lang="en-GB" smtClean="0"/>
              <a:t>25/08/2020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D8068-D613-C241-9714-C48CD86B7030}" type="slidenum">
              <a:rPr lang="en-GB" smtClean="0"/>
              <a:t>‹#›</a:t>
            </a:fld>
            <a:endParaRPr lang="en-GB"/>
          </a:p>
        </p:txBody>
      </p:sp>
    </p:spTree>
    <p:extLst>
      <p:ext uri="{BB962C8B-B14F-4D97-AF65-F5344CB8AC3E}">
        <p14:creationId xmlns:p14="http://schemas.microsoft.com/office/powerpoint/2010/main" val="343978967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Rediger teksttypografien i masteren
Andet niveau
Tredje niveau
Fjerde niveau
Femte niveau</a:t>
            </a:r>
            <a:endParaRPr lang="en-US" dirty="0"/>
          </a:p>
        </p:txBody>
      </p:sp>
      <p:sp>
        <p:nvSpPr>
          <p:cNvPr id="5" name="Date Placeholder 4"/>
          <p:cNvSpPr>
            <a:spLocks noGrp="1"/>
          </p:cNvSpPr>
          <p:nvPr>
            <p:ph type="dt" sz="half" idx="10"/>
          </p:nvPr>
        </p:nvSpPr>
        <p:spPr/>
        <p:txBody>
          <a:bodyPr/>
          <a:lstStyle/>
          <a:p>
            <a:fld id="{CCA21696-42AC-C24E-BE93-CCD60DA285B8}" type="datetimeFigureOut">
              <a:rPr lang="en-GB" smtClean="0"/>
              <a:t>25/08/2020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D8068-D613-C241-9714-C48CD86B7030}" type="slidenum">
              <a:rPr lang="en-GB" smtClean="0"/>
              <a:t>‹#›</a:t>
            </a:fld>
            <a:endParaRPr lang="en-GB"/>
          </a:p>
        </p:txBody>
      </p:sp>
    </p:spTree>
    <p:extLst>
      <p:ext uri="{BB962C8B-B14F-4D97-AF65-F5344CB8AC3E}">
        <p14:creationId xmlns:p14="http://schemas.microsoft.com/office/powerpoint/2010/main" val="64036727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5213716"/>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CA21696-42AC-C24E-BE93-CCD60DA285B8}" type="datetimeFigureOut">
              <a:rPr lang="en-GB" smtClean="0"/>
              <a:t>25/08/2020</a:t>
            </a:fld>
            <a:endParaRPr lang="en-GB"/>
          </a:p>
        </p:txBody>
      </p:sp>
      <p:sp>
        <p:nvSpPr>
          <p:cNvPr id="5" name="Footer Placeholder 4"/>
          <p:cNvSpPr>
            <a:spLocks noGrp="1"/>
          </p:cNvSpPr>
          <p:nvPr>
            <p:ph type="ftr" sz="quarter" idx="3"/>
          </p:nvPr>
        </p:nvSpPr>
        <p:spPr>
          <a:xfrm>
            <a:off x="3028950" y="5213716"/>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5213716"/>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05D8068-D613-C241-9714-C48CD86B7030}" type="slidenum">
              <a:rPr lang="en-GB" smtClean="0"/>
              <a:t>‹#›</a:t>
            </a:fld>
            <a:endParaRPr lang="en-GB"/>
          </a:p>
        </p:txBody>
      </p:sp>
      <p:pic>
        <p:nvPicPr>
          <p:cNvPr id="8" name="Billede 7">
            <a:extLst>
              <a:ext uri="{FF2B5EF4-FFF2-40B4-BE49-F238E27FC236}">
                <a16:creationId xmlns:a16="http://schemas.microsoft.com/office/drawing/2014/main" id="{37E15850-5D09-E845-A3C5-FC5A5A41DB97}"/>
              </a:ext>
            </a:extLst>
          </p:cNvPr>
          <p:cNvPicPr>
            <a:picLocks noChangeAspect="1"/>
          </p:cNvPicPr>
          <p:nvPr userDrawn="1"/>
        </p:nvPicPr>
        <p:blipFill>
          <a:blip r:embed="rId14"/>
          <a:stretch>
            <a:fillRect/>
          </a:stretch>
        </p:blipFill>
        <p:spPr>
          <a:xfrm>
            <a:off x="326837" y="4724982"/>
            <a:ext cx="2524887" cy="179070"/>
          </a:xfrm>
          <a:prstGeom prst="rect">
            <a:avLst/>
          </a:prstGeom>
        </p:spPr>
      </p:pic>
      <p:sp>
        <p:nvSpPr>
          <p:cNvPr id="9" name="Pladsholder til titel 1">
            <a:extLst>
              <a:ext uri="{FF2B5EF4-FFF2-40B4-BE49-F238E27FC236}">
                <a16:creationId xmlns:a16="http://schemas.microsoft.com/office/drawing/2014/main" id="{03D09D76-3B58-8546-8FB5-4394CB686A9D}"/>
              </a:ext>
            </a:extLst>
          </p:cNvPr>
          <p:cNvSpPr>
            <a:spLocks noGrp="1"/>
          </p:cNvSpPr>
          <p:nvPr>
            <p:ph type="title"/>
          </p:nvPr>
        </p:nvSpPr>
        <p:spPr>
          <a:xfrm>
            <a:off x="1733606" y="60413"/>
            <a:ext cx="6656767" cy="857250"/>
          </a:xfrm>
          <a:prstGeom prst="rect">
            <a:avLst/>
          </a:prstGeom>
        </p:spPr>
        <p:txBody>
          <a:bodyPr vert="horz" lIns="91440" tIns="45720" rIns="91440" bIns="45720" rtlCol="0" anchor="ctr">
            <a:normAutofit/>
          </a:bodyPr>
          <a:lstStyle/>
          <a:p>
            <a:r>
              <a:rPr lang="da-DK" dirty="0"/>
              <a:t>Klik for at redigere i masteren</a:t>
            </a:r>
          </a:p>
        </p:txBody>
      </p:sp>
      <p:sp>
        <p:nvSpPr>
          <p:cNvPr id="10" name="Pladsholder til tekst 2">
            <a:extLst>
              <a:ext uri="{FF2B5EF4-FFF2-40B4-BE49-F238E27FC236}">
                <a16:creationId xmlns:a16="http://schemas.microsoft.com/office/drawing/2014/main" id="{AF5402D9-37CF-EA45-875B-0982994129C3}"/>
              </a:ext>
            </a:extLst>
          </p:cNvPr>
          <p:cNvSpPr>
            <a:spLocks noGrp="1"/>
          </p:cNvSpPr>
          <p:nvPr>
            <p:ph type="body" idx="1"/>
          </p:nvPr>
        </p:nvSpPr>
        <p:spPr>
          <a:xfrm>
            <a:off x="326837" y="1055078"/>
            <a:ext cx="8229600" cy="3452810"/>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11" name="Billede 10">
            <a:extLst>
              <a:ext uri="{FF2B5EF4-FFF2-40B4-BE49-F238E27FC236}">
                <a16:creationId xmlns:a16="http://schemas.microsoft.com/office/drawing/2014/main" id="{28334CEA-30A2-5344-B6CE-C8C55976247E}"/>
              </a:ext>
            </a:extLst>
          </p:cNvPr>
          <p:cNvPicPr>
            <a:picLocks noChangeAspect="1"/>
          </p:cNvPicPr>
          <p:nvPr userDrawn="1"/>
        </p:nvPicPr>
        <p:blipFill>
          <a:blip r:embed="rId15"/>
          <a:stretch>
            <a:fillRect/>
          </a:stretch>
        </p:blipFill>
        <p:spPr>
          <a:xfrm>
            <a:off x="315600" y="379985"/>
            <a:ext cx="1206500" cy="266700"/>
          </a:xfrm>
          <a:prstGeom prst="rect">
            <a:avLst/>
          </a:prstGeom>
        </p:spPr>
      </p:pic>
    </p:spTree>
    <p:extLst>
      <p:ext uri="{BB962C8B-B14F-4D97-AF65-F5344CB8AC3E}">
        <p14:creationId xmlns:p14="http://schemas.microsoft.com/office/powerpoint/2010/main" val="2997327100"/>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6" r:id="rId3"/>
    <p:sldLayoutId id="2147483667" r:id="rId4"/>
    <p:sldLayoutId id="2147483661" r:id="rId5"/>
    <p:sldLayoutId id="2147483663" r:id="rId6"/>
    <p:sldLayoutId id="2147483665" r:id="rId7"/>
    <p:sldLayoutId id="2147483668" r:id="rId8"/>
    <p:sldLayoutId id="2147483669" r:id="rId9"/>
    <p:sldLayoutId id="2147483670" r:id="rId10"/>
    <p:sldLayoutId id="2147483671" r:id="rId11"/>
    <p:sldLayoutId id="2147483672" r:id="rId12"/>
  </p:sldLayoutIdLst>
  <p:transition spd="slow">
    <p:fade/>
  </p:transition>
  <p:txStyles>
    <p:titleStyle>
      <a:lvl1pPr algn="l" defTabSz="685800" rtl="0" eaLnBrk="1" latinLnBrk="0" hangingPunct="1">
        <a:lnSpc>
          <a:spcPct val="90000"/>
        </a:lnSpc>
        <a:spcBef>
          <a:spcPct val="0"/>
        </a:spcBef>
        <a:buNone/>
        <a:defRPr sz="33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Mauro.Zambelli@ess.eu" TargetMode="Externa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F8F46-3233-B24A-B482-142CADDA0ABD}"/>
              </a:ext>
            </a:extLst>
          </p:cNvPr>
          <p:cNvSpPr>
            <a:spLocks noGrp="1"/>
          </p:cNvSpPr>
          <p:nvPr>
            <p:ph type="ctrTitle"/>
          </p:nvPr>
        </p:nvSpPr>
        <p:spPr>
          <a:xfrm>
            <a:off x="321198" y="874208"/>
            <a:ext cx="6858000" cy="1866453"/>
          </a:xfrm>
        </p:spPr>
        <p:txBody>
          <a:bodyPr>
            <a:normAutofit/>
          </a:bodyPr>
          <a:lstStyle/>
          <a:p>
            <a:r>
              <a:rPr lang="en-GB" dirty="0"/>
              <a:t>Build on Best Practice</a:t>
            </a:r>
            <a:br>
              <a:rPr lang="en-GB" dirty="0"/>
            </a:br>
            <a:r>
              <a:rPr lang="en-GB" sz="2700" i="1" dirty="0"/>
              <a:t>Video Workshop</a:t>
            </a:r>
            <a:br>
              <a:rPr lang="en-GB" sz="2700" i="1" dirty="0"/>
            </a:br>
            <a:br>
              <a:rPr lang="en-GB" sz="2700" i="1" dirty="0"/>
            </a:br>
            <a:r>
              <a:rPr lang="en-GB" sz="2800" dirty="0">
                <a:solidFill>
                  <a:srgbClr val="9DBA36"/>
                </a:solidFill>
              </a:rPr>
              <a:t>Review purpose and method of the meeting</a:t>
            </a:r>
            <a:endParaRPr lang="en-GB" dirty="0">
              <a:solidFill>
                <a:srgbClr val="9DBA36"/>
              </a:solidFill>
            </a:endParaRPr>
          </a:p>
        </p:txBody>
      </p:sp>
      <p:sp>
        <p:nvSpPr>
          <p:cNvPr id="3" name="Undertitel 2">
            <a:extLst>
              <a:ext uri="{FF2B5EF4-FFF2-40B4-BE49-F238E27FC236}">
                <a16:creationId xmlns:a16="http://schemas.microsoft.com/office/drawing/2014/main" id="{530BAB54-7E6D-E949-8343-D120FD0CA929}"/>
              </a:ext>
            </a:extLst>
          </p:cNvPr>
          <p:cNvSpPr>
            <a:spLocks noGrp="1"/>
          </p:cNvSpPr>
          <p:nvPr>
            <p:ph type="subTitle" idx="4294967295"/>
          </p:nvPr>
        </p:nvSpPr>
        <p:spPr>
          <a:xfrm>
            <a:off x="321198" y="3151555"/>
            <a:ext cx="6341550" cy="1532986"/>
          </a:xfrm>
        </p:spPr>
        <p:txBody>
          <a:bodyPr>
            <a:normAutofit fontScale="92500" lnSpcReduction="20000"/>
          </a:bodyPr>
          <a:lstStyle/>
          <a:p>
            <a:pPr marL="0" indent="0">
              <a:buNone/>
            </a:pPr>
            <a:r>
              <a:rPr lang="en-GB" b="1" dirty="0"/>
              <a:t>Mauro Zambelli</a:t>
            </a:r>
          </a:p>
          <a:p>
            <a:pPr marL="0" indent="0">
              <a:buNone/>
            </a:pPr>
            <a:r>
              <a:rPr lang="en-GB" dirty="0"/>
              <a:t>European Spallation Source ERIC</a:t>
            </a:r>
            <a:br>
              <a:rPr lang="en-GB" dirty="0"/>
            </a:br>
            <a:endParaRPr lang="en-GB" dirty="0"/>
          </a:p>
          <a:p>
            <a:pPr marL="0" indent="0">
              <a:buNone/>
            </a:pPr>
            <a:r>
              <a:rPr lang="en-GB" i="1" dirty="0"/>
              <a:t>27.08.2020, Remote</a:t>
            </a:r>
          </a:p>
        </p:txBody>
      </p:sp>
      <p:sp>
        <p:nvSpPr>
          <p:cNvPr id="5" name="Oval 4">
            <a:extLst>
              <a:ext uri="{FF2B5EF4-FFF2-40B4-BE49-F238E27FC236}">
                <a16:creationId xmlns:a16="http://schemas.microsoft.com/office/drawing/2014/main" id="{562D0205-F6EB-504A-8D6A-BA64A5B62C54}"/>
              </a:ext>
            </a:extLst>
          </p:cNvPr>
          <p:cNvSpPr>
            <a:spLocks noChangeAspect="1"/>
          </p:cNvSpPr>
          <p:nvPr/>
        </p:nvSpPr>
        <p:spPr>
          <a:xfrm>
            <a:off x="6767910" y="2701529"/>
            <a:ext cx="2165998" cy="2165998"/>
          </a:xfrm>
          <a:prstGeom prst="ellipse">
            <a:avLst/>
          </a:prstGeom>
          <a:solidFill>
            <a:srgbClr val="9DB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185"/>
          </a:p>
        </p:txBody>
      </p:sp>
      <p:pic>
        <p:nvPicPr>
          <p:cNvPr id="6" name="Picture 5">
            <a:extLst>
              <a:ext uri="{FF2B5EF4-FFF2-40B4-BE49-F238E27FC236}">
                <a16:creationId xmlns:a16="http://schemas.microsoft.com/office/drawing/2014/main" id="{814D6243-E3F8-4C46-8728-EDC755D4E99B}"/>
              </a:ext>
            </a:extLst>
          </p:cNvPr>
          <p:cNvPicPr>
            <a:picLocks noChangeAspect="1"/>
          </p:cNvPicPr>
          <p:nvPr/>
        </p:nvPicPr>
        <p:blipFill>
          <a:blip r:embed="rId2"/>
          <a:stretch>
            <a:fillRect/>
          </a:stretch>
        </p:blipFill>
        <p:spPr>
          <a:xfrm>
            <a:off x="7016214" y="3528935"/>
            <a:ext cx="1681972" cy="361200"/>
          </a:xfrm>
          <a:prstGeom prst="rect">
            <a:avLst/>
          </a:prstGeom>
        </p:spPr>
      </p:pic>
      <p:pic>
        <p:nvPicPr>
          <p:cNvPr id="7" name="Picture 6">
            <a:extLst>
              <a:ext uri="{FF2B5EF4-FFF2-40B4-BE49-F238E27FC236}">
                <a16:creationId xmlns:a16="http://schemas.microsoft.com/office/drawing/2014/main" id="{5DE6A053-1158-4348-9C35-68743BC09599}"/>
              </a:ext>
            </a:extLst>
          </p:cNvPr>
          <p:cNvPicPr>
            <a:picLocks noChangeAspect="1"/>
          </p:cNvPicPr>
          <p:nvPr/>
        </p:nvPicPr>
        <p:blipFill>
          <a:blip r:embed="rId3"/>
          <a:stretch>
            <a:fillRect/>
          </a:stretch>
        </p:blipFill>
        <p:spPr>
          <a:xfrm>
            <a:off x="7528984" y="2987306"/>
            <a:ext cx="672146" cy="446098"/>
          </a:xfrm>
          <a:prstGeom prst="rect">
            <a:avLst/>
          </a:prstGeom>
        </p:spPr>
      </p:pic>
      <p:sp>
        <p:nvSpPr>
          <p:cNvPr id="8" name="TextBox 7">
            <a:extLst>
              <a:ext uri="{FF2B5EF4-FFF2-40B4-BE49-F238E27FC236}">
                <a16:creationId xmlns:a16="http://schemas.microsoft.com/office/drawing/2014/main" id="{E5EB1C39-8B2C-614E-9014-4BFD20B566F8}"/>
              </a:ext>
            </a:extLst>
          </p:cNvPr>
          <p:cNvSpPr txBox="1"/>
          <p:nvPr/>
        </p:nvSpPr>
        <p:spPr>
          <a:xfrm>
            <a:off x="6898470" y="3871857"/>
            <a:ext cx="1852266" cy="584775"/>
          </a:xfrm>
          <a:prstGeom prst="rect">
            <a:avLst/>
          </a:prstGeom>
          <a:noFill/>
        </p:spPr>
        <p:txBody>
          <a:bodyPr wrap="square" rtlCol="0">
            <a:spAutoFit/>
          </a:bodyPr>
          <a:lstStyle/>
          <a:p>
            <a:pPr algn="ctr"/>
            <a:r>
              <a:rPr lang="en-GB" sz="800" b="1" dirty="0">
                <a:solidFill>
                  <a:schemeClr val="bg1"/>
                </a:solidFill>
              </a:rPr>
              <a:t>This project has received funding from the European Union’s Horizon 2020 research and innovation programme under grant agreement No 823867</a:t>
            </a:r>
          </a:p>
        </p:txBody>
      </p:sp>
      <p:sp>
        <p:nvSpPr>
          <p:cNvPr id="9" name="Rectangle 8">
            <a:extLst>
              <a:ext uri="{FF2B5EF4-FFF2-40B4-BE49-F238E27FC236}">
                <a16:creationId xmlns:a16="http://schemas.microsoft.com/office/drawing/2014/main" id="{A3EBC3D1-590C-F041-99E1-D427C60B6166}"/>
              </a:ext>
            </a:extLst>
          </p:cNvPr>
          <p:cNvSpPr/>
          <p:nvPr/>
        </p:nvSpPr>
        <p:spPr>
          <a:xfrm>
            <a:off x="74817" y="4572000"/>
            <a:ext cx="3474720" cy="529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4139595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1289E-F3B8-1545-A775-73BC7994B1D6}"/>
              </a:ext>
            </a:extLst>
          </p:cNvPr>
          <p:cNvSpPr>
            <a:spLocks noGrp="1"/>
          </p:cNvSpPr>
          <p:nvPr>
            <p:ph type="title"/>
          </p:nvPr>
        </p:nvSpPr>
        <p:spPr/>
        <p:txBody>
          <a:bodyPr/>
          <a:lstStyle/>
          <a:p>
            <a:r>
              <a:rPr lang="en-GB" dirty="0"/>
              <a:t>Where can we find Best Practices?</a:t>
            </a:r>
          </a:p>
        </p:txBody>
      </p:sp>
      <p:sp>
        <p:nvSpPr>
          <p:cNvPr id="3" name="Rounded Rectangle 2">
            <a:extLst>
              <a:ext uri="{FF2B5EF4-FFF2-40B4-BE49-F238E27FC236}">
                <a16:creationId xmlns:a16="http://schemas.microsoft.com/office/drawing/2014/main" id="{846992A2-ACD4-B842-9C45-2D96051ECE88}"/>
              </a:ext>
            </a:extLst>
          </p:cNvPr>
          <p:cNvSpPr/>
          <p:nvPr/>
        </p:nvSpPr>
        <p:spPr>
          <a:xfrm>
            <a:off x="2538805" y="2571080"/>
            <a:ext cx="3689873" cy="1301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PROCESS</a:t>
            </a:r>
            <a:endParaRPr lang="en-GB" b="1" dirty="0"/>
          </a:p>
        </p:txBody>
      </p:sp>
      <p:sp>
        <p:nvSpPr>
          <p:cNvPr id="4" name="Right Arrow 3">
            <a:extLst>
              <a:ext uri="{FF2B5EF4-FFF2-40B4-BE49-F238E27FC236}">
                <a16:creationId xmlns:a16="http://schemas.microsoft.com/office/drawing/2014/main" id="{0BEFECD2-4D28-FA41-9A9A-6FB7929579F4}"/>
              </a:ext>
            </a:extLst>
          </p:cNvPr>
          <p:cNvSpPr/>
          <p:nvPr/>
        </p:nvSpPr>
        <p:spPr>
          <a:xfrm>
            <a:off x="785308" y="2861535"/>
            <a:ext cx="1753497" cy="80682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Input</a:t>
            </a:r>
          </a:p>
        </p:txBody>
      </p:sp>
      <p:sp>
        <p:nvSpPr>
          <p:cNvPr id="7" name="Right Arrow 6">
            <a:extLst>
              <a:ext uri="{FF2B5EF4-FFF2-40B4-BE49-F238E27FC236}">
                <a16:creationId xmlns:a16="http://schemas.microsoft.com/office/drawing/2014/main" id="{C34AC471-569D-EC49-9335-8652E3C2DF2B}"/>
              </a:ext>
            </a:extLst>
          </p:cNvPr>
          <p:cNvSpPr/>
          <p:nvPr/>
        </p:nvSpPr>
        <p:spPr>
          <a:xfrm>
            <a:off x="6228678" y="2818505"/>
            <a:ext cx="1753497" cy="80682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Output</a:t>
            </a:r>
          </a:p>
        </p:txBody>
      </p:sp>
      <p:sp>
        <p:nvSpPr>
          <p:cNvPr id="6" name="Down Arrow 5">
            <a:extLst>
              <a:ext uri="{FF2B5EF4-FFF2-40B4-BE49-F238E27FC236}">
                <a16:creationId xmlns:a16="http://schemas.microsoft.com/office/drawing/2014/main" id="{9D7A4976-1A8D-9740-9462-98DEA6A2ADB1}"/>
              </a:ext>
            </a:extLst>
          </p:cNvPr>
          <p:cNvSpPr/>
          <p:nvPr/>
        </p:nvSpPr>
        <p:spPr>
          <a:xfrm>
            <a:off x="3699587" y="1764256"/>
            <a:ext cx="1368305" cy="806824"/>
          </a:xfrm>
          <a:prstGeom prst="downArrow">
            <a:avLst/>
          </a:prstGeom>
          <a:solidFill>
            <a:srgbClr val="009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FABE712-D73C-1345-9C0A-A7906E58937D}"/>
              </a:ext>
            </a:extLst>
          </p:cNvPr>
          <p:cNvSpPr txBox="1"/>
          <p:nvPr/>
        </p:nvSpPr>
        <p:spPr>
          <a:xfrm>
            <a:off x="3236982" y="1136294"/>
            <a:ext cx="2293513" cy="646331"/>
          </a:xfrm>
          <a:prstGeom prst="rect">
            <a:avLst/>
          </a:prstGeom>
          <a:noFill/>
        </p:spPr>
        <p:txBody>
          <a:bodyPr wrap="none" rtlCol="0">
            <a:spAutoFit/>
          </a:bodyPr>
          <a:lstStyle/>
          <a:p>
            <a:r>
              <a:rPr lang="en-GB" sz="3600" dirty="0">
                <a:solidFill>
                  <a:srgbClr val="009100"/>
                </a:solidFill>
              </a:rPr>
              <a:t>Procedures</a:t>
            </a:r>
          </a:p>
        </p:txBody>
      </p:sp>
      <p:sp>
        <p:nvSpPr>
          <p:cNvPr id="10" name="Oval 9">
            <a:extLst>
              <a:ext uri="{FF2B5EF4-FFF2-40B4-BE49-F238E27FC236}">
                <a16:creationId xmlns:a16="http://schemas.microsoft.com/office/drawing/2014/main" id="{FFD9EDFE-FFBF-8243-8C10-E797AFBEEDA8}"/>
              </a:ext>
            </a:extLst>
          </p:cNvPr>
          <p:cNvSpPr/>
          <p:nvPr/>
        </p:nvSpPr>
        <p:spPr>
          <a:xfrm>
            <a:off x="2973955" y="2409713"/>
            <a:ext cx="2819573" cy="1710466"/>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AB5C854D-EFA0-3741-8329-6B1B32A87314}"/>
              </a:ext>
            </a:extLst>
          </p:cNvPr>
          <p:cNvSpPr/>
          <p:nvPr/>
        </p:nvSpPr>
        <p:spPr>
          <a:xfrm>
            <a:off x="2973951" y="909023"/>
            <a:ext cx="2819573" cy="1710466"/>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19376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894E3-C897-D444-ADBC-8F976B5686CA}"/>
              </a:ext>
            </a:extLst>
          </p:cNvPr>
          <p:cNvSpPr>
            <a:spLocks noGrp="1"/>
          </p:cNvSpPr>
          <p:nvPr>
            <p:ph type="title"/>
          </p:nvPr>
        </p:nvSpPr>
        <p:spPr/>
        <p:txBody>
          <a:bodyPr/>
          <a:lstStyle/>
          <a:p>
            <a:r>
              <a:rPr lang="en-GB" dirty="0"/>
              <a:t>Examples of Processes as BP</a:t>
            </a:r>
          </a:p>
        </p:txBody>
      </p:sp>
      <p:sp>
        <p:nvSpPr>
          <p:cNvPr id="3" name="Content Placeholder 2">
            <a:extLst>
              <a:ext uri="{FF2B5EF4-FFF2-40B4-BE49-F238E27FC236}">
                <a16:creationId xmlns:a16="http://schemas.microsoft.com/office/drawing/2014/main" id="{03001091-AEFA-D040-9B00-CF61A0CA84DF}"/>
              </a:ext>
            </a:extLst>
          </p:cNvPr>
          <p:cNvSpPr>
            <a:spLocks noGrp="1"/>
          </p:cNvSpPr>
          <p:nvPr>
            <p:ph idx="1"/>
          </p:nvPr>
        </p:nvSpPr>
        <p:spPr>
          <a:xfrm>
            <a:off x="263049" y="930583"/>
            <a:ext cx="8569451" cy="3743568"/>
          </a:xfrm>
        </p:spPr>
        <p:txBody>
          <a:bodyPr>
            <a:normAutofit/>
          </a:bodyPr>
          <a:lstStyle/>
          <a:p>
            <a:r>
              <a:rPr lang="en-GB" dirty="0"/>
              <a:t>To introduce in the organization a standardized workflow for documents approval and filing</a:t>
            </a:r>
          </a:p>
          <a:p>
            <a:r>
              <a:rPr lang="en-GB" dirty="0"/>
              <a:t>To implement a software tool for introducing new functionalities</a:t>
            </a:r>
          </a:p>
          <a:p>
            <a:r>
              <a:rPr lang="en-GB" dirty="0"/>
              <a:t>To change the sequence of activities for receiving goods at the warehouse</a:t>
            </a:r>
          </a:p>
          <a:p>
            <a:r>
              <a:rPr lang="en-GB" dirty="0"/>
              <a:t>To introduce smart working</a:t>
            </a:r>
          </a:p>
          <a:p>
            <a:endParaRPr lang="en-GB" dirty="0"/>
          </a:p>
        </p:txBody>
      </p:sp>
    </p:spTree>
    <p:extLst>
      <p:ext uri="{BB962C8B-B14F-4D97-AF65-F5344CB8AC3E}">
        <p14:creationId xmlns:p14="http://schemas.microsoft.com/office/powerpoint/2010/main" val="349345484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894E3-C897-D444-ADBC-8F976B5686CA}"/>
              </a:ext>
            </a:extLst>
          </p:cNvPr>
          <p:cNvSpPr>
            <a:spLocks noGrp="1"/>
          </p:cNvSpPr>
          <p:nvPr>
            <p:ph type="title"/>
          </p:nvPr>
        </p:nvSpPr>
        <p:spPr/>
        <p:txBody>
          <a:bodyPr/>
          <a:lstStyle/>
          <a:p>
            <a:r>
              <a:rPr lang="en-GB" dirty="0"/>
              <a:t>Examples of Procedures as BP</a:t>
            </a:r>
          </a:p>
        </p:txBody>
      </p:sp>
      <p:sp>
        <p:nvSpPr>
          <p:cNvPr id="3" name="Content Placeholder 2">
            <a:extLst>
              <a:ext uri="{FF2B5EF4-FFF2-40B4-BE49-F238E27FC236}">
                <a16:creationId xmlns:a16="http://schemas.microsoft.com/office/drawing/2014/main" id="{03001091-AEFA-D040-9B00-CF61A0CA84DF}"/>
              </a:ext>
            </a:extLst>
          </p:cNvPr>
          <p:cNvSpPr>
            <a:spLocks noGrp="1"/>
          </p:cNvSpPr>
          <p:nvPr>
            <p:ph idx="1"/>
          </p:nvPr>
        </p:nvSpPr>
        <p:spPr/>
        <p:txBody>
          <a:bodyPr/>
          <a:lstStyle/>
          <a:p>
            <a:r>
              <a:rPr lang="en-GB" dirty="0"/>
              <a:t>New standardized coding system for all documents in the organization</a:t>
            </a:r>
          </a:p>
          <a:p>
            <a:r>
              <a:rPr lang="en-GB" dirty="0"/>
              <a:t>New level of responsibilities/authorities for signing purchase orders</a:t>
            </a:r>
          </a:p>
          <a:p>
            <a:r>
              <a:rPr lang="en-GB" dirty="0"/>
              <a:t>Concentration of similar activities in the same functional unit</a:t>
            </a:r>
          </a:p>
          <a:p>
            <a:r>
              <a:rPr lang="en-GB" dirty="0"/>
              <a:t>Updated platform for videoconferencing</a:t>
            </a:r>
          </a:p>
          <a:p>
            <a:endParaRPr lang="en-GB" dirty="0"/>
          </a:p>
          <a:p>
            <a:endParaRPr lang="en-GB" dirty="0"/>
          </a:p>
          <a:p>
            <a:endParaRPr lang="en-GB" dirty="0"/>
          </a:p>
        </p:txBody>
      </p:sp>
    </p:spTree>
    <p:extLst>
      <p:ext uri="{BB962C8B-B14F-4D97-AF65-F5344CB8AC3E}">
        <p14:creationId xmlns:p14="http://schemas.microsoft.com/office/powerpoint/2010/main" val="100235124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F8F46-3233-B24A-B482-142CADDA0ABD}"/>
              </a:ext>
            </a:extLst>
          </p:cNvPr>
          <p:cNvSpPr>
            <a:spLocks noGrp="1"/>
          </p:cNvSpPr>
          <p:nvPr>
            <p:ph type="ctrTitle"/>
          </p:nvPr>
        </p:nvSpPr>
        <p:spPr>
          <a:xfrm>
            <a:off x="321198" y="1574506"/>
            <a:ext cx="6858000" cy="937582"/>
          </a:xfrm>
        </p:spPr>
        <p:txBody>
          <a:bodyPr>
            <a:normAutofit/>
          </a:bodyPr>
          <a:lstStyle/>
          <a:p>
            <a:r>
              <a:rPr lang="en-GB" i="1" dirty="0"/>
              <a:t>Thank you!</a:t>
            </a:r>
          </a:p>
        </p:txBody>
      </p:sp>
      <p:sp>
        <p:nvSpPr>
          <p:cNvPr id="3" name="Undertitel 2">
            <a:extLst>
              <a:ext uri="{FF2B5EF4-FFF2-40B4-BE49-F238E27FC236}">
                <a16:creationId xmlns:a16="http://schemas.microsoft.com/office/drawing/2014/main" id="{530BAB54-7E6D-E949-8343-D120FD0CA929}"/>
              </a:ext>
            </a:extLst>
          </p:cNvPr>
          <p:cNvSpPr>
            <a:spLocks noGrp="1"/>
          </p:cNvSpPr>
          <p:nvPr>
            <p:ph type="subTitle" idx="4294967295"/>
          </p:nvPr>
        </p:nvSpPr>
        <p:spPr>
          <a:xfrm>
            <a:off x="321198" y="2713102"/>
            <a:ext cx="6577272" cy="720301"/>
          </a:xfrm>
        </p:spPr>
        <p:txBody>
          <a:bodyPr>
            <a:normAutofit fontScale="85000" lnSpcReduction="20000"/>
          </a:bodyPr>
          <a:lstStyle/>
          <a:p>
            <a:pPr marL="0" indent="0">
              <a:buNone/>
            </a:pPr>
            <a:r>
              <a:rPr lang="en-GB" dirty="0"/>
              <a:t>Mauro Zambelli, European Spallation Source ERIC</a:t>
            </a:r>
          </a:p>
          <a:p>
            <a:pPr marL="0" indent="0">
              <a:buNone/>
            </a:pPr>
            <a:r>
              <a:rPr lang="en-GB" sz="2400" dirty="0">
                <a:hlinkClick r:id="rId2"/>
              </a:rPr>
              <a:t>Mauro.Zambelli@ess.eu</a:t>
            </a:r>
            <a:endParaRPr lang="en-GB" dirty="0"/>
          </a:p>
          <a:p>
            <a:pPr marL="0" indent="0">
              <a:buNone/>
            </a:pPr>
            <a:endParaRPr lang="en-GB" dirty="0"/>
          </a:p>
        </p:txBody>
      </p:sp>
      <p:sp>
        <p:nvSpPr>
          <p:cNvPr id="5" name="Oval 4">
            <a:extLst>
              <a:ext uri="{FF2B5EF4-FFF2-40B4-BE49-F238E27FC236}">
                <a16:creationId xmlns:a16="http://schemas.microsoft.com/office/drawing/2014/main" id="{562D0205-F6EB-504A-8D6A-BA64A5B62C54}"/>
              </a:ext>
            </a:extLst>
          </p:cNvPr>
          <p:cNvSpPr>
            <a:spLocks noChangeAspect="1"/>
          </p:cNvSpPr>
          <p:nvPr/>
        </p:nvSpPr>
        <p:spPr>
          <a:xfrm>
            <a:off x="6767909" y="2701528"/>
            <a:ext cx="2165998" cy="2165998"/>
          </a:xfrm>
          <a:prstGeom prst="ellipse">
            <a:avLst/>
          </a:prstGeom>
          <a:solidFill>
            <a:srgbClr val="9DB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185"/>
          </a:p>
        </p:txBody>
      </p:sp>
      <p:pic>
        <p:nvPicPr>
          <p:cNvPr id="6" name="Picture 5">
            <a:extLst>
              <a:ext uri="{FF2B5EF4-FFF2-40B4-BE49-F238E27FC236}">
                <a16:creationId xmlns:a16="http://schemas.microsoft.com/office/drawing/2014/main" id="{814D6243-E3F8-4C46-8728-EDC755D4E99B}"/>
              </a:ext>
            </a:extLst>
          </p:cNvPr>
          <p:cNvPicPr>
            <a:picLocks noChangeAspect="1"/>
          </p:cNvPicPr>
          <p:nvPr/>
        </p:nvPicPr>
        <p:blipFill>
          <a:blip r:embed="rId3"/>
          <a:stretch>
            <a:fillRect/>
          </a:stretch>
        </p:blipFill>
        <p:spPr>
          <a:xfrm>
            <a:off x="7016213" y="3528935"/>
            <a:ext cx="1681972" cy="361200"/>
          </a:xfrm>
          <a:prstGeom prst="rect">
            <a:avLst/>
          </a:prstGeom>
        </p:spPr>
      </p:pic>
      <p:pic>
        <p:nvPicPr>
          <p:cNvPr id="7" name="Picture 6">
            <a:extLst>
              <a:ext uri="{FF2B5EF4-FFF2-40B4-BE49-F238E27FC236}">
                <a16:creationId xmlns:a16="http://schemas.microsoft.com/office/drawing/2014/main" id="{5DE6A053-1158-4348-9C35-68743BC09599}"/>
              </a:ext>
            </a:extLst>
          </p:cNvPr>
          <p:cNvPicPr>
            <a:picLocks noChangeAspect="1"/>
          </p:cNvPicPr>
          <p:nvPr/>
        </p:nvPicPr>
        <p:blipFill>
          <a:blip r:embed="rId4"/>
          <a:stretch>
            <a:fillRect/>
          </a:stretch>
        </p:blipFill>
        <p:spPr>
          <a:xfrm>
            <a:off x="7528984" y="2987305"/>
            <a:ext cx="672146" cy="446098"/>
          </a:xfrm>
          <a:prstGeom prst="rect">
            <a:avLst/>
          </a:prstGeom>
        </p:spPr>
      </p:pic>
      <p:sp>
        <p:nvSpPr>
          <p:cNvPr id="8" name="TextBox 7">
            <a:extLst>
              <a:ext uri="{FF2B5EF4-FFF2-40B4-BE49-F238E27FC236}">
                <a16:creationId xmlns:a16="http://schemas.microsoft.com/office/drawing/2014/main" id="{E5EB1C39-8B2C-614E-9014-4BFD20B566F8}"/>
              </a:ext>
            </a:extLst>
          </p:cNvPr>
          <p:cNvSpPr txBox="1"/>
          <p:nvPr/>
        </p:nvSpPr>
        <p:spPr>
          <a:xfrm>
            <a:off x="6898470" y="3871856"/>
            <a:ext cx="1852266" cy="584775"/>
          </a:xfrm>
          <a:prstGeom prst="rect">
            <a:avLst/>
          </a:prstGeom>
          <a:noFill/>
        </p:spPr>
        <p:txBody>
          <a:bodyPr wrap="square" rtlCol="0">
            <a:spAutoFit/>
          </a:bodyPr>
          <a:lstStyle/>
          <a:p>
            <a:pPr algn="ctr"/>
            <a:r>
              <a:rPr lang="en-GB" sz="800" b="1" dirty="0">
                <a:solidFill>
                  <a:schemeClr val="bg1"/>
                </a:solidFill>
              </a:rPr>
              <a:t>This project has received funding from the European Union’s Horizon 2020 research and innovation programme under grant agreement No 823867</a:t>
            </a:r>
          </a:p>
        </p:txBody>
      </p:sp>
      <p:sp>
        <p:nvSpPr>
          <p:cNvPr id="9" name="Rectangle 8">
            <a:extLst>
              <a:ext uri="{FF2B5EF4-FFF2-40B4-BE49-F238E27FC236}">
                <a16:creationId xmlns:a16="http://schemas.microsoft.com/office/drawing/2014/main" id="{A3EBC3D1-590C-F041-99E1-D427C60B6166}"/>
              </a:ext>
            </a:extLst>
          </p:cNvPr>
          <p:cNvSpPr/>
          <p:nvPr/>
        </p:nvSpPr>
        <p:spPr>
          <a:xfrm>
            <a:off x="74817" y="4571999"/>
            <a:ext cx="3474720" cy="529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90391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632C0A-2914-4D43-91B1-FB29C4EAE5CA}"/>
              </a:ext>
            </a:extLst>
          </p:cNvPr>
          <p:cNvPicPr>
            <a:picLocks noChangeAspect="1"/>
          </p:cNvPicPr>
          <p:nvPr/>
        </p:nvPicPr>
        <p:blipFill>
          <a:blip r:embed="rId2"/>
          <a:stretch>
            <a:fillRect/>
          </a:stretch>
        </p:blipFill>
        <p:spPr>
          <a:xfrm>
            <a:off x="1638536" y="0"/>
            <a:ext cx="7505464" cy="5143500"/>
          </a:xfrm>
          <a:prstGeom prst="rect">
            <a:avLst/>
          </a:prstGeom>
        </p:spPr>
      </p:pic>
      <p:sp>
        <p:nvSpPr>
          <p:cNvPr id="4" name="TextBox 3">
            <a:extLst>
              <a:ext uri="{FF2B5EF4-FFF2-40B4-BE49-F238E27FC236}">
                <a16:creationId xmlns:a16="http://schemas.microsoft.com/office/drawing/2014/main" id="{A6BA6D91-67B9-FB49-979C-A05EC68DDB41}"/>
              </a:ext>
            </a:extLst>
          </p:cNvPr>
          <p:cNvSpPr txBox="1"/>
          <p:nvPr/>
        </p:nvSpPr>
        <p:spPr>
          <a:xfrm>
            <a:off x="311973" y="2094696"/>
            <a:ext cx="1172582" cy="954107"/>
          </a:xfrm>
          <a:prstGeom prst="rect">
            <a:avLst/>
          </a:prstGeom>
          <a:noFill/>
        </p:spPr>
        <p:txBody>
          <a:bodyPr wrap="square" rtlCol="0">
            <a:spAutoFit/>
          </a:bodyPr>
          <a:lstStyle/>
          <a:p>
            <a:r>
              <a:rPr lang="en-GB" sz="2800" dirty="0"/>
              <a:t>From here...</a:t>
            </a:r>
          </a:p>
        </p:txBody>
      </p:sp>
    </p:spTree>
    <p:extLst>
      <p:ext uri="{BB962C8B-B14F-4D97-AF65-F5344CB8AC3E}">
        <p14:creationId xmlns:p14="http://schemas.microsoft.com/office/powerpoint/2010/main" val="110551205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BA6D91-67B9-FB49-979C-A05EC68DDB41}"/>
              </a:ext>
            </a:extLst>
          </p:cNvPr>
          <p:cNvSpPr txBox="1"/>
          <p:nvPr/>
        </p:nvSpPr>
        <p:spPr>
          <a:xfrm>
            <a:off x="311973" y="2094696"/>
            <a:ext cx="1172582" cy="954107"/>
          </a:xfrm>
          <a:prstGeom prst="rect">
            <a:avLst/>
          </a:prstGeom>
          <a:noFill/>
        </p:spPr>
        <p:txBody>
          <a:bodyPr wrap="square" rtlCol="0">
            <a:spAutoFit/>
          </a:bodyPr>
          <a:lstStyle/>
          <a:p>
            <a:r>
              <a:rPr lang="en-GB" sz="2800" dirty="0"/>
              <a:t>To there!</a:t>
            </a:r>
          </a:p>
        </p:txBody>
      </p:sp>
      <p:pic>
        <p:nvPicPr>
          <p:cNvPr id="5" name="Picture 4">
            <a:extLst>
              <a:ext uri="{FF2B5EF4-FFF2-40B4-BE49-F238E27FC236}">
                <a16:creationId xmlns:a16="http://schemas.microsoft.com/office/drawing/2014/main" id="{549A978D-DA66-CB45-85AB-72570BEDB080}"/>
              </a:ext>
            </a:extLst>
          </p:cNvPr>
          <p:cNvPicPr>
            <a:picLocks noChangeAspect="1"/>
          </p:cNvPicPr>
          <p:nvPr/>
        </p:nvPicPr>
        <p:blipFill>
          <a:blip r:embed="rId2"/>
          <a:stretch>
            <a:fillRect/>
          </a:stretch>
        </p:blipFill>
        <p:spPr>
          <a:xfrm>
            <a:off x="2063152" y="247352"/>
            <a:ext cx="4262344" cy="2471326"/>
          </a:xfrm>
          <a:prstGeom prst="rect">
            <a:avLst/>
          </a:prstGeom>
        </p:spPr>
      </p:pic>
      <p:pic>
        <p:nvPicPr>
          <p:cNvPr id="7" name="Picture 6">
            <a:extLst>
              <a:ext uri="{FF2B5EF4-FFF2-40B4-BE49-F238E27FC236}">
                <a16:creationId xmlns:a16="http://schemas.microsoft.com/office/drawing/2014/main" id="{D2658303-E3A9-DD43-B91B-CE33B1A97503}"/>
              </a:ext>
            </a:extLst>
          </p:cNvPr>
          <p:cNvPicPr>
            <a:picLocks noChangeAspect="1"/>
          </p:cNvPicPr>
          <p:nvPr/>
        </p:nvPicPr>
        <p:blipFill>
          <a:blip r:embed="rId3"/>
          <a:stretch>
            <a:fillRect/>
          </a:stretch>
        </p:blipFill>
        <p:spPr>
          <a:xfrm>
            <a:off x="5790488" y="1118779"/>
            <a:ext cx="3041539" cy="2323536"/>
          </a:xfrm>
          <a:prstGeom prst="rect">
            <a:avLst/>
          </a:prstGeom>
        </p:spPr>
      </p:pic>
      <p:pic>
        <p:nvPicPr>
          <p:cNvPr id="9" name="Picture 8">
            <a:extLst>
              <a:ext uri="{FF2B5EF4-FFF2-40B4-BE49-F238E27FC236}">
                <a16:creationId xmlns:a16="http://schemas.microsoft.com/office/drawing/2014/main" id="{AB7CE42F-F55A-CC46-830B-F0790666FF64}"/>
              </a:ext>
            </a:extLst>
          </p:cNvPr>
          <p:cNvPicPr>
            <a:picLocks noChangeAspect="1"/>
          </p:cNvPicPr>
          <p:nvPr/>
        </p:nvPicPr>
        <p:blipFill>
          <a:blip r:embed="rId4"/>
          <a:stretch>
            <a:fillRect/>
          </a:stretch>
        </p:blipFill>
        <p:spPr>
          <a:xfrm>
            <a:off x="1484555" y="2280547"/>
            <a:ext cx="3898900" cy="2260600"/>
          </a:xfrm>
          <a:prstGeom prst="rect">
            <a:avLst/>
          </a:prstGeom>
        </p:spPr>
      </p:pic>
      <p:pic>
        <p:nvPicPr>
          <p:cNvPr id="11" name="Picture 10">
            <a:extLst>
              <a:ext uri="{FF2B5EF4-FFF2-40B4-BE49-F238E27FC236}">
                <a16:creationId xmlns:a16="http://schemas.microsoft.com/office/drawing/2014/main" id="{83A4607B-FEA3-9E41-AD4D-5A707F73739D}"/>
              </a:ext>
            </a:extLst>
          </p:cNvPr>
          <p:cNvPicPr>
            <a:picLocks noChangeAspect="1"/>
          </p:cNvPicPr>
          <p:nvPr/>
        </p:nvPicPr>
        <p:blipFill>
          <a:blip r:embed="rId5"/>
          <a:stretch>
            <a:fillRect/>
          </a:stretch>
        </p:blipFill>
        <p:spPr>
          <a:xfrm>
            <a:off x="5123139" y="3295202"/>
            <a:ext cx="2865795" cy="1848298"/>
          </a:xfrm>
          <a:prstGeom prst="rect">
            <a:avLst/>
          </a:prstGeom>
        </p:spPr>
      </p:pic>
    </p:spTree>
    <p:extLst>
      <p:ext uri="{BB962C8B-B14F-4D97-AF65-F5344CB8AC3E}">
        <p14:creationId xmlns:p14="http://schemas.microsoft.com/office/powerpoint/2010/main" val="40975099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8F574-DCA3-7A43-A745-E84EC1FB3D49}"/>
              </a:ext>
            </a:extLst>
          </p:cNvPr>
          <p:cNvSpPr>
            <a:spLocks noGrp="1"/>
          </p:cNvSpPr>
          <p:nvPr>
            <p:ph type="title"/>
          </p:nvPr>
        </p:nvSpPr>
        <p:spPr/>
        <p:txBody>
          <a:bodyPr/>
          <a:lstStyle/>
          <a:p>
            <a:r>
              <a:rPr lang="en-GB" dirty="0"/>
              <a:t>Purpose of the Workshop</a:t>
            </a:r>
          </a:p>
        </p:txBody>
      </p:sp>
      <p:sp>
        <p:nvSpPr>
          <p:cNvPr id="3" name="Content Placeholder 2">
            <a:extLst>
              <a:ext uri="{FF2B5EF4-FFF2-40B4-BE49-F238E27FC236}">
                <a16:creationId xmlns:a16="http://schemas.microsoft.com/office/drawing/2014/main" id="{FE961862-9F1C-BF4A-B5B0-4A5268D5B92E}"/>
              </a:ext>
            </a:extLst>
          </p:cNvPr>
          <p:cNvSpPr>
            <a:spLocks noGrp="1"/>
          </p:cNvSpPr>
          <p:nvPr>
            <p:ph idx="1"/>
          </p:nvPr>
        </p:nvSpPr>
        <p:spPr/>
        <p:txBody>
          <a:bodyPr>
            <a:normAutofit/>
          </a:bodyPr>
          <a:lstStyle/>
          <a:p>
            <a:r>
              <a:rPr lang="en-GB" dirty="0"/>
              <a:t>To review Best Practices already put in place on which to build further developments</a:t>
            </a:r>
          </a:p>
          <a:p>
            <a:r>
              <a:rPr lang="en-GB" dirty="0"/>
              <a:t>To identify possible new Best Practices to develop in the near future</a:t>
            </a:r>
          </a:p>
          <a:p>
            <a:r>
              <a:rPr lang="en-GB" dirty="0"/>
              <a:t>To identify success factors to present as WP#3 achievements at the Mid Term review meeting</a:t>
            </a:r>
            <a:br>
              <a:rPr lang="en-GB" dirty="0"/>
            </a:br>
            <a:r>
              <a:rPr lang="en-GB" dirty="0"/>
              <a:t>on September 17</a:t>
            </a:r>
            <a:r>
              <a:rPr lang="en-GB" baseline="30000" dirty="0"/>
              <a:t>th</a:t>
            </a:r>
            <a:r>
              <a:rPr lang="en-GB" dirty="0"/>
              <a:t> </a:t>
            </a:r>
            <a:endParaRPr lang="sv-SE" dirty="0"/>
          </a:p>
          <a:p>
            <a:endParaRPr lang="en-GB" dirty="0"/>
          </a:p>
        </p:txBody>
      </p:sp>
    </p:spTree>
    <p:extLst>
      <p:ext uri="{BB962C8B-B14F-4D97-AF65-F5344CB8AC3E}">
        <p14:creationId xmlns:p14="http://schemas.microsoft.com/office/powerpoint/2010/main" val="28227284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566AE-D2BD-8C48-AE92-DECBD073994E}"/>
              </a:ext>
            </a:extLst>
          </p:cNvPr>
          <p:cNvSpPr>
            <a:spLocks noGrp="1"/>
          </p:cNvSpPr>
          <p:nvPr>
            <p:ph type="title"/>
          </p:nvPr>
        </p:nvSpPr>
        <p:spPr/>
        <p:txBody>
          <a:bodyPr/>
          <a:lstStyle/>
          <a:p>
            <a:r>
              <a:rPr lang="en-GB" dirty="0"/>
              <a:t>Macro vs. Micro Best Practice</a:t>
            </a:r>
          </a:p>
        </p:txBody>
      </p:sp>
      <p:sp>
        <p:nvSpPr>
          <p:cNvPr id="3" name="Content Placeholder 2">
            <a:extLst>
              <a:ext uri="{FF2B5EF4-FFF2-40B4-BE49-F238E27FC236}">
                <a16:creationId xmlns:a16="http://schemas.microsoft.com/office/drawing/2014/main" id="{B3C55720-F279-0642-B4B4-D410A68723E6}"/>
              </a:ext>
            </a:extLst>
          </p:cNvPr>
          <p:cNvSpPr>
            <a:spLocks noGrp="1"/>
          </p:cNvSpPr>
          <p:nvPr>
            <p:ph idx="1"/>
          </p:nvPr>
        </p:nvSpPr>
        <p:spPr>
          <a:xfrm>
            <a:off x="263049" y="882220"/>
            <a:ext cx="8569451" cy="3587262"/>
          </a:xfrm>
        </p:spPr>
        <p:txBody>
          <a:bodyPr/>
          <a:lstStyle/>
          <a:p>
            <a:r>
              <a:rPr lang="en-GB" dirty="0"/>
              <a:t>Macro BP</a:t>
            </a:r>
          </a:p>
          <a:p>
            <a:pPr lvl="1"/>
            <a:r>
              <a:rPr lang="en-GB" dirty="0"/>
              <a:t>Comparison and benchmarking between different IK Management models in different Research Institutions</a:t>
            </a:r>
          </a:p>
          <a:p>
            <a:r>
              <a:rPr lang="en-GB" dirty="0"/>
              <a:t>Micro BP</a:t>
            </a:r>
          </a:p>
          <a:p>
            <a:pPr lvl="1"/>
            <a:r>
              <a:rPr lang="en-GB" dirty="0"/>
              <a:t>Given the ESS IK management model, identify activities and methods that either have shown to be successful or could be improved</a:t>
            </a:r>
          </a:p>
        </p:txBody>
      </p:sp>
    </p:spTree>
    <p:extLst>
      <p:ext uri="{BB962C8B-B14F-4D97-AF65-F5344CB8AC3E}">
        <p14:creationId xmlns:p14="http://schemas.microsoft.com/office/powerpoint/2010/main" val="24351269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40EF9-5FCF-4841-B2D5-D68823643374}"/>
              </a:ext>
            </a:extLst>
          </p:cNvPr>
          <p:cNvSpPr>
            <a:spLocks noGrp="1"/>
          </p:cNvSpPr>
          <p:nvPr>
            <p:ph type="title"/>
          </p:nvPr>
        </p:nvSpPr>
        <p:spPr/>
        <p:txBody>
          <a:bodyPr/>
          <a:lstStyle/>
          <a:p>
            <a:r>
              <a:rPr lang="en-GB" dirty="0"/>
              <a:t>WP3 Focus</a:t>
            </a:r>
          </a:p>
        </p:txBody>
      </p:sp>
      <p:sp>
        <p:nvSpPr>
          <p:cNvPr id="3" name="Content Placeholder 2">
            <a:extLst>
              <a:ext uri="{FF2B5EF4-FFF2-40B4-BE49-F238E27FC236}">
                <a16:creationId xmlns:a16="http://schemas.microsoft.com/office/drawing/2014/main" id="{A6D4F730-1977-9A4A-A976-41491A0B9C9E}"/>
              </a:ext>
            </a:extLst>
          </p:cNvPr>
          <p:cNvSpPr>
            <a:spLocks noGrp="1"/>
          </p:cNvSpPr>
          <p:nvPr>
            <p:ph idx="1"/>
          </p:nvPr>
        </p:nvSpPr>
        <p:spPr/>
        <p:txBody>
          <a:bodyPr>
            <a:normAutofit lnSpcReduction="10000"/>
          </a:bodyPr>
          <a:lstStyle/>
          <a:p>
            <a:r>
              <a:rPr lang="en-GB" dirty="0"/>
              <a:t>As far as Best Practice are concerned, BrightnESS</a:t>
            </a:r>
            <a:r>
              <a:rPr lang="en-GB" baseline="30000" dirty="0"/>
              <a:t>2</a:t>
            </a:r>
            <a:r>
              <a:rPr lang="en-GB" dirty="0"/>
              <a:t> Work Package 3 (namely Task 3.2) addresses “Micro” Best Practices, i.e. activities carried out and methods used for In-Kind Management both at ESS and at the Partner Institutions in the different Hubs</a:t>
            </a:r>
          </a:p>
          <a:p>
            <a:r>
              <a:rPr lang="en-GB" dirty="0"/>
              <a:t>At this stage of the Project no possibilities are left to address “Macro” Best Practice</a:t>
            </a:r>
          </a:p>
        </p:txBody>
      </p:sp>
    </p:spTree>
    <p:extLst>
      <p:ext uri="{BB962C8B-B14F-4D97-AF65-F5344CB8AC3E}">
        <p14:creationId xmlns:p14="http://schemas.microsoft.com/office/powerpoint/2010/main" val="23844503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63074C-935A-0043-84FA-9B7A3BB43649}"/>
              </a:ext>
            </a:extLst>
          </p:cNvPr>
          <p:cNvSpPr>
            <a:spLocks noGrp="1"/>
          </p:cNvSpPr>
          <p:nvPr>
            <p:ph type="title"/>
          </p:nvPr>
        </p:nvSpPr>
        <p:spPr/>
        <p:txBody>
          <a:bodyPr/>
          <a:lstStyle/>
          <a:p>
            <a:r>
              <a:rPr lang="en-GB" dirty="0"/>
              <a:t>What is a “Best Practice”</a:t>
            </a:r>
          </a:p>
        </p:txBody>
      </p:sp>
      <p:sp>
        <p:nvSpPr>
          <p:cNvPr id="4" name="Content Placeholder 3">
            <a:extLst>
              <a:ext uri="{FF2B5EF4-FFF2-40B4-BE49-F238E27FC236}">
                <a16:creationId xmlns:a16="http://schemas.microsoft.com/office/drawing/2014/main" id="{4909041F-7DC0-D04F-A338-D9F38DA18662}"/>
              </a:ext>
            </a:extLst>
          </p:cNvPr>
          <p:cNvSpPr>
            <a:spLocks noGrp="1"/>
          </p:cNvSpPr>
          <p:nvPr>
            <p:ph idx="1"/>
          </p:nvPr>
        </p:nvSpPr>
        <p:spPr>
          <a:xfrm>
            <a:off x="96819" y="930583"/>
            <a:ext cx="8832028" cy="3695205"/>
          </a:xfrm>
        </p:spPr>
        <p:txBody>
          <a:bodyPr>
            <a:noAutofit/>
          </a:bodyPr>
          <a:lstStyle/>
          <a:p>
            <a:r>
              <a:rPr lang="en-GB" sz="2400" b="1" u="sng" dirty="0"/>
              <a:t>From Wikipedia:</a:t>
            </a:r>
          </a:p>
          <a:p>
            <a:r>
              <a:rPr lang="en-GB" sz="2400" dirty="0"/>
              <a:t>A best practice is a method or technique that has been generally accepted as superior to any alternatives, because it produces results that are superior to those achieved by other means or because it has become a standard way of doing things, e.g., a standard way of complying with legal or ethical requirements</a:t>
            </a:r>
          </a:p>
          <a:p>
            <a:r>
              <a:rPr lang="en-GB" sz="2400" dirty="0"/>
              <a:t>Best practices are used to maintain quality as an alternative to mandatory legislated standards and can be based on </a:t>
            </a:r>
            <a:br>
              <a:rPr lang="en-GB" sz="2400" dirty="0"/>
            </a:br>
            <a:r>
              <a:rPr lang="en-GB" sz="2400" dirty="0"/>
              <a:t>self-assessment or benchmarking. Best practice is a feature of accredited management standards such as ISO 9000 and ISO 14001</a:t>
            </a:r>
          </a:p>
        </p:txBody>
      </p:sp>
    </p:spTree>
    <p:extLst>
      <p:ext uri="{BB962C8B-B14F-4D97-AF65-F5344CB8AC3E}">
        <p14:creationId xmlns:p14="http://schemas.microsoft.com/office/powerpoint/2010/main" val="37243486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1289E-F3B8-1545-A775-73BC7994B1D6}"/>
              </a:ext>
            </a:extLst>
          </p:cNvPr>
          <p:cNvSpPr>
            <a:spLocks noGrp="1"/>
          </p:cNvSpPr>
          <p:nvPr>
            <p:ph type="title"/>
          </p:nvPr>
        </p:nvSpPr>
        <p:spPr/>
        <p:txBody>
          <a:bodyPr/>
          <a:lstStyle/>
          <a:p>
            <a:r>
              <a:rPr lang="en-GB" dirty="0"/>
              <a:t>What does ISO 9000:2015 say?</a:t>
            </a:r>
          </a:p>
        </p:txBody>
      </p:sp>
      <p:pic>
        <p:nvPicPr>
          <p:cNvPr id="4" name="Picture 3">
            <a:extLst>
              <a:ext uri="{FF2B5EF4-FFF2-40B4-BE49-F238E27FC236}">
                <a16:creationId xmlns:a16="http://schemas.microsoft.com/office/drawing/2014/main" id="{D82948BA-ABAD-F142-8048-E4FA453A7A32}"/>
              </a:ext>
            </a:extLst>
          </p:cNvPr>
          <p:cNvPicPr>
            <a:picLocks noChangeAspect="1"/>
          </p:cNvPicPr>
          <p:nvPr/>
        </p:nvPicPr>
        <p:blipFill>
          <a:blip r:embed="rId2"/>
          <a:stretch>
            <a:fillRect/>
          </a:stretch>
        </p:blipFill>
        <p:spPr>
          <a:xfrm>
            <a:off x="1475441" y="994172"/>
            <a:ext cx="6358284" cy="2421419"/>
          </a:xfrm>
          <a:prstGeom prst="rect">
            <a:avLst/>
          </a:prstGeom>
        </p:spPr>
      </p:pic>
      <p:pic>
        <p:nvPicPr>
          <p:cNvPr id="6" name="Picture 5">
            <a:extLst>
              <a:ext uri="{FF2B5EF4-FFF2-40B4-BE49-F238E27FC236}">
                <a16:creationId xmlns:a16="http://schemas.microsoft.com/office/drawing/2014/main" id="{A89AFF5D-708E-7F47-BD07-99337C6B348D}"/>
              </a:ext>
            </a:extLst>
          </p:cNvPr>
          <p:cNvPicPr>
            <a:picLocks noChangeAspect="1"/>
          </p:cNvPicPr>
          <p:nvPr/>
        </p:nvPicPr>
        <p:blipFill>
          <a:blip r:embed="rId3"/>
          <a:stretch>
            <a:fillRect/>
          </a:stretch>
        </p:blipFill>
        <p:spPr>
          <a:xfrm>
            <a:off x="1642549" y="3126731"/>
            <a:ext cx="6191176" cy="1399045"/>
          </a:xfrm>
          <a:prstGeom prst="rect">
            <a:avLst/>
          </a:prstGeom>
        </p:spPr>
      </p:pic>
    </p:spTree>
    <p:extLst>
      <p:ext uri="{BB962C8B-B14F-4D97-AF65-F5344CB8AC3E}">
        <p14:creationId xmlns:p14="http://schemas.microsoft.com/office/powerpoint/2010/main" val="353304110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1289E-F3B8-1545-A775-73BC7994B1D6}"/>
              </a:ext>
            </a:extLst>
          </p:cNvPr>
          <p:cNvSpPr>
            <a:spLocks noGrp="1"/>
          </p:cNvSpPr>
          <p:nvPr>
            <p:ph type="title"/>
          </p:nvPr>
        </p:nvSpPr>
        <p:spPr/>
        <p:txBody>
          <a:bodyPr/>
          <a:lstStyle/>
          <a:p>
            <a:r>
              <a:rPr lang="en-GB" dirty="0"/>
              <a:t>What does ISO 9000:2015 say?</a:t>
            </a:r>
          </a:p>
        </p:txBody>
      </p:sp>
      <p:pic>
        <p:nvPicPr>
          <p:cNvPr id="5" name="Picture 4">
            <a:extLst>
              <a:ext uri="{FF2B5EF4-FFF2-40B4-BE49-F238E27FC236}">
                <a16:creationId xmlns:a16="http://schemas.microsoft.com/office/drawing/2014/main" id="{4A8FE3C2-37A0-9F47-98E5-D83FEAE9A709}"/>
              </a:ext>
            </a:extLst>
          </p:cNvPr>
          <p:cNvPicPr>
            <a:picLocks noChangeAspect="1"/>
          </p:cNvPicPr>
          <p:nvPr/>
        </p:nvPicPr>
        <p:blipFill>
          <a:blip r:embed="rId2"/>
          <a:stretch>
            <a:fillRect/>
          </a:stretch>
        </p:blipFill>
        <p:spPr>
          <a:xfrm>
            <a:off x="613398" y="1319843"/>
            <a:ext cx="8106087" cy="1262843"/>
          </a:xfrm>
          <a:prstGeom prst="rect">
            <a:avLst/>
          </a:prstGeom>
        </p:spPr>
      </p:pic>
      <p:pic>
        <p:nvPicPr>
          <p:cNvPr id="8" name="Picture 7">
            <a:extLst>
              <a:ext uri="{FF2B5EF4-FFF2-40B4-BE49-F238E27FC236}">
                <a16:creationId xmlns:a16="http://schemas.microsoft.com/office/drawing/2014/main" id="{39EB2316-262A-BB45-8D9C-AF958215ADAC}"/>
              </a:ext>
            </a:extLst>
          </p:cNvPr>
          <p:cNvPicPr>
            <a:picLocks noChangeAspect="1"/>
          </p:cNvPicPr>
          <p:nvPr/>
        </p:nvPicPr>
        <p:blipFill>
          <a:blip r:embed="rId3"/>
          <a:stretch>
            <a:fillRect/>
          </a:stretch>
        </p:blipFill>
        <p:spPr>
          <a:xfrm>
            <a:off x="613397" y="2905981"/>
            <a:ext cx="5235829" cy="869953"/>
          </a:xfrm>
          <a:prstGeom prst="rect">
            <a:avLst/>
          </a:prstGeom>
        </p:spPr>
      </p:pic>
    </p:spTree>
    <p:extLst>
      <p:ext uri="{BB962C8B-B14F-4D97-AF65-F5344CB8AC3E}">
        <p14:creationId xmlns:p14="http://schemas.microsoft.com/office/powerpoint/2010/main" val="2343799954"/>
      </p:ext>
    </p:extLst>
  </p:cSld>
  <p:clrMapOvr>
    <a:masterClrMapping/>
  </p:clrMapOvr>
  <p:transition spd="slow">
    <p:fade/>
  </p:transition>
</p:sld>
</file>

<file path=ppt/theme/theme1.xml><?xml version="1.0" encoding="utf-8"?>
<a:theme xmlns:a="http://schemas.openxmlformats.org/drawingml/2006/main" name="Office-tema">
  <a:themeElements>
    <a:clrScheme name="brightness2">
      <a:dk1>
        <a:srgbClr val="485156"/>
      </a:dk1>
      <a:lt1>
        <a:srgbClr val="FFFFFF"/>
      </a:lt1>
      <a:dk2>
        <a:srgbClr val="9CBC26"/>
      </a:dk2>
      <a:lt2>
        <a:srgbClr val="DEDFB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2011</TotalTime>
  <Words>423</Words>
  <Application>Microsoft Macintosh PowerPoint</Application>
  <PresentationFormat>On-screen Show (16:9)</PresentationFormat>
  <Paragraphs>45</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Office-tema</vt:lpstr>
      <vt:lpstr>Build on Best Practice Video Workshop  Review purpose and method of the meeting</vt:lpstr>
      <vt:lpstr>PowerPoint Presentation</vt:lpstr>
      <vt:lpstr>PowerPoint Presentation</vt:lpstr>
      <vt:lpstr>Purpose of the Workshop</vt:lpstr>
      <vt:lpstr>Macro vs. Micro Best Practice</vt:lpstr>
      <vt:lpstr>WP3 Focus</vt:lpstr>
      <vt:lpstr>What is a “Best Practice”</vt:lpstr>
      <vt:lpstr>What does ISO 9000:2015 say?</vt:lpstr>
      <vt:lpstr>What does ISO 9000:2015 say?</vt:lpstr>
      <vt:lpstr>Where can we find Best Practices?</vt:lpstr>
      <vt:lpstr>Examples of Processes as BP</vt:lpstr>
      <vt:lpstr>Examples of Procedures as BP</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Rasmus Eckardt</dc:creator>
  <cp:lastModifiedBy>Microsoft Office User</cp:lastModifiedBy>
  <cp:revision>47</cp:revision>
  <dcterms:created xsi:type="dcterms:W3CDTF">2018-12-03T13:30:29Z</dcterms:created>
  <dcterms:modified xsi:type="dcterms:W3CDTF">2020-08-26T21:48:32Z</dcterms:modified>
</cp:coreProperties>
</file>