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7" r:id="rId2"/>
    <p:sldId id="279" r:id="rId3"/>
    <p:sldId id="278" r:id="rId4"/>
    <p:sldId id="280" r:id="rId5"/>
    <p:sldId id="281" r:id="rId6"/>
    <p:sldId id="282" r:id="rId7"/>
    <p:sldId id="283" r:id="rId8"/>
    <p:sldId id="285" r:id="rId9"/>
    <p:sldId id="284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CC"/>
    <a:srgbClr val="666666"/>
    <a:srgbClr val="FECC99"/>
    <a:srgbClr val="FEE6CC"/>
    <a:srgbClr val="CCDFDB"/>
    <a:srgbClr val="E5F0EC"/>
    <a:srgbClr val="D7E59A"/>
    <a:srgbClr val="EBF1CB"/>
    <a:srgbClr val="CDD5E0"/>
    <a:srgbClr val="E6E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66" autoAdjust="0"/>
    <p:restoredTop sz="77837" autoAdjust="0"/>
  </p:normalViewPr>
  <p:slideViewPr>
    <p:cSldViewPr snapToGrid="0" snapToObjects="1">
      <p:cViewPr varScale="1">
        <p:scale>
          <a:sx n="85" d="100"/>
          <a:sy n="85" d="100"/>
        </p:scale>
        <p:origin x="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16F17-FF12-814E-936A-620B3383A43B}" type="datetimeFigureOut">
              <a:rPr lang="sv-SE" smtClean="0"/>
              <a:t>2020-09-09</a:t>
            </a:fld>
            <a:endParaRPr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5A434-646A-2746-9BDC-885B2382B33E}" type="slidenum">
              <a:rPr lang="sv-SE"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1822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5627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Okay, I’m pretty sure I can write this in one go but let’s play the game just to get an idea of how it works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9501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105BBA5-0B01-43EB-96EC-725AF28E5A8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BB3141B3-566C-47FF-8C29-67289995D2FA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965145F-CDA4-4965-A7C5-ACBA593934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03069" y="1048935"/>
            <a:ext cx="8872165" cy="476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48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A591D-7BEE-2A48-BD08-DCDF3D90DE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2020-09-09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7" name="Platshållare för diagram 6">
            <a:extLst>
              <a:ext uri="{FF2B5EF4-FFF2-40B4-BE49-F238E27FC236}">
                <a16:creationId xmlns:a16="http://schemas.microsoft.com/office/drawing/2014/main" id="{FA784AEE-BB11-4271-AB33-DE077410560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1103313" y="1657350"/>
            <a:ext cx="7767637" cy="44450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/>
              <a:t>Click icon to add chart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755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8" name="Platshållare för tabell 7">
            <a:extLst>
              <a:ext uri="{FF2B5EF4-FFF2-40B4-BE49-F238E27FC236}">
                <a16:creationId xmlns:a16="http://schemas.microsoft.com/office/drawing/2014/main" id="{489D1BD7-202A-4115-BE6C-1B053CFFDE1E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1103313" y="1614488"/>
            <a:ext cx="9359900" cy="44069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/>
              <a:t>Click icon to add table</a:t>
            </a:r>
            <a:endParaRPr lang="sv-SE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EF177138-95E5-674B-B010-143A8CD145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2020-09-09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518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0" y="388593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79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-2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1DF3056-F3A8-2949-876C-528413E34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0395" y="3883393"/>
            <a:ext cx="8640000" cy="921363"/>
          </a:xfrm>
          <a:prstGeom prst="rect">
            <a:avLst/>
          </a:prstGeom>
        </p:spPr>
        <p:txBody>
          <a:bodyPr lIns="9000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EA5DA2EE-60AD-41D0-96B0-DDF02E0AE5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30395" y="5605695"/>
            <a:ext cx="6290892" cy="459883"/>
          </a:xfrm>
          <a:prstGeom prst="rect">
            <a:avLst/>
          </a:prstGeom>
        </p:spPr>
        <p:txBody>
          <a:bodyPr lIns="90000" tIns="18000" bIns="3600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 strike="noStrike" cap="all" spc="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presented by &lt;name nameson&gt;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E429DE-35D4-F144-9881-2C3DD8AB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30395" y="6096663"/>
            <a:ext cx="1241068" cy="365125"/>
          </a:xfrm>
        </p:spPr>
        <p:txBody>
          <a:bodyPr/>
          <a:lstStyle>
            <a:lvl1pPr>
              <a:defRPr sz="1200"/>
            </a:lvl1pPr>
          </a:lstStyle>
          <a:p>
            <a:fld id="{18896B66-0B3A-474C-9C9C-E4F07B1F5DAD}" type="datetime1">
              <a:rPr lang="sv-SE" smtClean="0"/>
              <a:pPr/>
              <a:t>2020-09-09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138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9BCCEAFE-E21B-43CF-80C4-FF01C3F9D479}"/>
              </a:ext>
            </a:extLst>
          </p:cNvPr>
          <p:cNvSpPr/>
          <p:nvPr userDrawn="1"/>
        </p:nvSpPr>
        <p:spPr>
          <a:xfrm>
            <a:off x="0" y="16274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 </a:t>
            </a:r>
            <a:r>
              <a:rPr lang="sv-SE" dirty="0" err="1"/>
              <a:t>TITLe</a:t>
            </a:r>
            <a:r>
              <a:rPr lang="sv-SE" dirty="0"/>
              <a:t>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6426DF26-09C3-4DAE-B43E-0C11D6A635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5C48DF05-1B09-4DA6-AC56-07304871CC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95647" y="1640719"/>
            <a:ext cx="10042073" cy="4375520"/>
          </a:xfrm>
        </p:spPr>
        <p:txBody>
          <a:bodyPr>
            <a:noAutofit/>
          </a:bodyPr>
          <a:lstStyle>
            <a:lvl1pPr marL="457200" indent="-45720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latshållare för datum 3">
            <a:extLst>
              <a:ext uri="{FF2B5EF4-FFF2-40B4-BE49-F238E27FC236}">
                <a16:creationId xmlns:a16="http://schemas.microsoft.com/office/drawing/2014/main" id="{04D3287D-3E21-D845-8766-C307E67653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2020-09-09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988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br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50D024A-8F85-4618-9506-0F493B263A92}"/>
              </a:ext>
            </a:extLst>
          </p:cNvPr>
          <p:cNvSpPr/>
          <p:nvPr userDrawn="1"/>
        </p:nvSpPr>
        <p:spPr>
          <a:xfrm>
            <a:off x="0" y="0"/>
            <a:ext cx="64777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28E18C2-A66E-436E-89DA-1C5D481CB4B4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477712" y="0"/>
            <a:ext cx="5714288" cy="6858000"/>
          </a:xfrm>
          <a:solidFill>
            <a:srgbClr val="ECECEC"/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55DE042-7DE8-4583-986C-4082375307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0491" y="1051132"/>
            <a:ext cx="4255909" cy="829149"/>
          </a:xfrm>
        </p:spPr>
        <p:txBody>
          <a:bodyPr rIns="18000" anchor="b" anchorCtr="0"/>
          <a:lstStyle>
            <a:lvl1pPr marL="0" indent="0">
              <a:buFontTx/>
              <a:buNone/>
              <a:defRPr sz="4800">
                <a:solidFill>
                  <a:schemeClr val="bg1"/>
                </a:solidFill>
                <a:latin typeface="+mn-lt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# (chapter)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1DC53C5B-9DC3-4646-B6B3-DD59404D44D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0491" y="2169209"/>
            <a:ext cx="4255909" cy="2462613"/>
          </a:xfrm>
        </p:spPr>
        <p:txBody>
          <a:bodyPr rIns="18000" anchor="t" anchorCtr="0"/>
          <a:lstStyle>
            <a:lvl1pPr marL="0" indent="0">
              <a:spcBef>
                <a:spcPts val="0"/>
              </a:spcBef>
              <a:buFontTx/>
              <a:buNone/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25464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5917406D-4BE3-3B4C-BCFF-41B4F0FAB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9365782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3" name="Platshållare för datum 3">
            <a:extLst>
              <a:ext uri="{FF2B5EF4-FFF2-40B4-BE49-F238E27FC236}">
                <a16:creationId xmlns:a16="http://schemas.microsoft.com/office/drawing/2014/main" id="{3E8E36C4-8565-B94E-A90D-FF5DD7F8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2020-09-09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008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58775" indent="-2159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BA21051E-3C35-41FB-8E6B-797DB8F2697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73692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2865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154C1432-4F85-1F42-8016-9B83B89C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2020-09-09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510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975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B2D0E559-A900-41F3-93C5-387A7764A15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605297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39750" indent="-19685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E4E99B3B-ADB3-4D1A-9A7F-AA1B8528E6C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116194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F91A8E7B-C629-D343-8A83-7EB0ADF608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2020-09-09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766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16B191E2-1C71-4B4C-B562-DD793673C24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73813" y="1562100"/>
            <a:ext cx="4994275" cy="476885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FontTx/>
              <a:buNone/>
              <a:defRPr sz="800">
                <a:solidFill>
                  <a:srgbClr val="666666"/>
                </a:solidFill>
              </a:defRPr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 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BC4F3A85-66E6-412A-97CD-99D922EFBEE2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506E76ED-0FF0-4A03-8EB9-06B57B12EC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5D496E45-863B-704B-B14F-5E0F58578D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2020-09-09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655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.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 dirty="0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8F5BB748-C0D0-CB4F-BA93-7488E4BA7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Image </a:t>
            </a:r>
            <a:r>
              <a:rPr lang="sv-SE" dirty="0" err="1"/>
              <a:t>title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286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1532B06-EA3A-AA45-A1FA-C8E1873FD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81999"/>
            <a:ext cx="9478393" cy="657340"/>
          </a:xfrm>
          <a:prstGeom prst="rect">
            <a:avLst/>
          </a:prstGeom>
        </p:spPr>
        <p:txBody>
          <a:bodyPr vert="horz" lIns="9000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E4D6F2-5CFB-9D4E-AED8-120937FE2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5647" y="6483583"/>
            <a:ext cx="832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80" baseline="0">
                <a:solidFill>
                  <a:srgbClr val="CCCCCC"/>
                </a:solidFill>
              </a:defRPr>
            </a:lvl1pPr>
          </a:lstStyle>
          <a:p>
            <a:fld id="{926FFDD8-E9D5-414B-9D01-E73C6B8A8FCA}" type="datetime1">
              <a:rPr lang="sv-SE" smtClean="0"/>
              <a:t>2020-09-09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15FD9D7-4C35-3343-B008-A413FF500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3244" y="648358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80" baseline="0">
                <a:solidFill>
                  <a:srgbClr val="CCCCCC"/>
                </a:solidFill>
              </a:defRPr>
            </a:lvl1pPr>
          </a:lstStyle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6B396D-270A-E047-8DAD-6D51B53CAD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5292" y="64835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accent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CD0A89FF-22DC-4B6A-B9ED-60B2F32ED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5894" y="1561865"/>
            <a:ext cx="9561022" cy="4565397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2584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65" r:id="rId3"/>
    <p:sldLayoutId id="2147483667" r:id="rId4"/>
    <p:sldLayoutId id="2147483669" r:id="rId5"/>
    <p:sldLayoutId id="2147483650" r:id="rId6"/>
    <p:sldLayoutId id="2147483668" r:id="rId7"/>
    <p:sldLayoutId id="2147483662" r:id="rId8"/>
    <p:sldLayoutId id="2147483664" r:id="rId9"/>
    <p:sldLayoutId id="2147483663" r:id="rId10"/>
    <p:sldLayoutId id="2147483666" r:id="rId11"/>
    <p:sldLayoutId id="214748367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rgbClr val="666666"/>
          </a:solidFill>
          <a:latin typeface="+mj-lt"/>
          <a:ea typeface="+mj-ea"/>
          <a:cs typeface="+mj-cs"/>
        </a:defRPr>
      </a:lvl1pPr>
    </p:titleStyle>
    <p:bodyStyle>
      <a:lvl1pPr marL="101600" indent="-101600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Segoe UI" panose="020B0502040204020203" pitchFamily="34" charset="0"/>
        <a:buChar char=" "/>
        <a:defRPr sz="2000" kern="1200">
          <a:solidFill>
            <a:srgbClr val="666666"/>
          </a:solidFill>
          <a:latin typeface="+mn-lt"/>
          <a:ea typeface="+mn-ea"/>
          <a:cs typeface="+mn-cs"/>
        </a:defRPr>
      </a:lvl1pPr>
      <a:lvl2pPr marL="315913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Wingdings" panose="05000000000000000000" pitchFamily="2" charset="2"/>
        <a:buChar char=""/>
        <a:defRPr sz="2000" kern="1200">
          <a:solidFill>
            <a:srgbClr val="666666"/>
          </a:solidFill>
          <a:latin typeface="+mn-lt"/>
          <a:ea typeface="+mn-ea"/>
          <a:cs typeface="+mn-cs"/>
        </a:defRPr>
      </a:lvl2pPr>
      <a:lvl3pPr marL="582613" indent="-2508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800" kern="1200">
          <a:solidFill>
            <a:srgbClr val="666666"/>
          </a:solidFill>
          <a:latin typeface="+mn-lt"/>
          <a:ea typeface="+mn-ea"/>
          <a:cs typeface="+mn-cs"/>
        </a:defRPr>
      </a:lvl3pPr>
      <a:lvl4pPr marL="839788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1055688" indent="-2000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4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en.wikipedia.org/wiki/Yatzy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en.wikipedia.org/wiki/Yatzy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Matt’s Code Dojo I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D51EF2D-F832-4781-89C3-3F5E4843BF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26DA0E2-82BB-493E-9B68-2D93A245C5B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PRESENTED BY Matt</a:t>
            </a:r>
          </a:p>
        </p:txBody>
      </p:sp>
    </p:spTree>
    <p:extLst>
      <p:ext uri="{BB962C8B-B14F-4D97-AF65-F5344CB8AC3E}">
        <p14:creationId xmlns:p14="http://schemas.microsoft.com/office/powerpoint/2010/main" val="214199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Preamble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2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10273077" cy="4768062"/>
          </a:xfrm>
        </p:spPr>
        <p:txBody>
          <a:bodyPr/>
          <a:lstStyle/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Need Python 3 installed if not already.</a:t>
            </a: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Clone repo:</a:t>
            </a: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git clone https://github.com/mattclarke/code_dojo_tcr.git</a:t>
            </a: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Follow instructions in the README</a:t>
            </a: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Check the tests pass</a:t>
            </a: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US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Setting up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2020-09-09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44519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Code Dojo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3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10273077" cy="4768062"/>
          </a:xfrm>
        </p:spPr>
        <p:txBody>
          <a:bodyPr/>
          <a:lstStyle/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safe environment</a:t>
            </a: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chance to try things without pressure</a:t>
            </a: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Stretch goal</a:t>
            </a: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Something challenging</a:t>
            </a: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Unlikely to finish in the time available</a:t>
            </a: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Not aiming for perfection</a:t>
            </a: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Fun</a:t>
            </a: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Hopefully!</a:t>
            </a: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US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Deliberate practice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2020-09-09</a:t>
            </a:fld>
            <a:endParaRPr lang="sv-S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7BE988-EADD-A640-8B3F-FEE9648D0AAE}"/>
              </a:ext>
            </a:extLst>
          </p:cNvPr>
          <p:cNvSpPr txBox="1"/>
          <p:nvPr/>
        </p:nvSpPr>
        <p:spPr>
          <a:xfrm>
            <a:off x="5920210" y="4641896"/>
            <a:ext cx="6104522" cy="166199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Clone repo:</a:t>
            </a: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git clone https://github.com/mattclarke/code_dojo_tcr.git</a:t>
            </a: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Follow instructions in the README</a:t>
            </a: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Check the tests pass</a:t>
            </a:r>
          </a:p>
        </p:txBody>
      </p:sp>
    </p:spTree>
    <p:extLst>
      <p:ext uri="{BB962C8B-B14F-4D97-AF65-F5344CB8AC3E}">
        <p14:creationId xmlns:p14="http://schemas.microsoft.com/office/powerpoint/2010/main" val="3805459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Code Dojo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4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10273077" cy="4768062"/>
          </a:xfrm>
        </p:spPr>
        <p:txBody>
          <a:bodyPr/>
          <a:lstStyle/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Normally these sort of exercises are done in pairs, but COVID19</a:t>
            </a: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Options:</a:t>
            </a: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 it solo</a:t>
            </a: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Remote pairing</a:t>
            </a:r>
          </a:p>
          <a:p>
            <a:pPr marL="419663" lvl="2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VSCode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with the Live Share plugin for “screen-sharing” and Slack for audio</a:t>
            </a:r>
          </a:p>
          <a:p>
            <a:pPr marL="419663" lvl="2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Slack screen-sharing</a:t>
            </a:r>
          </a:p>
          <a:p>
            <a:pPr marL="419663" lvl="2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etc.</a:t>
            </a:r>
          </a:p>
          <a:p>
            <a:pPr marL="419663" lvl="2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Completely your choice!</a:t>
            </a: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US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Pair or solo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2020-09-09</a:t>
            </a:fld>
            <a:endParaRPr lang="sv-S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7BE988-EADD-A640-8B3F-FEE9648D0AAE}"/>
              </a:ext>
            </a:extLst>
          </p:cNvPr>
          <p:cNvSpPr txBox="1"/>
          <p:nvPr/>
        </p:nvSpPr>
        <p:spPr>
          <a:xfrm>
            <a:off x="5920210" y="4641896"/>
            <a:ext cx="6104522" cy="166199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Clone repo:</a:t>
            </a: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git clone https://github.com/mattclarke/code_dojo_tcr.git</a:t>
            </a: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Follow instructions in the README</a:t>
            </a: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Check the tests pass</a:t>
            </a:r>
          </a:p>
        </p:txBody>
      </p:sp>
    </p:spTree>
    <p:extLst>
      <p:ext uri="{BB962C8B-B14F-4D97-AF65-F5344CB8AC3E}">
        <p14:creationId xmlns:p14="http://schemas.microsoft.com/office/powerpoint/2010/main" val="147780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Code Dojo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5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1" y="1562400"/>
            <a:ext cx="8902216" cy="4768062"/>
          </a:xfrm>
        </p:spPr>
        <p:txBody>
          <a:bodyPr/>
          <a:lstStyle/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hlinkClick r:id="rId2"/>
              </a:rPr>
              <a:t>https://en.wikipedia.org/wiki/Yatzy</a:t>
            </a:r>
            <a:endParaRPr lang="en-GB" dirty="0"/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Just the scoring:</a:t>
            </a: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Individual hands</a:t>
            </a: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Bonuses</a:t>
            </a: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Total score</a:t>
            </a: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US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strike="sngStrike" dirty="0"/>
              <a:t>Yahtzee</a:t>
            </a:r>
            <a:r>
              <a:rPr lang="en-GB" dirty="0"/>
              <a:t> Yatzy Scoring</a:t>
            </a:r>
            <a:endParaRPr lang="en-GB" strike="sngStrike" dirty="0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2020-09-14</a:t>
            </a:fld>
            <a:endParaRPr lang="sv-S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7BE988-EADD-A640-8B3F-FEE9648D0AAE}"/>
              </a:ext>
            </a:extLst>
          </p:cNvPr>
          <p:cNvSpPr txBox="1"/>
          <p:nvPr/>
        </p:nvSpPr>
        <p:spPr>
          <a:xfrm>
            <a:off x="5920210" y="4641896"/>
            <a:ext cx="6104522" cy="166199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Clone repo:</a:t>
            </a: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git clone https://github.com/mattclarke/code_dojo_tcr.git</a:t>
            </a: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Follow instructions in the README</a:t>
            </a: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Check the tests pass</a:t>
            </a:r>
          </a:p>
        </p:txBody>
      </p:sp>
      <p:pic>
        <p:nvPicPr>
          <p:cNvPr id="1026" name="Picture 2" descr="https://coolstuff.imgix.net/source/86a64103a5421e684bbda806a894ee7f?auto=format,compress&amp;cs=srgb&amp;w=475">
            <a:extLst>
              <a:ext uri="{FF2B5EF4-FFF2-40B4-BE49-F238E27FC236}">
                <a16:creationId xmlns:a16="http://schemas.microsoft.com/office/drawing/2014/main" id="{15E589D0-025E-7B4B-A04B-18AF2BF558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952" y="165046"/>
            <a:ext cx="3113454" cy="4391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38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Code Dojo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6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10273077" cy="4768062"/>
          </a:xfrm>
        </p:spPr>
        <p:txBody>
          <a:bodyPr/>
          <a:lstStyle/>
          <a:p>
            <a:r>
              <a:rPr lang="en-GB" b="1" dirty="0"/>
              <a:t>test &amp;&amp; commit || revert</a:t>
            </a: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Restrictions: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aim is to get and </a:t>
            </a:r>
            <a:r>
              <a:rPr lang="en-GB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keep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100% code coverage with the tests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 use </a:t>
            </a:r>
            <a:r>
              <a:rPr lang="en-GB" dirty="0"/>
              <a:t>test &amp;&amp; commit || revert*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Don’t cheat: if it gets reverted then treat it as gone forever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Try to run the tests at least every few minutes</a:t>
            </a:r>
          </a:p>
          <a:p>
            <a:pPr marL="142875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42875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*actual command:</a:t>
            </a:r>
          </a:p>
          <a:p>
            <a:pPr marL="233363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pytest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--</a:t>
            </a:r>
            <a:r>
              <a:rPr lang="en-GB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cov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.  &amp;&amp; git commit -am working || git reset --hard</a:t>
            </a: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US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The catch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2020-09-09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4077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Code Dojo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7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10273077" cy="4768062"/>
          </a:xfrm>
        </p:spPr>
        <p:txBody>
          <a:bodyPr/>
          <a:lstStyle/>
          <a:p>
            <a:r>
              <a:rPr lang="en-GB" dirty="0"/>
              <a:t>VS Code can be configured to run “test &amp;&amp; commit || revert” automatically when saving</a:t>
            </a:r>
          </a:p>
          <a:p>
            <a:endParaRPr lang="en-GB" b="1" dirty="0"/>
          </a:p>
          <a:p>
            <a:r>
              <a:rPr lang="en-GB" b="1" dirty="0"/>
              <a:t> 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US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VS Code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2020-09-09</a:t>
            </a:fld>
            <a:endParaRPr lang="sv-SE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BBAA2D7-95BD-394A-9C7A-57BDE7A674DA}"/>
              </a:ext>
            </a:extLst>
          </p:cNvPr>
          <p:cNvGrpSpPr/>
          <p:nvPr/>
        </p:nvGrpSpPr>
        <p:grpSpPr>
          <a:xfrm>
            <a:off x="1803072" y="1984632"/>
            <a:ext cx="8989242" cy="4673200"/>
            <a:chOff x="1803072" y="1984632"/>
            <a:chExt cx="8989242" cy="4673200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BA640BC-9814-364A-B90D-D4EC1FA2AC6E}"/>
                </a:ext>
              </a:extLst>
            </p:cNvPr>
            <p:cNvGrpSpPr/>
            <p:nvPr/>
          </p:nvGrpSpPr>
          <p:grpSpPr>
            <a:xfrm>
              <a:off x="4213468" y="5255512"/>
              <a:ext cx="6578846" cy="1402320"/>
              <a:chOff x="4213468" y="5255512"/>
              <a:chExt cx="6578846" cy="1402320"/>
            </a:xfrm>
          </p:grpSpPr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70F52FFD-5780-C943-9E86-656CB7CE62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535072" y="5255512"/>
                <a:ext cx="4257242" cy="1402320"/>
              </a:xfrm>
              <a:prstGeom prst="rect">
                <a:avLst/>
              </a:prstGeom>
            </p:spPr>
          </p:pic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39562BF-A25A-2545-9267-71FDF69DD59E}"/>
                  </a:ext>
                </a:extLst>
              </p:cNvPr>
              <p:cNvSpPr txBox="1"/>
              <p:nvPr/>
            </p:nvSpPr>
            <p:spPr>
              <a:xfrm>
                <a:off x="4213468" y="5644405"/>
                <a:ext cx="9287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dirty="0">
                    <a:solidFill>
                      <a:srgbClr val="666666"/>
                    </a:solidFill>
                  </a:rPr>
                  <a:t>Settings</a:t>
                </a:r>
              </a:p>
            </p:txBody>
          </p: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7AB6E214-89B4-2B49-88C3-BA1BEF5ACA5E}"/>
                  </a:ext>
                </a:extLst>
              </p:cNvPr>
              <p:cNvCxnSpPr/>
              <p:nvPr/>
            </p:nvCxnSpPr>
            <p:spPr>
              <a:xfrm>
                <a:off x="5257149" y="5829071"/>
                <a:ext cx="973789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E6E1708A-76D0-0840-84CD-C26D7061E46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03072" y="1984632"/>
              <a:ext cx="8989242" cy="32210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0379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Code Dojo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8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10273077" cy="4768062"/>
          </a:xfrm>
        </p:spPr>
        <p:txBody>
          <a:bodyPr/>
          <a:lstStyle/>
          <a:p>
            <a:r>
              <a:rPr lang="en-GB" b="1" dirty="0" err="1"/>
              <a:t>Fizzbuzz</a:t>
            </a:r>
            <a:endParaRPr lang="en-GB" b="1" dirty="0"/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Restrictions: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aim is to get and </a:t>
            </a:r>
            <a:r>
              <a:rPr lang="en-GB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keep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100% code coverage with the tests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Try to run the tests at least every few minutes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 use </a:t>
            </a:r>
            <a:r>
              <a:rPr lang="en-GB" dirty="0"/>
              <a:t>test &amp;&amp; commit || revert*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Don’t cheat: if it gets reverted then treat it as gone forever</a:t>
            </a:r>
          </a:p>
          <a:p>
            <a:pPr marL="142875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42875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*actual command:</a:t>
            </a:r>
          </a:p>
          <a:p>
            <a:pPr marL="233363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pytest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--</a:t>
            </a:r>
            <a:r>
              <a:rPr lang="en-GB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cov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.  &amp;&amp; git commit -am working || git reset --hard</a:t>
            </a: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US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Demo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2020-09-09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3468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Code Dojo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9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1" y="1322173"/>
            <a:ext cx="10619804" cy="5008289"/>
          </a:xfrm>
        </p:spPr>
        <p:txBody>
          <a:bodyPr/>
          <a:lstStyle/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hlinkClick r:id="rId2"/>
              </a:rPr>
              <a:t>https://en.wikipedia.org/wiki/Yatzy</a:t>
            </a:r>
            <a:endParaRPr lang="en-GB" dirty="0"/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Just the scoring:</a:t>
            </a: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Individual hands</a:t>
            </a: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Bonuses</a:t>
            </a: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Total score</a:t>
            </a:r>
          </a:p>
          <a:p>
            <a:pPr marL="0" indent="0">
              <a:buNone/>
            </a:pPr>
            <a:endParaRPr lang="en-GB" sz="1600" dirty="0"/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Restrictions: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aim is to get and </a:t>
            </a:r>
            <a:r>
              <a:rPr lang="en-GB" sz="18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keep</a:t>
            </a: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100% code coverage with the tests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1800" dirty="0"/>
              <a:t>Try to run the tests at least every few minutes</a:t>
            </a:r>
          </a:p>
          <a:p>
            <a:pPr lvl="1"/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 use </a:t>
            </a:r>
            <a:r>
              <a:rPr lang="en-GB" sz="1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pytest</a:t>
            </a:r>
            <a:r>
              <a:rPr lang="en-GB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--</a:t>
            </a:r>
            <a:r>
              <a:rPr lang="en-GB" sz="1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cov</a:t>
            </a:r>
            <a:r>
              <a:rPr lang="en-GB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.  &amp;&amp; git commit -am working || git reset --hard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Don’t cheat: if it gets reverted then treat it as gone forever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dirty="0"/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US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Let’s do it!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2020-09-14</a:t>
            </a:fld>
            <a:endParaRPr lang="sv-SE" dirty="0"/>
          </a:p>
        </p:txBody>
      </p:sp>
      <p:pic>
        <p:nvPicPr>
          <p:cNvPr id="11" name="Picture 2" descr="https://coolstuff.imgix.net/source/86a64103a5421e684bbda806a894ee7f?auto=format,compress&amp;cs=srgb&amp;w=475">
            <a:extLst>
              <a:ext uri="{FF2B5EF4-FFF2-40B4-BE49-F238E27FC236}">
                <a16:creationId xmlns:a16="http://schemas.microsoft.com/office/drawing/2014/main" id="{A68B2F07-159F-5D41-A8AD-C62B16CB41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624" y="1193981"/>
            <a:ext cx="3744581" cy="5281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65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ESS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9DC"/>
      </a:accent1>
      <a:accent2>
        <a:srgbClr val="003366"/>
      </a:accent2>
      <a:accent3>
        <a:srgbClr val="99BE00"/>
      </a:accent3>
      <a:accent4>
        <a:srgbClr val="006646"/>
      </a:accent4>
      <a:accent5>
        <a:srgbClr val="FF7D00"/>
      </a:accent5>
      <a:accent6>
        <a:srgbClr val="821482"/>
      </a:accent6>
      <a:hlink>
        <a:srgbClr val="0099DC"/>
      </a:hlink>
      <a:folHlink>
        <a:srgbClr val="0099DC"/>
      </a:folHlink>
    </a:clrScheme>
    <a:fontScheme name="ESS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mtClean="0">
            <a:solidFill>
              <a:srgbClr val="66666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" id="{C8E05FD6-4408-40A1-AAFA-F1913A6B3D38}" vid="{2ACFAA60-6D1B-4172-9AA5-52CCB5CBBC4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8929</TotalTime>
  <Words>577</Words>
  <Application>Microsoft Macintosh PowerPoint</Application>
  <PresentationFormat>Widescreen</PresentationFormat>
  <Paragraphs>137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Segoe UI</vt:lpstr>
      <vt:lpstr>Segoe UI Light</vt:lpstr>
      <vt:lpstr>Segoe UI Semibold</vt:lpstr>
      <vt:lpstr>Wingdings</vt:lpstr>
      <vt:lpstr>Office-tema</vt:lpstr>
      <vt:lpstr>Matt’s Code Dojo I</vt:lpstr>
      <vt:lpstr>Preamble</vt:lpstr>
      <vt:lpstr>Code Dojo</vt:lpstr>
      <vt:lpstr>Code Dojo</vt:lpstr>
      <vt:lpstr>Code Dojo</vt:lpstr>
      <vt:lpstr>Code Dojo</vt:lpstr>
      <vt:lpstr>Code Dojo</vt:lpstr>
      <vt:lpstr>Code Dojo</vt:lpstr>
      <vt:lpstr>Code Dojo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Clarke</dc:creator>
  <cp:lastModifiedBy>Matt Clarke</cp:lastModifiedBy>
  <cp:revision>34</cp:revision>
  <cp:lastPrinted>2019-03-08T10:27:30Z</cp:lastPrinted>
  <dcterms:created xsi:type="dcterms:W3CDTF">2020-09-09T06:53:58Z</dcterms:created>
  <dcterms:modified xsi:type="dcterms:W3CDTF">2020-09-15T11:50:19Z</dcterms:modified>
</cp:coreProperties>
</file>