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5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2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4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2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1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5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4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4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FB4F-FB0A-C94F-9DB1-C05B20DD690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5FB4F-B63F-CF4E-89E3-01CA544D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6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advisory panel Mission Brief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the principal requirements of the facilities suite of instruments, in terms of equipment types and numbers been evaluated effectively?</a:t>
            </a:r>
          </a:p>
          <a:p>
            <a:r>
              <a:rPr lang="en-US" dirty="0" smtClean="0"/>
              <a:t>Is the evaluation comprehensive?</a:t>
            </a:r>
          </a:p>
          <a:p>
            <a:r>
              <a:rPr lang="en-US" dirty="0" smtClean="0"/>
              <a:t>Has anything been missed, what actions should be taken to fill gaps ? </a:t>
            </a:r>
          </a:p>
          <a:p>
            <a:r>
              <a:rPr lang="en-US" dirty="0" smtClean="0"/>
              <a:t>Have the facilities principal requirements been identified and considered.</a:t>
            </a:r>
          </a:p>
          <a:p>
            <a:r>
              <a:rPr lang="en-US" dirty="0" smtClean="0"/>
              <a:t>Is the evaluation sufficiently robust to support the development of a plan of action?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1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251"/>
          </a:xfrm>
        </p:spPr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731"/>
            <a:ext cx="8229600" cy="4982443"/>
          </a:xfrm>
        </p:spPr>
        <p:txBody>
          <a:bodyPr>
            <a:noAutofit/>
          </a:bodyPr>
          <a:lstStyle/>
          <a:p>
            <a:r>
              <a:rPr lang="en-US" sz="2400" dirty="0" smtClean="0"/>
              <a:t>Does the plan presented address all of the requirements both of the scientific project &amp; the facility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Can the strategy be effectively implemented within the community.</a:t>
            </a:r>
          </a:p>
          <a:p>
            <a:r>
              <a:rPr lang="en-US" sz="2400" dirty="0" smtClean="0"/>
              <a:t>What are the critical points within the plan and have they been sufficiently addressed to ensure success.</a:t>
            </a:r>
          </a:p>
          <a:p>
            <a:r>
              <a:rPr lang="en-US" sz="2400" dirty="0" smtClean="0"/>
              <a:t>Have the needs of the </a:t>
            </a:r>
            <a:r>
              <a:rPr lang="en-US" sz="2400" dirty="0" err="1" smtClean="0"/>
              <a:t>I.suite</a:t>
            </a:r>
            <a:r>
              <a:rPr lang="en-US" sz="2400" dirty="0" smtClean="0"/>
              <a:t> and of the facility for equipment development been identified and prioritized?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re development activities in place to cover each of the needs?</a:t>
            </a:r>
          </a:p>
          <a:p>
            <a:r>
              <a:rPr lang="en-US" sz="2400" dirty="0" smtClean="0"/>
              <a:t>Are the committed resources sufficient for success within the project timescale?</a:t>
            </a:r>
          </a:p>
          <a:p>
            <a:r>
              <a:rPr lang="en-US" sz="2400" dirty="0" smtClean="0"/>
              <a:t>Is the investment in development activities justified by benefits to instrument performance and/or the facility?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825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/ Fulfillment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Does the proposed strategy present a coherent plan for the supply of equipment to the suite of ESS instruments ?</a:t>
            </a:r>
          </a:p>
          <a:p>
            <a:r>
              <a:rPr lang="en-US" dirty="0" smtClean="0"/>
              <a:t>Is the plan for the supply equipment to tranche one instruments (installation in 2019) credible?  </a:t>
            </a:r>
          </a:p>
          <a:p>
            <a:r>
              <a:rPr lang="en-US" dirty="0" smtClean="0"/>
              <a:t>Does the proposal achieve the best balance between quality, performance and cost possible considering the in-kind nature of the project?</a:t>
            </a:r>
          </a:p>
          <a:p>
            <a:r>
              <a:rPr lang="en-US" dirty="0" smtClean="0"/>
              <a:t>Does the proposal promote the procurement of equipment through in-kind channels</a:t>
            </a:r>
          </a:p>
          <a:p>
            <a:r>
              <a:rPr lang="en-US" dirty="0" smtClean="0"/>
              <a:t>Does the proposal promote</a:t>
            </a:r>
            <a:r>
              <a:rPr lang="en-US" dirty="0" smtClean="0"/>
              <a:t> the supply of equipment by ‘smaller’ and ‘non-expert’ contributing countries?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5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</a:t>
            </a:r>
            <a:r>
              <a:rPr lang="en-US" dirty="0" err="1" smtClean="0"/>
              <a:t>Standardisation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 the proposed plan of rationalization technically feasible valid?</a:t>
            </a:r>
          </a:p>
          <a:p>
            <a:r>
              <a:rPr lang="en-US" dirty="0" smtClean="0"/>
              <a:t>Do the proposed actions contribute effectively to the projects goals of world class (instrument) performance including in terms of availability?</a:t>
            </a:r>
          </a:p>
          <a:p>
            <a:r>
              <a:rPr lang="en-US" dirty="0" smtClean="0"/>
              <a:t>Can the sited benefits to the instruments and the facility be realistically achieved within the timescale of the project?</a:t>
            </a:r>
          </a:p>
          <a:p>
            <a:r>
              <a:rPr lang="en-US" dirty="0" smtClean="0"/>
              <a:t>Is there sufficient support both within ESS and the community for the actions required.</a:t>
            </a:r>
          </a:p>
          <a:p>
            <a:r>
              <a:rPr lang="en-US" dirty="0" smtClean="0"/>
              <a:t>How could the acceptation within the community be increased?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754"/>
            <a:ext cx="8229600" cy="52350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Does the presented strategy ….</a:t>
            </a:r>
          </a:p>
          <a:p>
            <a:r>
              <a:rPr lang="en-US" dirty="0" smtClean="0"/>
              <a:t>…. effectively support the ESS early success strategy ?</a:t>
            </a:r>
          </a:p>
          <a:p>
            <a:r>
              <a:rPr lang="en-US" dirty="0" smtClean="0"/>
              <a:t>… contribute to</a:t>
            </a:r>
            <a:r>
              <a:rPr lang="en-US" dirty="0" smtClean="0"/>
              <a:t> the ‘long-term’ success of the operating facility ? </a:t>
            </a:r>
          </a:p>
          <a:p>
            <a:r>
              <a:rPr lang="en-US" dirty="0" smtClean="0"/>
              <a:t>.. reflect the projects goal of </a:t>
            </a:r>
            <a:r>
              <a:rPr lang="en-US" dirty="0" err="1" smtClean="0"/>
              <a:t>maximise</a:t>
            </a:r>
            <a:r>
              <a:rPr lang="en-US" dirty="0" smtClean="0"/>
              <a:t> the value of procurements through in-kind means?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m</a:t>
            </a:r>
            <a:r>
              <a:rPr lang="en-US" dirty="0" err="1" smtClean="0"/>
              <a:t>aximise</a:t>
            </a:r>
            <a:r>
              <a:rPr lang="en-US" dirty="0" smtClean="0"/>
              <a:t> the value to the project of in-kind contributions through harnessing partners existing competence and capacity.</a:t>
            </a:r>
          </a:p>
          <a:p>
            <a:r>
              <a:rPr lang="en-US" dirty="0" smtClean="0"/>
              <a:t>… mitigate risks through promoting shared ownership within partnerships.</a:t>
            </a:r>
          </a:p>
          <a:p>
            <a:r>
              <a:rPr lang="en-US" dirty="0" smtClean="0"/>
              <a:t>… present a realistic plan for delivery within the timescale of the project 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2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452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Technical advisory panel Mission Brief</vt:lpstr>
      <vt:lpstr>Requirements</vt:lpstr>
      <vt:lpstr>Development</vt:lpstr>
      <vt:lpstr>Procurement / Fulfillment</vt:lpstr>
      <vt:lpstr>Equipment Standardisation</vt:lpstr>
      <vt:lpstr>Project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advisory panel Mission Brief</dc:title>
  <dc:creator>Iain Sutton</dc:creator>
  <cp:lastModifiedBy>Iain Sutton</cp:lastModifiedBy>
  <cp:revision>12</cp:revision>
  <dcterms:created xsi:type="dcterms:W3CDTF">2014-04-27T07:53:36Z</dcterms:created>
  <dcterms:modified xsi:type="dcterms:W3CDTF">2014-04-27T13:30:30Z</dcterms:modified>
</cp:coreProperties>
</file>