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7"/>
  </p:notesMasterIdLst>
  <p:sldIdLst>
    <p:sldId id="419" r:id="rId2"/>
    <p:sldId id="378" r:id="rId3"/>
    <p:sldId id="420" r:id="rId4"/>
    <p:sldId id="398" r:id="rId5"/>
    <p:sldId id="400" r:id="rId6"/>
    <p:sldId id="422" r:id="rId7"/>
    <p:sldId id="396" r:id="rId8"/>
    <p:sldId id="421" r:id="rId9"/>
    <p:sldId id="410" r:id="rId10"/>
    <p:sldId id="393" r:id="rId11"/>
    <p:sldId id="405" r:id="rId12"/>
    <p:sldId id="423" r:id="rId13"/>
    <p:sldId id="424" r:id="rId14"/>
    <p:sldId id="404" r:id="rId15"/>
    <p:sldId id="403" r:id="rId16"/>
    <p:sldId id="425" r:id="rId17"/>
    <p:sldId id="402" r:id="rId18"/>
    <p:sldId id="426" r:id="rId19"/>
    <p:sldId id="406" r:id="rId20"/>
    <p:sldId id="431" r:id="rId21"/>
    <p:sldId id="430" r:id="rId22"/>
    <p:sldId id="427" r:id="rId23"/>
    <p:sldId id="428" r:id="rId24"/>
    <p:sldId id="432" r:id="rId25"/>
    <p:sldId id="321" r:id="rId26"/>
  </p:sldIdLst>
  <p:sldSz cx="9906000" cy="6858000" type="A4"/>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RATEGY" id="{A8738F4C-0E04-7842-8792-4EED1DF438D6}">
          <p14:sldIdLst>
            <p14:sldId id="419"/>
          </p14:sldIdLst>
        </p14:section>
        <p14:section name="OBJECTIVES" id="{9C5C9B02-7D03-4140-8AB3-22FBE087F0B1}">
          <p14:sldIdLst>
            <p14:sldId id="378"/>
            <p14:sldId id="420"/>
            <p14:sldId id="398"/>
            <p14:sldId id="400"/>
            <p14:sldId id="422"/>
          </p14:sldIdLst>
        </p14:section>
        <p14:section name="CROSS CUT " id="{D1AFFBCA-696D-D94C-9EA1-43EF5F33658E}">
          <p14:sldIdLst>
            <p14:sldId id="396"/>
            <p14:sldId id="421"/>
            <p14:sldId id="410"/>
          </p14:sldIdLst>
        </p14:section>
        <p14:section name="COMPONENT PLATFORMS" id="{E6842256-A7F3-E645-81D7-8392E2FBBA87}">
          <p14:sldIdLst>
            <p14:sldId id="393"/>
            <p14:sldId id="405"/>
          </p14:sldIdLst>
        </p14:section>
        <p14:section name="COMMAND" id="{F060987A-CFD6-DA48-88EB-C3DB13828764}">
          <p14:sldIdLst>
            <p14:sldId id="423"/>
            <p14:sldId id="424"/>
            <p14:sldId id="404"/>
            <p14:sldId id="403"/>
          </p14:sldIdLst>
        </p14:section>
        <p14:section name="INTERFACE ELECTRICAL" id="{5D665FDC-0E5A-D84A-807B-D86DA4EB56ED}">
          <p14:sldIdLst>
            <p14:sldId id="425"/>
            <p14:sldId id="402"/>
          </p14:sldIdLst>
        </p14:section>
        <p14:section name="I. PHYSICAL" id="{FA175216-F627-2046-83A3-534DF881B66E}">
          <p14:sldIdLst>
            <p14:sldId id="426"/>
            <p14:sldId id="406"/>
            <p14:sldId id="431"/>
            <p14:sldId id="430"/>
          </p14:sldIdLst>
        </p14:section>
        <p14:section name="I. SAFETY" id="{1355D80F-5EE8-8F49-A77F-97D86FE19E08}">
          <p14:sldIdLst>
            <p14:sldId id="427"/>
          </p14:sldIdLst>
        </p14:section>
        <p14:section name="I.SUPPORT" id="{D419F974-8D8C-C849-8771-8DAC9BFA2830}">
          <p14:sldIdLst>
            <p14:sldId id="428"/>
          </p14:sldIdLst>
        </p14:section>
        <p14:section name="I.FACILITY" id="{E2A7E43A-BF96-6146-A4B1-DA8DE17732E3}">
          <p14:sldIdLst>
            <p14:sldId id="432"/>
          </p14:sldIdLst>
        </p14:section>
        <p14:section name="PROCUREMENT" id="{7C3F3AA8-4C55-A749-98A0-3467EBBF9B87}">
          <p14:sldIdLst>
            <p14:sldId id="321"/>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EBE611"/>
    <a:srgbClr val="D3D011"/>
    <a:srgbClr val="C01212"/>
    <a:srgbClr val="0094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50" autoAdjust="0"/>
    <p:restoredTop sz="90954" autoAdjust="0"/>
  </p:normalViewPr>
  <p:slideViewPr>
    <p:cSldViewPr>
      <p:cViewPr varScale="1">
        <p:scale>
          <a:sx n="104" d="100"/>
          <a:sy n="104" d="100"/>
        </p:scale>
        <p:origin x="-688" y="-104"/>
      </p:cViewPr>
      <p:guideLst>
        <p:guide orient="horz" pos="2160"/>
        <p:guide pos="3120"/>
      </p:guideLst>
    </p:cSldViewPr>
  </p:slideViewPr>
  <p:outlineViewPr>
    <p:cViewPr>
      <p:scale>
        <a:sx n="33" d="100"/>
        <a:sy n="33" d="100"/>
      </p:scale>
      <p:origin x="0" y="12848"/>
    </p:cViewPr>
  </p:outlineViewPr>
  <p:notesTextViewPr>
    <p:cViewPr>
      <p:scale>
        <a:sx n="1" d="1"/>
        <a:sy n="1" d="1"/>
      </p:scale>
      <p:origin x="0" y="0"/>
    </p:cViewPr>
  </p:notesTextViewPr>
  <p:sorterViewPr>
    <p:cViewPr>
      <p:scale>
        <a:sx n="66" d="100"/>
        <a:sy n="66" d="100"/>
      </p:scale>
      <p:origin x="0" y="1336"/>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7BFCB5-3B88-F34F-8583-E37556AC00B5}" type="doc">
      <dgm:prSet loTypeId="urn:microsoft.com/office/officeart/2005/8/layout/hierarchy1" loCatId="" qsTypeId="urn:microsoft.com/office/officeart/2005/8/quickstyle/simple1" qsCatId="simple" csTypeId="urn:microsoft.com/office/officeart/2005/8/colors/accent1_2" csCatId="accent1" phldr="1"/>
      <dgm:spPr/>
      <dgm:t>
        <a:bodyPr/>
        <a:lstStyle/>
        <a:p>
          <a:endParaRPr lang="en-US"/>
        </a:p>
      </dgm:t>
    </dgm:pt>
    <dgm:pt modelId="{EC0675DE-6FDB-0341-BFA5-662DA345C529}">
      <dgm:prSet phldrT="[Text]" custT="1"/>
      <dgm:spPr/>
      <dgm:t>
        <a:bodyPr/>
        <a:lstStyle/>
        <a:p>
          <a:r>
            <a:rPr lang="en-US" sz="1600" dirty="0" smtClean="0"/>
            <a:t>Instrument</a:t>
          </a:r>
          <a:endParaRPr lang="en-US" sz="1050" dirty="0"/>
        </a:p>
      </dgm:t>
    </dgm:pt>
    <dgm:pt modelId="{B5979575-E845-9847-954A-2A082B802FCD}" type="parTrans" cxnId="{1AA6BACF-A1E2-1F47-B015-14F74F27205D}">
      <dgm:prSet/>
      <dgm:spPr/>
      <dgm:t>
        <a:bodyPr/>
        <a:lstStyle/>
        <a:p>
          <a:endParaRPr lang="en-US" sz="2800"/>
        </a:p>
      </dgm:t>
    </dgm:pt>
    <dgm:pt modelId="{FCE10C8F-91E1-6346-BA61-AFEBBE5EAE88}" type="sibTrans" cxnId="{1AA6BACF-A1E2-1F47-B015-14F74F27205D}">
      <dgm:prSet/>
      <dgm:spPr/>
      <dgm:t>
        <a:bodyPr/>
        <a:lstStyle/>
        <a:p>
          <a:endParaRPr lang="en-US" sz="2800"/>
        </a:p>
      </dgm:t>
    </dgm:pt>
    <dgm:pt modelId="{85E8D6A8-B579-844C-BF6B-A8A5CE22F540}">
      <dgm:prSet custT="1"/>
      <dgm:spPr/>
      <dgm:t>
        <a:bodyPr/>
        <a:lstStyle/>
        <a:p>
          <a:r>
            <a:rPr lang="en-US" sz="1050" dirty="0" smtClean="0"/>
            <a:t>Shielding</a:t>
          </a:r>
        </a:p>
      </dgm:t>
    </dgm:pt>
    <dgm:pt modelId="{AD60DA84-F486-8644-B125-6D51206AE4BF}" type="parTrans" cxnId="{1E0CFAD4-0C9E-4A4E-B060-22C84144FC55}">
      <dgm:prSet/>
      <dgm:spPr/>
      <dgm:t>
        <a:bodyPr/>
        <a:lstStyle/>
        <a:p>
          <a:endParaRPr lang="en-US" sz="2800"/>
        </a:p>
      </dgm:t>
    </dgm:pt>
    <dgm:pt modelId="{4430DE38-E8A4-8940-8D31-342481BAB783}" type="sibTrans" cxnId="{1E0CFAD4-0C9E-4A4E-B060-22C84144FC55}">
      <dgm:prSet/>
      <dgm:spPr/>
      <dgm:t>
        <a:bodyPr/>
        <a:lstStyle/>
        <a:p>
          <a:endParaRPr lang="en-US" sz="2800"/>
        </a:p>
      </dgm:t>
    </dgm:pt>
    <dgm:pt modelId="{909D2F7F-9985-1F41-956E-B761433BAD9E}">
      <dgm:prSet custT="1"/>
      <dgm:spPr/>
      <dgm:t>
        <a:bodyPr/>
        <a:lstStyle/>
        <a:p>
          <a:r>
            <a:rPr lang="en-US" sz="1050" dirty="0" smtClean="0"/>
            <a:t>Choppers</a:t>
          </a:r>
        </a:p>
      </dgm:t>
    </dgm:pt>
    <dgm:pt modelId="{5255979B-BFAC-8844-9E70-6AE3BED67824}" type="parTrans" cxnId="{3F9AB62E-4978-1E4A-8894-EA46A35A81F7}">
      <dgm:prSet/>
      <dgm:spPr/>
      <dgm:t>
        <a:bodyPr/>
        <a:lstStyle/>
        <a:p>
          <a:endParaRPr lang="en-US" sz="2800"/>
        </a:p>
      </dgm:t>
    </dgm:pt>
    <dgm:pt modelId="{39D988E0-3C76-EC47-8442-64685C81016C}" type="sibTrans" cxnId="{3F9AB62E-4978-1E4A-8894-EA46A35A81F7}">
      <dgm:prSet/>
      <dgm:spPr/>
      <dgm:t>
        <a:bodyPr/>
        <a:lstStyle/>
        <a:p>
          <a:endParaRPr lang="en-US" sz="2800"/>
        </a:p>
      </dgm:t>
    </dgm:pt>
    <dgm:pt modelId="{25FE0679-8F76-BF4F-8B2B-718A8C0E3BF8}">
      <dgm:prSet custT="1"/>
      <dgm:spPr/>
      <dgm:t>
        <a:bodyPr/>
        <a:lstStyle/>
        <a:p>
          <a:r>
            <a:rPr lang="en-US" sz="1050" dirty="0" smtClean="0"/>
            <a:t>Sample area</a:t>
          </a:r>
        </a:p>
      </dgm:t>
    </dgm:pt>
    <dgm:pt modelId="{C6B30B76-9372-3B48-83BF-F8F0C8D50849}" type="parTrans" cxnId="{69D6347C-9A64-E548-AC89-154D027A31D7}">
      <dgm:prSet/>
      <dgm:spPr/>
      <dgm:t>
        <a:bodyPr/>
        <a:lstStyle/>
        <a:p>
          <a:endParaRPr lang="en-US" sz="2800"/>
        </a:p>
      </dgm:t>
    </dgm:pt>
    <dgm:pt modelId="{C72FA85B-0FFF-8442-9356-3022F369AECE}" type="sibTrans" cxnId="{69D6347C-9A64-E548-AC89-154D027A31D7}">
      <dgm:prSet/>
      <dgm:spPr/>
      <dgm:t>
        <a:bodyPr/>
        <a:lstStyle/>
        <a:p>
          <a:endParaRPr lang="en-US" sz="2800"/>
        </a:p>
      </dgm:t>
    </dgm:pt>
    <dgm:pt modelId="{50D99EE9-79D3-B345-BBB6-FFF9FBDD8EEA}">
      <dgm:prSet custT="1"/>
      <dgm:spPr/>
      <dgm:t>
        <a:bodyPr/>
        <a:lstStyle/>
        <a:p>
          <a:r>
            <a:rPr lang="en-US" sz="1050" dirty="0" smtClean="0"/>
            <a:t>Detectors</a:t>
          </a:r>
        </a:p>
      </dgm:t>
    </dgm:pt>
    <dgm:pt modelId="{D73A6329-1709-9C4A-BD44-80A9A424D3EA}" type="parTrans" cxnId="{C7397B6D-C431-FA40-BC08-A3C7F7736C01}">
      <dgm:prSet/>
      <dgm:spPr/>
      <dgm:t>
        <a:bodyPr/>
        <a:lstStyle/>
        <a:p>
          <a:endParaRPr lang="en-US" sz="2800"/>
        </a:p>
      </dgm:t>
    </dgm:pt>
    <dgm:pt modelId="{D250B54C-DACD-8C4D-BBE1-98F09EF6B3D8}" type="sibTrans" cxnId="{C7397B6D-C431-FA40-BC08-A3C7F7736C01}">
      <dgm:prSet/>
      <dgm:spPr/>
      <dgm:t>
        <a:bodyPr/>
        <a:lstStyle/>
        <a:p>
          <a:endParaRPr lang="en-US" sz="2800"/>
        </a:p>
      </dgm:t>
    </dgm:pt>
    <dgm:pt modelId="{CE255B70-6A2A-6644-BF50-864F4C02561A}">
      <dgm:prSet custT="1"/>
      <dgm:spPr/>
      <dgm:t>
        <a:bodyPr/>
        <a:lstStyle/>
        <a:p>
          <a:r>
            <a:rPr lang="en-US" sz="1050" dirty="0" smtClean="0"/>
            <a:t>Control systems</a:t>
          </a:r>
        </a:p>
      </dgm:t>
    </dgm:pt>
    <dgm:pt modelId="{0B248863-5354-FA4B-BD9B-A2F343FC96FD}" type="parTrans" cxnId="{86E12A18-41C5-4E40-BFD4-86DBC7EC5F58}">
      <dgm:prSet/>
      <dgm:spPr/>
      <dgm:t>
        <a:bodyPr/>
        <a:lstStyle/>
        <a:p>
          <a:endParaRPr lang="en-US" sz="2800"/>
        </a:p>
      </dgm:t>
    </dgm:pt>
    <dgm:pt modelId="{2B46525A-3238-7541-9FFE-598B25D59638}" type="sibTrans" cxnId="{86E12A18-41C5-4E40-BFD4-86DBC7EC5F58}">
      <dgm:prSet/>
      <dgm:spPr/>
      <dgm:t>
        <a:bodyPr/>
        <a:lstStyle/>
        <a:p>
          <a:endParaRPr lang="en-US" sz="2800"/>
        </a:p>
      </dgm:t>
    </dgm:pt>
    <dgm:pt modelId="{1A2D83B4-D9F1-DA4B-B801-FE3F7364FF0D}">
      <dgm:prSet phldrT="[Text]" custT="1"/>
      <dgm:spPr/>
      <dgm:t>
        <a:bodyPr/>
        <a:lstStyle/>
        <a:p>
          <a:r>
            <a:rPr lang="en-US" sz="1050" dirty="0" smtClean="0"/>
            <a:t>Optics</a:t>
          </a:r>
          <a:endParaRPr lang="en-US" sz="1050" dirty="0"/>
        </a:p>
      </dgm:t>
    </dgm:pt>
    <dgm:pt modelId="{613E1DE9-53CA-6A43-A5B5-BD300A32CA68}" type="parTrans" cxnId="{73D652A9-B4E3-124F-816D-56BD247284A0}">
      <dgm:prSet/>
      <dgm:spPr/>
      <dgm:t>
        <a:bodyPr/>
        <a:lstStyle/>
        <a:p>
          <a:endParaRPr lang="en-US" sz="2800"/>
        </a:p>
      </dgm:t>
    </dgm:pt>
    <dgm:pt modelId="{B62B2BF7-218C-3A46-8A76-501770CC016C}" type="sibTrans" cxnId="{73D652A9-B4E3-124F-816D-56BD247284A0}">
      <dgm:prSet/>
      <dgm:spPr/>
      <dgm:t>
        <a:bodyPr/>
        <a:lstStyle/>
        <a:p>
          <a:endParaRPr lang="en-US" sz="2800"/>
        </a:p>
      </dgm:t>
    </dgm:pt>
    <dgm:pt modelId="{D793E5C7-DF0A-A441-98D0-B038D35AE7D0}" type="pres">
      <dgm:prSet presAssocID="{1A7BFCB5-3B88-F34F-8583-E37556AC00B5}" presName="hierChild1" presStyleCnt="0">
        <dgm:presLayoutVars>
          <dgm:chPref val="1"/>
          <dgm:dir/>
          <dgm:animOne val="branch"/>
          <dgm:animLvl val="lvl"/>
          <dgm:resizeHandles/>
        </dgm:presLayoutVars>
      </dgm:prSet>
      <dgm:spPr/>
      <dgm:t>
        <a:bodyPr/>
        <a:lstStyle/>
        <a:p>
          <a:endParaRPr lang="en-US"/>
        </a:p>
      </dgm:t>
    </dgm:pt>
    <dgm:pt modelId="{6760D33A-4319-D343-AE75-26ADC59DC998}" type="pres">
      <dgm:prSet presAssocID="{EC0675DE-6FDB-0341-BFA5-662DA345C529}" presName="hierRoot1" presStyleCnt="0"/>
      <dgm:spPr/>
      <dgm:t>
        <a:bodyPr/>
        <a:lstStyle/>
        <a:p>
          <a:endParaRPr lang="en-US"/>
        </a:p>
      </dgm:t>
    </dgm:pt>
    <dgm:pt modelId="{C0538E9F-682C-5B47-9BF3-0CDD7582A44A}" type="pres">
      <dgm:prSet presAssocID="{EC0675DE-6FDB-0341-BFA5-662DA345C529}" presName="composite" presStyleCnt="0"/>
      <dgm:spPr/>
      <dgm:t>
        <a:bodyPr/>
        <a:lstStyle/>
        <a:p>
          <a:endParaRPr lang="en-US"/>
        </a:p>
      </dgm:t>
    </dgm:pt>
    <dgm:pt modelId="{AA5878A7-A2D1-5F43-8276-A527BC65A3EB}" type="pres">
      <dgm:prSet presAssocID="{EC0675DE-6FDB-0341-BFA5-662DA345C529}" presName="background" presStyleLbl="node0" presStyleIdx="0" presStyleCnt="1"/>
      <dgm:spPr/>
      <dgm:t>
        <a:bodyPr/>
        <a:lstStyle/>
        <a:p>
          <a:endParaRPr lang="en-US"/>
        </a:p>
      </dgm:t>
    </dgm:pt>
    <dgm:pt modelId="{9EF05C7E-81E3-634B-8556-E26893FDD457}" type="pres">
      <dgm:prSet presAssocID="{EC0675DE-6FDB-0341-BFA5-662DA345C529}" presName="text" presStyleLbl="fgAcc0" presStyleIdx="0" presStyleCnt="1" custScaleX="227677" custScaleY="107353">
        <dgm:presLayoutVars>
          <dgm:chPref val="3"/>
        </dgm:presLayoutVars>
      </dgm:prSet>
      <dgm:spPr/>
      <dgm:t>
        <a:bodyPr/>
        <a:lstStyle/>
        <a:p>
          <a:endParaRPr lang="en-US"/>
        </a:p>
      </dgm:t>
    </dgm:pt>
    <dgm:pt modelId="{F9052DF1-24B8-324C-BC49-630FEAD07E4F}" type="pres">
      <dgm:prSet presAssocID="{EC0675DE-6FDB-0341-BFA5-662DA345C529}" presName="hierChild2" presStyleCnt="0"/>
      <dgm:spPr/>
      <dgm:t>
        <a:bodyPr/>
        <a:lstStyle/>
        <a:p>
          <a:endParaRPr lang="en-US"/>
        </a:p>
      </dgm:t>
    </dgm:pt>
    <dgm:pt modelId="{9B85F6B6-CC0B-DA4B-AA47-7149B57F7099}" type="pres">
      <dgm:prSet presAssocID="{613E1DE9-53CA-6A43-A5B5-BD300A32CA68}" presName="Name10" presStyleLbl="parChTrans1D2" presStyleIdx="0" presStyleCnt="6"/>
      <dgm:spPr/>
      <dgm:t>
        <a:bodyPr/>
        <a:lstStyle/>
        <a:p>
          <a:endParaRPr lang="en-US"/>
        </a:p>
      </dgm:t>
    </dgm:pt>
    <dgm:pt modelId="{044400AE-0979-814E-846A-AE23A5BF2978}" type="pres">
      <dgm:prSet presAssocID="{1A2D83B4-D9F1-DA4B-B801-FE3F7364FF0D}" presName="hierRoot2" presStyleCnt="0"/>
      <dgm:spPr/>
      <dgm:t>
        <a:bodyPr/>
        <a:lstStyle/>
        <a:p>
          <a:endParaRPr lang="en-US"/>
        </a:p>
      </dgm:t>
    </dgm:pt>
    <dgm:pt modelId="{BA23EE18-5917-9144-8F17-8D2419BC1EDB}" type="pres">
      <dgm:prSet presAssocID="{1A2D83B4-D9F1-DA4B-B801-FE3F7364FF0D}" presName="composite2" presStyleCnt="0"/>
      <dgm:spPr/>
      <dgm:t>
        <a:bodyPr/>
        <a:lstStyle/>
        <a:p>
          <a:endParaRPr lang="en-US"/>
        </a:p>
      </dgm:t>
    </dgm:pt>
    <dgm:pt modelId="{F58E440B-1DEB-1643-B7BE-C4BC75E265FE}" type="pres">
      <dgm:prSet presAssocID="{1A2D83B4-D9F1-DA4B-B801-FE3F7364FF0D}" presName="background2" presStyleLbl="node2" presStyleIdx="0" presStyleCnt="6"/>
      <dgm:spPr/>
      <dgm:t>
        <a:bodyPr/>
        <a:lstStyle/>
        <a:p>
          <a:endParaRPr lang="en-US"/>
        </a:p>
      </dgm:t>
    </dgm:pt>
    <dgm:pt modelId="{61C061D9-489E-4F43-B761-B457700C3A21}" type="pres">
      <dgm:prSet presAssocID="{1A2D83B4-D9F1-DA4B-B801-FE3F7364FF0D}" presName="text2" presStyleLbl="fgAcc2" presStyleIdx="0" presStyleCnt="6">
        <dgm:presLayoutVars>
          <dgm:chPref val="3"/>
        </dgm:presLayoutVars>
      </dgm:prSet>
      <dgm:spPr/>
      <dgm:t>
        <a:bodyPr/>
        <a:lstStyle/>
        <a:p>
          <a:endParaRPr lang="en-US"/>
        </a:p>
      </dgm:t>
    </dgm:pt>
    <dgm:pt modelId="{6D6E576C-B7D8-E842-B7B6-B5D79A1E7415}" type="pres">
      <dgm:prSet presAssocID="{1A2D83B4-D9F1-DA4B-B801-FE3F7364FF0D}" presName="hierChild3" presStyleCnt="0"/>
      <dgm:spPr/>
      <dgm:t>
        <a:bodyPr/>
        <a:lstStyle/>
        <a:p>
          <a:endParaRPr lang="en-US"/>
        </a:p>
      </dgm:t>
    </dgm:pt>
    <dgm:pt modelId="{567BC8CD-749B-9A41-A51F-89D5C56EDBBD}" type="pres">
      <dgm:prSet presAssocID="{5255979B-BFAC-8844-9E70-6AE3BED67824}" presName="Name10" presStyleLbl="parChTrans1D2" presStyleIdx="1" presStyleCnt="6"/>
      <dgm:spPr/>
      <dgm:t>
        <a:bodyPr/>
        <a:lstStyle/>
        <a:p>
          <a:endParaRPr lang="en-US"/>
        </a:p>
      </dgm:t>
    </dgm:pt>
    <dgm:pt modelId="{AE81C943-25B9-3247-9DAE-CABC33DF54DA}" type="pres">
      <dgm:prSet presAssocID="{909D2F7F-9985-1F41-956E-B761433BAD9E}" presName="hierRoot2" presStyleCnt="0"/>
      <dgm:spPr/>
      <dgm:t>
        <a:bodyPr/>
        <a:lstStyle/>
        <a:p>
          <a:endParaRPr lang="en-US"/>
        </a:p>
      </dgm:t>
    </dgm:pt>
    <dgm:pt modelId="{66B2CD82-3BE8-364A-8B43-4E4392F1F363}" type="pres">
      <dgm:prSet presAssocID="{909D2F7F-9985-1F41-956E-B761433BAD9E}" presName="composite2" presStyleCnt="0"/>
      <dgm:spPr/>
      <dgm:t>
        <a:bodyPr/>
        <a:lstStyle/>
        <a:p>
          <a:endParaRPr lang="en-US"/>
        </a:p>
      </dgm:t>
    </dgm:pt>
    <dgm:pt modelId="{2A5D20BD-8F4F-2043-ACBC-360CA79B14B0}" type="pres">
      <dgm:prSet presAssocID="{909D2F7F-9985-1F41-956E-B761433BAD9E}" presName="background2" presStyleLbl="node2" presStyleIdx="1" presStyleCnt="6"/>
      <dgm:spPr/>
      <dgm:t>
        <a:bodyPr/>
        <a:lstStyle/>
        <a:p>
          <a:endParaRPr lang="en-US"/>
        </a:p>
      </dgm:t>
    </dgm:pt>
    <dgm:pt modelId="{34325BFA-3AD7-8942-8045-D836F5A47F15}" type="pres">
      <dgm:prSet presAssocID="{909D2F7F-9985-1F41-956E-B761433BAD9E}" presName="text2" presStyleLbl="fgAcc2" presStyleIdx="1" presStyleCnt="6">
        <dgm:presLayoutVars>
          <dgm:chPref val="3"/>
        </dgm:presLayoutVars>
      </dgm:prSet>
      <dgm:spPr/>
      <dgm:t>
        <a:bodyPr/>
        <a:lstStyle/>
        <a:p>
          <a:endParaRPr lang="en-US"/>
        </a:p>
      </dgm:t>
    </dgm:pt>
    <dgm:pt modelId="{30BC5451-BFFF-094D-8480-EE671EA745A6}" type="pres">
      <dgm:prSet presAssocID="{909D2F7F-9985-1F41-956E-B761433BAD9E}" presName="hierChild3" presStyleCnt="0"/>
      <dgm:spPr/>
      <dgm:t>
        <a:bodyPr/>
        <a:lstStyle/>
        <a:p>
          <a:endParaRPr lang="en-US"/>
        </a:p>
      </dgm:t>
    </dgm:pt>
    <dgm:pt modelId="{8F8E0686-1665-1C40-AFDD-4497BFD741BE}" type="pres">
      <dgm:prSet presAssocID="{C6B30B76-9372-3B48-83BF-F8F0C8D50849}" presName="Name10" presStyleLbl="parChTrans1D2" presStyleIdx="2" presStyleCnt="6"/>
      <dgm:spPr/>
      <dgm:t>
        <a:bodyPr/>
        <a:lstStyle/>
        <a:p>
          <a:endParaRPr lang="en-US"/>
        </a:p>
      </dgm:t>
    </dgm:pt>
    <dgm:pt modelId="{415273E0-4153-F845-B788-BB8077ABB29B}" type="pres">
      <dgm:prSet presAssocID="{25FE0679-8F76-BF4F-8B2B-718A8C0E3BF8}" presName="hierRoot2" presStyleCnt="0"/>
      <dgm:spPr/>
      <dgm:t>
        <a:bodyPr/>
        <a:lstStyle/>
        <a:p>
          <a:endParaRPr lang="en-US"/>
        </a:p>
      </dgm:t>
    </dgm:pt>
    <dgm:pt modelId="{6445BA9F-4651-DA41-A1EF-FFDFB979FDEE}" type="pres">
      <dgm:prSet presAssocID="{25FE0679-8F76-BF4F-8B2B-718A8C0E3BF8}" presName="composite2" presStyleCnt="0"/>
      <dgm:spPr/>
      <dgm:t>
        <a:bodyPr/>
        <a:lstStyle/>
        <a:p>
          <a:endParaRPr lang="en-US"/>
        </a:p>
      </dgm:t>
    </dgm:pt>
    <dgm:pt modelId="{66D211D0-7080-3F46-8837-4BE8F36E34B3}" type="pres">
      <dgm:prSet presAssocID="{25FE0679-8F76-BF4F-8B2B-718A8C0E3BF8}" presName="background2" presStyleLbl="node2" presStyleIdx="2" presStyleCnt="6"/>
      <dgm:spPr/>
      <dgm:t>
        <a:bodyPr/>
        <a:lstStyle/>
        <a:p>
          <a:endParaRPr lang="en-US"/>
        </a:p>
      </dgm:t>
    </dgm:pt>
    <dgm:pt modelId="{D7363AA9-5309-A443-9CCB-704A167E63EF}" type="pres">
      <dgm:prSet presAssocID="{25FE0679-8F76-BF4F-8B2B-718A8C0E3BF8}" presName="text2" presStyleLbl="fgAcc2" presStyleIdx="2" presStyleCnt="6">
        <dgm:presLayoutVars>
          <dgm:chPref val="3"/>
        </dgm:presLayoutVars>
      </dgm:prSet>
      <dgm:spPr/>
      <dgm:t>
        <a:bodyPr/>
        <a:lstStyle/>
        <a:p>
          <a:endParaRPr lang="en-US"/>
        </a:p>
      </dgm:t>
    </dgm:pt>
    <dgm:pt modelId="{74ACAD23-CB4A-9E4D-BE40-30512172ABA4}" type="pres">
      <dgm:prSet presAssocID="{25FE0679-8F76-BF4F-8B2B-718A8C0E3BF8}" presName="hierChild3" presStyleCnt="0"/>
      <dgm:spPr/>
      <dgm:t>
        <a:bodyPr/>
        <a:lstStyle/>
        <a:p>
          <a:endParaRPr lang="en-US"/>
        </a:p>
      </dgm:t>
    </dgm:pt>
    <dgm:pt modelId="{9BA87AFD-E217-B24B-9BF0-159349578BD0}" type="pres">
      <dgm:prSet presAssocID="{D73A6329-1709-9C4A-BD44-80A9A424D3EA}" presName="Name10" presStyleLbl="parChTrans1D2" presStyleIdx="3" presStyleCnt="6"/>
      <dgm:spPr/>
      <dgm:t>
        <a:bodyPr/>
        <a:lstStyle/>
        <a:p>
          <a:endParaRPr lang="en-US"/>
        </a:p>
      </dgm:t>
    </dgm:pt>
    <dgm:pt modelId="{8548ECE1-5122-BB42-A37D-F33A2E4AA26C}" type="pres">
      <dgm:prSet presAssocID="{50D99EE9-79D3-B345-BBB6-FFF9FBDD8EEA}" presName="hierRoot2" presStyleCnt="0"/>
      <dgm:spPr/>
      <dgm:t>
        <a:bodyPr/>
        <a:lstStyle/>
        <a:p>
          <a:endParaRPr lang="en-US"/>
        </a:p>
      </dgm:t>
    </dgm:pt>
    <dgm:pt modelId="{DD9620A6-B230-694B-B562-03E0DAD296FD}" type="pres">
      <dgm:prSet presAssocID="{50D99EE9-79D3-B345-BBB6-FFF9FBDD8EEA}" presName="composite2" presStyleCnt="0"/>
      <dgm:spPr/>
      <dgm:t>
        <a:bodyPr/>
        <a:lstStyle/>
        <a:p>
          <a:endParaRPr lang="en-US"/>
        </a:p>
      </dgm:t>
    </dgm:pt>
    <dgm:pt modelId="{8C782EC9-F3D8-B747-882F-8F64884F60B7}" type="pres">
      <dgm:prSet presAssocID="{50D99EE9-79D3-B345-BBB6-FFF9FBDD8EEA}" presName="background2" presStyleLbl="node2" presStyleIdx="3" presStyleCnt="6"/>
      <dgm:spPr/>
      <dgm:t>
        <a:bodyPr/>
        <a:lstStyle/>
        <a:p>
          <a:endParaRPr lang="en-US"/>
        </a:p>
      </dgm:t>
    </dgm:pt>
    <dgm:pt modelId="{92404B6B-0F07-C84E-8C12-DC0331E9B827}" type="pres">
      <dgm:prSet presAssocID="{50D99EE9-79D3-B345-BBB6-FFF9FBDD8EEA}" presName="text2" presStyleLbl="fgAcc2" presStyleIdx="3" presStyleCnt="6">
        <dgm:presLayoutVars>
          <dgm:chPref val="3"/>
        </dgm:presLayoutVars>
      </dgm:prSet>
      <dgm:spPr/>
      <dgm:t>
        <a:bodyPr/>
        <a:lstStyle/>
        <a:p>
          <a:endParaRPr lang="en-US"/>
        </a:p>
      </dgm:t>
    </dgm:pt>
    <dgm:pt modelId="{6BBF6F7E-BF6E-1C4F-9B47-CFA2FFAB38A2}" type="pres">
      <dgm:prSet presAssocID="{50D99EE9-79D3-B345-BBB6-FFF9FBDD8EEA}" presName="hierChild3" presStyleCnt="0"/>
      <dgm:spPr/>
      <dgm:t>
        <a:bodyPr/>
        <a:lstStyle/>
        <a:p>
          <a:endParaRPr lang="en-US"/>
        </a:p>
      </dgm:t>
    </dgm:pt>
    <dgm:pt modelId="{E86549D5-DA90-BB4D-BBED-B7F9503413EE}" type="pres">
      <dgm:prSet presAssocID="{0B248863-5354-FA4B-BD9B-A2F343FC96FD}" presName="Name10" presStyleLbl="parChTrans1D2" presStyleIdx="4" presStyleCnt="6"/>
      <dgm:spPr/>
      <dgm:t>
        <a:bodyPr/>
        <a:lstStyle/>
        <a:p>
          <a:endParaRPr lang="en-US"/>
        </a:p>
      </dgm:t>
    </dgm:pt>
    <dgm:pt modelId="{0782AAAB-63B0-6041-9108-94C1B96A9EC2}" type="pres">
      <dgm:prSet presAssocID="{CE255B70-6A2A-6644-BF50-864F4C02561A}" presName="hierRoot2" presStyleCnt="0"/>
      <dgm:spPr/>
      <dgm:t>
        <a:bodyPr/>
        <a:lstStyle/>
        <a:p>
          <a:endParaRPr lang="en-US"/>
        </a:p>
      </dgm:t>
    </dgm:pt>
    <dgm:pt modelId="{A922D297-6EBC-BD4A-8831-3B4168957EF1}" type="pres">
      <dgm:prSet presAssocID="{CE255B70-6A2A-6644-BF50-864F4C02561A}" presName="composite2" presStyleCnt="0"/>
      <dgm:spPr/>
      <dgm:t>
        <a:bodyPr/>
        <a:lstStyle/>
        <a:p>
          <a:endParaRPr lang="en-US"/>
        </a:p>
      </dgm:t>
    </dgm:pt>
    <dgm:pt modelId="{33B89DC8-B7D5-F848-9BCF-F2D8C23BBE1E}" type="pres">
      <dgm:prSet presAssocID="{CE255B70-6A2A-6644-BF50-864F4C02561A}" presName="background2" presStyleLbl="node2" presStyleIdx="4" presStyleCnt="6"/>
      <dgm:spPr/>
      <dgm:t>
        <a:bodyPr/>
        <a:lstStyle/>
        <a:p>
          <a:endParaRPr lang="en-US"/>
        </a:p>
      </dgm:t>
    </dgm:pt>
    <dgm:pt modelId="{22C0DF89-7C0F-344B-B0FD-2F145159F00B}" type="pres">
      <dgm:prSet presAssocID="{CE255B70-6A2A-6644-BF50-864F4C02561A}" presName="text2" presStyleLbl="fgAcc2" presStyleIdx="4" presStyleCnt="6">
        <dgm:presLayoutVars>
          <dgm:chPref val="3"/>
        </dgm:presLayoutVars>
      </dgm:prSet>
      <dgm:spPr/>
      <dgm:t>
        <a:bodyPr/>
        <a:lstStyle/>
        <a:p>
          <a:endParaRPr lang="en-US"/>
        </a:p>
      </dgm:t>
    </dgm:pt>
    <dgm:pt modelId="{76CC27AC-1361-C64E-9AB0-54449D5CF175}" type="pres">
      <dgm:prSet presAssocID="{CE255B70-6A2A-6644-BF50-864F4C02561A}" presName="hierChild3" presStyleCnt="0"/>
      <dgm:spPr/>
      <dgm:t>
        <a:bodyPr/>
        <a:lstStyle/>
        <a:p>
          <a:endParaRPr lang="en-US"/>
        </a:p>
      </dgm:t>
    </dgm:pt>
    <dgm:pt modelId="{239A81EB-8124-BC49-A1A8-56B862DFA9CD}" type="pres">
      <dgm:prSet presAssocID="{AD60DA84-F486-8644-B125-6D51206AE4BF}" presName="Name10" presStyleLbl="parChTrans1D2" presStyleIdx="5" presStyleCnt="6"/>
      <dgm:spPr/>
      <dgm:t>
        <a:bodyPr/>
        <a:lstStyle/>
        <a:p>
          <a:endParaRPr lang="en-US"/>
        </a:p>
      </dgm:t>
    </dgm:pt>
    <dgm:pt modelId="{836A60E8-32DB-DE42-8635-F324D1691943}" type="pres">
      <dgm:prSet presAssocID="{85E8D6A8-B579-844C-BF6B-A8A5CE22F540}" presName="hierRoot2" presStyleCnt="0"/>
      <dgm:spPr/>
      <dgm:t>
        <a:bodyPr/>
        <a:lstStyle/>
        <a:p>
          <a:endParaRPr lang="en-US"/>
        </a:p>
      </dgm:t>
    </dgm:pt>
    <dgm:pt modelId="{4B6034CB-C139-EA48-BAED-2F6E8587BDE7}" type="pres">
      <dgm:prSet presAssocID="{85E8D6A8-B579-844C-BF6B-A8A5CE22F540}" presName="composite2" presStyleCnt="0"/>
      <dgm:spPr/>
      <dgm:t>
        <a:bodyPr/>
        <a:lstStyle/>
        <a:p>
          <a:endParaRPr lang="en-US"/>
        </a:p>
      </dgm:t>
    </dgm:pt>
    <dgm:pt modelId="{2EB3F740-A636-5745-A4CE-06598A0D5453}" type="pres">
      <dgm:prSet presAssocID="{85E8D6A8-B579-844C-BF6B-A8A5CE22F540}" presName="background2" presStyleLbl="node2" presStyleIdx="5" presStyleCnt="6"/>
      <dgm:spPr/>
      <dgm:t>
        <a:bodyPr/>
        <a:lstStyle/>
        <a:p>
          <a:endParaRPr lang="en-US"/>
        </a:p>
      </dgm:t>
    </dgm:pt>
    <dgm:pt modelId="{2C54658A-F20C-D944-A3B1-9A10653F7DE5}" type="pres">
      <dgm:prSet presAssocID="{85E8D6A8-B579-844C-BF6B-A8A5CE22F540}" presName="text2" presStyleLbl="fgAcc2" presStyleIdx="5" presStyleCnt="6">
        <dgm:presLayoutVars>
          <dgm:chPref val="3"/>
        </dgm:presLayoutVars>
      </dgm:prSet>
      <dgm:spPr/>
      <dgm:t>
        <a:bodyPr/>
        <a:lstStyle/>
        <a:p>
          <a:endParaRPr lang="en-US"/>
        </a:p>
      </dgm:t>
    </dgm:pt>
    <dgm:pt modelId="{56186BD7-5070-3A40-A83A-97049197C36A}" type="pres">
      <dgm:prSet presAssocID="{85E8D6A8-B579-844C-BF6B-A8A5CE22F540}" presName="hierChild3" presStyleCnt="0"/>
      <dgm:spPr/>
      <dgm:t>
        <a:bodyPr/>
        <a:lstStyle/>
        <a:p>
          <a:endParaRPr lang="en-US"/>
        </a:p>
      </dgm:t>
    </dgm:pt>
  </dgm:ptLst>
  <dgm:cxnLst>
    <dgm:cxn modelId="{C7397B6D-C431-FA40-BC08-A3C7F7736C01}" srcId="{EC0675DE-6FDB-0341-BFA5-662DA345C529}" destId="{50D99EE9-79D3-B345-BBB6-FFF9FBDD8EEA}" srcOrd="3" destOrd="0" parTransId="{D73A6329-1709-9C4A-BD44-80A9A424D3EA}" sibTransId="{D250B54C-DACD-8C4D-BBE1-98F09EF6B3D8}"/>
    <dgm:cxn modelId="{73D652A9-B4E3-124F-816D-56BD247284A0}" srcId="{EC0675DE-6FDB-0341-BFA5-662DA345C529}" destId="{1A2D83B4-D9F1-DA4B-B801-FE3F7364FF0D}" srcOrd="0" destOrd="0" parTransId="{613E1DE9-53CA-6A43-A5B5-BD300A32CA68}" sibTransId="{B62B2BF7-218C-3A46-8A76-501770CC016C}"/>
    <dgm:cxn modelId="{69D6347C-9A64-E548-AC89-154D027A31D7}" srcId="{EC0675DE-6FDB-0341-BFA5-662DA345C529}" destId="{25FE0679-8F76-BF4F-8B2B-718A8C0E3BF8}" srcOrd="2" destOrd="0" parTransId="{C6B30B76-9372-3B48-83BF-F8F0C8D50849}" sibTransId="{C72FA85B-0FFF-8442-9356-3022F369AECE}"/>
    <dgm:cxn modelId="{78262C3B-3D02-944A-9B32-0FBA7BDB971E}" type="presOf" srcId="{EC0675DE-6FDB-0341-BFA5-662DA345C529}" destId="{9EF05C7E-81E3-634B-8556-E26893FDD457}" srcOrd="0" destOrd="0" presId="urn:microsoft.com/office/officeart/2005/8/layout/hierarchy1"/>
    <dgm:cxn modelId="{406132B3-9FB8-8948-82DE-DF5059E430FB}" type="presOf" srcId="{5255979B-BFAC-8844-9E70-6AE3BED67824}" destId="{567BC8CD-749B-9A41-A51F-89D5C56EDBBD}" srcOrd="0" destOrd="0" presId="urn:microsoft.com/office/officeart/2005/8/layout/hierarchy1"/>
    <dgm:cxn modelId="{4C78B21D-70C9-6540-8826-E1BA9F0B9548}" type="presOf" srcId="{909D2F7F-9985-1F41-956E-B761433BAD9E}" destId="{34325BFA-3AD7-8942-8045-D836F5A47F15}" srcOrd="0" destOrd="0" presId="urn:microsoft.com/office/officeart/2005/8/layout/hierarchy1"/>
    <dgm:cxn modelId="{1E0CFAD4-0C9E-4A4E-B060-22C84144FC55}" srcId="{EC0675DE-6FDB-0341-BFA5-662DA345C529}" destId="{85E8D6A8-B579-844C-BF6B-A8A5CE22F540}" srcOrd="5" destOrd="0" parTransId="{AD60DA84-F486-8644-B125-6D51206AE4BF}" sibTransId="{4430DE38-E8A4-8940-8D31-342481BAB783}"/>
    <dgm:cxn modelId="{E8A16426-BE1C-464D-AC8B-1857D2B505EA}" type="presOf" srcId="{1A2D83B4-D9F1-DA4B-B801-FE3F7364FF0D}" destId="{61C061D9-489E-4F43-B761-B457700C3A21}" srcOrd="0" destOrd="0" presId="urn:microsoft.com/office/officeart/2005/8/layout/hierarchy1"/>
    <dgm:cxn modelId="{877D0F83-7934-544C-84D8-CE47396348D0}" type="presOf" srcId="{D73A6329-1709-9C4A-BD44-80A9A424D3EA}" destId="{9BA87AFD-E217-B24B-9BF0-159349578BD0}" srcOrd="0" destOrd="0" presId="urn:microsoft.com/office/officeart/2005/8/layout/hierarchy1"/>
    <dgm:cxn modelId="{B36A1053-5549-2645-8220-9B57F93EBE48}" type="presOf" srcId="{50D99EE9-79D3-B345-BBB6-FFF9FBDD8EEA}" destId="{92404B6B-0F07-C84E-8C12-DC0331E9B827}" srcOrd="0" destOrd="0" presId="urn:microsoft.com/office/officeart/2005/8/layout/hierarchy1"/>
    <dgm:cxn modelId="{E574E736-69AC-8045-BEF6-E7474AE5DA11}" type="presOf" srcId="{AD60DA84-F486-8644-B125-6D51206AE4BF}" destId="{239A81EB-8124-BC49-A1A8-56B862DFA9CD}" srcOrd="0" destOrd="0" presId="urn:microsoft.com/office/officeart/2005/8/layout/hierarchy1"/>
    <dgm:cxn modelId="{8A5ADDA4-4CB1-2942-8D84-2121CB56D747}" type="presOf" srcId="{0B248863-5354-FA4B-BD9B-A2F343FC96FD}" destId="{E86549D5-DA90-BB4D-BBED-B7F9503413EE}" srcOrd="0" destOrd="0" presId="urn:microsoft.com/office/officeart/2005/8/layout/hierarchy1"/>
    <dgm:cxn modelId="{CAF58390-6129-5240-8AA9-E19E70DC424C}" type="presOf" srcId="{85E8D6A8-B579-844C-BF6B-A8A5CE22F540}" destId="{2C54658A-F20C-D944-A3B1-9A10653F7DE5}" srcOrd="0" destOrd="0" presId="urn:microsoft.com/office/officeart/2005/8/layout/hierarchy1"/>
    <dgm:cxn modelId="{86E12A18-41C5-4E40-BFD4-86DBC7EC5F58}" srcId="{EC0675DE-6FDB-0341-BFA5-662DA345C529}" destId="{CE255B70-6A2A-6644-BF50-864F4C02561A}" srcOrd="4" destOrd="0" parTransId="{0B248863-5354-FA4B-BD9B-A2F343FC96FD}" sibTransId="{2B46525A-3238-7541-9FFE-598B25D59638}"/>
    <dgm:cxn modelId="{46EA8245-A7DD-0F4E-AE01-CA85021B2CBC}" type="presOf" srcId="{613E1DE9-53CA-6A43-A5B5-BD300A32CA68}" destId="{9B85F6B6-CC0B-DA4B-AA47-7149B57F7099}" srcOrd="0" destOrd="0" presId="urn:microsoft.com/office/officeart/2005/8/layout/hierarchy1"/>
    <dgm:cxn modelId="{B7147C61-8A63-0241-AA83-C305F5598F60}" type="presOf" srcId="{25FE0679-8F76-BF4F-8B2B-718A8C0E3BF8}" destId="{D7363AA9-5309-A443-9CCB-704A167E63EF}" srcOrd="0" destOrd="0" presId="urn:microsoft.com/office/officeart/2005/8/layout/hierarchy1"/>
    <dgm:cxn modelId="{1AA6BACF-A1E2-1F47-B015-14F74F27205D}" srcId="{1A7BFCB5-3B88-F34F-8583-E37556AC00B5}" destId="{EC0675DE-6FDB-0341-BFA5-662DA345C529}" srcOrd="0" destOrd="0" parTransId="{B5979575-E845-9847-954A-2A082B802FCD}" sibTransId="{FCE10C8F-91E1-6346-BA61-AFEBBE5EAE88}"/>
    <dgm:cxn modelId="{3F9AB62E-4978-1E4A-8894-EA46A35A81F7}" srcId="{EC0675DE-6FDB-0341-BFA5-662DA345C529}" destId="{909D2F7F-9985-1F41-956E-B761433BAD9E}" srcOrd="1" destOrd="0" parTransId="{5255979B-BFAC-8844-9E70-6AE3BED67824}" sibTransId="{39D988E0-3C76-EC47-8442-64685C81016C}"/>
    <dgm:cxn modelId="{3AC18F34-34BC-084B-AF93-4FB475251180}" type="presOf" srcId="{C6B30B76-9372-3B48-83BF-F8F0C8D50849}" destId="{8F8E0686-1665-1C40-AFDD-4497BFD741BE}" srcOrd="0" destOrd="0" presId="urn:microsoft.com/office/officeart/2005/8/layout/hierarchy1"/>
    <dgm:cxn modelId="{CF90F36D-BE6A-8D46-8793-E15A205039B5}" type="presOf" srcId="{CE255B70-6A2A-6644-BF50-864F4C02561A}" destId="{22C0DF89-7C0F-344B-B0FD-2F145159F00B}" srcOrd="0" destOrd="0" presId="urn:microsoft.com/office/officeart/2005/8/layout/hierarchy1"/>
    <dgm:cxn modelId="{7B394F9D-14B2-5E4C-922B-771D4BE7C635}" type="presOf" srcId="{1A7BFCB5-3B88-F34F-8583-E37556AC00B5}" destId="{D793E5C7-DF0A-A441-98D0-B038D35AE7D0}" srcOrd="0" destOrd="0" presId="urn:microsoft.com/office/officeart/2005/8/layout/hierarchy1"/>
    <dgm:cxn modelId="{AFD6F39A-6B3B-C14A-96A8-4F4D4CD3F5C3}" type="presParOf" srcId="{D793E5C7-DF0A-A441-98D0-B038D35AE7D0}" destId="{6760D33A-4319-D343-AE75-26ADC59DC998}" srcOrd="0" destOrd="0" presId="urn:microsoft.com/office/officeart/2005/8/layout/hierarchy1"/>
    <dgm:cxn modelId="{A535A8BD-3F6D-484F-B013-48BA6B05A18E}" type="presParOf" srcId="{6760D33A-4319-D343-AE75-26ADC59DC998}" destId="{C0538E9F-682C-5B47-9BF3-0CDD7582A44A}" srcOrd="0" destOrd="0" presId="urn:microsoft.com/office/officeart/2005/8/layout/hierarchy1"/>
    <dgm:cxn modelId="{DA3E7E71-B7F1-D040-82FA-66BAA9474944}" type="presParOf" srcId="{C0538E9F-682C-5B47-9BF3-0CDD7582A44A}" destId="{AA5878A7-A2D1-5F43-8276-A527BC65A3EB}" srcOrd="0" destOrd="0" presId="urn:microsoft.com/office/officeart/2005/8/layout/hierarchy1"/>
    <dgm:cxn modelId="{568192FB-0F02-FF4B-B879-CB6668F0B242}" type="presParOf" srcId="{C0538E9F-682C-5B47-9BF3-0CDD7582A44A}" destId="{9EF05C7E-81E3-634B-8556-E26893FDD457}" srcOrd="1" destOrd="0" presId="urn:microsoft.com/office/officeart/2005/8/layout/hierarchy1"/>
    <dgm:cxn modelId="{A5F51666-5717-8C4D-AD14-9344408D441D}" type="presParOf" srcId="{6760D33A-4319-D343-AE75-26ADC59DC998}" destId="{F9052DF1-24B8-324C-BC49-630FEAD07E4F}" srcOrd="1" destOrd="0" presId="urn:microsoft.com/office/officeart/2005/8/layout/hierarchy1"/>
    <dgm:cxn modelId="{B0CA5F6C-ADA3-5241-A4E7-709C322535A4}" type="presParOf" srcId="{F9052DF1-24B8-324C-BC49-630FEAD07E4F}" destId="{9B85F6B6-CC0B-DA4B-AA47-7149B57F7099}" srcOrd="0" destOrd="0" presId="urn:microsoft.com/office/officeart/2005/8/layout/hierarchy1"/>
    <dgm:cxn modelId="{C755BA9C-7311-354D-B3EC-5A1A7972AF2C}" type="presParOf" srcId="{F9052DF1-24B8-324C-BC49-630FEAD07E4F}" destId="{044400AE-0979-814E-846A-AE23A5BF2978}" srcOrd="1" destOrd="0" presId="urn:microsoft.com/office/officeart/2005/8/layout/hierarchy1"/>
    <dgm:cxn modelId="{9BCE4ACD-C2BF-4140-9D89-4A741DDBAB9C}" type="presParOf" srcId="{044400AE-0979-814E-846A-AE23A5BF2978}" destId="{BA23EE18-5917-9144-8F17-8D2419BC1EDB}" srcOrd="0" destOrd="0" presId="urn:microsoft.com/office/officeart/2005/8/layout/hierarchy1"/>
    <dgm:cxn modelId="{0E3CAED2-0473-174D-ABCF-315E63CAF798}" type="presParOf" srcId="{BA23EE18-5917-9144-8F17-8D2419BC1EDB}" destId="{F58E440B-1DEB-1643-B7BE-C4BC75E265FE}" srcOrd="0" destOrd="0" presId="urn:microsoft.com/office/officeart/2005/8/layout/hierarchy1"/>
    <dgm:cxn modelId="{A89AE71F-6541-0D4B-9C69-1F7845BD4594}" type="presParOf" srcId="{BA23EE18-5917-9144-8F17-8D2419BC1EDB}" destId="{61C061D9-489E-4F43-B761-B457700C3A21}" srcOrd="1" destOrd="0" presId="urn:microsoft.com/office/officeart/2005/8/layout/hierarchy1"/>
    <dgm:cxn modelId="{E4D43205-2F87-7B4A-9868-CFFCB902AF78}" type="presParOf" srcId="{044400AE-0979-814E-846A-AE23A5BF2978}" destId="{6D6E576C-B7D8-E842-B7B6-B5D79A1E7415}" srcOrd="1" destOrd="0" presId="urn:microsoft.com/office/officeart/2005/8/layout/hierarchy1"/>
    <dgm:cxn modelId="{D08A0F73-A49C-8B46-A5BE-A146799F5D5B}" type="presParOf" srcId="{F9052DF1-24B8-324C-BC49-630FEAD07E4F}" destId="{567BC8CD-749B-9A41-A51F-89D5C56EDBBD}" srcOrd="2" destOrd="0" presId="urn:microsoft.com/office/officeart/2005/8/layout/hierarchy1"/>
    <dgm:cxn modelId="{7C6DE1EE-E62E-EF4D-A541-3439FA3C227F}" type="presParOf" srcId="{F9052DF1-24B8-324C-BC49-630FEAD07E4F}" destId="{AE81C943-25B9-3247-9DAE-CABC33DF54DA}" srcOrd="3" destOrd="0" presId="urn:microsoft.com/office/officeart/2005/8/layout/hierarchy1"/>
    <dgm:cxn modelId="{E581F704-AC6F-CB43-B32D-A9575F4E0822}" type="presParOf" srcId="{AE81C943-25B9-3247-9DAE-CABC33DF54DA}" destId="{66B2CD82-3BE8-364A-8B43-4E4392F1F363}" srcOrd="0" destOrd="0" presId="urn:microsoft.com/office/officeart/2005/8/layout/hierarchy1"/>
    <dgm:cxn modelId="{1AA8186D-A88B-9041-9235-9FA866ECC20B}" type="presParOf" srcId="{66B2CD82-3BE8-364A-8B43-4E4392F1F363}" destId="{2A5D20BD-8F4F-2043-ACBC-360CA79B14B0}" srcOrd="0" destOrd="0" presId="urn:microsoft.com/office/officeart/2005/8/layout/hierarchy1"/>
    <dgm:cxn modelId="{3B51ACB1-F8FD-3046-A22C-EC8FD05D5776}" type="presParOf" srcId="{66B2CD82-3BE8-364A-8B43-4E4392F1F363}" destId="{34325BFA-3AD7-8942-8045-D836F5A47F15}" srcOrd="1" destOrd="0" presId="urn:microsoft.com/office/officeart/2005/8/layout/hierarchy1"/>
    <dgm:cxn modelId="{120FB032-A5CF-BC45-92F3-1807EB1A8FBB}" type="presParOf" srcId="{AE81C943-25B9-3247-9DAE-CABC33DF54DA}" destId="{30BC5451-BFFF-094D-8480-EE671EA745A6}" srcOrd="1" destOrd="0" presId="urn:microsoft.com/office/officeart/2005/8/layout/hierarchy1"/>
    <dgm:cxn modelId="{B5CD1D63-DEF1-1C4D-B88F-681ACE835CAF}" type="presParOf" srcId="{F9052DF1-24B8-324C-BC49-630FEAD07E4F}" destId="{8F8E0686-1665-1C40-AFDD-4497BFD741BE}" srcOrd="4" destOrd="0" presId="urn:microsoft.com/office/officeart/2005/8/layout/hierarchy1"/>
    <dgm:cxn modelId="{351E16CC-7D7A-9B4B-9C88-0762F6AACBA2}" type="presParOf" srcId="{F9052DF1-24B8-324C-BC49-630FEAD07E4F}" destId="{415273E0-4153-F845-B788-BB8077ABB29B}" srcOrd="5" destOrd="0" presId="urn:microsoft.com/office/officeart/2005/8/layout/hierarchy1"/>
    <dgm:cxn modelId="{700356C5-6338-6841-A1F0-C526219F461A}" type="presParOf" srcId="{415273E0-4153-F845-B788-BB8077ABB29B}" destId="{6445BA9F-4651-DA41-A1EF-FFDFB979FDEE}" srcOrd="0" destOrd="0" presId="urn:microsoft.com/office/officeart/2005/8/layout/hierarchy1"/>
    <dgm:cxn modelId="{B8610252-469B-3047-907A-5F7D7D5905CD}" type="presParOf" srcId="{6445BA9F-4651-DA41-A1EF-FFDFB979FDEE}" destId="{66D211D0-7080-3F46-8837-4BE8F36E34B3}" srcOrd="0" destOrd="0" presId="urn:microsoft.com/office/officeart/2005/8/layout/hierarchy1"/>
    <dgm:cxn modelId="{5FBEA9DF-1D86-5C4C-92BA-372948904D08}" type="presParOf" srcId="{6445BA9F-4651-DA41-A1EF-FFDFB979FDEE}" destId="{D7363AA9-5309-A443-9CCB-704A167E63EF}" srcOrd="1" destOrd="0" presId="urn:microsoft.com/office/officeart/2005/8/layout/hierarchy1"/>
    <dgm:cxn modelId="{14C922F4-81A5-B246-811F-773E7C0AFCAA}" type="presParOf" srcId="{415273E0-4153-F845-B788-BB8077ABB29B}" destId="{74ACAD23-CB4A-9E4D-BE40-30512172ABA4}" srcOrd="1" destOrd="0" presId="urn:microsoft.com/office/officeart/2005/8/layout/hierarchy1"/>
    <dgm:cxn modelId="{CAA552BE-66D2-4A45-B016-3BFF5EE73B85}" type="presParOf" srcId="{F9052DF1-24B8-324C-BC49-630FEAD07E4F}" destId="{9BA87AFD-E217-B24B-9BF0-159349578BD0}" srcOrd="6" destOrd="0" presId="urn:microsoft.com/office/officeart/2005/8/layout/hierarchy1"/>
    <dgm:cxn modelId="{09F1104D-59A9-1846-93E6-BDE1B771F512}" type="presParOf" srcId="{F9052DF1-24B8-324C-BC49-630FEAD07E4F}" destId="{8548ECE1-5122-BB42-A37D-F33A2E4AA26C}" srcOrd="7" destOrd="0" presId="urn:microsoft.com/office/officeart/2005/8/layout/hierarchy1"/>
    <dgm:cxn modelId="{7BDA1F56-68B0-E145-A5AC-DC1A961FEBD4}" type="presParOf" srcId="{8548ECE1-5122-BB42-A37D-F33A2E4AA26C}" destId="{DD9620A6-B230-694B-B562-03E0DAD296FD}" srcOrd="0" destOrd="0" presId="urn:microsoft.com/office/officeart/2005/8/layout/hierarchy1"/>
    <dgm:cxn modelId="{FC4C5FD2-79E9-CC43-82B5-40AF8CA50AA3}" type="presParOf" srcId="{DD9620A6-B230-694B-B562-03E0DAD296FD}" destId="{8C782EC9-F3D8-B747-882F-8F64884F60B7}" srcOrd="0" destOrd="0" presId="urn:microsoft.com/office/officeart/2005/8/layout/hierarchy1"/>
    <dgm:cxn modelId="{539E1861-D3D5-224D-912B-37448E798AC5}" type="presParOf" srcId="{DD9620A6-B230-694B-B562-03E0DAD296FD}" destId="{92404B6B-0F07-C84E-8C12-DC0331E9B827}" srcOrd="1" destOrd="0" presId="urn:microsoft.com/office/officeart/2005/8/layout/hierarchy1"/>
    <dgm:cxn modelId="{35519355-2BAE-1A40-9D1B-17BBB5A4C835}" type="presParOf" srcId="{8548ECE1-5122-BB42-A37D-F33A2E4AA26C}" destId="{6BBF6F7E-BF6E-1C4F-9B47-CFA2FFAB38A2}" srcOrd="1" destOrd="0" presId="urn:microsoft.com/office/officeart/2005/8/layout/hierarchy1"/>
    <dgm:cxn modelId="{24EF7B23-46BC-9943-9077-ACCAD7B6F8B8}" type="presParOf" srcId="{F9052DF1-24B8-324C-BC49-630FEAD07E4F}" destId="{E86549D5-DA90-BB4D-BBED-B7F9503413EE}" srcOrd="8" destOrd="0" presId="urn:microsoft.com/office/officeart/2005/8/layout/hierarchy1"/>
    <dgm:cxn modelId="{3CA4B079-5BA8-854D-A1CF-6636140E36B5}" type="presParOf" srcId="{F9052DF1-24B8-324C-BC49-630FEAD07E4F}" destId="{0782AAAB-63B0-6041-9108-94C1B96A9EC2}" srcOrd="9" destOrd="0" presId="urn:microsoft.com/office/officeart/2005/8/layout/hierarchy1"/>
    <dgm:cxn modelId="{4071BDC7-08CE-8541-A509-16B6E6ADA64A}" type="presParOf" srcId="{0782AAAB-63B0-6041-9108-94C1B96A9EC2}" destId="{A922D297-6EBC-BD4A-8831-3B4168957EF1}" srcOrd="0" destOrd="0" presId="urn:microsoft.com/office/officeart/2005/8/layout/hierarchy1"/>
    <dgm:cxn modelId="{82B96FE9-F2BC-554B-9720-190479AA23B1}" type="presParOf" srcId="{A922D297-6EBC-BD4A-8831-3B4168957EF1}" destId="{33B89DC8-B7D5-F848-9BCF-F2D8C23BBE1E}" srcOrd="0" destOrd="0" presId="urn:microsoft.com/office/officeart/2005/8/layout/hierarchy1"/>
    <dgm:cxn modelId="{C5A446B0-4C75-5C4B-96A3-E65E6DF779BD}" type="presParOf" srcId="{A922D297-6EBC-BD4A-8831-3B4168957EF1}" destId="{22C0DF89-7C0F-344B-B0FD-2F145159F00B}" srcOrd="1" destOrd="0" presId="urn:microsoft.com/office/officeart/2005/8/layout/hierarchy1"/>
    <dgm:cxn modelId="{7092F2BE-7C67-6A4F-A979-E518BAFA97B5}" type="presParOf" srcId="{0782AAAB-63B0-6041-9108-94C1B96A9EC2}" destId="{76CC27AC-1361-C64E-9AB0-54449D5CF175}" srcOrd="1" destOrd="0" presId="urn:microsoft.com/office/officeart/2005/8/layout/hierarchy1"/>
    <dgm:cxn modelId="{65ACBD36-478A-F44E-AA16-BD206583A4FD}" type="presParOf" srcId="{F9052DF1-24B8-324C-BC49-630FEAD07E4F}" destId="{239A81EB-8124-BC49-A1A8-56B862DFA9CD}" srcOrd="10" destOrd="0" presId="urn:microsoft.com/office/officeart/2005/8/layout/hierarchy1"/>
    <dgm:cxn modelId="{D6AB6766-97ED-A849-B918-E740C959AEC9}" type="presParOf" srcId="{F9052DF1-24B8-324C-BC49-630FEAD07E4F}" destId="{836A60E8-32DB-DE42-8635-F324D1691943}" srcOrd="11" destOrd="0" presId="urn:microsoft.com/office/officeart/2005/8/layout/hierarchy1"/>
    <dgm:cxn modelId="{3D3A2AC2-5218-B24D-B5CD-9D02C003DEC9}" type="presParOf" srcId="{836A60E8-32DB-DE42-8635-F324D1691943}" destId="{4B6034CB-C139-EA48-BAED-2F6E8587BDE7}" srcOrd="0" destOrd="0" presId="urn:microsoft.com/office/officeart/2005/8/layout/hierarchy1"/>
    <dgm:cxn modelId="{7CEA0607-4673-E541-9390-BDE3C1EC11D0}" type="presParOf" srcId="{4B6034CB-C139-EA48-BAED-2F6E8587BDE7}" destId="{2EB3F740-A636-5745-A4CE-06598A0D5453}" srcOrd="0" destOrd="0" presId="urn:microsoft.com/office/officeart/2005/8/layout/hierarchy1"/>
    <dgm:cxn modelId="{C4233350-3F85-5448-830C-816D81989186}" type="presParOf" srcId="{4B6034CB-C139-EA48-BAED-2F6E8587BDE7}" destId="{2C54658A-F20C-D944-A3B1-9A10653F7DE5}" srcOrd="1" destOrd="0" presId="urn:microsoft.com/office/officeart/2005/8/layout/hierarchy1"/>
    <dgm:cxn modelId="{4C983250-657D-D341-AE79-CAF572CACFCA}" type="presParOf" srcId="{836A60E8-32DB-DE42-8635-F324D1691943}" destId="{56186BD7-5070-3A40-A83A-97049197C36A}"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5F6BC8BC-1968-644C-B0A0-2A2407295FEC}"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US"/>
        </a:p>
      </dgm:t>
    </dgm:pt>
    <dgm:pt modelId="{12C1393D-EA00-BD49-88B2-687F3BF7BD0F}">
      <dgm:prSet phldrT="[Text]" custT="1"/>
      <dgm:spPr/>
      <dgm:t>
        <a:bodyPr/>
        <a:lstStyle/>
        <a:p>
          <a:r>
            <a:rPr lang="en-US" sz="1400" dirty="0" smtClean="0"/>
            <a:t>Common housing strategies</a:t>
          </a:r>
          <a:endParaRPr lang="en-US" sz="1400" dirty="0"/>
        </a:p>
      </dgm:t>
    </dgm:pt>
    <dgm:pt modelId="{B6BD263F-2E27-A345-B38A-6B1D464EE482}" type="parTrans" cxnId="{7B45F4A2-482D-F34E-BC00-E7D9979DC7A1}">
      <dgm:prSet/>
      <dgm:spPr/>
      <dgm:t>
        <a:bodyPr/>
        <a:lstStyle/>
        <a:p>
          <a:endParaRPr lang="en-US" sz="2000"/>
        </a:p>
      </dgm:t>
    </dgm:pt>
    <dgm:pt modelId="{2059DACB-4A14-DF44-B9B5-206DFC210236}" type="sibTrans" cxnId="{7B45F4A2-482D-F34E-BC00-E7D9979DC7A1}">
      <dgm:prSet/>
      <dgm:spPr/>
      <dgm:t>
        <a:bodyPr/>
        <a:lstStyle/>
        <a:p>
          <a:endParaRPr lang="en-US" sz="2000"/>
        </a:p>
      </dgm:t>
    </dgm:pt>
    <dgm:pt modelId="{79C46E02-4922-DD44-B83D-CF6120C4FD67}">
      <dgm:prSet phldrT="[Text]" custT="1"/>
      <dgm:spPr/>
      <dgm:t>
        <a:bodyPr/>
        <a:lstStyle/>
        <a:p>
          <a:r>
            <a:rPr lang="en-US" sz="1400" dirty="0" smtClean="0"/>
            <a:t>Vertical split </a:t>
          </a:r>
        </a:p>
        <a:p>
          <a:r>
            <a:rPr lang="en-US" sz="1400" dirty="0" smtClean="0"/>
            <a:t>Guide removed with Choppers</a:t>
          </a:r>
          <a:endParaRPr lang="en-US" sz="1400" dirty="0"/>
        </a:p>
      </dgm:t>
    </dgm:pt>
    <dgm:pt modelId="{899F8391-9780-2346-9AE1-5F4BB4B1E802}" type="parTrans" cxnId="{08C01A33-5402-854C-8517-929B7A02CEC0}">
      <dgm:prSet/>
      <dgm:spPr/>
      <dgm:t>
        <a:bodyPr/>
        <a:lstStyle/>
        <a:p>
          <a:endParaRPr lang="en-US" sz="2000"/>
        </a:p>
      </dgm:t>
    </dgm:pt>
    <dgm:pt modelId="{53FC76FD-E685-E645-8079-B8F1B0EE2E0F}" type="sibTrans" cxnId="{08C01A33-5402-854C-8517-929B7A02CEC0}">
      <dgm:prSet/>
      <dgm:spPr/>
      <dgm:t>
        <a:bodyPr/>
        <a:lstStyle/>
        <a:p>
          <a:endParaRPr lang="en-US" sz="2000"/>
        </a:p>
      </dgm:t>
    </dgm:pt>
    <dgm:pt modelId="{4226DA4C-35FA-E047-B003-DC225E35C465}">
      <dgm:prSet phldrT="[Text]" custT="1"/>
      <dgm:spPr/>
      <dgm:t>
        <a:bodyPr/>
        <a:lstStyle/>
        <a:p>
          <a:r>
            <a:rPr lang="en-US" sz="1400" dirty="0" smtClean="0"/>
            <a:t>Horizontal split</a:t>
          </a:r>
        </a:p>
        <a:p>
          <a:r>
            <a:rPr lang="en-US" sz="1400" dirty="0" smtClean="0"/>
            <a:t>  Guide remains in lower housing </a:t>
          </a:r>
          <a:endParaRPr lang="en-US" sz="1400" dirty="0"/>
        </a:p>
      </dgm:t>
    </dgm:pt>
    <dgm:pt modelId="{39B7F7D2-85C9-2242-B268-AD01D7C64CA5}" type="parTrans" cxnId="{0F86C5C2-D174-8541-ADB5-804D4F08A042}">
      <dgm:prSet/>
      <dgm:spPr/>
      <dgm:t>
        <a:bodyPr/>
        <a:lstStyle/>
        <a:p>
          <a:endParaRPr lang="en-US" sz="2000"/>
        </a:p>
      </dgm:t>
    </dgm:pt>
    <dgm:pt modelId="{80F602B5-34EC-9D47-ABAA-5E1DB98AC42F}" type="sibTrans" cxnId="{0F86C5C2-D174-8541-ADB5-804D4F08A042}">
      <dgm:prSet/>
      <dgm:spPr/>
      <dgm:t>
        <a:bodyPr/>
        <a:lstStyle/>
        <a:p>
          <a:endParaRPr lang="en-US" sz="2000"/>
        </a:p>
      </dgm:t>
    </dgm:pt>
    <dgm:pt modelId="{E6AE3818-553E-F647-B9C2-96185EE8EDDD}" type="pres">
      <dgm:prSet presAssocID="{5F6BC8BC-1968-644C-B0A0-2A2407295FEC}" presName="hierChild1" presStyleCnt="0">
        <dgm:presLayoutVars>
          <dgm:orgChart val="1"/>
          <dgm:chPref val="1"/>
          <dgm:dir/>
          <dgm:animOne val="branch"/>
          <dgm:animLvl val="lvl"/>
          <dgm:resizeHandles/>
        </dgm:presLayoutVars>
      </dgm:prSet>
      <dgm:spPr/>
      <dgm:t>
        <a:bodyPr/>
        <a:lstStyle/>
        <a:p>
          <a:endParaRPr lang="en-US"/>
        </a:p>
      </dgm:t>
    </dgm:pt>
    <dgm:pt modelId="{A75AC6A2-78E8-DC40-8AD2-E3FB37A8DBEE}" type="pres">
      <dgm:prSet presAssocID="{12C1393D-EA00-BD49-88B2-687F3BF7BD0F}" presName="hierRoot1" presStyleCnt="0">
        <dgm:presLayoutVars>
          <dgm:hierBranch val="init"/>
        </dgm:presLayoutVars>
      </dgm:prSet>
      <dgm:spPr/>
    </dgm:pt>
    <dgm:pt modelId="{DBDCA57E-2105-1A41-9A72-178F57305707}" type="pres">
      <dgm:prSet presAssocID="{12C1393D-EA00-BD49-88B2-687F3BF7BD0F}" presName="rootComposite1" presStyleCnt="0"/>
      <dgm:spPr/>
    </dgm:pt>
    <dgm:pt modelId="{02707BA6-F0AC-2A45-B7FE-D7544B26A3FE}" type="pres">
      <dgm:prSet presAssocID="{12C1393D-EA00-BD49-88B2-687F3BF7BD0F}" presName="rootText1" presStyleLbl="node0" presStyleIdx="0" presStyleCnt="1">
        <dgm:presLayoutVars>
          <dgm:chPref val="3"/>
        </dgm:presLayoutVars>
      </dgm:prSet>
      <dgm:spPr/>
      <dgm:t>
        <a:bodyPr/>
        <a:lstStyle/>
        <a:p>
          <a:endParaRPr lang="en-US"/>
        </a:p>
      </dgm:t>
    </dgm:pt>
    <dgm:pt modelId="{5E562E33-ACCF-434D-83EB-88609E1F6CFD}" type="pres">
      <dgm:prSet presAssocID="{12C1393D-EA00-BD49-88B2-687F3BF7BD0F}" presName="rootConnector1" presStyleLbl="node1" presStyleIdx="0" presStyleCnt="0"/>
      <dgm:spPr/>
      <dgm:t>
        <a:bodyPr/>
        <a:lstStyle/>
        <a:p>
          <a:endParaRPr lang="en-US"/>
        </a:p>
      </dgm:t>
    </dgm:pt>
    <dgm:pt modelId="{5617C159-CB05-934B-897F-36BD6309497C}" type="pres">
      <dgm:prSet presAssocID="{12C1393D-EA00-BD49-88B2-687F3BF7BD0F}" presName="hierChild2" presStyleCnt="0"/>
      <dgm:spPr/>
    </dgm:pt>
    <dgm:pt modelId="{3C046AFE-FF29-5E4C-9B59-5124915870BD}" type="pres">
      <dgm:prSet presAssocID="{899F8391-9780-2346-9AE1-5F4BB4B1E802}" presName="Name37" presStyleLbl="parChTrans1D2" presStyleIdx="0" presStyleCnt="2"/>
      <dgm:spPr/>
      <dgm:t>
        <a:bodyPr/>
        <a:lstStyle/>
        <a:p>
          <a:endParaRPr lang="en-US"/>
        </a:p>
      </dgm:t>
    </dgm:pt>
    <dgm:pt modelId="{842EA5A8-05B9-3845-B548-CD6666AB4FC4}" type="pres">
      <dgm:prSet presAssocID="{79C46E02-4922-DD44-B83D-CF6120C4FD67}" presName="hierRoot2" presStyleCnt="0">
        <dgm:presLayoutVars>
          <dgm:hierBranch val="init"/>
        </dgm:presLayoutVars>
      </dgm:prSet>
      <dgm:spPr/>
    </dgm:pt>
    <dgm:pt modelId="{6F11AF51-3806-A740-9782-D6AC34E48000}" type="pres">
      <dgm:prSet presAssocID="{79C46E02-4922-DD44-B83D-CF6120C4FD67}" presName="rootComposite" presStyleCnt="0"/>
      <dgm:spPr/>
    </dgm:pt>
    <dgm:pt modelId="{43FE5301-9D63-1942-87DF-F8500A1F5F4E}" type="pres">
      <dgm:prSet presAssocID="{79C46E02-4922-DD44-B83D-CF6120C4FD67}" presName="rootText" presStyleLbl="node2" presStyleIdx="0" presStyleCnt="2">
        <dgm:presLayoutVars>
          <dgm:chPref val="3"/>
        </dgm:presLayoutVars>
      </dgm:prSet>
      <dgm:spPr/>
      <dgm:t>
        <a:bodyPr/>
        <a:lstStyle/>
        <a:p>
          <a:endParaRPr lang="en-US"/>
        </a:p>
      </dgm:t>
    </dgm:pt>
    <dgm:pt modelId="{6AAAE6CA-DD0D-2B40-9CDA-1F045E1FB9AF}" type="pres">
      <dgm:prSet presAssocID="{79C46E02-4922-DD44-B83D-CF6120C4FD67}" presName="rootConnector" presStyleLbl="node2" presStyleIdx="0" presStyleCnt="2"/>
      <dgm:spPr/>
      <dgm:t>
        <a:bodyPr/>
        <a:lstStyle/>
        <a:p>
          <a:endParaRPr lang="en-US"/>
        </a:p>
      </dgm:t>
    </dgm:pt>
    <dgm:pt modelId="{1141B2B2-84D0-1E49-86AD-A24F16287668}" type="pres">
      <dgm:prSet presAssocID="{79C46E02-4922-DD44-B83D-CF6120C4FD67}" presName="hierChild4" presStyleCnt="0"/>
      <dgm:spPr/>
    </dgm:pt>
    <dgm:pt modelId="{A4B98AB4-E217-4344-9D79-5881660AF638}" type="pres">
      <dgm:prSet presAssocID="{79C46E02-4922-DD44-B83D-CF6120C4FD67}" presName="hierChild5" presStyleCnt="0"/>
      <dgm:spPr/>
    </dgm:pt>
    <dgm:pt modelId="{70BE36F9-8414-164D-A8F6-388F40C87F01}" type="pres">
      <dgm:prSet presAssocID="{39B7F7D2-85C9-2242-B268-AD01D7C64CA5}" presName="Name37" presStyleLbl="parChTrans1D2" presStyleIdx="1" presStyleCnt="2"/>
      <dgm:spPr/>
      <dgm:t>
        <a:bodyPr/>
        <a:lstStyle/>
        <a:p>
          <a:endParaRPr lang="en-US"/>
        </a:p>
      </dgm:t>
    </dgm:pt>
    <dgm:pt modelId="{B879FD37-3736-B145-B7B4-5F5396B1D35C}" type="pres">
      <dgm:prSet presAssocID="{4226DA4C-35FA-E047-B003-DC225E35C465}" presName="hierRoot2" presStyleCnt="0">
        <dgm:presLayoutVars>
          <dgm:hierBranch val="init"/>
        </dgm:presLayoutVars>
      </dgm:prSet>
      <dgm:spPr/>
    </dgm:pt>
    <dgm:pt modelId="{60DEA555-A21E-9042-8A9B-A9A0F00459A1}" type="pres">
      <dgm:prSet presAssocID="{4226DA4C-35FA-E047-B003-DC225E35C465}" presName="rootComposite" presStyleCnt="0"/>
      <dgm:spPr/>
    </dgm:pt>
    <dgm:pt modelId="{F508ABBC-1E31-314D-A77F-B559A83178EE}" type="pres">
      <dgm:prSet presAssocID="{4226DA4C-35FA-E047-B003-DC225E35C465}" presName="rootText" presStyleLbl="node2" presStyleIdx="1" presStyleCnt="2">
        <dgm:presLayoutVars>
          <dgm:chPref val="3"/>
        </dgm:presLayoutVars>
      </dgm:prSet>
      <dgm:spPr/>
      <dgm:t>
        <a:bodyPr/>
        <a:lstStyle/>
        <a:p>
          <a:endParaRPr lang="en-US"/>
        </a:p>
      </dgm:t>
    </dgm:pt>
    <dgm:pt modelId="{1303BD6B-F876-354D-AF3A-B16B85029929}" type="pres">
      <dgm:prSet presAssocID="{4226DA4C-35FA-E047-B003-DC225E35C465}" presName="rootConnector" presStyleLbl="node2" presStyleIdx="1" presStyleCnt="2"/>
      <dgm:spPr/>
      <dgm:t>
        <a:bodyPr/>
        <a:lstStyle/>
        <a:p>
          <a:endParaRPr lang="en-US"/>
        </a:p>
      </dgm:t>
    </dgm:pt>
    <dgm:pt modelId="{4A2D89D3-94EF-B444-A74B-A9F949662550}" type="pres">
      <dgm:prSet presAssocID="{4226DA4C-35FA-E047-B003-DC225E35C465}" presName="hierChild4" presStyleCnt="0"/>
      <dgm:spPr/>
    </dgm:pt>
    <dgm:pt modelId="{F3806597-3803-F34A-BE02-6A0E1EBB26EE}" type="pres">
      <dgm:prSet presAssocID="{4226DA4C-35FA-E047-B003-DC225E35C465}" presName="hierChild5" presStyleCnt="0"/>
      <dgm:spPr/>
    </dgm:pt>
    <dgm:pt modelId="{7B72EDB4-69AE-5D45-A5C8-16CE9E918165}" type="pres">
      <dgm:prSet presAssocID="{12C1393D-EA00-BD49-88B2-687F3BF7BD0F}" presName="hierChild3" presStyleCnt="0"/>
      <dgm:spPr/>
    </dgm:pt>
  </dgm:ptLst>
  <dgm:cxnLst>
    <dgm:cxn modelId="{0F86C5C2-D174-8541-ADB5-804D4F08A042}" srcId="{12C1393D-EA00-BD49-88B2-687F3BF7BD0F}" destId="{4226DA4C-35FA-E047-B003-DC225E35C465}" srcOrd="1" destOrd="0" parTransId="{39B7F7D2-85C9-2242-B268-AD01D7C64CA5}" sibTransId="{80F602B5-34EC-9D47-ABAA-5E1DB98AC42F}"/>
    <dgm:cxn modelId="{D3A8FB3E-9C7A-724D-B960-AD85845922E5}" type="presOf" srcId="{4226DA4C-35FA-E047-B003-DC225E35C465}" destId="{F508ABBC-1E31-314D-A77F-B559A83178EE}" srcOrd="0" destOrd="0" presId="urn:microsoft.com/office/officeart/2005/8/layout/orgChart1"/>
    <dgm:cxn modelId="{08C01A33-5402-854C-8517-929B7A02CEC0}" srcId="{12C1393D-EA00-BD49-88B2-687F3BF7BD0F}" destId="{79C46E02-4922-DD44-B83D-CF6120C4FD67}" srcOrd="0" destOrd="0" parTransId="{899F8391-9780-2346-9AE1-5F4BB4B1E802}" sibTransId="{53FC76FD-E685-E645-8079-B8F1B0EE2E0F}"/>
    <dgm:cxn modelId="{0161E965-C7F8-8B43-BF44-6F64982A2050}" type="presOf" srcId="{79C46E02-4922-DD44-B83D-CF6120C4FD67}" destId="{43FE5301-9D63-1942-87DF-F8500A1F5F4E}" srcOrd="0" destOrd="0" presId="urn:microsoft.com/office/officeart/2005/8/layout/orgChart1"/>
    <dgm:cxn modelId="{174BF5DA-A757-854E-8E57-28E96BDB677C}" type="presOf" srcId="{899F8391-9780-2346-9AE1-5F4BB4B1E802}" destId="{3C046AFE-FF29-5E4C-9B59-5124915870BD}" srcOrd="0" destOrd="0" presId="urn:microsoft.com/office/officeart/2005/8/layout/orgChart1"/>
    <dgm:cxn modelId="{1DD30CF9-6CD6-0240-B089-9ED8273BBA81}" type="presOf" srcId="{4226DA4C-35FA-E047-B003-DC225E35C465}" destId="{1303BD6B-F876-354D-AF3A-B16B85029929}" srcOrd="1" destOrd="0" presId="urn:microsoft.com/office/officeart/2005/8/layout/orgChart1"/>
    <dgm:cxn modelId="{1659B31D-783E-E74B-8CFE-2C30946BDFCF}" type="presOf" srcId="{79C46E02-4922-DD44-B83D-CF6120C4FD67}" destId="{6AAAE6CA-DD0D-2B40-9CDA-1F045E1FB9AF}" srcOrd="1" destOrd="0" presId="urn:microsoft.com/office/officeart/2005/8/layout/orgChart1"/>
    <dgm:cxn modelId="{5B198310-00D6-7B49-B367-2218EB71375E}" type="presOf" srcId="{39B7F7D2-85C9-2242-B268-AD01D7C64CA5}" destId="{70BE36F9-8414-164D-A8F6-388F40C87F01}" srcOrd="0" destOrd="0" presId="urn:microsoft.com/office/officeart/2005/8/layout/orgChart1"/>
    <dgm:cxn modelId="{2AD82A3C-1DBB-E44B-8F11-CA012A1249AE}" type="presOf" srcId="{12C1393D-EA00-BD49-88B2-687F3BF7BD0F}" destId="{02707BA6-F0AC-2A45-B7FE-D7544B26A3FE}" srcOrd="0" destOrd="0" presId="urn:microsoft.com/office/officeart/2005/8/layout/orgChart1"/>
    <dgm:cxn modelId="{FC7A2EEA-B465-BD4E-986F-8F89EC201F49}" type="presOf" srcId="{12C1393D-EA00-BD49-88B2-687F3BF7BD0F}" destId="{5E562E33-ACCF-434D-83EB-88609E1F6CFD}" srcOrd="1" destOrd="0" presId="urn:microsoft.com/office/officeart/2005/8/layout/orgChart1"/>
    <dgm:cxn modelId="{D3EE3BFA-CBEF-334E-83B2-5BD5666A8D37}" type="presOf" srcId="{5F6BC8BC-1968-644C-B0A0-2A2407295FEC}" destId="{E6AE3818-553E-F647-B9C2-96185EE8EDDD}" srcOrd="0" destOrd="0" presId="urn:microsoft.com/office/officeart/2005/8/layout/orgChart1"/>
    <dgm:cxn modelId="{7B45F4A2-482D-F34E-BC00-E7D9979DC7A1}" srcId="{5F6BC8BC-1968-644C-B0A0-2A2407295FEC}" destId="{12C1393D-EA00-BD49-88B2-687F3BF7BD0F}" srcOrd="0" destOrd="0" parTransId="{B6BD263F-2E27-A345-B38A-6B1D464EE482}" sibTransId="{2059DACB-4A14-DF44-B9B5-206DFC210236}"/>
    <dgm:cxn modelId="{6CE3ABB3-366F-7444-A0E0-5E0D4E15FD63}" type="presParOf" srcId="{E6AE3818-553E-F647-B9C2-96185EE8EDDD}" destId="{A75AC6A2-78E8-DC40-8AD2-E3FB37A8DBEE}" srcOrd="0" destOrd="0" presId="urn:microsoft.com/office/officeart/2005/8/layout/orgChart1"/>
    <dgm:cxn modelId="{C0BA98C6-C8AC-7F40-8542-849A013AEC52}" type="presParOf" srcId="{A75AC6A2-78E8-DC40-8AD2-E3FB37A8DBEE}" destId="{DBDCA57E-2105-1A41-9A72-178F57305707}" srcOrd="0" destOrd="0" presId="urn:microsoft.com/office/officeart/2005/8/layout/orgChart1"/>
    <dgm:cxn modelId="{2D0F73F2-1350-8448-97EA-A1AE85556E2A}" type="presParOf" srcId="{DBDCA57E-2105-1A41-9A72-178F57305707}" destId="{02707BA6-F0AC-2A45-B7FE-D7544B26A3FE}" srcOrd="0" destOrd="0" presId="urn:microsoft.com/office/officeart/2005/8/layout/orgChart1"/>
    <dgm:cxn modelId="{D7AEC8F0-2AF4-4B49-AF74-5CDF5CB71F18}" type="presParOf" srcId="{DBDCA57E-2105-1A41-9A72-178F57305707}" destId="{5E562E33-ACCF-434D-83EB-88609E1F6CFD}" srcOrd="1" destOrd="0" presId="urn:microsoft.com/office/officeart/2005/8/layout/orgChart1"/>
    <dgm:cxn modelId="{1C034088-BD15-3C40-B3AE-C327E47E1D74}" type="presParOf" srcId="{A75AC6A2-78E8-DC40-8AD2-E3FB37A8DBEE}" destId="{5617C159-CB05-934B-897F-36BD6309497C}" srcOrd="1" destOrd="0" presId="urn:microsoft.com/office/officeart/2005/8/layout/orgChart1"/>
    <dgm:cxn modelId="{37403695-A36A-1E46-8580-152EBD58DC9C}" type="presParOf" srcId="{5617C159-CB05-934B-897F-36BD6309497C}" destId="{3C046AFE-FF29-5E4C-9B59-5124915870BD}" srcOrd="0" destOrd="0" presId="urn:microsoft.com/office/officeart/2005/8/layout/orgChart1"/>
    <dgm:cxn modelId="{9626DD06-2385-6040-A1A9-36CBE9067916}" type="presParOf" srcId="{5617C159-CB05-934B-897F-36BD6309497C}" destId="{842EA5A8-05B9-3845-B548-CD6666AB4FC4}" srcOrd="1" destOrd="0" presId="urn:microsoft.com/office/officeart/2005/8/layout/orgChart1"/>
    <dgm:cxn modelId="{A6101653-7E8F-6648-BF0E-6C655D98A6F2}" type="presParOf" srcId="{842EA5A8-05B9-3845-B548-CD6666AB4FC4}" destId="{6F11AF51-3806-A740-9782-D6AC34E48000}" srcOrd="0" destOrd="0" presId="urn:microsoft.com/office/officeart/2005/8/layout/orgChart1"/>
    <dgm:cxn modelId="{B9A41BDE-257A-8B4F-BE26-54191012F5AD}" type="presParOf" srcId="{6F11AF51-3806-A740-9782-D6AC34E48000}" destId="{43FE5301-9D63-1942-87DF-F8500A1F5F4E}" srcOrd="0" destOrd="0" presId="urn:microsoft.com/office/officeart/2005/8/layout/orgChart1"/>
    <dgm:cxn modelId="{5AD7E40E-4EAD-F441-B4BE-FFD3F50A2D0C}" type="presParOf" srcId="{6F11AF51-3806-A740-9782-D6AC34E48000}" destId="{6AAAE6CA-DD0D-2B40-9CDA-1F045E1FB9AF}" srcOrd="1" destOrd="0" presId="urn:microsoft.com/office/officeart/2005/8/layout/orgChart1"/>
    <dgm:cxn modelId="{F740B5E6-2DB0-2D4F-9110-66BCBB5761DE}" type="presParOf" srcId="{842EA5A8-05B9-3845-B548-CD6666AB4FC4}" destId="{1141B2B2-84D0-1E49-86AD-A24F16287668}" srcOrd="1" destOrd="0" presId="urn:microsoft.com/office/officeart/2005/8/layout/orgChart1"/>
    <dgm:cxn modelId="{E0AEDA16-F1B5-304B-8C6D-952BC5563BF4}" type="presParOf" srcId="{842EA5A8-05B9-3845-B548-CD6666AB4FC4}" destId="{A4B98AB4-E217-4344-9D79-5881660AF638}" srcOrd="2" destOrd="0" presId="urn:microsoft.com/office/officeart/2005/8/layout/orgChart1"/>
    <dgm:cxn modelId="{7F6C9019-3BF5-754C-9687-624C10C42008}" type="presParOf" srcId="{5617C159-CB05-934B-897F-36BD6309497C}" destId="{70BE36F9-8414-164D-A8F6-388F40C87F01}" srcOrd="2" destOrd="0" presId="urn:microsoft.com/office/officeart/2005/8/layout/orgChart1"/>
    <dgm:cxn modelId="{7F0442CD-7167-9446-8864-967C8F906DD2}" type="presParOf" srcId="{5617C159-CB05-934B-897F-36BD6309497C}" destId="{B879FD37-3736-B145-B7B4-5F5396B1D35C}" srcOrd="3" destOrd="0" presId="urn:microsoft.com/office/officeart/2005/8/layout/orgChart1"/>
    <dgm:cxn modelId="{3C186AF5-0243-4C42-AF4D-2AD3500F8065}" type="presParOf" srcId="{B879FD37-3736-B145-B7B4-5F5396B1D35C}" destId="{60DEA555-A21E-9042-8A9B-A9A0F00459A1}" srcOrd="0" destOrd="0" presId="urn:microsoft.com/office/officeart/2005/8/layout/orgChart1"/>
    <dgm:cxn modelId="{39758ABB-E424-A041-8B46-7456BC5617D6}" type="presParOf" srcId="{60DEA555-A21E-9042-8A9B-A9A0F00459A1}" destId="{F508ABBC-1E31-314D-A77F-B559A83178EE}" srcOrd="0" destOrd="0" presId="urn:microsoft.com/office/officeart/2005/8/layout/orgChart1"/>
    <dgm:cxn modelId="{49F284DF-D3C8-D244-B97C-39D87DE93871}" type="presParOf" srcId="{60DEA555-A21E-9042-8A9B-A9A0F00459A1}" destId="{1303BD6B-F876-354D-AF3A-B16B85029929}" srcOrd="1" destOrd="0" presId="urn:microsoft.com/office/officeart/2005/8/layout/orgChart1"/>
    <dgm:cxn modelId="{CAD37A31-ED2C-7644-B842-B84D03CB3462}" type="presParOf" srcId="{B879FD37-3736-B145-B7B4-5F5396B1D35C}" destId="{4A2D89D3-94EF-B444-A74B-A9F949662550}" srcOrd="1" destOrd="0" presId="urn:microsoft.com/office/officeart/2005/8/layout/orgChart1"/>
    <dgm:cxn modelId="{DB894B3B-C816-D842-ACF6-6C57ED3A5B93}" type="presParOf" srcId="{B879FD37-3736-B145-B7B4-5F5396B1D35C}" destId="{F3806597-3803-F34A-BE02-6A0E1EBB26EE}" srcOrd="2" destOrd="0" presId="urn:microsoft.com/office/officeart/2005/8/layout/orgChart1"/>
    <dgm:cxn modelId="{AD847D3E-28B4-6844-9F7B-E1908DDE9AB7}" type="presParOf" srcId="{A75AC6A2-78E8-DC40-8AD2-E3FB37A8DBEE}" destId="{7B72EDB4-69AE-5D45-A5C8-16CE9E918165}"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16E8ED0-B964-CA4E-B5E1-673D550A7E06}" type="doc">
      <dgm:prSet loTypeId="urn:microsoft.com/office/officeart/2005/8/layout/hierarchy1" loCatId="" qsTypeId="urn:microsoft.com/office/officeart/2005/8/quickstyle/simple4" qsCatId="simple" csTypeId="urn:microsoft.com/office/officeart/2005/8/colors/accent1_2" csCatId="accent1" phldr="1"/>
      <dgm:spPr/>
      <dgm:t>
        <a:bodyPr/>
        <a:lstStyle/>
        <a:p>
          <a:endParaRPr lang="en-US"/>
        </a:p>
      </dgm:t>
    </dgm:pt>
    <dgm:pt modelId="{2D147C1B-A6D3-7C46-AF21-DFC6F2B81AC9}">
      <dgm:prSet phldrT="[Text]"/>
      <dgm:spPr/>
      <dgm:t>
        <a:bodyPr/>
        <a:lstStyle/>
        <a:p>
          <a:r>
            <a:rPr lang="en-US" dirty="0" smtClean="0"/>
            <a:t>Position </a:t>
          </a:r>
        </a:p>
        <a:p>
          <a:r>
            <a:rPr lang="en-US" dirty="0" smtClean="0"/>
            <a:t>Guide/Chopper</a:t>
          </a:r>
          <a:endParaRPr lang="en-US" dirty="0"/>
        </a:p>
      </dgm:t>
    </dgm:pt>
    <dgm:pt modelId="{005FAB96-12D9-8F4B-A6CD-258ECAD3D66C}" type="parTrans" cxnId="{169C7E22-E9CA-1C45-96D3-0B24B7F34D1E}">
      <dgm:prSet/>
      <dgm:spPr/>
      <dgm:t>
        <a:bodyPr/>
        <a:lstStyle/>
        <a:p>
          <a:endParaRPr lang="en-US"/>
        </a:p>
      </dgm:t>
    </dgm:pt>
    <dgm:pt modelId="{345B11D7-DAEE-B44F-9A18-7D6E4FAB7988}" type="sibTrans" cxnId="{169C7E22-E9CA-1C45-96D3-0B24B7F34D1E}">
      <dgm:prSet/>
      <dgm:spPr/>
      <dgm:t>
        <a:bodyPr/>
        <a:lstStyle/>
        <a:p>
          <a:endParaRPr lang="en-US"/>
        </a:p>
      </dgm:t>
    </dgm:pt>
    <dgm:pt modelId="{FBD6DE37-C23F-0A45-8138-C446DCC354CF}">
      <dgm:prSet phldrT="[Text]"/>
      <dgm:spPr/>
      <dgm:t>
        <a:bodyPr/>
        <a:lstStyle/>
        <a:p>
          <a:r>
            <a:rPr lang="en-US" b="1" dirty="0" smtClean="0"/>
            <a:t>Chopper above </a:t>
          </a:r>
        </a:p>
        <a:p>
          <a:r>
            <a:rPr lang="en-US" b="1" dirty="0" smtClean="0"/>
            <a:t>Guide</a:t>
          </a:r>
          <a:endParaRPr lang="en-US" b="1" dirty="0"/>
        </a:p>
      </dgm:t>
    </dgm:pt>
    <dgm:pt modelId="{DAB8EF91-912F-DF48-A171-6309E3898AAB}" type="parTrans" cxnId="{B780DE9C-8A42-BB47-8D1A-2D027DF98402}">
      <dgm:prSet/>
      <dgm:spPr/>
      <dgm:t>
        <a:bodyPr/>
        <a:lstStyle/>
        <a:p>
          <a:endParaRPr lang="en-US"/>
        </a:p>
      </dgm:t>
    </dgm:pt>
    <dgm:pt modelId="{888B1936-428F-B44A-B4F2-03AFBBC0314A}" type="sibTrans" cxnId="{B780DE9C-8A42-BB47-8D1A-2D027DF98402}">
      <dgm:prSet/>
      <dgm:spPr/>
      <dgm:t>
        <a:bodyPr/>
        <a:lstStyle/>
        <a:p>
          <a:endParaRPr lang="en-US"/>
        </a:p>
      </dgm:t>
    </dgm:pt>
    <dgm:pt modelId="{9C0A61E0-7FA3-BC42-94D2-1FCB95D9314E}">
      <dgm:prSet phldrT="[Text]"/>
      <dgm:spPr/>
      <dgm:t>
        <a:bodyPr/>
        <a:lstStyle/>
        <a:p>
          <a:r>
            <a:rPr lang="en-US" dirty="0" smtClean="0"/>
            <a:t>Vertical Extraction</a:t>
          </a:r>
          <a:endParaRPr lang="en-US" dirty="0"/>
        </a:p>
      </dgm:t>
    </dgm:pt>
    <dgm:pt modelId="{6F75A964-95EF-5D4A-A2D5-3115845E6D08}" type="parTrans" cxnId="{DD7D76BE-1A84-4647-BB0E-4AD9A1FE780F}">
      <dgm:prSet/>
      <dgm:spPr/>
      <dgm:t>
        <a:bodyPr/>
        <a:lstStyle/>
        <a:p>
          <a:endParaRPr lang="en-US"/>
        </a:p>
      </dgm:t>
    </dgm:pt>
    <dgm:pt modelId="{5BC5860D-65DD-9B44-BD8C-6A7D26E45256}" type="sibTrans" cxnId="{DD7D76BE-1A84-4647-BB0E-4AD9A1FE780F}">
      <dgm:prSet/>
      <dgm:spPr/>
      <dgm:t>
        <a:bodyPr/>
        <a:lstStyle/>
        <a:p>
          <a:endParaRPr lang="en-US"/>
        </a:p>
      </dgm:t>
    </dgm:pt>
    <dgm:pt modelId="{1A3215D2-342C-9E4F-BA61-0034D131A608}">
      <dgm:prSet phldrT="[Text]"/>
      <dgm:spPr/>
      <dgm:t>
        <a:bodyPr/>
        <a:lstStyle/>
        <a:p>
          <a:r>
            <a:rPr lang="en-US" dirty="0" smtClean="0"/>
            <a:t>Sideways</a:t>
          </a:r>
        </a:p>
        <a:p>
          <a:r>
            <a:rPr lang="en-US" dirty="0" smtClean="0"/>
            <a:t>Extraction</a:t>
          </a:r>
          <a:endParaRPr lang="en-US" dirty="0"/>
        </a:p>
      </dgm:t>
    </dgm:pt>
    <dgm:pt modelId="{0AAD5C23-2A23-124A-B137-43B37F386D62}" type="parTrans" cxnId="{E0A56312-77D2-6B49-A120-00431300623F}">
      <dgm:prSet/>
      <dgm:spPr/>
      <dgm:t>
        <a:bodyPr/>
        <a:lstStyle/>
        <a:p>
          <a:endParaRPr lang="en-US"/>
        </a:p>
      </dgm:t>
    </dgm:pt>
    <dgm:pt modelId="{6BCD40CF-1FD3-D945-82F6-CBA8920243E3}" type="sibTrans" cxnId="{E0A56312-77D2-6B49-A120-00431300623F}">
      <dgm:prSet/>
      <dgm:spPr/>
      <dgm:t>
        <a:bodyPr/>
        <a:lstStyle/>
        <a:p>
          <a:endParaRPr lang="en-US"/>
        </a:p>
      </dgm:t>
    </dgm:pt>
    <dgm:pt modelId="{29126AAB-6162-6644-9A66-6B8C2E400185}">
      <dgm:prSet phldrT="[Text]"/>
      <dgm:spPr/>
      <dgm:t>
        <a:bodyPr/>
        <a:lstStyle/>
        <a:p>
          <a:r>
            <a:rPr lang="en-US" b="1" dirty="0" smtClean="0"/>
            <a:t>Chopper by side </a:t>
          </a:r>
        </a:p>
        <a:p>
          <a:r>
            <a:rPr lang="en-US" b="1" dirty="0" smtClean="0"/>
            <a:t> Guide</a:t>
          </a:r>
          <a:endParaRPr lang="en-US" b="1" dirty="0"/>
        </a:p>
      </dgm:t>
    </dgm:pt>
    <dgm:pt modelId="{51966563-46AC-644C-AD43-406FBC35661D}" type="parTrans" cxnId="{4F8CCE1D-A2FE-CB4B-AED2-FDA15E4F26FB}">
      <dgm:prSet/>
      <dgm:spPr/>
      <dgm:t>
        <a:bodyPr/>
        <a:lstStyle/>
        <a:p>
          <a:endParaRPr lang="en-US"/>
        </a:p>
      </dgm:t>
    </dgm:pt>
    <dgm:pt modelId="{B4F5CC75-E621-4342-9C5C-48B48CAB3C72}" type="sibTrans" cxnId="{4F8CCE1D-A2FE-CB4B-AED2-FDA15E4F26FB}">
      <dgm:prSet/>
      <dgm:spPr/>
      <dgm:t>
        <a:bodyPr/>
        <a:lstStyle/>
        <a:p>
          <a:endParaRPr lang="en-US"/>
        </a:p>
      </dgm:t>
    </dgm:pt>
    <dgm:pt modelId="{D56B9944-1A0F-FB43-BD1E-B8B25936724C}">
      <dgm:prSet phldrT="[Text]"/>
      <dgm:spPr/>
      <dgm:t>
        <a:bodyPr/>
        <a:lstStyle/>
        <a:p>
          <a:r>
            <a:rPr lang="en-US" dirty="0" smtClean="0"/>
            <a:t>Sideways or vertical Extraction</a:t>
          </a:r>
          <a:endParaRPr lang="en-US" dirty="0"/>
        </a:p>
      </dgm:t>
    </dgm:pt>
    <dgm:pt modelId="{F930A08A-8584-A943-98F0-9F2213457D53}" type="parTrans" cxnId="{291A7D00-02D4-5448-9331-F213D952BD0D}">
      <dgm:prSet/>
      <dgm:spPr/>
      <dgm:t>
        <a:bodyPr/>
        <a:lstStyle/>
        <a:p>
          <a:endParaRPr lang="en-US"/>
        </a:p>
      </dgm:t>
    </dgm:pt>
    <dgm:pt modelId="{280E75A7-21F9-F844-BFA3-4F0DFD6525BE}" type="sibTrans" cxnId="{291A7D00-02D4-5448-9331-F213D952BD0D}">
      <dgm:prSet/>
      <dgm:spPr/>
      <dgm:t>
        <a:bodyPr/>
        <a:lstStyle/>
        <a:p>
          <a:endParaRPr lang="en-US"/>
        </a:p>
      </dgm:t>
    </dgm:pt>
    <dgm:pt modelId="{47E81772-3503-AC41-8E0F-801020B1048B}">
      <dgm:prSet phldrT="[Text]"/>
      <dgm:spPr/>
      <dgm:t>
        <a:bodyPr/>
        <a:lstStyle/>
        <a:p>
          <a:r>
            <a:rPr lang="en-US" b="1" dirty="0" smtClean="0"/>
            <a:t>Chopper below Guide</a:t>
          </a:r>
          <a:endParaRPr lang="en-US" b="1" dirty="0"/>
        </a:p>
      </dgm:t>
    </dgm:pt>
    <dgm:pt modelId="{6666D236-9F70-8A4E-A177-A9B1532516E9}" type="parTrans" cxnId="{AAB529E6-F5CD-D84B-BDE6-312B8DDD10AE}">
      <dgm:prSet/>
      <dgm:spPr/>
      <dgm:t>
        <a:bodyPr/>
        <a:lstStyle/>
        <a:p>
          <a:endParaRPr lang="en-US"/>
        </a:p>
      </dgm:t>
    </dgm:pt>
    <dgm:pt modelId="{5BE2810E-3C23-9041-81C6-0A90938D96E4}" type="sibTrans" cxnId="{AAB529E6-F5CD-D84B-BDE6-312B8DDD10AE}">
      <dgm:prSet/>
      <dgm:spPr/>
      <dgm:t>
        <a:bodyPr/>
        <a:lstStyle/>
        <a:p>
          <a:endParaRPr lang="en-US"/>
        </a:p>
      </dgm:t>
    </dgm:pt>
    <dgm:pt modelId="{396584BA-3542-6B40-9078-A5F2933F13EC}" type="pres">
      <dgm:prSet presAssocID="{316E8ED0-B964-CA4E-B5E1-673D550A7E06}" presName="hierChild1" presStyleCnt="0">
        <dgm:presLayoutVars>
          <dgm:chPref val="1"/>
          <dgm:dir/>
          <dgm:animOne val="branch"/>
          <dgm:animLvl val="lvl"/>
          <dgm:resizeHandles/>
        </dgm:presLayoutVars>
      </dgm:prSet>
      <dgm:spPr/>
      <dgm:t>
        <a:bodyPr/>
        <a:lstStyle/>
        <a:p>
          <a:endParaRPr lang="en-US"/>
        </a:p>
      </dgm:t>
    </dgm:pt>
    <dgm:pt modelId="{40310BC8-2539-8B46-87F7-29D0518CF426}" type="pres">
      <dgm:prSet presAssocID="{2D147C1B-A6D3-7C46-AF21-DFC6F2B81AC9}" presName="hierRoot1" presStyleCnt="0"/>
      <dgm:spPr/>
    </dgm:pt>
    <dgm:pt modelId="{A6132CC6-CE7D-934B-8588-57EC3F35ACE7}" type="pres">
      <dgm:prSet presAssocID="{2D147C1B-A6D3-7C46-AF21-DFC6F2B81AC9}" presName="composite" presStyleCnt="0"/>
      <dgm:spPr/>
    </dgm:pt>
    <dgm:pt modelId="{2310FC6C-2542-124A-9396-DA57F90B3C9A}" type="pres">
      <dgm:prSet presAssocID="{2D147C1B-A6D3-7C46-AF21-DFC6F2B81AC9}" presName="background" presStyleLbl="node0" presStyleIdx="0" presStyleCnt="1"/>
      <dgm:spPr/>
    </dgm:pt>
    <dgm:pt modelId="{30C4ECEC-3B7B-1046-8A56-D2F52D9C0293}" type="pres">
      <dgm:prSet presAssocID="{2D147C1B-A6D3-7C46-AF21-DFC6F2B81AC9}" presName="text" presStyleLbl="fgAcc0" presStyleIdx="0" presStyleCnt="1">
        <dgm:presLayoutVars>
          <dgm:chPref val="3"/>
        </dgm:presLayoutVars>
      </dgm:prSet>
      <dgm:spPr/>
      <dgm:t>
        <a:bodyPr/>
        <a:lstStyle/>
        <a:p>
          <a:endParaRPr lang="en-US"/>
        </a:p>
      </dgm:t>
    </dgm:pt>
    <dgm:pt modelId="{3D73740C-5AAE-7B4C-AF30-13ACB4DD098A}" type="pres">
      <dgm:prSet presAssocID="{2D147C1B-A6D3-7C46-AF21-DFC6F2B81AC9}" presName="hierChild2" presStyleCnt="0"/>
      <dgm:spPr/>
    </dgm:pt>
    <dgm:pt modelId="{E6A97757-A575-BC4F-BF73-25B4047492A9}" type="pres">
      <dgm:prSet presAssocID="{DAB8EF91-912F-DF48-A171-6309E3898AAB}" presName="Name10" presStyleLbl="parChTrans1D2" presStyleIdx="0" presStyleCnt="3"/>
      <dgm:spPr/>
      <dgm:t>
        <a:bodyPr/>
        <a:lstStyle/>
        <a:p>
          <a:endParaRPr lang="en-US"/>
        </a:p>
      </dgm:t>
    </dgm:pt>
    <dgm:pt modelId="{AD2F7367-C4BE-AF40-B8E2-FC12893320EE}" type="pres">
      <dgm:prSet presAssocID="{FBD6DE37-C23F-0A45-8138-C446DCC354CF}" presName="hierRoot2" presStyleCnt="0"/>
      <dgm:spPr/>
    </dgm:pt>
    <dgm:pt modelId="{6218AA31-51D9-8342-A0D0-27B9EEAAD774}" type="pres">
      <dgm:prSet presAssocID="{FBD6DE37-C23F-0A45-8138-C446DCC354CF}" presName="composite2" presStyleCnt="0"/>
      <dgm:spPr/>
    </dgm:pt>
    <dgm:pt modelId="{E30F2B5B-4A5F-AB47-A46F-9041C3CD4856}" type="pres">
      <dgm:prSet presAssocID="{FBD6DE37-C23F-0A45-8138-C446DCC354CF}" presName="background2" presStyleLbl="node2" presStyleIdx="0" presStyleCnt="3"/>
      <dgm:spPr/>
    </dgm:pt>
    <dgm:pt modelId="{A8A51CB1-6583-944C-A16D-8249B72E7CDF}" type="pres">
      <dgm:prSet presAssocID="{FBD6DE37-C23F-0A45-8138-C446DCC354CF}" presName="text2" presStyleLbl="fgAcc2" presStyleIdx="0" presStyleCnt="3">
        <dgm:presLayoutVars>
          <dgm:chPref val="3"/>
        </dgm:presLayoutVars>
      </dgm:prSet>
      <dgm:spPr/>
      <dgm:t>
        <a:bodyPr/>
        <a:lstStyle/>
        <a:p>
          <a:endParaRPr lang="en-US"/>
        </a:p>
      </dgm:t>
    </dgm:pt>
    <dgm:pt modelId="{570B2E45-B88D-7F4B-B742-E305B0204FD7}" type="pres">
      <dgm:prSet presAssocID="{FBD6DE37-C23F-0A45-8138-C446DCC354CF}" presName="hierChild3" presStyleCnt="0"/>
      <dgm:spPr/>
    </dgm:pt>
    <dgm:pt modelId="{BD33642C-7346-5445-9567-4FA59CEAE44E}" type="pres">
      <dgm:prSet presAssocID="{6F75A964-95EF-5D4A-A2D5-3115845E6D08}" presName="Name17" presStyleLbl="parChTrans1D3" presStyleIdx="0" presStyleCnt="3"/>
      <dgm:spPr/>
      <dgm:t>
        <a:bodyPr/>
        <a:lstStyle/>
        <a:p>
          <a:endParaRPr lang="en-US"/>
        </a:p>
      </dgm:t>
    </dgm:pt>
    <dgm:pt modelId="{3B0BBE0E-962E-564B-AE35-AB7B53762C66}" type="pres">
      <dgm:prSet presAssocID="{9C0A61E0-7FA3-BC42-94D2-1FCB95D9314E}" presName="hierRoot3" presStyleCnt="0"/>
      <dgm:spPr/>
    </dgm:pt>
    <dgm:pt modelId="{16E76D42-C19D-C949-8708-7F0AFD124625}" type="pres">
      <dgm:prSet presAssocID="{9C0A61E0-7FA3-BC42-94D2-1FCB95D9314E}" presName="composite3" presStyleCnt="0"/>
      <dgm:spPr/>
    </dgm:pt>
    <dgm:pt modelId="{00528E6D-357F-484E-B3EB-E9D8D9875CA1}" type="pres">
      <dgm:prSet presAssocID="{9C0A61E0-7FA3-BC42-94D2-1FCB95D9314E}" presName="background3" presStyleLbl="node3" presStyleIdx="0" presStyleCnt="3"/>
      <dgm:spPr/>
    </dgm:pt>
    <dgm:pt modelId="{47E86199-B358-7541-B594-47A53FB60D4C}" type="pres">
      <dgm:prSet presAssocID="{9C0A61E0-7FA3-BC42-94D2-1FCB95D9314E}" presName="text3" presStyleLbl="fgAcc3" presStyleIdx="0" presStyleCnt="3">
        <dgm:presLayoutVars>
          <dgm:chPref val="3"/>
        </dgm:presLayoutVars>
      </dgm:prSet>
      <dgm:spPr/>
      <dgm:t>
        <a:bodyPr/>
        <a:lstStyle/>
        <a:p>
          <a:endParaRPr lang="en-US"/>
        </a:p>
      </dgm:t>
    </dgm:pt>
    <dgm:pt modelId="{A967C21B-FAE5-1D4D-A646-FD823D54D980}" type="pres">
      <dgm:prSet presAssocID="{9C0A61E0-7FA3-BC42-94D2-1FCB95D9314E}" presName="hierChild4" presStyleCnt="0"/>
      <dgm:spPr/>
    </dgm:pt>
    <dgm:pt modelId="{F8B519A2-F2BF-F449-8AF9-CC418FA9D35A}" type="pres">
      <dgm:prSet presAssocID="{6666D236-9F70-8A4E-A177-A9B1532516E9}" presName="Name10" presStyleLbl="parChTrans1D2" presStyleIdx="1" presStyleCnt="3"/>
      <dgm:spPr/>
      <dgm:t>
        <a:bodyPr/>
        <a:lstStyle/>
        <a:p>
          <a:endParaRPr lang="en-US"/>
        </a:p>
      </dgm:t>
    </dgm:pt>
    <dgm:pt modelId="{B394C512-3C84-904D-9E44-649C67BF0ECE}" type="pres">
      <dgm:prSet presAssocID="{47E81772-3503-AC41-8E0F-801020B1048B}" presName="hierRoot2" presStyleCnt="0"/>
      <dgm:spPr/>
    </dgm:pt>
    <dgm:pt modelId="{668B7A00-78C3-734D-9BFA-19D8C19DCA08}" type="pres">
      <dgm:prSet presAssocID="{47E81772-3503-AC41-8E0F-801020B1048B}" presName="composite2" presStyleCnt="0"/>
      <dgm:spPr/>
    </dgm:pt>
    <dgm:pt modelId="{F5BF544C-2942-A443-A807-94AD07D109D2}" type="pres">
      <dgm:prSet presAssocID="{47E81772-3503-AC41-8E0F-801020B1048B}" presName="background2" presStyleLbl="node2" presStyleIdx="1" presStyleCnt="3"/>
      <dgm:spPr/>
    </dgm:pt>
    <dgm:pt modelId="{BC83E830-F1DE-774A-A566-B7CE1AB6E96C}" type="pres">
      <dgm:prSet presAssocID="{47E81772-3503-AC41-8E0F-801020B1048B}" presName="text2" presStyleLbl="fgAcc2" presStyleIdx="1" presStyleCnt="3">
        <dgm:presLayoutVars>
          <dgm:chPref val="3"/>
        </dgm:presLayoutVars>
      </dgm:prSet>
      <dgm:spPr/>
      <dgm:t>
        <a:bodyPr/>
        <a:lstStyle/>
        <a:p>
          <a:endParaRPr lang="en-US"/>
        </a:p>
      </dgm:t>
    </dgm:pt>
    <dgm:pt modelId="{70F4802E-3B73-534B-A899-370C5A1216D7}" type="pres">
      <dgm:prSet presAssocID="{47E81772-3503-AC41-8E0F-801020B1048B}" presName="hierChild3" presStyleCnt="0"/>
      <dgm:spPr/>
    </dgm:pt>
    <dgm:pt modelId="{B090509A-B084-8049-9C03-AB7EB30AE29E}" type="pres">
      <dgm:prSet presAssocID="{0AAD5C23-2A23-124A-B137-43B37F386D62}" presName="Name17" presStyleLbl="parChTrans1D3" presStyleIdx="1" presStyleCnt="3"/>
      <dgm:spPr/>
      <dgm:t>
        <a:bodyPr/>
        <a:lstStyle/>
        <a:p>
          <a:endParaRPr lang="en-US"/>
        </a:p>
      </dgm:t>
    </dgm:pt>
    <dgm:pt modelId="{F7EBA2EB-8013-A743-B10A-010A9B1F1CDC}" type="pres">
      <dgm:prSet presAssocID="{1A3215D2-342C-9E4F-BA61-0034D131A608}" presName="hierRoot3" presStyleCnt="0"/>
      <dgm:spPr/>
    </dgm:pt>
    <dgm:pt modelId="{E78A7A23-BBF8-E542-BB89-6D75E860FA70}" type="pres">
      <dgm:prSet presAssocID="{1A3215D2-342C-9E4F-BA61-0034D131A608}" presName="composite3" presStyleCnt="0"/>
      <dgm:spPr/>
    </dgm:pt>
    <dgm:pt modelId="{BAB31BD2-9D55-6748-8ABB-572008D60905}" type="pres">
      <dgm:prSet presAssocID="{1A3215D2-342C-9E4F-BA61-0034D131A608}" presName="background3" presStyleLbl="node3" presStyleIdx="1" presStyleCnt="3"/>
      <dgm:spPr/>
    </dgm:pt>
    <dgm:pt modelId="{F7B049DA-AACC-CC46-98C2-D37DF6070FE6}" type="pres">
      <dgm:prSet presAssocID="{1A3215D2-342C-9E4F-BA61-0034D131A608}" presName="text3" presStyleLbl="fgAcc3" presStyleIdx="1" presStyleCnt="3" custLinFactNeighborX="-2295" custLinFactNeighborY="-11871">
        <dgm:presLayoutVars>
          <dgm:chPref val="3"/>
        </dgm:presLayoutVars>
      </dgm:prSet>
      <dgm:spPr/>
      <dgm:t>
        <a:bodyPr/>
        <a:lstStyle/>
        <a:p>
          <a:endParaRPr lang="en-US"/>
        </a:p>
      </dgm:t>
    </dgm:pt>
    <dgm:pt modelId="{405F80C5-1E3B-D645-BEE3-1CF076F13F15}" type="pres">
      <dgm:prSet presAssocID="{1A3215D2-342C-9E4F-BA61-0034D131A608}" presName="hierChild4" presStyleCnt="0"/>
      <dgm:spPr/>
    </dgm:pt>
    <dgm:pt modelId="{B2AC14DF-A481-EB4B-BB82-0D8C89EEBE8D}" type="pres">
      <dgm:prSet presAssocID="{51966563-46AC-644C-AD43-406FBC35661D}" presName="Name10" presStyleLbl="parChTrans1D2" presStyleIdx="2" presStyleCnt="3"/>
      <dgm:spPr/>
      <dgm:t>
        <a:bodyPr/>
        <a:lstStyle/>
        <a:p>
          <a:endParaRPr lang="en-US"/>
        </a:p>
      </dgm:t>
    </dgm:pt>
    <dgm:pt modelId="{68FA5180-92F7-324A-851F-A13720943752}" type="pres">
      <dgm:prSet presAssocID="{29126AAB-6162-6644-9A66-6B8C2E400185}" presName="hierRoot2" presStyleCnt="0"/>
      <dgm:spPr/>
    </dgm:pt>
    <dgm:pt modelId="{102C3B2D-2EAC-8C48-A537-7AE19DB95658}" type="pres">
      <dgm:prSet presAssocID="{29126AAB-6162-6644-9A66-6B8C2E400185}" presName="composite2" presStyleCnt="0"/>
      <dgm:spPr/>
    </dgm:pt>
    <dgm:pt modelId="{3C58E13C-BF48-3643-9DCB-4B79C1C91D67}" type="pres">
      <dgm:prSet presAssocID="{29126AAB-6162-6644-9A66-6B8C2E400185}" presName="background2" presStyleLbl="node2" presStyleIdx="2" presStyleCnt="3"/>
      <dgm:spPr/>
    </dgm:pt>
    <dgm:pt modelId="{C24B11A8-22D4-994C-99C3-F6F72DFAB9F6}" type="pres">
      <dgm:prSet presAssocID="{29126AAB-6162-6644-9A66-6B8C2E400185}" presName="text2" presStyleLbl="fgAcc2" presStyleIdx="2" presStyleCnt="3">
        <dgm:presLayoutVars>
          <dgm:chPref val="3"/>
        </dgm:presLayoutVars>
      </dgm:prSet>
      <dgm:spPr/>
      <dgm:t>
        <a:bodyPr/>
        <a:lstStyle/>
        <a:p>
          <a:endParaRPr lang="en-US"/>
        </a:p>
      </dgm:t>
    </dgm:pt>
    <dgm:pt modelId="{AAD322CE-F54E-3E4E-8D1A-FA4C4B5E83F0}" type="pres">
      <dgm:prSet presAssocID="{29126AAB-6162-6644-9A66-6B8C2E400185}" presName="hierChild3" presStyleCnt="0"/>
      <dgm:spPr/>
    </dgm:pt>
    <dgm:pt modelId="{6F85C97C-248B-A34F-92C2-93AE89B1FD49}" type="pres">
      <dgm:prSet presAssocID="{F930A08A-8584-A943-98F0-9F2213457D53}" presName="Name17" presStyleLbl="parChTrans1D3" presStyleIdx="2" presStyleCnt="3"/>
      <dgm:spPr/>
      <dgm:t>
        <a:bodyPr/>
        <a:lstStyle/>
        <a:p>
          <a:endParaRPr lang="en-US"/>
        </a:p>
      </dgm:t>
    </dgm:pt>
    <dgm:pt modelId="{537F3FE0-1E2E-7245-9DBC-81A407FBB950}" type="pres">
      <dgm:prSet presAssocID="{D56B9944-1A0F-FB43-BD1E-B8B25936724C}" presName="hierRoot3" presStyleCnt="0"/>
      <dgm:spPr/>
    </dgm:pt>
    <dgm:pt modelId="{6542502B-74C7-AF44-9D56-5538EED7655B}" type="pres">
      <dgm:prSet presAssocID="{D56B9944-1A0F-FB43-BD1E-B8B25936724C}" presName="composite3" presStyleCnt="0"/>
      <dgm:spPr/>
    </dgm:pt>
    <dgm:pt modelId="{E249B885-213F-EE4F-BBE6-179E8DF9B4FA}" type="pres">
      <dgm:prSet presAssocID="{D56B9944-1A0F-FB43-BD1E-B8B25936724C}" presName="background3" presStyleLbl="node3" presStyleIdx="2" presStyleCnt="3"/>
      <dgm:spPr/>
    </dgm:pt>
    <dgm:pt modelId="{57668404-7981-A640-A704-B2DDA72686A4}" type="pres">
      <dgm:prSet presAssocID="{D56B9944-1A0F-FB43-BD1E-B8B25936724C}" presName="text3" presStyleLbl="fgAcc3" presStyleIdx="2" presStyleCnt="3">
        <dgm:presLayoutVars>
          <dgm:chPref val="3"/>
        </dgm:presLayoutVars>
      </dgm:prSet>
      <dgm:spPr/>
      <dgm:t>
        <a:bodyPr/>
        <a:lstStyle/>
        <a:p>
          <a:endParaRPr lang="en-US"/>
        </a:p>
      </dgm:t>
    </dgm:pt>
    <dgm:pt modelId="{594FCEBE-F855-DA42-AFB1-DA7EF7DAA737}" type="pres">
      <dgm:prSet presAssocID="{D56B9944-1A0F-FB43-BD1E-B8B25936724C}" presName="hierChild4" presStyleCnt="0"/>
      <dgm:spPr/>
    </dgm:pt>
  </dgm:ptLst>
  <dgm:cxnLst>
    <dgm:cxn modelId="{BB7C624A-DB8D-8D4A-8F6E-1142A2178940}" type="presOf" srcId="{0AAD5C23-2A23-124A-B137-43B37F386D62}" destId="{B090509A-B084-8049-9C03-AB7EB30AE29E}" srcOrd="0" destOrd="0" presId="urn:microsoft.com/office/officeart/2005/8/layout/hierarchy1"/>
    <dgm:cxn modelId="{AC39E1A0-C728-9046-B694-A4572EBC1D4F}" type="presOf" srcId="{316E8ED0-B964-CA4E-B5E1-673D550A7E06}" destId="{396584BA-3542-6B40-9078-A5F2933F13EC}" srcOrd="0" destOrd="0" presId="urn:microsoft.com/office/officeart/2005/8/layout/hierarchy1"/>
    <dgm:cxn modelId="{B0F2322A-9F0A-EE42-923D-330EE069928C}" type="presOf" srcId="{FBD6DE37-C23F-0A45-8138-C446DCC354CF}" destId="{A8A51CB1-6583-944C-A16D-8249B72E7CDF}" srcOrd="0" destOrd="0" presId="urn:microsoft.com/office/officeart/2005/8/layout/hierarchy1"/>
    <dgm:cxn modelId="{DCD48C41-C461-F24C-AF7A-02136DD611D7}" type="presOf" srcId="{9C0A61E0-7FA3-BC42-94D2-1FCB95D9314E}" destId="{47E86199-B358-7541-B594-47A53FB60D4C}" srcOrd="0" destOrd="0" presId="urn:microsoft.com/office/officeart/2005/8/layout/hierarchy1"/>
    <dgm:cxn modelId="{5B9C3994-F6FF-9C4E-9F57-158B6B24A4FE}" type="presOf" srcId="{6666D236-9F70-8A4E-A177-A9B1532516E9}" destId="{F8B519A2-F2BF-F449-8AF9-CC418FA9D35A}" srcOrd="0" destOrd="0" presId="urn:microsoft.com/office/officeart/2005/8/layout/hierarchy1"/>
    <dgm:cxn modelId="{AFB3A133-17A1-1F4F-9A0A-17C4B71B85C5}" type="presOf" srcId="{D56B9944-1A0F-FB43-BD1E-B8B25936724C}" destId="{57668404-7981-A640-A704-B2DDA72686A4}" srcOrd="0" destOrd="0" presId="urn:microsoft.com/office/officeart/2005/8/layout/hierarchy1"/>
    <dgm:cxn modelId="{E0A56312-77D2-6B49-A120-00431300623F}" srcId="{47E81772-3503-AC41-8E0F-801020B1048B}" destId="{1A3215D2-342C-9E4F-BA61-0034D131A608}" srcOrd="0" destOrd="0" parTransId="{0AAD5C23-2A23-124A-B137-43B37F386D62}" sibTransId="{6BCD40CF-1FD3-D945-82F6-CBA8920243E3}"/>
    <dgm:cxn modelId="{7C7C24A3-4048-0D44-827F-23C2FC94FF65}" type="presOf" srcId="{2D147C1B-A6D3-7C46-AF21-DFC6F2B81AC9}" destId="{30C4ECEC-3B7B-1046-8A56-D2F52D9C0293}" srcOrd="0" destOrd="0" presId="urn:microsoft.com/office/officeart/2005/8/layout/hierarchy1"/>
    <dgm:cxn modelId="{47CE8985-C92E-4C46-AF1A-852170D8AA31}" type="presOf" srcId="{1A3215D2-342C-9E4F-BA61-0034D131A608}" destId="{F7B049DA-AACC-CC46-98C2-D37DF6070FE6}" srcOrd="0" destOrd="0" presId="urn:microsoft.com/office/officeart/2005/8/layout/hierarchy1"/>
    <dgm:cxn modelId="{9A3617C4-3F19-B446-B1CC-09761885AFED}" type="presOf" srcId="{F930A08A-8584-A943-98F0-9F2213457D53}" destId="{6F85C97C-248B-A34F-92C2-93AE89B1FD49}" srcOrd="0" destOrd="0" presId="urn:microsoft.com/office/officeart/2005/8/layout/hierarchy1"/>
    <dgm:cxn modelId="{291A7D00-02D4-5448-9331-F213D952BD0D}" srcId="{29126AAB-6162-6644-9A66-6B8C2E400185}" destId="{D56B9944-1A0F-FB43-BD1E-B8B25936724C}" srcOrd="0" destOrd="0" parTransId="{F930A08A-8584-A943-98F0-9F2213457D53}" sibTransId="{280E75A7-21F9-F844-BFA3-4F0DFD6525BE}"/>
    <dgm:cxn modelId="{17BD22E3-19FB-B64E-9D6B-858EFE7F8679}" type="presOf" srcId="{6F75A964-95EF-5D4A-A2D5-3115845E6D08}" destId="{BD33642C-7346-5445-9567-4FA59CEAE44E}" srcOrd="0" destOrd="0" presId="urn:microsoft.com/office/officeart/2005/8/layout/hierarchy1"/>
    <dgm:cxn modelId="{FE7AE2DE-B392-3B4E-9E96-8083F7F70CCD}" type="presOf" srcId="{51966563-46AC-644C-AD43-406FBC35661D}" destId="{B2AC14DF-A481-EB4B-BB82-0D8C89EEBE8D}" srcOrd="0" destOrd="0" presId="urn:microsoft.com/office/officeart/2005/8/layout/hierarchy1"/>
    <dgm:cxn modelId="{4F8CCE1D-A2FE-CB4B-AED2-FDA15E4F26FB}" srcId="{2D147C1B-A6D3-7C46-AF21-DFC6F2B81AC9}" destId="{29126AAB-6162-6644-9A66-6B8C2E400185}" srcOrd="2" destOrd="0" parTransId="{51966563-46AC-644C-AD43-406FBC35661D}" sibTransId="{B4F5CC75-E621-4342-9C5C-48B48CAB3C72}"/>
    <dgm:cxn modelId="{1D6C5ED3-6552-FC49-AC5C-F6800E7B1FEF}" type="presOf" srcId="{29126AAB-6162-6644-9A66-6B8C2E400185}" destId="{C24B11A8-22D4-994C-99C3-F6F72DFAB9F6}" srcOrd="0" destOrd="0" presId="urn:microsoft.com/office/officeart/2005/8/layout/hierarchy1"/>
    <dgm:cxn modelId="{169C7E22-E9CA-1C45-96D3-0B24B7F34D1E}" srcId="{316E8ED0-B964-CA4E-B5E1-673D550A7E06}" destId="{2D147C1B-A6D3-7C46-AF21-DFC6F2B81AC9}" srcOrd="0" destOrd="0" parTransId="{005FAB96-12D9-8F4B-A6CD-258ECAD3D66C}" sibTransId="{345B11D7-DAEE-B44F-9A18-7D6E4FAB7988}"/>
    <dgm:cxn modelId="{DB1279AC-455E-AF43-BA37-36E4AB7EDAFB}" type="presOf" srcId="{DAB8EF91-912F-DF48-A171-6309E3898AAB}" destId="{E6A97757-A575-BC4F-BF73-25B4047492A9}" srcOrd="0" destOrd="0" presId="urn:microsoft.com/office/officeart/2005/8/layout/hierarchy1"/>
    <dgm:cxn modelId="{AAB529E6-F5CD-D84B-BDE6-312B8DDD10AE}" srcId="{2D147C1B-A6D3-7C46-AF21-DFC6F2B81AC9}" destId="{47E81772-3503-AC41-8E0F-801020B1048B}" srcOrd="1" destOrd="0" parTransId="{6666D236-9F70-8A4E-A177-A9B1532516E9}" sibTransId="{5BE2810E-3C23-9041-81C6-0A90938D96E4}"/>
    <dgm:cxn modelId="{DD7D76BE-1A84-4647-BB0E-4AD9A1FE780F}" srcId="{FBD6DE37-C23F-0A45-8138-C446DCC354CF}" destId="{9C0A61E0-7FA3-BC42-94D2-1FCB95D9314E}" srcOrd="0" destOrd="0" parTransId="{6F75A964-95EF-5D4A-A2D5-3115845E6D08}" sibTransId="{5BC5860D-65DD-9B44-BD8C-6A7D26E45256}"/>
    <dgm:cxn modelId="{B780DE9C-8A42-BB47-8D1A-2D027DF98402}" srcId="{2D147C1B-A6D3-7C46-AF21-DFC6F2B81AC9}" destId="{FBD6DE37-C23F-0A45-8138-C446DCC354CF}" srcOrd="0" destOrd="0" parTransId="{DAB8EF91-912F-DF48-A171-6309E3898AAB}" sibTransId="{888B1936-428F-B44A-B4F2-03AFBBC0314A}"/>
    <dgm:cxn modelId="{FD01DBC2-2AC8-2443-8556-E3C06296E279}" type="presOf" srcId="{47E81772-3503-AC41-8E0F-801020B1048B}" destId="{BC83E830-F1DE-774A-A566-B7CE1AB6E96C}" srcOrd="0" destOrd="0" presId="urn:microsoft.com/office/officeart/2005/8/layout/hierarchy1"/>
    <dgm:cxn modelId="{8F5B969B-97CB-B348-8EC6-41DDEE9F8BF1}" type="presParOf" srcId="{396584BA-3542-6B40-9078-A5F2933F13EC}" destId="{40310BC8-2539-8B46-87F7-29D0518CF426}" srcOrd="0" destOrd="0" presId="urn:microsoft.com/office/officeart/2005/8/layout/hierarchy1"/>
    <dgm:cxn modelId="{A497FBC7-2A8E-1C40-9317-FF12C6AF4954}" type="presParOf" srcId="{40310BC8-2539-8B46-87F7-29D0518CF426}" destId="{A6132CC6-CE7D-934B-8588-57EC3F35ACE7}" srcOrd="0" destOrd="0" presId="urn:microsoft.com/office/officeart/2005/8/layout/hierarchy1"/>
    <dgm:cxn modelId="{E53A4B2D-AA2D-5A49-AB0B-D47795F07E49}" type="presParOf" srcId="{A6132CC6-CE7D-934B-8588-57EC3F35ACE7}" destId="{2310FC6C-2542-124A-9396-DA57F90B3C9A}" srcOrd="0" destOrd="0" presId="urn:microsoft.com/office/officeart/2005/8/layout/hierarchy1"/>
    <dgm:cxn modelId="{71126315-B233-D64E-B47C-39DA1320CA23}" type="presParOf" srcId="{A6132CC6-CE7D-934B-8588-57EC3F35ACE7}" destId="{30C4ECEC-3B7B-1046-8A56-D2F52D9C0293}" srcOrd="1" destOrd="0" presId="urn:microsoft.com/office/officeart/2005/8/layout/hierarchy1"/>
    <dgm:cxn modelId="{2D50848A-A8A4-EF44-9D09-2C06631DB95F}" type="presParOf" srcId="{40310BC8-2539-8B46-87F7-29D0518CF426}" destId="{3D73740C-5AAE-7B4C-AF30-13ACB4DD098A}" srcOrd="1" destOrd="0" presId="urn:microsoft.com/office/officeart/2005/8/layout/hierarchy1"/>
    <dgm:cxn modelId="{36CE6AD6-3345-9548-B00B-4C48E0F8ED9B}" type="presParOf" srcId="{3D73740C-5AAE-7B4C-AF30-13ACB4DD098A}" destId="{E6A97757-A575-BC4F-BF73-25B4047492A9}" srcOrd="0" destOrd="0" presId="urn:microsoft.com/office/officeart/2005/8/layout/hierarchy1"/>
    <dgm:cxn modelId="{1561F00F-9FC2-204B-B88F-5AFA7A50F11E}" type="presParOf" srcId="{3D73740C-5AAE-7B4C-AF30-13ACB4DD098A}" destId="{AD2F7367-C4BE-AF40-B8E2-FC12893320EE}" srcOrd="1" destOrd="0" presId="urn:microsoft.com/office/officeart/2005/8/layout/hierarchy1"/>
    <dgm:cxn modelId="{BB441AB4-BF1F-D24D-8E1A-19744FBC9D8F}" type="presParOf" srcId="{AD2F7367-C4BE-AF40-B8E2-FC12893320EE}" destId="{6218AA31-51D9-8342-A0D0-27B9EEAAD774}" srcOrd="0" destOrd="0" presId="urn:microsoft.com/office/officeart/2005/8/layout/hierarchy1"/>
    <dgm:cxn modelId="{5D36627D-8769-604C-908A-E084E1C67272}" type="presParOf" srcId="{6218AA31-51D9-8342-A0D0-27B9EEAAD774}" destId="{E30F2B5B-4A5F-AB47-A46F-9041C3CD4856}" srcOrd="0" destOrd="0" presId="urn:microsoft.com/office/officeart/2005/8/layout/hierarchy1"/>
    <dgm:cxn modelId="{BF451186-10B1-8B40-A8AD-BB86123C1C84}" type="presParOf" srcId="{6218AA31-51D9-8342-A0D0-27B9EEAAD774}" destId="{A8A51CB1-6583-944C-A16D-8249B72E7CDF}" srcOrd="1" destOrd="0" presId="urn:microsoft.com/office/officeart/2005/8/layout/hierarchy1"/>
    <dgm:cxn modelId="{81E90FD1-84A1-FB45-919E-9C86326DB6B3}" type="presParOf" srcId="{AD2F7367-C4BE-AF40-B8E2-FC12893320EE}" destId="{570B2E45-B88D-7F4B-B742-E305B0204FD7}" srcOrd="1" destOrd="0" presId="urn:microsoft.com/office/officeart/2005/8/layout/hierarchy1"/>
    <dgm:cxn modelId="{B2FFE6E9-DC6B-BA4E-BF9A-E58C75C76FDC}" type="presParOf" srcId="{570B2E45-B88D-7F4B-B742-E305B0204FD7}" destId="{BD33642C-7346-5445-9567-4FA59CEAE44E}" srcOrd="0" destOrd="0" presId="urn:microsoft.com/office/officeart/2005/8/layout/hierarchy1"/>
    <dgm:cxn modelId="{8C4720E7-4E4B-8D4F-A5F4-780225E20E00}" type="presParOf" srcId="{570B2E45-B88D-7F4B-B742-E305B0204FD7}" destId="{3B0BBE0E-962E-564B-AE35-AB7B53762C66}" srcOrd="1" destOrd="0" presId="urn:microsoft.com/office/officeart/2005/8/layout/hierarchy1"/>
    <dgm:cxn modelId="{0547873C-C75D-D94C-96CD-0EC9E7DDAA8C}" type="presParOf" srcId="{3B0BBE0E-962E-564B-AE35-AB7B53762C66}" destId="{16E76D42-C19D-C949-8708-7F0AFD124625}" srcOrd="0" destOrd="0" presId="urn:microsoft.com/office/officeart/2005/8/layout/hierarchy1"/>
    <dgm:cxn modelId="{91A0CFDD-270E-5849-A6F9-BA38104179DE}" type="presParOf" srcId="{16E76D42-C19D-C949-8708-7F0AFD124625}" destId="{00528E6D-357F-484E-B3EB-E9D8D9875CA1}" srcOrd="0" destOrd="0" presId="urn:microsoft.com/office/officeart/2005/8/layout/hierarchy1"/>
    <dgm:cxn modelId="{383B4FF7-8B67-4A49-96BE-A0321D54B65A}" type="presParOf" srcId="{16E76D42-C19D-C949-8708-7F0AFD124625}" destId="{47E86199-B358-7541-B594-47A53FB60D4C}" srcOrd="1" destOrd="0" presId="urn:microsoft.com/office/officeart/2005/8/layout/hierarchy1"/>
    <dgm:cxn modelId="{CE1384A6-930E-D245-B2B1-140E65241455}" type="presParOf" srcId="{3B0BBE0E-962E-564B-AE35-AB7B53762C66}" destId="{A967C21B-FAE5-1D4D-A646-FD823D54D980}" srcOrd="1" destOrd="0" presId="urn:microsoft.com/office/officeart/2005/8/layout/hierarchy1"/>
    <dgm:cxn modelId="{57812502-41D6-2E4D-9C44-CCC246923325}" type="presParOf" srcId="{3D73740C-5AAE-7B4C-AF30-13ACB4DD098A}" destId="{F8B519A2-F2BF-F449-8AF9-CC418FA9D35A}" srcOrd="2" destOrd="0" presId="urn:microsoft.com/office/officeart/2005/8/layout/hierarchy1"/>
    <dgm:cxn modelId="{5E946DFF-211F-F340-8415-F81676065FC3}" type="presParOf" srcId="{3D73740C-5AAE-7B4C-AF30-13ACB4DD098A}" destId="{B394C512-3C84-904D-9E44-649C67BF0ECE}" srcOrd="3" destOrd="0" presId="urn:microsoft.com/office/officeart/2005/8/layout/hierarchy1"/>
    <dgm:cxn modelId="{EE43F281-2807-9B4C-A9C3-2B19580B6CE4}" type="presParOf" srcId="{B394C512-3C84-904D-9E44-649C67BF0ECE}" destId="{668B7A00-78C3-734D-9BFA-19D8C19DCA08}" srcOrd="0" destOrd="0" presId="urn:microsoft.com/office/officeart/2005/8/layout/hierarchy1"/>
    <dgm:cxn modelId="{C2144C1B-5952-6741-AA44-19878500B78F}" type="presParOf" srcId="{668B7A00-78C3-734D-9BFA-19D8C19DCA08}" destId="{F5BF544C-2942-A443-A807-94AD07D109D2}" srcOrd="0" destOrd="0" presId="urn:microsoft.com/office/officeart/2005/8/layout/hierarchy1"/>
    <dgm:cxn modelId="{3CF43524-74E5-8649-9D51-E16D0321C7B1}" type="presParOf" srcId="{668B7A00-78C3-734D-9BFA-19D8C19DCA08}" destId="{BC83E830-F1DE-774A-A566-B7CE1AB6E96C}" srcOrd="1" destOrd="0" presId="urn:microsoft.com/office/officeart/2005/8/layout/hierarchy1"/>
    <dgm:cxn modelId="{D3AA3CE4-C3D0-B548-AE73-88B3E69C2B29}" type="presParOf" srcId="{B394C512-3C84-904D-9E44-649C67BF0ECE}" destId="{70F4802E-3B73-534B-A899-370C5A1216D7}" srcOrd="1" destOrd="0" presId="urn:microsoft.com/office/officeart/2005/8/layout/hierarchy1"/>
    <dgm:cxn modelId="{0C557528-5454-6948-86AE-17268857B6DD}" type="presParOf" srcId="{70F4802E-3B73-534B-A899-370C5A1216D7}" destId="{B090509A-B084-8049-9C03-AB7EB30AE29E}" srcOrd="0" destOrd="0" presId="urn:microsoft.com/office/officeart/2005/8/layout/hierarchy1"/>
    <dgm:cxn modelId="{A216D87D-6846-064D-9586-CD52FFCD9F70}" type="presParOf" srcId="{70F4802E-3B73-534B-A899-370C5A1216D7}" destId="{F7EBA2EB-8013-A743-B10A-010A9B1F1CDC}" srcOrd="1" destOrd="0" presId="urn:microsoft.com/office/officeart/2005/8/layout/hierarchy1"/>
    <dgm:cxn modelId="{C23AA7CF-3EE7-0A49-8A3A-B447BAC5F063}" type="presParOf" srcId="{F7EBA2EB-8013-A743-B10A-010A9B1F1CDC}" destId="{E78A7A23-BBF8-E542-BB89-6D75E860FA70}" srcOrd="0" destOrd="0" presId="urn:microsoft.com/office/officeart/2005/8/layout/hierarchy1"/>
    <dgm:cxn modelId="{7019EFC8-8BB3-1A46-BCB9-B55E0559EBE8}" type="presParOf" srcId="{E78A7A23-BBF8-E542-BB89-6D75E860FA70}" destId="{BAB31BD2-9D55-6748-8ABB-572008D60905}" srcOrd="0" destOrd="0" presId="urn:microsoft.com/office/officeart/2005/8/layout/hierarchy1"/>
    <dgm:cxn modelId="{EBD5ADE7-F0B5-194C-A61B-33C3141C064A}" type="presParOf" srcId="{E78A7A23-BBF8-E542-BB89-6D75E860FA70}" destId="{F7B049DA-AACC-CC46-98C2-D37DF6070FE6}" srcOrd="1" destOrd="0" presId="urn:microsoft.com/office/officeart/2005/8/layout/hierarchy1"/>
    <dgm:cxn modelId="{A1D884AC-202C-6146-A7AF-56E1B7F62B24}" type="presParOf" srcId="{F7EBA2EB-8013-A743-B10A-010A9B1F1CDC}" destId="{405F80C5-1E3B-D645-BEE3-1CF076F13F15}" srcOrd="1" destOrd="0" presId="urn:microsoft.com/office/officeart/2005/8/layout/hierarchy1"/>
    <dgm:cxn modelId="{0CC88E86-0BDA-E04B-A6CD-DA1FB57B9B7C}" type="presParOf" srcId="{3D73740C-5AAE-7B4C-AF30-13ACB4DD098A}" destId="{B2AC14DF-A481-EB4B-BB82-0D8C89EEBE8D}" srcOrd="4" destOrd="0" presId="urn:microsoft.com/office/officeart/2005/8/layout/hierarchy1"/>
    <dgm:cxn modelId="{7AB339C0-7F90-D046-8B6F-39577110112B}" type="presParOf" srcId="{3D73740C-5AAE-7B4C-AF30-13ACB4DD098A}" destId="{68FA5180-92F7-324A-851F-A13720943752}" srcOrd="5" destOrd="0" presId="urn:microsoft.com/office/officeart/2005/8/layout/hierarchy1"/>
    <dgm:cxn modelId="{C5C40B5F-006B-4645-8A24-BE739684B275}" type="presParOf" srcId="{68FA5180-92F7-324A-851F-A13720943752}" destId="{102C3B2D-2EAC-8C48-A537-7AE19DB95658}" srcOrd="0" destOrd="0" presId="urn:microsoft.com/office/officeart/2005/8/layout/hierarchy1"/>
    <dgm:cxn modelId="{45E42D74-D81C-9D4A-BE7A-8DC89C51DE2C}" type="presParOf" srcId="{102C3B2D-2EAC-8C48-A537-7AE19DB95658}" destId="{3C58E13C-BF48-3643-9DCB-4B79C1C91D67}" srcOrd="0" destOrd="0" presId="urn:microsoft.com/office/officeart/2005/8/layout/hierarchy1"/>
    <dgm:cxn modelId="{3E06FABA-B5EC-8B43-99A0-4B483DBBF634}" type="presParOf" srcId="{102C3B2D-2EAC-8C48-A537-7AE19DB95658}" destId="{C24B11A8-22D4-994C-99C3-F6F72DFAB9F6}" srcOrd="1" destOrd="0" presId="urn:microsoft.com/office/officeart/2005/8/layout/hierarchy1"/>
    <dgm:cxn modelId="{1855F58E-3A78-D948-962B-D9D47C963BC6}" type="presParOf" srcId="{68FA5180-92F7-324A-851F-A13720943752}" destId="{AAD322CE-F54E-3E4E-8D1A-FA4C4B5E83F0}" srcOrd="1" destOrd="0" presId="urn:microsoft.com/office/officeart/2005/8/layout/hierarchy1"/>
    <dgm:cxn modelId="{525BD301-543D-404A-A320-76E4F18A3A33}" type="presParOf" srcId="{AAD322CE-F54E-3E4E-8D1A-FA4C4B5E83F0}" destId="{6F85C97C-248B-A34F-92C2-93AE89B1FD49}" srcOrd="0" destOrd="0" presId="urn:microsoft.com/office/officeart/2005/8/layout/hierarchy1"/>
    <dgm:cxn modelId="{0B8CA920-405B-4941-B7DD-E5E825AD7DF1}" type="presParOf" srcId="{AAD322CE-F54E-3E4E-8D1A-FA4C4B5E83F0}" destId="{537F3FE0-1E2E-7245-9DBC-81A407FBB950}" srcOrd="1" destOrd="0" presId="urn:microsoft.com/office/officeart/2005/8/layout/hierarchy1"/>
    <dgm:cxn modelId="{FFF97FC4-97D1-BB41-8EF5-3BDD5DE39DB1}" type="presParOf" srcId="{537F3FE0-1E2E-7245-9DBC-81A407FBB950}" destId="{6542502B-74C7-AF44-9D56-5538EED7655B}" srcOrd="0" destOrd="0" presId="urn:microsoft.com/office/officeart/2005/8/layout/hierarchy1"/>
    <dgm:cxn modelId="{93C169EF-11B3-4E48-BC4C-78DD61B98C5C}" type="presParOf" srcId="{6542502B-74C7-AF44-9D56-5538EED7655B}" destId="{E249B885-213F-EE4F-BBE6-179E8DF9B4FA}" srcOrd="0" destOrd="0" presId="urn:microsoft.com/office/officeart/2005/8/layout/hierarchy1"/>
    <dgm:cxn modelId="{AA872B39-D96A-2A47-B9A1-40B4901FB92E}" type="presParOf" srcId="{6542502B-74C7-AF44-9D56-5538EED7655B}" destId="{57668404-7981-A640-A704-B2DDA72686A4}" srcOrd="1" destOrd="0" presId="urn:microsoft.com/office/officeart/2005/8/layout/hierarchy1"/>
    <dgm:cxn modelId="{29B79212-DD28-0844-90A2-7F6F4CC5664E}" type="presParOf" srcId="{537F3FE0-1E2E-7245-9DBC-81A407FBB950}" destId="{594FCEBE-F855-DA42-AFB1-DA7EF7DAA737}"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9A81EB-8124-BC49-A1A8-56B862DFA9CD}">
      <dsp:nvSpPr>
        <dsp:cNvPr id="0" name=""/>
        <dsp:cNvSpPr/>
      </dsp:nvSpPr>
      <dsp:spPr>
        <a:xfrm>
          <a:off x="2520003" y="560037"/>
          <a:ext cx="2165091" cy="206077"/>
        </a:xfrm>
        <a:custGeom>
          <a:avLst/>
          <a:gdLst/>
          <a:ahLst/>
          <a:cxnLst/>
          <a:rect l="0" t="0" r="0" b="0"/>
          <a:pathLst>
            <a:path>
              <a:moveTo>
                <a:pt x="0" y="0"/>
              </a:moveTo>
              <a:lnTo>
                <a:pt x="0" y="140435"/>
              </a:lnTo>
              <a:lnTo>
                <a:pt x="2165091" y="140435"/>
              </a:lnTo>
              <a:lnTo>
                <a:pt x="2165091" y="20607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6549D5-DA90-BB4D-BBED-B7F9503413EE}">
      <dsp:nvSpPr>
        <dsp:cNvPr id="0" name=""/>
        <dsp:cNvSpPr/>
      </dsp:nvSpPr>
      <dsp:spPr>
        <a:xfrm>
          <a:off x="2520003" y="560037"/>
          <a:ext cx="1299054" cy="206077"/>
        </a:xfrm>
        <a:custGeom>
          <a:avLst/>
          <a:gdLst/>
          <a:ahLst/>
          <a:cxnLst/>
          <a:rect l="0" t="0" r="0" b="0"/>
          <a:pathLst>
            <a:path>
              <a:moveTo>
                <a:pt x="0" y="0"/>
              </a:moveTo>
              <a:lnTo>
                <a:pt x="0" y="140435"/>
              </a:lnTo>
              <a:lnTo>
                <a:pt x="1299054" y="140435"/>
              </a:lnTo>
              <a:lnTo>
                <a:pt x="1299054" y="20607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A87AFD-E217-B24B-9BF0-159349578BD0}">
      <dsp:nvSpPr>
        <dsp:cNvPr id="0" name=""/>
        <dsp:cNvSpPr/>
      </dsp:nvSpPr>
      <dsp:spPr>
        <a:xfrm>
          <a:off x="2520003" y="560037"/>
          <a:ext cx="433018" cy="206077"/>
        </a:xfrm>
        <a:custGeom>
          <a:avLst/>
          <a:gdLst/>
          <a:ahLst/>
          <a:cxnLst/>
          <a:rect l="0" t="0" r="0" b="0"/>
          <a:pathLst>
            <a:path>
              <a:moveTo>
                <a:pt x="0" y="0"/>
              </a:moveTo>
              <a:lnTo>
                <a:pt x="0" y="140435"/>
              </a:lnTo>
              <a:lnTo>
                <a:pt x="433018" y="140435"/>
              </a:lnTo>
              <a:lnTo>
                <a:pt x="433018" y="20607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8E0686-1665-1C40-AFDD-4497BFD741BE}">
      <dsp:nvSpPr>
        <dsp:cNvPr id="0" name=""/>
        <dsp:cNvSpPr/>
      </dsp:nvSpPr>
      <dsp:spPr>
        <a:xfrm>
          <a:off x="2086985" y="560037"/>
          <a:ext cx="433018" cy="206077"/>
        </a:xfrm>
        <a:custGeom>
          <a:avLst/>
          <a:gdLst/>
          <a:ahLst/>
          <a:cxnLst/>
          <a:rect l="0" t="0" r="0" b="0"/>
          <a:pathLst>
            <a:path>
              <a:moveTo>
                <a:pt x="433018" y="0"/>
              </a:moveTo>
              <a:lnTo>
                <a:pt x="433018" y="140435"/>
              </a:lnTo>
              <a:lnTo>
                <a:pt x="0" y="140435"/>
              </a:lnTo>
              <a:lnTo>
                <a:pt x="0" y="20607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67BC8CD-749B-9A41-A51F-89D5C56EDBBD}">
      <dsp:nvSpPr>
        <dsp:cNvPr id="0" name=""/>
        <dsp:cNvSpPr/>
      </dsp:nvSpPr>
      <dsp:spPr>
        <a:xfrm>
          <a:off x="1220948" y="560037"/>
          <a:ext cx="1299054" cy="206077"/>
        </a:xfrm>
        <a:custGeom>
          <a:avLst/>
          <a:gdLst/>
          <a:ahLst/>
          <a:cxnLst/>
          <a:rect l="0" t="0" r="0" b="0"/>
          <a:pathLst>
            <a:path>
              <a:moveTo>
                <a:pt x="1299054" y="0"/>
              </a:moveTo>
              <a:lnTo>
                <a:pt x="1299054" y="140435"/>
              </a:lnTo>
              <a:lnTo>
                <a:pt x="0" y="140435"/>
              </a:lnTo>
              <a:lnTo>
                <a:pt x="0" y="20607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85F6B6-CC0B-DA4B-AA47-7149B57F7099}">
      <dsp:nvSpPr>
        <dsp:cNvPr id="0" name=""/>
        <dsp:cNvSpPr/>
      </dsp:nvSpPr>
      <dsp:spPr>
        <a:xfrm>
          <a:off x="354912" y="560037"/>
          <a:ext cx="2165091" cy="206077"/>
        </a:xfrm>
        <a:custGeom>
          <a:avLst/>
          <a:gdLst/>
          <a:ahLst/>
          <a:cxnLst/>
          <a:rect l="0" t="0" r="0" b="0"/>
          <a:pathLst>
            <a:path>
              <a:moveTo>
                <a:pt x="2165091" y="0"/>
              </a:moveTo>
              <a:lnTo>
                <a:pt x="2165091" y="140435"/>
              </a:lnTo>
              <a:lnTo>
                <a:pt x="0" y="140435"/>
              </a:lnTo>
              <a:lnTo>
                <a:pt x="0" y="20607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A5878A7-A2D1-5F43-8276-A527BC65A3EB}">
      <dsp:nvSpPr>
        <dsp:cNvPr id="0" name=""/>
        <dsp:cNvSpPr/>
      </dsp:nvSpPr>
      <dsp:spPr>
        <a:xfrm>
          <a:off x="1713372" y="77007"/>
          <a:ext cx="1613262" cy="48302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F05C7E-81E3-634B-8556-E26893FDD457}">
      <dsp:nvSpPr>
        <dsp:cNvPr id="0" name=""/>
        <dsp:cNvSpPr/>
      </dsp:nvSpPr>
      <dsp:spPr>
        <a:xfrm>
          <a:off x="1792102" y="151801"/>
          <a:ext cx="1613262" cy="48302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Instrument</a:t>
          </a:r>
          <a:endParaRPr lang="en-US" sz="1050" kern="1200" dirty="0"/>
        </a:p>
      </dsp:txBody>
      <dsp:txXfrm>
        <a:off x="1806249" y="165948"/>
        <a:ext cx="1584968" cy="454735"/>
      </dsp:txXfrm>
    </dsp:sp>
    <dsp:sp modelId="{F58E440B-1DEB-1643-B7BE-C4BC75E265FE}">
      <dsp:nvSpPr>
        <dsp:cNvPr id="0" name=""/>
        <dsp:cNvSpPr/>
      </dsp:nvSpPr>
      <dsp:spPr>
        <a:xfrm>
          <a:off x="624" y="766114"/>
          <a:ext cx="708575" cy="44994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C061D9-489E-4F43-B761-B457700C3A21}">
      <dsp:nvSpPr>
        <dsp:cNvPr id="0" name=""/>
        <dsp:cNvSpPr/>
      </dsp:nvSpPr>
      <dsp:spPr>
        <a:xfrm>
          <a:off x="79355" y="840908"/>
          <a:ext cx="708575" cy="44994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t>Optics</a:t>
          </a:r>
          <a:endParaRPr lang="en-US" sz="1050" kern="1200" dirty="0"/>
        </a:p>
      </dsp:txBody>
      <dsp:txXfrm>
        <a:off x="92533" y="854086"/>
        <a:ext cx="682219" cy="423589"/>
      </dsp:txXfrm>
    </dsp:sp>
    <dsp:sp modelId="{2A5D20BD-8F4F-2043-ACBC-360CA79B14B0}">
      <dsp:nvSpPr>
        <dsp:cNvPr id="0" name=""/>
        <dsp:cNvSpPr/>
      </dsp:nvSpPr>
      <dsp:spPr>
        <a:xfrm>
          <a:off x="866661" y="766114"/>
          <a:ext cx="708575" cy="44994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325BFA-3AD7-8942-8045-D836F5A47F15}">
      <dsp:nvSpPr>
        <dsp:cNvPr id="0" name=""/>
        <dsp:cNvSpPr/>
      </dsp:nvSpPr>
      <dsp:spPr>
        <a:xfrm>
          <a:off x="945391" y="840908"/>
          <a:ext cx="708575" cy="44994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t>Choppers</a:t>
          </a:r>
        </a:p>
      </dsp:txBody>
      <dsp:txXfrm>
        <a:off x="958569" y="854086"/>
        <a:ext cx="682219" cy="423589"/>
      </dsp:txXfrm>
    </dsp:sp>
    <dsp:sp modelId="{66D211D0-7080-3F46-8837-4BE8F36E34B3}">
      <dsp:nvSpPr>
        <dsp:cNvPr id="0" name=""/>
        <dsp:cNvSpPr/>
      </dsp:nvSpPr>
      <dsp:spPr>
        <a:xfrm>
          <a:off x="1732697" y="766114"/>
          <a:ext cx="708575" cy="44994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363AA9-5309-A443-9CCB-704A167E63EF}">
      <dsp:nvSpPr>
        <dsp:cNvPr id="0" name=""/>
        <dsp:cNvSpPr/>
      </dsp:nvSpPr>
      <dsp:spPr>
        <a:xfrm>
          <a:off x="1811428" y="840908"/>
          <a:ext cx="708575" cy="44994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t>Sample area</a:t>
          </a:r>
        </a:p>
      </dsp:txBody>
      <dsp:txXfrm>
        <a:off x="1824606" y="854086"/>
        <a:ext cx="682219" cy="423589"/>
      </dsp:txXfrm>
    </dsp:sp>
    <dsp:sp modelId="{8C782EC9-F3D8-B747-882F-8F64884F60B7}">
      <dsp:nvSpPr>
        <dsp:cNvPr id="0" name=""/>
        <dsp:cNvSpPr/>
      </dsp:nvSpPr>
      <dsp:spPr>
        <a:xfrm>
          <a:off x="2598734" y="766114"/>
          <a:ext cx="708575" cy="44994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404B6B-0F07-C84E-8C12-DC0331E9B827}">
      <dsp:nvSpPr>
        <dsp:cNvPr id="0" name=""/>
        <dsp:cNvSpPr/>
      </dsp:nvSpPr>
      <dsp:spPr>
        <a:xfrm>
          <a:off x="2677464" y="840908"/>
          <a:ext cx="708575" cy="44994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t>Detectors</a:t>
          </a:r>
        </a:p>
      </dsp:txBody>
      <dsp:txXfrm>
        <a:off x="2690642" y="854086"/>
        <a:ext cx="682219" cy="423589"/>
      </dsp:txXfrm>
    </dsp:sp>
    <dsp:sp modelId="{33B89DC8-B7D5-F848-9BCF-F2D8C23BBE1E}">
      <dsp:nvSpPr>
        <dsp:cNvPr id="0" name=""/>
        <dsp:cNvSpPr/>
      </dsp:nvSpPr>
      <dsp:spPr>
        <a:xfrm>
          <a:off x="3464770" y="766114"/>
          <a:ext cx="708575" cy="44994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C0DF89-7C0F-344B-B0FD-2F145159F00B}">
      <dsp:nvSpPr>
        <dsp:cNvPr id="0" name=""/>
        <dsp:cNvSpPr/>
      </dsp:nvSpPr>
      <dsp:spPr>
        <a:xfrm>
          <a:off x="3543501" y="840908"/>
          <a:ext cx="708575" cy="44994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t>Control systems</a:t>
          </a:r>
        </a:p>
      </dsp:txBody>
      <dsp:txXfrm>
        <a:off x="3556679" y="854086"/>
        <a:ext cx="682219" cy="423589"/>
      </dsp:txXfrm>
    </dsp:sp>
    <dsp:sp modelId="{2EB3F740-A636-5745-A4CE-06598A0D5453}">
      <dsp:nvSpPr>
        <dsp:cNvPr id="0" name=""/>
        <dsp:cNvSpPr/>
      </dsp:nvSpPr>
      <dsp:spPr>
        <a:xfrm>
          <a:off x="4330807" y="766114"/>
          <a:ext cx="708575" cy="44994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54658A-F20C-D944-A3B1-9A10653F7DE5}">
      <dsp:nvSpPr>
        <dsp:cNvPr id="0" name=""/>
        <dsp:cNvSpPr/>
      </dsp:nvSpPr>
      <dsp:spPr>
        <a:xfrm>
          <a:off x="4409537" y="840908"/>
          <a:ext cx="708575" cy="44994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t>Shielding</a:t>
          </a:r>
        </a:p>
      </dsp:txBody>
      <dsp:txXfrm>
        <a:off x="4422715" y="854086"/>
        <a:ext cx="682219" cy="4235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BE36F9-8414-164D-A8F6-388F40C87F01}">
      <dsp:nvSpPr>
        <dsp:cNvPr id="0" name=""/>
        <dsp:cNvSpPr/>
      </dsp:nvSpPr>
      <dsp:spPr>
        <a:xfrm>
          <a:off x="1836204" y="741227"/>
          <a:ext cx="896371" cy="311137"/>
        </a:xfrm>
        <a:custGeom>
          <a:avLst/>
          <a:gdLst/>
          <a:ahLst/>
          <a:cxnLst/>
          <a:rect l="0" t="0" r="0" b="0"/>
          <a:pathLst>
            <a:path>
              <a:moveTo>
                <a:pt x="0" y="0"/>
              </a:moveTo>
              <a:lnTo>
                <a:pt x="0" y="155568"/>
              </a:lnTo>
              <a:lnTo>
                <a:pt x="896371" y="155568"/>
              </a:lnTo>
              <a:lnTo>
                <a:pt x="896371" y="31113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046AFE-FF29-5E4C-9B59-5124915870BD}">
      <dsp:nvSpPr>
        <dsp:cNvPr id="0" name=""/>
        <dsp:cNvSpPr/>
      </dsp:nvSpPr>
      <dsp:spPr>
        <a:xfrm>
          <a:off x="939832" y="741227"/>
          <a:ext cx="896371" cy="311137"/>
        </a:xfrm>
        <a:custGeom>
          <a:avLst/>
          <a:gdLst/>
          <a:ahLst/>
          <a:cxnLst/>
          <a:rect l="0" t="0" r="0" b="0"/>
          <a:pathLst>
            <a:path>
              <a:moveTo>
                <a:pt x="896371" y="0"/>
              </a:moveTo>
              <a:lnTo>
                <a:pt x="896371" y="155568"/>
              </a:lnTo>
              <a:lnTo>
                <a:pt x="0" y="155568"/>
              </a:lnTo>
              <a:lnTo>
                <a:pt x="0" y="31113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2707BA6-F0AC-2A45-B7FE-D7544B26A3FE}">
      <dsp:nvSpPr>
        <dsp:cNvPr id="0" name=""/>
        <dsp:cNvSpPr/>
      </dsp:nvSpPr>
      <dsp:spPr>
        <a:xfrm>
          <a:off x="1095401" y="424"/>
          <a:ext cx="1481605" cy="74080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Common housing strategies</a:t>
          </a:r>
          <a:endParaRPr lang="en-US" sz="1400" kern="1200" dirty="0"/>
        </a:p>
      </dsp:txBody>
      <dsp:txXfrm>
        <a:off x="1095401" y="424"/>
        <a:ext cx="1481605" cy="740802"/>
      </dsp:txXfrm>
    </dsp:sp>
    <dsp:sp modelId="{43FE5301-9D63-1942-87DF-F8500A1F5F4E}">
      <dsp:nvSpPr>
        <dsp:cNvPr id="0" name=""/>
        <dsp:cNvSpPr/>
      </dsp:nvSpPr>
      <dsp:spPr>
        <a:xfrm>
          <a:off x="199030" y="1052364"/>
          <a:ext cx="1481605" cy="74080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Vertical split </a:t>
          </a:r>
        </a:p>
        <a:p>
          <a:pPr lvl="0" algn="ctr" defTabSz="622300">
            <a:lnSpc>
              <a:spcPct val="90000"/>
            </a:lnSpc>
            <a:spcBef>
              <a:spcPct val="0"/>
            </a:spcBef>
            <a:spcAft>
              <a:spcPct val="35000"/>
            </a:spcAft>
          </a:pPr>
          <a:r>
            <a:rPr lang="en-US" sz="1400" kern="1200" dirty="0" smtClean="0"/>
            <a:t>Guide removed with Choppers</a:t>
          </a:r>
          <a:endParaRPr lang="en-US" sz="1400" kern="1200" dirty="0"/>
        </a:p>
      </dsp:txBody>
      <dsp:txXfrm>
        <a:off x="199030" y="1052364"/>
        <a:ext cx="1481605" cy="740802"/>
      </dsp:txXfrm>
    </dsp:sp>
    <dsp:sp modelId="{F508ABBC-1E31-314D-A77F-B559A83178EE}">
      <dsp:nvSpPr>
        <dsp:cNvPr id="0" name=""/>
        <dsp:cNvSpPr/>
      </dsp:nvSpPr>
      <dsp:spPr>
        <a:xfrm>
          <a:off x="1991772" y="1052364"/>
          <a:ext cx="1481605" cy="74080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Horizontal split</a:t>
          </a:r>
        </a:p>
        <a:p>
          <a:pPr lvl="0" algn="ctr" defTabSz="622300">
            <a:lnSpc>
              <a:spcPct val="90000"/>
            </a:lnSpc>
            <a:spcBef>
              <a:spcPct val="0"/>
            </a:spcBef>
            <a:spcAft>
              <a:spcPct val="35000"/>
            </a:spcAft>
          </a:pPr>
          <a:r>
            <a:rPr lang="en-US" sz="1400" kern="1200" dirty="0" smtClean="0"/>
            <a:t>  Guide remains in lower housing </a:t>
          </a:r>
          <a:endParaRPr lang="en-US" sz="1400" kern="1200" dirty="0"/>
        </a:p>
      </dsp:txBody>
      <dsp:txXfrm>
        <a:off x="1991772" y="1052364"/>
        <a:ext cx="1481605" cy="7408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85C97C-248B-A34F-92C2-93AE89B1FD49}">
      <dsp:nvSpPr>
        <dsp:cNvPr id="0" name=""/>
        <dsp:cNvSpPr/>
      </dsp:nvSpPr>
      <dsp:spPr>
        <a:xfrm>
          <a:off x="3340749" y="1624397"/>
          <a:ext cx="91440" cy="302285"/>
        </a:xfrm>
        <a:custGeom>
          <a:avLst/>
          <a:gdLst/>
          <a:ahLst/>
          <a:cxnLst/>
          <a:rect l="0" t="0" r="0" b="0"/>
          <a:pathLst>
            <a:path>
              <a:moveTo>
                <a:pt x="45720" y="0"/>
              </a:moveTo>
              <a:lnTo>
                <a:pt x="45720" y="30228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2AC14DF-A481-EB4B-BB82-0D8C89EEBE8D}">
      <dsp:nvSpPr>
        <dsp:cNvPr id="0" name=""/>
        <dsp:cNvSpPr/>
      </dsp:nvSpPr>
      <dsp:spPr>
        <a:xfrm>
          <a:off x="2116118" y="662107"/>
          <a:ext cx="1270350" cy="302285"/>
        </a:xfrm>
        <a:custGeom>
          <a:avLst/>
          <a:gdLst/>
          <a:ahLst/>
          <a:cxnLst/>
          <a:rect l="0" t="0" r="0" b="0"/>
          <a:pathLst>
            <a:path>
              <a:moveTo>
                <a:pt x="0" y="0"/>
              </a:moveTo>
              <a:lnTo>
                <a:pt x="0" y="205998"/>
              </a:lnTo>
              <a:lnTo>
                <a:pt x="1270350" y="205998"/>
              </a:lnTo>
              <a:lnTo>
                <a:pt x="1270350" y="302285"/>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090509A-B084-8049-9C03-AB7EB30AE29E}">
      <dsp:nvSpPr>
        <dsp:cNvPr id="0" name=""/>
        <dsp:cNvSpPr/>
      </dsp:nvSpPr>
      <dsp:spPr>
        <a:xfrm>
          <a:off x="2046545" y="1624397"/>
          <a:ext cx="91440" cy="223936"/>
        </a:xfrm>
        <a:custGeom>
          <a:avLst/>
          <a:gdLst/>
          <a:ahLst/>
          <a:cxnLst/>
          <a:rect l="0" t="0" r="0" b="0"/>
          <a:pathLst>
            <a:path>
              <a:moveTo>
                <a:pt x="69573" y="0"/>
              </a:moveTo>
              <a:lnTo>
                <a:pt x="69573" y="127649"/>
              </a:lnTo>
              <a:lnTo>
                <a:pt x="45720" y="127649"/>
              </a:lnTo>
              <a:lnTo>
                <a:pt x="45720" y="223936"/>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8B519A2-F2BF-F449-8AF9-CC418FA9D35A}">
      <dsp:nvSpPr>
        <dsp:cNvPr id="0" name=""/>
        <dsp:cNvSpPr/>
      </dsp:nvSpPr>
      <dsp:spPr>
        <a:xfrm>
          <a:off x="2070398" y="662107"/>
          <a:ext cx="91440" cy="302285"/>
        </a:xfrm>
        <a:custGeom>
          <a:avLst/>
          <a:gdLst/>
          <a:ahLst/>
          <a:cxnLst/>
          <a:rect l="0" t="0" r="0" b="0"/>
          <a:pathLst>
            <a:path>
              <a:moveTo>
                <a:pt x="45720" y="0"/>
              </a:moveTo>
              <a:lnTo>
                <a:pt x="45720" y="302285"/>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D33642C-7346-5445-9567-4FA59CEAE44E}">
      <dsp:nvSpPr>
        <dsp:cNvPr id="0" name=""/>
        <dsp:cNvSpPr/>
      </dsp:nvSpPr>
      <dsp:spPr>
        <a:xfrm>
          <a:off x="800048" y="1624397"/>
          <a:ext cx="91440" cy="302285"/>
        </a:xfrm>
        <a:custGeom>
          <a:avLst/>
          <a:gdLst/>
          <a:ahLst/>
          <a:cxnLst/>
          <a:rect l="0" t="0" r="0" b="0"/>
          <a:pathLst>
            <a:path>
              <a:moveTo>
                <a:pt x="45720" y="0"/>
              </a:moveTo>
              <a:lnTo>
                <a:pt x="45720" y="30228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6A97757-A575-BC4F-BF73-25B4047492A9}">
      <dsp:nvSpPr>
        <dsp:cNvPr id="0" name=""/>
        <dsp:cNvSpPr/>
      </dsp:nvSpPr>
      <dsp:spPr>
        <a:xfrm>
          <a:off x="845768" y="662107"/>
          <a:ext cx="1270350" cy="302285"/>
        </a:xfrm>
        <a:custGeom>
          <a:avLst/>
          <a:gdLst/>
          <a:ahLst/>
          <a:cxnLst/>
          <a:rect l="0" t="0" r="0" b="0"/>
          <a:pathLst>
            <a:path>
              <a:moveTo>
                <a:pt x="1270350" y="0"/>
              </a:moveTo>
              <a:lnTo>
                <a:pt x="1270350" y="205998"/>
              </a:lnTo>
              <a:lnTo>
                <a:pt x="0" y="205998"/>
              </a:lnTo>
              <a:lnTo>
                <a:pt x="0" y="302285"/>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310FC6C-2542-124A-9396-DA57F90B3C9A}">
      <dsp:nvSpPr>
        <dsp:cNvPr id="0" name=""/>
        <dsp:cNvSpPr/>
      </dsp:nvSpPr>
      <dsp:spPr>
        <a:xfrm>
          <a:off x="1596429" y="2102"/>
          <a:ext cx="1039377" cy="66000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0C4ECEC-3B7B-1046-8A56-D2F52D9C0293}">
      <dsp:nvSpPr>
        <dsp:cNvPr id="0" name=""/>
        <dsp:cNvSpPr/>
      </dsp:nvSpPr>
      <dsp:spPr>
        <a:xfrm>
          <a:off x="1711916" y="111814"/>
          <a:ext cx="1039377" cy="66000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t>Position </a:t>
          </a:r>
        </a:p>
        <a:p>
          <a:pPr lvl="0" algn="ctr" defTabSz="488950">
            <a:lnSpc>
              <a:spcPct val="90000"/>
            </a:lnSpc>
            <a:spcBef>
              <a:spcPct val="0"/>
            </a:spcBef>
            <a:spcAft>
              <a:spcPct val="35000"/>
            </a:spcAft>
          </a:pPr>
          <a:r>
            <a:rPr lang="en-US" sz="1100" kern="1200" dirty="0" smtClean="0"/>
            <a:t>Guide/Chopper</a:t>
          </a:r>
          <a:endParaRPr lang="en-US" sz="1100" kern="1200" dirty="0"/>
        </a:p>
      </dsp:txBody>
      <dsp:txXfrm>
        <a:off x="1731247" y="131145"/>
        <a:ext cx="1000715" cy="621342"/>
      </dsp:txXfrm>
    </dsp:sp>
    <dsp:sp modelId="{E30F2B5B-4A5F-AB47-A46F-9041C3CD4856}">
      <dsp:nvSpPr>
        <dsp:cNvPr id="0" name=""/>
        <dsp:cNvSpPr/>
      </dsp:nvSpPr>
      <dsp:spPr>
        <a:xfrm>
          <a:off x="326079" y="964393"/>
          <a:ext cx="1039377" cy="66000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A51CB1-6583-944C-A16D-8249B72E7CDF}">
      <dsp:nvSpPr>
        <dsp:cNvPr id="0" name=""/>
        <dsp:cNvSpPr/>
      </dsp:nvSpPr>
      <dsp:spPr>
        <a:xfrm>
          <a:off x="441565" y="1074105"/>
          <a:ext cx="1039377" cy="66000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dirty="0" smtClean="0"/>
            <a:t>Chopper above </a:t>
          </a:r>
        </a:p>
        <a:p>
          <a:pPr lvl="0" algn="ctr" defTabSz="488950">
            <a:lnSpc>
              <a:spcPct val="90000"/>
            </a:lnSpc>
            <a:spcBef>
              <a:spcPct val="0"/>
            </a:spcBef>
            <a:spcAft>
              <a:spcPct val="35000"/>
            </a:spcAft>
          </a:pPr>
          <a:r>
            <a:rPr lang="en-US" sz="1100" b="1" kern="1200" dirty="0" smtClean="0"/>
            <a:t>Guide</a:t>
          </a:r>
          <a:endParaRPr lang="en-US" sz="1100" b="1" kern="1200" dirty="0"/>
        </a:p>
      </dsp:txBody>
      <dsp:txXfrm>
        <a:off x="460896" y="1093436"/>
        <a:ext cx="1000715" cy="621342"/>
      </dsp:txXfrm>
    </dsp:sp>
    <dsp:sp modelId="{00528E6D-357F-484E-B3EB-E9D8D9875CA1}">
      <dsp:nvSpPr>
        <dsp:cNvPr id="0" name=""/>
        <dsp:cNvSpPr/>
      </dsp:nvSpPr>
      <dsp:spPr>
        <a:xfrm>
          <a:off x="326079" y="1926683"/>
          <a:ext cx="1039377" cy="66000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7E86199-B358-7541-B594-47A53FB60D4C}">
      <dsp:nvSpPr>
        <dsp:cNvPr id="0" name=""/>
        <dsp:cNvSpPr/>
      </dsp:nvSpPr>
      <dsp:spPr>
        <a:xfrm>
          <a:off x="441565" y="2036395"/>
          <a:ext cx="1039377" cy="66000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t>Vertical Extraction</a:t>
          </a:r>
          <a:endParaRPr lang="en-US" sz="1100" kern="1200" dirty="0"/>
        </a:p>
      </dsp:txBody>
      <dsp:txXfrm>
        <a:off x="460896" y="2055726"/>
        <a:ext cx="1000715" cy="621342"/>
      </dsp:txXfrm>
    </dsp:sp>
    <dsp:sp modelId="{F5BF544C-2942-A443-A807-94AD07D109D2}">
      <dsp:nvSpPr>
        <dsp:cNvPr id="0" name=""/>
        <dsp:cNvSpPr/>
      </dsp:nvSpPr>
      <dsp:spPr>
        <a:xfrm>
          <a:off x="1596429" y="964393"/>
          <a:ext cx="1039377" cy="66000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C83E830-F1DE-774A-A566-B7CE1AB6E96C}">
      <dsp:nvSpPr>
        <dsp:cNvPr id="0" name=""/>
        <dsp:cNvSpPr/>
      </dsp:nvSpPr>
      <dsp:spPr>
        <a:xfrm>
          <a:off x="1711916" y="1074105"/>
          <a:ext cx="1039377" cy="66000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dirty="0" smtClean="0"/>
            <a:t>Chopper below Guide</a:t>
          </a:r>
          <a:endParaRPr lang="en-US" sz="1100" b="1" kern="1200" dirty="0"/>
        </a:p>
      </dsp:txBody>
      <dsp:txXfrm>
        <a:off x="1731247" y="1093436"/>
        <a:ext cx="1000715" cy="621342"/>
      </dsp:txXfrm>
    </dsp:sp>
    <dsp:sp modelId="{BAB31BD2-9D55-6748-8ABB-572008D60905}">
      <dsp:nvSpPr>
        <dsp:cNvPr id="0" name=""/>
        <dsp:cNvSpPr/>
      </dsp:nvSpPr>
      <dsp:spPr>
        <a:xfrm>
          <a:off x="1572576" y="1848334"/>
          <a:ext cx="1039377" cy="66000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7B049DA-AACC-CC46-98C2-D37DF6070FE6}">
      <dsp:nvSpPr>
        <dsp:cNvPr id="0" name=""/>
        <dsp:cNvSpPr/>
      </dsp:nvSpPr>
      <dsp:spPr>
        <a:xfrm>
          <a:off x="1688062" y="1958046"/>
          <a:ext cx="1039377" cy="66000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t>Sideways</a:t>
          </a:r>
        </a:p>
        <a:p>
          <a:pPr lvl="0" algn="ctr" defTabSz="488950">
            <a:lnSpc>
              <a:spcPct val="90000"/>
            </a:lnSpc>
            <a:spcBef>
              <a:spcPct val="0"/>
            </a:spcBef>
            <a:spcAft>
              <a:spcPct val="35000"/>
            </a:spcAft>
          </a:pPr>
          <a:r>
            <a:rPr lang="en-US" sz="1100" kern="1200" dirty="0" smtClean="0"/>
            <a:t>Extraction</a:t>
          </a:r>
          <a:endParaRPr lang="en-US" sz="1100" kern="1200" dirty="0"/>
        </a:p>
      </dsp:txBody>
      <dsp:txXfrm>
        <a:off x="1707393" y="1977377"/>
        <a:ext cx="1000715" cy="621342"/>
      </dsp:txXfrm>
    </dsp:sp>
    <dsp:sp modelId="{3C58E13C-BF48-3643-9DCB-4B79C1C91D67}">
      <dsp:nvSpPr>
        <dsp:cNvPr id="0" name=""/>
        <dsp:cNvSpPr/>
      </dsp:nvSpPr>
      <dsp:spPr>
        <a:xfrm>
          <a:off x="2866780" y="964393"/>
          <a:ext cx="1039377" cy="66000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24B11A8-22D4-994C-99C3-F6F72DFAB9F6}">
      <dsp:nvSpPr>
        <dsp:cNvPr id="0" name=""/>
        <dsp:cNvSpPr/>
      </dsp:nvSpPr>
      <dsp:spPr>
        <a:xfrm>
          <a:off x="2982266" y="1074105"/>
          <a:ext cx="1039377" cy="66000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dirty="0" smtClean="0"/>
            <a:t>Chopper by side </a:t>
          </a:r>
        </a:p>
        <a:p>
          <a:pPr lvl="0" algn="ctr" defTabSz="488950">
            <a:lnSpc>
              <a:spcPct val="90000"/>
            </a:lnSpc>
            <a:spcBef>
              <a:spcPct val="0"/>
            </a:spcBef>
            <a:spcAft>
              <a:spcPct val="35000"/>
            </a:spcAft>
          </a:pPr>
          <a:r>
            <a:rPr lang="en-US" sz="1100" b="1" kern="1200" dirty="0" smtClean="0"/>
            <a:t> Guide</a:t>
          </a:r>
          <a:endParaRPr lang="en-US" sz="1100" b="1" kern="1200" dirty="0"/>
        </a:p>
      </dsp:txBody>
      <dsp:txXfrm>
        <a:off x="3001597" y="1093436"/>
        <a:ext cx="1000715" cy="621342"/>
      </dsp:txXfrm>
    </dsp:sp>
    <dsp:sp modelId="{E249B885-213F-EE4F-BBE6-179E8DF9B4FA}">
      <dsp:nvSpPr>
        <dsp:cNvPr id="0" name=""/>
        <dsp:cNvSpPr/>
      </dsp:nvSpPr>
      <dsp:spPr>
        <a:xfrm>
          <a:off x="2866780" y="1926683"/>
          <a:ext cx="1039377" cy="66000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7668404-7981-A640-A704-B2DDA72686A4}">
      <dsp:nvSpPr>
        <dsp:cNvPr id="0" name=""/>
        <dsp:cNvSpPr/>
      </dsp:nvSpPr>
      <dsp:spPr>
        <a:xfrm>
          <a:off x="2982266" y="2036395"/>
          <a:ext cx="1039377" cy="66000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t>Sideways or vertical Extraction</a:t>
          </a:r>
          <a:endParaRPr lang="en-US" sz="1100" kern="1200" dirty="0"/>
        </a:p>
      </dsp:txBody>
      <dsp:txXfrm>
        <a:off x="3001597" y="2055726"/>
        <a:ext cx="1000715" cy="62134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9F57FC-B3FF-4DF2-9417-962901C07B3B}" type="datetimeFigureOut">
              <a:rPr lang="sv-SE" smtClean="0"/>
              <a:t>4/27/14</a:t>
            </a:fld>
            <a:endParaRPr lang="sv-SE"/>
          </a:p>
        </p:txBody>
      </p:sp>
      <p:sp>
        <p:nvSpPr>
          <p:cNvPr id="4" name="Slide Image Placeholder 3"/>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1A53A7-64CD-4D0E-AAE8-1AC9C79D7085}" type="slidenum">
              <a:rPr lang="sv-SE" smtClean="0"/>
              <a:t>‹#›</a:t>
            </a:fld>
            <a:endParaRPr lang="sv-SE"/>
          </a:p>
        </p:txBody>
      </p:sp>
    </p:spTree>
    <p:extLst>
      <p:ext uri="{BB962C8B-B14F-4D97-AF65-F5344CB8AC3E}">
        <p14:creationId xmlns:p14="http://schemas.microsoft.com/office/powerpoint/2010/main" val="1284655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impact of instrument reliability on the scientific output and reputation of a research facility will be explored using examples from recent studies carried out at the ESS. The argument is made that the design of long pulse spallation sources coupled with the changing expectations of the user community will raise the importance of instrument reliability, availability and serviceability issues to the same level as that of pure neutronic performance as drivers for the design of the next generation of neutron instruments.</a:t>
            </a:r>
          </a:p>
          <a:p>
            <a:endParaRPr lang="en-US" dirty="0"/>
          </a:p>
        </p:txBody>
      </p:sp>
      <p:sp>
        <p:nvSpPr>
          <p:cNvPr id="4" name="Slide Number Placeholder 3"/>
          <p:cNvSpPr>
            <a:spLocks noGrp="1"/>
          </p:cNvSpPr>
          <p:nvPr>
            <p:ph type="sldNum" sz="quarter" idx="10"/>
          </p:nvPr>
        </p:nvSpPr>
        <p:spPr/>
        <p:txBody>
          <a:bodyPr/>
          <a:lstStyle/>
          <a:p>
            <a:fld id="{C89738D3-7715-0C4A-857D-0EED37D056F4}" type="slidenum">
              <a:rPr lang="en-US" smtClean="0"/>
              <a:t>1</a:t>
            </a:fld>
            <a:endParaRPr lang="en-US"/>
          </a:p>
        </p:txBody>
      </p:sp>
    </p:spTree>
    <p:extLst>
      <p:ext uri="{BB962C8B-B14F-4D97-AF65-F5344CB8AC3E}">
        <p14:creationId xmlns:p14="http://schemas.microsoft.com/office/powerpoint/2010/main" val="561143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Existing spallation </a:t>
            </a:r>
            <a:r>
              <a:rPr lang="en-US" dirty="0" err="1" smtClean="0"/>
              <a:t>facilitiy</a:t>
            </a:r>
            <a:r>
              <a:rPr lang="en-US" dirty="0" smtClean="0"/>
              <a:t> MTTR is 2 – 3 days</a:t>
            </a:r>
          </a:p>
          <a:p>
            <a:endParaRPr lang="en-US" dirty="0"/>
          </a:p>
        </p:txBody>
      </p:sp>
      <p:sp>
        <p:nvSpPr>
          <p:cNvPr id="4" name="Slide Number Placeholder 3"/>
          <p:cNvSpPr>
            <a:spLocks noGrp="1"/>
          </p:cNvSpPr>
          <p:nvPr>
            <p:ph type="sldNum" sz="quarter" idx="10"/>
          </p:nvPr>
        </p:nvSpPr>
        <p:spPr/>
        <p:txBody>
          <a:bodyPr/>
          <a:lstStyle/>
          <a:p>
            <a:fld id="{465AB284-1EB6-8946-BECA-2820DA59DE76}" type="slidenum">
              <a:rPr lang="en-US" smtClean="0"/>
              <a:t>3</a:t>
            </a:fld>
            <a:endParaRPr lang="en-US"/>
          </a:p>
        </p:txBody>
      </p:sp>
    </p:spTree>
    <p:extLst>
      <p:ext uri="{BB962C8B-B14F-4D97-AF65-F5344CB8AC3E}">
        <p14:creationId xmlns:p14="http://schemas.microsoft.com/office/powerpoint/2010/main" val="4098906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9738D3-7715-0C4A-857D-0EED37D056F4}" type="slidenum">
              <a:rPr lang="en-US" smtClean="0"/>
              <a:t>7</a:t>
            </a:fld>
            <a:endParaRPr lang="en-US"/>
          </a:p>
        </p:txBody>
      </p:sp>
    </p:spTree>
    <p:extLst>
      <p:ext uri="{BB962C8B-B14F-4D97-AF65-F5344CB8AC3E}">
        <p14:creationId xmlns:p14="http://schemas.microsoft.com/office/powerpoint/2010/main" val="2561210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r>
              <a:rPr lang="en-US" baseline="0" dirty="0" smtClean="0"/>
              <a:t>Because ESS is going to be a little difference from everything that has gone before</a:t>
            </a:r>
          </a:p>
          <a:p>
            <a:r>
              <a:rPr lang="en-US" baseline="0" dirty="0" smtClean="0"/>
              <a:t>I little more powerful</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 few more instruments (in the same space)</a:t>
            </a:r>
          </a:p>
          <a:p>
            <a:r>
              <a:rPr lang="en-US" baseline="0" dirty="0" smtClean="0"/>
              <a:t>And a whole new pulse</a:t>
            </a:r>
          </a:p>
          <a:p>
            <a:endParaRPr lang="en-US" baseline="0" dirty="0" smtClean="0"/>
          </a:p>
          <a:p>
            <a:r>
              <a:rPr lang="en-US" baseline="0" dirty="0" smtClean="0"/>
              <a:t>And taken together that means a lot more complexity</a:t>
            </a:r>
          </a:p>
        </p:txBody>
      </p:sp>
      <p:sp>
        <p:nvSpPr>
          <p:cNvPr id="4" name="Slide Number Placeholder 3"/>
          <p:cNvSpPr>
            <a:spLocks noGrp="1"/>
          </p:cNvSpPr>
          <p:nvPr>
            <p:ph type="sldNum" sz="quarter" idx="10"/>
          </p:nvPr>
        </p:nvSpPr>
        <p:spPr/>
        <p:txBody>
          <a:bodyPr/>
          <a:lstStyle/>
          <a:p>
            <a:fld id="{465AB284-1EB6-8946-BECA-2820DA59DE76}" type="slidenum">
              <a:rPr lang="en-US" smtClean="0"/>
              <a:t>8</a:t>
            </a:fld>
            <a:endParaRPr lang="en-US"/>
          </a:p>
        </p:txBody>
      </p:sp>
    </p:spTree>
    <p:extLst>
      <p:ext uri="{BB962C8B-B14F-4D97-AF65-F5344CB8AC3E}">
        <p14:creationId xmlns:p14="http://schemas.microsoft.com/office/powerpoint/2010/main" val="84528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r>
              <a:rPr lang="en-US" dirty="0" smtClean="0"/>
              <a:t>What ever measures are made to improve equipment reliability </a:t>
            </a:r>
          </a:p>
          <a:p>
            <a:r>
              <a:rPr lang="en-US" dirty="0" smtClean="0"/>
              <a:t>one issue that we must take concrete action on is to ensure the best access</a:t>
            </a:r>
            <a:r>
              <a:rPr lang="en-US" baseline="0" dirty="0" smtClean="0"/>
              <a:t> to it possible.</a:t>
            </a:r>
          </a:p>
        </p:txBody>
      </p:sp>
      <p:sp>
        <p:nvSpPr>
          <p:cNvPr id="4" name="Slide Number Placeholder 3"/>
          <p:cNvSpPr>
            <a:spLocks noGrp="1"/>
          </p:cNvSpPr>
          <p:nvPr>
            <p:ph type="sldNum" sz="quarter" idx="10"/>
          </p:nvPr>
        </p:nvSpPr>
        <p:spPr/>
        <p:txBody>
          <a:bodyPr/>
          <a:lstStyle/>
          <a:p>
            <a:fld id="{465AB284-1EB6-8946-BECA-2820DA59DE76}" type="slidenum">
              <a:rPr lang="en-US" smtClean="0"/>
              <a:t>9</a:t>
            </a:fld>
            <a:endParaRPr lang="en-US"/>
          </a:p>
        </p:txBody>
      </p:sp>
    </p:spTree>
    <p:extLst>
      <p:ext uri="{BB962C8B-B14F-4D97-AF65-F5344CB8AC3E}">
        <p14:creationId xmlns:p14="http://schemas.microsoft.com/office/powerpoint/2010/main" val="2921523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r>
              <a:rPr lang="en-US" dirty="0" smtClean="0"/>
              <a:t>Average choppers 7.5 </a:t>
            </a:r>
          </a:p>
          <a:p>
            <a:r>
              <a:rPr lang="en-US" dirty="0" smtClean="0"/>
              <a:t>Which 22 </a:t>
            </a:r>
            <a:r>
              <a:rPr lang="en-US" dirty="0" err="1" smtClean="0"/>
              <a:t>inst</a:t>
            </a:r>
            <a:r>
              <a:rPr lang="en-US" dirty="0" smtClean="0"/>
              <a:t> 150 -160 axis</a:t>
            </a:r>
          </a:p>
          <a:p>
            <a:r>
              <a:rPr lang="en-US" dirty="0" smtClean="0"/>
              <a:t>By</a:t>
            </a:r>
            <a:r>
              <a:rPr lang="en-US" baseline="0" dirty="0" smtClean="0"/>
              <a:t> configuration, performance and requirements can be sub divided into 6 broad families</a:t>
            </a:r>
          </a:p>
          <a:p>
            <a:r>
              <a:rPr lang="en-US" baseline="0" dirty="0" smtClean="0"/>
              <a:t>Small </a:t>
            </a:r>
            <a:r>
              <a:rPr lang="en-US" baseline="0" dirty="0" err="1" smtClean="0"/>
              <a:t>rotored</a:t>
            </a:r>
            <a:r>
              <a:rPr lang="en-US" baseline="0" dirty="0" smtClean="0"/>
              <a:t> disc chopper </a:t>
            </a:r>
          </a:p>
          <a:p>
            <a:r>
              <a:rPr lang="en-US" baseline="0" dirty="0" smtClean="0"/>
              <a:t>Low / intermediate / high speed</a:t>
            </a:r>
          </a:p>
          <a:p>
            <a:r>
              <a:rPr lang="en-US" baseline="0" dirty="0" smtClean="0"/>
              <a:t>Large </a:t>
            </a:r>
            <a:r>
              <a:rPr lang="en-US" baseline="0" dirty="0" err="1" smtClean="0"/>
              <a:t>rotored</a:t>
            </a:r>
            <a:r>
              <a:rPr lang="en-US" baseline="0" dirty="0" smtClean="0"/>
              <a:t> choppers</a:t>
            </a: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10</a:t>
            </a:fld>
            <a:endParaRPr lang="sv-SE"/>
          </a:p>
        </p:txBody>
      </p:sp>
    </p:spTree>
    <p:extLst>
      <p:ext uri="{BB962C8B-B14F-4D97-AF65-F5344CB8AC3E}">
        <p14:creationId xmlns:p14="http://schemas.microsoft.com/office/powerpoint/2010/main" val="1224277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pPr marL="0" indent="0">
              <a:buFont typeface="Arial"/>
              <a:buNone/>
            </a:pPr>
            <a:r>
              <a:rPr lang="en-US" sz="1400" dirty="0" smtClean="0"/>
              <a:t>Very</a:t>
            </a:r>
            <a:r>
              <a:rPr lang="en-US" sz="1400" baseline="0" dirty="0" smtClean="0"/>
              <a:t> obvious and real interface  Choppers / Guides</a:t>
            </a:r>
          </a:p>
          <a:p>
            <a:pPr marL="0" indent="0">
              <a:buFont typeface="Arial"/>
              <a:buNone/>
            </a:pPr>
            <a:endParaRPr lang="en-US" sz="1400" baseline="0" dirty="0" smtClean="0"/>
          </a:p>
          <a:p>
            <a:pPr marL="0" indent="0">
              <a:buFont typeface="Arial"/>
              <a:buNone/>
            </a:pPr>
            <a:r>
              <a:rPr lang="en-US" sz="1400" baseline="0" dirty="0" smtClean="0"/>
              <a:t>With the increased complexity of ESS choppers systems the number of these interfaces is increased </a:t>
            </a:r>
            <a:endParaRPr lang="en-US" sz="1400" dirty="0" smtClean="0"/>
          </a:p>
          <a:p>
            <a:pPr marL="285750" indent="-285750">
              <a:buFont typeface="Arial"/>
              <a:buChar char="•"/>
            </a:pPr>
            <a:endParaRPr lang="en-US" sz="1400" dirty="0" smtClean="0"/>
          </a:p>
          <a:p>
            <a:pPr marL="285750" indent="-285750">
              <a:buFont typeface="Arial"/>
              <a:buChar char="•"/>
            </a:pPr>
            <a:endParaRPr lang="en-US" sz="1400" dirty="0" smtClean="0"/>
          </a:p>
          <a:p>
            <a:pPr marL="0" indent="0">
              <a:buFont typeface="Arial"/>
              <a:buNone/>
            </a:pPr>
            <a:r>
              <a:rPr lang="en-US" sz="1400" dirty="0" err="1" smtClean="0"/>
              <a:t>Intergration</a:t>
            </a:r>
            <a:r>
              <a:rPr lang="en-US" sz="1400" baseline="0" dirty="0" smtClean="0"/>
              <a:t> </a:t>
            </a:r>
            <a:endParaRPr lang="en-US" sz="1400" dirty="0" smtClean="0"/>
          </a:p>
          <a:p>
            <a:pPr marL="0" indent="0">
              <a:buFont typeface="Arial"/>
              <a:buNone/>
            </a:pPr>
            <a:r>
              <a:rPr lang="en-US" sz="1400" dirty="0" smtClean="0"/>
              <a:t> with guides </a:t>
            </a:r>
          </a:p>
          <a:p>
            <a:pPr marL="0" indent="0">
              <a:buFont typeface="Arial"/>
              <a:buNone/>
            </a:pPr>
            <a:r>
              <a:rPr lang="en-US" sz="1400" dirty="0" smtClean="0"/>
              <a:t> with shielding</a:t>
            </a:r>
          </a:p>
          <a:p>
            <a:pPr marL="0" indent="0">
              <a:buFont typeface="Arial"/>
              <a:buNone/>
            </a:pPr>
            <a:r>
              <a:rPr lang="en-US" sz="1400" dirty="0" smtClean="0"/>
              <a:t>Ensuring serviceability within</a:t>
            </a:r>
            <a:r>
              <a:rPr lang="en-US" sz="1400" baseline="0" dirty="0" smtClean="0"/>
              <a:t> shielding…</a:t>
            </a:r>
          </a:p>
          <a:p>
            <a:pPr marL="0" indent="0">
              <a:buFont typeface="Arial"/>
              <a:buNone/>
            </a:pPr>
            <a:r>
              <a:rPr lang="en-US" sz="1400" baseline="0" dirty="0" smtClean="0"/>
              <a:t>The list goes on…</a:t>
            </a:r>
          </a:p>
          <a:p>
            <a:pPr marL="0" indent="0">
              <a:buFont typeface="Arial"/>
              <a:buNone/>
            </a:pPr>
            <a:endParaRPr lang="en-US" sz="1400" dirty="0" smtClean="0"/>
          </a:p>
          <a:p>
            <a:pPr marL="0" indent="0">
              <a:buFont typeface="Arial"/>
              <a:buNone/>
            </a:pPr>
            <a:r>
              <a:rPr lang="en-US" sz="1400" dirty="0" smtClean="0"/>
              <a:t>The result of this effort will be condensed into a number of documents – many in the form of guidelines</a:t>
            </a:r>
            <a:r>
              <a:rPr lang="en-US" sz="1400" baseline="0" dirty="0" smtClean="0"/>
              <a:t> for instruments </a:t>
            </a:r>
            <a:endParaRPr lang="en-US" sz="1400" dirty="0" smtClean="0"/>
          </a:p>
          <a:p>
            <a:pPr marL="285750" indent="-285750">
              <a:buFont typeface="Arial"/>
              <a:buChar char="•"/>
            </a:pPr>
            <a:endParaRPr lang="en-US" sz="1400" dirty="0" smtClean="0"/>
          </a:p>
          <a:p>
            <a:pPr marL="0" indent="0">
              <a:buFont typeface="Arial"/>
              <a:buNone/>
            </a:pPr>
            <a:r>
              <a:rPr lang="en-US" sz="1400" dirty="0" smtClean="0"/>
              <a:t>Its important to the design of each</a:t>
            </a:r>
            <a:r>
              <a:rPr lang="en-US" sz="1400" baseline="0" dirty="0" smtClean="0"/>
              <a:t> instrument</a:t>
            </a:r>
          </a:p>
          <a:p>
            <a:pPr marL="0" indent="0">
              <a:buFont typeface="Arial"/>
              <a:buNone/>
            </a:pPr>
            <a:r>
              <a:rPr lang="en-US" sz="1400" baseline="0" dirty="0" smtClean="0"/>
              <a:t>But equally to the operation of the instrument as a whole</a:t>
            </a:r>
          </a:p>
          <a:p>
            <a:pPr marL="0" indent="0">
              <a:buFont typeface="Arial"/>
              <a:buNone/>
            </a:pPr>
            <a:endParaRPr lang="en-US" sz="1400" baseline="0" dirty="0" smtClean="0"/>
          </a:p>
          <a:p>
            <a:pPr marL="0" indent="0">
              <a:buFont typeface="Arial"/>
              <a:buNone/>
            </a:pPr>
            <a:r>
              <a:rPr lang="en-US" sz="1400" baseline="0" dirty="0" smtClean="0"/>
              <a:t>We do …. so you do not have to.</a:t>
            </a:r>
          </a:p>
          <a:p>
            <a:endParaRPr lang="en-US" dirty="0"/>
          </a:p>
        </p:txBody>
      </p:sp>
      <p:sp>
        <p:nvSpPr>
          <p:cNvPr id="4" name="Slide Number Placeholder 3"/>
          <p:cNvSpPr>
            <a:spLocks noGrp="1"/>
          </p:cNvSpPr>
          <p:nvPr>
            <p:ph type="sldNum" sz="quarter" idx="10"/>
          </p:nvPr>
        </p:nvSpPr>
        <p:spPr/>
        <p:txBody>
          <a:bodyPr/>
          <a:lstStyle/>
          <a:p>
            <a:fld id="{465AB284-1EB6-8946-BECA-2820DA59DE76}" type="slidenum">
              <a:rPr lang="en-US" smtClean="0"/>
              <a:t>19</a:t>
            </a:fld>
            <a:endParaRPr lang="en-US"/>
          </a:p>
        </p:txBody>
      </p:sp>
    </p:spTree>
    <p:extLst>
      <p:ext uri="{BB962C8B-B14F-4D97-AF65-F5344CB8AC3E}">
        <p14:creationId xmlns:p14="http://schemas.microsoft.com/office/powerpoint/2010/main" val="3701186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r>
              <a:rPr lang="en-US" dirty="0" smtClean="0"/>
              <a:t>Take roof off</a:t>
            </a:r>
          </a:p>
          <a:p>
            <a:r>
              <a:rPr lang="en-US" dirty="0" smtClean="0"/>
              <a:t>If 5 ton</a:t>
            </a:r>
            <a:r>
              <a:rPr lang="en-US" baseline="0" dirty="0" smtClean="0"/>
              <a:t> max with chicanes the n p</a:t>
            </a:r>
            <a:r>
              <a:rPr lang="en-US" dirty="0" smtClean="0"/>
              <a:t>robably</a:t>
            </a:r>
            <a:r>
              <a:rPr lang="en-US" baseline="0" dirty="0" smtClean="0"/>
              <a:t> 3 layers of steel  1500mm</a:t>
            </a:r>
          </a:p>
          <a:p>
            <a:r>
              <a:rPr lang="en-US" baseline="0" dirty="0" smtClean="0"/>
              <a:t>Or 2 steel 1 concrete</a:t>
            </a:r>
          </a:p>
          <a:p>
            <a:r>
              <a:rPr lang="en-US" baseline="0" dirty="0" smtClean="0"/>
              <a:t>6 lifts with shielding crane  - 6 with hall crane  </a:t>
            </a:r>
          </a:p>
          <a:p>
            <a:r>
              <a:rPr lang="en-US" baseline="0" dirty="0" smtClean="0"/>
              <a:t>2-3hrs work</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65AB284-1EB6-8946-BECA-2820DA59DE76}" type="slidenum">
              <a:rPr lang="en-US" smtClean="0"/>
              <a:t>20</a:t>
            </a:fld>
            <a:endParaRPr lang="en-US"/>
          </a:p>
        </p:txBody>
      </p:sp>
    </p:spTree>
    <p:extLst>
      <p:ext uri="{BB962C8B-B14F-4D97-AF65-F5344CB8AC3E}">
        <p14:creationId xmlns:p14="http://schemas.microsoft.com/office/powerpoint/2010/main" val="1660531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r>
              <a:rPr lang="en-US" dirty="0" smtClean="0"/>
              <a:t>Inspired by the best of what is done </a:t>
            </a:r>
            <a:r>
              <a:rPr lang="en-US" smtClean="0"/>
              <a:t>else</a:t>
            </a:r>
            <a:r>
              <a:rPr lang="en-US" baseline="0" smtClean="0"/>
              <a:t> where</a:t>
            </a:r>
          </a:p>
          <a:p>
            <a:endParaRPr lang="en-US" dirty="0"/>
          </a:p>
        </p:txBody>
      </p:sp>
      <p:sp>
        <p:nvSpPr>
          <p:cNvPr id="4" name="Slide Number Placeholder 3"/>
          <p:cNvSpPr>
            <a:spLocks noGrp="1"/>
          </p:cNvSpPr>
          <p:nvPr>
            <p:ph type="sldNum" sz="quarter" idx="10"/>
          </p:nvPr>
        </p:nvSpPr>
        <p:spPr/>
        <p:txBody>
          <a:bodyPr/>
          <a:lstStyle/>
          <a:p>
            <a:fld id="{465AB284-1EB6-8946-BECA-2820DA59DE76}" type="slidenum">
              <a:rPr lang="en-US" smtClean="0"/>
              <a:t>21</a:t>
            </a:fld>
            <a:endParaRPr lang="en-US"/>
          </a:p>
        </p:txBody>
      </p:sp>
    </p:spTree>
    <p:extLst>
      <p:ext uri="{BB962C8B-B14F-4D97-AF65-F5344CB8AC3E}">
        <p14:creationId xmlns:p14="http://schemas.microsoft.com/office/powerpoint/2010/main" val="2581879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44"/>
            <a:ext cx="8420100" cy="1470025"/>
          </a:xfrm>
        </p:spPr>
        <p:txBody>
          <a:bodyPr/>
          <a:lstStyle/>
          <a:p>
            <a:r>
              <a:rPr lang="sv-SE" smtClean="0"/>
              <a:t>Click to edit Master title style</a:t>
            </a:r>
            <a:endParaRPr lang="sv-SE"/>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Click to edit Master subtitle style</a:t>
            </a:r>
            <a:endParaRPr lang="sv-SE"/>
          </a:p>
        </p:txBody>
      </p:sp>
      <p:sp>
        <p:nvSpPr>
          <p:cNvPr id="4" name="Date Placeholder 3"/>
          <p:cNvSpPr>
            <a:spLocks noGrp="1"/>
          </p:cNvSpPr>
          <p:nvPr>
            <p:ph type="dt" sz="half" idx="10"/>
          </p:nvPr>
        </p:nvSpPr>
        <p:spPr/>
        <p:txBody>
          <a:bodyPr/>
          <a:lstStyle/>
          <a:p>
            <a:fld id="{5ED7AC81-318B-4D49-A602-9E30227C87EC}" type="datetime1">
              <a:rPr lang="sv-SE" smtClean="0"/>
              <a:t>4/27/14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551115BC-487E-4422-894C-CB7CD3E79223}" type="slidenum">
              <a:rPr lang="sv-SE" smtClean="0"/>
              <a:t>‹#›</a:t>
            </a:fld>
            <a:endParaRPr lang="sv-SE"/>
          </a:p>
        </p:txBody>
      </p:sp>
      <p:pic>
        <p:nvPicPr>
          <p:cNvPr id="7" name="Bildobjekt 7" descr="ESS-vit-logga.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17336" y="260667"/>
            <a:ext cx="1794199" cy="886059"/>
          </a:xfrm>
          <a:prstGeom prst="rect">
            <a:avLst/>
          </a:prstGeom>
        </p:spPr>
      </p:pic>
    </p:spTree>
    <p:extLst>
      <p:ext uri="{BB962C8B-B14F-4D97-AF65-F5344CB8AC3E}">
        <p14:creationId xmlns:p14="http://schemas.microsoft.com/office/powerpoint/2010/main" val="2439884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906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rgbClr val="0094CA"/>
              </a:solidFill>
            </a:endParaRPr>
          </a:p>
        </p:txBody>
      </p:sp>
      <p:sp>
        <p:nvSpPr>
          <p:cNvPr id="2" name="Title 1"/>
          <p:cNvSpPr>
            <a:spLocks noGrp="1"/>
          </p:cNvSpPr>
          <p:nvPr>
            <p:ph type="title"/>
          </p:nvPr>
        </p:nvSpPr>
        <p:spPr/>
        <p:txBody>
          <a:bodyPr/>
          <a:lstStyle/>
          <a:p>
            <a:r>
              <a:rPr lang="sv-SE" smtClean="0"/>
              <a:t>Click to edit Master title style</a:t>
            </a:r>
            <a:endParaRPr lang="sv-SE"/>
          </a:p>
        </p:txBody>
      </p:sp>
      <p:sp>
        <p:nvSpPr>
          <p:cNvPr id="3" name="Content Placeholder 2"/>
          <p:cNvSpPr>
            <a:spLocks noGrp="1"/>
          </p:cNvSpPr>
          <p:nvPr>
            <p:ph idx="1"/>
          </p:nvPr>
        </p:nvSpPr>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4" name="Date Placeholder 3"/>
          <p:cNvSpPr>
            <a:spLocks noGrp="1"/>
          </p:cNvSpPr>
          <p:nvPr>
            <p:ph type="dt" sz="half" idx="10"/>
          </p:nvPr>
        </p:nvSpPr>
        <p:spPr/>
        <p:txBody>
          <a:bodyPr/>
          <a:lstStyle/>
          <a:p>
            <a:fld id="{6EB99CB0-346B-43FA-9EE6-F90C3F3BC0BA}" type="datetime1">
              <a:rPr lang="sv-SE" smtClean="0"/>
              <a:t>4/27/14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551115BC-487E-4422-894C-CB7CD3E79223}" type="slidenum">
              <a:rPr lang="sv-SE" smtClean="0"/>
              <a:t>‹#›</a:t>
            </a:fld>
            <a:endParaRPr lang="sv-SE"/>
          </a:p>
        </p:txBody>
      </p:sp>
      <p:pic>
        <p:nvPicPr>
          <p:cNvPr id="8" name="Bildobjekt 5" descr="ESS-vit-logga.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26844" y="319530"/>
            <a:ext cx="1484687" cy="733206"/>
          </a:xfrm>
          <a:prstGeom prst="rect">
            <a:avLst/>
          </a:prstGeom>
        </p:spPr>
      </p:pic>
    </p:spTree>
    <p:extLst>
      <p:ext uri="{BB962C8B-B14F-4D97-AF65-F5344CB8AC3E}">
        <p14:creationId xmlns:p14="http://schemas.microsoft.com/office/powerpoint/2010/main" val="1351099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906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rgbClr val="0094CA"/>
              </a:solidFill>
            </a:endParaRPr>
          </a:p>
        </p:txBody>
      </p:sp>
      <p:sp>
        <p:nvSpPr>
          <p:cNvPr id="2" name="Title 1"/>
          <p:cNvSpPr>
            <a:spLocks noGrp="1"/>
          </p:cNvSpPr>
          <p:nvPr>
            <p:ph type="title"/>
          </p:nvPr>
        </p:nvSpPr>
        <p:spPr/>
        <p:txBody>
          <a:bodyPr/>
          <a:lstStyle/>
          <a:p>
            <a:r>
              <a:rPr lang="sv-SE" smtClean="0"/>
              <a:t>Click to edit Master title style</a:t>
            </a:r>
            <a:endParaRPr lang="sv-SE"/>
          </a:p>
        </p:txBody>
      </p:sp>
      <p:sp>
        <p:nvSpPr>
          <p:cNvPr id="3" name="Content Placeholder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4" name="Content Placeholder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5" name="Date Placeholder 4"/>
          <p:cNvSpPr>
            <a:spLocks noGrp="1"/>
          </p:cNvSpPr>
          <p:nvPr>
            <p:ph type="dt" sz="half" idx="10"/>
          </p:nvPr>
        </p:nvSpPr>
        <p:spPr/>
        <p:txBody>
          <a:bodyPr/>
          <a:lstStyle/>
          <a:p>
            <a:fld id="{42E66B7F-8271-49DA-A25A-F4BB9F476347}" type="datetime1">
              <a:rPr lang="sv-SE" smtClean="0"/>
              <a:t>4/27/14</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551115BC-487E-4422-894C-CB7CD3E79223}" type="slidenum">
              <a:rPr lang="sv-SE" smtClean="0"/>
              <a:t>‹#›</a:t>
            </a:fld>
            <a:endParaRPr lang="sv-SE"/>
          </a:p>
        </p:txBody>
      </p:sp>
      <p:pic>
        <p:nvPicPr>
          <p:cNvPr id="9" name="Bildobjekt 7" descr="ESS-vit-logga.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38387" y="260667"/>
            <a:ext cx="1473145" cy="727507"/>
          </a:xfrm>
          <a:prstGeom prst="rect">
            <a:avLst/>
          </a:prstGeom>
        </p:spPr>
      </p:pic>
    </p:spTree>
    <p:extLst>
      <p:ext uri="{BB962C8B-B14F-4D97-AF65-F5344CB8AC3E}">
        <p14:creationId xmlns:p14="http://schemas.microsoft.com/office/powerpoint/2010/main" val="136283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smtClean="0"/>
              <a:t>Click to edit Master title style</a:t>
            </a:r>
            <a:endParaRPr lang="sv-SE"/>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5" name="Text Placeholder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7" name="Date Placeholder 6"/>
          <p:cNvSpPr>
            <a:spLocks noGrp="1"/>
          </p:cNvSpPr>
          <p:nvPr>
            <p:ph type="dt" sz="half" idx="10"/>
          </p:nvPr>
        </p:nvSpPr>
        <p:spPr/>
        <p:txBody>
          <a:bodyPr/>
          <a:lstStyle/>
          <a:p>
            <a:fld id="{3C7D23FA-05C4-4CC1-B281-2F815585BC1C}" type="datetime1">
              <a:rPr lang="sv-SE" smtClean="0"/>
              <a:t>4/27/14</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551115BC-487E-4422-894C-CB7CD3E79223}" type="slidenum">
              <a:rPr lang="sv-SE" smtClean="0"/>
              <a:t>‹#›</a:t>
            </a:fld>
            <a:endParaRPr lang="sv-SE"/>
          </a:p>
        </p:txBody>
      </p:sp>
      <p:sp>
        <p:nvSpPr>
          <p:cNvPr id="10" name="Rektangel 6"/>
          <p:cNvSpPr/>
          <p:nvPr userDrawn="1"/>
        </p:nvSpPr>
        <p:spPr>
          <a:xfrm>
            <a:off x="0" y="0"/>
            <a:ext cx="9906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rgbClr val="0094CA"/>
              </a:solidFill>
            </a:endParaRPr>
          </a:p>
        </p:txBody>
      </p:sp>
    </p:spTree>
    <p:extLst>
      <p:ext uri="{BB962C8B-B14F-4D97-AF65-F5344CB8AC3E}">
        <p14:creationId xmlns:p14="http://schemas.microsoft.com/office/powerpoint/2010/main" val="1249740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72972" y="273053"/>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08A034-847D-0D4B-8BB8-184F5B0275DF}" type="datetimeFigureOut">
              <a:rPr lang="en-US" smtClean="0"/>
              <a:t>4/27/14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53F922-223E-BA4B-AC97-61442393ED02}" type="slidenum">
              <a:rPr lang="en-US" smtClean="0"/>
              <a:t>‹#›</a:t>
            </a:fld>
            <a:endParaRPr lang="en-US"/>
          </a:p>
        </p:txBody>
      </p:sp>
    </p:spTree>
    <p:extLst>
      <p:ext uri="{BB962C8B-B14F-4D97-AF65-F5344CB8AC3E}">
        <p14:creationId xmlns:p14="http://schemas.microsoft.com/office/powerpoint/2010/main" val="39662147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7734064" cy="1143000"/>
          </a:xfrm>
          <a:prstGeom prst="rect">
            <a:avLst/>
          </a:prstGeom>
        </p:spPr>
        <p:txBody>
          <a:bodyPr vert="horz" lIns="91440" tIns="45720" rIns="91440" bIns="45720" rtlCol="0" anchor="ctr">
            <a:normAutofit/>
          </a:bodyPr>
          <a:lstStyle/>
          <a:p>
            <a:r>
              <a:rPr lang="sv-SE" smtClean="0"/>
              <a:t>Click to edit Master title style</a:t>
            </a:r>
            <a:endParaRPr lang="sv-SE" dirty="0"/>
          </a:p>
        </p:txBody>
      </p:sp>
      <p:sp>
        <p:nvSpPr>
          <p:cNvPr id="3" name="Text Placeholder 2"/>
          <p:cNvSpPr>
            <a:spLocks noGrp="1"/>
          </p:cNvSpPr>
          <p:nvPr>
            <p:ph type="body" idx="1"/>
          </p:nvPr>
        </p:nvSpPr>
        <p:spPr>
          <a:xfrm>
            <a:off x="495300" y="1600206"/>
            <a:ext cx="89154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95300" y="6356369"/>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03233B-D569-4A6E-878F-CDE152514C47}" type="datetime1">
              <a:rPr lang="sv-SE" smtClean="0"/>
              <a:t>4/27/14</a:t>
            </a:fld>
            <a:endParaRPr lang="sv-SE"/>
          </a:p>
        </p:txBody>
      </p:sp>
      <p:sp>
        <p:nvSpPr>
          <p:cNvPr id="5" name="Footer Placeholder 4"/>
          <p:cNvSpPr>
            <a:spLocks noGrp="1"/>
          </p:cNvSpPr>
          <p:nvPr>
            <p:ph type="ftr" sz="quarter" idx="3"/>
          </p:nvPr>
        </p:nvSpPr>
        <p:spPr>
          <a:xfrm>
            <a:off x="3384550" y="6356369"/>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Slide Number Placeholder 5"/>
          <p:cNvSpPr>
            <a:spLocks noGrp="1"/>
          </p:cNvSpPr>
          <p:nvPr>
            <p:ph type="sldNum" sz="quarter" idx="4"/>
          </p:nvPr>
        </p:nvSpPr>
        <p:spPr>
          <a:xfrm>
            <a:off x="7099300" y="6356369"/>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1115BC-487E-4422-894C-CB7CD3E79223}" type="slidenum">
              <a:rPr lang="sv-SE" smtClean="0"/>
              <a:t>‹#›</a:t>
            </a:fld>
            <a:endParaRPr lang="sv-SE"/>
          </a:p>
        </p:txBody>
      </p:sp>
    </p:spTree>
    <p:extLst>
      <p:ext uri="{BB962C8B-B14F-4D97-AF65-F5344CB8AC3E}">
        <p14:creationId xmlns:p14="http://schemas.microsoft.com/office/powerpoint/2010/main" val="3806408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5" r:id="rId5"/>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diagramData" Target="../diagrams/data2.xml"/><Relationship Id="rId5" Type="http://schemas.openxmlformats.org/officeDocument/2006/relationships/diagramLayout" Target="../diagrams/layout2.xml"/><Relationship Id="rId6" Type="http://schemas.openxmlformats.org/officeDocument/2006/relationships/diagramQuickStyle" Target="../diagrams/quickStyle2.xml"/><Relationship Id="rId7" Type="http://schemas.openxmlformats.org/officeDocument/2006/relationships/diagramColors" Target="../diagrams/colors2.xml"/><Relationship Id="rId8" Type="http://schemas.microsoft.com/office/2007/relationships/diagramDrawing" Target="../diagrams/drawing2.xml"/><Relationship Id="rId9"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diagramData" Target="../diagrams/data3.xml"/><Relationship Id="rId5" Type="http://schemas.openxmlformats.org/officeDocument/2006/relationships/diagramLayout" Target="../diagrams/layout3.xml"/><Relationship Id="rId6" Type="http://schemas.openxmlformats.org/officeDocument/2006/relationships/diagramQuickStyle" Target="../diagrams/quickStyle3.xml"/><Relationship Id="rId7" Type="http://schemas.openxmlformats.org/officeDocument/2006/relationships/diagramColors" Target="../diagrams/colors3.xml"/><Relationship Id="rId8"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SS_frugal_PPT.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671" y="-1"/>
            <a:ext cx="9915671" cy="6866930"/>
          </a:xfrm>
          <a:prstGeom prst="rect">
            <a:avLst/>
          </a:prstGeom>
        </p:spPr>
      </p:pic>
      <p:pic>
        <p:nvPicPr>
          <p:cNvPr id="5" name="Picture 4" descr="ESS_outline_logo_white.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8767" y="273844"/>
            <a:ext cx="3052711" cy="1683330"/>
          </a:xfrm>
          <a:prstGeom prst="rect">
            <a:avLst/>
          </a:prstGeom>
        </p:spPr>
      </p:pic>
      <p:sp>
        <p:nvSpPr>
          <p:cNvPr id="6" name="TextBox 5"/>
          <p:cNvSpPr txBox="1"/>
          <p:nvPr/>
        </p:nvSpPr>
        <p:spPr>
          <a:xfrm>
            <a:off x="163761" y="2980287"/>
            <a:ext cx="7002747" cy="1985159"/>
          </a:xfrm>
          <a:prstGeom prst="rect">
            <a:avLst/>
          </a:prstGeom>
          <a:noFill/>
        </p:spPr>
        <p:txBody>
          <a:bodyPr wrap="square" rtlCol="0">
            <a:spAutoFit/>
          </a:bodyPr>
          <a:lstStyle/>
          <a:p>
            <a:pPr>
              <a:lnSpc>
                <a:spcPct val="130000"/>
              </a:lnSpc>
            </a:pPr>
            <a:r>
              <a:rPr lang="en-US" sz="6000" b="1" dirty="0" smtClean="0">
                <a:solidFill>
                  <a:srgbClr val="FFFFFF"/>
                </a:solidFill>
                <a:cs typeface="Helvetica"/>
              </a:rPr>
              <a:t>NCG14 TAP</a:t>
            </a:r>
            <a:endParaRPr lang="en-US" sz="3600" dirty="0" smtClean="0">
              <a:solidFill>
                <a:srgbClr val="FFFFFF"/>
              </a:solidFill>
              <a:cs typeface="Helvetica"/>
            </a:endParaRPr>
          </a:p>
          <a:p>
            <a:pPr>
              <a:lnSpc>
                <a:spcPct val="130000"/>
              </a:lnSpc>
            </a:pPr>
            <a:r>
              <a:rPr lang="en-US" sz="3600" dirty="0" smtClean="0">
                <a:solidFill>
                  <a:srgbClr val="FFFFFF"/>
                </a:solidFill>
                <a:cs typeface="Helvetica"/>
              </a:rPr>
              <a:t>Equipment </a:t>
            </a:r>
            <a:r>
              <a:rPr lang="en-US" sz="3600" dirty="0" err="1" smtClean="0">
                <a:solidFill>
                  <a:srgbClr val="FFFFFF"/>
                </a:solidFill>
                <a:cs typeface="Helvetica"/>
              </a:rPr>
              <a:t>standardisation</a:t>
            </a:r>
            <a:endParaRPr lang="en-US" sz="3600" dirty="0" smtClean="0">
              <a:solidFill>
                <a:srgbClr val="FFFFFF"/>
              </a:solidFill>
              <a:cs typeface="Helvetica"/>
            </a:endParaRPr>
          </a:p>
        </p:txBody>
      </p:sp>
      <p:sp>
        <p:nvSpPr>
          <p:cNvPr id="2" name="Rectangle 1"/>
          <p:cNvSpPr/>
          <p:nvPr/>
        </p:nvSpPr>
        <p:spPr>
          <a:xfrm>
            <a:off x="8403447" y="6307765"/>
            <a:ext cx="1108672" cy="438582"/>
          </a:xfrm>
          <a:prstGeom prst="rect">
            <a:avLst/>
          </a:prstGeom>
        </p:spPr>
        <p:txBody>
          <a:bodyPr wrap="none">
            <a:spAutoFit/>
          </a:bodyPr>
          <a:lstStyle/>
          <a:p>
            <a:pPr>
              <a:lnSpc>
                <a:spcPct val="130000"/>
              </a:lnSpc>
            </a:pPr>
            <a:r>
              <a:rPr lang="en-US" sz="1800" dirty="0" smtClean="0">
                <a:solidFill>
                  <a:srgbClr val="FFFFFF"/>
                </a:solidFill>
                <a:cs typeface="Helvetica"/>
              </a:rPr>
              <a:t>9-4-2014</a:t>
            </a:r>
            <a:endParaRPr lang="en-US" sz="1800" dirty="0">
              <a:solidFill>
                <a:srgbClr val="FFFFFF"/>
              </a:solidFill>
              <a:cs typeface="Helvetica"/>
            </a:endParaRPr>
          </a:p>
        </p:txBody>
      </p:sp>
    </p:spTree>
    <p:extLst>
      <p:ext uri="{BB962C8B-B14F-4D97-AF65-F5344CB8AC3E}">
        <p14:creationId xmlns:p14="http://schemas.microsoft.com/office/powerpoint/2010/main" val="25850293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059234" y="6506876"/>
            <a:ext cx="2311400" cy="365125"/>
          </a:xfrm>
        </p:spPr>
        <p:txBody>
          <a:bodyPr/>
          <a:lstStyle/>
          <a:p>
            <a:fld id="{551115BC-487E-4422-894C-CB7CD3E79223}" type="slidenum">
              <a:rPr lang="sv-SE" smtClean="0"/>
              <a:t>10</a:t>
            </a:fld>
            <a:endParaRPr lang="sv-SE"/>
          </a:p>
        </p:txBody>
      </p:sp>
      <p:pic>
        <p:nvPicPr>
          <p:cNvPr id="10" name="Content Placeholder 9"/>
          <p:cNvPicPr>
            <a:picLocks noGrp="1" noChangeAspect="1"/>
          </p:cNvPicPr>
          <p:nvPr>
            <p:ph idx="1"/>
          </p:nvPr>
        </p:nvPicPr>
        <p:blipFill>
          <a:blip r:embed="rId3" cstate="screen">
            <a:extLst>
              <a:ext uri="{28A0092B-C50C-407E-A947-70E740481C1C}">
                <a14:useLocalDpi xmlns:a14="http://schemas.microsoft.com/office/drawing/2010/main"/>
              </a:ext>
            </a:extLst>
          </a:blip>
          <a:srcRect t="-3010" b="-3010"/>
          <a:stretch>
            <a:fillRect/>
          </a:stretch>
        </p:blipFill>
        <p:spPr>
          <a:xfrm>
            <a:off x="272480" y="1412780"/>
            <a:ext cx="9284608" cy="4713393"/>
          </a:xfrm>
        </p:spPr>
      </p:pic>
      <p:sp>
        <p:nvSpPr>
          <p:cNvPr id="31" name="Title 1"/>
          <p:cNvSpPr txBox="1">
            <a:spLocks/>
          </p:cNvSpPr>
          <p:nvPr/>
        </p:nvSpPr>
        <p:spPr>
          <a:xfrm>
            <a:off x="272480" y="188640"/>
            <a:ext cx="7992888"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dirty="0" smtClean="0"/>
              <a:t>Common component platforms</a:t>
            </a:r>
            <a:endParaRPr lang="en-US" sz="2800" dirty="0"/>
          </a:p>
        </p:txBody>
      </p:sp>
      <p:sp>
        <p:nvSpPr>
          <p:cNvPr id="32" name="TextBox 31"/>
          <p:cNvSpPr txBox="1"/>
          <p:nvPr/>
        </p:nvSpPr>
        <p:spPr>
          <a:xfrm>
            <a:off x="776537" y="6093296"/>
            <a:ext cx="8280920" cy="584776"/>
          </a:xfrm>
          <a:prstGeom prst="rect">
            <a:avLst/>
          </a:prstGeom>
          <a:noFill/>
        </p:spPr>
        <p:txBody>
          <a:bodyPr wrap="square" rtlCol="0">
            <a:spAutoFit/>
          </a:bodyPr>
          <a:lstStyle/>
          <a:p>
            <a:pPr algn="ctr"/>
            <a:r>
              <a:rPr lang="en-US" sz="3200" dirty="0" smtClean="0"/>
              <a:t> 6 ‘platforms’</a:t>
            </a:r>
          </a:p>
        </p:txBody>
      </p:sp>
      <p:grpSp>
        <p:nvGrpSpPr>
          <p:cNvPr id="2" name="Group 1"/>
          <p:cNvGrpSpPr/>
          <p:nvPr/>
        </p:nvGrpSpPr>
        <p:grpSpPr>
          <a:xfrm>
            <a:off x="1676636" y="1556794"/>
            <a:ext cx="1404156" cy="4392495"/>
            <a:chOff x="1676636" y="1628801"/>
            <a:chExt cx="1404156" cy="4320479"/>
          </a:xfrm>
        </p:grpSpPr>
        <p:sp>
          <p:nvSpPr>
            <p:cNvPr id="13" name="Rectangle 12"/>
            <p:cNvSpPr/>
            <p:nvPr/>
          </p:nvSpPr>
          <p:spPr>
            <a:xfrm>
              <a:off x="1676636" y="2276872"/>
              <a:ext cx="1404156" cy="3672408"/>
            </a:xfrm>
            <a:prstGeom prst="rect">
              <a:avLst/>
            </a:prstGeom>
            <a:solidFill>
              <a:schemeClr val="tx2">
                <a:lumMod val="20000"/>
                <a:lumOff val="80000"/>
                <a:alpha val="43000"/>
              </a:schemeClr>
            </a:solidFill>
            <a:ln w="28575"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754643" y="1628801"/>
              <a:ext cx="777414" cy="635734"/>
            </a:xfrm>
            <a:prstGeom prst="rect">
              <a:avLst/>
            </a:prstGeom>
            <a:solidFill>
              <a:schemeClr val="bg1"/>
            </a:solidFill>
          </p:spPr>
          <p:txBody>
            <a:bodyPr wrap="none" rtlCol="0">
              <a:spAutoFit/>
            </a:bodyPr>
            <a:lstStyle/>
            <a:p>
              <a:r>
                <a:rPr lang="en-US" dirty="0" smtClean="0"/>
                <a:t> LOW </a:t>
              </a:r>
            </a:p>
            <a:p>
              <a:r>
                <a:rPr lang="en-US" dirty="0" smtClean="0"/>
                <a:t>SPEED</a:t>
              </a:r>
              <a:endParaRPr lang="en-US" dirty="0"/>
            </a:p>
          </p:txBody>
        </p:sp>
        <p:grpSp>
          <p:nvGrpSpPr>
            <p:cNvPr id="25" name="Group 24"/>
            <p:cNvGrpSpPr/>
            <p:nvPr/>
          </p:nvGrpSpPr>
          <p:grpSpPr>
            <a:xfrm>
              <a:off x="1856656" y="4077073"/>
              <a:ext cx="475862" cy="1728075"/>
              <a:chOff x="3175380" y="3220292"/>
              <a:chExt cx="439257" cy="1728075"/>
            </a:xfrm>
          </p:grpSpPr>
          <p:cxnSp>
            <p:nvCxnSpPr>
              <p:cNvPr id="26" name="Straight Connector 25"/>
              <p:cNvCxnSpPr/>
              <p:nvPr/>
            </p:nvCxnSpPr>
            <p:spPr>
              <a:xfrm flipV="1">
                <a:off x="3175380" y="4703622"/>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7" name="Rectangle 26"/>
              <p:cNvSpPr/>
              <p:nvPr/>
            </p:nvSpPr>
            <p:spPr>
              <a:xfrm>
                <a:off x="3232722" y="4292600"/>
                <a:ext cx="194352" cy="655767"/>
              </a:xfrm>
              <a:prstGeom prst="rect">
                <a:avLst/>
              </a:prstGeom>
              <a:solidFill>
                <a:schemeClr val="bg1"/>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Connector 32"/>
              <p:cNvCxnSpPr/>
              <p:nvPr/>
            </p:nvCxnSpPr>
            <p:spPr>
              <a:xfrm>
                <a:off x="3184044" y="4825995"/>
                <a:ext cx="298626" cy="8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3482670" y="4702841"/>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3327972" y="4365625"/>
                <a:ext cx="0" cy="55193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36" name="Rectangle 35"/>
              <p:cNvSpPr/>
              <p:nvPr/>
            </p:nvSpPr>
            <p:spPr>
              <a:xfrm>
                <a:off x="3431461" y="4530725"/>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Connector 36"/>
              <p:cNvCxnSpPr/>
              <p:nvPr/>
            </p:nvCxnSpPr>
            <p:spPr>
              <a:xfrm flipH="1">
                <a:off x="3340350" y="4610357"/>
                <a:ext cx="182222"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rot="16200000">
                <a:off x="2787584" y="3657011"/>
                <a:ext cx="1072309" cy="198871"/>
              </a:xfrm>
              <a:prstGeom prst="rect">
                <a:avLst/>
              </a:prstGeom>
              <a:noFill/>
            </p:spPr>
            <p:txBody>
              <a:bodyPr wrap="square" rtlCol="0">
                <a:spAutoFit/>
              </a:bodyPr>
              <a:lstStyle/>
              <a:p>
                <a:r>
                  <a:rPr lang="en-US" sz="800" dirty="0" smtClean="0"/>
                  <a:t>PA-02 (-M-14)</a:t>
                </a:r>
                <a:endParaRPr lang="en-US" sz="800" dirty="0"/>
              </a:p>
            </p:txBody>
          </p:sp>
        </p:grpSp>
      </p:grpSp>
      <p:grpSp>
        <p:nvGrpSpPr>
          <p:cNvPr id="5" name="Group 4"/>
          <p:cNvGrpSpPr/>
          <p:nvPr/>
        </p:nvGrpSpPr>
        <p:grpSpPr>
          <a:xfrm>
            <a:off x="2936776" y="1556794"/>
            <a:ext cx="1663549" cy="4392495"/>
            <a:chOff x="2936776" y="1556785"/>
            <a:chExt cx="1663549" cy="4392495"/>
          </a:xfrm>
        </p:grpSpPr>
        <p:sp>
          <p:nvSpPr>
            <p:cNvPr id="15" name="Rectangle 14"/>
            <p:cNvSpPr/>
            <p:nvPr/>
          </p:nvSpPr>
          <p:spPr>
            <a:xfrm>
              <a:off x="3158801" y="2276872"/>
              <a:ext cx="1170130" cy="3672408"/>
            </a:xfrm>
            <a:prstGeom prst="rect">
              <a:avLst/>
            </a:prstGeom>
            <a:solidFill>
              <a:schemeClr val="accent3">
                <a:lumMod val="40000"/>
                <a:lumOff val="60000"/>
                <a:alpha val="55000"/>
              </a:schemeClr>
            </a:solid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2936776" y="1556785"/>
              <a:ext cx="1663549" cy="646331"/>
            </a:xfrm>
            <a:prstGeom prst="rect">
              <a:avLst/>
            </a:prstGeom>
            <a:solidFill>
              <a:schemeClr val="bg1"/>
            </a:solidFill>
          </p:spPr>
          <p:txBody>
            <a:bodyPr wrap="none" rtlCol="0">
              <a:spAutoFit/>
            </a:bodyPr>
            <a:lstStyle/>
            <a:p>
              <a:pPr algn="ctr"/>
              <a:r>
                <a:rPr lang="en-US" dirty="0" smtClean="0"/>
                <a:t> INTERMEDIATE </a:t>
              </a:r>
            </a:p>
            <a:p>
              <a:pPr algn="ctr"/>
              <a:r>
                <a:rPr lang="en-US" dirty="0" smtClean="0"/>
                <a:t>SPEED</a:t>
              </a:r>
              <a:endParaRPr lang="en-US" dirty="0"/>
            </a:p>
          </p:txBody>
        </p:sp>
        <p:grpSp>
          <p:nvGrpSpPr>
            <p:cNvPr id="39" name="Group 38"/>
            <p:cNvGrpSpPr/>
            <p:nvPr/>
          </p:nvGrpSpPr>
          <p:grpSpPr>
            <a:xfrm>
              <a:off x="3296816" y="4077072"/>
              <a:ext cx="475862" cy="1728076"/>
              <a:chOff x="3175380" y="3220291"/>
              <a:chExt cx="439257" cy="1728076"/>
            </a:xfrm>
          </p:grpSpPr>
          <p:cxnSp>
            <p:nvCxnSpPr>
              <p:cNvPr id="40" name="Straight Connector 39"/>
              <p:cNvCxnSpPr/>
              <p:nvPr/>
            </p:nvCxnSpPr>
            <p:spPr>
              <a:xfrm flipV="1">
                <a:off x="3175380" y="4703622"/>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1" name="Rectangle 40"/>
              <p:cNvSpPr/>
              <p:nvPr/>
            </p:nvSpPr>
            <p:spPr>
              <a:xfrm>
                <a:off x="3232722" y="4292600"/>
                <a:ext cx="194352" cy="655767"/>
              </a:xfrm>
              <a:prstGeom prst="rect">
                <a:avLst/>
              </a:prstGeom>
              <a:solidFill>
                <a:schemeClr val="bg1"/>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2" name="Straight Connector 41"/>
              <p:cNvCxnSpPr/>
              <p:nvPr/>
            </p:nvCxnSpPr>
            <p:spPr>
              <a:xfrm>
                <a:off x="3184044" y="4825995"/>
                <a:ext cx="298626" cy="8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3482670" y="4702841"/>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3327972" y="4365625"/>
                <a:ext cx="0" cy="55193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a:off x="3431461" y="4530725"/>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6" name="Straight Connector 45"/>
              <p:cNvCxnSpPr/>
              <p:nvPr/>
            </p:nvCxnSpPr>
            <p:spPr>
              <a:xfrm flipH="1">
                <a:off x="3340350" y="4610357"/>
                <a:ext cx="182222"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rot="16200000">
                <a:off x="2787584" y="3657010"/>
                <a:ext cx="1072309" cy="198871"/>
              </a:xfrm>
              <a:prstGeom prst="rect">
                <a:avLst/>
              </a:prstGeom>
              <a:noFill/>
            </p:spPr>
            <p:txBody>
              <a:bodyPr wrap="square" rtlCol="0">
                <a:spAutoFit/>
              </a:bodyPr>
              <a:lstStyle/>
              <a:p>
                <a:r>
                  <a:rPr lang="en-US" sz="800" dirty="0" smtClean="0"/>
                  <a:t>PA-02 (-M-14)</a:t>
                </a:r>
                <a:endParaRPr lang="en-US" sz="800" dirty="0"/>
              </a:p>
            </p:txBody>
          </p:sp>
        </p:grpSp>
      </p:grpSp>
      <p:grpSp>
        <p:nvGrpSpPr>
          <p:cNvPr id="11" name="Group 10"/>
          <p:cNvGrpSpPr/>
          <p:nvPr/>
        </p:nvGrpSpPr>
        <p:grpSpPr>
          <a:xfrm>
            <a:off x="4406939" y="1628808"/>
            <a:ext cx="2574286" cy="4320479"/>
            <a:chOff x="4406939" y="1628801"/>
            <a:chExt cx="2574286" cy="4320479"/>
          </a:xfrm>
        </p:grpSpPr>
        <p:sp>
          <p:nvSpPr>
            <p:cNvPr id="3" name="Rectangle 2"/>
            <p:cNvSpPr/>
            <p:nvPr/>
          </p:nvSpPr>
          <p:spPr>
            <a:xfrm>
              <a:off x="4406939" y="2276872"/>
              <a:ext cx="2574286" cy="3672408"/>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5265033" y="1628801"/>
              <a:ext cx="777414" cy="646331"/>
            </a:xfrm>
            <a:prstGeom prst="rect">
              <a:avLst/>
            </a:prstGeom>
            <a:solidFill>
              <a:srgbClr val="FFFFFF"/>
            </a:solidFill>
          </p:spPr>
          <p:txBody>
            <a:bodyPr wrap="none" rtlCol="0">
              <a:spAutoFit/>
            </a:bodyPr>
            <a:lstStyle/>
            <a:p>
              <a:r>
                <a:rPr lang="en-US" dirty="0" smtClean="0"/>
                <a:t> HIGH </a:t>
              </a:r>
            </a:p>
            <a:p>
              <a:r>
                <a:rPr lang="en-US" dirty="0" smtClean="0"/>
                <a:t>SPEED</a:t>
              </a:r>
              <a:endParaRPr lang="en-US" dirty="0"/>
            </a:p>
          </p:txBody>
        </p:sp>
        <p:grpSp>
          <p:nvGrpSpPr>
            <p:cNvPr id="48" name="Group 47"/>
            <p:cNvGrpSpPr/>
            <p:nvPr/>
          </p:nvGrpSpPr>
          <p:grpSpPr>
            <a:xfrm>
              <a:off x="4520952" y="4077072"/>
              <a:ext cx="487316" cy="1776546"/>
              <a:chOff x="4956217" y="3684454"/>
              <a:chExt cx="449830" cy="1776546"/>
            </a:xfrm>
          </p:grpSpPr>
          <p:cxnSp>
            <p:nvCxnSpPr>
              <p:cNvPr id="49" name="Straight Connector 48"/>
              <p:cNvCxnSpPr/>
              <p:nvPr/>
            </p:nvCxnSpPr>
            <p:spPr>
              <a:xfrm flipV="1">
                <a:off x="5098757" y="4801188"/>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0" name="Rectangle 49"/>
              <p:cNvSpPr/>
              <p:nvPr/>
            </p:nvSpPr>
            <p:spPr>
              <a:xfrm>
                <a:off x="5156099" y="4390166"/>
                <a:ext cx="194352" cy="1070834"/>
              </a:xfrm>
              <a:prstGeom prst="rect">
                <a:avLst/>
              </a:prstGeom>
              <a:solidFill>
                <a:schemeClr val="bg1"/>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p:cNvSpPr txBox="1"/>
              <p:nvPr/>
            </p:nvSpPr>
            <p:spPr>
              <a:xfrm rot="16200000">
                <a:off x="4900704" y="3937443"/>
                <a:ext cx="704850" cy="198871"/>
              </a:xfrm>
              <a:prstGeom prst="rect">
                <a:avLst/>
              </a:prstGeom>
              <a:noFill/>
            </p:spPr>
            <p:txBody>
              <a:bodyPr wrap="square" rtlCol="0">
                <a:spAutoFit/>
              </a:bodyPr>
              <a:lstStyle/>
              <a:p>
                <a:r>
                  <a:rPr lang="en-US" sz="800" dirty="0" smtClean="0"/>
                  <a:t>2PA-02 (UO)</a:t>
                </a:r>
                <a:endParaRPr lang="en-US" sz="800" dirty="0"/>
              </a:p>
            </p:txBody>
          </p:sp>
          <p:cxnSp>
            <p:nvCxnSpPr>
              <p:cNvPr id="52" name="Straight Connector 51"/>
              <p:cNvCxnSpPr/>
              <p:nvPr/>
            </p:nvCxnSpPr>
            <p:spPr>
              <a:xfrm>
                <a:off x="5107421" y="4923561"/>
                <a:ext cx="298626" cy="8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flipV="1">
                <a:off x="5406047" y="4800407"/>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V="1">
                <a:off x="5216424" y="4437791"/>
                <a:ext cx="0" cy="55193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55" name="Rectangle 54"/>
              <p:cNvSpPr/>
              <p:nvPr/>
            </p:nvSpPr>
            <p:spPr>
              <a:xfrm>
                <a:off x="4956217" y="4628291"/>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6" name="Straight Connector 55"/>
              <p:cNvCxnSpPr/>
              <p:nvPr/>
            </p:nvCxnSpPr>
            <p:spPr>
              <a:xfrm flipH="1">
                <a:off x="5048282" y="4707925"/>
                <a:ext cx="182222"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nvGrpSpPr>
              <p:cNvPr id="57" name="Group 56"/>
              <p:cNvGrpSpPr/>
              <p:nvPr/>
            </p:nvGrpSpPr>
            <p:grpSpPr>
              <a:xfrm rot="10800000">
                <a:off x="5018476" y="4850070"/>
                <a:ext cx="241834" cy="551931"/>
                <a:chOff x="5291793" y="4437791"/>
                <a:chExt cx="241834" cy="551931"/>
              </a:xfrm>
            </p:grpSpPr>
            <p:cxnSp>
              <p:nvCxnSpPr>
                <p:cNvPr id="58" name="Straight Connector 57"/>
                <p:cNvCxnSpPr/>
                <p:nvPr/>
              </p:nvCxnSpPr>
              <p:spPr>
                <a:xfrm flipV="1">
                  <a:off x="5298974" y="4437791"/>
                  <a:ext cx="0" cy="55193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59" name="Rectangle 58"/>
                <p:cNvSpPr/>
                <p:nvPr/>
              </p:nvSpPr>
              <p:spPr>
                <a:xfrm>
                  <a:off x="5350451" y="4628291"/>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0" name="Straight Connector 59"/>
                <p:cNvCxnSpPr/>
                <p:nvPr/>
              </p:nvCxnSpPr>
              <p:spPr>
                <a:xfrm flipH="1">
                  <a:off x="5291793" y="4707924"/>
                  <a:ext cx="182222"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grpSp>
      </p:grpSp>
      <p:grpSp>
        <p:nvGrpSpPr>
          <p:cNvPr id="24" name="Group 23"/>
          <p:cNvGrpSpPr/>
          <p:nvPr/>
        </p:nvGrpSpPr>
        <p:grpSpPr>
          <a:xfrm>
            <a:off x="7015489" y="1628808"/>
            <a:ext cx="853494" cy="4320479"/>
            <a:chOff x="7015517" y="1628801"/>
            <a:chExt cx="853488" cy="4320479"/>
          </a:xfrm>
        </p:grpSpPr>
        <p:sp>
          <p:nvSpPr>
            <p:cNvPr id="19" name="Rectangle 18"/>
            <p:cNvSpPr/>
            <p:nvPr/>
          </p:nvSpPr>
          <p:spPr>
            <a:xfrm>
              <a:off x="7059235" y="2276872"/>
              <a:ext cx="780087" cy="3672408"/>
            </a:xfrm>
            <a:prstGeom prst="rect">
              <a:avLst/>
            </a:prstGeom>
            <a:solidFill>
              <a:schemeClr val="tx2">
                <a:lumMod val="20000"/>
                <a:lumOff val="80000"/>
                <a:alpha val="43000"/>
              </a:schemeClr>
            </a:solidFill>
            <a:ln w="28575" cmpd="sng">
              <a:solidFill>
                <a:srgbClr val="00009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7015517" y="1628801"/>
              <a:ext cx="853488" cy="646331"/>
            </a:xfrm>
            <a:prstGeom prst="rect">
              <a:avLst/>
            </a:prstGeom>
            <a:solidFill>
              <a:srgbClr val="FFFFFF"/>
            </a:solidFill>
          </p:spPr>
          <p:txBody>
            <a:bodyPr wrap="none" rtlCol="0">
              <a:spAutoFit/>
            </a:bodyPr>
            <a:lstStyle/>
            <a:p>
              <a:pPr algn="ctr"/>
              <a:r>
                <a:rPr lang="en-US" dirty="0" smtClean="0"/>
                <a:t> LARGE </a:t>
              </a:r>
            </a:p>
            <a:p>
              <a:pPr algn="ctr"/>
              <a:r>
                <a:rPr lang="en-US" dirty="0" smtClean="0"/>
                <a:t>ROTOR</a:t>
              </a:r>
              <a:endParaRPr lang="en-US" dirty="0"/>
            </a:p>
          </p:txBody>
        </p:sp>
        <p:grpSp>
          <p:nvGrpSpPr>
            <p:cNvPr id="61" name="Group 60"/>
            <p:cNvGrpSpPr/>
            <p:nvPr/>
          </p:nvGrpSpPr>
          <p:grpSpPr>
            <a:xfrm>
              <a:off x="7113240" y="3573015"/>
              <a:ext cx="625528" cy="2229251"/>
              <a:chOff x="3704598" y="2719117"/>
              <a:chExt cx="577410" cy="2229251"/>
            </a:xfrm>
          </p:grpSpPr>
          <p:cxnSp>
            <p:nvCxnSpPr>
              <p:cNvPr id="62" name="Straight Connector 61"/>
              <p:cNvCxnSpPr/>
              <p:nvPr/>
            </p:nvCxnSpPr>
            <p:spPr>
              <a:xfrm flipV="1">
                <a:off x="3846661" y="4703622"/>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3" name="Rectangle 62"/>
              <p:cNvSpPr/>
              <p:nvPr/>
            </p:nvSpPr>
            <p:spPr>
              <a:xfrm>
                <a:off x="3904003" y="3438236"/>
                <a:ext cx="194352" cy="1510132"/>
              </a:xfrm>
              <a:prstGeom prst="rect">
                <a:avLst/>
              </a:prstGeom>
              <a:solidFill>
                <a:schemeClr val="bg1"/>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TextBox 63"/>
              <p:cNvSpPr txBox="1"/>
              <p:nvPr/>
            </p:nvSpPr>
            <p:spPr>
              <a:xfrm rot="16200000">
                <a:off x="3643071" y="2972107"/>
                <a:ext cx="704850" cy="198870"/>
              </a:xfrm>
              <a:prstGeom prst="rect">
                <a:avLst/>
              </a:prstGeom>
              <a:noFill/>
            </p:spPr>
            <p:txBody>
              <a:bodyPr wrap="square" rtlCol="0">
                <a:spAutoFit/>
              </a:bodyPr>
              <a:lstStyle/>
              <a:p>
                <a:r>
                  <a:rPr lang="en-US" sz="800" dirty="0" smtClean="0"/>
                  <a:t>2PA-02 (FTF)</a:t>
                </a:r>
                <a:endParaRPr lang="en-US" sz="800" dirty="0"/>
              </a:p>
            </p:txBody>
          </p:sp>
          <p:cxnSp>
            <p:nvCxnSpPr>
              <p:cNvPr id="65" name="Straight Connector 64"/>
              <p:cNvCxnSpPr/>
              <p:nvPr/>
            </p:nvCxnSpPr>
            <p:spPr>
              <a:xfrm>
                <a:off x="3855325" y="4825995"/>
                <a:ext cx="298626" cy="8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V="1">
                <a:off x="4153951" y="4702841"/>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3964328" y="3475537"/>
                <a:ext cx="0" cy="140308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4039697" y="3478774"/>
                <a:ext cx="7182" cy="1410716"/>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69" name="Rectangle 68"/>
              <p:cNvSpPr/>
              <p:nvPr/>
            </p:nvSpPr>
            <p:spPr>
              <a:xfrm>
                <a:off x="3704598" y="4126284"/>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p:nvPr/>
            </p:nvSpPr>
            <p:spPr>
              <a:xfrm>
                <a:off x="4098832" y="4126284"/>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1" name="Straight Connector 70"/>
              <p:cNvCxnSpPr/>
              <p:nvPr/>
            </p:nvCxnSpPr>
            <p:spPr>
              <a:xfrm flipH="1">
                <a:off x="3796663" y="4205918"/>
                <a:ext cx="182222"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H="1">
                <a:off x="4040174" y="4205917"/>
                <a:ext cx="182222" cy="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grpSp>
      <p:grpSp>
        <p:nvGrpSpPr>
          <p:cNvPr id="94" name="Group 93"/>
          <p:cNvGrpSpPr/>
          <p:nvPr/>
        </p:nvGrpSpPr>
        <p:grpSpPr>
          <a:xfrm>
            <a:off x="7917329" y="1628808"/>
            <a:ext cx="702078" cy="4320479"/>
            <a:chOff x="7917329" y="1628801"/>
            <a:chExt cx="702078" cy="4320479"/>
          </a:xfrm>
        </p:grpSpPr>
        <p:sp>
          <p:nvSpPr>
            <p:cNvPr id="22" name="Rectangle 21"/>
            <p:cNvSpPr/>
            <p:nvPr/>
          </p:nvSpPr>
          <p:spPr>
            <a:xfrm>
              <a:off x="7917329" y="2276872"/>
              <a:ext cx="702078" cy="3672408"/>
            </a:xfrm>
            <a:prstGeom prst="rect">
              <a:avLst/>
            </a:prstGeom>
            <a:solidFill>
              <a:schemeClr val="bg1">
                <a:lumMod val="75000"/>
              </a:schemeClr>
            </a:solidFill>
            <a:ln w="28575" cmpd="sng">
              <a:solidFill>
                <a:schemeClr val="tx1">
                  <a:lumMod val="75000"/>
                  <a:lumOff val="25000"/>
                </a:schemeClr>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7917329" y="2348873"/>
              <a:ext cx="702078" cy="3600407"/>
            </a:xfrm>
            <a:prstGeom prst="rect">
              <a:avLst/>
            </a:prstGeom>
            <a:solidFill>
              <a:srgbClr val="C0504D">
                <a:alpha val="40000"/>
              </a:srgbClr>
            </a:solidFill>
            <a:ln w="28575" cmpd="sng">
              <a:solidFill>
                <a:schemeClr val="accent6">
                  <a:alpha val="99000"/>
                </a:schemeClr>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7917331" y="1628801"/>
              <a:ext cx="625479" cy="646331"/>
            </a:xfrm>
            <a:prstGeom prst="rect">
              <a:avLst/>
            </a:prstGeom>
            <a:solidFill>
              <a:srgbClr val="FFFFFF"/>
            </a:solidFill>
            <a:ln>
              <a:solidFill>
                <a:srgbClr val="FFFFFF"/>
              </a:solidFill>
              <a:prstDash val="solid"/>
            </a:ln>
          </p:spPr>
          <p:txBody>
            <a:bodyPr wrap="none" rtlCol="0">
              <a:spAutoFit/>
            </a:bodyPr>
            <a:lstStyle/>
            <a:p>
              <a:r>
                <a:rPr lang="en-US" dirty="0" smtClean="0"/>
                <a:t> FAN</a:t>
              </a:r>
            </a:p>
            <a:p>
              <a:endParaRPr lang="en-US" dirty="0" smtClean="0"/>
            </a:p>
          </p:txBody>
        </p:sp>
        <p:grpSp>
          <p:nvGrpSpPr>
            <p:cNvPr id="73" name="Group 72"/>
            <p:cNvGrpSpPr/>
            <p:nvPr/>
          </p:nvGrpSpPr>
          <p:grpSpPr>
            <a:xfrm>
              <a:off x="7977336" y="5043165"/>
              <a:ext cx="576064" cy="822198"/>
              <a:chOff x="5867473" y="1035047"/>
              <a:chExt cx="637697" cy="822198"/>
            </a:xfrm>
          </p:grpSpPr>
          <p:grpSp>
            <p:nvGrpSpPr>
              <p:cNvPr id="74" name="Group 73"/>
              <p:cNvGrpSpPr/>
              <p:nvPr/>
            </p:nvGrpSpPr>
            <p:grpSpPr>
              <a:xfrm>
                <a:off x="5867473" y="1035047"/>
                <a:ext cx="637697" cy="822198"/>
                <a:chOff x="5867473" y="1035047"/>
                <a:chExt cx="637697" cy="822198"/>
              </a:xfrm>
            </p:grpSpPr>
            <p:grpSp>
              <p:nvGrpSpPr>
                <p:cNvPr id="78" name="Group 77"/>
                <p:cNvGrpSpPr/>
                <p:nvPr/>
              </p:nvGrpSpPr>
              <p:grpSpPr>
                <a:xfrm>
                  <a:off x="5867473" y="1035047"/>
                  <a:ext cx="637697" cy="822198"/>
                  <a:chOff x="3104357" y="2830080"/>
                  <a:chExt cx="637697" cy="822198"/>
                </a:xfrm>
              </p:grpSpPr>
              <p:cxnSp>
                <p:nvCxnSpPr>
                  <p:cNvPr id="81" name="Straight Connector 80"/>
                  <p:cNvCxnSpPr/>
                  <p:nvPr/>
                </p:nvCxnSpPr>
                <p:spPr>
                  <a:xfrm flipV="1">
                    <a:off x="3104357" y="3379089"/>
                    <a:ext cx="0" cy="244745"/>
                  </a:xfrm>
                  <a:prstGeom prst="line">
                    <a:avLst/>
                  </a:prstGeom>
                  <a:ln>
                    <a:solidFill>
                      <a:schemeClr val="tx1"/>
                    </a:solidFill>
                    <a:prstDash val="solid"/>
                  </a:ln>
                </p:spPr>
                <p:style>
                  <a:lnRef idx="2">
                    <a:schemeClr val="accent1"/>
                  </a:lnRef>
                  <a:fillRef idx="0">
                    <a:schemeClr val="accent1"/>
                  </a:fillRef>
                  <a:effectRef idx="1">
                    <a:schemeClr val="accent1"/>
                  </a:effectRef>
                  <a:fontRef idx="minor">
                    <a:schemeClr val="tx1"/>
                  </a:fontRef>
                </p:style>
              </p:cxnSp>
              <p:sp>
                <p:nvSpPr>
                  <p:cNvPr id="82" name="Rectangle 81"/>
                  <p:cNvSpPr/>
                  <p:nvPr/>
                </p:nvSpPr>
                <p:spPr>
                  <a:xfrm>
                    <a:off x="3163624" y="2830080"/>
                    <a:ext cx="383314" cy="822198"/>
                  </a:xfrm>
                  <a:prstGeom prst="rect">
                    <a:avLst/>
                  </a:prstGeom>
                  <a:solidFill>
                    <a:srgbClr val="FFFFFF"/>
                  </a:solidFill>
                  <a:ln w="28575" cmpd="sng">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4" name="Straight Connector 83"/>
                  <p:cNvCxnSpPr/>
                  <p:nvPr/>
                </p:nvCxnSpPr>
                <p:spPr>
                  <a:xfrm>
                    <a:off x="3113021" y="3501462"/>
                    <a:ext cx="481542" cy="8200"/>
                  </a:xfrm>
                  <a:prstGeom prst="line">
                    <a:avLst/>
                  </a:prstGeom>
                  <a:ln>
                    <a:solidFill>
                      <a:schemeClr val="tx1"/>
                    </a:solidFill>
                    <a:prstDash val="solid"/>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flipV="1">
                    <a:off x="3600716" y="3379090"/>
                    <a:ext cx="0" cy="244744"/>
                  </a:xfrm>
                  <a:prstGeom prst="line">
                    <a:avLst/>
                  </a:prstGeom>
                  <a:ln>
                    <a:solidFill>
                      <a:schemeClr val="tx1"/>
                    </a:solidFill>
                    <a:prstDash val="solid"/>
                  </a:ln>
                </p:spPr>
                <p:style>
                  <a:lnRef idx="2">
                    <a:schemeClr val="accent1"/>
                  </a:lnRef>
                  <a:fillRef idx="0">
                    <a:schemeClr val="accent1"/>
                  </a:fillRef>
                  <a:effectRef idx="1">
                    <a:schemeClr val="accent1"/>
                  </a:effectRef>
                  <a:fontRef idx="minor">
                    <a:schemeClr val="tx1"/>
                  </a:fontRef>
                </p:style>
              </p:cxnSp>
              <p:sp>
                <p:nvSpPr>
                  <p:cNvPr id="86" name="Rectangle 85"/>
                  <p:cNvSpPr/>
                  <p:nvPr/>
                </p:nvSpPr>
                <p:spPr>
                  <a:xfrm>
                    <a:off x="3558878" y="3172420"/>
                    <a:ext cx="183176" cy="152400"/>
                  </a:xfrm>
                  <a:prstGeom prst="rect">
                    <a:avLst/>
                  </a:prstGeom>
                  <a:solidFill>
                    <a:schemeClr val="tx1"/>
                  </a:solidFill>
                  <a:ln>
                    <a:solidFill>
                      <a:srgbClr val="00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79" name="Straight Connector 78"/>
                <p:cNvCxnSpPr/>
                <p:nvPr/>
              </p:nvCxnSpPr>
              <p:spPr>
                <a:xfrm flipV="1">
                  <a:off x="6175292" y="1227277"/>
                  <a:ext cx="0" cy="551931"/>
                </a:xfrm>
                <a:prstGeom prst="line">
                  <a:avLst/>
                </a:prstGeom>
                <a:ln>
                  <a:solidFill>
                    <a:schemeClr val="tx1">
                      <a:lumMod val="50000"/>
                      <a:lumOff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flipH="1">
                  <a:off x="5995939" y="1472009"/>
                  <a:ext cx="373953" cy="0"/>
                </a:xfrm>
                <a:prstGeom prst="line">
                  <a:avLst/>
                </a:prstGeom>
                <a:ln>
                  <a:solidFill>
                    <a:schemeClr val="tx1">
                      <a:lumMod val="50000"/>
                      <a:lumOff val="50000"/>
                    </a:schemeClr>
                  </a:solidFill>
                  <a:prstDash val="solid"/>
                </a:ln>
              </p:spPr>
              <p:style>
                <a:lnRef idx="2">
                  <a:schemeClr val="accent1"/>
                </a:lnRef>
                <a:fillRef idx="0">
                  <a:schemeClr val="accent1"/>
                </a:fillRef>
                <a:effectRef idx="1">
                  <a:schemeClr val="accent1"/>
                </a:effectRef>
                <a:fontRef idx="minor">
                  <a:schemeClr val="tx1"/>
                </a:fontRef>
              </p:style>
            </p:cxnSp>
          </p:grpSp>
          <p:cxnSp>
            <p:nvCxnSpPr>
              <p:cNvPr id="75" name="Straight Connector 74"/>
              <p:cNvCxnSpPr/>
              <p:nvPr/>
            </p:nvCxnSpPr>
            <p:spPr>
              <a:xfrm flipV="1">
                <a:off x="6118397" y="1225681"/>
                <a:ext cx="0" cy="551931"/>
              </a:xfrm>
              <a:prstGeom prst="line">
                <a:avLst/>
              </a:prstGeom>
              <a:ln>
                <a:solidFill>
                  <a:schemeClr val="tx1">
                    <a:lumMod val="50000"/>
                    <a:lumOff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flipV="1">
                <a:off x="6224615" y="1224141"/>
                <a:ext cx="0" cy="551931"/>
              </a:xfrm>
              <a:prstGeom prst="line">
                <a:avLst/>
              </a:prstGeom>
              <a:ln>
                <a:solidFill>
                  <a:schemeClr val="tx1">
                    <a:lumMod val="50000"/>
                    <a:lumOff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V="1">
                <a:off x="6061439" y="1224490"/>
                <a:ext cx="0" cy="551931"/>
              </a:xfrm>
              <a:prstGeom prst="line">
                <a:avLst/>
              </a:prstGeom>
              <a:ln>
                <a:solidFill>
                  <a:schemeClr val="tx1">
                    <a:lumMod val="50000"/>
                    <a:lumOff val="50000"/>
                  </a:schemeClr>
                </a:solidFill>
                <a:prstDash val="solid"/>
              </a:ln>
            </p:spPr>
            <p:style>
              <a:lnRef idx="2">
                <a:schemeClr val="accent1"/>
              </a:lnRef>
              <a:fillRef idx="0">
                <a:schemeClr val="accent1"/>
              </a:fillRef>
              <a:effectRef idx="1">
                <a:schemeClr val="accent1"/>
              </a:effectRef>
              <a:fontRef idx="minor">
                <a:schemeClr val="tx1"/>
              </a:fontRef>
            </p:style>
          </p:cxnSp>
        </p:grpSp>
      </p:grpSp>
      <p:grpSp>
        <p:nvGrpSpPr>
          <p:cNvPr id="95" name="Group 94"/>
          <p:cNvGrpSpPr/>
          <p:nvPr/>
        </p:nvGrpSpPr>
        <p:grpSpPr>
          <a:xfrm>
            <a:off x="8697416" y="1628808"/>
            <a:ext cx="780088" cy="4320479"/>
            <a:chOff x="8697416" y="1628801"/>
            <a:chExt cx="780088" cy="4320479"/>
          </a:xfrm>
        </p:grpSpPr>
        <p:sp>
          <p:nvSpPr>
            <p:cNvPr id="21" name="TextBox 20"/>
            <p:cNvSpPr txBox="1"/>
            <p:nvPr/>
          </p:nvSpPr>
          <p:spPr>
            <a:xfrm>
              <a:off x="8697416" y="1628801"/>
              <a:ext cx="679017" cy="646331"/>
            </a:xfrm>
            <a:prstGeom prst="rect">
              <a:avLst/>
            </a:prstGeom>
            <a:solidFill>
              <a:srgbClr val="FFFFFF"/>
            </a:solidFill>
          </p:spPr>
          <p:txBody>
            <a:bodyPr wrap="none" rtlCol="0">
              <a:spAutoFit/>
            </a:bodyPr>
            <a:lstStyle/>
            <a:p>
              <a:r>
                <a:rPr lang="en-US" dirty="0" smtClean="0"/>
                <a:t> </a:t>
              </a:r>
              <a:r>
                <a:rPr lang="en-US" dirty="0" err="1" smtClean="0"/>
                <a:t>PPSc</a:t>
              </a:r>
              <a:endParaRPr lang="en-US" dirty="0" smtClean="0"/>
            </a:p>
            <a:p>
              <a:endParaRPr lang="en-US" dirty="0" smtClean="0"/>
            </a:p>
          </p:txBody>
        </p:sp>
        <p:sp>
          <p:nvSpPr>
            <p:cNvPr id="23" name="Rectangle 22"/>
            <p:cNvSpPr/>
            <p:nvPr/>
          </p:nvSpPr>
          <p:spPr>
            <a:xfrm>
              <a:off x="8697417" y="2276872"/>
              <a:ext cx="780087" cy="3672408"/>
            </a:xfrm>
            <a:prstGeom prst="rect">
              <a:avLst/>
            </a:prstGeom>
            <a:solidFill>
              <a:schemeClr val="tx2">
                <a:lumMod val="20000"/>
                <a:lumOff val="80000"/>
                <a:alpha val="43000"/>
              </a:schemeClr>
            </a:solidFill>
            <a:ln w="28575" cmpd="sng">
              <a:solidFill>
                <a:srgbClr val="595959"/>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7" name="Group 86"/>
            <p:cNvGrpSpPr/>
            <p:nvPr/>
          </p:nvGrpSpPr>
          <p:grpSpPr>
            <a:xfrm>
              <a:off x="8769424" y="4941178"/>
              <a:ext cx="690838" cy="911216"/>
              <a:chOff x="3104357" y="2501637"/>
              <a:chExt cx="637697" cy="911216"/>
            </a:xfrm>
          </p:grpSpPr>
          <p:cxnSp>
            <p:nvCxnSpPr>
              <p:cNvPr id="88" name="Straight Connector 87"/>
              <p:cNvCxnSpPr/>
              <p:nvPr/>
            </p:nvCxnSpPr>
            <p:spPr>
              <a:xfrm flipV="1">
                <a:off x="3104357" y="2878784"/>
                <a:ext cx="0" cy="244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9" name="Rectangle 88"/>
              <p:cNvSpPr/>
              <p:nvPr/>
            </p:nvSpPr>
            <p:spPr>
              <a:xfrm>
                <a:off x="3163624" y="2886110"/>
                <a:ext cx="383314" cy="526743"/>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TextBox 89"/>
              <p:cNvSpPr txBox="1"/>
              <p:nvPr/>
            </p:nvSpPr>
            <p:spPr>
              <a:xfrm rot="16200000">
                <a:off x="3238420" y="2569965"/>
                <a:ext cx="449167" cy="312512"/>
              </a:xfrm>
              <a:prstGeom prst="rect">
                <a:avLst/>
              </a:prstGeom>
              <a:noFill/>
            </p:spPr>
            <p:txBody>
              <a:bodyPr wrap="square" rtlCol="0">
                <a:spAutoFit/>
              </a:bodyPr>
              <a:lstStyle/>
              <a:p>
                <a:r>
                  <a:rPr lang="en-US" sz="800" dirty="0" smtClean="0"/>
                  <a:t>PA-10 (</a:t>
                </a:r>
                <a:r>
                  <a:rPr lang="en-US" sz="800" dirty="0" err="1" smtClean="0"/>
                  <a:t>PPSc</a:t>
                </a:r>
                <a:r>
                  <a:rPr lang="en-US" sz="800" dirty="0" smtClean="0"/>
                  <a:t>)</a:t>
                </a:r>
                <a:endParaRPr lang="en-US" sz="1100" dirty="0"/>
              </a:p>
            </p:txBody>
          </p:sp>
          <p:cxnSp>
            <p:nvCxnSpPr>
              <p:cNvPr id="91" name="Straight Connector 90"/>
              <p:cNvCxnSpPr/>
              <p:nvPr/>
            </p:nvCxnSpPr>
            <p:spPr>
              <a:xfrm>
                <a:off x="3113021" y="3001157"/>
                <a:ext cx="481542" cy="8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flipV="1">
                <a:off x="3600716" y="2878785"/>
                <a:ext cx="0" cy="24474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3" name="Rectangle 92"/>
              <p:cNvSpPr/>
              <p:nvPr/>
            </p:nvSpPr>
            <p:spPr>
              <a:xfrm>
                <a:off x="3558878" y="3149329"/>
                <a:ext cx="183176" cy="1524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2732635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4"/>
                                        </p:tgtEl>
                                        <p:attrNameLst>
                                          <p:attrName>style.visibility</p:attrName>
                                        </p:attrNameLst>
                                      </p:cBhvr>
                                      <p:to>
                                        <p:strVal val="visible"/>
                                      </p:to>
                                    </p:set>
                                    <p:anim calcmode="lin" valueType="num">
                                      <p:cBhvr additive="base">
                                        <p:cTn id="25" dur="500" fill="hold"/>
                                        <p:tgtEl>
                                          <p:spTgt spid="94"/>
                                        </p:tgtEl>
                                        <p:attrNameLst>
                                          <p:attrName>ppt_x</p:attrName>
                                        </p:attrNameLst>
                                      </p:cBhvr>
                                      <p:tavLst>
                                        <p:tav tm="0">
                                          <p:val>
                                            <p:strVal val="#ppt_x"/>
                                          </p:val>
                                        </p:tav>
                                        <p:tav tm="100000">
                                          <p:val>
                                            <p:strVal val="#ppt_x"/>
                                          </p:val>
                                        </p:tav>
                                      </p:tavLst>
                                    </p:anim>
                                    <p:anim calcmode="lin" valueType="num">
                                      <p:cBhvr additive="base">
                                        <p:cTn id="26"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5"/>
                                        </p:tgtEl>
                                        <p:attrNameLst>
                                          <p:attrName>style.visibility</p:attrName>
                                        </p:attrNameLst>
                                      </p:cBhvr>
                                      <p:to>
                                        <p:strVal val="visible"/>
                                      </p:to>
                                    </p:set>
                                    <p:anim calcmode="lin" valueType="num">
                                      <p:cBhvr additive="base">
                                        <p:cTn id="31" dur="500" fill="hold"/>
                                        <p:tgtEl>
                                          <p:spTgt spid="95"/>
                                        </p:tgtEl>
                                        <p:attrNameLst>
                                          <p:attrName>ppt_x</p:attrName>
                                        </p:attrNameLst>
                                      </p:cBhvr>
                                      <p:tavLst>
                                        <p:tav tm="0">
                                          <p:val>
                                            <p:strVal val="#ppt_x"/>
                                          </p:val>
                                        </p:tav>
                                        <p:tav tm="100000">
                                          <p:val>
                                            <p:strVal val="#ppt_x"/>
                                          </p:val>
                                        </p:tav>
                                      </p:tavLst>
                                    </p:anim>
                                    <p:anim calcmode="lin" valueType="num">
                                      <p:cBhvr additive="base">
                                        <p:cTn id="32"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additive="base">
                                        <p:cTn id="37" dur="500" fill="hold"/>
                                        <p:tgtEl>
                                          <p:spTgt spid="32"/>
                                        </p:tgtEl>
                                        <p:attrNameLst>
                                          <p:attrName>ppt_x</p:attrName>
                                        </p:attrNameLst>
                                      </p:cBhvr>
                                      <p:tavLst>
                                        <p:tav tm="0">
                                          <p:val>
                                            <p:strVal val="#ppt_x"/>
                                          </p:val>
                                        </p:tav>
                                        <p:tav tm="100000">
                                          <p:val>
                                            <p:strVal val="#ppt_x"/>
                                          </p:val>
                                        </p:tav>
                                      </p:tavLst>
                                    </p:anim>
                                    <p:anim calcmode="lin" valueType="num">
                                      <p:cBhvr additive="base">
                                        <p:cTn id="3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Platform</a:t>
            </a:r>
            <a:endParaRPr lang="en-US" dirty="0"/>
          </a:p>
        </p:txBody>
      </p:sp>
      <p:sp>
        <p:nvSpPr>
          <p:cNvPr id="3" name="Content Placeholder 2"/>
          <p:cNvSpPr>
            <a:spLocks noGrp="1"/>
          </p:cNvSpPr>
          <p:nvPr>
            <p:ph idx="1"/>
          </p:nvPr>
        </p:nvSpPr>
        <p:spPr>
          <a:xfrm>
            <a:off x="495300" y="1600206"/>
            <a:ext cx="8915400" cy="4853130"/>
          </a:xfrm>
        </p:spPr>
        <p:txBody>
          <a:bodyPr>
            <a:normAutofit/>
          </a:bodyPr>
          <a:lstStyle/>
          <a:p>
            <a:pPr marL="0" indent="0">
              <a:buNone/>
            </a:pPr>
            <a:r>
              <a:rPr lang="en-US" dirty="0" smtClean="0"/>
              <a:t>Within each platform….</a:t>
            </a:r>
          </a:p>
          <a:p>
            <a:pPr marL="0" indent="0">
              <a:buNone/>
            </a:pPr>
            <a:r>
              <a:rPr lang="en-US" dirty="0" smtClean="0"/>
              <a:t>A common mechanical &amp; control architecture.</a:t>
            </a:r>
          </a:p>
          <a:p>
            <a:r>
              <a:rPr lang="en-US" dirty="0" smtClean="0"/>
              <a:t>Motor &amp; Drive</a:t>
            </a:r>
          </a:p>
          <a:p>
            <a:r>
              <a:rPr lang="en-US" dirty="0" smtClean="0"/>
              <a:t>Rotor fixation</a:t>
            </a:r>
          </a:p>
          <a:p>
            <a:r>
              <a:rPr lang="en-US" dirty="0" smtClean="0"/>
              <a:t>Support structures</a:t>
            </a:r>
          </a:p>
          <a:p>
            <a:r>
              <a:rPr lang="en-US" dirty="0" smtClean="0"/>
              <a:t>Support systems</a:t>
            </a:r>
          </a:p>
          <a:p>
            <a:r>
              <a:rPr lang="en-US" dirty="0" smtClean="0"/>
              <a:t>Control commands (?)</a:t>
            </a:r>
          </a:p>
          <a:p>
            <a:r>
              <a:rPr lang="en-US" dirty="0" smtClean="0"/>
              <a:t>Monitoring system</a:t>
            </a:r>
          </a:p>
          <a:p>
            <a:r>
              <a:rPr lang="en-US" dirty="0" smtClean="0"/>
              <a:t>MPS &amp; PPS functions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11</a:t>
            </a:fld>
            <a:endParaRPr lang="sv-SE" dirty="0"/>
          </a:p>
        </p:txBody>
      </p:sp>
      <p:pic>
        <p:nvPicPr>
          <p:cNvPr id="5" name="Picture 4" descr="PA-10-H-S-C-D-A-100-ISIS-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7176" y="2708920"/>
            <a:ext cx="3264416" cy="3233812"/>
          </a:xfrm>
          <a:prstGeom prst="rect">
            <a:avLst/>
          </a:prstGeom>
        </p:spPr>
      </p:pic>
    </p:spTree>
    <p:extLst>
      <p:ext uri="{BB962C8B-B14F-4D97-AF65-F5344CB8AC3E}">
        <p14:creationId xmlns:p14="http://schemas.microsoft.com/office/powerpoint/2010/main" val="306277712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interfaces</a:t>
            </a:r>
            <a:endParaRPr lang="en-US" dirty="0"/>
          </a:p>
        </p:txBody>
      </p:sp>
      <p:sp>
        <p:nvSpPr>
          <p:cNvPr id="3" name="Content Placeholder 2"/>
          <p:cNvSpPr>
            <a:spLocks noGrp="1"/>
          </p:cNvSpPr>
          <p:nvPr>
            <p:ph idx="1"/>
          </p:nvPr>
        </p:nvSpPr>
        <p:spPr>
          <a:xfrm>
            <a:off x="495300" y="1600201"/>
            <a:ext cx="5321796" cy="4781127"/>
          </a:xfrm>
        </p:spPr>
        <p:txBody>
          <a:bodyPr>
            <a:normAutofit lnSpcReduction="10000"/>
          </a:bodyPr>
          <a:lstStyle/>
          <a:p>
            <a:pPr marL="0" indent="0">
              <a:buNone/>
            </a:pPr>
            <a:r>
              <a:rPr lang="en-US" dirty="0" smtClean="0"/>
              <a:t>ISSUES</a:t>
            </a:r>
          </a:p>
          <a:p>
            <a:r>
              <a:rPr lang="en-US" dirty="0" smtClean="0"/>
              <a:t>Instrument </a:t>
            </a:r>
            <a:r>
              <a:rPr lang="en-US" dirty="0" smtClean="0"/>
              <a:t>control</a:t>
            </a:r>
          </a:p>
          <a:p>
            <a:r>
              <a:rPr lang="en-US" dirty="0" smtClean="0"/>
              <a:t>Timing</a:t>
            </a:r>
          </a:p>
          <a:p>
            <a:r>
              <a:rPr lang="en-US" dirty="0"/>
              <a:t>Machine protection systems</a:t>
            </a:r>
          </a:p>
          <a:p>
            <a:r>
              <a:rPr lang="en-US" dirty="0"/>
              <a:t>Personal safety systems</a:t>
            </a:r>
          </a:p>
          <a:p>
            <a:endParaRPr lang="en-US" dirty="0" smtClean="0"/>
          </a:p>
          <a:p>
            <a:pPr marL="0" indent="0">
              <a:buNone/>
            </a:pPr>
            <a:r>
              <a:rPr lang="en-US" dirty="0" smtClean="0"/>
              <a:t>Integration </a:t>
            </a:r>
            <a:r>
              <a:rPr lang="en-US" dirty="0" smtClean="0"/>
              <a:t>@ 3 levels</a:t>
            </a:r>
          </a:p>
          <a:p>
            <a:r>
              <a:rPr lang="en-US" dirty="0" smtClean="0"/>
              <a:t>Chopper system</a:t>
            </a:r>
          </a:p>
          <a:p>
            <a:r>
              <a:rPr lang="en-US" dirty="0" smtClean="0"/>
              <a:t>Instrument</a:t>
            </a:r>
          </a:p>
          <a:p>
            <a:r>
              <a:rPr lang="en-US" dirty="0" smtClean="0"/>
              <a:t>Facility</a:t>
            </a:r>
          </a:p>
        </p:txBody>
      </p:sp>
      <p:sp>
        <p:nvSpPr>
          <p:cNvPr id="4" name="TextBox 3"/>
          <p:cNvSpPr txBox="1"/>
          <p:nvPr/>
        </p:nvSpPr>
        <p:spPr>
          <a:xfrm>
            <a:off x="6753200" y="2492896"/>
            <a:ext cx="2178802" cy="1569660"/>
          </a:xfrm>
          <a:prstGeom prst="rect">
            <a:avLst/>
          </a:prstGeom>
          <a:noFill/>
        </p:spPr>
        <p:txBody>
          <a:bodyPr wrap="none" rtlCol="0">
            <a:spAutoFit/>
          </a:bodyPr>
          <a:lstStyle/>
          <a:p>
            <a:pPr algn="ctr"/>
            <a:r>
              <a:rPr lang="en-US" sz="3200" dirty="0" smtClean="0">
                <a:solidFill>
                  <a:schemeClr val="tx1">
                    <a:lumMod val="50000"/>
                    <a:lumOff val="50000"/>
                  </a:schemeClr>
                </a:solidFill>
              </a:rPr>
              <a:t>HARDWARE</a:t>
            </a:r>
          </a:p>
          <a:p>
            <a:pPr algn="ctr"/>
            <a:r>
              <a:rPr lang="en-US" sz="3200" dirty="0" smtClean="0">
                <a:solidFill>
                  <a:schemeClr val="tx1">
                    <a:lumMod val="50000"/>
                    <a:lumOff val="50000"/>
                  </a:schemeClr>
                </a:solidFill>
              </a:rPr>
              <a:t>&amp;</a:t>
            </a:r>
            <a:endParaRPr lang="en-US" sz="3200" dirty="0">
              <a:solidFill>
                <a:schemeClr val="tx1">
                  <a:lumMod val="50000"/>
                  <a:lumOff val="50000"/>
                </a:schemeClr>
              </a:solidFill>
            </a:endParaRPr>
          </a:p>
          <a:p>
            <a:pPr algn="ctr"/>
            <a:r>
              <a:rPr lang="en-US" sz="3200" dirty="0" smtClean="0">
                <a:solidFill>
                  <a:schemeClr val="tx1">
                    <a:lumMod val="50000"/>
                    <a:lumOff val="50000"/>
                  </a:schemeClr>
                </a:solidFill>
              </a:rPr>
              <a:t>SOFTWARE</a:t>
            </a:r>
            <a:endParaRPr lang="en-US" sz="3200" dirty="0">
              <a:solidFill>
                <a:schemeClr val="tx1">
                  <a:lumMod val="50000"/>
                  <a:lumOff val="50000"/>
                </a:schemeClr>
              </a:solidFill>
            </a:endParaRPr>
          </a:p>
        </p:txBody>
      </p:sp>
    </p:spTree>
    <p:extLst>
      <p:ext uri="{BB962C8B-B14F-4D97-AF65-F5344CB8AC3E}">
        <p14:creationId xmlns:p14="http://schemas.microsoft.com/office/powerpoint/2010/main" val="2722064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SYSTEM - </a:t>
            </a:r>
            <a:r>
              <a:rPr lang="en-US" dirty="0" err="1" smtClean="0"/>
              <a:t>PPSChopper</a:t>
            </a:r>
            <a:endParaRPr lang="en-US" dirty="0"/>
          </a:p>
        </p:txBody>
      </p:sp>
      <p:pic>
        <p:nvPicPr>
          <p:cNvPr id="5" name="Content Placeholder 4" descr="Visio-ChopperControlInterfaces_T0 rev01.pdf"/>
          <p:cNvPicPr>
            <a:picLocks noGrp="1" noChangeAspect="1"/>
          </p:cNvPicPr>
          <p:nvPr>
            <p:ph idx="1"/>
          </p:nvPr>
        </p:nvPicPr>
        <p:blipFill rotWithShape="1">
          <a:blip r:embed="rId2">
            <a:extLst>
              <a:ext uri="{28A0092B-C50C-407E-A947-70E740481C1C}">
                <a14:useLocalDpi xmlns:a14="http://schemas.microsoft.com/office/drawing/2010/main" val="0"/>
              </a:ext>
            </a:extLst>
          </a:blip>
          <a:srcRect l="-206" r="-1257"/>
          <a:stretch/>
        </p:blipFill>
        <p:spPr>
          <a:xfrm rot="5400000">
            <a:off x="2165028" y="312317"/>
            <a:ext cx="5575945" cy="7776864"/>
          </a:xfrm>
        </p:spPr>
      </p:pic>
      <p:sp>
        <p:nvSpPr>
          <p:cNvPr id="4" name="Slide Number Placeholder 3"/>
          <p:cNvSpPr>
            <a:spLocks noGrp="1"/>
          </p:cNvSpPr>
          <p:nvPr>
            <p:ph type="sldNum" sz="quarter" idx="12"/>
          </p:nvPr>
        </p:nvSpPr>
        <p:spPr/>
        <p:txBody>
          <a:bodyPr/>
          <a:lstStyle/>
          <a:p>
            <a:fld id="{551115BC-487E-4422-894C-CB7CD3E79223}" type="slidenum">
              <a:rPr lang="sv-SE" smtClean="0"/>
              <a:t>13</a:t>
            </a:fld>
            <a:endParaRPr lang="sv-SE"/>
          </a:p>
        </p:txBody>
      </p:sp>
    </p:spTree>
    <p:extLst>
      <p:ext uri="{BB962C8B-B14F-4D97-AF65-F5344CB8AC3E}">
        <p14:creationId xmlns:p14="http://schemas.microsoft.com/office/powerpoint/2010/main" val="1748206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480" y="188640"/>
            <a:ext cx="7734064" cy="1143000"/>
          </a:xfrm>
        </p:spPr>
        <p:txBody>
          <a:bodyPr/>
          <a:lstStyle/>
          <a:p>
            <a:r>
              <a:rPr lang="en-US" dirty="0" smtClean="0"/>
              <a:t>ESS Integrated CONTROL </a:t>
            </a:r>
            <a:r>
              <a:rPr lang="en-US" dirty="0" smtClean="0"/>
              <a:t>SYSTEM </a:t>
            </a:r>
            <a:r>
              <a:rPr lang="en-US" dirty="0" smtClean="0"/>
              <a:t/>
            </a:r>
            <a:br>
              <a:rPr lang="en-US" dirty="0" smtClean="0"/>
            </a:br>
            <a:r>
              <a:rPr lang="en-US" dirty="0" smtClean="0"/>
              <a:t>– Choppers as ‘devices’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14</a:t>
            </a:fld>
            <a:endParaRPr lang="sv-SE"/>
          </a:p>
        </p:txBody>
      </p:sp>
      <p:pic>
        <p:nvPicPr>
          <p:cNvPr id="5" name="Content Placeholder 4" descr="Visio-ChopperControlInterfaces_SKF_Julich_0.2.pdf"/>
          <p:cNvPicPr>
            <a:picLocks noGrp="1" noChangeAspect="1"/>
          </p:cNvPicPr>
          <p:nvPr>
            <p:ph idx="1"/>
          </p:nvPr>
        </p:nvPicPr>
        <p:blipFill rotWithShape="1">
          <a:blip r:embed="rId2">
            <a:extLst>
              <a:ext uri="{28A0092B-C50C-407E-A947-70E740481C1C}">
                <a14:useLocalDpi xmlns:a14="http://schemas.microsoft.com/office/drawing/2010/main" val="0"/>
              </a:ext>
            </a:extLst>
          </a:blip>
          <a:srcRect l="-22" r="982"/>
          <a:stretch/>
        </p:blipFill>
        <p:spPr>
          <a:xfrm rot="5400000">
            <a:off x="2569988" y="259587"/>
            <a:ext cx="5342091" cy="7632850"/>
          </a:xfrm>
        </p:spPr>
      </p:pic>
      <p:sp>
        <p:nvSpPr>
          <p:cNvPr id="3" name="Rectangle 2"/>
          <p:cNvSpPr/>
          <p:nvPr/>
        </p:nvSpPr>
        <p:spPr>
          <a:xfrm>
            <a:off x="5241032" y="3933056"/>
            <a:ext cx="1440160" cy="2664296"/>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FF0000"/>
                </a:solidFill>
              </a:rPr>
              <a:t>DEVICE 01</a:t>
            </a:r>
          </a:p>
          <a:p>
            <a:pPr algn="ctr"/>
            <a:r>
              <a:rPr lang="en-US" sz="2000" dirty="0" smtClean="0">
                <a:solidFill>
                  <a:srgbClr val="FF0000"/>
                </a:solidFill>
              </a:rPr>
              <a:t>(SKF DC-SR)</a:t>
            </a:r>
            <a:endParaRPr lang="en-US" sz="2000" dirty="0">
              <a:solidFill>
                <a:srgbClr val="FF0000"/>
              </a:solidFill>
            </a:endParaRPr>
          </a:p>
        </p:txBody>
      </p:sp>
      <p:sp>
        <p:nvSpPr>
          <p:cNvPr id="6" name="Rectangle 5"/>
          <p:cNvSpPr/>
          <p:nvPr/>
        </p:nvSpPr>
        <p:spPr>
          <a:xfrm>
            <a:off x="6753200" y="3933056"/>
            <a:ext cx="1440160" cy="2664296"/>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FF0000"/>
                </a:solidFill>
              </a:rPr>
              <a:t>DEVICE 02 (</a:t>
            </a:r>
            <a:r>
              <a:rPr lang="en-US" sz="2000" dirty="0" err="1" smtClean="0">
                <a:solidFill>
                  <a:srgbClr val="FF0000"/>
                </a:solidFill>
              </a:rPr>
              <a:t>Julich</a:t>
            </a:r>
            <a:r>
              <a:rPr lang="en-US" sz="2000" dirty="0" smtClean="0">
                <a:solidFill>
                  <a:srgbClr val="FF0000"/>
                </a:solidFill>
              </a:rPr>
              <a:t> DC-SR-VHP)</a:t>
            </a:r>
            <a:endParaRPr lang="en-US" sz="2000" dirty="0">
              <a:solidFill>
                <a:srgbClr val="FF0000"/>
              </a:solidFill>
            </a:endParaRPr>
          </a:p>
        </p:txBody>
      </p:sp>
    </p:spTree>
    <p:extLst>
      <p:ext uri="{BB962C8B-B14F-4D97-AF65-F5344CB8AC3E}">
        <p14:creationId xmlns:p14="http://schemas.microsoft.com/office/powerpoint/2010/main" val="59487019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a:t>
            </a:r>
            <a:r>
              <a:rPr lang="en-US" dirty="0" smtClean="0"/>
              <a:t>SYSTEM – Responsibilities</a:t>
            </a:r>
            <a:endParaRPr lang="en-US" dirty="0"/>
          </a:p>
        </p:txBody>
      </p:sp>
      <p:pic>
        <p:nvPicPr>
          <p:cNvPr id="6" name="Content Placeholder 5" descr="Visio-ChopperControlInterfaces_Jülich_0.2.pdf"/>
          <p:cNvPicPr>
            <a:picLocks noGrp="1" noChangeAspect="1"/>
          </p:cNvPicPr>
          <p:nvPr>
            <p:ph idx="1"/>
          </p:nvPr>
        </p:nvPicPr>
        <p:blipFill rotWithShape="1">
          <a:blip r:embed="rId2">
            <a:extLst>
              <a:ext uri="{28A0092B-C50C-407E-A947-70E740481C1C}">
                <a14:useLocalDpi xmlns:a14="http://schemas.microsoft.com/office/drawing/2010/main" val="0"/>
              </a:ext>
            </a:extLst>
          </a:blip>
          <a:srcRect l="-298" r="363"/>
          <a:stretch/>
        </p:blipFill>
        <p:spPr>
          <a:xfrm rot="5400000">
            <a:off x="2230239" y="319114"/>
            <a:ext cx="5257650" cy="7444977"/>
          </a:xfrm>
        </p:spPr>
      </p:pic>
      <p:sp>
        <p:nvSpPr>
          <p:cNvPr id="4" name="Slide Number Placeholder 3"/>
          <p:cNvSpPr>
            <a:spLocks noGrp="1"/>
          </p:cNvSpPr>
          <p:nvPr>
            <p:ph type="sldNum" sz="quarter" idx="12"/>
          </p:nvPr>
        </p:nvSpPr>
        <p:spPr/>
        <p:txBody>
          <a:bodyPr/>
          <a:lstStyle/>
          <a:p>
            <a:fld id="{551115BC-487E-4422-894C-CB7CD3E79223}" type="slidenum">
              <a:rPr lang="sv-SE" smtClean="0"/>
              <a:t>15</a:t>
            </a:fld>
            <a:endParaRPr lang="sv-SE"/>
          </a:p>
        </p:txBody>
      </p:sp>
      <p:grpSp>
        <p:nvGrpSpPr>
          <p:cNvPr id="5" name="Group 4"/>
          <p:cNvGrpSpPr/>
          <p:nvPr/>
        </p:nvGrpSpPr>
        <p:grpSpPr>
          <a:xfrm>
            <a:off x="1280592" y="1484784"/>
            <a:ext cx="3168351" cy="1008112"/>
            <a:chOff x="2936776" y="1124744"/>
            <a:chExt cx="1368152" cy="504056"/>
          </a:xfrm>
        </p:grpSpPr>
        <p:sp>
          <p:nvSpPr>
            <p:cNvPr id="7" name="TextBox 6"/>
            <p:cNvSpPr txBox="1"/>
            <p:nvPr/>
          </p:nvSpPr>
          <p:spPr>
            <a:xfrm>
              <a:off x="3148939" y="1268760"/>
              <a:ext cx="909439" cy="153889"/>
            </a:xfrm>
            <a:prstGeom prst="rect">
              <a:avLst/>
            </a:prstGeom>
            <a:noFill/>
          </p:spPr>
          <p:txBody>
            <a:bodyPr wrap="square" rtlCol="0">
              <a:spAutoFit/>
            </a:bodyPr>
            <a:lstStyle/>
            <a:p>
              <a:r>
                <a:rPr lang="en-US" sz="1400" dirty="0" smtClean="0"/>
                <a:t>NCG / E&amp;E / DMSC  </a:t>
              </a:r>
              <a:endParaRPr lang="en-US" sz="1400" dirty="0"/>
            </a:p>
          </p:txBody>
        </p:sp>
        <p:sp>
          <p:nvSpPr>
            <p:cNvPr id="8" name="Rectangle 7"/>
            <p:cNvSpPr/>
            <p:nvPr/>
          </p:nvSpPr>
          <p:spPr>
            <a:xfrm>
              <a:off x="2936776" y="1124744"/>
              <a:ext cx="1368152" cy="504056"/>
            </a:xfrm>
            <a:prstGeom prst="rect">
              <a:avLst/>
            </a:prstGeom>
            <a:solidFill>
              <a:schemeClr val="accent6">
                <a:lumMod val="50000"/>
                <a:alpha val="31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1280592" y="2564904"/>
            <a:ext cx="3456384" cy="1368152"/>
            <a:chOff x="4376936" y="1124744"/>
            <a:chExt cx="3136496" cy="792088"/>
          </a:xfrm>
        </p:grpSpPr>
        <p:sp>
          <p:nvSpPr>
            <p:cNvPr id="10" name="Rectangle 9"/>
            <p:cNvSpPr/>
            <p:nvPr/>
          </p:nvSpPr>
          <p:spPr>
            <a:xfrm>
              <a:off x="4376936" y="1124744"/>
              <a:ext cx="2851360" cy="792088"/>
            </a:xfrm>
            <a:prstGeom prst="rect">
              <a:avLst/>
            </a:prstGeom>
            <a:solidFill>
              <a:schemeClr val="accent3">
                <a:lumMod val="60000"/>
                <a:lumOff val="40000"/>
                <a:alpha val="31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4376936" y="1348348"/>
              <a:ext cx="3136496" cy="307777"/>
            </a:xfrm>
            <a:prstGeom prst="rect">
              <a:avLst/>
            </a:prstGeom>
            <a:noFill/>
          </p:spPr>
          <p:txBody>
            <a:bodyPr wrap="none" rtlCol="0">
              <a:spAutoFit/>
            </a:bodyPr>
            <a:lstStyle/>
            <a:p>
              <a:r>
                <a:rPr lang="en-US" sz="1400" dirty="0" smtClean="0"/>
                <a:t>NCG / E&amp; E / Integrated Control Systems </a:t>
              </a:r>
              <a:endParaRPr lang="en-US" sz="1400" dirty="0"/>
            </a:p>
          </p:txBody>
        </p:sp>
      </p:grpSp>
      <p:grpSp>
        <p:nvGrpSpPr>
          <p:cNvPr id="12" name="Group 11"/>
          <p:cNvGrpSpPr/>
          <p:nvPr/>
        </p:nvGrpSpPr>
        <p:grpSpPr>
          <a:xfrm>
            <a:off x="4520953" y="1484785"/>
            <a:ext cx="4176465" cy="2448274"/>
            <a:chOff x="4520952" y="2636912"/>
            <a:chExt cx="4176464" cy="576064"/>
          </a:xfrm>
        </p:grpSpPr>
        <p:sp>
          <p:nvSpPr>
            <p:cNvPr id="13" name="Rectangle 12"/>
            <p:cNvSpPr/>
            <p:nvPr/>
          </p:nvSpPr>
          <p:spPr>
            <a:xfrm>
              <a:off x="4520952" y="2636912"/>
              <a:ext cx="4176464" cy="576064"/>
            </a:xfrm>
            <a:prstGeom prst="rect">
              <a:avLst/>
            </a:prstGeom>
            <a:solidFill>
              <a:schemeClr val="accent4">
                <a:lumMod val="60000"/>
                <a:lumOff val="40000"/>
                <a:alpha val="31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5817095" y="2867337"/>
              <a:ext cx="1656184" cy="73866"/>
            </a:xfrm>
            <a:prstGeom prst="rect">
              <a:avLst/>
            </a:prstGeom>
            <a:noFill/>
          </p:spPr>
          <p:txBody>
            <a:bodyPr wrap="square" rtlCol="0">
              <a:spAutoFit/>
            </a:bodyPr>
            <a:lstStyle/>
            <a:p>
              <a:r>
                <a:rPr lang="en-US" sz="1400" dirty="0" smtClean="0"/>
                <a:t> NCG / E &amp; E Group</a:t>
              </a:r>
              <a:endParaRPr lang="en-US" sz="1400" dirty="0"/>
            </a:p>
          </p:txBody>
        </p:sp>
      </p:grpSp>
      <p:grpSp>
        <p:nvGrpSpPr>
          <p:cNvPr id="15" name="Group 14"/>
          <p:cNvGrpSpPr/>
          <p:nvPr/>
        </p:nvGrpSpPr>
        <p:grpSpPr>
          <a:xfrm>
            <a:off x="1280593" y="4005064"/>
            <a:ext cx="6336703" cy="2520280"/>
            <a:chOff x="3172961" y="1196752"/>
            <a:chExt cx="1434737" cy="612068"/>
          </a:xfrm>
        </p:grpSpPr>
        <p:sp>
          <p:nvSpPr>
            <p:cNvPr id="16" name="TextBox 15"/>
            <p:cNvSpPr txBox="1"/>
            <p:nvPr/>
          </p:nvSpPr>
          <p:spPr>
            <a:xfrm>
              <a:off x="3812178" y="1441579"/>
              <a:ext cx="294058" cy="74746"/>
            </a:xfrm>
            <a:prstGeom prst="rect">
              <a:avLst/>
            </a:prstGeom>
            <a:noFill/>
          </p:spPr>
          <p:txBody>
            <a:bodyPr wrap="square" rtlCol="0">
              <a:spAutoFit/>
            </a:bodyPr>
            <a:lstStyle/>
            <a:p>
              <a:r>
                <a:rPr lang="en-US" sz="1400" dirty="0" smtClean="0"/>
                <a:t>NCG &amp; SUPPLIER </a:t>
              </a:r>
              <a:endParaRPr lang="en-US" sz="1400" dirty="0"/>
            </a:p>
          </p:txBody>
        </p:sp>
        <p:sp>
          <p:nvSpPr>
            <p:cNvPr id="17" name="Rectangle 16"/>
            <p:cNvSpPr/>
            <p:nvPr/>
          </p:nvSpPr>
          <p:spPr>
            <a:xfrm>
              <a:off x="3172961" y="1196752"/>
              <a:ext cx="1434737" cy="612068"/>
            </a:xfrm>
            <a:prstGeom prst="rect">
              <a:avLst/>
            </a:prstGeom>
            <a:solidFill>
              <a:srgbClr val="FFFF00">
                <a:alpha val="31000"/>
              </a:srgb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00"/>
                </a:solidFill>
              </a:endParaRPr>
            </a:p>
          </p:txBody>
        </p:sp>
      </p:grpSp>
      <p:sp>
        <p:nvSpPr>
          <p:cNvPr id="18" name="Rectangle 17"/>
          <p:cNvSpPr/>
          <p:nvPr/>
        </p:nvSpPr>
        <p:spPr>
          <a:xfrm>
            <a:off x="7689304" y="3933056"/>
            <a:ext cx="1008112" cy="2592290"/>
          </a:xfrm>
          <a:prstGeom prst="rect">
            <a:avLst/>
          </a:prstGeom>
          <a:solidFill>
            <a:schemeClr val="accent4">
              <a:lumMod val="60000"/>
              <a:lumOff val="40000"/>
              <a:alpha val="31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13471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Electrical interfaces</a:t>
            </a:r>
            <a:endParaRPr lang="en-US" dirty="0"/>
          </a:p>
        </p:txBody>
      </p:sp>
      <p:sp>
        <p:nvSpPr>
          <p:cNvPr id="3" name="Content Placeholder 2"/>
          <p:cNvSpPr>
            <a:spLocks noGrp="1"/>
          </p:cNvSpPr>
          <p:nvPr>
            <p:ph idx="1"/>
          </p:nvPr>
        </p:nvSpPr>
        <p:spPr>
          <a:xfrm>
            <a:off x="495301" y="1600201"/>
            <a:ext cx="4441163" cy="4525963"/>
          </a:xfrm>
        </p:spPr>
        <p:txBody>
          <a:bodyPr/>
          <a:lstStyle/>
          <a:p>
            <a:r>
              <a:rPr lang="en-US" dirty="0" smtClean="0"/>
              <a:t>Cabling standards </a:t>
            </a:r>
            <a:r>
              <a:rPr lang="en-US" dirty="0"/>
              <a:t>B</a:t>
            </a:r>
            <a:r>
              <a:rPr lang="en-US" dirty="0" smtClean="0"/>
              <a:t>ay to </a:t>
            </a:r>
            <a:r>
              <a:rPr lang="en-US" dirty="0" smtClean="0"/>
              <a:t>Chopper.</a:t>
            </a:r>
            <a:endParaRPr lang="en-US" dirty="0" smtClean="0"/>
          </a:p>
          <a:p>
            <a:r>
              <a:rPr lang="en-US" dirty="0" smtClean="0"/>
              <a:t>Power </a:t>
            </a:r>
            <a:r>
              <a:rPr lang="en-US" dirty="0" smtClean="0"/>
              <a:t>supply</a:t>
            </a:r>
          </a:p>
          <a:p>
            <a:r>
              <a:rPr lang="en-US" dirty="0" smtClean="0"/>
              <a:t>Electrical noise suppression</a:t>
            </a:r>
          </a:p>
          <a:p>
            <a:r>
              <a:rPr lang="en-US" dirty="0" smtClean="0"/>
              <a:t>Remote handling ready connector plates</a:t>
            </a:r>
          </a:p>
          <a:p>
            <a:endParaRPr lang="en-US" dirty="0"/>
          </a:p>
        </p:txBody>
      </p:sp>
    </p:spTree>
    <p:extLst>
      <p:ext uri="{BB962C8B-B14F-4D97-AF65-F5344CB8AC3E}">
        <p14:creationId xmlns:p14="http://schemas.microsoft.com/office/powerpoint/2010/main" val="24291952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SNS connection plate</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sv-SE" smtClean="0"/>
              <a:t>17</a:t>
            </a:fld>
            <a:endParaRPr lang="sv-SE"/>
          </a:p>
        </p:txBody>
      </p:sp>
      <p:pic>
        <p:nvPicPr>
          <p:cNvPr id="5" name="Picture 4" descr="C090346645.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8584" y="1484784"/>
            <a:ext cx="7584202" cy="5365204"/>
          </a:xfrm>
          <a:prstGeom prst="rect">
            <a:avLst/>
          </a:prstGeom>
        </p:spPr>
      </p:pic>
    </p:spTree>
    <p:extLst>
      <p:ext uri="{BB962C8B-B14F-4D97-AF65-F5344CB8AC3E}">
        <p14:creationId xmlns:p14="http://schemas.microsoft.com/office/powerpoint/2010/main" val="113562766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Mechanical interfaces</a:t>
            </a:r>
            <a:endParaRPr lang="en-US" dirty="0"/>
          </a:p>
        </p:txBody>
      </p:sp>
      <p:sp>
        <p:nvSpPr>
          <p:cNvPr id="4" name="Content Placeholder 3"/>
          <p:cNvSpPr>
            <a:spLocks noGrp="1"/>
          </p:cNvSpPr>
          <p:nvPr>
            <p:ph sz="half" idx="1"/>
          </p:nvPr>
        </p:nvSpPr>
        <p:spPr/>
        <p:txBody>
          <a:bodyPr/>
          <a:lstStyle/>
          <a:p>
            <a:r>
              <a:rPr lang="en-US" dirty="0" smtClean="0"/>
              <a:t>Load bearing structure</a:t>
            </a:r>
          </a:p>
          <a:p>
            <a:r>
              <a:rPr lang="en-US" dirty="0" smtClean="0"/>
              <a:t>Vibration isolation</a:t>
            </a:r>
          </a:p>
          <a:p>
            <a:r>
              <a:rPr lang="en-US" dirty="0" smtClean="0"/>
              <a:t>Maintenance tooling</a:t>
            </a:r>
          </a:p>
          <a:p>
            <a:r>
              <a:rPr lang="en-US" dirty="0" smtClean="0"/>
              <a:t>Alignment &amp; Lifting</a:t>
            </a:r>
          </a:p>
          <a:p>
            <a:r>
              <a:rPr lang="en-US" dirty="0" smtClean="0"/>
              <a:t>Interface with guides</a:t>
            </a:r>
          </a:p>
          <a:p>
            <a:r>
              <a:rPr lang="en-US" dirty="0" smtClean="0"/>
              <a:t>Interface with shielding</a:t>
            </a:r>
          </a:p>
        </p:txBody>
      </p:sp>
      <p:pic>
        <p:nvPicPr>
          <p:cNvPr id="6" name="Content Placeholder 5" descr="CRADLE-05.png"/>
          <p:cNvPicPr>
            <a:picLocks noGrp="1" noChangeAspect="1"/>
          </p:cNvPicPr>
          <p:nvPr>
            <p:ph sz="half" idx="2"/>
          </p:nvPr>
        </p:nvPicPr>
        <p:blipFill>
          <a:blip r:embed="rId2">
            <a:extLst>
              <a:ext uri="{28A0092B-C50C-407E-A947-70E740481C1C}">
                <a14:useLocalDpi xmlns:a14="http://schemas.microsoft.com/office/drawing/2010/main" val="0"/>
              </a:ext>
            </a:extLst>
          </a:blip>
          <a:srcRect t="-25757" b="-25757"/>
          <a:stretch>
            <a:fillRect/>
          </a:stretch>
        </p:blipFill>
        <p:spPr/>
      </p:pic>
    </p:spTree>
    <p:extLst>
      <p:ext uri="{BB962C8B-B14F-4D97-AF65-F5344CB8AC3E}">
        <p14:creationId xmlns:p14="http://schemas.microsoft.com/office/powerpoint/2010/main" val="22710925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50"/>
            <a:ext cx="5969868" cy="766761"/>
          </a:xfrm>
        </p:spPr>
        <p:txBody>
          <a:bodyPr>
            <a:noAutofit/>
          </a:bodyPr>
          <a:lstStyle/>
          <a:p>
            <a:r>
              <a:rPr lang="en-US" sz="2800" dirty="0" smtClean="0"/>
              <a:t>Interfaces: Chopper-Optics-Shielding</a:t>
            </a:r>
            <a:endParaRPr lang="en-US" sz="2800" dirty="0"/>
          </a:p>
        </p:txBody>
      </p:sp>
      <p:pic>
        <p:nvPicPr>
          <p:cNvPr id="5" name="Content Placeholder 4" descr="back out4.jpg"/>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5346842" y="1484784"/>
            <a:ext cx="4540966" cy="3600400"/>
          </a:xfrm>
        </p:spPr>
      </p:pic>
      <p:sp>
        <p:nvSpPr>
          <p:cNvPr id="4" name="TextBox 3"/>
          <p:cNvSpPr txBox="1"/>
          <p:nvPr/>
        </p:nvSpPr>
        <p:spPr>
          <a:xfrm>
            <a:off x="0" y="1412778"/>
            <a:ext cx="5457056" cy="5693867"/>
          </a:xfrm>
          <a:prstGeom prst="rect">
            <a:avLst/>
          </a:prstGeom>
          <a:noFill/>
        </p:spPr>
        <p:txBody>
          <a:bodyPr wrap="square" rtlCol="0">
            <a:spAutoFit/>
          </a:bodyPr>
          <a:lstStyle/>
          <a:p>
            <a:r>
              <a:rPr lang="en-US" dirty="0" smtClean="0"/>
              <a:t>K</a:t>
            </a:r>
            <a:r>
              <a:rPr lang="en-US" sz="2000" dirty="0" smtClean="0"/>
              <a:t>ey Objectives</a:t>
            </a:r>
          </a:p>
          <a:p>
            <a:pPr marL="800100" lvl="1" indent="-342900">
              <a:buFont typeface="Arial"/>
              <a:buChar char="•"/>
            </a:pPr>
            <a:r>
              <a:rPr lang="en-US" dirty="0" smtClean="0"/>
              <a:t>Highest neutronic performance for instruments</a:t>
            </a:r>
          </a:p>
          <a:p>
            <a:pPr marL="800100" lvl="1" indent="-342900">
              <a:buFont typeface="Arial"/>
              <a:buChar char="•"/>
            </a:pPr>
            <a:r>
              <a:rPr lang="en-US" dirty="0" smtClean="0"/>
              <a:t>Low back ground @ Detector</a:t>
            </a:r>
          </a:p>
          <a:p>
            <a:pPr marL="800100" lvl="1" indent="-342900">
              <a:buFont typeface="Arial"/>
              <a:buChar char="•"/>
            </a:pPr>
            <a:r>
              <a:rPr lang="en-US" dirty="0" smtClean="0"/>
              <a:t>Highest instruments availability </a:t>
            </a:r>
          </a:p>
          <a:p>
            <a:pPr marL="800100" lvl="1" indent="-342900">
              <a:buFont typeface="Arial"/>
              <a:buChar char="•"/>
            </a:pPr>
            <a:r>
              <a:rPr lang="en-US" dirty="0" smtClean="0"/>
              <a:t>Lowest lifetime costs</a:t>
            </a:r>
          </a:p>
          <a:p>
            <a:pPr marL="800100" lvl="1" indent="-342900">
              <a:buFont typeface="Arial"/>
              <a:buChar char="•"/>
            </a:pPr>
            <a:endParaRPr lang="en-US" dirty="0" smtClean="0"/>
          </a:p>
          <a:p>
            <a:pPr marL="800100" lvl="1" indent="-342900">
              <a:buFont typeface="Arial"/>
              <a:buChar char="•"/>
            </a:pPr>
            <a:endParaRPr lang="en-US" dirty="0" smtClean="0"/>
          </a:p>
          <a:p>
            <a:r>
              <a:rPr lang="en-US" sz="2000" dirty="0" smtClean="0"/>
              <a:t>Input to instrument construction projects</a:t>
            </a:r>
          </a:p>
          <a:p>
            <a:pPr marL="742950" lvl="1" indent="-285750">
              <a:buFont typeface="Arial"/>
              <a:buChar char="•"/>
            </a:pPr>
            <a:r>
              <a:rPr lang="en-US" dirty="0" smtClean="0"/>
              <a:t>Interface definitions</a:t>
            </a:r>
          </a:p>
          <a:p>
            <a:pPr marL="1257300" lvl="2" indent="-342900">
              <a:buFont typeface="Arial"/>
              <a:buChar char="•"/>
            </a:pPr>
            <a:r>
              <a:rPr lang="en-US" dirty="0" smtClean="0"/>
              <a:t>Chopper-Optics</a:t>
            </a:r>
          </a:p>
          <a:p>
            <a:pPr marL="742950" lvl="1" indent="-285750">
              <a:buFont typeface="Arial"/>
              <a:buChar char="•"/>
            </a:pPr>
            <a:r>
              <a:rPr lang="en-US" dirty="0" smtClean="0"/>
              <a:t>Guidelines for design</a:t>
            </a:r>
          </a:p>
          <a:p>
            <a:pPr marL="1257300" lvl="2" indent="-342900">
              <a:buFont typeface="Arial"/>
              <a:buChar char="•"/>
            </a:pPr>
            <a:r>
              <a:rPr lang="en-US" dirty="0" smtClean="0"/>
              <a:t>Installation  </a:t>
            </a:r>
          </a:p>
          <a:p>
            <a:pPr marL="1257300" lvl="2" indent="-342900">
              <a:buFont typeface="Arial"/>
              <a:buChar char="•"/>
            </a:pPr>
            <a:r>
              <a:rPr lang="en-US" dirty="0" smtClean="0"/>
              <a:t>Access / Serviceability </a:t>
            </a:r>
          </a:p>
          <a:p>
            <a:pPr marL="1257300" lvl="2" indent="-342900">
              <a:buFont typeface="Arial"/>
              <a:buChar char="•"/>
            </a:pPr>
            <a:r>
              <a:rPr lang="en-US" dirty="0" smtClean="0"/>
              <a:t>Integration of shielding</a:t>
            </a:r>
            <a:endParaRPr lang="en-US" dirty="0"/>
          </a:p>
          <a:p>
            <a:pPr marL="742950" lvl="1" indent="-285750">
              <a:buFont typeface="Arial"/>
              <a:buChar char="•"/>
            </a:pPr>
            <a:r>
              <a:rPr lang="en-US" dirty="0" smtClean="0"/>
              <a:t>Policies</a:t>
            </a:r>
          </a:p>
          <a:p>
            <a:pPr marL="1257300" lvl="2" indent="-342900">
              <a:buFont typeface="Arial"/>
              <a:buChar char="•"/>
            </a:pPr>
            <a:r>
              <a:rPr lang="en-US" dirty="0" smtClean="0"/>
              <a:t>Alignment</a:t>
            </a:r>
            <a:r>
              <a:rPr lang="en-US" dirty="0"/>
              <a:t> </a:t>
            </a:r>
            <a:r>
              <a:rPr lang="en-US" dirty="0" smtClean="0"/>
              <a:t>/Vacuum </a:t>
            </a:r>
            <a:r>
              <a:rPr lang="en-US" dirty="0"/>
              <a:t>/</a:t>
            </a:r>
            <a:r>
              <a:rPr lang="en-US" dirty="0" smtClean="0"/>
              <a:t>Access</a:t>
            </a:r>
            <a:r>
              <a:rPr lang="en-US" dirty="0"/>
              <a:t> </a:t>
            </a:r>
            <a:r>
              <a:rPr lang="en-US" dirty="0" smtClean="0"/>
              <a:t>/Activation</a:t>
            </a:r>
          </a:p>
          <a:p>
            <a:pPr lvl="2"/>
            <a:endParaRPr lang="en-US" dirty="0"/>
          </a:p>
          <a:p>
            <a:pPr marL="742950" lvl="1" indent="-285750">
              <a:buFont typeface="Arial"/>
              <a:buChar char="•"/>
            </a:pPr>
            <a:r>
              <a:rPr lang="en-US" dirty="0" smtClean="0"/>
              <a:t>Equipment standards for procurement</a:t>
            </a:r>
            <a:endParaRPr lang="en-US" dirty="0"/>
          </a:p>
          <a:p>
            <a:endParaRPr lang="en-US" dirty="0" smtClean="0"/>
          </a:p>
          <a:p>
            <a:r>
              <a:rPr lang="en-US" dirty="0" smtClean="0"/>
              <a:t> </a:t>
            </a:r>
            <a:endParaRPr lang="en-US" dirty="0"/>
          </a:p>
        </p:txBody>
      </p:sp>
      <p:graphicFrame>
        <p:nvGraphicFramePr>
          <p:cNvPr id="6" name="Diagram 5"/>
          <p:cNvGraphicFramePr/>
          <p:nvPr>
            <p:extLst>
              <p:ext uri="{D42A27DB-BD31-4B8C-83A1-F6EECF244321}">
                <p14:modId xmlns:p14="http://schemas.microsoft.com/office/powerpoint/2010/main" val="1112530222"/>
              </p:ext>
            </p:extLst>
          </p:nvPr>
        </p:nvGraphicFramePr>
        <p:xfrm>
          <a:off x="3872880" y="3645024"/>
          <a:ext cx="3672408" cy="17935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descr="install_2224.JP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545290" y="4653138"/>
            <a:ext cx="2160239" cy="2041479"/>
          </a:xfrm>
          <a:prstGeom prst="rect">
            <a:avLst/>
          </a:prstGeom>
        </p:spPr>
      </p:pic>
    </p:spTree>
    <p:extLst>
      <p:ext uri="{BB962C8B-B14F-4D97-AF65-F5344CB8AC3E}">
        <p14:creationId xmlns:p14="http://schemas.microsoft.com/office/powerpoint/2010/main" val="212813037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Drivers</a:t>
            </a:r>
            <a:endParaRPr lang="en-US" dirty="0"/>
          </a:p>
        </p:txBody>
      </p:sp>
      <p:sp>
        <p:nvSpPr>
          <p:cNvPr id="3" name="Content Placeholder 2"/>
          <p:cNvSpPr>
            <a:spLocks noGrp="1"/>
          </p:cNvSpPr>
          <p:nvPr>
            <p:ph idx="1"/>
          </p:nvPr>
        </p:nvSpPr>
        <p:spPr>
          <a:xfrm>
            <a:off x="416496" y="1412777"/>
            <a:ext cx="8915400" cy="4857409"/>
          </a:xfrm>
        </p:spPr>
        <p:txBody>
          <a:bodyPr>
            <a:noAutofit/>
          </a:bodyPr>
          <a:lstStyle/>
          <a:p>
            <a:r>
              <a:rPr lang="en-US" sz="3200" dirty="0" smtClean="0"/>
              <a:t>Raising Performance</a:t>
            </a:r>
          </a:p>
          <a:p>
            <a:pPr lvl="1"/>
            <a:r>
              <a:rPr lang="en-US" sz="2800" dirty="0" smtClean="0"/>
              <a:t>Neutronic performance</a:t>
            </a:r>
          </a:p>
          <a:p>
            <a:pPr lvl="1"/>
            <a:r>
              <a:rPr lang="en-US" sz="2800" dirty="0" smtClean="0"/>
              <a:t>Availability </a:t>
            </a:r>
          </a:p>
          <a:p>
            <a:r>
              <a:rPr lang="en-US" sz="3200" dirty="0" smtClean="0"/>
              <a:t>Reducing Costs</a:t>
            </a:r>
          </a:p>
          <a:p>
            <a:pPr lvl="1"/>
            <a:r>
              <a:rPr lang="en-US" sz="2800" dirty="0" smtClean="0"/>
              <a:t>Procurement</a:t>
            </a:r>
          </a:p>
          <a:p>
            <a:pPr lvl="1"/>
            <a:r>
              <a:rPr lang="en-US" sz="2800" dirty="0" smtClean="0"/>
              <a:t>Operations</a:t>
            </a:r>
          </a:p>
          <a:p>
            <a:r>
              <a:rPr lang="en-US" sz="3200" dirty="0" smtClean="0"/>
              <a:t>In-kind</a:t>
            </a:r>
          </a:p>
          <a:p>
            <a:pPr lvl="1"/>
            <a:r>
              <a:rPr lang="en-US" sz="2800" dirty="0" smtClean="0"/>
              <a:t>Harness experience</a:t>
            </a:r>
          </a:p>
          <a:p>
            <a:pPr lvl="1"/>
            <a:r>
              <a:rPr lang="en-US" sz="2800" dirty="0" err="1" smtClean="0"/>
              <a:t>Maximise</a:t>
            </a:r>
            <a:r>
              <a:rPr lang="en-US" sz="2800" dirty="0" smtClean="0"/>
              <a:t> in-kind potential</a:t>
            </a:r>
          </a:p>
          <a:p>
            <a:pPr lvl="1"/>
            <a:r>
              <a:rPr lang="en-US" sz="2800" dirty="0" smtClean="0"/>
              <a:t>Equitable distribution</a:t>
            </a:r>
            <a:endParaRPr lang="en-US" sz="2800" dirty="0"/>
          </a:p>
        </p:txBody>
      </p:sp>
      <p:sp>
        <p:nvSpPr>
          <p:cNvPr id="4" name="Slide Number Placeholder 3"/>
          <p:cNvSpPr>
            <a:spLocks noGrp="1"/>
          </p:cNvSpPr>
          <p:nvPr>
            <p:ph type="sldNum" sz="quarter" idx="12"/>
          </p:nvPr>
        </p:nvSpPr>
        <p:spPr/>
        <p:txBody>
          <a:bodyPr/>
          <a:lstStyle/>
          <a:p>
            <a:fld id="{551115BC-487E-4422-894C-CB7CD3E79223}" type="slidenum">
              <a:rPr lang="sv-SE" smtClean="0"/>
              <a:t>2</a:t>
            </a:fld>
            <a:endParaRPr lang="sv-SE"/>
          </a:p>
        </p:txBody>
      </p:sp>
      <p:pic>
        <p:nvPicPr>
          <p:cNvPr id="5" name="Picture 4" descr="rocks-in-balance.full_.jpg"/>
          <p:cNvPicPr>
            <a:picLocks noChangeAspect="1"/>
          </p:cNvPicPr>
          <p:nvPr/>
        </p:nvPicPr>
        <p:blipFill rotWithShape="1">
          <a:blip r:embed="rId2">
            <a:extLst>
              <a:ext uri="{28A0092B-C50C-407E-A947-70E740481C1C}">
                <a14:useLocalDpi xmlns:a14="http://schemas.microsoft.com/office/drawing/2010/main" val="0"/>
              </a:ext>
            </a:extLst>
          </a:blip>
          <a:srcRect l="13366" t="5989" r="13123" b="13014"/>
          <a:stretch/>
        </p:blipFill>
        <p:spPr>
          <a:xfrm>
            <a:off x="5025008" y="2708920"/>
            <a:ext cx="4351198" cy="3185652"/>
          </a:xfrm>
          <a:prstGeom prst="rect">
            <a:avLst/>
          </a:prstGeom>
        </p:spPr>
      </p:pic>
    </p:spTree>
    <p:extLst>
      <p:ext uri="{BB962C8B-B14F-4D97-AF65-F5344CB8AC3E}">
        <p14:creationId xmlns:p14="http://schemas.microsoft.com/office/powerpoint/2010/main" val="39918004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520" y="157967"/>
            <a:ext cx="7416824" cy="1023257"/>
          </a:xfrm>
        </p:spPr>
        <p:txBody>
          <a:bodyPr>
            <a:normAutofit/>
          </a:bodyPr>
          <a:lstStyle/>
          <a:p>
            <a:pPr algn="l"/>
            <a:r>
              <a:rPr lang="en-US" sz="2100" dirty="0" smtClean="0"/>
              <a:t>COMMON INTERFACES &amp; COMMMON APPROACH</a:t>
            </a:r>
            <a:br>
              <a:rPr lang="en-US" sz="2100" dirty="0" smtClean="0"/>
            </a:br>
            <a:r>
              <a:rPr lang="en-US" sz="2100" dirty="0" smtClean="0"/>
              <a:t>HAS IMPLICATIONS FOR INSTRUMENT ARCHITECTURE !</a:t>
            </a:r>
            <a:endParaRPr lang="en-US" sz="2100" dirty="0"/>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466815" y="1601198"/>
            <a:ext cx="9193685" cy="5095464"/>
          </a:xfrm>
        </p:spPr>
      </p:pic>
      <p:sp>
        <p:nvSpPr>
          <p:cNvPr id="3" name="Bent Arrow 2"/>
          <p:cNvSpPr/>
          <p:nvPr/>
        </p:nvSpPr>
        <p:spPr>
          <a:xfrm>
            <a:off x="2958043" y="2024502"/>
            <a:ext cx="3123388" cy="1095071"/>
          </a:xfrm>
          <a:prstGeom prst="bentArrow">
            <a:avLst>
              <a:gd name="adj1" fmla="val 25000"/>
              <a:gd name="adj2" fmla="val 25917"/>
              <a:gd name="adj3" fmla="val 25000"/>
              <a:gd name="adj4" fmla="val 43750"/>
            </a:avLst>
          </a:prstGeom>
        </p:spPr>
        <p:style>
          <a:lnRef idx="1">
            <a:schemeClr val="accent1"/>
          </a:lnRef>
          <a:fillRef idx="3">
            <a:schemeClr val="accent1"/>
          </a:fillRef>
          <a:effectRef idx="2">
            <a:schemeClr val="accent1"/>
          </a:effectRef>
          <a:fontRef idx="minor">
            <a:schemeClr val="lt1"/>
          </a:fontRef>
        </p:style>
        <p:txBody>
          <a:bodyPr lIns="97548" tIns="48774" rIns="97548" bIns="48774" rtlCol="0" anchor="ctr"/>
          <a:lstStyle/>
          <a:p>
            <a:pPr algn="ctr"/>
            <a:r>
              <a:rPr lang="en-US" dirty="0" smtClean="0">
                <a:solidFill>
                  <a:schemeClr val="tx1"/>
                </a:solidFill>
              </a:rPr>
              <a:t>ACCESS PATH</a:t>
            </a:r>
            <a:endParaRPr lang="en-US" dirty="0">
              <a:solidFill>
                <a:schemeClr val="tx1"/>
              </a:solidFill>
            </a:endParaRPr>
          </a:p>
        </p:txBody>
      </p:sp>
      <p:cxnSp>
        <p:nvCxnSpPr>
          <p:cNvPr id="6" name="Straight Connector 5"/>
          <p:cNvCxnSpPr/>
          <p:nvPr/>
        </p:nvCxnSpPr>
        <p:spPr>
          <a:xfrm>
            <a:off x="7277777" y="1315927"/>
            <a:ext cx="0" cy="1389545"/>
          </a:xfrm>
          <a:prstGeom prst="line">
            <a:avLst/>
          </a:prstGeom>
          <a:ln>
            <a:solidFill>
              <a:srgbClr val="FAC090"/>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5040212" y="1601199"/>
            <a:ext cx="0" cy="1104273"/>
          </a:xfrm>
          <a:prstGeom prst="line">
            <a:avLst/>
          </a:prstGeom>
          <a:ln>
            <a:solidFill>
              <a:schemeClr val="accent4">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8" name="Striped Right Arrow 7"/>
          <p:cNvSpPr/>
          <p:nvPr/>
        </p:nvSpPr>
        <p:spPr>
          <a:xfrm>
            <a:off x="1654947" y="1232131"/>
            <a:ext cx="5622831" cy="369067"/>
          </a:xfrm>
          <a:prstGeom prst="stripedRightArrow">
            <a:avLst>
              <a:gd name="adj1" fmla="val 51405"/>
              <a:gd name="adj2" fmla="val 96669"/>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lIns="97548" tIns="48774" rIns="97548" bIns="48774" rtlCol="0" anchor="ctr"/>
          <a:lstStyle/>
          <a:p>
            <a:pPr algn="ctr"/>
            <a:r>
              <a:rPr lang="en-US" dirty="0" smtClean="0"/>
              <a:t>BUNKER CRANE 20t</a:t>
            </a:r>
          </a:p>
        </p:txBody>
      </p:sp>
      <p:sp>
        <p:nvSpPr>
          <p:cNvPr id="14" name="Left Arrow 13"/>
          <p:cNvSpPr/>
          <p:nvPr/>
        </p:nvSpPr>
        <p:spPr>
          <a:xfrm>
            <a:off x="5040213" y="1601199"/>
            <a:ext cx="4620286" cy="322079"/>
          </a:xfrm>
          <a:prstGeom prst="leftArrow">
            <a:avLst>
              <a:gd name="adj1" fmla="val 50000"/>
              <a:gd name="adj2" fmla="val 118575"/>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lIns="97548" tIns="48774" rIns="97548" bIns="48774" rtlCol="0" anchor="ctr"/>
          <a:lstStyle/>
          <a:p>
            <a:pPr algn="ctr"/>
            <a:r>
              <a:rPr lang="en-US" dirty="0" smtClean="0"/>
              <a:t>HALL CRANE  30t</a:t>
            </a:r>
            <a:endParaRPr lang="en-US" dirty="0"/>
          </a:p>
        </p:txBody>
      </p:sp>
      <p:sp>
        <p:nvSpPr>
          <p:cNvPr id="16" name="TextBox 15"/>
          <p:cNvSpPr txBox="1"/>
          <p:nvPr/>
        </p:nvSpPr>
        <p:spPr>
          <a:xfrm>
            <a:off x="6105128" y="1988840"/>
            <a:ext cx="1455734" cy="683276"/>
          </a:xfrm>
          <a:prstGeom prst="rect">
            <a:avLst/>
          </a:prstGeom>
          <a:noFill/>
        </p:spPr>
        <p:txBody>
          <a:bodyPr wrap="none" lIns="97548" tIns="48774" rIns="97548" bIns="48774" rtlCol="0">
            <a:spAutoFit/>
          </a:bodyPr>
          <a:lstStyle/>
          <a:p>
            <a:pPr algn="ctr"/>
            <a:r>
              <a:rPr lang="en-US" dirty="0" smtClean="0"/>
              <a:t>HAND-OFF </a:t>
            </a:r>
          </a:p>
          <a:p>
            <a:pPr algn="ctr"/>
            <a:r>
              <a:rPr lang="en-US" dirty="0" smtClean="0"/>
              <a:t>AREA</a:t>
            </a:r>
            <a:endParaRPr lang="en-US" dirty="0"/>
          </a:p>
        </p:txBody>
      </p:sp>
      <p:graphicFrame>
        <p:nvGraphicFramePr>
          <p:cNvPr id="10" name="Content Placeholder 4"/>
          <p:cNvGraphicFramePr>
            <a:graphicFrameLocks/>
          </p:cNvGraphicFramePr>
          <p:nvPr>
            <p:extLst>
              <p:ext uri="{D42A27DB-BD31-4B8C-83A1-F6EECF244321}">
                <p14:modId xmlns:p14="http://schemas.microsoft.com/office/powerpoint/2010/main" val="1637372929"/>
              </p:ext>
            </p:extLst>
          </p:nvPr>
        </p:nvGraphicFramePr>
        <p:xfrm>
          <a:off x="5241032" y="3933056"/>
          <a:ext cx="4347724" cy="26985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8141110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480" y="116632"/>
            <a:ext cx="8184795" cy="1143000"/>
          </a:xfrm>
        </p:spPr>
        <p:txBody>
          <a:bodyPr>
            <a:normAutofit/>
          </a:bodyPr>
          <a:lstStyle/>
          <a:p>
            <a:r>
              <a:rPr lang="en-US" dirty="0" smtClean="0"/>
              <a:t>ESS Integrated Chopper/Guide/Shielding concepts </a:t>
            </a:r>
            <a:endParaRPr lang="en-US" dirty="0"/>
          </a:p>
        </p:txBody>
      </p:sp>
      <p:sp>
        <p:nvSpPr>
          <p:cNvPr id="3" name="Content Placeholder 2"/>
          <p:cNvSpPr>
            <a:spLocks noGrp="1"/>
          </p:cNvSpPr>
          <p:nvPr>
            <p:ph idx="1"/>
          </p:nvPr>
        </p:nvSpPr>
        <p:spPr>
          <a:xfrm>
            <a:off x="5529063" y="1737274"/>
            <a:ext cx="4222165" cy="3528993"/>
          </a:xfrm>
        </p:spPr>
        <p:txBody>
          <a:bodyPr>
            <a:normAutofit/>
          </a:bodyPr>
          <a:lstStyle/>
          <a:p>
            <a:pPr marL="0" indent="0">
              <a:buNone/>
            </a:pPr>
            <a:r>
              <a:rPr lang="en-US" dirty="0" smtClean="0"/>
              <a:t>Key Features</a:t>
            </a:r>
          </a:p>
          <a:p>
            <a:r>
              <a:rPr lang="en-US" dirty="0" smtClean="0"/>
              <a:t>Integrated shielding</a:t>
            </a:r>
          </a:p>
          <a:p>
            <a:r>
              <a:rPr lang="en-US" dirty="0" smtClean="0"/>
              <a:t>Remote handling ready</a:t>
            </a:r>
          </a:p>
          <a:p>
            <a:r>
              <a:rPr lang="en-US" dirty="0" smtClean="0"/>
              <a:t>Installation from above</a:t>
            </a:r>
          </a:p>
          <a:p>
            <a:r>
              <a:rPr lang="en-US" dirty="0" smtClean="0"/>
              <a:t>Build for serviceability</a:t>
            </a:r>
            <a:endParaRPr lang="en-US" dirty="0"/>
          </a:p>
        </p:txBody>
      </p:sp>
      <p:pic>
        <p:nvPicPr>
          <p:cNvPr id="4" name="Picture 3"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946" y="1844824"/>
            <a:ext cx="4383054" cy="4480898"/>
          </a:xfrm>
          <a:prstGeom prst="rect">
            <a:avLst/>
          </a:prstGeom>
        </p:spPr>
      </p:pic>
    </p:spTree>
    <p:extLst>
      <p:ext uri="{BB962C8B-B14F-4D97-AF65-F5344CB8AC3E}">
        <p14:creationId xmlns:p14="http://schemas.microsoft.com/office/powerpoint/2010/main" val="403203452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i.Safety</a:t>
            </a:r>
            <a:endParaRPr lang="en-US" dirty="0"/>
          </a:p>
        </p:txBody>
      </p:sp>
      <p:sp>
        <p:nvSpPr>
          <p:cNvPr id="3" name="Content Placeholder 2"/>
          <p:cNvSpPr>
            <a:spLocks noGrp="1"/>
          </p:cNvSpPr>
          <p:nvPr>
            <p:ph sz="half" idx="1"/>
          </p:nvPr>
        </p:nvSpPr>
        <p:spPr/>
        <p:txBody>
          <a:bodyPr/>
          <a:lstStyle/>
          <a:p>
            <a:r>
              <a:rPr lang="en-US" dirty="0" smtClean="0"/>
              <a:t>Personal Safety Systems</a:t>
            </a:r>
            <a:endParaRPr lang="en-US" dirty="0" smtClean="0"/>
          </a:p>
          <a:p>
            <a:r>
              <a:rPr lang="en-US" dirty="0" smtClean="0"/>
              <a:t>Machine Protection Systems</a:t>
            </a:r>
            <a:endParaRPr lang="en-US" dirty="0" smtClean="0"/>
          </a:p>
          <a:p>
            <a:endParaRPr lang="en-US" dirty="0"/>
          </a:p>
          <a:p>
            <a:r>
              <a:rPr lang="en-US" dirty="0" smtClean="0"/>
              <a:t>Integration @ 3 Levels</a:t>
            </a:r>
          </a:p>
          <a:p>
            <a:pPr lvl="1"/>
            <a:r>
              <a:rPr lang="en-US" dirty="0" smtClean="0"/>
              <a:t>Chopper systems</a:t>
            </a:r>
          </a:p>
          <a:p>
            <a:pPr lvl="1"/>
            <a:r>
              <a:rPr lang="en-US" dirty="0" smtClean="0"/>
              <a:t>Instrument</a:t>
            </a:r>
          </a:p>
          <a:p>
            <a:pPr lvl="1"/>
            <a:r>
              <a:rPr lang="en-US" dirty="0" smtClean="0"/>
              <a:t>Facility</a:t>
            </a:r>
            <a:endParaRPr lang="en-US" dirty="0"/>
          </a:p>
        </p:txBody>
      </p:sp>
      <p:pic>
        <p:nvPicPr>
          <p:cNvPr id="5" name="Content Placeholder 4" descr="Visio-ChopperControlInterfaces_SKF_Julich_0.2.pdf"/>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58" r="-638" b="68471"/>
          <a:stretch/>
        </p:blipFill>
        <p:spPr>
          <a:xfrm rot="5400000">
            <a:off x="6088768" y="3157328"/>
            <a:ext cx="4709841" cy="2084833"/>
          </a:xfrm>
        </p:spPr>
      </p:pic>
    </p:spTree>
    <p:extLst>
      <p:ext uri="{BB962C8B-B14F-4D97-AF65-F5344CB8AC3E}">
        <p14:creationId xmlns:p14="http://schemas.microsoft.com/office/powerpoint/2010/main" val="23341472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i.SUPPORT</a:t>
            </a:r>
            <a:endParaRPr lang="en-US" dirty="0"/>
          </a:p>
        </p:txBody>
      </p:sp>
      <p:sp>
        <p:nvSpPr>
          <p:cNvPr id="3" name="Content Placeholder 2"/>
          <p:cNvSpPr>
            <a:spLocks noGrp="1"/>
          </p:cNvSpPr>
          <p:nvPr>
            <p:ph sz="half" idx="1"/>
          </p:nvPr>
        </p:nvSpPr>
        <p:spPr/>
        <p:txBody>
          <a:bodyPr/>
          <a:lstStyle/>
          <a:p>
            <a:r>
              <a:rPr lang="en-US" dirty="0" smtClean="0"/>
              <a:t>Monitoring </a:t>
            </a:r>
            <a:r>
              <a:rPr lang="en-US" dirty="0" smtClean="0"/>
              <a:t>systems</a:t>
            </a:r>
            <a:endParaRPr lang="en-US" dirty="0" smtClean="0"/>
          </a:p>
          <a:p>
            <a:r>
              <a:rPr lang="en-US" dirty="0" smtClean="0"/>
              <a:t>Cooling</a:t>
            </a:r>
          </a:p>
          <a:p>
            <a:r>
              <a:rPr lang="en-US" dirty="0" smtClean="0"/>
              <a:t>Environment </a:t>
            </a:r>
          </a:p>
          <a:p>
            <a:pPr lvl="1"/>
            <a:r>
              <a:rPr lang="en-US" dirty="0" smtClean="0"/>
              <a:t>Vacuum</a:t>
            </a:r>
          </a:p>
          <a:p>
            <a:pPr lvl="1"/>
            <a:r>
              <a:rPr lang="en-US" dirty="0" smtClean="0"/>
              <a:t>Inert atmosphere</a:t>
            </a:r>
            <a:endParaRPr lang="en-US" dirty="0"/>
          </a:p>
        </p:txBody>
      </p:sp>
      <p:pic>
        <p:nvPicPr>
          <p:cNvPr id="5" name="Content Placeholder 4"/>
          <p:cNvPicPr>
            <a:picLocks noGrp="1" noChangeAspect="1"/>
          </p:cNvPicPr>
          <p:nvPr>
            <p:ph sz="half" idx="2"/>
          </p:nvPr>
        </p:nvPicPr>
        <p:blipFill>
          <a:blip r:embed="rId2"/>
          <a:srcRect l="-4278" r="-4278"/>
          <a:stretch>
            <a:fillRect/>
          </a:stretch>
        </p:blipFill>
        <p:spPr/>
      </p:pic>
      <p:sp>
        <p:nvSpPr>
          <p:cNvPr id="6" name="TextBox 5"/>
          <p:cNvSpPr txBox="1"/>
          <p:nvPr/>
        </p:nvSpPr>
        <p:spPr>
          <a:xfrm>
            <a:off x="6520560" y="6288662"/>
            <a:ext cx="2659702" cy="369332"/>
          </a:xfrm>
          <a:prstGeom prst="rect">
            <a:avLst/>
          </a:prstGeom>
          <a:noFill/>
        </p:spPr>
        <p:txBody>
          <a:bodyPr wrap="none" rtlCol="0">
            <a:spAutoFit/>
          </a:bodyPr>
          <a:lstStyle/>
          <a:p>
            <a:r>
              <a:rPr lang="en-US" dirty="0" smtClean="0"/>
              <a:t>ESS Chopper cooling loops</a:t>
            </a:r>
            <a:endParaRPr lang="en-US" dirty="0"/>
          </a:p>
        </p:txBody>
      </p:sp>
      <p:cxnSp>
        <p:nvCxnSpPr>
          <p:cNvPr id="8" name="Straight Connector 7"/>
          <p:cNvCxnSpPr/>
          <p:nvPr/>
        </p:nvCxnSpPr>
        <p:spPr>
          <a:xfrm flipH="1">
            <a:off x="5025008" y="4509120"/>
            <a:ext cx="4176464" cy="0"/>
          </a:xfrm>
          <a:prstGeom prst="line">
            <a:avLst/>
          </a:prstGeom>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16200000">
            <a:off x="4071981" y="3229899"/>
            <a:ext cx="1976322" cy="646331"/>
          </a:xfrm>
          <a:prstGeom prst="rect">
            <a:avLst/>
          </a:prstGeom>
          <a:noFill/>
        </p:spPr>
        <p:txBody>
          <a:bodyPr wrap="none" rtlCol="0">
            <a:spAutoFit/>
          </a:bodyPr>
          <a:lstStyle/>
          <a:p>
            <a:r>
              <a:rPr lang="en-US" dirty="0" smtClean="0"/>
              <a:t>Primary loop</a:t>
            </a:r>
          </a:p>
          <a:p>
            <a:r>
              <a:rPr lang="en-US" dirty="0" smtClean="0"/>
              <a:t>  Closed  -Activated</a:t>
            </a:r>
            <a:endParaRPr lang="en-US" dirty="0"/>
          </a:p>
        </p:txBody>
      </p:sp>
      <p:sp>
        <p:nvSpPr>
          <p:cNvPr id="10" name="TextBox 9"/>
          <p:cNvSpPr txBox="1"/>
          <p:nvPr/>
        </p:nvSpPr>
        <p:spPr>
          <a:xfrm rot="16200000">
            <a:off x="4243697" y="5138526"/>
            <a:ext cx="1632891" cy="646331"/>
          </a:xfrm>
          <a:prstGeom prst="rect">
            <a:avLst/>
          </a:prstGeom>
          <a:noFill/>
        </p:spPr>
        <p:txBody>
          <a:bodyPr wrap="none" rtlCol="0">
            <a:spAutoFit/>
          </a:bodyPr>
          <a:lstStyle/>
          <a:p>
            <a:r>
              <a:rPr lang="en-US" dirty="0"/>
              <a:t>S</a:t>
            </a:r>
            <a:r>
              <a:rPr lang="en-US" dirty="0" smtClean="0"/>
              <a:t>econdary loop</a:t>
            </a:r>
          </a:p>
          <a:p>
            <a:r>
              <a:rPr lang="en-US" dirty="0" smtClean="0"/>
              <a:t> Open - Clean</a:t>
            </a:r>
            <a:endParaRPr lang="en-US" dirty="0"/>
          </a:p>
        </p:txBody>
      </p:sp>
    </p:spTree>
    <p:extLst>
      <p:ext uri="{BB962C8B-B14F-4D97-AF65-F5344CB8AC3E}">
        <p14:creationId xmlns:p14="http://schemas.microsoft.com/office/powerpoint/2010/main" val="17822791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OPERATIONS INTERFACES</a:t>
            </a:r>
            <a:endParaRPr lang="en-US" dirty="0"/>
          </a:p>
        </p:txBody>
      </p:sp>
      <p:sp>
        <p:nvSpPr>
          <p:cNvPr id="5" name="Content Placeholder 4"/>
          <p:cNvSpPr>
            <a:spLocks noGrp="1"/>
          </p:cNvSpPr>
          <p:nvPr>
            <p:ph idx="1"/>
          </p:nvPr>
        </p:nvSpPr>
        <p:spPr/>
        <p:txBody>
          <a:bodyPr>
            <a:normAutofit fontScale="77500" lnSpcReduction="20000"/>
          </a:bodyPr>
          <a:lstStyle/>
          <a:p>
            <a:r>
              <a:rPr lang="en-US" dirty="0" smtClean="0"/>
              <a:t>Service connections</a:t>
            </a:r>
          </a:p>
          <a:p>
            <a:pPr lvl="1"/>
            <a:r>
              <a:rPr lang="en-US" dirty="0" smtClean="0"/>
              <a:t>Air </a:t>
            </a:r>
          </a:p>
          <a:p>
            <a:pPr lvl="1"/>
            <a:r>
              <a:rPr lang="en-US" dirty="0" smtClean="0"/>
              <a:t>Water</a:t>
            </a:r>
          </a:p>
          <a:p>
            <a:pPr lvl="1"/>
            <a:r>
              <a:rPr lang="en-US" dirty="0" smtClean="0"/>
              <a:t>Electricity</a:t>
            </a:r>
            <a:endParaRPr lang="en-US" dirty="0" smtClean="0"/>
          </a:p>
          <a:p>
            <a:r>
              <a:rPr lang="en-US" dirty="0" smtClean="0"/>
              <a:t>Handling facilities</a:t>
            </a:r>
          </a:p>
          <a:p>
            <a:pPr lvl="1"/>
            <a:r>
              <a:rPr lang="en-US" dirty="0" smtClean="0"/>
              <a:t>Hall </a:t>
            </a:r>
            <a:r>
              <a:rPr lang="en-US" dirty="0" smtClean="0"/>
              <a:t>crane 25t</a:t>
            </a:r>
          </a:p>
          <a:p>
            <a:pPr lvl="1"/>
            <a:r>
              <a:rPr lang="en-US" dirty="0" smtClean="0"/>
              <a:t>Bunker crane </a:t>
            </a:r>
            <a:r>
              <a:rPr lang="en-US" dirty="0" smtClean="0"/>
              <a:t>10t</a:t>
            </a:r>
          </a:p>
          <a:p>
            <a:r>
              <a:rPr lang="en-US" dirty="0" smtClean="0"/>
              <a:t>Waste </a:t>
            </a:r>
          </a:p>
          <a:p>
            <a:pPr lvl="1"/>
            <a:r>
              <a:rPr lang="en-US" dirty="0" smtClean="0"/>
              <a:t>Activated components</a:t>
            </a:r>
            <a:endParaRPr lang="en-US" dirty="0" smtClean="0"/>
          </a:p>
          <a:p>
            <a:r>
              <a:rPr lang="en-US" dirty="0" smtClean="0"/>
              <a:t>Service function</a:t>
            </a:r>
          </a:p>
          <a:p>
            <a:pPr lvl="1"/>
            <a:r>
              <a:rPr lang="en-US" dirty="0" smtClean="0"/>
              <a:t>Fault reporting</a:t>
            </a:r>
            <a:endParaRPr lang="en-US" dirty="0" smtClean="0"/>
          </a:p>
          <a:p>
            <a:pPr lvl="1"/>
            <a:r>
              <a:rPr lang="en-US" dirty="0" smtClean="0"/>
              <a:t>Op’s </a:t>
            </a:r>
            <a:r>
              <a:rPr lang="en-US" dirty="0" smtClean="0"/>
              <a:t>staff for 24/7 call out</a:t>
            </a:r>
            <a:r>
              <a:rPr lang="en-US" dirty="0" smtClean="0"/>
              <a:t>.</a:t>
            </a:r>
          </a:p>
          <a:p>
            <a:pPr lvl="1"/>
            <a:r>
              <a:rPr lang="en-US" dirty="0" smtClean="0"/>
              <a:t>Tooling</a:t>
            </a:r>
          </a:p>
          <a:p>
            <a:pPr lvl="1"/>
            <a:r>
              <a:rPr lang="en-US" dirty="0"/>
              <a:t>S</a:t>
            </a:r>
            <a:r>
              <a:rPr lang="en-US" dirty="0" smtClean="0"/>
              <a:t>pares</a:t>
            </a:r>
            <a:endParaRPr lang="en-US" dirty="0" smtClean="0"/>
          </a:p>
        </p:txBody>
      </p:sp>
    </p:spTree>
    <p:extLst>
      <p:ext uri="{BB962C8B-B14F-4D97-AF65-F5344CB8AC3E}">
        <p14:creationId xmlns:p14="http://schemas.microsoft.com/office/powerpoint/2010/main" val="3714223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THE END</a:t>
            </a:r>
            <a:endParaRPr lang="en-US" dirty="0"/>
          </a:p>
        </p:txBody>
      </p:sp>
      <p:sp>
        <p:nvSpPr>
          <p:cNvPr id="6" name="Subtitle 5"/>
          <p:cNvSpPr>
            <a:spLocks noGrp="1"/>
          </p:cNvSpPr>
          <p:nvPr>
            <p:ph type="subTitle" idx="1"/>
          </p:nvPr>
        </p:nvSpPr>
        <p:spPr/>
        <p:txBody>
          <a:bodyPr/>
          <a:lstStyle/>
          <a:p>
            <a:r>
              <a:rPr lang="en-US" dirty="0" smtClean="0"/>
              <a:t>Thank you for you attention</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25</a:t>
            </a:fld>
            <a:endParaRPr lang="sv-SE"/>
          </a:p>
        </p:txBody>
      </p:sp>
    </p:spTree>
    <p:extLst>
      <p:ext uri="{BB962C8B-B14F-4D97-AF65-F5344CB8AC3E}">
        <p14:creationId xmlns:p14="http://schemas.microsoft.com/office/powerpoint/2010/main" val="125011843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158736"/>
            <a:ext cx="8915401" cy="886660"/>
          </a:xfrm>
        </p:spPr>
        <p:txBody>
          <a:bodyPr>
            <a:normAutofit fontScale="90000"/>
          </a:bodyPr>
          <a:lstStyle/>
          <a:p>
            <a:r>
              <a:rPr lang="en-US" dirty="0" smtClean="0"/>
              <a:t>FACILITY GOAL </a:t>
            </a:r>
            <a:r>
              <a:rPr lang="en-US" dirty="0" smtClean="0"/>
              <a:t/>
            </a:r>
            <a:br>
              <a:rPr lang="en-US" dirty="0" smtClean="0"/>
            </a:br>
            <a:r>
              <a:rPr lang="en-US" dirty="0" smtClean="0"/>
              <a:t>Instrument Availability</a:t>
            </a:r>
            <a:endParaRPr lang="en-US" dirty="0"/>
          </a:p>
        </p:txBody>
      </p:sp>
      <p:sp>
        <p:nvSpPr>
          <p:cNvPr id="3" name="Content Placeholder 2"/>
          <p:cNvSpPr>
            <a:spLocks noGrp="1"/>
          </p:cNvSpPr>
          <p:nvPr>
            <p:ph idx="1"/>
          </p:nvPr>
        </p:nvSpPr>
        <p:spPr>
          <a:xfrm>
            <a:off x="495300" y="1790727"/>
            <a:ext cx="8915401" cy="3892900"/>
          </a:xfrm>
        </p:spPr>
        <p:txBody>
          <a:bodyPr>
            <a:normAutofit lnSpcReduction="10000"/>
          </a:bodyPr>
          <a:lstStyle/>
          <a:p>
            <a:pPr marL="0" indent="0">
              <a:buNone/>
            </a:pPr>
            <a:r>
              <a:rPr lang="en-US" dirty="0" smtClean="0"/>
              <a:t>Operations phase</a:t>
            </a:r>
          </a:p>
          <a:p>
            <a:r>
              <a:rPr lang="en-US" dirty="0" smtClean="0"/>
              <a:t>ESS </a:t>
            </a:r>
            <a:r>
              <a:rPr lang="en-US" dirty="0" smtClean="0"/>
              <a:t>Instrument availability </a:t>
            </a:r>
            <a:r>
              <a:rPr lang="en-US" dirty="0" smtClean="0"/>
              <a:t>target = 95%</a:t>
            </a:r>
          </a:p>
          <a:p>
            <a:r>
              <a:rPr lang="en-US" dirty="0" smtClean="0"/>
              <a:t>Target mean time to repair 24hrs </a:t>
            </a:r>
            <a:r>
              <a:rPr lang="en-US" dirty="0" smtClean="0">
                <a:solidFill>
                  <a:srgbClr val="FF0000"/>
                </a:solidFill>
              </a:rPr>
              <a:t>(!)</a:t>
            </a:r>
            <a:endParaRPr lang="en-US" dirty="0" smtClean="0">
              <a:solidFill>
                <a:srgbClr val="FF0000"/>
              </a:solidFill>
            </a:endParaRPr>
          </a:p>
          <a:p>
            <a:r>
              <a:rPr lang="en-US" dirty="0" smtClean="0">
                <a:solidFill>
                  <a:schemeClr val="tx1">
                    <a:lumMod val="50000"/>
                    <a:lumOff val="50000"/>
                  </a:schemeClr>
                </a:solidFill>
              </a:rPr>
              <a:t>Reducing operating costs spares &amp; interventions</a:t>
            </a:r>
          </a:p>
          <a:p>
            <a:pPr marL="0" indent="0">
              <a:buNone/>
            </a:pPr>
            <a:endParaRPr lang="en-US" dirty="0" smtClean="0"/>
          </a:p>
          <a:p>
            <a:pPr marL="0" indent="0">
              <a:buNone/>
            </a:pPr>
            <a:r>
              <a:rPr lang="en-US" dirty="0" smtClean="0"/>
              <a:t>Looking further ahead</a:t>
            </a:r>
          </a:p>
          <a:p>
            <a:r>
              <a:rPr lang="en-US" dirty="0" smtClean="0"/>
              <a:t>Facilitating Upgrades</a:t>
            </a:r>
            <a:endParaRPr lang="en-US" dirty="0"/>
          </a:p>
          <a:p>
            <a:r>
              <a:rPr lang="en-US" dirty="0"/>
              <a:t>Managing obsolescence</a:t>
            </a:r>
          </a:p>
          <a:p>
            <a:pPr lvl="1"/>
            <a:endParaRPr lang="en-US" dirty="0" smtClean="0"/>
          </a:p>
        </p:txBody>
      </p:sp>
    </p:spTree>
    <p:extLst>
      <p:ext uri="{BB962C8B-B14F-4D97-AF65-F5344CB8AC3E}">
        <p14:creationId xmlns:p14="http://schemas.microsoft.com/office/powerpoint/2010/main" val="272046469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CROSS CUT APPROACH</a:t>
            </a:r>
            <a:br>
              <a:rPr lang="en-US" dirty="0" smtClean="0"/>
            </a:br>
            <a:r>
              <a:rPr lang="en-US" dirty="0" smtClean="0"/>
              <a:t> ‘5 </a:t>
            </a:r>
            <a:r>
              <a:rPr lang="en-US" dirty="0" smtClean="0"/>
              <a:t>Pillars</a:t>
            </a:r>
            <a:r>
              <a:rPr lang="en-US" dirty="0" smtClean="0"/>
              <a:t>’</a:t>
            </a:r>
            <a:endParaRPr lang="en-US" dirty="0"/>
          </a:p>
        </p:txBody>
      </p:sp>
      <p:sp>
        <p:nvSpPr>
          <p:cNvPr id="3" name="Content Placeholder 2"/>
          <p:cNvSpPr>
            <a:spLocks noGrp="1"/>
          </p:cNvSpPr>
          <p:nvPr>
            <p:ph idx="1"/>
          </p:nvPr>
        </p:nvSpPr>
        <p:spPr>
          <a:xfrm>
            <a:off x="495300" y="2132856"/>
            <a:ext cx="8915400" cy="3993313"/>
          </a:xfrm>
        </p:spPr>
        <p:txBody>
          <a:bodyPr>
            <a:normAutofit/>
          </a:bodyPr>
          <a:lstStyle/>
          <a:p>
            <a:pPr>
              <a:lnSpc>
                <a:spcPct val="120000"/>
              </a:lnSpc>
            </a:pPr>
            <a:r>
              <a:rPr lang="en-US" sz="3200" dirty="0" smtClean="0"/>
              <a:t>Systems thinking, modular design.</a:t>
            </a:r>
          </a:p>
          <a:p>
            <a:pPr>
              <a:lnSpc>
                <a:spcPct val="120000"/>
              </a:lnSpc>
            </a:pPr>
            <a:r>
              <a:rPr lang="en-US" sz="3200" dirty="0" smtClean="0"/>
              <a:t>Targeted development</a:t>
            </a:r>
          </a:p>
          <a:p>
            <a:pPr>
              <a:lnSpc>
                <a:spcPct val="120000"/>
              </a:lnSpc>
            </a:pPr>
            <a:r>
              <a:rPr lang="en-US" sz="3200" dirty="0" smtClean="0"/>
              <a:t>Component standardization &amp; interchangeability</a:t>
            </a:r>
          </a:p>
          <a:p>
            <a:pPr>
              <a:lnSpc>
                <a:spcPct val="120000"/>
              </a:lnSpc>
            </a:pPr>
            <a:r>
              <a:rPr lang="en-US" sz="3200" dirty="0"/>
              <a:t>F</a:t>
            </a:r>
            <a:r>
              <a:rPr lang="en-US" sz="3200" dirty="0" smtClean="0"/>
              <a:t>ull cost &amp; full cycle</a:t>
            </a:r>
          </a:p>
          <a:p>
            <a:pPr>
              <a:lnSpc>
                <a:spcPct val="120000"/>
              </a:lnSpc>
            </a:pPr>
            <a:r>
              <a:rPr lang="en-US" sz="3200" dirty="0" smtClean="0"/>
              <a:t>Coordinated procurement</a:t>
            </a:r>
            <a:endParaRPr lang="en-US" sz="3200" dirty="0"/>
          </a:p>
        </p:txBody>
      </p:sp>
      <p:sp>
        <p:nvSpPr>
          <p:cNvPr id="4" name="Slide Number Placeholder 3"/>
          <p:cNvSpPr>
            <a:spLocks noGrp="1"/>
          </p:cNvSpPr>
          <p:nvPr>
            <p:ph type="sldNum" sz="quarter" idx="12"/>
          </p:nvPr>
        </p:nvSpPr>
        <p:spPr/>
        <p:txBody>
          <a:bodyPr/>
          <a:lstStyle/>
          <a:p>
            <a:fld id="{551115BC-487E-4422-894C-CB7CD3E79223}" type="slidenum">
              <a:rPr lang="sv-SE" smtClean="0"/>
              <a:t>4</a:t>
            </a:fld>
            <a:endParaRPr lang="sv-SE"/>
          </a:p>
        </p:txBody>
      </p:sp>
    </p:spTree>
    <p:extLst>
      <p:ext uri="{BB962C8B-B14F-4D97-AF65-F5344CB8AC3E}">
        <p14:creationId xmlns:p14="http://schemas.microsoft.com/office/powerpoint/2010/main" val="183049168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STANDARDS &amp; COMMONALITY</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5</a:t>
            </a:fld>
            <a:endParaRPr lang="sv-SE"/>
          </a:p>
        </p:txBody>
      </p:sp>
      <p:sp>
        <p:nvSpPr>
          <p:cNvPr id="5" name="Content Placeholder 4"/>
          <p:cNvSpPr>
            <a:spLocks noGrp="1"/>
          </p:cNvSpPr>
          <p:nvPr>
            <p:ph idx="1"/>
          </p:nvPr>
        </p:nvSpPr>
        <p:spPr>
          <a:xfrm>
            <a:off x="495300" y="1600206"/>
            <a:ext cx="5465812" cy="4997146"/>
          </a:xfrm>
        </p:spPr>
        <p:txBody>
          <a:bodyPr>
            <a:normAutofit lnSpcReduction="10000"/>
          </a:bodyPr>
          <a:lstStyle/>
          <a:p>
            <a:r>
              <a:rPr lang="en-US" dirty="0" smtClean="0"/>
              <a:t>Common approach</a:t>
            </a:r>
          </a:p>
          <a:p>
            <a:pPr lvl="1"/>
            <a:r>
              <a:rPr lang="en-US" dirty="0" err="1" smtClean="0"/>
              <a:t>Standardise</a:t>
            </a:r>
            <a:r>
              <a:rPr lang="en-US" dirty="0" smtClean="0"/>
              <a:t> where it makes sense …</a:t>
            </a:r>
          </a:p>
          <a:p>
            <a:pPr lvl="1"/>
            <a:r>
              <a:rPr lang="en-US" dirty="0"/>
              <a:t>e</a:t>
            </a:r>
            <a:r>
              <a:rPr lang="en-US" dirty="0" smtClean="0"/>
              <a:t>lse facilitate </a:t>
            </a:r>
            <a:r>
              <a:rPr lang="en-US" dirty="0" err="1" smtClean="0"/>
              <a:t>optimisation</a:t>
            </a:r>
            <a:r>
              <a:rPr lang="en-US" dirty="0" smtClean="0"/>
              <a:t> </a:t>
            </a:r>
          </a:p>
          <a:p>
            <a:pPr marL="457200" lvl="1" indent="0">
              <a:buNone/>
            </a:pPr>
            <a:endParaRPr lang="en-US" dirty="0" smtClean="0"/>
          </a:p>
          <a:p>
            <a:r>
              <a:rPr lang="en-US" dirty="0" smtClean="0"/>
              <a:t>High level</a:t>
            </a:r>
          </a:p>
          <a:p>
            <a:pPr lvl="1"/>
            <a:r>
              <a:rPr lang="en-US" dirty="0" smtClean="0"/>
              <a:t>Component platforms</a:t>
            </a:r>
          </a:p>
          <a:p>
            <a:pPr marL="457200" lvl="1" indent="0">
              <a:buNone/>
            </a:pPr>
            <a:endParaRPr lang="en-US" dirty="0" smtClean="0"/>
          </a:p>
          <a:p>
            <a:r>
              <a:rPr lang="en-US" dirty="0" smtClean="0"/>
              <a:t>Standardised interfaces</a:t>
            </a:r>
          </a:p>
          <a:p>
            <a:pPr lvl="1"/>
            <a:r>
              <a:rPr lang="en-US" dirty="0" smtClean="0"/>
              <a:t>Mechanical</a:t>
            </a:r>
          </a:p>
          <a:p>
            <a:pPr lvl="1"/>
            <a:r>
              <a:rPr lang="en-US" dirty="0" smtClean="0"/>
              <a:t>Electrical</a:t>
            </a:r>
          </a:p>
          <a:p>
            <a:pPr lvl="1"/>
            <a:r>
              <a:rPr lang="en-US" dirty="0" smtClean="0"/>
              <a:t>Control</a:t>
            </a:r>
          </a:p>
        </p:txBody>
      </p:sp>
      <p:pic>
        <p:nvPicPr>
          <p:cNvPr id="6" name="Picture 5" descr="T0-ISIS Gen3 DirectDrive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9184" y="1916832"/>
            <a:ext cx="2840765" cy="4261148"/>
          </a:xfrm>
          <a:prstGeom prst="rect">
            <a:avLst/>
          </a:prstGeom>
        </p:spPr>
      </p:pic>
    </p:spTree>
    <p:extLst>
      <p:ext uri="{BB962C8B-B14F-4D97-AF65-F5344CB8AC3E}">
        <p14:creationId xmlns:p14="http://schemas.microsoft.com/office/powerpoint/2010/main" val="198849453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factors</a:t>
            </a:r>
            <a:endParaRPr lang="en-US"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a:p>
        </p:txBody>
      </p:sp>
    </p:spTree>
    <p:extLst>
      <p:ext uri="{BB962C8B-B14F-4D97-AF65-F5344CB8AC3E}">
        <p14:creationId xmlns:p14="http://schemas.microsoft.com/office/powerpoint/2010/main" val="15195084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481" y="188640"/>
            <a:ext cx="8915401" cy="603264"/>
          </a:xfrm>
        </p:spPr>
        <p:txBody>
          <a:bodyPr/>
          <a:lstStyle/>
          <a:p>
            <a:r>
              <a:rPr lang="en-US" dirty="0" smtClean="0"/>
              <a:t>Spallation source instruments</a:t>
            </a:r>
            <a:endParaRPr lang="en-US" dirty="0"/>
          </a:p>
        </p:txBody>
      </p:sp>
      <p:sp>
        <p:nvSpPr>
          <p:cNvPr id="3" name="Content Placeholder 2"/>
          <p:cNvSpPr>
            <a:spLocks noGrp="1"/>
          </p:cNvSpPr>
          <p:nvPr>
            <p:ph sz="half" idx="1"/>
          </p:nvPr>
        </p:nvSpPr>
        <p:spPr>
          <a:xfrm>
            <a:off x="485384" y="2212374"/>
            <a:ext cx="4375150" cy="4525963"/>
          </a:xfrm>
        </p:spPr>
        <p:txBody>
          <a:bodyPr/>
          <a:lstStyle/>
          <a:p>
            <a:r>
              <a:rPr lang="en-US" dirty="0" smtClean="0"/>
              <a:t>PHOTO ISIS Instrument</a:t>
            </a:r>
          </a:p>
          <a:p>
            <a:r>
              <a:rPr lang="en-US" dirty="0" smtClean="0"/>
              <a:t>- overlay schematic components</a:t>
            </a:r>
            <a:endParaRPr lang="en-US" dirty="0"/>
          </a:p>
        </p:txBody>
      </p:sp>
      <p:pic>
        <p:nvPicPr>
          <p:cNvPr id="5" name="Content Placeholder 4" descr="wish-schematic-drawing11555.jpg"/>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b="-3453"/>
          <a:stretch/>
        </p:blipFill>
        <p:spPr>
          <a:xfrm>
            <a:off x="14937" y="1484784"/>
            <a:ext cx="9881148" cy="5150498"/>
          </a:xfrm>
        </p:spPr>
      </p:pic>
      <p:sp>
        <p:nvSpPr>
          <p:cNvPr id="6" name="TextBox 5"/>
          <p:cNvSpPr txBox="1"/>
          <p:nvPr/>
        </p:nvSpPr>
        <p:spPr>
          <a:xfrm>
            <a:off x="3866390" y="5278455"/>
            <a:ext cx="894972" cy="276999"/>
          </a:xfrm>
          <a:prstGeom prst="rect">
            <a:avLst/>
          </a:prstGeom>
          <a:solidFill>
            <a:schemeClr val="bg1"/>
          </a:solidFill>
          <a:ln>
            <a:solidFill>
              <a:srgbClr val="008000"/>
            </a:solidFill>
          </a:ln>
        </p:spPr>
        <p:txBody>
          <a:bodyPr wrap="none" rtlCol="0">
            <a:spAutoFit/>
          </a:bodyPr>
          <a:lstStyle/>
          <a:p>
            <a:r>
              <a:rPr lang="en-US" sz="1200" dirty="0" smtClean="0"/>
              <a:t>CHOPPER 3</a:t>
            </a:r>
            <a:endParaRPr lang="en-US" sz="1200" dirty="0"/>
          </a:p>
        </p:txBody>
      </p:sp>
      <p:sp>
        <p:nvSpPr>
          <p:cNvPr id="7" name="TextBox 6"/>
          <p:cNvSpPr txBox="1"/>
          <p:nvPr/>
        </p:nvSpPr>
        <p:spPr>
          <a:xfrm>
            <a:off x="104770" y="3116709"/>
            <a:ext cx="894972" cy="276999"/>
          </a:xfrm>
          <a:prstGeom prst="rect">
            <a:avLst/>
          </a:prstGeom>
          <a:solidFill>
            <a:schemeClr val="bg1"/>
          </a:solidFill>
          <a:ln>
            <a:solidFill>
              <a:srgbClr val="008000"/>
            </a:solidFill>
          </a:ln>
        </p:spPr>
        <p:txBody>
          <a:bodyPr wrap="none" rtlCol="0">
            <a:spAutoFit/>
          </a:bodyPr>
          <a:lstStyle/>
          <a:p>
            <a:r>
              <a:rPr lang="en-US" sz="1200" dirty="0" smtClean="0"/>
              <a:t>CHOPPER 1</a:t>
            </a:r>
            <a:endParaRPr lang="en-US" sz="1200" dirty="0"/>
          </a:p>
        </p:txBody>
      </p:sp>
      <p:sp>
        <p:nvSpPr>
          <p:cNvPr id="8" name="TextBox 7"/>
          <p:cNvSpPr txBox="1"/>
          <p:nvPr/>
        </p:nvSpPr>
        <p:spPr>
          <a:xfrm>
            <a:off x="485384" y="3414033"/>
            <a:ext cx="894972" cy="276999"/>
          </a:xfrm>
          <a:prstGeom prst="rect">
            <a:avLst/>
          </a:prstGeom>
          <a:solidFill>
            <a:schemeClr val="bg1"/>
          </a:solidFill>
          <a:ln>
            <a:solidFill>
              <a:srgbClr val="008000"/>
            </a:solidFill>
          </a:ln>
        </p:spPr>
        <p:txBody>
          <a:bodyPr wrap="none" rtlCol="0">
            <a:spAutoFit/>
          </a:bodyPr>
          <a:lstStyle/>
          <a:p>
            <a:r>
              <a:rPr lang="en-US" sz="1200" dirty="0" smtClean="0"/>
              <a:t>CHOPPER 2</a:t>
            </a:r>
            <a:endParaRPr lang="en-US" sz="1200" dirty="0"/>
          </a:p>
        </p:txBody>
      </p:sp>
      <p:sp>
        <p:nvSpPr>
          <p:cNvPr id="9" name="TextBox 8"/>
          <p:cNvSpPr txBox="1"/>
          <p:nvPr/>
        </p:nvSpPr>
        <p:spPr>
          <a:xfrm>
            <a:off x="945705" y="3809207"/>
            <a:ext cx="1300356" cy="461665"/>
          </a:xfrm>
          <a:prstGeom prst="rect">
            <a:avLst/>
          </a:prstGeom>
          <a:solidFill>
            <a:schemeClr val="bg1"/>
          </a:solidFill>
          <a:ln>
            <a:solidFill>
              <a:srgbClr val="008000"/>
            </a:solidFill>
          </a:ln>
        </p:spPr>
        <p:txBody>
          <a:bodyPr wrap="none" rtlCol="0">
            <a:spAutoFit/>
          </a:bodyPr>
          <a:lstStyle/>
          <a:p>
            <a:r>
              <a:rPr lang="en-US" sz="1200" dirty="0" smtClean="0"/>
              <a:t>NEUTRON OPTICS</a:t>
            </a:r>
          </a:p>
          <a:p>
            <a:r>
              <a:rPr lang="en-US" sz="1200" dirty="0" smtClean="0"/>
              <a:t>- GUIDE</a:t>
            </a:r>
            <a:endParaRPr lang="en-US" sz="1200" dirty="0"/>
          </a:p>
        </p:txBody>
      </p:sp>
      <p:sp>
        <p:nvSpPr>
          <p:cNvPr id="10" name="TextBox 9"/>
          <p:cNvSpPr txBox="1"/>
          <p:nvPr/>
        </p:nvSpPr>
        <p:spPr>
          <a:xfrm>
            <a:off x="1841499" y="4267834"/>
            <a:ext cx="1300356" cy="461665"/>
          </a:xfrm>
          <a:prstGeom prst="rect">
            <a:avLst/>
          </a:prstGeom>
          <a:solidFill>
            <a:schemeClr val="bg1"/>
          </a:solidFill>
          <a:ln>
            <a:solidFill>
              <a:srgbClr val="008000"/>
            </a:solidFill>
          </a:ln>
        </p:spPr>
        <p:txBody>
          <a:bodyPr wrap="none" rtlCol="0">
            <a:spAutoFit/>
          </a:bodyPr>
          <a:lstStyle/>
          <a:p>
            <a:r>
              <a:rPr lang="en-US" sz="1200" dirty="0" smtClean="0"/>
              <a:t>NEUTRON OPTICS</a:t>
            </a:r>
          </a:p>
          <a:p>
            <a:r>
              <a:rPr lang="en-US" sz="1200" dirty="0" smtClean="0"/>
              <a:t>- POLARIZER</a:t>
            </a:r>
            <a:endParaRPr lang="en-US" sz="1200" dirty="0"/>
          </a:p>
        </p:txBody>
      </p:sp>
      <p:sp>
        <p:nvSpPr>
          <p:cNvPr id="11" name="TextBox 10"/>
          <p:cNvSpPr txBox="1"/>
          <p:nvPr/>
        </p:nvSpPr>
        <p:spPr>
          <a:xfrm>
            <a:off x="6638505" y="3985466"/>
            <a:ext cx="1300356" cy="461665"/>
          </a:xfrm>
          <a:prstGeom prst="rect">
            <a:avLst/>
          </a:prstGeom>
          <a:solidFill>
            <a:schemeClr val="bg1"/>
          </a:solidFill>
          <a:ln>
            <a:solidFill>
              <a:srgbClr val="008000"/>
            </a:solidFill>
          </a:ln>
        </p:spPr>
        <p:txBody>
          <a:bodyPr wrap="none" rtlCol="0">
            <a:spAutoFit/>
          </a:bodyPr>
          <a:lstStyle/>
          <a:p>
            <a:r>
              <a:rPr lang="en-US" sz="1200" dirty="0" smtClean="0"/>
              <a:t>NEUTRON OPTICS</a:t>
            </a:r>
          </a:p>
          <a:p>
            <a:r>
              <a:rPr lang="en-US" sz="1200" dirty="0" smtClean="0"/>
              <a:t>- COLLIMATION</a:t>
            </a:r>
            <a:endParaRPr lang="en-US" sz="1200" dirty="0"/>
          </a:p>
        </p:txBody>
      </p:sp>
      <p:sp>
        <p:nvSpPr>
          <p:cNvPr id="12" name="TextBox 11"/>
          <p:cNvSpPr txBox="1"/>
          <p:nvPr/>
        </p:nvSpPr>
        <p:spPr>
          <a:xfrm>
            <a:off x="5891117" y="5774013"/>
            <a:ext cx="1170821" cy="461665"/>
          </a:xfrm>
          <a:prstGeom prst="rect">
            <a:avLst/>
          </a:prstGeom>
          <a:solidFill>
            <a:schemeClr val="bg1"/>
          </a:solidFill>
          <a:ln>
            <a:solidFill>
              <a:srgbClr val="008000"/>
            </a:solidFill>
          </a:ln>
        </p:spPr>
        <p:txBody>
          <a:bodyPr wrap="square" rtlCol="0">
            <a:spAutoFit/>
          </a:bodyPr>
          <a:lstStyle/>
          <a:p>
            <a:r>
              <a:rPr lang="en-US" sz="1200" dirty="0" smtClean="0"/>
              <a:t>DETECTOR</a:t>
            </a:r>
          </a:p>
          <a:p>
            <a:r>
              <a:rPr lang="en-US" sz="1200" dirty="0" smtClean="0"/>
              <a:t>-ARRAY</a:t>
            </a:r>
          </a:p>
        </p:txBody>
      </p:sp>
      <p:sp>
        <p:nvSpPr>
          <p:cNvPr id="13" name="TextBox 12"/>
          <p:cNvSpPr txBox="1"/>
          <p:nvPr/>
        </p:nvSpPr>
        <p:spPr>
          <a:xfrm>
            <a:off x="6638504" y="3414033"/>
            <a:ext cx="1287532" cy="461665"/>
          </a:xfrm>
          <a:prstGeom prst="rect">
            <a:avLst/>
          </a:prstGeom>
          <a:solidFill>
            <a:schemeClr val="bg1"/>
          </a:solidFill>
          <a:ln>
            <a:solidFill>
              <a:srgbClr val="008000"/>
            </a:solidFill>
          </a:ln>
        </p:spPr>
        <p:txBody>
          <a:bodyPr wrap="none" rtlCol="0">
            <a:spAutoFit/>
          </a:bodyPr>
          <a:lstStyle/>
          <a:p>
            <a:r>
              <a:rPr lang="en-US" sz="1200" dirty="0" smtClean="0"/>
              <a:t>DETECTOR</a:t>
            </a:r>
          </a:p>
          <a:p>
            <a:r>
              <a:rPr lang="en-US" sz="1200" dirty="0" smtClean="0"/>
              <a:t>-BEAM MONITOR</a:t>
            </a:r>
          </a:p>
        </p:txBody>
      </p:sp>
      <p:sp>
        <p:nvSpPr>
          <p:cNvPr id="14" name="TextBox 13"/>
          <p:cNvSpPr txBox="1"/>
          <p:nvPr/>
        </p:nvSpPr>
        <p:spPr>
          <a:xfrm>
            <a:off x="2308255" y="1548708"/>
            <a:ext cx="1287532" cy="461665"/>
          </a:xfrm>
          <a:prstGeom prst="rect">
            <a:avLst/>
          </a:prstGeom>
          <a:solidFill>
            <a:schemeClr val="bg1"/>
          </a:solidFill>
          <a:ln>
            <a:solidFill>
              <a:srgbClr val="008000"/>
            </a:solidFill>
          </a:ln>
        </p:spPr>
        <p:txBody>
          <a:bodyPr wrap="none" rtlCol="0">
            <a:spAutoFit/>
          </a:bodyPr>
          <a:lstStyle/>
          <a:p>
            <a:r>
              <a:rPr lang="en-US" sz="1200" dirty="0" smtClean="0"/>
              <a:t>DETECTOR</a:t>
            </a:r>
          </a:p>
          <a:p>
            <a:r>
              <a:rPr lang="en-US" sz="1200" dirty="0" smtClean="0"/>
              <a:t>-BEAM MONITOR</a:t>
            </a:r>
          </a:p>
        </p:txBody>
      </p:sp>
      <p:sp>
        <p:nvSpPr>
          <p:cNvPr id="15" name="TextBox 14"/>
          <p:cNvSpPr txBox="1"/>
          <p:nvPr/>
        </p:nvSpPr>
        <p:spPr>
          <a:xfrm>
            <a:off x="8456479" y="4494081"/>
            <a:ext cx="1005403" cy="276999"/>
          </a:xfrm>
          <a:prstGeom prst="rect">
            <a:avLst/>
          </a:prstGeom>
          <a:solidFill>
            <a:schemeClr val="bg1"/>
          </a:solidFill>
          <a:ln>
            <a:solidFill>
              <a:srgbClr val="008000"/>
            </a:solidFill>
          </a:ln>
        </p:spPr>
        <p:txBody>
          <a:bodyPr wrap="none" rtlCol="0">
            <a:spAutoFit/>
          </a:bodyPr>
          <a:lstStyle/>
          <a:p>
            <a:r>
              <a:rPr lang="en-US" sz="1200" dirty="0" smtClean="0"/>
              <a:t>FLIGHT TANK</a:t>
            </a:r>
          </a:p>
        </p:txBody>
      </p:sp>
      <p:sp>
        <p:nvSpPr>
          <p:cNvPr id="16" name="TextBox 15"/>
          <p:cNvSpPr txBox="1"/>
          <p:nvPr/>
        </p:nvSpPr>
        <p:spPr>
          <a:xfrm>
            <a:off x="3771722" y="2120474"/>
            <a:ext cx="1586717" cy="276999"/>
          </a:xfrm>
          <a:prstGeom prst="rect">
            <a:avLst/>
          </a:prstGeom>
          <a:solidFill>
            <a:schemeClr val="bg1"/>
          </a:solidFill>
          <a:ln>
            <a:solidFill>
              <a:srgbClr val="008000"/>
            </a:solidFill>
          </a:ln>
        </p:spPr>
        <p:txBody>
          <a:bodyPr wrap="none" rtlCol="0">
            <a:spAutoFit/>
          </a:bodyPr>
          <a:lstStyle/>
          <a:p>
            <a:r>
              <a:rPr lang="en-US" sz="1200" dirty="0" smtClean="0"/>
              <a:t>BEAM LINE SHIELDING</a:t>
            </a:r>
          </a:p>
        </p:txBody>
      </p:sp>
      <p:sp>
        <p:nvSpPr>
          <p:cNvPr id="17" name="TextBox 16"/>
          <p:cNvSpPr txBox="1"/>
          <p:nvPr/>
        </p:nvSpPr>
        <p:spPr>
          <a:xfrm>
            <a:off x="8456478" y="4782622"/>
            <a:ext cx="1385943" cy="461665"/>
          </a:xfrm>
          <a:prstGeom prst="rect">
            <a:avLst/>
          </a:prstGeom>
          <a:solidFill>
            <a:schemeClr val="bg1"/>
          </a:solidFill>
          <a:ln>
            <a:solidFill>
              <a:srgbClr val="008000"/>
            </a:solidFill>
          </a:ln>
        </p:spPr>
        <p:txBody>
          <a:bodyPr wrap="square" rtlCol="0">
            <a:spAutoFit/>
          </a:bodyPr>
          <a:lstStyle/>
          <a:p>
            <a:r>
              <a:rPr lang="en-US" sz="1200" dirty="0" smtClean="0"/>
              <a:t>SAMPLE </a:t>
            </a:r>
          </a:p>
          <a:p>
            <a:r>
              <a:rPr lang="en-US" sz="1200" dirty="0" smtClean="0"/>
              <a:t>ENVIRONMENT</a:t>
            </a:r>
          </a:p>
        </p:txBody>
      </p:sp>
      <p:sp>
        <p:nvSpPr>
          <p:cNvPr id="18" name="TextBox 17"/>
          <p:cNvSpPr txBox="1"/>
          <p:nvPr/>
        </p:nvSpPr>
        <p:spPr>
          <a:xfrm>
            <a:off x="5471768" y="5279959"/>
            <a:ext cx="1287532" cy="461665"/>
          </a:xfrm>
          <a:prstGeom prst="rect">
            <a:avLst/>
          </a:prstGeom>
          <a:solidFill>
            <a:schemeClr val="bg1"/>
          </a:solidFill>
          <a:ln>
            <a:solidFill>
              <a:srgbClr val="008000"/>
            </a:solidFill>
          </a:ln>
        </p:spPr>
        <p:txBody>
          <a:bodyPr wrap="none" rtlCol="0">
            <a:spAutoFit/>
          </a:bodyPr>
          <a:lstStyle/>
          <a:p>
            <a:r>
              <a:rPr lang="en-US" sz="1200" dirty="0" smtClean="0"/>
              <a:t>DETECTOR</a:t>
            </a:r>
          </a:p>
          <a:p>
            <a:r>
              <a:rPr lang="en-US" sz="1200" dirty="0" smtClean="0"/>
              <a:t>-BEAM MONITOR</a:t>
            </a:r>
          </a:p>
        </p:txBody>
      </p:sp>
      <p:cxnSp>
        <p:nvCxnSpPr>
          <p:cNvPr id="20" name="Straight Connector 19"/>
          <p:cNvCxnSpPr>
            <a:stCxn id="16" idx="1"/>
          </p:cNvCxnSpPr>
          <p:nvPr/>
        </p:nvCxnSpPr>
        <p:spPr>
          <a:xfrm flipH="1">
            <a:off x="3057494" y="2258974"/>
            <a:ext cx="714228" cy="121185"/>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6935234" y="4700645"/>
            <a:ext cx="603228" cy="33277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287888" y="3846844"/>
            <a:ext cx="603228" cy="33277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2755876" y="2532227"/>
            <a:ext cx="603228" cy="33277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5" name="Sun 24"/>
          <p:cNvSpPr/>
          <p:nvPr/>
        </p:nvSpPr>
        <p:spPr>
          <a:xfrm>
            <a:off x="7937620" y="5144154"/>
            <a:ext cx="176196" cy="167792"/>
          </a:xfrm>
          <a:prstGeom prst="sun">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Arrow Connector 25"/>
          <p:cNvCxnSpPr/>
          <p:nvPr/>
        </p:nvCxnSpPr>
        <p:spPr>
          <a:xfrm>
            <a:off x="342476" y="1254917"/>
            <a:ext cx="603228" cy="33277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27669" y="1981520"/>
            <a:ext cx="1603512" cy="461665"/>
          </a:xfrm>
          <a:prstGeom prst="rect">
            <a:avLst/>
          </a:prstGeom>
          <a:solidFill>
            <a:schemeClr val="bg1"/>
          </a:solidFill>
          <a:ln>
            <a:solidFill>
              <a:srgbClr val="008000"/>
            </a:solidFill>
          </a:ln>
        </p:spPr>
        <p:txBody>
          <a:bodyPr wrap="square" rtlCol="0">
            <a:spAutoFit/>
          </a:bodyPr>
          <a:lstStyle/>
          <a:p>
            <a:r>
              <a:rPr lang="en-US" sz="1200" dirty="0" smtClean="0"/>
              <a:t>NEUTRON OPTICS</a:t>
            </a:r>
          </a:p>
          <a:p>
            <a:r>
              <a:rPr lang="en-US" sz="1200" dirty="0" smtClean="0"/>
              <a:t>- IN MONOLITH GUIDE</a:t>
            </a:r>
            <a:endParaRPr lang="en-US" sz="1200" dirty="0"/>
          </a:p>
        </p:txBody>
      </p:sp>
      <p:sp>
        <p:nvSpPr>
          <p:cNvPr id="28" name="TextBox 27"/>
          <p:cNvSpPr txBox="1"/>
          <p:nvPr/>
        </p:nvSpPr>
        <p:spPr>
          <a:xfrm>
            <a:off x="8383283" y="3376396"/>
            <a:ext cx="1184940" cy="461665"/>
          </a:xfrm>
          <a:prstGeom prst="rect">
            <a:avLst/>
          </a:prstGeom>
          <a:solidFill>
            <a:schemeClr val="bg1"/>
          </a:solidFill>
          <a:ln>
            <a:solidFill>
              <a:srgbClr val="008000"/>
            </a:solidFill>
          </a:ln>
        </p:spPr>
        <p:txBody>
          <a:bodyPr wrap="none" rtlCol="0">
            <a:spAutoFit/>
          </a:bodyPr>
          <a:lstStyle/>
          <a:p>
            <a:r>
              <a:rPr lang="en-US" sz="1200" dirty="0" smtClean="0"/>
              <a:t>BEAM SHUTTER</a:t>
            </a:r>
          </a:p>
          <a:p>
            <a:r>
              <a:rPr lang="en-US" sz="1200" dirty="0" smtClean="0"/>
              <a:t>-LIGHT</a:t>
            </a:r>
          </a:p>
        </p:txBody>
      </p:sp>
      <p:sp>
        <p:nvSpPr>
          <p:cNvPr id="29" name="TextBox 28"/>
          <p:cNvSpPr txBox="1"/>
          <p:nvPr/>
        </p:nvSpPr>
        <p:spPr>
          <a:xfrm>
            <a:off x="485384" y="875430"/>
            <a:ext cx="1184940" cy="461665"/>
          </a:xfrm>
          <a:prstGeom prst="rect">
            <a:avLst/>
          </a:prstGeom>
          <a:solidFill>
            <a:schemeClr val="bg1"/>
          </a:solidFill>
          <a:ln>
            <a:solidFill>
              <a:srgbClr val="008000"/>
            </a:solidFill>
          </a:ln>
        </p:spPr>
        <p:txBody>
          <a:bodyPr wrap="none" rtlCol="0">
            <a:spAutoFit/>
          </a:bodyPr>
          <a:lstStyle/>
          <a:p>
            <a:r>
              <a:rPr lang="en-US" sz="1200" dirty="0" smtClean="0"/>
              <a:t>BEAM SHUTTER</a:t>
            </a:r>
          </a:p>
          <a:p>
            <a:r>
              <a:rPr lang="en-US" sz="1200" dirty="0" smtClean="0"/>
              <a:t>-HEAVY</a:t>
            </a:r>
          </a:p>
        </p:txBody>
      </p:sp>
      <p:cxnSp>
        <p:nvCxnSpPr>
          <p:cNvPr id="30" name="Straight Connector 29"/>
          <p:cNvCxnSpPr>
            <a:stCxn id="29" idx="2"/>
          </p:cNvCxnSpPr>
          <p:nvPr/>
        </p:nvCxnSpPr>
        <p:spPr>
          <a:xfrm>
            <a:off x="1077854" y="1337095"/>
            <a:ext cx="276782" cy="305507"/>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H="1">
            <a:off x="7538463" y="3809204"/>
            <a:ext cx="1974564" cy="1122248"/>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graphicFrame>
        <p:nvGraphicFramePr>
          <p:cNvPr id="32" name="Diagram 31"/>
          <p:cNvGraphicFramePr/>
          <p:nvPr>
            <p:extLst>
              <p:ext uri="{D42A27DB-BD31-4B8C-83A1-F6EECF244321}">
                <p14:modId xmlns:p14="http://schemas.microsoft.com/office/powerpoint/2010/main" val="3943491089"/>
              </p:ext>
            </p:extLst>
          </p:nvPr>
        </p:nvGraphicFramePr>
        <p:xfrm>
          <a:off x="104771" y="5278454"/>
          <a:ext cx="5118738" cy="13678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9447792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2018" y="98026"/>
            <a:ext cx="5790477" cy="679157"/>
          </a:xfrm>
        </p:spPr>
        <p:txBody>
          <a:bodyPr>
            <a:normAutofit fontScale="90000"/>
          </a:bodyPr>
          <a:lstStyle/>
          <a:p>
            <a:r>
              <a:rPr lang="en-US" sz="3400" dirty="0"/>
              <a:t>The instrument access conundrum</a:t>
            </a:r>
          </a:p>
        </p:txBody>
      </p:sp>
      <p:pic>
        <p:nvPicPr>
          <p:cNvPr id="4" name="Content Placeholder 3" descr="IMGP2839.JPG"/>
          <p:cNvPicPr>
            <a:picLocks noGrp="1" noChangeAspect="1"/>
          </p:cNvPicPr>
          <p:nvPr>
            <p:ph idx="1"/>
          </p:nvPr>
        </p:nvPicPr>
        <p:blipFill>
          <a:blip r:embed="rId3">
            <a:extLst>
              <a:ext uri="{28A0092B-C50C-407E-A947-70E740481C1C}">
                <a14:useLocalDpi xmlns:a14="http://schemas.microsoft.com/office/drawing/2010/main" val="0"/>
              </a:ext>
            </a:extLst>
          </a:blip>
          <a:srcRect t="8611" b="8611"/>
          <a:stretch>
            <a:fillRect/>
          </a:stretch>
        </p:blipFill>
        <p:spPr>
          <a:xfrm>
            <a:off x="4401146" y="884906"/>
            <a:ext cx="5311349" cy="2925383"/>
          </a:xfrm>
        </p:spPr>
      </p:pic>
      <p:pic>
        <p:nvPicPr>
          <p:cNvPr id="5" name="Content Placeholder 3" descr="IMGP2748.JPG"/>
          <p:cNvPicPr>
            <a:picLocks noChangeAspect="1"/>
          </p:cNvPicPr>
          <p:nvPr/>
        </p:nvPicPr>
        <p:blipFill>
          <a:blip r:embed="rId4">
            <a:extLst>
              <a:ext uri="{28A0092B-C50C-407E-A947-70E740481C1C}">
                <a14:useLocalDpi xmlns:a14="http://schemas.microsoft.com/office/drawing/2010/main" val="0"/>
              </a:ext>
            </a:extLst>
          </a:blip>
          <a:srcRect t="8611" b="8611"/>
          <a:stretch>
            <a:fillRect/>
          </a:stretch>
        </p:blipFill>
        <p:spPr>
          <a:xfrm>
            <a:off x="206377" y="4077778"/>
            <a:ext cx="5235612" cy="2657893"/>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663841632"/>
              </p:ext>
            </p:extLst>
          </p:nvPr>
        </p:nvGraphicFramePr>
        <p:xfrm>
          <a:off x="5896515" y="4077778"/>
          <a:ext cx="3815980" cy="2249598"/>
        </p:xfrm>
        <a:graphic>
          <a:graphicData uri="http://schemas.openxmlformats.org/drawingml/2006/table">
            <a:tbl>
              <a:tblPr firstRow="1" bandRow="1">
                <a:tableStyleId>{5C22544A-7EE6-4342-B048-85BDC9FD1C3A}</a:tableStyleId>
              </a:tblPr>
              <a:tblGrid>
                <a:gridCol w="632471"/>
                <a:gridCol w="1654893"/>
                <a:gridCol w="1528616"/>
              </a:tblGrid>
              <a:tr h="777240">
                <a:tc>
                  <a:txBody>
                    <a:bodyPr/>
                    <a:lstStyle/>
                    <a:p>
                      <a:endParaRPr lang="en-US" sz="1500" dirty="0"/>
                    </a:p>
                  </a:txBody>
                  <a:tcPr marL="99060" marR="99060"/>
                </a:tc>
                <a:tc>
                  <a:txBody>
                    <a:bodyPr/>
                    <a:lstStyle/>
                    <a:p>
                      <a:r>
                        <a:rPr lang="en-US" sz="1500" dirty="0" smtClean="0"/>
                        <a:t> Beam Separation</a:t>
                      </a:r>
                      <a:endParaRPr lang="en-US" sz="1500" dirty="0"/>
                    </a:p>
                  </a:txBody>
                  <a:tcPr marL="99060" marR="99060"/>
                </a:tc>
                <a:tc>
                  <a:txBody>
                    <a:bodyPr/>
                    <a:lstStyle/>
                    <a:p>
                      <a:r>
                        <a:rPr lang="en-US" sz="1500" dirty="0" smtClean="0"/>
                        <a:t>Beam lines shutdown</a:t>
                      </a:r>
                    </a:p>
                    <a:p>
                      <a:r>
                        <a:rPr lang="en-US" sz="1500" dirty="0" smtClean="0"/>
                        <a:t> for access</a:t>
                      </a:r>
                      <a:endParaRPr lang="en-US" sz="1500" dirty="0"/>
                    </a:p>
                  </a:txBody>
                  <a:tcPr marL="99060" marR="99060"/>
                </a:tc>
              </a:tr>
              <a:tr h="461859">
                <a:tc>
                  <a:txBody>
                    <a:bodyPr/>
                    <a:lstStyle/>
                    <a:p>
                      <a:r>
                        <a:rPr lang="en-US" sz="1500" b="1" dirty="0" smtClean="0"/>
                        <a:t>ISIS</a:t>
                      </a:r>
                      <a:endParaRPr lang="en-US" sz="1500" b="1" dirty="0"/>
                    </a:p>
                  </a:txBody>
                  <a:tcPr marL="99060" marR="99060"/>
                </a:tc>
                <a:tc>
                  <a:txBody>
                    <a:bodyPr/>
                    <a:lstStyle/>
                    <a:p>
                      <a:r>
                        <a:rPr lang="en-US" sz="1500" dirty="0" smtClean="0"/>
                        <a:t>15 degrees</a:t>
                      </a:r>
                      <a:endParaRPr lang="en-US" sz="1500" dirty="0"/>
                    </a:p>
                  </a:txBody>
                  <a:tcPr marL="99060" marR="99060"/>
                </a:tc>
                <a:tc>
                  <a:txBody>
                    <a:bodyPr/>
                    <a:lstStyle/>
                    <a:p>
                      <a:r>
                        <a:rPr lang="en-US" sz="1500" dirty="0" smtClean="0"/>
                        <a:t>3 </a:t>
                      </a:r>
                      <a:endParaRPr lang="en-US" sz="1500" dirty="0"/>
                    </a:p>
                  </a:txBody>
                  <a:tcPr marL="99060" marR="99060"/>
                </a:tc>
              </a:tr>
              <a:tr h="461859">
                <a:tc>
                  <a:txBody>
                    <a:bodyPr/>
                    <a:lstStyle/>
                    <a:p>
                      <a:r>
                        <a:rPr lang="en-US" sz="1500" b="1" dirty="0" smtClean="0"/>
                        <a:t>ESS</a:t>
                      </a:r>
                      <a:endParaRPr lang="en-US" sz="1500" b="1" dirty="0"/>
                    </a:p>
                  </a:txBody>
                  <a:tcPr marL="99060" marR="99060"/>
                </a:tc>
                <a:tc>
                  <a:txBody>
                    <a:bodyPr/>
                    <a:lstStyle/>
                    <a:p>
                      <a:r>
                        <a:rPr lang="en-US" sz="1500" dirty="0" smtClean="0"/>
                        <a:t>10 degrees</a:t>
                      </a:r>
                      <a:endParaRPr lang="en-US" sz="1500" dirty="0"/>
                    </a:p>
                  </a:txBody>
                  <a:tcPr marL="99060" marR="99060"/>
                </a:tc>
                <a:tc>
                  <a:txBody>
                    <a:bodyPr/>
                    <a:lstStyle/>
                    <a:p>
                      <a:pPr marL="0" indent="0">
                        <a:buNone/>
                      </a:pPr>
                      <a:r>
                        <a:rPr lang="en-US" sz="1500" b="1" dirty="0" smtClean="0"/>
                        <a:t>5</a:t>
                      </a:r>
                      <a:r>
                        <a:rPr lang="en-US" sz="1500" b="1" baseline="0" dirty="0" smtClean="0"/>
                        <a:t> +</a:t>
                      </a:r>
                      <a:endParaRPr lang="en-US" sz="1500" b="1" dirty="0" smtClean="0"/>
                    </a:p>
                  </a:txBody>
                  <a:tcPr marL="99060" marR="99060"/>
                </a:tc>
              </a:tr>
              <a:tr h="548640">
                <a:tc>
                  <a:txBody>
                    <a:bodyPr/>
                    <a:lstStyle/>
                    <a:p>
                      <a:endParaRPr lang="en-US" sz="1500" dirty="0"/>
                    </a:p>
                  </a:txBody>
                  <a:tcPr marL="99060" marR="99060"/>
                </a:tc>
                <a:tc>
                  <a:txBody>
                    <a:bodyPr/>
                    <a:lstStyle/>
                    <a:p>
                      <a:r>
                        <a:rPr lang="en-US" sz="1500" dirty="0" smtClean="0"/>
                        <a:t>7.5</a:t>
                      </a:r>
                      <a:r>
                        <a:rPr lang="en-US" sz="1500" baseline="0" dirty="0" smtClean="0"/>
                        <a:t> or 5 </a:t>
                      </a:r>
                      <a:endParaRPr lang="en-US" sz="1500" dirty="0"/>
                    </a:p>
                  </a:txBody>
                  <a:tcPr marL="99060" marR="99060"/>
                </a:tc>
                <a:tc>
                  <a:txBody>
                    <a:bodyPr/>
                    <a:lstStyle/>
                    <a:p>
                      <a:pPr marL="0" indent="0">
                        <a:buNone/>
                      </a:pPr>
                      <a:r>
                        <a:rPr lang="en-US" sz="1500" b="1" dirty="0" smtClean="0"/>
                        <a:t>8</a:t>
                      </a:r>
                      <a:r>
                        <a:rPr lang="en-US" sz="1500" b="1" baseline="0" dirty="0" smtClean="0"/>
                        <a:t>  (whole sector)</a:t>
                      </a:r>
                      <a:endParaRPr lang="en-US" sz="1500" b="1" dirty="0" smtClean="0"/>
                    </a:p>
                  </a:txBody>
                  <a:tcPr marL="99060" marR="99060"/>
                </a:tc>
              </a:tr>
            </a:tbl>
          </a:graphicData>
        </a:graphic>
      </p:graphicFrame>
      <p:pic>
        <p:nvPicPr>
          <p:cNvPr id="7" name="Picture 6"/>
          <p:cNvPicPr>
            <a:picLocks noChangeAspect="1"/>
          </p:cNvPicPr>
          <p:nvPr/>
        </p:nvPicPr>
        <p:blipFill rotWithShape="1">
          <a:blip r:embed="rId5"/>
          <a:srcRect l="27501" t="41219" r="41751" b="7346"/>
          <a:stretch/>
        </p:blipFill>
        <p:spPr>
          <a:xfrm>
            <a:off x="495301" y="354986"/>
            <a:ext cx="3193996" cy="3518289"/>
          </a:xfrm>
          <a:prstGeom prst="rect">
            <a:avLst/>
          </a:prstGeom>
          <a:solidFill>
            <a:schemeClr val="bg1"/>
          </a:solidFill>
          <a:ln>
            <a:noFill/>
          </a:ln>
        </p:spPr>
      </p:pic>
    </p:spTree>
    <p:extLst>
      <p:ext uri="{BB962C8B-B14F-4D97-AF65-F5344CB8AC3E}">
        <p14:creationId xmlns:p14="http://schemas.microsoft.com/office/powerpoint/2010/main" val="324558356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488" y="32756"/>
            <a:ext cx="7734064" cy="1143000"/>
          </a:xfrm>
        </p:spPr>
        <p:txBody>
          <a:bodyPr>
            <a:noAutofit/>
          </a:bodyPr>
          <a:lstStyle/>
          <a:p>
            <a:r>
              <a:rPr lang="en-US" sz="3200" dirty="0" smtClean="0"/>
              <a:t>Coherent</a:t>
            </a:r>
            <a:r>
              <a:rPr lang="en-US" dirty="0" smtClean="0"/>
              <a:t> policies on common issues </a:t>
            </a:r>
            <a:r>
              <a:rPr lang="en-US" sz="3200" dirty="0" smtClean="0"/>
              <a:t> </a:t>
            </a:r>
            <a:br>
              <a:rPr lang="en-US" sz="3200" dirty="0" smtClean="0"/>
            </a:br>
            <a:r>
              <a:rPr lang="en-US" dirty="0" smtClean="0"/>
              <a:t>Access , Interfaces , RAS</a:t>
            </a:r>
            <a:endParaRPr lang="en-US" sz="3200" dirty="0"/>
          </a:p>
        </p:txBody>
      </p:sp>
      <p:sp>
        <p:nvSpPr>
          <p:cNvPr id="4" name="Text Placeholder 3"/>
          <p:cNvSpPr>
            <a:spLocks noGrp="1"/>
          </p:cNvSpPr>
          <p:nvPr>
            <p:ph idx="1"/>
          </p:nvPr>
        </p:nvSpPr>
        <p:spPr>
          <a:xfrm>
            <a:off x="200472" y="1628800"/>
            <a:ext cx="4968552" cy="4741987"/>
          </a:xfrm>
        </p:spPr>
        <p:txBody>
          <a:bodyPr>
            <a:normAutofit fontScale="92500" lnSpcReduction="20000"/>
          </a:bodyPr>
          <a:lstStyle/>
          <a:p>
            <a:pPr marL="457200" lvl="1" indent="0">
              <a:buNone/>
            </a:pPr>
            <a:r>
              <a:rPr lang="en-US" dirty="0" smtClean="0"/>
              <a:t>ABOVE ONLY! </a:t>
            </a:r>
          </a:p>
          <a:p>
            <a:pPr marL="457200" lvl="1" indent="0">
              <a:buNone/>
            </a:pPr>
            <a:r>
              <a:rPr lang="en-US" sz="2000" dirty="0" smtClean="0"/>
              <a:t>CHOPPERs </a:t>
            </a:r>
            <a:r>
              <a:rPr lang="en-US" sz="2000" dirty="0"/>
              <a:t>ABOVE </a:t>
            </a:r>
            <a:r>
              <a:rPr lang="en-US" sz="2000" dirty="0" smtClean="0"/>
              <a:t>GUIDE</a:t>
            </a:r>
          </a:p>
          <a:p>
            <a:pPr marL="457200" lvl="1" indent="0">
              <a:buNone/>
            </a:pPr>
            <a:r>
              <a:rPr lang="en-US" sz="2000" dirty="0" smtClean="0"/>
              <a:t>CHOPPERS DECOUPLED FROM GUIDES</a:t>
            </a:r>
          </a:p>
          <a:p>
            <a:pPr marL="457200" lvl="1" indent="0">
              <a:buNone/>
            </a:pPr>
            <a:endParaRPr lang="en-US" sz="2000" dirty="0"/>
          </a:p>
          <a:p>
            <a:pPr lvl="1"/>
            <a:r>
              <a:rPr lang="en-US" sz="2000" dirty="0" smtClean="0"/>
              <a:t>ADVANTAGES</a:t>
            </a:r>
          </a:p>
          <a:p>
            <a:pPr marL="800100" lvl="1" indent="-342900">
              <a:buFont typeface="Arial"/>
              <a:buChar char="•"/>
            </a:pPr>
            <a:r>
              <a:rPr lang="en-US" sz="2000" dirty="0" smtClean="0"/>
              <a:t>Does not requires </a:t>
            </a:r>
            <a:r>
              <a:rPr lang="en-US" sz="2000" dirty="0"/>
              <a:t>side access for </a:t>
            </a:r>
            <a:r>
              <a:rPr lang="en-US" sz="2000" dirty="0" smtClean="0"/>
              <a:t>removal</a:t>
            </a:r>
          </a:p>
          <a:p>
            <a:pPr marL="800100" lvl="1" indent="-342900">
              <a:buFont typeface="Arial"/>
              <a:buChar char="•"/>
            </a:pPr>
            <a:r>
              <a:rPr lang="en-US" sz="2000" dirty="0" smtClean="0"/>
              <a:t>Chopper Extraction from TOP</a:t>
            </a:r>
          </a:p>
          <a:p>
            <a:pPr marL="800100" lvl="1" indent="-342900">
              <a:buFont typeface="Arial"/>
              <a:buChar char="•"/>
            </a:pPr>
            <a:r>
              <a:rPr lang="en-US" sz="2000" dirty="0" smtClean="0"/>
              <a:t>Fastest intervention time</a:t>
            </a:r>
          </a:p>
          <a:p>
            <a:pPr marL="800100" lvl="1" indent="-342900">
              <a:buFont typeface="Arial"/>
              <a:buChar char="•"/>
            </a:pPr>
            <a:r>
              <a:rPr lang="en-US" sz="2000" dirty="0"/>
              <a:t>Small sideways footprint</a:t>
            </a:r>
          </a:p>
          <a:p>
            <a:pPr lvl="1"/>
            <a:endParaRPr lang="en-US" sz="2000" dirty="0"/>
          </a:p>
          <a:p>
            <a:pPr lvl="1"/>
            <a:r>
              <a:rPr lang="en-US" sz="2000" dirty="0" smtClean="0"/>
              <a:t>DISADVANTAGES</a:t>
            </a:r>
          </a:p>
          <a:p>
            <a:pPr marL="800100" lvl="1" indent="-342900">
              <a:buFont typeface="Arial"/>
              <a:buChar char="•"/>
            </a:pPr>
            <a:r>
              <a:rPr lang="en-US" sz="2000" dirty="0" smtClean="0"/>
              <a:t>Long </a:t>
            </a:r>
            <a:r>
              <a:rPr lang="en-US" sz="2000" dirty="0"/>
              <a:t>support path for </a:t>
            </a:r>
            <a:r>
              <a:rPr lang="en-US" sz="2000" dirty="0" smtClean="0"/>
              <a:t>chopper</a:t>
            </a:r>
            <a:r>
              <a:rPr lang="en-US" sz="2000" dirty="0"/>
              <a:t>s</a:t>
            </a:r>
            <a:endParaRPr lang="en-US" sz="2000" dirty="0" smtClean="0"/>
          </a:p>
          <a:p>
            <a:pPr marL="800100" lvl="1" indent="-342900">
              <a:buFont typeface="Arial"/>
              <a:buChar char="•"/>
            </a:pPr>
            <a:r>
              <a:rPr lang="en-US" sz="2000" dirty="0" smtClean="0"/>
              <a:t>Large </a:t>
            </a:r>
            <a:r>
              <a:rPr lang="en-US" sz="2000" dirty="0"/>
              <a:t>vertical footprint </a:t>
            </a:r>
          </a:p>
          <a:p>
            <a:pPr marL="1257300" lvl="2" indent="-342900">
              <a:buFont typeface="Arial"/>
              <a:buChar char="•"/>
            </a:pPr>
            <a:r>
              <a:rPr lang="en-US" sz="1800" dirty="0" smtClean="0"/>
              <a:t>More complicated shielding? </a:t>
            </a:r>
            <a:endParaRPr lang="en-US" sz="1800" dirty="0"/>
          </a:p>
        </p:txBody>
      </p:sp>
      <p:grpSp>
        <p:nvGrpSpPr>
          <p:cNvPr id="10" name="Group 9"/>
          <p:cNvGrpSpPr/>
          <p:nvPr/>
        </p:nvGrpSpPr>
        <p:grpSpPr>
          <a:xfrm>
            <a:off x="4880992" y="2492896"/>
            <a:ext cx="4702983" cy="3099835"/>
            <a:chOff x="4257229" y="2898970"/>
            <a:chExt cx="4689775" cy="3599664"/>
          </a:xfrm>
        </p:grpSpPr>
        <p:grpSp>
          <p:nvGrpSpPr>
            <p:cNvPr id="60" name="Group 59"/>
            <p:cNvGrpSpPr/>
            <p:nvPr/>
          </p:nvGrpSpPr>
          <p:grpSpPr>
            <a:xfrm>
              <a:off x="5738692" y="3207063"/>
              <a:ext cx="1609363" cy="2228866"/>
              <a:chOff x="4557727" y="2851505"/>
              <a:chExt cx="1853875" cy="2616312"/>
            </a:xfrm>
          </p:grpSpPr>
          <p:sp>
            <p:nvSpPr>
              <p:cNvPr id="64" name="Rectangle 63"/>
              <p:cNvSpPr/>
              <p:nvPr/>
            </p:nvSpPr>
            <p:spPr>
              <a:xfrm>
                <a:off x="4686889" y="3375281"/>
                <a:ext cx="631831" cy="37014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64"/>
              <p:cNvSpPr/>
              <p:nvPr/>
            </p:nvSpPr>
            <p:spPr>
              <a:xfrm>
                <a:off x="5318720" y="3202973"/>
                <a:ext cx="204229" cy="714758"/>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p:cNvSpPr/>
              <p:nvPr/>
            </p:nvSpPr>
            <p:spPr>
              <a:xfrm>
                <a:off x="4827296" y="3471198"/>
                <a:ext cx="408457" cy="178307"/>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p:cNvSpPr/>
              <p:nvPr/>
            </p:nvSpPr>
            <p:spPr>
              <a:xfrm>
                <a:off x="5579174" y="2979613"/>
                <a:ext cx="82204" cy="1135952"/>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p:cNvSpPr/>
              <p:nvPr/>
            </p:nvSpPr>
            <p:spPr>
              <a:xfrm>
                <a:off x="5453062" y="2851505"/>
                <a:ext cx="410761" cy="244936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ectangle 68"/>
              <p:cNvSpPr/>
              <p:nvPr/>
            </p:nvSpPr>
            <p:spPr>
              <a:xfrm>
                <a:off x="4557727" y="3422064"/>
                <a:ext cx="129162" cy="276575"/>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0" name="Straight Connector 69"/>
              <p:cNvCxnSpPr>
                <a:endCxn id="67" idx="3"/>
              </p:cNvCxnSpPr>
              <p:nvPr/>
            </p:nvCxnSpPr>
            <p:spPr>
              <a:xfrm flipV="1">
                <a:off x="4600815" y="3547589"/>
                <a:ext cx="1060563" cy="1276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1" name="Rectangle 70"/>
              <p:cNvSpPr/>
              <p:nvPr/>
            </p:nvSpPr>
            <p:spPr>
              <a:xfrm>
                <a:off x="4775459" y="3755322"/>
                <a:ext cx="103673" cy="119844"/>
              </a:xfrm>
              <a:prstGeom prst="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72"/>
              <p:cNvSpPr/>
              <p:nvPr/>
            </p:nvSpPr>
            <p:spPr>
              <a:xfrm>
                <a:off x="4686889" y="4386420"/>
                <a:ext cx="631831" cy="37014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Rectangle 73"/>
              <p:cNvSpPr/>
              <p:nvPr/>
            </p:nvSpPr>
            <p:spPr>
              <a:xfrm>
                <a:off x="5318720" y="4214112"/>
                <a:ext cx="204229" cy="714758"/>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Rectangle 74"/>
              <p:cNvSpPr/>
              <p:nvPr/>
            </p:nvSpPr>
            <p:spPr>
              <a:xfrm>
                <a:off x="4827296" y="4482337"/>
                <a:ext cx="408457" cy="178307"/>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ectangle 75"/>
              <p:cNvSpPr/>
              <p:nvPr/>
            </p:nvSpPr>
            <p:spPr>
              <a:xfrm>
                <a:off x="5686350" y="3990752"/>
                <a:ext cx="78481" cy="1135952"/>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Rectangle 76"/>
              <p:cNvSpPr/>
              <p:nvPr/>
            </p:nvSpPr>
            <p:spPr>
              <a:xfrm>
                <a:off x="4557727" y="4433203"/>
                <a:ext cx="129162" cy="276575"/>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8" name="Straight Connector 77"/>
              <p:cNvCxnSpPr>
                <a:endCxn id="76" idx="3"/>
              </p:cNvCxnSpPr>
              <p:nvPr/>
            </p:nvCxnSpPr>
            <p:spPr>
              <a:xfrm flipV="1">
                <a:off x="4600815" y="4558728"/>
                <a:ext cx="1164016" cy="1276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9" name="Rectangle 78"/>
              <p:cNvSpPr/>
              <p:nvPr/>
            </p:nvSpPr>
            <p:spPr>
              <a:xfrm>
                <a:off x="5367439" y="5058552"/>
                <a:ext cx="103673" cy="119844"/>
              </a:xfrm>
              <a:prstGeom prst="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ectangle 79"/>
              <p:cNvSpPr/>
              <p:nvPr/>
            </p:nvSpPr>
            <p:spPr>
              <a:xfrm>
                <a:off x="4775459" y="4766461"/>
                <a:ext cx="103673" cy="119844"/>
              </a:xfrm>
              <a:prstGeom prst="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Rectangle 80"/>
              <p:cNvSpPr/>
              <p:nvPr/>
            </p:nvSpPr>
            <p:spPr>
              <a:xfrm>
                <a:off x="5863822" y="4709777"/>
                <a:ext cx="375465" cy="591091"/>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ectangle 81"/>
              <p:cNvSpPr/>
              <p:nvPr/>
            </p:nvSpPr>
            <p:spPr>
              <a:xfrm rot="5400000">
                <a:off x="5537985" y="4594200"/>
                <a:ext cx="152400" cy="1594834"/>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1" name="Rectangle 60"/>
            <p:cNvSpPr/>
            <p:nvPr/>
          </p:nvSpPr>
          <p:spPr>
            <a:xfrm>
              <a:off x="5372859" y="5444971"/>
              <a:ext cx="2300598" cy="22014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62" name="Rectangle 61"/>
            <p:cNvSpPr/>
            <p:nvPr/>
          </p:nvSpPr>
          <p:spPr>
            <a:xfrm>
              <a:off x="7494740" y="2899287"/>
              <a:ext cx="126272" cy="333798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7" name="Rectangle 96"/>
            <p:cNvSpPr/>
            <p:nvPr/>
          </p:nvSpPr>
          <p:spPr>
            <a:xfrm>
              <a:off x="4380302" y="4884933"/>
              <a:ext cx="945781" cy="18801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Rectangle 97"/>
            <p:cNvSpPr/>
            <p:nvPr/>
          </p:nvSpPr>
          <p:spPr>
            <a:xfrm>
              <a:off x="7676283" y="4884933"/>
              <a:ext cx="1098890" cy="18801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Rectangle 99"/>
            <p:cNvSpPr/>
            <p:nvPr/>
          </p:nvSpPr>
          <p:spPr>
            <a:xfrm>
              <a:off x="4257229" y="6237276"/>
              <a:ext cx="4689775" cy="261358"/>
            </a:xfrm>
            <a:prstGeom prst="rect">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Rectangle 100"/>
            <p:cNvSpPr/>
            <p:nvPr/>
          </p:nvSpPr>
          <p:spPr>
            <a:xfrm>
              <a:off x="4329186" y="2899287"/>
              <a:ext cx="898361" cy="332335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02" name="Rectangle 101"/>
            <p:cNvSpPr/>
            <p:nvPr/>
          </p:nvSpPr>
          <p:spPr>
            <a:xfrm>
              <a:off x="7802741" y="2899287"/>
              <a:ext cx="972432" cy="333798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03" name="Rectangle 102"/>
            <p:cNvSpPr/>
            <p:nvPr/>
          </p:nvSpPr>
          <p:spPr>
            <a:xfrm>
              <a:off x="5414800" y="2898970"/>
              <a:ext cx="126272" cy="333798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04" name="Rectangle 103"/>
            <p:cNvSpPr/>
            <p:nvPr/>
          </p:nvSpPr>
          <p:spPr>
            <a:xfrm>
              <a:off x="5372859" y="4147423"/>
              <a:ext cx="1200924" cy="18801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Rectangle 104"/>
            <p:cNvSpPr/>
            <p:nvPr/>
          </p:nvSpPr>
          <p:spPr>
            <a:xfrm>
              <a:off x="6836476" y="4145632"/>
              <a:ext cx="836981" cy="19998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6" name="Straight Connector 105"/>
            <p:cNvCxnSpPr/>
            <p:nvPr/>
          </p:nvCxnSpPr>
          <p:spPr>
            <a:xfrm>
              <a:off x="5279796" y="4245624"/>
              <a:ext cx="2472283" cy="0"/>
            </a:xfrm>
            <a:prstGeom prst="line">
              <a:avLst/>
            </a:prstGeom>
            <a:ln w="12700" cmpd="sng">
              <a:solidFill>
                <a:srgbClr val="FF0000"/>
              </a:solidFill>
              <a:prstDash val="lgDashDot"/>
            </a:ln>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4329186" y="4978938"/>
              <a:ext cx="4555473" cy="0"/>
            </a:xfrm>
            <a:prstGeom prst="line">
              <a:avLst/>
            </a:prstGeom>
            <a:ln w="12700" cmpd="sng">
              <a:solidFill>
                <a:srgbClr val="FF0000"/>
              </a:solidFill>
              <a:prstDash val="lgDashDot"/>
            </a:ln>
          </p:spPr>
          <p:style>
            <a:lnRef idx="2">
              <a:schemeClr val="accent1"/>
            </a:lnRef>
            <a:fillRef idx="0">
              <a:schemeClr val="accent1"/>
            </a:fillRef>
            <a:effectRef idx="1">
              <a:schemeClr val="accent1"/>
            </a:effectRef>
            <a:fontRef idx="minor">
              <a:schemeClr val="tx1"/>
            </a:fontRef>
          </p:style>
        </p:cxnSp>
      </p:grpSp>
      <p:sp>
        <p:nvSpPr>
          <p:cNvPr id="109" name="Bent Arrow 108"/>
          <p:cNvSpPr/>
          <p:nvPr/>
        </p:nvSpPr>
        <p:spPr>
          <a:xfrm rot="10800000" flipH="1" flipV="1">
            <a:off x="6632127" y="3057951"/>
            <a:ext cx="1308876" cy="681436"/>
          </a:xfrm>
          <a:prstGeom prst="bentArrow">
            <a:avLst>
              <a:gd name="adj1" fmla="val 13754"/>
              <a:gd name="adj2" fmla="val 14968"/>
              <a:gd name="adj3" fmla="val 25000"/>
              <a:gd name="adj4" fmla="val 4375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smtClean="0">
                <a:solidFill>
                  <a:schemeClr val="tx1"/>
                </a:solidFill>
              </a:rPr>
              <a:t>ACCESS</a:t>
            </a:r>
            <a:r>
              <a:rPr lang="en-US" dirty="0" smtClean="0">
                <a:solidFill>
                  <a:schemeClr val="tx1"/>
                </a:solidFill>
              </a:rPr>
              <a:t> </a:t>
            </a:r>
            <a:r>
              <a:rPr lang="en-US" sz="1400" dirty="0" smtClean="0">
                <a:solidFill>
                  <a:schemeClr val="tx1"/>
                </a:solidFill>
              </a:rPr>
              <a:t>&amp; REMOVAL</a:t>
            </a:r>
            <a:endParaRPr lang="en-US" sz="1400" dirty="0">
              <a:solidFill>
                <a:schemeClr val="tx1"/>
              </a:solidFill>
            </a:endParaRPr>
          </a:p>
        </p:txBody>
      </p:sp>
      <p:sp>
        <p:nvSpPr>
          <p:cNvPr id="12" name="Left-Right Arrow 11"/>
          <p:cNvSpPr/>
          <p:nvPr/>
        </p:nvSpPr>
        <p:spPr>
          <a:xfrm rot="5400000">
            <a:off x="5636215" y="4473977"/>
            <a:ext cx="934732" cy="284939"/>
          </a:xfrm>
          <a:prstGeom prst="lef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 name="TextBox 2"/>
          <p:cNvSpPr txBox="1"/>
          <p:nvPr/>
        </p:nvSpPr>
        <p:spPr>
          <a:xfrm>
            <a:off x="2432720" y="6237312"/>
            <a:ext cx="4991270" cy="461665"/>
          </a:xfrm>
          <a:prstGeom prst="rect">
            <a:avLst/>
          </a:prstGeom>
          <a:noFill/>
        </p:spPr>
        <p:txBody>
          <a:bodyPr wrap="none" rtlCol="0">
            <a:spAutoFit/>
          </a:bodyPr>
          <a:lstStyle/>
          <a:p>
            <a:r>
              <a:rPr lang="en-US" sz="2400" b="1" dirty="0" smtClean="0"/>
              <a:t> &gt; ICDs &amp; GUIDELINES for Instruments</a:t>
            </a:r>
            <a:endParaRPr lang="en-US" sz="2400" b="1" dirty="0"/>
          </a:p>
        </p:txBody>
      </p:sp>
    </p:spTree>
    <p:extLst>
      <p:ext uri="{BB962C8B-B14F-4D97-AF65-F5344CB8AC3E}">
        <p14:creationId xmlns:p14="http://schemas.microsoft.com/office/powerpoint/2010/main" val="394759513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4771</TotalTime>
  <Words>1055</Words>
  <Application>Microsoft Macintosh PowerPoint</Application>
  <PresentationFormat>A4 Paper (210x297 mm)</PresentationFormat>
  <Paragraphs>316</Paragraphs>
  <Slides>25</Slides>
  <Notes>9</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ESS Core Powerpoint</vt:lpstr>
      <vt:lpstr>PowerPoint Presentation</vt:lpstr>
      <vt:lpstr>Drivers</vt:lpstr>
      <vt:lpstr>FACILITY GOAL  Instrument Availability</vt:lpstr>
      <vt:lpstr>CROSS CUT APPROACH  ‘5 Pillars’</vt:lpstr>
      <vt:lpstr>STANDARDS &amp; COMMONALITY</vt:lpstr>
      <vt:lpstr>Other factors</vt:lpstr>
      <vt:lpstr>Spallation source instruments</vt:lpstr>
      <vt:lpstr>The instrument access conundrum</vt:lpstr>
      <vt:lpstr>Coherent policies on common issues   Access , Interfaces , RAS</vt:lpstr>
      <vt:lpstr>PowerPoint Presentation</vt:lpstr>
      <vt:lpstr>Platform</vt:lpstr>
      <vt:lpstr>Control interfaces</vt:lpstr>
      <vt:lpstr>CONTROL SYSTEM - PPSChopper</vt:lpstr>
      <vt:lpstr>ESS Integrated CONTROL SYSTEM  – Choppers as ‘devices’</vt:lpstr>
      <vt:lpstr>CONTROL SYSTEM – Responsibilities</vt:lpstr>
      <vt:lpstr>Electrical interfaces</vt:lpstr>
      <vt:lpstr>SNS connection plate</vt:lpstr>
      <vt:lpstr>Mechanical interfaces</vt:lpstr>
      <vt:lpstr>Interfaces: Chopper-Optics-Shielding</vt:lpstr>
      <vt:lpstr>COMMON INTERFACES &amp; COMMMON APPROACH HAS IMPLICATIONS FOR INSTRUMENT ARCHITECTURE !</vt:lpstr>
      <vt:lpstr>ESS Integrated Chopper/Guide/Shielding concepts </vt:lpstr>
      <vt:lpstr>i.Safety</vt:lpstr>
      <vt:lpstr>i.SUPPORT</vt:lpstr>
      <vt:lpstr>OPERATIONS INTERFACES</vt:lpstr>
      <vt:lpstr>THE END</vt:lpstr>
    </vt:vector>
  </TitlesOfParts>
  <Company>ESS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Heléne Björkman</dc:creator>
  <cp:lastModifiedBy>Iain Sutton</cp:lastModifiedBy>
  <cp:revision>222</cp:revision>
  <cp:lastPrinted>2013-11-19T10:09:24Z</cp:lastPrinted>
  <dcterms:created xsi:type="dcterms:W3CDTF">2013-10-29T16:05:10Z</dcterms:created>
  <dcterms:modified xsi:type="dcterms:W3CDTF">2014-04-27T15:59:40Z</dcterms:modified>
</cp:coreProperties>
</file>