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88" d="100"/>
          <a:sy n="88" d="100"/>
        </p:scale>
        <p:origin x="1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4197-85EE-B94F-8237-3A9EA764D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7D7D1-D3DC-7845-A807-4AE5A5A50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5C67E-0B0D-3D4D-AE8C-00A22E11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A56-0B63-8646-9AB9-827D20B2F38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E5BDA-9864-6B46-8D70-23BADE93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7A9A-BBCA-3248-9547-B8A1E29C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C5F-BCE9-CB49-AE6E-98C076341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2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6964-8D71-5840-8DCF-ED76F026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B1184-50E3-624A-A9EC-C7CFAE3C9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4E69-4FF8-3A41-AAA9-C829B772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A56-0B63-8646-9AB9-827D20B2F38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89F35-8E90-1B41-A5F2-0B435E9B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59A62-B44E-784E-BA06-DE80E3CE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C5F-BCE9-CB49-AE6E-98C076341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4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6B4D9D-D805-AA4A-B2D1-1C891268F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29FBA-3199-224F-BAAF-59F5B2ED8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4FF59-DEF1-CF41-BDE2-4ADEB56F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A56-0B63-8646-9AB9-827D20B2F38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0FC6-1A32-8C4A-81AC-CAA871E6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72727-B500-7941-A93F-BA6EA4B7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C5F-BCE9-CB49-AE6E-98C076341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7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5FBA-DAED-1740-8D30-FC23BBD8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957D-1BAE-D241-816C-142653F6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196A1-B441-3041-ABAB-F6587D15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A56-0B63-8646-9AB9-827D20B2F38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7FE2F-708C-A043-98A7-0980618E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50DF2-F11B-0F45-9A9D-4014A5DF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C5F-BCE9-CB49-AE6E-98C076341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5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6E24-E4DA-D040-A086-80074376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50FEE-33C3-FD45-86D7-2BE2469E5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ED717-6EEC-8C4B-8FD7-063B11CC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A56-0B63-8646-9AB9-827D20B2F38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D38F0-D203-D546-B812-0ECF3810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1213E-5669-1149-8BC2-A08F58D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C5F-BCE9-CB49-AE6E-98C076341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C26C-6944-8A47-8E16-8BAF65D7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97D34-09E5-E040-B6DB-793140304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7697F-ABBD-0946-B98F-EFDC4F55B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48F33-0320-A749-8F7F-56AE58DF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A56-0B63-8646-9AB9-827D20B2F38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A207A-9BC1-FA48-AF43-3BC40323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2A8AC-BD43-E441-BFF9-7BBC0362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C5F-BCE9-CB49-AE6E-98C076341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9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A30D-FDC8-7D45-A01E-3415D8EA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22C18-23CF-EF46-B705-486092995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32759-39E7-9049-BCEE-1CAD971F1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FCEB-E8B2-C841-8E96-59FB5ECB5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BD833-49CF-6E45-8625-7244D10FC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4BE22D-CF26-FD48-9F4E-D46F64B5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A56-0B63-8646-9AB9-827D20B2F38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9F94D-3C94-F34D-8314-D5C96E13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BE3B42-9A8C-8A4D-A454-F44441F8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C5F-BCE9-CB49-AE6E-98C076341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2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CA2B-2FC1-0946-85EB-93CE2522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3A12E-91A2-AE47-802C-BDF0A3E9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A56-0B63-8646-9AB9-827D20B2F38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22047-6D8A-DA47-B493-5741F9D8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4C345-F9C5-B442-8956-802F00FF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C5F-BCE9-CB49-AE6E-98C076341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7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8713C-6A3A-FC4B-BF9D-6B40BD31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A56-0B63-8646-9AB9-827D20B2F38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4B018-1F00-A64C-A110-5140C5C4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21464-B919-034C-8CC6-2B5E0DD9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C5F-BCE9-CB49-AE6E-98C076341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8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8F324-BCA9-904B-A7BB-045D9D54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A5013-04B1-4046-A669-953CE5947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6045D-C7B7-6E48-A96B-D5F314143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D54FF-D351-3E4B-A0C7-D5254F70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A56-0B63-8646-9AB9-827D20B2F38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772A7-4D28-BE4E-A15A-5859A464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A86F9-5F07-534C-9DF2-9B52F249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C5F-BCE9-CB49-AE6E-98C076341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5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F2FB-EA18-334A-BBFC-83C6A79E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A0E39-B63D-EF41-8211-AC61A059F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5ED19-408B-1041-907D-F24EC7E75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6819F-F1EA-674F-A33E-77F377A2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A56-0B63-8646-9AB9-827D20B2F38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06A0B-B6CF-7842-878A-FD82C730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86B64-9139-C14E-8BD6-0917DD9E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2C5F-BCE9-CB49-AE6E-98C076341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6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F1F67-CA37-9C4C-8F27-AE521A15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FEB61-EA3F-844A-93F1-660304A2A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81DBA-A661-9147-AFF2-BF134D571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9A56-0B63-8646-9AB9-827D20B2F38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B6098-8311-084C-8580-6CD72A70E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C35F5-DF38-6C4D-80C4-2AA03ECF4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2C5F-BCE9-CB49-AE6E-98C076341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2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ADFB30-2034-B948-99D2-BB01AE8A3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167" y="11875"/>
            <a:ext cx="8005688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D38AF-9403-A348-877A-45245A7BCD68}"/>
              </a:ext>
            </a:extLst>
          </p:cNvPr>
          <p:cNvSpPr txBox="1"/>
          <p:nvPr/>
        </p:nvSpPr>
        <p:spPr>
          <a:xfrm>
            <a:off x="0" y="6581001"/>
            <a:ext cx="1669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model is only indicative</a:t>
            </a:r>
          </a:p>
        </p:txBody>
      </p:sp>
    </p:spTree>
    <p:extLst>
      <p:ext uri="{BB962C8B-B14F-4D97-AF65-F5344CB8AC3E}">
        <p14:creationId xmlns:p14="http://schemas.microsoft.com/office/powerpoint/2010/main" val="92674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260EF-6893-C544-810A-E6548EC3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21" y="0"/>
            <a:ext cx="798702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C6DB64-8158-5648-8FB8-AC4006B3F6C3}"/>
              </a:ext>
            </a:extLst>
          </p:cNvPr>
          <p:cNvSpPr txBox="1"/>
          <p:nvPr/>
        </p:nvSpPr>
        <p:spPr>
          <a:xfrm>
            <a:off x="0" y="6581001"/>
            <a:ext cx="1669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model is only indicative</a:t>
            </a:r>
          </a:p>
        </p:txBody>
      </p:sp>
    </p:spTree>
    <p:extLst>
      <p:ext uri="{BB962C8B-B14F-4D97-AF65-F5344CB8AC3E}">
        <p14:creationId xmlns:p14="http://schemas.microsoft.com/office/powerpoint/2010/main" val="303508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49708D-1452-574C-9B2E-66CF0B3A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18" y="0"/>
            <a:ext cx="800938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5D0381-0812-F94E-9CC6-4AABC2CF5531}"/>
              </a:ext>
            </a:extLst>
          </p:cNvPr>
          <p:cNvSpPr txBox="1"/>
          <p:nvPr/>
        </p:nvSpPr>
        <p:spPr>
          <a:xfrm>
            <a:off x="0" y="6581001"/>
            <a:ext cx="1669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model is only indicative</a:t>
            </a:r>
          </a:p>
        </p:txBody>
      </p:sp>
    </p:spTree>
    <p:extLst>
      <p:ext uri="{BB962C8B-B14F-4D97-AF65-F5344CB8AC3E}">
        <p14:creationId xmlns:p14="http://schemas.microsoft.com/office/powerpoint/2010/main" val="167155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788C5F-EFF1-5446-86DB-CCCAD3054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635" y="0"/>
            <a:ext cx="802425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3E9CE4-A36B-A248-A638-5C85607DCBDD}"/>
              </a:ext>
            </a:extLst>
          </p:cNvPr>
          <p:cNvSpPr txBox="1"/>
          <p:nvPr/>
        </p:nvSpPr>
        <p:spPr>
          <a:xfrm>
            <a:off x="0" y="6581001"/>
            <a:ext cx="1669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model is only indicative</a:t>
            </a:r>
          </a:p>
        </p:txBody>
      </p:sp>
    </p:spTree>
    <p:extLst>
      <p:ext uri="{BB962C8B-B14F-4D97-AF65-F5344CB8AC3E}">
        <p14:creationId xmlns:p14="http://schemas.microsoft.com/office/powerpoint/2010/main" val="330776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F95C88-9696-814C-81DB-E1DDB0D9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62" y="0"/>
            <a:ext cx="79945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EFDC39-5A40-AB4A-8A8C-F8070187AC3A}"/>
              </a:ext>
            </a:extLst>
          </p:cNvPr>
          <p:cNvSpPr txBox="1"/>
          <p:nvPr/>
        </p:nvSpPr>
        <p:spPr>
          <a:xfrm>
            <a:off x="0" y="6581001"/>
            <a:ext cx="1669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model is only indicative</a:t>
            </a:r>
          </a:p>
        </p:txBody>
      </p:sp>
    </p:spTree>
    <p:extLst>
      <p:ext uri="{BB962C8B-B14F-4D97-AF65-F5344CB8AC3E}">
        <p14:creationId xmlns:p14="http://schemas.microsoft.com/office/powerpoint/2010/main" val="59982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A2A61-14A1-B343-8E10-172F15B34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50" y="0"/>
            <a:ext cx="77985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0A875-CDE5-0F4D-A8A8-C5AE425B98EE}"/>
              </a:ext>
            </a:extLst>
          </p:cNvPr>
          <p:cNvSpPr txBox="1"/>
          <p:nvPr/>
        </p:nvSpPr>
        <p:spPr>
          <a:xfrm>
            <a:off x="0" y="6581001"/>
            <a:ext cx="1669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model is only indicative</a:t>
            </a:r>
          </a:p>
        </p:txBody>
      </p:sp>
    </p:spTree>
    <p:extLst>
      <p:ext uri="{BB962C8B-B14F-4D97-AF65-F5344CB8AC3E}">
        <p14:creationId xmlns:p14="http://schemas.microsoft.com/office/powerpoint/2010/main" val="37229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1916E3-3715-8E4F-A05C-044E8B8AB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6514" y="-2324915"/>
            <a:ext cx="14360861" cy="10148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525F9-FC47-1045-A1BD-1C84F4992DA4}"/>
              </a:ext>
            </a:extLst>
          </p:cNvPr>
          <p:cNvSpPr txBox="1"/>
          <p:nvPr/>
        </p:nvSpPr>
        <p:spPr>
          <a:xfrm>
            <a:off x="0" y="6581001"/>
            <a:ext cx="1669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model is only indicative</a:t>
            </a:r>
          </a:p>
        </p:txBody>
      </p:sp>
    </p:spTree>
    <p:extLst>
      <p:ext uri="{BB962C8B-B14F-4D97-AF65-F5344CB8AC3E}">
        <p14:creationId xmlns:p14="http://schemas.microsoft.com/office/powerpoint/2010/main" val="49481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28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Wolfgang Hees</dc:creator>
  <cp:lastModifiedBy>Wolfgang Hees</cp:lastModifiedBy>
  <cp:revision>4</cp:revision>
  <dcterms:created xsi:type="dcterms:W3CDTF">2021-01-26T08:45:03Z</dcterms:created>
  <dcterms:modified xsi:type="dcterms:W3CDTF">2021-01-26T12:43:58Z</dcterms:modified>
</cp:coreProperties>
</file>