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9"/>
  </p:notesMasterIdLst>
  <p:sldIdLst>
    <p:sldId id="349" r:id="rId3"/>
    <p:sldId id="350" r:id="rId4"/>
    <p:sldId id="359" r:id="rId5"/>
    <p:sldId id="357" r:id="rId6"/>
    <p:sldId id="358" r:id="rId7"/>
    <p:sldId id="356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3243" autoAdjust="0"/>
  </p:normalViewPr>
  <p:slideViewPr>
    <p:cSldViewPr>
      <p:cViewPr varScale="1">
        <p:scale>
          <a:sx n="160" d="100"/>
          <a:sy n="160" d="100"/>
        </p:scale>
        <p:origin x="186" y="138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F2E85-7DAD-418E-8F96-08BDB603C5B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BAA3D3-28FA-4401-ABE5-5D14B4CC2C26}">
      <dgm:prSet phldrT="[Text]"/>
      <dgm:spPr/>
      <dgm:t>
        <a:bodyPr/>
        <a:lstStyle/>
        <a:p>
          <a:pPr algn="ctr"/>
          <a:r>
            <a:rPr lang="en-US" dirty="0" smtClean="0"/>
            <a:t>Requirement Specification</a:t>
          </a:r>
          <a:endParaRPr lang="en-US" dirty="0"/>
        </a:p>
      </dgm:t>
    </dgm:pt>
    <dgm:pt modelId="{D5560B3F-2738-4F81-9C5E-2BD9F82F89AD}" type="parTrans" cxnId="{286DFD7C-60D2-4D81-851F-E27EB808DB59}">
      <dgm:prSet/>
      <dgm:spPr/>
      <dgm:t>
        <a:bodyPr/>
        <a:lstStyle/>
        <a:p>
          <a:pPr algn="ctr"/>
          <a:endParaRPr lang="en-US"/>
        </a:p>
      </dgm:t>
    </dgm:pt>
    <dgm:pt modelId="{EF993BC0-5222-4C74-8153-942484159E14}" type="sibTrans" cxnId="{286DFD7C-60D2-4D81-851F-E27EB808DB59}">
      <dgm:prSet/>
      <dgm:spPr/>
      <dgm:t>
        <a:bodyPr/>
        <a:lstStyle/>
        <a:p>
          <a:pPr algn="ctr"/>
          <a:endParaRPr lang="en-US"/>
        </a:p>
      </dgm:t>
    </dgm:pt>
    <dgm:pt modelId="{2F534573-F71F-4248-A347-9B614FD7474B}">
      <dgm:prSet phldrT="[Text]"/>
      <dgm:spPr/>
      <dgm:t>
        <a:bodyPr/>
        <a:lstStyle/>
        <a:p>
          <a:pPr algn="ctr"/>
          <a:r>
            <a:rPr lang="en-US" dirty="0" smtClean="0"/>
            <a:t>Design</a:t>
          </a:r>
          <a:endParaRPr lang="en-US" dirty="0"/>
        </a:p>
      </dgm:t>
    </dgm:pt>
    <dgm:pt modelId="{F1043202-B7AF-4C03-9B92-6E9D988F2D0F}" type="parTrans" cxnId="{8F53B34D-E7FC-485D-A75A-7E0F3795AB09}">
      <dgm:prSet/>
      <dgm:spPr/>
      <dgm:t>
        <a:bodyPr/>
        <a:lstStyle/>
        <a:p>
          <a:pPr algn="ctr"/>
          <a:endParaRPr lang="en-US"/>
        </a:p>
      </dgm:t>
    </dgm:pt>
    <dgm:pt modelId="{94F366FA-BFBB-419D-9C31-3387212AB15B}" type="sibTrans" cxnId="{8F53B34D-E7FC-485D-A75A-7E0F3795AB09}">
      <dgm:prSet/>
      <dgm:spPr/>
      <dgm:t>
        <a:bodyPr/>
        <a:lstStyle/>
        <a:p>
          <a:pPr algn="ctr"/>
          <a:endParaRPr lang="en-US"/>
        </a:p>
      </dgm:t>
    </dgm:pt>
    <dgm:pt modelId="{D6396AD7-D351-4A19-84AA-68213761ED05}">
      <dgm:prSet phldrT="[Text]"/>
      <dgm:spPr/>
      <dgm:t>
        <a:bodyPr/>
        <a:lstStyle/>
        <a:p>
          <a:pPr algn="ctr"/>
          <a:r>
            <a:rPr lang="en-US" dirty="0" smtClean="0"/>
            <a:t>Design Review</a:t>
          </a:r>
          <a:endParaRPr lang="en-US" dirty="0"/>
        </a:p>
      </dgm:t>
    </dgm:pt>
    <dgm:pt modelId="{C0D22711-C41E-41D5-BF78-F6E9FEB1F67C}" type="parTrans" cxnId="{AE4C29AB-7AB0-4E7F-8F8E-A6BF6FA86550}">
      <dgm:prSet/>
      <dgm:spPr/>
      <dgm:t>
        <a:bodyPr/>
        <a:lstStyle/>
        <a:p>
          <a:pPr algn="ctr"/>
          <a:endParaRPr lang="en-US"/>
        </a:p>
      </dgm:t>
    </dgm:pt>
    <dgm:pt modelId="{186761B7-97E0-4440-B1F5-06D50CFF0388}" type="sibTrans" cxnId="{AE4C29AB-7AB0-4E7F-8F8E-A6BF6FA86550}">
      <dgm:prSet/>
      <dgm:spPr/>
      <dgm:t>
        <a:bodyPr/>
        <a:lstStyle/>
        <a:p>
          <a:pPr algn="ctr"/>
          <a:endParaRPr lang="en-US"/>
        </a:p>
      </dgm:t>
    </dgm:pt>
    <dgm:pt modelId="{EF566A63-2D95-486D-B485-D0C86A87F37F}">
      <dgm:prSet phldrT="[Text]"/>
      <dgm:spPr/>
      <dgm:t>
        <a:bodyPr/>
        <a:lstStyle/>
        <a:p>
          <a:pPr algn="ctr"/>
          <a:r>
            <a:rPr lang="en-US" dirty="0" smtClean="0"/>
            <a:t>Installation</a:t>
          </a:r>
          <a:endParaRPr lang="en-US" dirty="0"/>
        </a:p>
      </dgm:t>
    </dgm:pt>
    <dgm:pt modelId="{2E5DEB63-FDB5-4CCD-86DD-A02E65B24AF9}" type="parTrans" cxnId="{06D88C5F-40CB-4CBE-AB13-9E1B054AB049}">
      <dgm:prSet/>
      <dgm:spPr/>
      <dgm:t>
        <a:bodyPr/>
        <a:lstStyle/>
        <a:p>
          <a:pPr algn="ctr"/>
          <a:endParaRPr lang="en-US"/>
        </a:p>
      </dgm:t>
    </dgm:pt>
    <dgm:pt modelId="{6033823E-CF04-496F-ABBE-025B8C44D930}" type="sibTrans" cxnId="{06D88C5F-40CB-4CBE-AB13-9E1B054AB049}">
      <dgm:prSet/>
      <dgm:spPr/>
      <dgm:t>
        <a:bodyPr/>
        <a:lstStyle/>
        <a:p>
          <a:pPr algn="ctr"/>
          <a:endParaRPr lang="en-US"/>
        </a:p>
      </dgm:t>
    </dgm:pt>
    <dgm:pt modelId="{FF9806E5-0D0F-4E43-BDB5-7D758E18E1C5}">
      <dgm:prSet phldrT="[Text]"/>
      <dgm:spPr/>
      <dgm:t>
        <a:bodyPr/>
        <a:lstStyle/>
        <a:p>
          <a:pPr algn="ctr"/>
          <a:r>
            <a:rPr lang="en-US" dirty="0" smtClean="0"/>
            <a:t>3D model</a:t>
          </a:r>
          <a:endParaRPr lang="en-US" dirty="0"/>
        </a:p>
      </dgm:t>
    </dgm:pt>
    <dgm:pt modelId="{BDE8496F-3EA1-41FE-94B7-EA9F19C8858F}" type="parTrans" cxnId="{27BE7E54-6483-4E07-BA70-84A09F4975AC}">
      <dgm:prSet/>
      <dgm:spPr/>
      <dgm:t>
        <a:bodyPr/>
        <a:lstStyle/>
        <a:p>
          <a:pPr algn="ctr"/>
          <a:endParaRPr lang="en-US"/>
        </a:p>
      </dgm:t>
    </dgm:pt>
    <dgm:pt modelId="{CA6B92C8-2E0E-4DA7-B338-D3015EA925D4}" type="sibTrans" cxnId="{27BE7E54-6483-4E07-BA70-84A09F4975AC}">
      <dgm:prSet/>
      <dgm:spPr/>
      <dgm:t>
        <a:bodyPr/>
        <a:lstStyle/>
        <a:p>
          <a:pPr algn="ctr"/>
          <a:endParaRPr lang="en-US"/>
        </a:p>
      </dgm:t>
    </dgm:pt>
    <dgm:pt modelId="{55A95C71-B5E7-45A8-9360-F9AA03B0BA63}">
      <dgm:prSet phldrT="[Text]"/>
      <dgm:spPr/>
      <dgm:t>
        <a:bodyPr/>
        <a:lstStyle/>
        <a:p>
          <a:pPr algn="ctr"/>
          <a:r>
            <a:rPr lang="en-US" dirty="0" smtClean="0"/>
            <a:t>2D model</a:t>
          </a:r>
          <a:endParaRPr lang="en-US" dirty="0"/>
        </a:p>
      </dgm:t>
    </dgm:pt>
    <dgm:pt modelId="{008E7E05-5C48-42AA-B3E8-6B80F2C59BC7}" type="parTrans" cxnId="{6176A9B8-5F5A-498B-A9DD-78E9330154A5}">
      <dgm:prSet/>
      <dgm:spPr/>
      <dgm:t>
        <a:bodyPr/>
        <a:lstStyle/>
        <a:p>
          <a:pPr algn="ctr"/>
          <a:endParaRPr lang="en-US"/>
        </a:p>
      </dgm:t>
    </dgm:pt>
    <dgm:pt modelId="{DEED6DDE-2796-47DE-93E3-EE97B0469E7C}" type="sibTrans" cxnId="{6176A9B8-5F5A-498B-A9DD-78E9330154A5}">
      <dgm:prSet/>
      <dgm:spPr/>
      <dgm:t>
        <a:bodyPr/>
        <a:lstStyle/>
        <a:p>
          <a:pPr algn="ctr"/>
          <a:endParaRPr lang="en-US"/>
        </a:p>
      </dgm:t>
    </dgm:pt>
    <dgm:pt modelId="{EAB5FC54-029A-4F1C-BD5A-104E23A4E498}">
      <dgm:prSet phldrT="[Text]"/>
      <dgm:spPr/>
      <dgm:t>
        <a:bodyPr/>
        <a:lstStyle/>
        <a:p>
          <a:pPr algn="ctr"/>
          <a:r>
            <a:rPr lang="en-US" dirty="0" smtClean="0"/>
            <a:t>Manufacturing, Inspection &amp; Test</a:t>
          </a:r>
          <a:endParaRPr lang="en-US" dirty="0"/>
        </a:p>
      </dgm:t>
    </dgm:pt>
    <dgm:pt modelId="{18D6BB8A-3736-4C5E-BB4B-86F5D3131616}" type="parTrans" cxnId="{9334F54F-2122-4464-A38D-6AEB1362C3D9}">
      <dgm:prSet/>
      <dgm:spPr/>
      <dgm:t>
        <a:bodyPr/>
        <a:lstStyle/>
        <a:p>
          <a:pPr algn="ctr"/>
          <a:endParaRPr lang="en-US"/>
        </a:p>
      </dgm:t>
    </dgm:pt>
    <dgm:pt modelId="{D7D000D7-DD7D-47C6-B397-63C10794F94A}" type="sibTrans" cxnId="{9334F54F-2122-4464-A38D-6AEB1362C3D9}">
      <dgm:prSet/>
      <dgm:spPr/>
      <dgm:t>
        <a:bodyPr/>
        <a:lstStyle/>
        <a:p>
          <a:pPr algn="ctr"/>
          <a:endParaRPr lang="en-US"/>
        </a:p>
      </dgm:t>
    </dgm:pt>
    <dgm:pt modelId="{45770BEC-F17A-491E-B118-D334038828B8}">
      <dgm:prSet phldrT="[Text]"/>
      <dgm:spPr/>
      <dgm:t>
        <a:bodyPr/>
        <a:lstStyle/>
        <a:p>
          <a:pPr algn="ctr"/>
          <a:r>
            <a:rPr lang="en-US" dirty="0" smtClean="0"/>
            <a:t>Release in CHESS</a:t>
          </a:r>
          <a:endParaRPr lang="en-US" dirty="0"/>
        </a:p>
      </dgm:t>
    </dgm:pt>
    <dgm:pt modelId="{0701D557-E241-48BE-9756-F0F3FE0909FF}" type="parTrans" cxnId="{0BA375B8-722F-4D9C-BB2B-09D4A4CC2910}">
      <dgm:prSet/>
      <dgm:spPr/>
      <dgm:t>
        <a:bodyPr/>
        <a:lstStyle/>
        <a:p>
          <a:pPr algn="ctr"/>
          <a:endParaRPr lang="en-US"/>
        </a:p>
      </dgm:t>
    </dgm:pt>
    <dgm:pt modelId="{8267B3D2-77F7-4A2E-B065-0D2898D7DFBB}" type="sibTrans" cxnId="{0BA375B8-722F-4D9C-BB2B-09D4A4CC2910}">
      <dgm:prSet/>
      <dgm:spPr/>
      <dgm:t>
        <a:bodyPr/>
        <a:lstStyle/>
        <a:p>
          <a:pPr algn="ctr"/>
          <a:endParaRPr lang="en-US"/>
        </a:p>
      </dgm:t>
    </dgm:pt>
    <dgm:pt modelId="{FDC01B86-D651-4398-A2E1-609D69FCA93E}" type="pres">
      <dgm:prSet presAssocID="{7A9F2E85-7DAD-418E-8F96-08BDB603C5BC}" presName="CompostProcess" presStyleCnt="0">
        <dgm:presLayoutVars>
          <dgm:dir/>
          <dgm:resizeHandles val="exact"/>
        </dgm:presLayoutVars>
      </dgm:prSet>
      <dgm:spPr/>
    </dgm:pt>
    <dgm:pt modelId="{B3260048-C66C-4166-ABF7-022306CDB2C9}" type="pres">
      <dgm:prSet presAssocID="{7A9F2E85-7DAD-418E-8F96-08BDB603C5BC}" presName="arrow" presStyleLbl="bgShp" presStyleIdx="0" presStyleCnt="1"/>
      <dgm:spPr/>
    </dgm:pt>
    <dgm:pt modelId="{C53D529D-BEFE-4CFA-92EB-17B081DCE3F0}" type="pres">
      <dgm:prSet presAssocID="{7A9F2E85-7DAD-418E-8F96-08BDB603C5BC}" presName="linearProcess" presStyleCnt="0"/>
      <dgm:spPr/>
    </dgm:pt>
    <dgm:pt modelId="{698C7DF3-2327-4042-ABA7-16174BF2DC9D}" type="pres">
      <dgm:prSet presAssocID="{20BAA3D3-28FA-4401-ABE5-5D14B4CC2C26}" presName="textNode" presStyleLbl="node1" presStyleIdx="0" presStyleCnt="5">
        <dgm:presLayoutVars>
          <dgm:bulletEnabled val="1"/>
        </dgm:presLayoutVars>
      </dgm:prSet>
      <dgm:spPr/>
    </dgm:pt>
    <dgm:pt modelId="{4C1CFC58-80EF-4C56-8ABC-FE335A38D602}" type="pres">
      <dgm:prSet presAssocID="{EF993BC0-5222-4C74-8153-942484159E14}" presName="sibTrans" presStyleCnt="0"/>
      <dgm:spPr/>
    </dgm:pt>
    <dgm:pt modelId="{C3A49D9B-A8B9-4CD5-84BC-CD7BE8870C29}" type="pres">
      <dgm:prSet presAssocID="{2F534573-F71F-4248-A347-9B614FD7474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B13F3-585D-4938-91AF-5DB310E3F80C}" type="pres">
      <dgm:prSet presAssocID="{94F366FA-BFBB-419D-9C31-3387212AB15B}" presName="sibTrans" presStyleCnt="0"/>
      <dgm:spPr/>
    </dgm:pt>
    <dgm:pt modelId="{63717BF5-0F07-4CA8-B975-95271B97478C}" type="pres">
      <dgm:prSet presAssocID="{D6396AD7-D351-4A19-84AA-68213761ED0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070EC-9AC5-4A5D-B193-D8E77D1D32C0}" type="pres">
      <dgm:prSet presAssocID="{186761B7-97E0-4440-B1F5-06D50CFF0388}" presName="sibTrans" presStyleCnt="0"/>
      <dgm:spPr/>
    </dgm:pt>
    <dgm:pt modelId="{2525ABB4-6357-439E-A3AF-200E4CD491C7}" type="pres">
      <dgm:prSet presAssocID="{EAB5FC54-029A-4F1C-BD5A-104E23A4E498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C73BC-BE23-46E8-BDB4-FE01EA5D9AB7}" type="pres">
      <dgm:prSet presAssocID="{D7D000D7-DD7D-47C6-B397-63C10794F94A}" presName="sibTrans" presStyleCnt="0"/>
      <dgm:spPr/>
    </dgm:pt>
    <dgm:pt modelId="{CE5BA16F-1A96-4E49-8057-569F018C8B49}" type="pres">
      <dgm:prSet presAssocID="{EF566A63-2D95-486D-B485-D0C86A87F37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8C96A-9351-4542-A157-E581F05D2897}" type="presOf" srcId="{EF566A63-2D95-486D-B485-D0C86A87F37F}" destId="{CE5BA16F-1A96-4E49-8057-569F018C8B49}" srcOrd="0" destOrd="0" presId="urn:microsoft.com/office/officeart/2005/8/layout/hProcess9"/>
    <dgm:cxn modelId="{40487982-0826-4C9B-8E2B-71D606843BC3}" type="presOf" srcId="{2F534573-F71F-4248-A347-9B614FD7474B}" destId="{C3A49D9B-A8B9-4CD5-84BC-CD7BE8870C29}" srcOrd="0" destOrd="0" presId="urn:microsoft.com/office/officeart/2005/8/layout/hProcess9"/>
    <dgm:cxn modelId="{7DE777ED-E152-441C-BDE3-CD58F45C8F4F}" type="presOf" srcId="{55A95C71-B5E7-45A8-9360-F9AA03B0BA63}" destId="{C3A49D9B-A8B9-4CD5-84BC-CD7BE8870C29}" srcOrd="0" destOrd="2" presId="urn:microsoft.com/office/officeart/2005/8/layout/hProcess9"/>
    <dgm:cxn modelId="{E8C10F86-1A43-4EC3-B220-14653210269A}" type="presOf" srcId="{FF9806E5-0D0F-4E43-BDB5-7D758E18E1C5}" destId="{C3A49D9B-A8B9-4CD5-84BC-CD7BE8870C29}" srcOrd="0" destOrd="1" presId="urn:microsoft.com/office/officeart/2005/8/layout/hProcess9"/>
    <dgm:cxn modelId="{90C6DB26-C562-4057-8CCC-D1F86E571296}" type="presOf" srcId="{45770BEC-F17A-491E-B118-D334038828B8}" destId="{63717BF5-0F07-4CA8-B975-95271B97478C}" srcOrd="0" destOrd="1" presId="urn:microsoft.com/office/officeart/2005/8/layout/hProcess9"/>
    <dgm:cxn modelId="{6176A9B8-5F5A-498B-A9DD-78E9330154A5}" srcId="{FF9806E5-0D0F-4E43-BDB5-7D758E18E1C5}" destId="{55A95C71-B5E7-45A8-9360-F9AA03B0BA63}" srcOrd="0" destOrd="0" parTransId="{008E7E05-5C48-42AA-B3E8-6B80F2C59BC7}" sibTransId="{DEED6DDE-2796-47DE-93E3-EE97B0469E7C}"/>
    <dgm:cxn modelId="{27BE7E54-6483-4E07-BA70-84A09F4975AC}" srcId="{2F534573-F71F-4248-A347-9B614FD7474B}" destId="{FF9806E5-0D0F-4E43-BDB5-7D758E18E1C5}" srcOrd="0" destOrd="0" parTransId="{BDE8496F-3EA1-41FE-94B7-EA9F19C8858F}" sibTransId="{CA6B92C8-2E0E-4DA7-B338-D3015EA925D4}"/>
    <dgm:cxn modelId="{8F53B34D-E7FC-485D-A75A-7E0F3795AB09}" srcId="{7A9F2E85-7DAD-418E-8F96-08BDB603C5BC}" destId="{2F534573-F71F-4248-A347-9B614FD7474B}" srcOrd="1" destOrd="0" parTransId="{F1043202-B7AF-4C03-9B92-6E9D988F2D0F}" sibTransId="{94F366FA-BFBB-419D-9C31-3387212AB15B}"/>
    <dgm:cxn modelId="{06D88C5F-40CB-4CBE-AB13-9E1B054AB049}" srcId="{7A9F2E85-7DAD-418E-8F96-08BDB603C5BC}" destId="{EF566A63-2D95-486D-B485-D0C86A87F37F}" srcOrd="4" destOrd="0" parTransId="{2E5DEB63-FDB5-4CCD-86DD-A02E65B24AF9}" sibTransId="{6033823E-CF04-496F-ABBE-025B8C44D930}"/>
    <dgm:cxn modelId="{F6A1B526-635E-4979-A284-017C244AAA1E}" type="presOf" srcId="{EAB5FC54-029A-4F1C-BD5A-104E23A4E498}" destId="{2525ABB4-6357-439E-A3AF-200E4CD491C7}" srcOrd="0" destOrd="0" presId="urn:microsoft.com/office/officeart/2005/8/layout/hProcess9"/>
    <dgm:cxn modelId="{802EDC96-50B4-4396-9731-5232650DA13B}" type="presOf" srcId="{7A9F2E85-7DAD-418E-8F96-08BDB603C5BC}" destId="{FDC01B86-D651-4398-A2E1-609D69FCA93E}" srcOrd="0" destOrd="0" presId="urn:microsoft.com/office/officeart/2005/8/layout/hProcess9"/>
    <dgm:cxn modelId="{463FD29D-B931-4667-8E93-809A6E1E6AEC}" type="presOf" srcId="{20BAA3D3-28FA-4401-ABE5-5D14B4CC2C26}" destId="{698C7DF3-2327-4042-ABA7-16174BF2DC9D}" srcOrd="0" destOrd="0" presId="urn:microsoft.com/office/officeart/2005/8/layout/hProcess9"/>
    <dgm:cxn modelId="{AE4C29AB-7AB0-4E7F-8F8E-A6BF6FA86550}" srcId="{7A9F2E85-7DAD-418E-8F96-08BDB603C5BC}" destId="{D6396AD7-D351-4A19-84AA-68213761ED05}" srcOrd="2" destOrd="0" parTransId="{C0D22711-C41E-41D5-BF78-F6E9FEB1F67C}" sibTransId="{186761B7-97E0-4440-B1F5-06D50CFF0388}"/>
    <dgm:cxn modelId="{286DFD7C-60D2-4D81-851F-E27EB808DB59}" srcId="{7A9F2E85-7DAD-418E-8F96-08BDB603C5BC}" destId="{20BAA3D3-28FA-4401-ABE5-5D14B4CC2C26}" srcOrd="0" destOrd="0" parTransId="{D5560B3F-2738-4F81-9C5E-2BD9F82F89AD}" sibTransId="{EF993BC0-5222-4C74-8153-942484159E14}"/>
    <dgm:cxn modelId="{D839CAB0-2D2D-4738-97CA-582F94C55F8D}" type="presOf" srcId="{D6396AD7-D351-4A19-84AA-68213761ED05}" destId="{63717BF5-0F07-4CA8-B975-95271B97478C}" srcOrd="0" destOrd="0" presId="urn:microsoft.com/office/officeart/2005/8/layout/hProcess9"/>
    <dgm:cxn modelId="{9334F54F-2122-4464-A38D-6AEB1362C3D9}" srcId="{7A9F2E85-7DAD-418E-8F96-08BDB603C5BC}" destId="{EAB5FC54-029A-4F1C-BD5A-104E23A4E498}" srcOrd="3" destOrd="0" parTransId="{18D6BB8A-3736-4C5E-BB4B-86F5D3131616}" sibTransId="{D7D000D7-DD7D-47C6-B397-63C10794F94A}"/>
    <dgm:cxn modelId="{0BA375B8-722F-4D9C-BB2B-09D4A4CC2910}" srcId="{D6396AD7-D351-4A19-84AA-68213761ED05}" destId="{45770BEC-F17A-491E-B118-D334038828B8}" srcOrd="0" destOrd="0" parTransId="{0701D557-E241-48BE-9756-F0F3FE0909FF}" sibTransId="{8267B3D2-77F7-4A2E-B065-0D2898D7DFBB}"/>
    <dgm:cxn modelId="{A1F02084-19C4-4654-8744-CA9DB5658968}" type="presParOf" srcId="{FDC01B86-D651-4398-A2E1-609D69FCA93E}" destId="{B3260048-C66C-4166-ABF7-022306CDB2C9}" srcOrd="0" destOrd="0" presId="urn:microsoft.com/office/officeart/2005/8/layout/hProcess9"/>
    <dgm:cxn modelId="{8D9467D1-1DAB-4A52-A0A8-9029923D2121}" type="presParOf" srcId="{FDC01B86-D651-4398-A2E1-609D69FCA93E}" destId="{C53D529D-BEFE-4CFA-92EB-17B081DCE3F0}" srcOrd="1" destOrd="0" presId="urn:microsoft.com/office/officeart/2005/8/layout/hProcess9"/>
    <dgm:cxn modelId="{E8D5CF14-C71F-4F25-BF93-AA40AEDEED57}" type="presParOf" srcId="{C53D529D-BEFE-4CFA-92EB-17B081DCE3F0}" destId="{698C7DF3-2327-4042-ABA7-16174BF2DC9D}" srcOrd="0" destOrd="0" presId="urn:microsoft.com/office/officeart/2005/8/layout/hProcess9"/>
    <dgm:cxn modelId="{330E4731-07C4-4D36-9D07-78D9D016CA77}" type="presParOf" srcId="{C53D529D-BEFE-4CFA-92EB-17B081DCE3F0}" destId="{4C1CFC58-80EF-4C56-8ABC-FE335A38D602}" srcOrd="1" destOrd="0" presId="urn:microsoft.com/office/officeart/2005/8/layout/hProcess9"/>
    <dgm:cxn modelId="{A07EBA42-C22F-42B0-8D7A-4D589703EAD1}" type="presParOf" srcId="{C53D529D-BEFE-4CFA-92EB-17B081DCE3F0}" destId="{C3A49D9B-A8B9-4CD5-84BC-CD7BE8870C29}" srcOrd="2" destOrd="0" presId="urn:microsoft.com/office/officeart/2005/8/layout/hProcess9"/>
    <dgm:cxn modelId="{D7254D72-2ACF-4D10-AC42-B6AEA21BC310}" type="presParOf" srcId="{C53D529D-BEFE-4CFA-92EB-17B081DCE3F0}" destId="{46FB13F3-585D-4938-91AF-5DB310E3F80C}" srcOrd="3" destOrd="0" presId="urn:microsoft.com/office/officeart/2005/8/layout/hProcess9"/>
    <dgm:cxn modelId="{5DFAFE5E-12A0-4449-BF47-D3E1FA2DC496}" type="presParOf" srcId="{C53D529D-BEFE-4CFA-92EB-17B081DCE3F0}" destId="{63717BF5-0F07-4CA8-B975-95271B97478C}" srcOrd="4" destOrd="0" presId="urn:microsoft.com/office/officeart/2005/8/layout/hProcess9"/>
    <dgm:cxn modelId="{6CCB3A33-F888-4D72-B623-C10600712830}" type="presParOf" srcId="{C53D529D-BEFE-4CFA-92EB-17B081DCE3F0}" destId="{DF3070EC-9AC5-4A5D-B193-D8E77D1D32C0}" srcOrd="5" destOrd="0" presId="urn:microsoft.com/office/officeart/2005/8/layout/hProcess9"/>
    <dgm:cxn modelId="{5854E8EB-0394-4B2E-8B4D-3DA00C505D2C}" type="presParOf" srcId="{C53D529D-BEFE-4CFA-92EB-17B081DCE3F0}" destId="{2525ABB4-6357-439E-A3AF-200E4CD491C7}" srcOrd="6" destOrd="0" presId="urn:microsoft.com/office/officeart/2005/8/layout/hProcess9"/>
    <dgm:cxn modelId="{E57C71F2-E0C5-446C-AA15-ED9BF7D8B5FC}" type="presParOf" srcId="{C53D529D-BEFE-4CFA-92EB-17B081DCE3F0}" destId="{707C73BC-BE23-46E8-BDB4-FE01EA5D9AB7}" srcOrd="7" destOrd="0" presId="urn:microsoft.com/office/officeart/2005/8/layout/hProcess9"/>
    <dgm:cxn modelId="{22AFC75D-2A06-4C5C-9710-2CD2AFBB5CB8}" type="presParOf" srcId="{C53D529D-BEFE-4CFA-92EB-17B081DCE3F0}" destId="{CE5BA16F-1A96-4E49-8057-569F018C8B4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60048-C66C-4166-ABF7-022306CDB2C9}">
      <dsp:nvSpPr>
        <dsp:cNvPr id="0" name=""/>
        <dsp:cNvSpPr/>
      </dsp:nvSpPr>
      <dsp:spPr>
        <a:xfrm>
          <a:off x="751717" y="0"/>
          <a:ext cx="8519468" cy="30591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C7DF3-2327-4042-ABA7-16174BF2DC9D}">
      <dsp:nvSpPr>
        <dsp:cNvPr id="0" name=""/>
        <dsp:cNvSpPr/>
      </dsp:nvSpPr>
      <dsp:spPr>
        <a:xfrm>
          <a:off x="1728" y="917739"/>
          <a:ext cx="1923432" cy="1223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Requirement Specification</a:t>
          </a:r>
          <a:endParaRPr lang="en-US" sz="2000" kern="1200" dirty="0"/>
        </a:p>
      </dsp:txBody>
      <dsp:txXfrm>
        <a:off x="61462" y="977473"/>
        <a:ext cx="1803964" cy="1104184"/>
      </dsp:txXfrm>
    </dsp:sp>
    <dsp:sp modelId="{C3A49D9B-A8B9-4CD5-84BC-CD7BE8870C29}">
      <dsp:nvSpPr>
        <dsp:cNvPr id="0" name=""/>
        <dsp:cNvSpPr/>
      </dsp:nvSpPr>
      <dsp:spPr>
        <a:xfrm>
          <a:off x="2025732" y="917739"/>
          <a:ext cx="1923432" cy="1223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Design</a:t>
          </a:r>
          <a:endParaRPr lang="en-US" sz="20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3D model</a:t>
          </a:r>
          <a:endParaRPr lang="en-US" sz="1600" kern="1200" dirty="0"/>
        </a:p>
        <a:p>
          <a:pPr marL="342900" lvl="2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2D model</a:t>
          </a:r>
          <a:endParaRPr lang="en-US" sz="1600" kern="1200" dirty="0"/>
        </a:p>
      </dsp:txBody>
      <dsp:txXfrm>
        <a:off x="2085466" y="977473"/>
        <a:ext cx="1803964" cy="1104184"/>
      </dsp:txXfrm>
    </dsp:sp>
    <dsp:sp modelId="{63717BF5-0F07-4CA8-B975-95271B97478C}">
      <dsp:nvSpPr>
        <dsp:cNvPr id="0" name=""/>
        <dsp:cNvSpPr/>
      </dsp:nvSpPr>
      <dsp:spPr>
        <a:xfrm>
          <a:off x="4049735" y="917739"/>
          <a:ext cx="1923432" cy="1223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Design Review</a:t>
          </a:r>
          <a:endParaRPr lang="en-US" sz="20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Release in CHESS</a:t>
          </a:r>
          <a:endParaRPr lang="en-US" sz="1600" kern="1200" dirty="0"/>
        </a:p>
      </dsp:txBody>
      <dsp:txXfrm>
        <a:off x="4109469" y="977473"/>
        <a:ext cx="1803964" cy="1104184"/>
      </dsp:txXfrm>
    </dsp:sp>
    <dsp:sp modelId="{2525ABB4-6357-439E-A3AF-200E4CD491C7}">
      <dsp:nvSpPr>
        <dsp:cNvPr id="0" name=""/>
        <dsp:cNvSpPr/>
      </dsp:nvSpPr>
      <dsp:spPr>
        <a:xfrm>
          <a:off x="6073739" y="917739"/>
          <a:ext cx="1923432" cy="1223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Manufacturing, Inspection &amp; Test</a:t>
          </a:r>
          <a:endParaRPr lang="en-US" sz="2000" kern="1200" dirty="0"/>
        </a:p>
      </dsp:txBody>
      <dsp:txXfrm>
        <a:off x="6133473" y="977473"/>
        <a:ext cx="1803964" cy="1104184"/>
      </dsp:txXfrm>
    </dsp:sp>
    <dsp:sp modelId="{CE5BA16F-1A96-4E49-8057-569F018C8B49}">
      <dsp:nvSpPr>
        <dsp:cNvPr id="0" name=""/>
        <dsp:cNvSpPr/>
      </dsp:nvSpPr>
      <dsp:spPr>
        <a:xfrm>
          <a:off x="8097743" y="917739"/>
          <a:ext cx="1923432" cy="1223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Installation</a:t>
          </a:r>
          <a:endParaRPr lang="en-US" sz="2000" kern="1200" dirty="0"/>
        </a:p>
      </dsp:txBody>
      <dsp:txXfrm>
        <a:off x="8157477" y="977473"/>
        <a:ext cx="1803964" cy="1104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2021-01-25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25/01/2021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25/01/2021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25/01/2021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2021-01-25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432" y="548680"/>
            <a:ext cx="10363200" cy="1470025"/>
          </a:xfrm>
        </p:spPr>
        <p:txBody>
          <a:bodyPr>
            <a:normAutofit/>
          </a:bodyPr>
          <a:lstStyle/>
          <a:p>
            <a:pPr defTabSz="315314"/>
            <a:r>
              <a:rPr lang="en-GB" sz="4800" b="1" dirty="0" smtClean="0">
                <a:solidFill>
                  <a:srgbClr val="FFFFFF"/>
                </a:solidFill>
              </a:rPr>
              <a:t>DTL FC Shielding Design</a:t>
            </a:r>
            <a:endParaRPr lang="sv-SE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933056"/>
            <a:ext cx="8534400" cy="1752600"/>
          </a:xfrm>
        </p:spPr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 smtClean="0">
                <a:solidFill>
                  <a:srgbClr val="FFFFFF"/>
                </a:solidFill>
              </a:rPr>
              <a:t>Saverio Ardovino </a:t>
            </a:r>
            <a:endParaRPr lang="sv-SE" sz="1800" dirty="0">
              <a:solidFill>
                <a:srgbClr val="FFFFFF"/>
              </a:solidFill>
            </a:endParaRPr>
          </a:p>
          <a:p>
            <a:pPr defTabSz="315314"/>
            <a:r>
              <a:rPr lang="sv-SE" sz="1800" dirty="0" err="1" smtClean="0">
                <a:solidFill>
                  <a:srgbClr val="FFFFFF"/>
                </a:solidFill>
              </a:rPr>
              <a:t>Mechanical</a:t>
            </a:r>
            <a:r>
              <a:rPr lang="sv-SE" sz="1800" dirty="0" smtClean="0">
                <a:solidFill>
                  <a:srgbClr val="FFFFFF"/>
                </a:solidFill>
              </a:rPr>
              <a:t> Designer </a:t>
            </a:r>
            <a:r>
              <a:rPr lang="en-US" sz="1800" dirty="0" smtClean="0">
                <a:solidFill>
                  <a:srgbClr val="FFFFFF"/>
                </a:solidFill>
              </a:rPr>
              <a:t>(</a:t>
            </a:r>
            <a:r>
              <a:rPr lang="sv-SE" sz="1800" dirty="0" smtClean="0">
                <a:solidFill>
                  <a:srgbClr val="FFFFFF"/>
                </a:solidFill>
              </a:rPr>
              <a:t>MET)</a:t>
            </a:r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 smtClean="0">
                <a:solidFill>
                  <a:srgbClr val="FFFFFF"/>
                </a:solidFill>
              </a:rPr>
              <a:t>26/01/2021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033" y="2348880"/>
            <a:ext cx="3065934" cy="197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&amp; Release Workflow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862598"/>
              </p:ext>
            </p:extLst>
          </p:nvPr>
        </p:nvGraphicFramePr>
        <p:xfrm>
          <a:off x="1084548" y="1810028"/>
          <a:ext cx="10022904" cy="305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1631504" y="3614222"/>
            <a:ext cx="2019725" cy="1149231"/>
            <a:chOff x="1631504" y="3614222"/>
            <a:chExt cx="2019725" cy="1149231"/>
          </a:xfrm>
        </p:grpSpPr>
        <p:sp>
          <p:nvSpPr>
            <p:cNvPr id="17" name="TextBox 16"/>
            <p:cNvSpPr txBox="1"/>
            <p:nvPr/>
          </p:nvSpPr>
          <p:spPr>
            <a:xfrm>
              <a:off x="1631504" y="4377894"/>
              <a:ext cx="1008112" cy="38555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rtlCol="0" anchor="t">
              <a:normAutofit fontScale="92500" lnSpcReduction="10000"/>
            </a:bodyPr>
            <a:lstStyle/>
            <a:p>
              <a:pPr algn="ctr">
                <a:lnSpc>
                  <a:spcPct val="110000"/>
                </a:lnSpc>
              </a:pPr>
              <a:r>
                <a:rPr lang="it-IT" sz="2000" dirty="0" smtClean="0"/>
                <a:t>Saverio</a:t>
              </a:r>
              <a:endParaRPr lang="sv-SE" sz="2000" dirty="0" smtClean="0"/>
            </a:p>
          </p:txBody>
        </p:sp>
        <p:cxnSp>
          <p:nvCxnSpPr>
            <p:cNvPr id="29" name="Elbow Connector 28"/>
            <p:cNvCxnSpPr/>
            <p:nvPr/>
          </p:nvCxnSpPr>
          <p:spPr>
            <a:xfrm flipV="1">
              <a:off x="2639616" y="3614222"/>
              <a:ext cx="1011613" cy="965306"/>
            </a:xfrm>
            <a:prstGeom prst="bentConnector3">
              <a:avLst>
                <a:gd name="adj1" fmla="val 63774"/>
              </a:avLst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799856" y="3501009"/>
            <a:ext cx="1218332" cy="1424121"/>
            <a:chOff x="4799856" y="3501009"/>
            <a:chExt cx="1218332" cy="1424121"/>
          </a:xfrm>
        </p:grpSpPr>
        <p:cxnSp>
          <p:nvCxnSpPr>
            <p:cNvPr id="31" name="Straight Arrow Connector 30"/>
            <p:cNvCxnSpPr>
              <a:stCxn id="35" idx="0"/>
            </p:cNvCxnSpPr>
            <p:nvPr/>
          </p:nvCxnSpPr>
          <p:spPr>
            <a:xfrm flipV="1">
              <a:off x="5409022" y="3501009"/>
              <a:ext cx="457785" cy="10385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799856" y="4539571"/>
              <a:ext cx="1218332" cy="38555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rtlCol="0" anchor="t">
              <a:normAutofit fontScale="92500" lnSpcReduction="10000"/>
            </a:bodyPr>
            <a:lstStyle/>
            <a:p>
              <a:pPr algn="ctr">
                <a:lnSpc>
                  <a:spcPct val="110000"/>
                </a:lnSpc>
              </a:pPr>
              <a:r>
                <a:rPr lang="it-IT" sz="2000" dirty="0" smtClean="0"/>
                <a:t>Reviewer(s)</a:t>
              </a:r>
              <a:endParaRPr lang="sv-SE" sz="2000" dirty="0" smtClean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186700" y="3501008"/>
            <a:ext cx="1277452" cy="1424122"/>
            <a:chOff x="6186700" y="3501008"/>
            <a:chExt cx="1277452" cy="1424122"/>
          </a:xfrm>
        </p:grpSpPr>
        <p:sp>
          <p:nvSpPr>
            <p:cNvPr id="37" name="TextBox 36"/>
            <p:cNvSpPr txBox="1"/>
            <p:nvPr/>
          </p:nvSpPr>
          <p:spPr>
            <a:xfrm>
              <a:off x="6186700" y="4539571"/>
              <a:ext cx="1277452" cy="38555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rtlCol="0" anchor="t">
              <a:normAutofit fontScale="92500" lnSpcReduction="10000"/>
            </a:bodyPr>
            <a:lstStyle/>
            <a:p>
              <a:pPr algn="ctr">
                <a:lnSpc>
                  <a:spcPct val="110000"/>
                </a:lnSpc>
              </a:pPr>
              <a:r>
                <a:rPr lang="it-IT" sz="2000" dirty="0" smtClean="0"/>
                <a:t>Approver(s)</a:t>
              </a:r>
              <a:endParaRPr lang="sv-SE" sz="2000" dirty="0" smtClean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6318468" y="3501008"/>
              <a:ext cx="372289" cy="10385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186700" y="4925130"/>
            <a:ext cx="1277452" cy="845338"/>
            <a:chOff x="6186700" y="4925130"/>
            <a:chExt cx="1277452" cy="845338"/>
          </a:xfrm>
        </p:grpSpPr>
        <p:sp>
          <p:nvSpPr>
            <p:cNvPr id="47" name="TextBox 46"/>
            <p:cNvSpPr txBox="1"/>
            <p:nvPr/>
          </p:nvSpPr>
          <p:spPr>
            <a:xfrm>
              <a:off x="6186700" y="5338420"/>
              <a:ext cx="1277452" cy="43204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it-IT" sz="2000" dirty="0" smtClean="0"/>
                <a:t>WP Leader</a:t>
              </a:r>
              <a:endParaRPr lang="sv-SE" sz="2000" dirty="0" smtClean="0"/>
            </a:p>
          </p:txBody>
        </p:sp>
        <p:cxnSp>
          <p:nvCxnSpPr>
            <p:cNvPr id="50" name="Straight Arrow Connector 49"/>
            <p:cNvCxnSpPr>
              <a:stCxn id="47" idx="0"/>
              <a:endCxn id="37" idx="2"/>
            </p:cNvCxnSpPr>
            <p:nvPr/>
          </p:nvCxnSpPr>
          <p:spPr>
            <a:xfrm flipV="1">
              <a:off x="6825426" y="4925130"/>
              <a:ext cx="0" cy="4132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392144" y="4925130"/>
            <a:ext cx="1656184" cy="845338"/>
            <a:chOff x="7392144" y="4925130"/>
            <a:chExt cx="1656184" cy="845338"/>
          </a:xfrm>
        </p:grpSpPr>
        <p:sp>
          <p:nvSpPr>
            <p:cNvPr id="48" name="TextBox 47"/>
            <p:cNvSpPr txBox="1"/>
            <p:nvPr/>
          </p:nvSpPr>
          <p:spPr>
            <a:xfrm>
              <a:off x="7608168" y="5338420"/>
              <a:ext cx="1440160" cy="43204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it-IT" sz="2000" dirty="0" smtClean="0"/>
                <a:t>MET Section</a:t>
              </a:r>
              <a:endParaRPr lang="sv-SE" sz="2000" dirty="0" smtClean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 flipV="1">
              <a:off x="7392144" y="4925130"/>
              <a:ext cx="288032" cy="4132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4730298" y="4925130"/>
            <a:ext cx="1277452" cy="845338"/>
            <a:chOff x="4730298" y="4925130"/>
            <a:chExt cx="1277452" cy="845338"/>
          </a:xfrm>
        </p:grpSpPr>
        <p:sp>
          <p:nvSpPr>
            <p:cNvPr id="56" name="TextBox 55"/>
            <p:cNvSpPr txBox="1"/>
            <p:nvPr/>
          </p:nvSpPr>
          <p:spPr>
            <a:xfrm>
              <a:off x="4730298" y="5338420"/>
              <a:ext cx="1277452" cy="43204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it-IT" sz="2000" dirty="0" smtClean="0"/>
                <a:t>Technical</a:t>
              </a:r>
              <a:endParaRPr lang="sv-SE" sz="2000" dirty="0" smtClean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V="1">
              <a:off x="5348403" y="4925130"/>
              <a:ext cx="0" cy="4132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Design Description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484784"/>
            <a:ext cx="5862726" cy="53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01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Design Description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84784"/>
            <a:ext cx="5623165" cy="5140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508" y="1456628"/>
            <a:ext cx="6169361" cy="536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84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Design Description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3238"/>
            <a:ext cx="5762291" cy="4968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61" y="2564904"/>
            <a:ext cx="6069854" cy="309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21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defTabSz="315314"/>
            <a:r>
              <a:rPr lang="en-GB" sz="4000" b="1" dirty="0" smtClean="0">
                <a:solidFill>
                  <a:srgbClr val="FFFFFF"/>
                </a:solidFill>
              </a:rPr>
              <a:t>Thanks</a:t>
            </a:r>
            <a:endParaRPr lang="sv-S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13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1376</TotalTime>
  <Words>59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Office-tema</vt:lpstr>
      <vt:lpstr>2_Anpassad formgivning</vt:lpstr>
      <vt:lpstr>DTL FC Shielding Design</vt:lpstr>
      <vt:lpstr>Design &amp; Release Workflow</vt:lpstr>
      <vt:lpstr>Design Description</vt:lpstr>
      <vt:lpstr>Design Description</vt:lpstr>
      <vt:lpstr>Design Description</vt:lpstr>
      <vt:lpstr>Thanks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debugging for Accelerator</dc:title>
  <dc:creator>Saverio Ardovino</dc:creator>
  <cp:lastModifiedBy>Saverio Ardovino</cp:lastModifiedBy>
  <cp:revision>28</cp:revision>
  <dcterms:created xsi:type="dcterms:W3CDTF">2020-01-20T16:38:14Z</dcterms:created>
  <dcterms:modified xsi:type="dcterms:W3CDTF">2021-01-25T15:55:32Z</dcterms:modified>
</cp:coreProperties>
</file>