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67" r:id="rId2"/>
    <p:sldId id="323" r:id="rId3"/>
    <p:sldId id="322" r:id="rId4"/>
    <p:sldId id="275" r:id="rId5"/>
    <p:sldId id="324" r:id="rId6"/>
    <p:sldId id="325" r:id="rId7"/>
    <p:sldId id="328" r:id="rId8"/>
    <p:sldId id="331" r:id="rId9"/>
    <p:sldId id="329" r:id="rId10"/>
    <p:sldId id="327" r:id="rId11"/>
    <p:sldId id="326" r:id="rId12"/>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6666"/>
    <a:srgbClr val="CCCCCC"/>
    <a:srgbClr val="FECC99"/>
    <a:srgbClr val="FEE6CC"/>
    <a:srgbClr val="CCDFDB"/>
    <a:srgbClr val="E5F0EC"/>
    <a:srgbClr val="D7E59A"/>
    <a:srgbClr val="EBF1CB"/>
    <a:srgbClr val="CDD5E0"/>
    <a:srgbClr val="E6EBE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854" autoAdjust="0"/>
    <p:restoredTop sz="94681" autoAdjust="0"/>
  </p:normalViewPr>
  <p:slideViewPr>
    <p:cSldViewPr snapToGrid="0" snapToObjects="1">
      <p:cViewPr>
        <p:scale>
          <a:sx n="130" d="100"/>
          <a:sy n="130" d="100"/>
        </p:scale>
        <p:origin x="440" y="96"/>
      </p:cViewPr>
      <p:guideLst/>
    </p:cSldViewPr>
  </p:slideViewPr>
  <p:notesTextViewPr>
    <p:cViewPr>
      <p:scale>
        <a:sx n="1" d="1"/>
        <a:sy n="1" d="1"/>
      </p:scale>
      <p:origin x="0" y="0"/>
    </p:cViewPr>
  </p:notesTextViewPr>
  <p:sorterViewPr>
    <p:cViewPr>
      <p:scale>
        <a:sx n="110" d="100"/>
        <a:sy n="11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216F17-FF12-814E-936A-620B3383A43B}" type="datetimeFigureOut">
              <a:rPr lang="sv-SE" smtClean="0"/>
              <a:t>2021-03-16</a:t>
            </a:fld>
            <a:endParaRPr/>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AE5A434-646A-2746-9BDC-885B2382B33E}" type="slidenum">
              <a:rPr lang="sv-SE" smtClean="0"/>
              <a:t>‹N°›</a:t>
            </a:fld>
            <a:endParaRPr/>
          </a:p>
        </p:txBody>
      </p:sp>
    </p:spTree>
    <p:extLst>
      <p:ext uri="{BB962C8B-B14F-4D97-AF65-F5344CB8AC3E}">
        <p14:creationId xmlns:p14="http://schemas.microsoft.com/office/powerpoint/2010/main" val="22318227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3AE5A434-646A-2746-9BDC-885B2382B33E}" type="slidenum">
              <a:rPr lang="sv-SE" smtClean="0"/>
              <a:t>2</a:t>
            </a:fld>
            <a:endParaRPr lang="sv-SE"/>
          </a:p>
        </p:txBody>
      </p:sp>
    </p:spTree>
    <p:extLst>
      <p:ext uri="{BB962C8B-B14F-4D97-AF65-F5344CB8AC3E}">
        <p14:creationId xmlns:p14="http://schemas.microsoft.com/office/powerpoint/2010/main" val="3956469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3AE5A434-646A-2746-9BDC-885B2382B33E}" type="slidenum">
              <a:rPr lang="sv-SE" smtClean="0"/>
              <a:t>4</a:t>
            </a:fld>
            <a:endParaRPr lang="sv-SE"/>
          </a:p>
        </p:txBody>
      </p:sp>
    </p:spTree>
    <p:extLst>
      <p:ext uri="{BB962C8B-B14F-4D97-AF65-F5344CB8AC3E}">
        <p14:creationId xmlns:p14="http://schemas.microsoft.com/office/powerpoint/2010/main" val="409863937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First slide">
    <p:spTree>
      <p:nvGrpSpPr>
        <p:cNvPr id="1" name=""/>
        <p:cNvGrpSpPr/>
        <p:nvPr/>
      </p:nvGrpSpPr>
      <p:grpSpPr>
        <a:xfrm>
          <a:off x="0" y="0"/>
          <a:ext cx="0" cy="0"/>
          <a:chOff x="0" y="0"/>
          <a:chExt cx="0" cy="0"/>
        </a:xfrm>
      </p:grpSpPr>
      <p:sp>
        <p:nvSpPr>
          <p:cNvPr id="5" name="Rektangel 4">
            <a:extLst>
              <a:ext uri="{FF2B5EF4-FFF2-40B4-BE49-F238E27FC236}">
                <a16:creationId xmlns:a16="http://schemas.microsoft.com/office/drawing/2014/main" id="{5105BBA5-0B01-43EB-96EC-725AF28E5A8E}"/>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6" name="Rektangel 5">
            <a:extLst>
              <a:ext uri="{FF2B5EF4-FFF2-40B4-BE49-F238E27FC236}">
                <a16:creationId xmlns:a16="http://schemas.microsoft.com/office/drawing/2014/main" id="{BB3141B3-566C-47FF-8C29-67289995D2FA}"/>
              </a:ext>
            </a:extLst>
          </p:cNvPr>
          <p:cNvSpPr/>
          <p:nvPr userDrawn="1"/>
        </p:nvSpPr>
        <p:spPr>
          <a:xfrm>
            <a:off x="0" y="447675"/>
            <a:ext cx="292101" cy="6410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7" name="Bildobjekt 6">
            <a:extLst>
              <a:ext uri="{FF2B5EF4-FFF2-40B4-BE49-F238E27FC236}">
                <a16:creationId xmlns:a16="http://schemas.microsoft.com/office/drawing/2014/main" id="{B965145F-CDA4-4965-A7C5-ACBA59393460}"/>
              </a:ext>
            </a:extLst>
          </p:cNvPr>
          <p:cNvPicPr>
            <a:picLocks noChangeAspect="1"/>
          </p:cNvPicPr>
          <p:nvPr userDrawn="1"/>
        </p:nvPicPr>
        <p:blipFill>
          <a:blip r:embed="rId2"/>
          <a:stretch>
            <a:fillRect/>
          </a:stretch>
        </p:blipFill>
        <p:spPr>
          <a:xfrm>
            <a:off x="1703069" y="1048935"/>
            <a:ext cx="8872165" cy="4760129"/>
          </a:xfrm>
          <a:prstGeom prst="rect">
            <a:avLst/>
          </a:prstGeom>
        </p:spPr>
      </p:pic>
    </p:spTree>
    <p:extLst>
      <p:ext uri="{BB962C8B-B14F-4D97-AF65-F5344CB8AC3E}">
        <p14:creationId xmlns:p14="http://schemas.microsoft.com/office/powerpoint/2010/main" val="12874854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Graph">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C1ADE6-C058-9C40-B135-034EB97B437C}"/>
              </a:ext>
            </a:extLst>
          </p:cNvPr>
          <p:cNvSpPr>
            <a:spLocks noGrp="1"/>
          </p:cNvSpPr>
          <p:nvPr>
            <p:ph type="title" hasCustomPrompt="1"/>
          </p:nvPr>
        </p:nvSpPr>
        <p:spPr>
          <a:xfrm>
            <a:off x="1103709" y="265373"/>
            <a:ext cx="9360000" cy="657339"/>
          </a:xfrm>
        </p:spPr>
        <p:txBody>
          <a:bodyPr lIns="90000" bIns="18000"/>
          <a:lstStyle>
            <a:lvl1pPr>
              <a:defRPr/>
            </a:lvl1pPr>
          </a:lstStyle>
          <a:p>
            <a:r>
              <a:rPr lang="sv-SE"/>
              <a:t>Headline</a:t>
            </a:r>
          </a:p>
        </p:txBody>
      </p:sp>
      <p:sp>
        <p:nvSpPr>
          <p:cNvPr id="4" name="Platshållare för datum 3">
            <a:extLst>
              <a:ext uri="{FF2B5EF4-FFF2-40B4-BE49-F238E27FC236}">
                <a16:creationId xmlns:a16="http://schemas.microsoft.com/office/drawing/2014/main" id="{996A591D-7BEE-2A48-BD08-DCDF3D90DE3E}"/>
              </a:ext>
            </a:extLst>
          </p:cNvPr>
          <p:cNvSpPr>
            <a:spLocks noGrp="1"/>
          </p:cNvSpPr>
          <p:nvPr>
            <p:ph type="dt" sz="half" idx="10"/>
          </p:nvPr>
        </p:nvSpPr>
        <p:spPr>
          <a:xfrm>
            <a:off x="1195647" y="6475270"/>
            <a:ext cx="832658" cy="365125"/>
          </a:xfrm>
        </p:spPr>
        <p:txBody>
          <a:bodyPr/>
          <a:lstStyle/>
          <a:p>
            <a:fld id="{18896B66-0B3A-474C-9C9C-E4F07B1F5DAD}" type="datetime1">
              <a:rPr lang="sv-SE" smtClean="0"/>
              <a:t>2021-03-16</a:t>
            </a:fld>
            <a:endParaRPr lang="sv-SE" dirty="0"/>
          </a:p>
        </p:txBody>
      </p:sp>
      <p:sp>
        <p:nvSpPr>
          <p:cNvPr id="5" name="Platshållare för sidfot 4">
            <a:extLst>
              <a:ext uri="{FF2B5EF4-FFF2-40B4-BE49-F238E27FC236}">
                <a16:creationId xmlns:a16="http://schemas.microsoft.com/office/drawing/2014/main" id="{3A0D4D5C-5B1B-1441-A13B-8613512E59E2}"/>
              </a:ext>
            </a:extLst>
          </p:cNvPr>
          <p:cNvSpPr>
            <a:spLocks noGrp="1"/>
          </p:cNvSpPr>
          <p:nvPr>
            <p:ph type="ftr" sz="quarter" idx="11"/>
          </p:nvPr>
        </p:nvSpPr>
        <p:spPr>
          <a:xfrm>
            <a:off x="2053244" y="6475270"/>
            <a:ext cx="4320448" cy="365125"/>
          </a:xfrm>
        </p:spPr>
        <p:txBody>
          <a:bodyPr/>
          <a:lstStyle/>
          <a:p>
            <a:r>
              <a:rPr lang="sv-SE"/>
              <a:t>PRESENTATION TITLE / FOOTER</a:t>
            </a:r>
          </a:p>
        </p:txBody>
      </p:sp>
      <p:sp>
        <p:nvSpPr>
          <p:cNvPr id="6" name="Platshållare för bildnummer 5">
            <a:extLst>
              <a:ext uri="{FF2B5EF4-FFF2-40B4-BE49-F238E27FC236}">
                <a16:creationId xmlns:a16="http://schemas.microsoft.com/office/drawing/2014/main" id="{184FAE50-4669-D540-A55E-354FF0C59458}"/>
              </a:ext>
            </a:extLst>
          </p:cNvPr>
          <p:cNvSpPr>
            <a:spLocks noGrp="1"/>
          </p:cNvSpPr>
          <p:nvPr>
            <p:ph type="sldNum" sz="quarter" idx="12"/>
          </p:nvPr>
        </p:nvSpPr>
        <p:spPr>
          <a:xfrm>
            <a:off x="8735292" y="6475270"/>
            <a:ext cx="2743200" cy="365125"/>
          </a:xfrm>
        </p:spPr>
        <p:txBody>
          <a:bodyPr/>
          <a:lstStyle/>
          <a:p>
            <a:fld id="{F7283078-D760-1647-8B80-66BA8B52336D}" type="slidenum">
              <a:rPr lang="sv-SE" smtClean="0"/>
              <a:t>‹N°›</a:t>
            </a:fld>
            <a:endParaRPr lang="sv-SE"/>
          </a:p>
        </p:txBody>
      </p:sp>
      <p:sp>
        <p:nvSpPr>
          <p:cNvPr id="14" name="Platshållare för text 13">
            <a:extLst>
              <a:ext uri="{FF2B5EF4-FFF2-40B4-BE49-F238E27FC236}">
                <a16:creationId xmlns:a16="http://schemas.microsoft.com/office/drawing/2014/main" id="{DD16215C-7D16-4D0F-BA5D-E02EED6FB2D9}"/>
              </a:ext>
            </a:extLst>
          </p:cNvPr>
          <p:cNvSpPr>
            <a:spLocks noGrp="1"/>
          </p:cNvSpPr>
          <p:nvPr>
            <p:ph type="body" sz="quarter" idx="14" hasCustomPrompt="1"/>
          </p:nvPr>
        </p:nvSpPr>
        <p:spPr>
          <a:xfrm>
            <a:off x="1103709" y="931026"/>
            <a:ext cx="9360000" cy="507076"/>
          </a:xfrm>
        </p:spPr>
        <p:txBody>
          <a:bodyPr lIns="90000" tIns="18000">
            <a:noAutofit/>
          </a:bodyPr>
          <a:lstStyle>
            <a:lvl1pPr marL="0" indent="0">
              <a:spcBef>
                <a:spcPts val="0"/>
              </a:spcBef>
              <a:buFontTx/>
              <a:buNone/>
              <a:defRPr sz="2200">
                <a:solidFill>
                  <a:schemeClr val="accent1"/>
                </a:solidFill>
              </a:defRPr>
            </a:lvl1pPr>
            <a:lvl2pPr marL="82550" indent="0">
              <a:buNone/>
              <a:defRPr/>
            </a:lvl2pPr>
          </a:lstStyle>
          <a:p>
            <a:pPr lvl="0"/>
            <a:r>
              <a:rPr lang="sv-SE"/>
              <a:t>Sub-headline</a:t>
            </a:r>
          </a:p>
        </p:txBody>
      </p:sp>
      <p:sp>
        <p:nvSpPr>
          <p:cNvPr id="10" name="Rektangel 9">
            <a:extLst>
              <a:ext uri="{FF2B5EF4-FFF2-40B4-BE49-F238E27FC236}">
                <a16:creationId xmlns:a16="http://schemas.microsoft.com/office/drawing/2014/main" id="{A5E954D6-E4D2-47AD-A504-7408EC606D35}"/>
              </a:ext>
            </a:extLst>
          </p:cNvPr>
          <p:cNvSpPr/>
          <p:nvPr userDrawn="1"/>
        </p:nvSpPr>
        <p:spPr>
          <a:xfrm>
            <a:off x="0" y="447675"/>
            <a:ext cx="292101" cy="6410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1" name="Bildobjekt 10">
            <a:extLst>
              <a:ext uri="{FF2B5EF4-FFF2-40B4-BE49-F238E27FC236}">
                <a16:creationId xmlns:a16="http://schemas.microsoft.com/office/drawing/2014/main" id="{6DD4ACE8-21C9-474B-A84B-6E399CB9FBD5}"/>
              </a:ext>
            </a:extLst>
          </p:cNvPr>
          <p:cNvPicPr>
            <a:picLocks noChangeAspect="1"/>
          </p:cNvPicPr>
          <p:nvPr userDrawn="1"/>
        </p:nvPicPr>
        <p:blipFill>
          <a:blip r:embed="rId2" cstate="print">
            <a:extLst>
              <a:ext uri="{28A0092B-C50C-407E-A947-70E740481C1C}">
                <a14:useLocalDpi xmlns:a14="http://schemas.microsoft.com/office/drawing/2010/main"/>
              </a:ext>
            </a:extLst>
          </a:blip>
          <a:srcRect/>
          <a:stretch/>
        </p:blipFill>
        <p:spPr>
          <a:xfrm>
            <a:off x="10924611" y="417443"/>
            <a:ext cx="826394" cy="800100"/>
          </a:xfrm>
          <a:prstGeom prst="rect">
            <a:avLst/>
          </a:prstGeom>
        </p:spPr>
      </p:pic>
      <p:sp>
        <p:nvSpPr>
          <p:cNvPr id="7" name="Platshållare för diagram 6">
            <a:extLst>
              <a:ext uri="{FF2B5EF4-FFF2-40B4-BE49-F238E27FC236}">
                <a16:creationId xmlns:a16="http://schemas.microsoft.com/office/drawing/2014/main" id="{FA784AEE-BB11-4271-AB33-DE0774105604}"/>
              </a:ext>
            </a:extLst>
          </p:cNvPr>
          <p:cNvSpPr>
            <a:spLocks noGrp="1"/>
          </p:cNvSpPr>
          <p:nvPr>
            <p:ph type="chart" sz="quarter" idx="15"/>
          </p:nvPr>
        </p:nvSpPr>
        <p:spPr>
          <a:xfrm>
            <a:off x="1103313" y="1657350"/>
            <a:ext cx="7767637" cy="4445000"/>
          </a:xfrm>
        </p:spPr>
        <p:txBody>
          <a:bodyPr/>
          <a:lstStyle>
            <a:lvl1pPr algn="ctr">
              <a:defRPr sz="800" cap="all" baseline="0"/>
            </a:lvl1pPr>
          </a:lstStyle>
          <a:p>
            <a:r>
              <a:rPr lang="en-US"/>
              <a:t>Click icon to add chart</a:t>
            </a:r>
            <a:endParaRPr lang="sv-SE"/>
          </a:p>
        </p:txBody>
      </p:sp>
    </p:spTree>
    <p:extLst>
      <p:ext uri="{BB962C8B-B14F-4D97-AF65-F5344CB8AC3E}">
        <p14:creationId xmlns:p14="http://schemas.microsoft.com/office/powerpoint/2010/main" val="13175525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C1ADE6-C058-9C40-B135-034EB97B437C}"/>
              </a:ext>
            </a:extLst>
          </p:cNvPr>
          <p:cNvSpPr>
            <a:spLocks noGrp="1"/>
          </p:cNvSpPr>
          <p:nvPr>
            <p:ph type="title" hasCustomPrompt="1"/>
          </p:nvPr>
        </p:nvSpPr>
        <p:spPr>
          <a:xfrm>
            <a:off x="1103709" y="265373"/>
            <a:ext cx="9360000" cy="657339"/>
          </a:xfrm>
        </p:spPr>
        <p:txBody>
          <a:bodyPr lIns="90000" bIns="18000"/>
          <a:lstStyle>
            <a:lvl1pPr>
              <a:defRPr/>
            </a:lvl1pPr>
          </a:lstStyle>
          <a:p>
            <a:r>
              <a:rPr lang="sv-SE"/>
              <a:t>Headline</a:t>
            </a:r>
          </a:p>
        </p:txBody>
      </p:sp>
      <p:sp>
        <p:nvSpPr>
          <p:cNvPr id="5" name="Platshållare för sidfot 4">
            <a:extLst>
              <a:ext uri="{FF2B5EF4-FFF2-40B4-BE49-F238E27FC236}">
                <a16:creationId xmlns:a16="http://schemas.microsoft.com/office/drawing/2014/main" id="{3A0D4D5C-5B1B-1441-A13B-8613512E59E2}"/>
              </a:ext>
            </a:extLst>
          </p:cNvPr>
          <p:cNvSpPr>
            <a:spLocks noGrp="1"/>
          </p:cNvSpPr>
          <p:nvPr>
            <p:ph type="ftr" sz="quarter" idx="11"/>
          </p:nvPr>
        </p:nvSpPr>
        <p:spPr>
          <a:xfrm>
            <a:off x="2053244" y="6475270"/>
            <a:ext cx="4320448" cy="365125"/>
          </a:xfrm>
        </p:spPr>
        <p:txBody>
          <a:bodyPr/>
          <a:lstStyle/>
          <a:p>
            <a:r>
              <a:rPr lang="sv-SE" dirty="0"/>
              <a:t>PRESENTATION TITLE/FOOTER</a:t>
            </a:r>
          </a:p>
        </p:txBody>
      </p:sp>
      <p:sp>
        <p:nvSpPr>
          <p:cNvPr id="6" name="Platshållare för bildnummer 5">
            <a:extLst>
              <a:ext uri="{FF2B5EF4-FFF2-40B4-BE49-F238E27FC236}">
                <a16:creationId xmlns:a16="http://schemas.microsoft.com/office/drawing/2014/main" id="{184FAE50-4669-D540-A55E-354FF0C59458}"/>
              </a:ext>
            </a:extLst>
          </p:cNvPr>
          <p:cNvSpPr>
            <a:spLocks noGrp="1"/>
          </p:cNvSpPr>
          <p:nvPr>
            <p:ph type="sldNum" sz="quarter" idx="12"/>
          </p:nvPr>
        </p:nvSpPr>
        <p:spPr>
          <a:xfrm>
            <a:off x="8735292" y="6475270"/>
            <a:ext cx="2743200" cy="365125"/>
          </a:xfrm>
        </p:spPr>
        <p:txBody>
          <a:bodyPr/>
          <a:lstStyle/>
          <a:p>
            <a:fld id="{F7283078-D760-1647-8B80-66BA8B52336D}" type="slidenum">
              <a:rPr lang="sv-SE" smtClean="0"/>
              <a:t>‹N°›</a:t>
            </a:fld>
            <a:endParaRPr lang="sv-SE"/>
          </a:p>
        </p:txBody>
      </p:sp>
      <p:sp>
        <p:nvSpPr>
          <p:cNvPr id="14" name="Platshållare för text 13">
            <a:extLst>
              <a:ext uri="{FF2B5EF4-FFF2-40B4-BE49-F238E27FC236}">
                <a16:creationId xmlns:a16="http://schemas.microsoft.com/office/drawing/2014/main" id="{DD16215C-7D16-4D0F-BA5D-E02EED6FB2D9}"/>
              </a:ext>
            </a:extLst>
          </p:cNvPr>
          <p:cNvSpPr>
            <a:spLocks noGrp="1"/>
          </p:cNvSpPr>
          <p:nvPr>
            <p:ph type="body" sz="quarter" idx="14" hasCustomPrompt="1"/>
          </p:nvPr>
        </p:nvSpPr>
        <p:spPr>
          <a:xfrm>
            <a:off x="1103709" y="931026"/>
            <a:ext cx="9360000" cy="507076"/>
          </a:xfrm>
        </p:spPr>
        <p:txBody>
          <a:bodyPr lIns="90000" tIns="18000">
            <a:noAutofit/>
          </a:bodyPr>
          <a:lstStyle>
            <a:lvl1pPr marL="0" indent="0">
              <a:spcBef>
                <a:spcPts val="0"/>
              </a:spcBef>
              <a:buFontTx/>
              <a:buNone/>
              <a:defRPr sz="2200">
                <a:solidFill>
                  <a:schemeClr val="accent1"/>
                </a:solidFill>
              </a:defRPr>
            </a:lvl1pPr>
            <a:lvl2pPr marL="82550" indent="0">
              <a:buNone/>
              <a:defRPr/>
            </a:lvl2pPr>
          </a:lstStyle>
          <a:p>
            <a:pPr lvl="0"/>
            <a:r>
              <a:rPr lang="sv-SE"/>
              <a:t>Sub-headline</a:t>
            </a:r>
          </a:p>
        </p:txBody>
      </p:sp>
      <p:sp>
        <p:nvSpPr>
          <p:cNvPr id="10" name="Rektangel 9">
            <a:extLst>
              <a:ext uri="{FF2B5EF4-FFF2-40B4-BE49-F238E27FC236}">
                <a16:creationId xmlns:a16="http://schemas.microsoft.com/office/drawing/2014/main" id="{A5E954D6-E4D2-47AD-A504-7408EC606D35}"/>
              </a:ext>
            </a:extLst>
          </p:cNvPr>
          <p:cNvSpPr/>
          <p:nvPr userDrawn="1"/>
        </p:nvSpPr>
        <p:spPr>
          <a:xfrm>
            <a:off x="0" y="447675"/>
            <a:ext cx="292101" cy="6410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1" name="Bildobjekt 10">
            <a:extLst>
              <a:ext uri="{FF2B5EF4-FFF2-40B4-BE49-F238E27FC236}">
                <a16:creationId xmlns:a16="http://schemas.microsoft.com/office/drawing/2014/main" id="{6DD4ACE8-21C9-474B-A84B-6E399CB9FBD5}"/>
              </a:ext>
            </a:extLst>
          </p:cNvPr>
          <p:cNvPicPr>
            <a:picLocks noChangeAspect="1"/>
          </p:cNvPicPr>
          <p:nvPr userDrawn="1"/>
        </p:nvPicPr>
        <p:blipFill>
          <a:blip r:embed="rId2" cstate="print">
            <a:extLst>
              <a:ext uri="{28A0092B-C50C-407E-A947-70E740481C1C}">
                <a14:useLocalDpi xmlns:a14="http://schemas.microsoft.com/office/drawing/2010/main"/>
              </a:ext>
            </a:extLst>
          </a:blip>
          <a:srcRect/>
          <a:stretch/>
        </p:blipFill>
        <p:spPr>
          <a:xfrm>
            <a:off x="10924611" y="417443"/>
            <a:ext cx="826394" cy="800100"/>
          </a:xfrm>
          <a:prstGeom prst="rect">
            <a:avLst/>
          </a:prstGeom>
        </p:spPr>
      </p:pic>
      <p:sp>
        <p:nvSpPr>
          <p:cNvPr id="8" name="Platshållare för tabell 7">
            <a:extLst>
              <a:ext uri="{FF2B5EF4-FFF2-40B4-BE49-F238E27FC236}">
                <a16:creationId xmlns:a16="http://schemas.microsoft.com/office/drawing/2014/main" id="{489D1BD7-202A-4115-BE6C-1B053CFFDE1E}"/>
              </a:ext>
            </a:extLst>
          </p:cNvPr>
          <p:cNvSpPr>
            <a:spLocks noGrp="1"/>
          </p:cNvSpPr>
          <p:nvPr>
            <p:ph type="tbl" sz="quarter" idx="15"/>
          </p:nvPr>
        </p:nvSpPr>
        <p:spPr>
          <a:xfrm>
            <a:off x="1103313" y="1614488"/>
            <a:ext cx="9359900" cy="4406900"/>
          </a:xfrm>
        </p:spPr>
        <p:txBody>
          <a:bodyPr/>
          <a:lstStyle>
            <a:lvl1pPr algn="ctr">
              <a:defRPr sz="800" cap="all" baseline="0"/>
            </a:lvl1pPr>
          </a:lstStyle>
          <a:p>
            <a:r>
              <a:rPr lang="en-US"/>
              <a:t>Click icon to add table</a:t>
            </a:r>
            <a:endParaRPr lang="sv-SE"/>
          </a:p>
        </p:txBody>
      </p:sp>
      <p:sp>
        <p:nvSpPr>
          <p:cNvPr id="12" name="Platshållare för datum 3">
            <a:extLst>
              <a:ext uri="{FF2B5EF4-FFF2-40B4-BE49-F238E27FC236}">
                <a16:creationId xmlns:a16="http://schemas.microsoft.com/office/drawing/2014/main" id="{EF177138-95E5-674B-B010-143A8CD1453A}"/>
              </a:ext>
            </a:extLst>
          </p:cNvPr>
          <p:cNvSpPr>
            <a:spLocks noGrp="1"/>
          </p:cNvSpPr>
          <p:nvPr>
            <p:ph type="dt" sz="half" idx="10"/>
          </p:nvPr>
        </p:nvSpPr>
        <p:spPr>
          <a:xfrm>
            <a:off x="1195647" y="6475270"/>
            <a:ext cx="832658" cy="365125"/>
          </a:xfrm>
        </p:spPr>
        <p:txBody>
          <a:bodyPr/>
          <a:lstStyle/>
          <a:p>
            <a:fld id="{18896B66-0B3A-474C-9C9C-E4F07B1F5DAD}" type="datetime1">
              <a:rPr lang="sv-SE" smtClean="0"/>
              <a:t>2021-03-16</a:t>
            </a:fld>
            <a:endParaRPr lang="sv-SE" dirty="0"/>
          </a:p>
        </p:txBody>
      </p:sp>
    </p:spTree>
    <p:extLst>
      <p:ext uri="{BB962C8B-B14F-4D97-AF65-F5344CB8AC3E}">
        <p14:creationId xmlns:p14="http://schemas.microsoft.com/office/powerpoint/2010/main" val="4225189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BE7B1DDB-F4AA-4E8D-BD07-905FE45A5555}"/>
              </a:ext>
            </a:extLst>
          </p:cNvPr>
          <p:cNvSpPr/>
          <p:nvPr userDrawn="1"/>
        </p:nvSpPr>
        <p:spPr>
          <a:xfrm>
            <a:off x="0" y="388593"/>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Rubrik 1">
            <a:extLst>
              <a:ext uri="{FF2B5EF4-FFF2-40B4-BE49-F238E27FC236}">
                <a16:creationId xmlns:a16="http://schemas.microsoft.com/office/drawing/2014/main" id="{34780BC8-191C-6D4B-93F3-54A06FD4FE76}"/>
              </a:ext>
            </a:extLst>
          </p:cNvPr>
          <p:cNvSpPr>
            <a:spLocks noGrp="1"/>
          </p:cNvSpPr>
          <p:nvPr>
            <p:ph type="ctrTitle"/>
          </p:nvPr>
        </p:nvSpPr>
        <p:spPr>
          <a:xfrm>
            <a:off x="1930395" y="1153621"/>
            <a:ext cx="8640000" cy="2387600"/>
          </a:xfrm>
        </p:spPr>
        <p:txBody>
          <a:bodyPr anchor="b">
            <a:noAutofit/>
          </a:bodyPr>
          <a:lstStyle>
            <a:lvl1pPr algn="l">
              <a:lnSpc>
                <a:spcPct val="100000"/>
              </a:lnSpc>
              <a:defRPr sz="4200">
                <a:solidFill>
                  <a:schemeClr val="bg1"/>
                </a:solidFill>
                <a:latin typeface="Segoe UI Semibold" panose="020B0702040204020203" pitchFamily="34" charset="0"/>
                <a:cs typeface="Segoe UI Semibold" panose="020B0702040204020203" pitchFamily="34" charset="0"/>
              </a:defRPr>
            </a:lvl1pPr>
          </a:lstStyle>
          <a:p>
            <a:r>
              <a:rPr lang="en-US"/>
              <a:t>Click to edit Master title style</a:t>
            </a:r>
            <a:endParaRPr lang="sv-SE" dirty="0"/>
          </a:p>
        </p:txBody>
      </p:sp>
      <p:sp>
        <p:nvSpPr>
          <p:cNvPr id="8" name="Rektangel 7">
            <a:extLst>
              <a:ext uri="{FF2B5EF4-FFF2-40B4-BE49-F238E27FC236}">
                <a16:creationId xmlns:a16="http://schemas.microsoft.com/office/drawing/2014/main" id="{EC66F586-F662-4573-A59B-7D4EDD05A153}"/>
              </a:ext>
            </a:extLst>
          </p:cNvPr>
          <p:cNvSpPr/>
          <p:nvPr userDrawn="1"/>
        </p:nvSpPr>
        <p:spPr>
          <a:xfrm>
            <a:off x="-2" y="447675"/>
            <a:ext cx="292101" cy="6410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9" name="Bildobjekt 8">
            <a:extLst>
              <a:ext uri="{FF2B5EF4-FFF2-40B4-BE49-F238E27FC236}">
                <a16:creationId xmlns:a16="http://schemas.microsoft.com/office/drawing/2014/main" id="{3193CED5-E020-4279-918D-055F43A9188C}"/>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924611" y="417443"/>
            <a:ext cx="826395" cy="800100"/>
          </a:xfrm>
          <a:prstGeom prst="rect">
            <a:avLst/>
          </a:prstGeom>
        </p:spPr>
      </p:pic>
    </p:spTree>
    <p:extLst>
      <p:ext uri="{BB962C8B-B14F-4D97-AF65-F5344CB8AC3E}">
        <p14:creationId xmlns:p14="http://schemas.microsoft.com/office/powerpoint/2010/main" val="39497967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BE7B1DDB-F4AA-4E8D-BD07-905FE45A5555}"/>
              </a:ext>
            </a:extLst>
          </p:cNvPr>
          <p:cNvSpPr/>
          <p:nvPr userDrawn="1"/>
        </p:nvSpPr>
        <p:spPr>
          <a:xfrm>
            <a:off x="-2"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Rubrik 1">
            <a:extLst>
              <a:ext uri="{FF2B5EF4-FFF2-40B4-BE49-F238E27FC236}">
                <a16:creationId xmlns:a16="http://schemas.microsoft.com/office/drawing/2014/main" id="{34780BC8-191C-6D4B-93F3-54A06FD4FE76}"/>
              </a:ext>
            </a:extLst>
          </p:cNvPr>
          <p:cNvSpPr>
            <a:spLocks noGrp="1"/>
          </p:cNvSpPr>
          <p:nvPr>
            <p:ph type="ctrTitle"/>
          </p:nvPr>
        </p:nvSpPr>
        <p:spPr>
          <a:xfrm>
            <a:off x="1930395" y="1153621"/>
            <a:ext cx="8640000" cy="2387600"/>
          </a:xfrm>
        </p:spPr>
        <p:txBody>
          <a:bodyPr anchor="b">
            <a:noAutofit/>
          </a:bodyPr>
          <a:lstStyle>
            <a:lvl1pPr algn="l">
              <a:lnSpc>
                <a:spcPct val="100000"/>
              </a:lnSpc>
              <a:defRPr sz="4200">
                <a:solidFill>
                  <a:schemeClr val="bg1"/>
                </a:solidFill>
                <a:latin typeface="Segoe UI Semibold" panose="020B0702040204020203" pitchFamily="34" charset="0"/>
                <a:cs typeface="Segoe UI Semibold" panose="020B0702040204020203" pitchFamily="34" charset="0"/>
              </a:defRPr>
            </a:lvl1pPr>
          </a:lstStyle>
          <a:p>
            <a:r>
              <a:rPr lang="en-US"/>
              <a:t>Click to edit Master title style</a:t>
            </a:r>
            <a:endParaRPr lang="sv-SE" dirty="0"/>
          </a:p>
        </p:txBody>
      </p:sp>
      <p:sp>
        <p:nvSpPr>
          <p:cNvPr id="3" name="Underrubrik 2">
            <a:extLst>
              <a:ext uri="{FF2B5EF4-FFF2-40B4-BE49-F238E27FC236}">
                <a16:creationId xmlns:a16="http://schemas.microsoft.com/office/drawing/2014/main" id="{81DF3056-F3A8-2949-876C-528413E342C4}"/>
              </a:ext>
            </a:extLst>
          </p:cNvPr>
          <p:cNvSpPr>
            <a:spLocks noGrp="1"/>
          </p:cNvSpPr>
          <p:nvPr>
            <p:ph type="subTitle" idx="1"/>
          </p:nvPr>
        </p:nvSpPr>
        <p:spPr>
          <a:xfrm>
            <a:off x="1930395" y="3883393"/>
            <a:ext cx="8640000" cy="921363"/>
          </a:xfrm>
          <a:prstGeom prst="rect">
            <a:avLst/>
          </a:prstGeom>
        </p:spPr>
        <p:txBody>
          <a:bodyPr lIns="90000">
            <a:noAutofit/>
          </a:bodyPr>
          <a:lstStyle>
            <a:lvl1pPr marL="0" indent="0" algn="l">
              <a:lnSpc>
                <a:spcPct val="100000"/>
              </a:lnSpc>
              <a:spcBef>
                <a:spcPts val="0"/>
              </a:spcBef>
              <a:buNone/>
              <a:defRPr sz="2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v-SE" dirty="0"/>
          </a:p>
        </p:txBody>
      </p:sp>
      <p:sp>
        <p:nvSpPr>
          <p:cNvPr id="8" name="Rektangel 7">
            <a:extLst>
              <a:ext uri="{FF2B5EF4-FFF2-40B4-BE49-F238E27FC236}">
                <a16:creationId xmlns:a16="http://schemas.microsoft.com/office/drawing/2014/main" id="{EC66F586-F662-4573-A59B-7D4EDD05A153}"/>
              </a:ext>
            </a:extLst>
          </p:cNvPr>
          <p:cNvSpPr/>
          <p:nvPr userDrawn="1"/>
        </p:nvSpPr>
        <p:spPr>
          <a:xfrm>
            <a:off x="-2" y="447675"/>
            <a:ext cx="292101" cy="6410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9" name="Bildobjekt 8">
            <a:extLst>
              <a:ext uri="{FF2B5EF4-FFF2-40B4-BE49-F238E27FC236}">
                <a16:creationId xmlns:a16="http://schemas.microsoft.com/office/drawing/2014/main" id="{3193CED5-E020-4279-918D-055F43A9188C}"/>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924611" y="417443"/>
            <a:ext cx="826395" cy="800100"/>
          </a:xfrm>
          <a:prstGeom prst="rect">
            <a:avLst/>
          </a:prstGeom>
        </p:spPr>
      </p:pic>
      <p:sp>
        <p:nvSpPr>
          <p:cNvPr id="15" name="Platshållare för text 14">
            <a:extLst>
              <a:ext uri="{FF2B5EF4-FFF2-40B4-BE49-F238E27FC236}">
                <a16:creationId xmlns:a16="http://schemas.microsoft.com/office/drawing/2014/main" id="{EA5DA2EE-60AD-41D0-96B0-DDF02E0AE545}"/>
              </a:ext>
            </a:extLst>
          </p:cNvPr>
          <p:cNvSpPr>
            <a:spLocks noGrp="1"/>
          </p:cNvSpPr>
          <p:nvPr>
            <p:ph type="body" sz="quarter" idx="10" hasCustomPrompt="1"/>
          </p:nvPr>
        </p:nvSpPr>
        <p:spPr>
          <a:xfrm>
            <a:off x="1930395" y="5605695"/>
            <a:ext cx="6290892" cy="459883"/>
          </a:xfrm>
          <a:prstGeom prst="rect">
            <a:avLst/>
          </a:prstGeom>
        </p:spPr>
        <p:txBody>
          <a:bodyPr lIns="90000" tIns="18000" bIns="36000" anchor="b" anchorCtr="0">
            <a:noAutofit/>
          </a:bodyPr>
          <a:lstStyle>
            <a:lvl1pPr marL="0" indent="0">
              <a:lnSpc>
                <a:spcPct val="100000"/>
              </a:lnSpc>
              <a:spcBef>
                <a:spcPts val="0"/>
              </a:spcBef>
              <a:buFontTx/>
              <a:buNone/>
              <a:defRPr sz="1200" b="1" strike="noStrike" cap="all" spc="120" baseline="0">
                <a:solidFill>
                  <a:schemeClr val="bg1"/>
                </a:solidFill>
              </a:defRPr>
            </a:lvl1pPr>
          </a:lstStyle>
          <a:p>
            <a:pPr lvl="0"/>
            <a:r>
              <a:rPr lang="sv-SE"/>
              <a:t>presented by &lt;name nameson&gt;</a:t>
            </a:r>
          </a:p>
        </p:txBody>
      </p:sp>
      <p:sp>
        <p:nvSpPr>
          <p:cNvPr id="10" name="Platshållare för datum 3">
            <a:extLst>
              <a:ext uri="{FF2B5EF4-FFF2-40B4-BE49-F238E27FC236}">
                <a16:creationId xmlns:a16="http://schemas.microsoft.com/office/drawing/2014/main" id="{5CE429DE-35D4-F144-9881-2C3DD8ABB666}"/>
              </a:ext>
            </a:extLst>
          </p:cNvPr>
          <p:cNvSpPr>
            <a:spLocks noGrp="1"/>
          </p:cNvSpPr>
          <p:nvPr>
            <p:ph type="dt" sz="half" idx="10"/>
          </p:nvPr>
        </p:nvSpPr>
        <p:spPr>
          <a:xfrm>
            <a:off x="1930395" y="6096663"/>
            <a:ext cx="1241068" cy="365125"/>
          </a:xfrm>
        </p:spPr>
        <p:txBody>
          <a:bodyPr/>
          <a:lstStyle>
            <a:lvl1pPr>
              <a:defRPr sz="1200"/>
            </a:lvl1pPr>
          </a:lstStyle>
          <a:p>
            <a:fld id="{18896B66-0B3A-474C-9C9C-E4F07B1F5DAD}" type="datetime1">
              <a:rPr lang="sv-SE" smtClean="0"/>
              <a:pPr/>
              <a:t>2021-03-16</a:t>
            </a:fld>
            <a:endParaRPr lang="sv-SE" dirty="0"/>
          </a:p>
        </p:txBody>
      </p:sp>
    </p:spTree>
    <p:extLst>
      <p:ext uri="{BB962C8B-B14F-4D97-AF65-F5344CB8AC3E}">
        <p14:creationId xmlns:p14="http://schemas.microsoft.com/office/powerpoint/2010/main" val="1401384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9" name="Rektangel 8">
            <a:extLst>
              <a:ext uri="{FF2B5EF4-FFF2-40B4-BE49-F238E27FC236}">
                <a16:creationId xmlns:a16="http://schemas.microsoft.com/office/drawing/2014/main" id="{9BCCEAFE-E21B-43CF-80C4-FF01C3F9D479}"/>
              </a:ext>
            </a:extLst>
          </p:cNvPr>
          <p:cNvSpPr/>
          <p:nvPr userDrawn="1"/>
        </p:nvSpPr>
        <p:spPr>
          <a:xfrm>
            <a:off x="0" y="16274"/>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Rubrik 1">
            <a:extLst>
              <a:ext uri="{FF2B5EF4-FFF2-40B4-BE49-F238E27FC236}">
                <a16:creationId xmlns:a16="http://schemas.microsoft.com/office/drawing/2014/main" id="{74C1ADE6-C058-9C40-B135-034EB97B437C}"/>
              </a:ext>
            </a:extLst>
          </p:cNvPr>
          <p:cNvSpPr>
            <a:spLocks noGrp="1"/>
          </p:cNvSpPr>
          <p:nvPr>
            <p:ph type="title" hasCustomPrompt="1"/>
          </p:nvPr>
        </p:nvSpPr>
        <p:spPr>
          <a:xfrm>
            <a:off x="1103709" y="265373"/>
            <a:ext cx="9360000" cy="657339"/>
          </a:xfrm>
        </p:spPr>
        <p:txBody>
          <a:bodyPr lIns="90000" bIns="18000"/>
          <a:lstStyle>
            <a:lvl1pPr>
              <a:defRPr>
                <a:solidFill>
                  <a:schemeClr val="bg1"/>
                </a:solidFill>
              </a:defRPr>
            </a:lvl1pPr>
          </a:lstStyle>
          <a:p>
            <a:r>
              <a:rPr lang="sv-SE"/>
              <a:t>Headline</a:t>
            </a:r>
          </a:p>
        </p:txBody>
      </p:sp>
      <p:sp>
        <p:nvSpPr>
          <p:cNvPr id="5" name="Platshållare för sidfot 4">
            <a:extLst>
              <a:ext uri="{FF2B5EF4-FFF2-40B4-BE49-F238E27FC236}">
                <a16:creationId xmlns:a16="http://schemas.microsoft.com/office/drawing/2014/main" id="{3A0D4D5C-5B1B-1441-A13B-8613512E59E2}"/>
              </a:ext>
            </a:extLst>
          </p:cNvPr>
          <p:cNvSpPr>
            <a:spLocks noGrp="1"/>
          </p:cNvSpPr>
          <p:nvPr>
            <p:ph type="ftr" sz="quarter" idx="11"/>
          </p:nvPr>
        </p:nvSpPr>
        <p:spPr>
          <a:xfrm>
            <a:off x="2053244" y="6475270"/>
            <a:ext cx="4320448" cy="365125"/>
          </a:xfrm>
        </p:spPr>
        <p:txBody>
          <a:bodyPr/>
          <a:lstStyle>
            <a:lvl1pPr>
              <a:defRPr>
                <a:solidFill>
                  <a:schemeClr val="bg1"/>
                </a:solidFill>
              </a:defRPr>
            </a:lvl1pPr>
          </a:lstStyle>
          <a:p>
            <a:r>
              <a:rPr lang="sv-SE" dirty="0"/>
              <a:t>PRESENTATION </a:t>
            </a:r>
            <a:r>
              <a:rPr lang="sv-SE" dirty="0" err="1"/>
              <a:t>TITLe</a:t>
            </a:r>
            <a:r>
              <a:rPr lang="sv-SE" dirty="0"/>
              <a:t>/ FOOTER</a:t>
            </a:r>
          </a:p>
        </p:txBody>
      </p:sp>
      <p:sp>
        <p:nvSpPr>
          <p:cNvPr id="6" name="Platshållare för bildnummer 5">
            <a:extLst>
              <a:ext uri="{FF2B5EF4-FFF2-40B4-BE49-F238E27FC236}">
                <a16:creationId xmlns:a16="http://schemas.microsoft.com/office/drawing/2014/main" id="{184FAE50-4669-D540-A55E-354FF0C59458}"/>
              </a:ext>
            </a:extLst>
          </p:cNvPr>
          <p:cNvSpPr>
            <a:spLocks noGrp="1"/>
          </p:cNvSpPr>
          <p:nvPr>
            <p:ph type="sldNum" sz="quarter" idx="12"/>
          </p:nvPr>
        </p:nvSpPr>
        <p:spPr>
          <a:xfrm>
            <a:off x="8735292" y="6475270"/>
            <a:ext cx="2743200" cy="365125"/>
          </a:xfrm>
        </p:spPr>
        <p:txBody>
          <a:bodyPr/>
          <a:lstStyle>
            <a:lvl1pPr>
              <a:defRPr>
                <a:solidFill>
                  <a:schemeClr val="bg1"/>
                </a:solidFill>
              </a:defRPr>
            </a:lvl1pPr>
          </a:lstStyle>
          <a:p>
            <a:fld id="{F7283078-D760-1647-8B80-66BA8B52336D}" type="slidenum">
              <a:rPr lang="sv-SE" smtClean="0"/>
              <a:pPr/>
              <a:t>‹N°›</a:t>
            </a:fld>
            <a:endParaRPr lang="sv-SE"/>
          </a:p>
        </p:txBody>
      </p:sp>
      <p:sp>
        <p:nvSpPr>
          <p:cNvPr id="10" name="Rektangel 9">
            <a:extLst>
              <a:ext uri="{FF2B5EF4-FFF2-40B4-BE49-F238E27FC236}">
                <a16:creationId xmlns:a16="http://schemas.microsoft.com/office/drawing/2014/main" id="{A5E954D6-E4D2-47AD-A504-7408EC606D35}"/>
              </a:ext>
            </a:extLst>
          </p:cNvPr>
          <p:cNvSpPr/>
          <p:nvPr userDrawn="1"/>
        </p:nvSpPr>
        <p:spPr>
          <a:xfrm>
            <a:off x="0" y="447675"/>
            <a:ext cx="292101" cy="6410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2" name="Bildobjekt 11">
            <a:extLst>
              <a:ext uri="{FF2B5EF4-FFF2-40B4-BE49-F238E27FC236}">
                <a16:creationId xmlns:a16="http://schemas.microsoft.com/office/drawing/2014/main" id="{6426DF26-09C3-4DAE-B43E-0C11D6A63538}"/>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924611" y="417443"/>
            <a:ext cx="826395" cy="800100"/>
          </a:xfrm>
          <a:prstGeom prst="rect">
            <a:avLst/>
          </a:prstGeom>
        </p:spPr>
      </p:pic>
      <p:sp>
        <p:nvSpPr>
          <p:cNvPr id="11" name="Platshållare för text 10">
            <a:extLst>
              <a:ext uri="{FF2B5EF4-FFF2-40B4-BE49-F238E27FC236}">
                <a16:creationId xmlns:a16="http://schemas.microsoft.com/office/drawing/2014/main" id="{5C48DF05-1B09-4DA6-AC56-07304871CCD2}"/>
              </a:ext>
            </a:extLst>
          </p:cNvPr>
          <p:cNvSpPr>
            <a:spLocks noGrp="1"/>
          </p:cNvSpPr>
          <p:nvPr>
            <p:ph type="body" sz="quarter" idx="13"/>
          </p:nvPr>
        </p:nvSpPr>
        <p:spPr>
          <a:xfrm>
            <a:off x="1195647" y="1640719"/>
            <a:ext cx="10042073" cy="4375520"/>
          </a:xfrm>
        </p:spPr>
        <p:txBody>
          <a:bodyPr>
            <a:noAutofit/>
          </a:bodyPr>
          <a:lstStyle>
            <a:lvl1pPr marL="457200" indent="-457200">
              <a:buClr>
                <a:schemeClr val="bg1"/>
              </a:buClr>
              <a:buFont typeface="+mj-lt"/>
              <a:buAutoNum type="arabicPeriod"/>
              <a:defRPr>
                <a:solidFill>
                  <a:schemeClr val="bg1"/>
                </a:solidFill>
              </a:defRPr>
            </a:lvl1pPr>
            <a:lvl2pPr marL="82550" indent="0">
              <a:buNone/>
              <a:defRPr/>
            </a:lvl2pPr>
          </a:lstStyle>
          <a:p>
            <a:pPr lvl="0"/>
            <a:r>
              <a:rPr lang="en-US"/>
              <a:t>Edit Master text styles</a:t>
            </a:r>
          </a:p>
        </p:txBody>
      </p:sp>
      <p:sp>
        <p:nvSpPr>
          <p:cNvPr id="14" name="Platshållare för datum 3">
            <a:extLst>
              <a:ext uri="{FF2B5EF4-FFF2-40B4-BE49-F238E27FC236}">
                <a16:creationId xmlns:a16="http://schemas.microsoft.com/office/drawing/2014/main" id="{04D3287D-3E21-D845-8766-C307E6765306}"/>
              </a:ext>
            </a:extLst>
          </p:cNvPr>
          <p:cNvSpPr>
            <a:spLocks noGrp="1"/>
          </p:cNvSpPr>
          <p:nvPr>
            <p:ph type="dt" sz="half" idx="10"/>
          </p:nvPr>
        </p:nvSpPr>
        <p:spPr>
          <a:xfrm>
            <a:off x="1195647" y="6475270"/>
            <a:ext cx="832658" cy="365125"/>
          </a:xfrm>
        </p:spPr>
        <p:txBody>
          <a:bodyPr/>
          <a:lstStyle/>
          <a:p>
            <a:fld id="{18896B66-0B3A-474C-9C9C-E4F07B1F5DAD}" type="datetime1">
              <a:rPr lang="sv-SE" smtClean="0"/>
              <a:t>2021-03-16</a:t>
            </a:fld>
            <a:endParaRPr lang="sv-SE" dirty="0"/>
          </a:p>
        </p:txBody>
      </p:sp>
    </p:spTree>
    <p:extLst>
      <p:ext uri="{BB962C8B-B14F-4D97-AF65-F5344CB8AC3E}">
        <p14:creationId xmlns:p14="http://schemas.microsoft.com/office/powerpoint/2010/main" val="153988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hapter/breaker slide">
    <p:spTree>
      <p:nvGrpSpPr>
        <p:cNvPr id="1" name=""/>
        <p:cNvGrpSpPr/>
        <p:nvPr/>
      </p:nvGrpSpPr>
      <p:grpSpPr>
        <a:xfrm>
          <a:off x="0" y="0"/>
          <a:ext cx="0" cy="0"/>
          <a:chOff x="0" y="0"/>
          <a:chExt cx="0" cy="0"/>
        </a:xfrm>
      </p:grpSpPr>
      <p:sp>
        <p:nvSpPr>
          <p:cNvPr id="6" name="Rektangel 5">
            <a:extLst>
              <a:ext uri="{FF2B5EF4-FFF2-40B4-BE49-F238E27FC236}">
                <a16:creationId xmlns:a16="http://schemas.microsoft.com/office/drawing/2014/main" id="{250D024A-8F85-4618-9506-0F493B263A92}"/>
              </a:ext>
            </a:extLst>
          </p:cNvPr>
          <p:cNvSpPr/>
          <p:nvPr userDrawn="1"/>
        </p:nvSpPr>
        <p:spPr>
          <a:xfrm>
            <a:off x="0" y="0"/>
            <a:ext cx="647771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ktangel 7">
            <a:extLst>
              <a:ext uri="{FF2B5EF4-FFF2-40B4-BE49-F238E27FC236}">
                <a16:creationId xmlns:a16="http://schemas.microsoft.com/office/drawing/2014/main" id="{628E18C2-A66E-436E-89DA-1C5D481CB4B4}"/>
              </a:ext>
            </a:extLst>
          </p:cNvPr>
          <p:cNvSpPr/>
          <p:nvPr userDrawn="1"/>
        </p:nvSpPr>
        <p:spPr>
          <a:xfrm>
            <a:off x="0" y="447675"/>
            <a:ext cx="292101" cy="6410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latshållare för bild 12">
            <a:extLst>
              <a:ext uri="{FF2B5EF4-FFF2-40B4-BE49-F238E27FC236}">
                <a16:creationId xmlns:a16="http://schemas.microsoft.com/office/drawing/2014/main" id="{4FD00856-A3E1-48A7-B9CD-D7B89BD6A06C}"/>
              </a:ext>
            </a:extLst>
          </p:cNvPr>
          <p:cNvSpPr>
            <a:spLocks noGrp="1"/>
          </p:cNvSpPr>
          <p:nvPr>
            <p:ph type="pic" sz="quarter" idx="12" hasCustomPrompt="1"/>
          </p:nvPr>
        </p:nvSpPr>
        <p:spPr>
          <a:xfrm>
            <a:off x="6477712" y="0"/>
            <a:ext cx="5714288" cy="6858000"/>
          </a:xfrm>
          <a:solidFill>
            <a:srgbClr val="ECECEC"/>
          </a:solidFill>
        </p:spPr>
        <p:txBody>
          <a:bodyPr>
            <a:normAutofit/>
          </a:bodyPr>
          <a:lstStyle>
            <a:lvl1pPr algn="ctr">
              <a:defRPr sz="800"/>
            </a:lvl1pPr>
          </a:lstStyle>
          <a:p>
            <a:r>
              <a:rPr lang="sv-SE"/>
              <a:t>INSERT IMAGE</a:t>
            </a:r>
          </a:p>
        </p:txBody>
      </p:sp>
      <p:sp>
        <p:nvSpPr>
          <p:cNvPr id="9" name="Platshållare för text 8">
            <a:extLst>
              <a:ext uri="{FF2B5EF4-FFF2-40B4-BE49-F238E27FC236}">
                <a16:creationId xmlns:a16="http://schemas.microsoft.com/office/drawing/2014/main" id="{A8D8C0FE-DA05-418D-9F18-A5A81125AD3F}"/>
              </a:ext>
            </a:extLst>
          </p:cNvPr>
          <p:cNvSpPr>
            <a:spLocks noGrp="1"/>
          </p:cNvSpPr>
          <p:nvPr>
            <p:ph type="body" sz="quarter" idx="11"/>
          </p:nvPr>
        </p:nvSpPr>
        <p:spPr>
          <a:xfrm>
            <a:off x="10924611" y="417443"/>
            <a:ext cx="828000" cy="799200"/>
          </a:xfrm>
          <a:blipFill>
            <a:blip r:embed="rId2" cstate="print">
              <a:extLst>
                <a:ext uri="{28A0092B-C50C-407E-A947-70E740481C1C}">
                  <a14:useLocalDpi xmlns:a14="http://schemas.microsoft.com/office/drawing/2010/main"/>
                </a:ext>
              </a:extLst>
            </a:blip>
            <a:stretch>
              <a:fillRect/>
            </a:stretch>
          </a:blipFill>
        </p:spPr>
        <p:txBody>
          <a:bodyPr>
            <a:normAutofit/>
          </a:bodyPr>
          <a:lstStyle>
            <a:lvl1pPr marL="0" indent="0">
              <a:buFontTx/>
              <a:buNone/>
              <a:defRPr sz="100">
                <a:noFill/>
              </a:defRPr>
            </a:lvl1pPr>
          </a:lstStyle>
          <a:p>
            <a:pPr lvl="0"/>
            <a:r>
              <a:rPr lang="en-US"/>
              <a:t>Edit Master text styles</a:t>
            </a:r>
          </a:p>
        </p:txBody>
      </p:sp>
      <p:sp>
        <p:nvSpPr>
          <p:cNvPr id="7" name="Platshållare för text 6">
            <a:extLst>
              <a:ext uri="{FF2B5EF4-FFF2-40B4-BE49-F238E27FC236}">
                <a16:creationId xmlns:a16="http://schemas.microsoft.com/office/drawing/2014/main" id="{1848DA8D-03CE-4CA5-A851-F6ABAE67A9B0}"/>
              </a:ext>
            </a:extLst>
          </p:cNvPr>
          <p:cNvSpPr>
            <a:spLocks noGrp="1"/>
          </p:cNvSpPr>
          <p:nvPr>
            <p:ph type="body" sz="quarter" idx="10"/>
          </p:nvPr>
        </p:nvSpPr>
        <p:spPr>
          <a:xfrm>
            <a:off x="0" y="447675"/>
            <a:ext cx="292100" cy="6410325"/>
          </a:xfrm>
          <a:solidFill>
            <a:schemeClr val="bg1"/>
          </a:solidFill>
        </p:spPr>
        <p:txBody>
          <a:bodyPr>
            <a:normAutofit/>
          </a:bodyPr>
          <a:lstStyle>
            <a:lvl1pPr marL="0" indent="0">
              <a:buFontTx/>
              <a:buNone/>
              <a:defRPr sz="100">
                <a:noFill/>
              </a:defRPr>
            </a:lvl1pPr>
          </a:lstStyle>
          <a:p>
            <a:pPr lvl="0"/>
            <a:r>
              <a:rPr lang="en-US"/>
              <a:t>Edit Master text styles</a:t>
            </a:r>
          </a:p>
        </p:txBody>
      </p:sp>
      <p:sp>
        <p:nvSpPr>
          <p:cNvPr id="3" name="Platshållare för text 2">
            <a:extLst>
              <a:ext uri="{FF2B5EF4-FFF2-40B4-BE49-F238E27FC236}">
                <a16:creationId xmlns:a16="http://schemas.microsoft.com/office/drawing/2014/main" id="{F55DE042-7DE8-4583-986C-40823753078B}"/>
              </a:ext>
            </a:extLst>
          </p:cNvPr>
          <p:cNvSpPr>
            <a:spLocks noGrp="1"/>
          </p:cNvSpPr>
          <p:nvPr>
            <p:ph type="body" sz="quarter" idx="13" hasCustomPrompt="1"/>
          </p:nvPr>
        </p:nvSpPr>
        <p:spPr>
          <a:xfrm>
            <a:off x="1230491" y="1051132"/>
            <a:ext cx="4255909" cy="829149"/>
          </a:xfrm>
        </p:spPr>
        <p:txBody>
          <a:bodyPr rIns="18000" anchor="b" anchorCtr="0"/>
          <a:lstStyle>
            <a:lvl1pPr marL="0" indent="0">
              <a:buFontTx/>
              <a:buNone/>
              <a:defRPr sz="4800">
                <a:solidFill>
                  <a:schemeClr val="bg1"/>
                </a:solidFill>
                <a:latin typeface="+mn-lt"/>
              </a:defRPr>
            </a:lvl1pPr>
            <a:lvl2pPr marL="82550" indent="0">
              <a:buNone/>
              <a:defRPr/>
            </a:lvl2pPr>
          </a:lstStyle>
          <a:p>
            <a:pPr lvl="0"/>
            <a:r>
              <a:rPr lang="sv-SE"/>
              <a:t># (chapter)</a:t>
            </a:r>
          </a:p>
        </p:txBody>
      </p:sp>
      <p:sp>
        <p:nvSpPr>
          <p:cNvPr id="11" name="Platshållare för text 2">
            <a:extLst>
              <a:ext uri="{FF2B5EF4-FFF2-40B4-BE49-F238E27FC236}">
                <a16:creationId xmlns:a16="http://schemas.microsoft.com/office/drawing/2014/main" id="{1DC53C5B-9DC3-4646-B6B3-DD59404D44D0}"/>
              </a:ext>
            </a:extLst>
          </p:cNvPr>
          <p:cNvSpPr>
            <a:spLocks noGrp="1"/>
          </p:cNvSpPr>
          <p:nvPr>
            <p:ph type="body" sz="quarter" idx="14" hasCustomPrompt="1"/>
          </p:nvPr>
        </p:nvSpPr>
        <p:spPr>
          <a:xfrm>
            <a:off x="1230491" y="2169209"/>
            <a:ext cx="4255909" cy="2462613"/>
          </a:xfrm>
        </p:spPr>
        <p:txBody>
          <a:bodyPr rIns="18000" anchor="t" anchorCtr="0"/>
          <a:lstStyle>
            <a:lvl1pPr marL="0" indent="0">
              <a:spcBef>
                <a:spcPts val="0"/>
              </a:spcBef>
              <a:buFontTx/>
              <a:buNone/>
              <a:defRPr sz="4200">
                <a:solidFill>
                  <a:schemeClr val="bg1"/>
                </a:solidFill>
                <a:latin typeface="Segoe UI Semibold" panose="020B0702040204020203" pitchFamily="34" charset="0"/>
                <a:cs typeface="Segoe UI Semibold" panose="020B0702040204020203" pitchFamily="34" charset="0"/>
              </a:defRPr>
            </a:lvl1pPr>
            <a:lvl2pPr marL="82550" indent="0">
              <a:buNone/>
              <a:defRPr/>
            </a:lvl2pPr>
          </a:lstStyle>
          <a:p>
            <a:pPr lvl="0"/>
            <a:r>
              <a:rPr lang="sv-SE"/>
              <a:t>Headline</a:t>
            </a:r>
          </a:p>
        </p:txBody>
      </p:sp>
    </p:spTree>
    <p:extLst>
      <p:ext uri="{BB962C8B-B14F-4D97-AF65-F5344CB8AC3E}">
        <p14:creationId xmlns:p14="http://schemas.microsoft.com/office/powerpoint/2010/main" val="32546498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e column">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C1ADE6-C058-9C40-B135-034EB97B437C}"/>
              </a:ext>
            </a:extLst>
          </p:cNvPr>
          <p:cNvSpPr>
            <a:spLocks noGrp="1"/>
          </p:cNvSpPr>
          <p:nvPr>
            <p:ph type="title" hasCustomPrompt="1"/>
          </p:nvPr>
        </p:nvSpPr>
        <p:spPr>
          <a:xfrm>
            <a:off x="1103709" y="265373"/>
            <a:ext cx="9360000" cy="657339"/>
          </a:xfrm>
        </p:spPr>
        <p:txBody>
          <a:bodyPr lIns="90000" bIns="18000"/>
          <a:lstStyle>
            <a:lvl1pPr>
              <a:defRPr/>
            </a:lvl1pPr>
          </a:lstStyle>
          <a:p>
            <a:r>
              <a:rPr lang="sv-SE"/>
              <a:t>Headline</a:t>
            </a:r>
          </a:p>
        </p:txBody>
      </p:sp>
      <p:sp>
        <p:nvSpPr>
          <p:cNvPr id="5" name="Platshållare för sidfot 4">
            <a:extLst>
              <a:ext uri="{FF2B5EF4-FFF2-40B4-BE49-F238E27FC236}">
                <a16:creationId xmlns:a16="http://schemas.microsoft.com/office/drawing/2014/main" id="{3A0D4D5C-5B1B-1441-A13B-8613512E59E2}"/>
              </a:ext>
            </a:extLst>
          </p:cNvPr>
          <p:cNvSpPr>
            <a:spLocks noGrp="1"/>
          </p:cNvSpPr>
          <p:nvPr>
            <p:ph type="ftr" sz="quarter" idx="11"/>
          </p:nvPr>
        </p:nvSpPr>
        <p:spPr>
          <a:xfrm>
            <a:off x="2053244" y="6475270"/>
            <a:ext cx="4320448" cy="365125"/>
          </a:xfrm>
        </p:spPr>
        <p:txBody>
          <a:bodyPr/>
          <a:lstStyle/>
          <a:p>
            <a:r>
              <a:rPr lang="sv-SE" dirty="0"/>
              <a:t>PRESENTATION TITLE/FOOTER</a:t>
            </a:r>
          </a:p>
        </p:txBody>
      </p:sp>
      <p:sp>
        <p:nvSpPr>
          <p:cNvPr id="6" name="Platshållare för bildnummer 5">
            <a:extLst>
              <a:ext uri="{FF2B5EF4-FFF2-40B4-BE49-F238E27FC236}">
                <a16:creationId xmlns:a16="http://schemas.microsoft.com/office/drawing/2014/main" id="{184FAE50-4669-D540-A55E-354FF0C59458}"/>
              </a:ext>
            </a:extLst>
          </p:cNvPr>
          <p:cNvSpPr>
            <a:spLocks noGrp="1"/>
          </p:cNvSpPr>
          <p:nvPr>
            <p:ph type="sldNum" sz="quarter" idx="12"/>
          </p:nvPr>
        </p:nvSpPr>
        <p:spPr>
          <a:xfrm>
            <a:off x="8735292" y="6475270"/>
            <a:ext cx="2743200" cy="365125"/>
          </a:xfrm>
        </p:spPr>
        <p:txBody>
          <a:bodyPr/>
          <a:lstStyle/>
          <a:p>
            <a:fld id="{F7283078-D760-1647-8B80-66BA8B52336D}" type="slidenum">
              <a:rPr lang="sv-SE" smtClean="0"/>
              <a:t>‹N°›</a:t>
            </a:fld>
            <a:endParaRPr lang="sv-SE" dirty="0"/>
          </a:p>
        </p:txBody>
      </p:sp>
      <p:sp>
        <p:nvSpPr>
          <p:cNvPr id="14" name="Platshållare för text 13">
            <a:extLst>
              <a:ext uri="{FF2B5EF4-FFF2-40B4-BE49-F238E27FC236}">
                <a16:creationId xmlns:a16="http://schemas.microsoft.com/office/drawing/2014/main" id="{DD16215C-7D16-4D0F-BA5D-E02EED6FB2D9}"/>
              </a:ext>
            </a:extLst>
          </p:cNvPr>
          <p:cNvSpPr>
            <a:spLocks noGrp="1"/>
          </p:cNvSpPr>
          <p:nvPr>
            <p:ph type="body" sz="quarter" idx="14" hasCustomPrompt="1"/>
          </p:nvPr>
        </p:nvSpPr>
        <p:spPr>
          <a:xfrm>
            <a:off x="1103709" y="931026"/>
            <a:ext cx="9360000" cy="507076"/>
          </a:xfrm>
        </p:spPr>
        <p:txBody>
          <a:bodyPr lIns="90000" tIns="18000">
            <a:noAutofit/>
          </a:bodyPr>
          <a:lstStyle>
            <a:lvl1pPr marL="0" indent="0">
              <a:spcBef>
                <a:spcPts val="0"/>
              </a:spcBef>
              <a:buFontTx/>
              <a:buNone/>
              <a:defRPr sz="2200">
                <a:solidFill>
                  <a:schemeClr val="accent1"/>
                </a:solidFill>
              </a:defRPr>
            </a:lvl1pPr>
            <a:lvl2pPr marL="82550" indent="0">
              <a:buNone/>
              <a:defRPr/>
            </a:lvl2pPr>
          </a:lstStyle>
          <a:p>
            <a:pPr lvl="0"/>
            <a:r>
              <a:rPr lang="sv-SE"/>
              <a:t>Sub-headline</a:t>
            </a:r>
          </a:p>
        </p:txBody>
      </p:sp>
      <p:sp>
        <p:nvSpPr>
          <p:cNvPr id="10" name="Rektangel 9">
            <a:extLst>
              <a:ext uri="{FF2B5EF4-FFF2-40B4-BE49-F238E27FC236}">
                <a16:creationId xmlns:a16="http://schemas.microsoft.com/office/drawing/2014/main" id="{A5E954D6-E4D2-47AD-A504-7408EC606D35}"/>
              </a:ext>
            </a:extLst>
          </p:cNvPr>
          <p:cNvSpPr/>
          <p:nvPr userDrawn="1"/>
        </p:nvSpPr>
        <p:spPr>
          <a:xfrm>
            <a:off x="0" y="447675"/>
            <a:ext cx="292101" cy="6410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1" name="Bildobjekt 10">
            <a:extLst>
              <a:ext uri="{FF2B5EF4-FFF2-40B4-BE49-F238E27FC236}">
                <a16:creationId xmlns:a16="http://schemas.microsoft.com/office/drawing/2014/main" id="{6DD4ACE8-21C9-474B-A84B-6E399CB9FBD5}"/>
              </a:ext>
            </a:extLst>
          </p:cNvPr>
          <p:cNvPicPr>
            <a:picLocks noChangeAspect="1"/>
          </p:cNvPicPr>
          <p:nvPr userDrawn="1"/>
        </p:nvPicPr>
        <p:blipFill>
          <a:blip r:embed="rId2" cstate="print">
            <a:extLst>
              <a:ext uri="{28A0092B-C50C-407E-A947-70E740481C1C}">
                <a14:useLocalDpi xmlns:a14="http://schemas.microsoft.com/office/drawing/2010/main"/>
              </a:ext>
            </a:extLst>
          </a:blip>
          <a:srcRect/>
          <a:stretch/>
        </p:blipFill>
        <p:spPr>
          <a:xfrm>
            <a:off x="10924611" y="417443"/>
            <a:ext cx="826394" cy="800100"/>
          </a:xfrm>
          <a:prstGeom prst="rect">
            <a:avLst/>
          </a:prstGeom>
        </p:spPr>
      </p:pic>
      <p:sp>
        <p:nvSpPr>
          <p:cNvPr id="12" name="Platshållare för innehåll 2">
            <a:extLst>
              <a:ext uri="{FF2B5EF4-FFF2-40B4-BE49-F238E27FC236}">
                <a16:creationId xmlns:a16="http://schemas.microsoft.com/office/drawing/2014/main" id="{5917406D-4BE3-3B4C-BCFF-41B4F0FAB441}"/>
              </a:ext>
            </a:extLst>
          </p:cNvPr>
          <p:cNvSpPr>
            <a:spLocks noGrp="1"/>
          </p:cNvSpPr>
          <p:nvPr>
            <p:ph idx="1"/>
          </p:nvPr>
        </p:nvSpPr>
        <p:spPr>
          <a:xfrm>
            <a:off x="1094400" y="1562400"/>
            <a:ext cx="9365782" cy="4768062"/>
          </a:xfrm>
        </p:spPr>
        <p:txBody>
          <a:bodyPr lIns="0" rIns="18000"/>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13" name="Platshållare för datum 3">
            <a:extLst>
              <a:ext uri="{FF2B5EF4-FFF2-40B4-BE49-F238E27FC236}">
                <a16:creationId xmlns:a16="http://schemas.microsoft.com/office/drawing/2014/main" id="{3E8E36C4-8565-B94E-A90D-FF5DD7F86A6D}"/>
              </a:ext>
            </a:extLst>
          </p:cNvPr>
          <p:cNvSpPr>
            <a:spLocks noGrp="1"/>
          </p:cNvSpPr>
          <p:nvPr>
            <p:ph type="dt" sz="half" idx="10"/>
          </p:nvPr>
        </p:nvSpPr>
        <p:spPr>
          <a:xfrm>
            <a:off x="1195647" y="6475270"/>
            <a:ext cx="832658" cy="365125"/>
          </a:xfrm>
        </p:spPr>
        <p:txBody>
          <a:bodyPr/>
          <a:lstStyle/>
          <a:p>
            <a:fld id="{18896B66-0B3A-474C-9C9C-E4F07B1F5DAD}" type="datetime1">
              <a:rPr lang="sv-SE" smtClean="0"/>
              <a:t>2021-03-16</a:t>
            </a:fld>
            <a:endParaRPr lang="sv-SE" dirty="0"/>
          </a:p>
        </p:txBody>
      </p:sp>
    </p:spTree>
    <p:extLst>
      <p:ext uri="{BB962C8B-B14F-4D97-AF65-F5344CB8AC3E}">
        <p14:creationId xmlns:p14="http://schemas.microsoft.com/office/powerpoint/2010/main" val="12800824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in 2 columns">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C1ADE6-C058-9C40-B135-034EB97B437C}"/>
              </a:ext>
            </a:extLst>
          </p:cNvPr>
          <p:cNvSpPr>
            <a:spLocks noGrp="1"/>
          </p:cNvSpPr>
          <p:nvPr>
            <p:ph type="title" hasCustomPrompt="1"/>
          </p:nvPr>
        </p:nvSpPr>
        <p:spPr>
          <a:xfrm>
            <a:off x="1103709" y="265373"/>
            <a:ext cx="9360000" cy="657339"/>
          </a:xfrm>
        </p:spPr>
        <p:txBody>
          <a:bodyPr lIns="90000" bIns="18000"/>
          <a:lstStyle>
            <a:lvl1pPr>
              <a:defRPr/>
            </a:lvl1pPr>
          </a:lstStyle>
          <a:p>
            <a:r>
              <a:rPr lang="sv-SE"/>
              <a:t>Headline</a:t>
            </a:r>
          </a:p>
        </p:txBody>
      </p:sp>
      <p:sp>
        <p:nvSpPr>
          <p:cNvPr id="5" name="Platshållare för sidfot 4">
            <a:extLst>
              <a:ext uri="{FF2B5EF4-FFF2-40B4-BE49-F238E27FC236}">
                <a16:creationId xmlns:a16="http://schemas.microsoft.com/office/drawing/2014/main" id="{3A0D4D5C-5B1B-1441-A13B-8613512E59E2}"/>
              </a:ext>
            </a:extLst>
          </p:cNvPr>
          <p:cNvSpPr>
            <a:spLocks noGrp="1"/>
          </p:cNvSpPr>
          <p:nvPr>
            <p:ph type="ftr" sz="quarter" idx="11"/>
          </p:nvPr>
        </p:nvSpPr>
        <p:spPr>
          <a:xfrm>
            <a:off x="2053244" y="6475270"/>
            <a:ext cx="4320448" cy="365125"/>
          </a:xfrm>
        </p:spPr>
        <p:txBody>
          <a:bodyPr/>
          <a:lstStyle/>
          <a:p>
            <a:r>
              <a:rPr lang="sv-SE" dirty="0"/>
              <a:t>PRESENTATION TITLE/FOOTER</a:t>
            </a:r>
          </a:p>
        </p:txBody>
      </p:sp>
      <p:sp>
        <p:nvSpPr>
          <p:cNvPr id="6" name="Platshållare för bildnummer 5">
            <a:extLst>
              <a:ext uri="{FF2B5EF4-FFF2-40B4-BE49-F238E27FC236}">
                <a16:creationId xmlns:a16="http://schemas.microsoft.com/office/drawing/2014/main" id="{184FAE50-4669-D540-A55E-354FF0C59458}"/>
              </a:ext>
            </a:extLst>
          </p:cNvPr>
          <p:cNvSpPr>
            <a:spLocks noGrp="1"/>
          </p:cNvSpPr>
          <p:nvPr>
            <p:ph type="sldNum" sz="quarter" idx="12"/>
          </p:nvPr>
        </p:nvSpPr>
        <p:spPr>
          <a:xfrm>
            <a:off x="8735292" y="6475270"/>
            <a:ext cx="2743200" cy="365125"/>
          </a:xfrm>
        </p:spPr>
        <p:txBody>
          <a:bodyPr/>
          <a:lstStyle/>
          <a:p>
            <a:fld id="{F7283078-D760-1647-8B80-66BA8B52336D}" type="slidenum">
              <a:rPr lang="sv-SE" smtClean="0"/>
              <a:t>‹N°›</a:t>
            </a:fld>
            <a:endParaRPr lang="sv-SE"/>
          </a:p>
        </p:txBody>
      </p:sp>
      <p:sp>
        <p:nvSpPr>
          <p:cNvPr id="9" name="Platshållare för innehåll 2">
            <a:extLst>
              <a:ext uri="{FF2B5EF4-FFF2-40B4-BE49-F238E27FC236}">
                <a16:creationId xmlns:a16="http://schemas.microsoft.com/office/drawing/2014/main" id="{590CF35B-F516-4A5B-A8AB-7A0A283629E9}"/>
              </a:ext>
            </a:extLst>
          </p:cNvPr>
          <p:cNvSpPr>
            <a:spLocks noGrp="1"/>
          </p:cNvSpPr>
          <p:nvPr>
            <p:ph idx="1"/>
          </p:nvPr>
        </p:nvSpPr>
        <p:spPr>
          <a:xfrm>
            <a:off x="1094400" y="1562400"/>
            <a:ext cx="4993785" cy="4768062"/>
          </a:xfrm>
        </p:spPr>
        <p:txBody>
          <a:bodyPr lIns="0" rIns="18000"/>
          <a:lstStyle>
            <a:lvl1pPr>
              <a:lnSpc>
                <a:spcPct val="100000"/>
              </a:lnSpc>
              <a:defRPr/>
            </a:lvl1pPr>
            <a:lvl2pPr marL="358775" indent="-215900">
              <a:lnSpc>
                <a:spcPct val="100000"/>
              </a:lnSpc>
              <a:tabLst/>
              <a:defRPr/>
            </a:lvl2pPr>
            <a:lvl3pPr marL="449263" indent="-196850">
              <a:lnSpc>
                <a:spcPct val="100000"/>
              </a:lnSpc>
              <a:tabLst/>
              <a:defRPr/>
            </a:lvl3pPr>
            <a:lvl4pPr marL="541338" indent="-180000">
              <a:lnSpc>
                <a:spcPct val="100000"/>
              </a:lnSpc>
              <a:tabLst/>
              <a:defRPr/>
            </a:lvl4pPr>
            <a:lvl5pPr marL="630000" indent="-162000">
              <a:lnSpc>
                <a:spcPct val="100000"/>
              </a:lnSpc>
              <a:tabLs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dirty="0"/>
          </a:p>
        </p:txBody>
      </p:sp>
      <p:sp>
        <p:nvSpPr>
          <p:cNvPr id="12" name="Platshållare för innehåll 2">
            <a:extLst>
              <a:ext uri="{FF2B5EF4-FFF2-40B4-BE49-F238E27FC236}">
                <a16:creationId xmlns:a16="http://schemas.microsoft.com/office/drawing/2014/main" id="{BA21051E-3C35-41FB-8E6B-797DB8F26971}"/>
              </a:ext>
            </a:extLst>
          </p:cNvPr>
          <p:cNvSpPr>
            <a:spLocks noGrp="1"/>
          </p:cNvSpPr>
          <p:nvPr>
            <p:ph idx="13"/>
          </p:nvPr>
        </p:nvSpPr>
        <p:spPr>
          <a:xfrm>
            <a:off x="6373692" y="1562400"/>
            <a:ext cx="4993785" cy="4768062"/>
          </a:xfrm>
        </p:spPr>
        <p:txBody>
          <a:bodyPr lIns="0" rIns="18000"/>
          <a:lstStyle>
            <a:lvl1pPr>
              <a:lnSpc>
                <a:spcPct val="100000"/>
              </a:lnSpc>
              <a:defRPr/>
            </a:lvl1pPr>
            <a:lvl2pPr marL="360000" indent="-216000">
              <a:lnSpc>
                <a:spcPct val="100000"/>
              </a:lnSpc>
              <a:tabLst/>
              <a:defRPr/>
            </a:lvl2pPr>
            <a:lvl3pPr marL="450000" indent="-198000">
              <a:lnSpc>
                <a:spcPct val="100000"/>
              </a:lnSpc>
              <a:tabLst/>
              <a:defRPr/>
            </a:lvl3pPr>
            <a:lvl4pPr marL="540000" indent="-180000">
              <a:lnSpc>
                <a:spcPct val="100000"/>
              </a:lnSpc>
              <a:tabLst/>
              <a:defRPr/>
            </a:lvl4pPr>
            <a:lvl5pPr marL="628650" indent="-162000">
              <a:lnSpc>
                <a:spcPct val="100000"/>
              </a:lnSpc>
              <a:tabLs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dirty="0"/>
          </a:p>
        </p:txBody>
      </p:sp>
      <p:sp>
        <p:nvSpPr>
          <p:cNvPr id="14" name="Platshållare för text 13">
            <a:extLst>
              <a:ext uri="{FF2B5EF4-FFF2-40B4-BE49-F238E27FC236}">
                <a16:creationId xmlns:a16="http://schemas.microsoft.com/office/drawing/2014/main" id="{DD16215C-7D16-4D0F-BA5D-E02EED6FB2D9}"/>
              </a:ext>
            </a:extLst>
          </p:cNvPr>
          <p:cNvSpPr>
            <a:spLocks noGrp="1"/>
          </p:cNvSpPr>
          <p:nvPr>
            <p:ph type="body" sz="quarter" idx="14" hasCustomPrompt="1"/>
          </p:nvPr>
        </p:nvSpPr>
        <p:spPr>
          <a:xfrm>
            <a:off x="1103709" y="931026"/>
            <a:ext cx="9360000" cy="507076"/>
          </a:xfrm>
        </p:spPr>
        <p:txBody>
          <a:bodyPr lIns="90000" tIns="18000">
            <a:noAutofit/>
          </a:bodyPr>
          <a:lstStyle>
            <a:lvl1pPr marL="0" indent="0">
              <a:spcBef>
                <a:spcPts val="0"/>
              </a:spcBef>
              <a:buFontTx/>
              <a:buNone/>
              <a:defRPr sz="2200">
                <a:solidFill>
                  <a:schemeClr val="accent1"/>
                </a:solidFill>
              </a:defRPr>
            </a:lvl1pPr>
            <a:lvl2pPr marL="82550" indent="0">
              <a:buNone/>
              <a:defRPr/>
            </a:lvl2pPr>
          </a:lstStyle>
          <a:p>
            <a:pPr lvl="0"/>
            <a:r>
              <a:rPr lang="sv-SE"/>
              <a:t>Sub-headline</a:t>
            </a:r>
          </a:p>
        </p:txBody>
      </p:sp>
      <p:sp>
        <p:nvSpPr>
          <p:cNvPr id="15" name="Rektangel 14">
            <a:extLst>
              <a:ext uri="{FF2B5EF4-FFF2-40B4-BE49-F238E27FC236}">
                <a16:creationId xmlns:a16="http://schemas.microsoft.com/office/drawing/2014/main" id="{87E2C692-2C39-4CA8-AA87-45E0F36B6A0E}"/>
              </a:ext>
            </a:extLst>
          </p:cNvPr>
          <p:cNvSpPr/>
          <p:nvPr userDrawn="1"/>
        </p:nvSpPr>
        <p:spPr>
          <a:xfrm>
            <a:off x="0" y="447675"/>
            <a:ext cx="292101" cy="6410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6" name="Bildobjekt 15">
            <a:extLst>
              <a:ext uri="{FF2B5EF4-FFF2-40B4-BE49-F238E27FC236}">
                <a16:creationId xmlns:a16="http://schemas.microsoft.com/office/drawing/2014/main" id="{E327627C-4BB8-4965-8107-0E7E741F8302}"/>
              </a:ext>
            </a:extLst>
          </p:cNvPr>
          <p:cNvPicPr>
            <a:picLocks noChangeAspect="1"/>
          </p:cNvPicPr>
          <p:nvPr userDrawn="1"/>
        </p:nvPicPr>
        <p:blipFill>
          <a:blip r:embed="rId2" cstate="print">
            <a:extLst>
              <a:ext uri="{28A0092B-C50C-407E-A947-70E740481C1C}">
                <a14:useLocalDpi xmlns:a14="http://schemas.microsoft.com/office/drawing/2010/main"/>
              </a:ext>
            </a:extLst>
          </a:blip>
          <a:srcRect/>
          <a:stretch/>
        </p:blipFill>
        <p:spPr>
          <a:xfrm>
            <a:off x="10924611" y="417443"/>
            <a:ext cx="826394" cy="800100"/>
          </a:xfrm>
          <a:prstGeom prst="rect">
            <a:avLst/>
          </a:prstGeom>
        </p:spPr>
      </p:pic>
      <p:sp>
        <p:nvSpPr>
          <p:cNvPr id="11" name="Platshållare för datum 3">
            <a:extLst>
              <a:ext uri="{FF2B5EF4-FFF2-40B4-BE49-F238E27FC236}">
                <a16:creationId xmlns:a16="http://schemas.microsoft.com/office/drawing/2014/main" id="{154C1432-4F85-1F42-8016-9B83B89CC804}"/>
              </a:ext>
            </a:extLst>
          </p:cNvPr>
          <p:cNvSpPr>
            <a:spLocks noGrp="1"/>
          </p:cNvSpPr>
          <p:nvPr>
            <p:ph type="dt" sz="half" idx="10"/>
          </p:nvPr>
        </p:nvSpPr>
        <p:spPr>
          <a:xfrm>
            <a:off x="1195647" y="6475270"/>
            <a:ext cx="832658" cy="365125"/>
          </a:xfrm>
        </p:spPr>
        <p:txBody>
          <a:bodyPr/>
          <a:lstStyle/>
          <a:p>
            <a:fld id="{18896B66-0B3A-474C-9C9C-E4F07B1F5DAD}" type="datetime1">
              <a:rPr lang="sv-SE" smtClean="0"/>
              <a:t>2021-03-16</a:t>
            </a:fld>
            <a:endParaRPr lang="sv-SE" dirty="0"/>
          </a:p>
        </p:txBody>
      </p:sp>
    </p:spTree>
    <p:extLst>
      <p:ext uri="{BB962C8B-B14F-4D97-AF65-F5344CB8AC3E}">
        <p14:creationId xmlns:p14="http://schemas.microsoft.com/office/powerpoint/2010/main" val="21351087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in 3 columns">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C1ADE6-C058-9C40-B135-034EB97B437C}"/>
              </a:ext>
            </a:extLst>
          </p:cNvPr>
          <p:cNvSpPr>
            <a:spLocks noGrp="1"/>
          </p:cNvSpPr>
          <p:nvPr>
            <p:ph type="title" hasCustomPrompt="1"/>
          </p:nvPr>
        </p:nvSpPr>
        <p:spPr>
          <a:xfrm>
            <a:off x="1103709" y="265373"/>
            <a:ext cx="9360000" cy="657339"/>
          </a:xfrm>
        </p:spPr>
        <p:txBody>
          <a:bodyPr lIns="90000" bIns="18000"/>
          <a:lstStyle>
            <a:lvl1pPr>
              <a:defRPr/>
            </a:lvl1pPr>
          </a:lstStyle>
          <a:p>
            <a:r>
              <a:rPr lang="sv-SE"/>
              <a:t>Headline</a:t>
            </a:r>
          </a:p>
        </p:txBody>
      </p:sp>
      <p:sp>
        <p:nvSpPr>
          <p:cNvPr id="5" name="Platshållare för sidfot 4">
            <a:extLst>
              <a:ext uri="{FF2B5EF4-FFF2-40B4-BE49-F238E27FC236}">
                <a16:creationId xmlns:a16="http://schemas.microsoft.com/office/drawing/2014/main" id="{3A0D4D5C-5B1B-1441-A13B-8613512E59E2}"/>
              </a:ext>
            </a:extLst>
          </p:cNvPr>
          <p:cNvSpPr>
            <a:spLocks noGrp="1"/>
          </p:cNvSpPr>
          <p:nvPr>
            <p:ph type="ftr" sz="quarter" idx="11"/>
          </p:nvPr>
        </p:nvSpPr>
        <p:spPr>
          <a:xfrm>
            <a:off x="2053244" y="6475270"/>
            <a:ext cx="4320448" cy="365125"/>
          </a:xfrm>
        </p:spPr>
        <p:txBody>
          <a:bodyPr/>
          <a:lstStyle/>
          <a:p>
            <a:r>
              <a:rPr lang="sv-SE" dirty="0"/>
              <a:t>PRESENTATION TITLE/FOOTER</a:t>
            </a:r>
          </a:p>
        </p:txBody>
      </p:sp>
      <p:sp>
        <p:nvSpPr>
          <p:cNvPr id="6" name="Platshållare för bildnummer 5">
            <a:extLst>
              <a:ext uri="{FF2B5EF4-FFF2-40B4-BE49-F238E27FC236}">
                <a16:creationId xmlns:a16="http://schemas.microsoft.com/office/drawing/2014/main" id="{184FAE50-4669-D540-A55E-354FF0C59458}"/>
              </a:ext>
            </a:extLst>
          </p:cNvPr>
          <p:cNvSpPr>
            <a:spLocks noGrp="1"/>
          </p:cNvSpPr>
          <p:nvPr>
            <p:ph type="sldNum" sz="quarter" idx="12"/>
          </p:nvPr>
        </p:nvSpPr>
        <p:spPr>
          <a:xfrm>
            <a:off x="8735292" y="6475270"/>
            <a:ext cx="2743200" cy="365125"/>
          </a:xfrm>
        </p:spPr>
        <p:txBody>
          <a:bodyPr/>
          <a:lstStyle/>
          <a:p>
            <a:fld id="{F7283078-D760-1647-8B80-66BA8B52336D}" type="slidenum">
              <a:rPr lang="sv-SE" smtClean="0"/>
              <a:t>‹N°›</a:t>
            </a:fld>
            <a:endParaRPr lang="sv-SE"/>
          </a:p>
        </p:txBody>
      </p:sp>
      <p:sp>
        <p:nvSpPr>
          <p:cNvPr id="9" name="Platshållare för innehåll 2">
            <a:extLst>
              <a:ext uri="{FF2B5EF4-FFF2-40B4-BE49-F238E27FC236}">
                <a16:creationId xmlns:a16="http://schemas.microsoft.com/office/drawing/2014/main" id="{590CF35B-F516-4A5B-A8AB-7A0A283629E9}"/>
              </a:ext>
            </a:extLst>
          </p:cNvPr>
          <p:cNvSpPr>
            <a:spLocks noGrp="1"/>
          </p:cNvSpPr>
          <p:nvPr>
            <p:ph idx="1"/>
          </p:nvPr>
        </p:nvSpPr>
        <p:spPr>
          <a:xfrm>
            <a:off x="1094400" y="1562400"/>
            <a:ext cx="3255409" cy="4768062"/>
          </a:xfrm>
        </p:spPr>
        <p:txBody>
          <a:bodyPr lIns="0" rIns="18000"/>
          <a:lstStyle>
            <a:lvl1pPr>
              <a:lnSpc>
                <a:spcPct val="100000"/>
              </a:lnSpc>
              <a:defRPr/>
            </a:lvl1pPr>
            <a:lvl2pPr marL="360000" indent="-216000">
              <a:lnSpc>
                <a:spcPct val="100000"/>
              </a:lnSpc>
              <a:tabLst/>
              <a:defRPr/>
            </a:lvl2pPr>
            <a:lvl3pPr marL="449263" indent="-196850">
              <a:lnSpc>
                <a:spcPct val="100000"/>
              </a:lnSpc>
              <a:tabLst/>
              <a:defRPr/>
            </a:lvl3pPr>
            <a:lvl4pPr marL="541338" indent="-180975">
              <a:lnSpc>
                <a:spcPct val="100000"/>
              </a:lnSpc>
              <a:tabLst/>
              <a:defRPr/>
            </a:lvl4pPr>
            <a:lvl5pPr marL="630000" indent="-162000">
              <a:lnSpc>
                <a:spcPct val="100000"/>
              </a:lnSpc>
              <a:tabLs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dirty="0"/>
          </a:p>
        </p:txBody>
      </p:sp>
      <p:sp>
        <p:nvSpPr>
          <p:cNvPr id="14" name="Platshållare för text 13">
            <a:extLst>
              <a:ext uri="{FF2B5EF4-FFF2-40B4-BE49-F238E27FC236}">
                <a16:creationId xmlns:a16="http://schemas.microsoft.com/office/drawing/2014/main" id="{DD16215C-7D16-4D0F-BA5D-E02EED6FB2D9}"/>
              </a:ext>
            </a:extLst>
          </p:cNvPr>
          <p:cNvSpPr>
            <a:spLocks noGrp="1"/>
          </p:cNvSpPr>
          <p:nvPr>
            <p:ph type="body" sz="quarter" idx="14" hasCustomPrompt="1"/>
          </p:nvPr>
        </p:nvSpPr>
        <p:spPr>
          <a:xfrm>
            <a:off x="1103709" y="931026"/>
            <a:ext cx="9360000" cy="507076"/>
          </a:xfrm>
        </p:spPr>
        <p:txBody>
          <a:bodyPr lIns="90000" tIns="18000">
            <a:noAutofit/>
          </a:bodyPr>
          <a:lstStyle>
            <a:lvl1pPr marL="0" indent="0">
              <a:spcBef>
                <a:spcPts val="0"/>
              </a:spcBef>
              <a:buFontTx/>
              <a:buNone/>
              <a:defRPr sz="2200">
                <a:solidFill>
                  <a:schemeClr val="accent1"/>
                </a:solidFill>
              </a:defRPr>
            </a:lvl1pPr>
            <a:lvl2pPr marL="82550" indent="0">
              <a:buNone/>
              <a:defRPr/>
            </a:lvl2pPr>
          </a:lstStyle>
          <a:p>
            <a:pPr lvl="0"/>
            <a:r>
              <a:rPr lang="sv-SE"/>
              <a:t>Sub-headline</a:t>
            </a:r>
          </a:p>
        </p:txBody>
      </p:sp>
      <p:sp>
        <p:nvSpPr>
          <p:cNvPr id="15" name="Rektangel 14">
            <a:extLst>
              <a:ext uri="{FF2B5EF4-FFF2-40B4-BE49-F238E27FC236}">
                <a16:creationId xmlns:a16="http://schemas.microsoft.com/office/drawing/2014/main" id="{87E2C692-2C39-4CA8-AA87-45E0F36B6A0E}"/>
              </a:ext>
            </a:extLst>
          </p:cNvPr>
          <p:cNvSpPr/>
          <p:nvPr userDrawn="1"/>
        </p:nvSpPr>
        <p:spPr>
          <a:xfrm>
            <a:off x="0" y="447675"/>
            <a:ext cx="292101" cy="6410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6" name="Bildobjekt 15">
            <a:extLst>
              <a:ext uri="{FF2B5EF4-FFF2-40B4-BE49-F238E27FC236}">
                <a16:creationId xmlns:a16="http://schemas.microsoft.com/office/drawing/2014/main" id="{E327627C-4BB8-4965-8107-0E7E741F8302}"/>
              </a:ext>
            </a:extLst>
          </p:cNvPr>
          <p:cNvPicPr>
            <a:picLocks noChangeAspect="1"/>
          </p:cNvPicPr>
          <p:nvPr userDrawn="1"/>
        </p:nvPicPr>
        <p:blipFill>
          <a:blip r:embed="rId2" cstate="print">
            <a:extLst>
              <a:ext uri="{28A0092B-C50C-407E-A947-70E740481C1C}">
                <a14:useLocalDpi xmlns:a14="http://schemas.microsoft.com/office/drawing/2010/main"/>
              </a:ext>
            </a:extLst>
          </a:blip>
          <a:srcRect/>
          <a:stretch/>
        </p:blipFill>
        <p:spPr>
          <a:xfrm>
            <a:off x="10924611" y="417443"/>
            <a:ext cx="826394" cy="800100"/>
          </a:xfrm>
          <a:prstGeom prst="rect">
            <a:avLst/>
          </a:prstGeom>
        </p:spPr>
      </p:pic>
      <p:sp>
        <p:nvSpPr>
          <p:cNvPr id="13" name="Platshållare för innehåll 2">
            <a:extLst>
              <a:ext uri="{FF2B5EF4-FFF2-40B4-BE49-F238E27FC236}">
                <a16:creationId xmlns:a16="http://schemas.microsoft.com/office/drawing/2014/main" id="{B2D0E559-A900-41F3-93C5-387A7764A152}"/>
              </a:ext>
            </a:extLst>
          </p:cNvPr>
          <p:cNvSpPr>
            <a:spLocks noGrp="1"/>
          </p:cNvSpPr>
          <p:nvPr>
            <p:ph idx="15"/>
          </p:nvPr>
        </p:nvSpPr>
        <p:spPr>
          <a:xfrm>
            <a:off x="4605297" y="1562400"/>
            <a:ext cx="3255409" cy="4768062"/>
          </a:xfrm>
        </p:spPr>
        <p:txBody>
          <a:bodyPr lIns="0" rIns="18000"/>
          <a:lstStyle>
            <a:lvl1pPr>
              <a:lnSpc>
                <a:spcPct val="100000"/>
              </a:lnSpc>
              <a:defRPr/>
            </a:lvl1pPr>
            <a:lvl2pPr marL="360000" indent="-216000">
              <a:lnSpc>
                <a:spcPct val="100000"/>
              </a:lnSpc>
              <a:tabLst/>
              <a:defRPr/>
            </a:lvl2pPr>
            <a:lvl3pPr marL="450000" indent="-198000">
              <a:lnSpc>
                <a:spcPct val="100000"/>
              </a:lnSpc>
              <a:tabLst/>
              <a:defRPr/>
            </a:lvl3pPr>
            <a:lvl4pPr marL="539750" indent="-196850">
              <a:lnSpc>
                <a:spcPct val="100000"/>
              </a:lnSpc>
              <a:tabLst/>
              <a:defRPr/>
            </a:lvl4pPr>
            <a:lvl5pPr marL="630000" indent="-162000">
              <a:lnSpc>
                <a:spcPct val="100000"/>
              </a:lnSpc>
              <a:tabLs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dirty="0"/>
          </a:p>
        </p:txBody>
      </p:sp>
      <p:sp>
        <p:nvSpPr>
          <p:cNvPr id="17" name="Platshållare för innehåll 2">
            <a:extLst>
              <a:ext uri="{FF2B5EF4-FFF2-40B4-BE49-F238E27FC236}">
                <a16:creationId xmlns:a16="http://schemas.microsoft.com/office/drawing/2014/main" id="{E4E99B3B-ADB3-4D1A-9A7F-AA1B8528E6C7}"/>
              </a:ext>
            </a:extLst>
          </p:cNvPr>
          <p:cNvSpPr>
            <a:spLocks noGrp="1"/>
          </p:cNvSpPr>
          <p:nvPr>
            <p:ph idx="16"/>
          </p:nvPr>
        </p:nvSpPr>
        <p:spPr>
          <a:xfrm>
            <a:off x="8116194" y="1562400"/>
            <a:ext cx="3255409" cy="4768062"/>
          </a:xfrm>
        </p:spPr>
        <p:txBody>
          <a:bodyPr lIns="0" rIns="18000"/>
          <a:lstStyle>
            <a:lvl1pPr>
              <a:lnSpc>
                <a:spcPct val="100000"/>
              </a:lnSpc>
              <a:defRPr/>
            </a:lvl1pPr>
            <a:lvl2pPr marL="360000" indent="-216000">
              <a:lnSpc>
                <a:spcPct val="100000"/>
              </a:lnSpc>
              <a:tabLst/>
              <a:defRPr/>
            </a:lvl2pPr>
            <a:lvl3pPr marL="450000" indent="-198000">
              <a:lnSpc>
                <a:spcPct val="100000"/>
              </a:lnSpc>
              <a:tabLst/>
              <a:defRPr/>
            </a:lvl3pPr>
            <a:lvl4pPr marL="540000" indent="-180000">
              <a:lnSpc>
                <a:spcPct val="100000"/>
              </a:lnSpc>
              <a:tabLst/>
              <a:defRPr/>
            </a:lvl4pPr>
            <a:lvl5pPr marL="630000" indent="-162000">
              <a:lnSpc>
                <a:spcPct val="100000"/>
              </a:lnSpc>
              <a:tabLs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dirty="0"/>
          </a:p>
        </p:txBody>
      </p:sp>
      <p:sp>
        <p:nvSpPr>
          <p:cNvPr id="12" name="Platshållare för datum 3">
            <a:extLst>
              <a:ext uri="{FF2B5EF4-FFF2-40B4-BE49-F238E27FC236}">
                <a16:creationId xmlns:a16="http://schemas.microsoft.com/office/drawing/2014/main" id="{F91A8E7B-C629-D343-8A83-7EB0ADF6087A}"/>
              </a:ext>
            </a:extLst>
          </p:cNvPr>
          <p:cNvSpPr>
            <a:spLocks noGrp="1"/>
          </p:cNvSpPr>
          <p:nvPr>
            <p:ph type="dt" sz="half" idx="10"/>
          </p:nvPr>
        </p:nvSpPr>
        <p:spPr>
          <a:xfrm>
            <a:off x="1195647" y="6475270"/>
            <a:ext cx="832658" cy="365125"/>
          </a:xfrm>
        </p:spPr>
        <p:txBody>
          <a:bodyPr/>
          <a:lstStyle/>
          <a:p>
            <a:fld id="{18896B66-0B3A-474C-9C9C-E4F07B1F5DAD}" type="datetime1">
              <a:rPr lang="sv-SE" smtClean="0"/>
              <a:t>2021-03-16</a:t>
            </a:fld>
            <a:endParaRPr lang="sv-SE" dirty="0"/>
          </a:p>
        </p:txBody>
      </p:sp>
    </p:spTree>
    <p:extLst>
      <p:ext uri="{BB962C8B-B14F-4D97-AF65-F5344CB8AC3E}">
        <p14:creationId xmlns:p14="http://schemas.microsoft.com/office/powerpoint/2010/main" val="26676667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 image">
    <p:spTree>
      <p:nvGrpSpPr>
        <p:cNvPr id="1" name=""/>
        <p:cNvGrpSpPr/>
        <p:nvPr/>
      </p:nvGrpSpPr>
      <p:grpSpPr>
        <a:xfrm>
          <a:off x="0" y="0"/>
          <a:ext cx="0" cy="0"/>
          <a:chOff x="0" y="0"/>
          <a:chExt cx="0" cy="0"/>
        </a:xfrm>
      </p:grpSpPr>
      <p:sp>
        <p:nvSpPr>
          <p:cNvPr id="7" name="Platshållare för bild 6">
            <a:extLst>
              <a:ext uri="{FF2B5EF4-FFF2-40B4-BE49-F238E27FC236}">
                <a16:creationId xmlns:a16="http://schemas.microsoft.com/office/drawing/2014/main" id="{16B191E2-1C71-4B4C-B562-DD793673C24E}"/>
              </a:ext>
            </a:extLst>
          </p:cNvPr>
          <p:cNvSpPr>
            <a:spLocks noGrp="1"/>
          </p:cNvSpPr>
          <p:nvPr>
            <p:ph type="pic" sz="quarter" idx="15" hasCustomPrompt="1"/>
          </p:nvPr>
        </p:nvSpPr>
        <p:spPr>
          <a:xfrm>
            <a:off x="6373813" y="1562100"/>
            <a:ext cx="4994275" cy="4768850"/>
          </a:xfrm>
          <a:solidFill>
            <a:schemeClr val="bg1">
              <a:lumMod val="85000"/>
            </a:schemeClr>
          </a:solidFill>
        </p:spPr>
        <p:txBody>
          <a:bodyPr>
            <a:normAutofit/>
          </a:bodyPr>
          <a:lstStyle>
            <a:lvl1pPr marL="0" indent="0" algn="ctr">
              <a:buFontTx/>
              <a:buNone/>
              <a:defRPr sz="800">
                <a:solidFill>
                  <a:srgbClr val="666666"/>
                </a:solidFill>
              </a:defRPr>
            </a:lvl1pPr>
          </a:lstStyle>
          <a:p>
            <a:r>
              <a:rPr lang="sv-SE"/>
              <a:t>INSERT IMAGE</a:t>
            </a:r>
          </a:p>
        </p:txBody>
      </p:sp>
      <p:sp>
        <p:nvSpPr>
          <p:cNvPr id="2" name="Rubrik 1">
            <a:extLst>
              <a:ext uri="{FF2B5EF4-FFF2-40B4-BE49-F238E27FC236}">
                <a16:creationId xmlns:a16="http://schemas.microsoft.com/office/drawing/2014/main" id="{74C1ADE6-C058-9C40-B135-034EB97B437C}"/>
              </a:ext>
            </a:extLst>
          </p:cNvPr>
          <p:cNvSpPr>
            <a:spLocks noGrp="1"/>
          </p:cNvSpPr>
          <p:nvPr>
            <p:ph type="title" hasCustomPrompt="1"/>
          </p:nvPr>
        </p:nvSpPr>
        <p:spPr>
          <a:xfrm>
            <a:off x="1103709" y="265373"/>
            <a:ext cx="9360000" cy="657339"/>
          </a:xfrm>
        </p:spPr>
        <p:txBody>
          <a:bodyPr lIns="90000" bIns="18000"/>
          <a:lstStyle>
            <a:lvl1pPr>
              <a:defRPr/>
            </a:lvl1pPr>
          </a:lstStyle>
          <a:p>
            <a:r>
              <a:rPr lang="sv-SE"/>
              <a:t>Headline</a:t>
            </a:r>
          </a:p>
        </p:txBody>
      </p:sp>
      <p:sp>
        <p:nvSpPr>
          <p:cNvPr id="5" name="Platshållare för sidfot 4">
            <a:extLst>
              <a:ext uri="{FF2B5EF4-FFF2-40B4-BE49-F238E27FC236}">
                <a16:creationId xmlns:a16="http://schemas.microsoft.com/office/drawing/2014/main" id="{3A0D4D5C-5B1B-1441-A13B-8613512E59E2}"/>
              </a:ext>
            </a:extLst>
          </p:cNvPr>
          <p:cNvSpPr>
            <a:spLocks noGrp="1"/>
          </p:cNvSpPr>
          <p:nvPr>
            <p:ph type="ftr" sz="quarter" idx="11"/>
          </p:nvPr>
        </p:nvSpPr>
        <p:spPr>
          <a:xfrm>
            <a:off x="2053244" y="6475270"/>
            <a:ext cx="4320448" cy="365125"/>
          </a:xfrm>
        </p:spPr>
        <p:txBody>
          <a:bodyPr/>
          <a:lstStyle/>
          <a:p>
            <a:r>
              <a:rPr lang="sv-SE" dirty="0"/>
              <a:t>PRESENTATION TITL  FOOTER</a:t>
            </a:r>
          </a:p>
        </p:txBody>
      </p:sp>
      <p:sp>
        <p:nvSpPr>
          <p:cNvPr id="6" name="Platshållare för bildnummer 5">
            <a:extLst>
              <a:ext uri="{FF2B5EF4-FFF2-40B4-BE49-F238E27FC236}">
                <a16:creationId xmlns:a16="http://schemas.microsoft.com/office/drawing/2014/main" id="{184FAE50-4669-D540-A55E-354FF0C59458}"/>
              </a:ext>
            </a:extLst>
          </p:cNvPr>
          <p:cNvSpPr>
            <a:spLocks noGrp="1"/>
          </p:cNvSpPr>
          <p:nvPr>
            <p:ph type="sldNum" sz="quarter" idx="12"/>
          </p:nvPr>
        </p:nvSpPr>
        <p:spPr>
          <a:xfrm>
            <a:off x="8735292" y="6475270"/>
            <a:ext cx="2743200" cy="365125"/>
          </a:xfrm>
        </p:spPr>
        <p:txBody>
          <a:bodyPr/>
          <a:lstStyle/>
          <a:p>
            <a:fld id="{F7283078-D760-1647-8B80-66BA8B52336D}" type="slidenum">
              <a:rPr lang="sv-SE" smtClean="0"/>
              <a:t>‹N°›</a:t>
            </a:fld>
            <a:endParaRPr lang="sv-SE"/>
          </a:p>
        </p:txBody>
      </p:sp>
      <p:sp>
        <p:nvSpPr>
          <p:cNvPr id="9" name="Platshållare för innehåll 2">
            <a:extLst>
              <a:ext uri="{FF2B5EF4-FFF2-40B4-BE49-F238E27FC236}">
                <a16:creationId xmlns:a16="http://schemas.microsoft.com/office/drawing/2014/main" id="{590CF35B-F516-4A5B-A8AB-7A0A283629E9}"/>
              </a:ext>
            </a:extLst>
          </p:cNvPr>
          <p:cNvSpPr>
            <a:spLocks noGrp="1"/>
          </p:cNvSpPr>
          <p:nvPr>
            <p:ph idx="1"/>
          </p:nvPr>
        </p:nvSpPr>
        <p:spPr>
          <a:xfrm>
            <a:off x="1094400" y="1562400"/>
            <a:ext cx="4993785" cy="4768062"/>
          </a:xfrm>
        </p:spPr>
        <p:txBody>
          <a:bodyPr lIns="0" rIns="18000"/>
          <a:lstStyle>
            <a:lvl1pPr>
              <a:lnSpc>
                <a:spcPct val="100000"/>
              </a:lnSpc>
              <a:defRPr/>
            </a:lvl1pPr>
            <a:lvl2pPr marL="360000" indent="-216000">
              <a:lnSpc>
                <a:spcPct val="100000"/>
              </a:lnSpc>
              <a:tabLst/>
              <a:defRPr/>
            </a:lvl2pPr>
            <a:lvl3pPr marL="450000" indent="-198000">
              <a:lnSpc>
                <a:spcPct val="100000"/>
              </a:lnSpc>
              <a:tabLst/>
              <a:defRPr/>
            </a:lvl3pPr>
            <a:lvl4pPr marL="540000" indent="-180000">
              <a:lnSpc>
                <a:spcPct val="100000"/>
              </a:lnSpc>
              <a:tabLst/>
              <a:defRPr/>
            </a:lvl4pPr>
            <a:lvl5pPr marL="630000" indent="-162000">
              <a:lnSpc>
                <a:spcPct val="100000"/>
              </a:lnSpc>
              <a:tabLs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dirty="0"/>
          </a:p>
        </p:txBody>
      </p:sp>
      <p:sp>
        <p:nvSpPr>
          <p:cNvPr id="14" name="Platshållare för text 13">
            <a:extLst>
              <a:ext uri="{FF2B5EF4-FFF2-40B4-BE49-F238E27FC236}">
                <a16:creationId xmlns:a16="http://schemas.microsoft.com/office/drawing/2014/main" id="{DD16215C-7D16-4D0F-BA5D-E02EED6FB2D9}"/>
              </a:ext>
            </a:extLst>
          </p:cNvPr>
          <p:cNvSpPr>
            <a:spLocks noGrp="1"/>
          </p:cNvSpPr>
          <p:nvPr>
            <p:ph type="body" sz="quarter" idx="14" hasCustomPrompt="1"/>
          </p:nvPr>
        </p:nvSpPr>
        <p:spPr>
          <a:xfrm>
            <a:off x="1103709" y="931026"/>
            <a:ext cx="9360000" cy="507076"/>
          </a:xfrm>
        </p:spPr>
        <p:txBody>
          <a:bodyPr lIns="90000" tIns="18000">
            <a:noAutofit/>
          </a:bodyPr>
          <a:lstStyle>
            <a:lvl1pPr marL="0" indent="0">
              <a:spcBef>
                <a:spcPts val="0"/>
              </a:spcBef>
              <a:buFontTx/>
              <a:buNone/>
              <a:defRPr sz="2200">
                <a:solidFill>
                  <a:schemeClr val="accent1"/>
                </a:solidFill>
              </a:defRPr>
            </a:lvl1pPr>
            <a:lvl2pPr marL="82550" indent="0">
              <a:buNone/>
              <a:defRPr/>
            </a:lvl2pPr>
          </a:lstStyle>
          <a:p>
            <a:pPr lvl="0"/>
            <a:r>
              <a:rPr lang="sv-SE"/>
              <a:t>Sub-headline</a:t>
            </a:r>
          </a:p>
        </p:txBody>
      </p:sp>
      <p:sp>
        <p:nvSpPr>
          <p:cNvPr id="11" name="Rektangel 10">
            <a:extLst>
              <a:ext uri="{FF2B5EF4-FFF2-40B4-BE49-F238E27FC236}">
                <a16:creationId xmlns:a16="http://schemas.microsoft.com/office/drawing/2014/main" id="{BC4F3A85-66E6-412A-97CD-99D922EFBEE2}"/>
              </a:ext>
            </a:extLst>
          </p:cNvPr>
          <p:cNvSpPr/>
          <p:nvPr userDrawn="1"/>
        </p:nvSpPr>
        <p:spPr>
          <a:xfrm>
            <a:off x="0" y="447675"/>
            <a:ext cx="292101" cy="6410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3" name="Bildobjekt 12">
            <a:extLst>
              <a:ext uri="{FF2B5EF4-FFF2-40B4-BE49-F238E27FC236}">
                <a16:creationId xmlns:a16="http://schemas.microsoft.com/office/drawing/2014/main" id="{506E76ED-0FF0-4A03-8EB9-06B57B12EC11}"/>
              </a:ext>
            </a:extLst>
          </p:cNvPr>
          <p:cNvPicPr>
            <a:picLocks noChangeAspect="1"/>
          </p:cNvPicPr>
          <p:nvPr userDrawn="1"/>
        </p:nvPicPr>
        <p:blipFill>
          <a:blip r:embed="rId2" cstate="print">
            <a:extLst>
              <a:ext uri="{28A0092B-C50C-407E-A947-70E740481C1C}">
                <a14:useLocalDpi xmlns:a14="http://schemas.microsoft.com/office/drawing/2010/main"/>
              </a:ext>
            </a:extLst>
          </a:blip>
          <a:srcRect/>
          <a:stretch/>
        </p:blipFill>
        <p:spPr>
          <a:xfrm>
            <a:off x="10924611" y="417443"/>
            <a:ext cx="826394" cy="800100"/>
          </a:xfrm>
          <a:prstGeom prst="rect">
            <a:avLst/>
          </a:prstGeom>
        </p:spPr>
      </p:pic>
      <p:sp>
        <p:nvSpPr>
          <p:cNvPr id="12" name="Platshållare för datum 3">
            <a:extLst>
              <a:ext uri="{FF2B5EF4-FFF2-40B4-BE49-F238E27FC236}">
                <a16:creationId xmlns:a16="http://schemas.microsoft.com/office/drawing/2014/main" id="{5D496E45-863B-704B-B14F-5E0F58578D86}"/>
              </a:ext>
            </a:extLst>
          </p:cNvPr>
          <p:cNvSpPr>
            <a:spLocks noGrp="1"/>
          </p:cNvSpPr>
          <p:nvPr>
            <p:ph type="dt" sz="half" idx="10"/>
          </p:nvPr>
        </p:nvSpPr>
        <p:spPr>
          <a:xfrm>
            <a:off x="1195647" y="6475270"/>
            <a:ext cx="832658" cy="365125"/>
          </a:xfrm>
        </p:spPr>
        <p:txBody>
          <a:bodyPr/>
          <a:lstStyle/>
          <a:p>
            <a:fld id="{18896B66-0B3A-474C-9C9C-E4F07B1F5DAD}" type="datetime1">
              <a:rPr lang="sv-SE" smtClean="0"/>
              <a:t>2021-03-16</a:t>
            </a:fld>
            <a:endParaRPr lang="sv-SE" dirty="0"/>
          </a:p>
        </p:txBody>
      </p:sp>
    </p:spTree>
    <p:extLst>
      <p:ext uri="{BB962C8B-B14F-4D97-AF65-F5344CB8AC3E}">
        <p14:creationId xmlns:p14="http://schemas.microsoft.com/office/powerpoint/2010/main" val="10665588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mage. Full width">
    <p:spTree>
      <p:nvGrpSpPr>
        <p:cNvPr id="1" name=""/>
        <p:cNvGrpSpPr/>
        <p:nvPr/>
      </p:nvGrpSpPr>
      <p:grpSpPr>
        <a:xfrm>
          <a:off x="0" y="0"/>
          <a:ext cx="0" cy="0"/>
          <a:chOff x="0" y="0"/>
          <a:chExt cx="0" cy="0"/>
        </a:xfrm>
      </p:grpSpPr>
      <p:sp>
        <p:nvSpPr>
          <p:cNvPr id="13" name="Platshållare för bild 12">
            <a:extLst>
              <a:ext uri="{FF2B5EF4-FFF2-40B4-BE49-F238E27FC236}">
                <a16:creationId xmlns:a16="http://schemas.microsoft.com/office/drawing/2014/main" id="{4FD00856-A3E1-48A7-B9CD-D7B89BD6A06C}"/>
              </a:ext>
            </a:extLst>
          </p:cNvPr>
          <p:cNvSpPr>
            <a:spLocks noGrp="1"/>
          </p:cNvSpPr>
          <p:nvPr>
            <p:ph type="pic" sz="quarter" idx="12" hasCustomPrompt="1"/>
          </p:nvPr>
        </p:nvSpPr>
        <p:spPr>
          <a:xfrm>
            <a:off x="0" y="0"/>
            <a:ext cx="12192000" cy="6858000"/>
          </a:xfrm>
          <a:solidFill>
            <a:schemeClr val="bg1">
              <a:lumMod val="85000"/>
            </a:schemeClr>
          </a:solidFill>
        </p:spPr>
        <p:txBody>
          <a:bodyPr>
            <a:normAutofit/>
          </a:bodyPr>
          <a:lstStyle>
            <a:lvl1pPr algn="ctr">
              <a:defRPr sz="800"/>
            </a:lvl1pPr>
          </a:lstStyle>
          <a:p>
            <a:r>
              <a:rPr lang="sv-SE" dirty="0"/>
              <a:t>INSERT IMAGE</a:t>
            </a:r>
          </a:p>
        </p:txBody>
      </p:sp>
      <p:sp>
        <p:nvSpPr>
          <p:cNvPr id="9" name="Platshållare för text 8">
            <a:extLst>
              <a:ext uri="{FF2B5EF4-FFF2-40B4-BE49-F238E27FC236}">
                <a16:creationId xmlns:a16="http://schemas.microsoft.com/office/drawing/2014/main" id="{A8D8C0FE-DA05-418D-9F18-A5A81125AD3F}"/>
              </a:ext>
            </a:extLst>
          </p:cNvPr>
          <p:cNvSpPr>
            <a:spLocks noGrp="1"/>
          </p:cNvSpPr>
          <p:nvPr>
            <p:ph type="body" sz="quarter" idx="11"/>
          </p:nvPr>
        </p:nvSpPr>
        <p:spPr>
          <a:xfrm>
            <a:off x="10924611" y="417443"/>
            <a:ext cx="828000" cy="799200"/>
          </a:xfrm>
          <a:blipFill>
            <a:blip r:embed="rId2" cstate="print">
              <a:extLst>
                <a:ext uri="{28A0092B-C50C-407E-A947-70E740481C1C}">
                  <a14:useLocalDpi xmlns:a14="http://schemas.microsoft.com/office/drawing/2010/main"/>
                </a:ext>
              </a:extLst>
            </a:blip>
            <a:stretch>
              <a:fillRect/>
            </a:stretch>
          </a:blipFill>
        </p:spPr>
        <p:txBody>
          <a:bodyPr>
            <a:normAutofit/>
          </a:bodyPr>
          <a:lstStyle>
            <a:lvl1pPr marL="0" indent="0">
              <a:buFontTx/>
              <a:buNone/>
              <a:defRPr sz="100">
                <a:noFill/>
              </a:defRPr>
            </a:lvl1pPr>
          </a:lstStyle>
          <a:p>
            <a:pPr lvl="0"/>
            <a:r>
              <a:rPr lang="en-US"/>
              <a:t>Edit Master text styles</a:t>
            </a:r>
          </a:p>
        </p:txBody>
      </p:sp>
      <p:sp>
        <p:nvSpPr>
          <p:cNvPr id="7" name="Platshållare för text 6">
            <a:extLst>
              <a:ext uri="{FF2B5EF4-FFF2-40B4-BE49-F238E27FC236}">
                <a16:creationId xmlns:a16="http://schemas.microsoft.com/office/drawing/2014/main" id="{1848DA8D-03CE-4CA5-A851-F6ABAE67A9B0}"/>
              </a:ext>
            </a:extLst>
          </p:cNvPr>
          <p:cNvSpPr>
            <a:spLocks noGrp="1"/>
          </p:cNvSpPr>
          <p:nvPr>
            <p:ph type="body" sz="quarter" idx="10"/>
          </p:nvPr>
        </p:nvSpPr>
        <p:spPr>
          <a:xfrm>
            <a:off x="0" y="447675"/>
            <a:ext cx="292100" cy="6410325"/>
          </a:xfrm>
          <a:solidFill>
            <a:schemeClr val="bg1"/>
          </a:solidFill>
        </p:spPr>
        <p:txBody>
          <a:bodyPr>
            <a:normAutofit/>
          </a:bodyPr>
          <a:lstStyle>
            <a:lvl1pPr marL="0" indent="0">
              <a:buFontTx/>
              <a:buNone/>
              <a:defRPr sz="100">
                <a:noFill/>
              </a:defRPr>
            </a:lvl1pPr>
          </a:lstStyle>
          <a:p>
            <a:pPr lvl="0"/>
            <a:r>
              <a:rPr lang="en-US"/>
              <a:t>Edit Master text styles</a:t>
            </a:r>
          </a:p>
        </p:txBody>
      </p:sp>
      <p:sp>
        <p:nvSpPr>
          <p:cNvPr id="5" name="Rubrik 1">
            <a:extLst>
              <a:ext uri="{FF2B5EF4-FFF2-40B4-BE49-F238E27FC236}">
                <a16:creationId xmlns:a16="http://schemas.microsoft.com/office/drawing/2014/main" id="{8F5BB748-C0D0-CB4F-BA93-7488E4BA7050}"/>
              </a:ext>
            </a:extLst>
          </p:cNvPr>
          <p:cNvSpPr>
            <a:spLocks noGrp="1"/>
          </p:cNvSpPr>
          <p:nvPr>
            <p:ph type="title" hasCustomPrompt="1"/>
          </p:nvPr>
        </p:nvSpPr>
        <p:spPr>
          <a:xfrm>
            <a:off x="1103709" y="265373"/>
            <a:ext cx="9360000" cy="657339"/>
          </a:xfrm>
        </p:spPr>
        <p:txBody>
          <a:bodyPr lIns="90000" bIns="18000"/>
          <a:lstStyle>
            <a:lvl1pPr>
              <a:defRPr>
                <a:solidFill>
                  <a:schemeClr val="bg1"/>
                </a:solidFill>
              </a:defRPr>
            </a:lvl1pPr>
          </a:lstStyle>
          <a:p>
            <a:r>
              <a:rPr lang="sv-SE" dirty="0"/>
              <a:t>Image </a:t>
            </a:r>
            <a:r>
              <a:rPr lang="sv-SE" dirty="0" err="1"/>
              <a:t>title</a:t>
            </a:r>
            <a:endParaRPr lang="sv-SE" dirty="0"/>
          </a:p>
        </p:txBody>
      </p:sp>
    </p:spTree>
    <p:extLst>
      <p:ext uri="{BB962C8B-B14F-4D97-AF65-F5344CB8AC3E}">
        <p14:creationId xmlns:p14="http://schemas.microsoft.com/office/powerpoint/2010/main" val="5328653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81532B06-EA3A-AA45-A1FA-C8E1873FD090}"/>
              </a:ext>
            </a:extLst>
          </p:cNvPr>
          <p:cNvSpPr>
            <a:spLocks noGrp="1"/>
          </p:cNvSpPr>
          <p:nvPr>
            <p:ph type="title"/>
          </p:nvPr>
        </p:nvSpPr>
        <p:spPr>
          <a:xfrm>
            <a:off x="1103709" y="281999"/>
            <a:ext cx="9478393" cy="657340"/>
          </a:xfrm>
          <a:prstGeom prst="rect">
            <a:avLst/>
          </a:prstGeom>
        </p:spPr>
        <p:txBody>
          <a:bodyPr vert="horz" lIns="90000" tIns="45720" rIns="91440" bIns="45720" rtlCol="0" anchor="t" anchorCtr="0">
            <a:noAutofit/>
          </a:bodyPr>
          <a:lstStyle/>
          <a:p>
            <a:r>
              <a:rPr lang="sv-SE"/>
              <a:t>Klicka här för att ändra mall för rubrikformat</a:t>
            </a:r>
          </a:p>
        </p:txBody>
      </p:sp>
      <p:sp>
        <p:nvSpPr>
          <p:cNvPr id="4" name="Platshållare för datum 3">
            <a:extLst>
              <a:ext uri="{FF2B5EF4-FFF2-40B4-BE49-F238E27FC236}">
                <a16:creationId xmlns:a16="http://schemas.microsoft.com/office/drawing/2014/main" id="{66E4D6F2-5CFB-9D4E-AED8-120937FE2576}"/>
              </a:ext>
            </a:extLst>
          </p:cNvPr>
          <p:cNvSpPr>
            <a:spLocks noGrp="1"/>
          </p:cNvSpPr>
          <p:nvPr>
            <p:ph type="dt" sz="half" idx="2"/>
          </p:nvPr>
        </p:nvSpPr>
        <p:spPr>
          <a:xfrm>
            <a:off x="1195647" y="6483583"/>
            <a:ext cx="832658" cy="365125"/>
          </a:xfrm>
          <a:prstGeom prst="rect">
            <a:avLst/>
          </a:prstGeom>
        </p:spPr>
        <p:txBody>
          <a:bodyPr vert="horz" lIns="91440" tIns="45720" rIns="91440" bIns="45720" rtlCol="0" anchor="ctr"/>
          <a:lstStyle>
            <a:lvl1pPr algn="l">
              <a:defRPr sz="800" spc="80" baseline="0">
                <a:solidFill>
                  <a:srgbClr val="CCCCCC"/>
                </a:solidFill>
              </a:defRPr>
            </a:lvl1pPr>
          </a:lstStyle>
          <a:p>
            <a:fld id="{926FFDD8-E9D5-414B-9D01-E73C6B8A8FCA}" type="datetime1">
              <a:rPr lang="sv-SE" smtClean="0"/>
              <a:t>2021-03-16</a:t>
            </a:fld>
            <a:endParaRPr lang="sv-SE"/>
          </a:p>
        </p:txBody>
      </p:sp>
      <p:sp>
        <p:nvSpPr>
          <p:cNvPr id="5" name="Platshållare för sidfot 4">
            <a:extLst>
              <a:ext uri="{FF2B5EF4-FFF2-40B4-BE49-F238E27FC236}">
                <a16:creationId xmlns:a16="http://schemas.microsoft.com/office/drawing/2014/main" id="{515FD9D7-4C35-3343-B008-A413FF500A93}"/>
              </a:ext>
            </a:extLst>
          </p:cNvPr>
          <p:cNvSpPr>
            <a:spLocks noGrp="1"/>
          </p:cNvSpPr>
          <p:nvPr>
            <p:ph type="ftr" sz="quarter" idx="3"/>
          </p:nvPr>
        </p:nvSpPr>
        <p:spPr>
          <a:xfrm>
            <a:off x="2053244" y="6483583"/>
            <a:ext cx="4114800" cy="365125"/>
          </a:xfrm>
          <a:prstGeom prst="rect">
            <a:avLst/>
          </a:prstGeom>
        </p:spPr>
        <p:txBody>
          <a:bodyPr vert="horz" lIns="91440" tIns="45720" rIns="91440" bIns="45720" rtlCol="0" anchor="ctr"/>
          <a:lstStyle>
            <a:lvl1pPr algn="l">
              <a:defRPr sz="800" cap="all" spc="80" baseline="0">
                <a:solidFill>
                  <a:srgbClr val="CCCCCC"/>
                </a:solidFill>
              </a:defRPr>
            </a:lvl1pPr>
          </a:lstStyle>
          <a:p>
            <a:r>
              <a:rPr lang="sv-SE"/>
              <a:t>PRESENTATION TITLE / FOOTER</a:t>
            </a:r>
          </a:p>
        </p:txBody>
      </p:sp>
      <p:sp>
        <p:nvSpPr>
          <p:cNvPr id="6" name="Platshållare för bildnummer 5">
            <a:extLst>
              <a:ext uri="{FF2B5EF4-FFF2-40B4-BE49-F238E27FC236}">
                <a16:creationId xmlns:a16="http://schemas.microsoft.com/office/drawing/2014/main" id="{AF6B396D-270A-E047-8DAD-6D51B53CAD64}"/>
              </a:ext>
            </a:extLst>
          </p:cNvPr>
          <p:cNvSpPr>
            <a:spLocks noGrp="1"/>
          </p:cNvSpPr>
          <p:nvPr>
            <p:ph type="sldNum" sz="quarter" idx="4"/>
          </p:nvPr>
        </p:nvSpPr>
        <p:spPr>
          <a:xfrm>
            <a:off x="8735292" y="6483583"/>
            <a:ext cx="2743200" cy="365125"/>
          </a:xfrm>
          <a:prstGeom prst="rect">
            <a:avLst/>
          </a:prstGeom>
        </p:spPr>
        <p:txBody>
          <a:bodyPr vert="horz" lIns="91440" tIns="45720" rIns="91440" bIns="45720" rtlCol="0" anchor="ctr"/>
          <a:lstStyle>
            <a:lvl1pPr algn="r">
              <a:defRPr sz="800" b="1">
                <a:solidFill>
                  <a:schemeClr val="accent1"/>
                </a:solidFill>
              </a:defRPr>
            </a:lvl1pPr>
          </a:lstStyle>
          <a:p>
            <a:fld id="{F7283078-D760-1647-8B80-66BA8B52336D}" type="slidenum">
              <a:rPr lang="sv-SE" smtClean="0"/>
              <a:pPr/>
              <a:t>‹N°›</a:t>
            </a:fld>
            <a:endParaRPr lang="sv-SE"/>
          </a:p>
        </p:txBody>
      </p:sp>
      <p:sp>
        <p:nvSpPr>
          <p:cNvPr id="11" name="Platshållare för text 2">
            <a:extLst>
              <a:ext uri="{FF2B5EF4-FFF2-40B4-BE49-F238E27FC236}">
                <a16:creationId xmlns:a16="http://schemas.microsoft.com/office/drawing/2014/main" id="{CD0A89FF-22DC-4B6A-B9ED-60B2F32ED89E}"/>
              </a:ext>
            </a:extLst>
          </p:cNvPr>
          <p:cNvSpPr>
            <a:spLocks noGrp="1"/>
          </p:cNvSpPr>
          <p:nvPr>
            <p:ph type="body" idx="1"/>
          </p:nvPr>
        </p:nvSpPr>
        <p:spPr>
          <a:xfrm>
            <a:off x="1095894" y="1561865"/>
            <a:ext cx="9561022" cy="4565397"/>
          </a:xfrm>
          <a:prstGeom prst="rect">
            <a:avLst/>
          </a:prstGeom>
        </p:spPr>
        <p:txBody>
          <a:bodyPr vert="horz" lIns="0" tIns="45720" rIns="91440" bIns="45720" rtlCol="0">
            <a:no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825848757"/>
      </p:ext>
    </p:extLst>
  </p:cSld>
  <p:clrMap bg1="lt1" tx1="dk1" bg2="lt2" tx2="dk2" accent1="accent1" accent2="accent2" accent3="accent3" accent4="accent4" accent5="accent5" accent6="accent6" hlink="hlink" folHlink="folHlink"/>
  <p:sldLayoutIdLst>
    <p:sldLayoutId id="2147483655" r:id="rId1"/>
    <p:sldLayoutId id="2147483649" r:id="rId2"/>
    <p:sldLayoutId id="2147483665" r:id="rId3"/>
    <p:sldLayoutId id="2147483667" r:id="rId4"/>
    <p:sldLayoutId id="2147483669" r:id="rId5"/>
    <p:sldLayoutId id="2147483650" r:id="rId6"/>
    <p:sldLayoutId id="2147483668" r:id="rId7"/>
    <p:sldLayoutId id="2147483662" r:id="rId8"/>
    <p:sldLayoutId id="2147483664" r:id="rId9"/>
    <p:sldLayoutId id="2147483663" r:id="rId10"/>
    <p:sldLayoutId id="2147483666" r:id="rId11"/>
    <p:sldLayoutId id="2147483670"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defTabSz="914400" rtl="0" eaLnBrk="1" latinLnBrk="0" hangingPunct="1">
        <a:lnSpc>
          <a:spcPct val="90000"/>
        </a:lnSpc>
        <a:spcBef>
          <a:spcPct val="0"/>
        </a:spcBef>
        <a:buNone/>
        <a:defRPr sz="4200" kern="1200">
          <a:solidFill>
            <a:srgbClr val="666666"/>
          </a:solidFill>
          <a:latin typeface="+mj-lt"/>
          <a:ea typeface="+mj-ea"/>
          <a:cs typeface="+mj-cs"/>
        </a:defRPr>
      </a:lvl1pPr>
    </p:titleStyle>
    <p:bodyStyle>
      <a:lvl1pPr marL="101600" indent="-101600" algn="l" defTabSz="914400" rtl="0" eaLnBrk="1" latinLnBrk="0" hangingPunct="1">
        <a:lnSpc>
          <a:spcPct val="100000"/>
        </a:lnSpc>
        <a:spcBef>
          <a:spcPts val="1000"/>
        </a:spcBef>
        <a:buClr>
          <a:srgbClr val="666666"/>
        </a:buClr>
        <a:buFont typeface="Segoe UI" panose="020B0502040204020203" pitchFamily="34" charset="0"/>
        <a:buChar char=" "/>
        <a:defRPr sz="2000" kern="1200">
          <a:solidFill>
            <a:srgbClr val="666666"/>
          </a:solidFill>
          <a:latin typeface="+mn-lt"/>
          <a:ea typeface="+mn-ea"/>
          <a:cs typeface="+mn-cs"/>
        </a:defRPr>
      </a:lvl1pPr>
      <a:lvl2pPr marL="315913" indent="-233363" algn="l" defTabSz="914400" rtl="0" eaLnBrk="1" latinLnBrk="0" hangingPunct="1">
        <a:lnSpc>
          <a:spcPct val="100000"/>
        </a:lnSpc>
        <a:spcBef>
          <a:spcPts val="1000"/>
        </a:spcBef>
        <a:buClr>
          <a:srgbClr val="666666"/>
        </a:buClr>
        <a:buFont typeface="Wingdings" panose="05000000000000000000" pitchFamily="2" charset="2"/>
        <a:buChar char=""/>
        <a:defRPr sz="2000" kern="1200">
          <a:solidFill>
            <a:srgbClr val="666666"/>
          </a:solidFill>
          <a:latin typeface="+mn-lt"/>
          <a:ea typeface="+mn-ea"/>
          <a:cs typeface="+mn-cs"/>
        </a:defRPr>
      </a:lvl2pPr>
      <a:lvl3pPr marL="582613" indent="-250825" algn="l" defTabSz="914400" rtl="0" eaLnBrk="1" latinLnBrk="0" hangingPunct="1">
        <a:lnSpc>
          <a:spcPct val="100000"/>
        </a:lnSpc>
        <a:spcBef>
          <a:spcPts val="1000"/>
        </a:spcBef>
        <a:buClr>
          <a:srgbClr val="666666"/>
        </a:buClr>
        <a:buFont typeface="Arial" panose="020B0604020202020204" pitchFamily="34" charset="0"/>
        <a:buChar char="−"/>
        <a:defRPr sz="1800" kern="1200">
          <a:solidFill>
            <a:srgbClr val="666666"/>
          </a:solidFill>
          <a:latin typeface="+mn-lt"/>
          <a:ea typeface="+mn-ea"/>
          <a:cs typeface="+mn-cs"/>
        </a:defRPr>
      </a:lvl3pPr>
      <a:lvl4pPr marL="839788" indent="-233363" algn="l" defTabSz="914400" rtl="0" eaLnBrk="1" latinLnBrk="0" hangingPunct="1">
        <a:lnSpc>
          <a:spcPct val="100000"/>
        </a:lnSpc>
        <a:spcBef>
          <a:spcPts val="1000"/>
        </a:spcBef>
        <a:buClr>
          <a:srgbClr val="666666"/>
        </a:buClr>
        <a:buFont typeface="Arial" panose="020B0604020202020204" pitchFamily="34" charset="0"/>
        <a:buChar char="−"/>
        <a:defRPr sz="1600" kern="1200">
          <a:solidFill>
            <a:srgbClr val="666666"/>
          </a:solidFill>
          <a:latin typeface="+mn-lt"/>
          <a:ea typeface="+mn-ea"/>
          <a:cs typeface="+mn-cs"/>
        </a:defRPr>
      </a:lvl4pPr>
      <a:lvl5pPr marL="1055688" indent="-200025" algn="l" defTabSz="914400" rtl="0" eaLnBrk="1" latinLnBrk="0" hangingPunct="1">
        <a:lnSpc>
          <a:spcPct val="100000"/>
        </a:lnSpc>
        <a:spcBef>
          <a:spcPts val="1000"/>
        </a:spcBef>
        <a:buClr>
          <a:srgbClr val="666666"/>
        </a:buClr>
        <a:buFont typeface="Arial" panose="020B0604020202020204" pitchFamily="34" charset="0"/>
        <a:buChar char="−"/>
        <a:defRPr sz="1400" kern="1200">
          <a:solidFill>
            <a:srgbClr val="66666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3145CF3-C12C-4347-8E68-43E7983404D2}"/>
              </a:ext>
            </a:extLst>
          </p:cNvPr>
          <p:cNvSpPr>
            <a:spLocks noGrp="1"/>
          </p:cNvSpPr>
          <p:nvPr>
            <p:ph type="ctrTitle"/>
          </p:nvPr>
        </p:nvSpPr>
        <p:spPr>
          <a:xfrm>
            <a:off x="1930394" y="2631440"/>
            <a:ext cx="9374001" cy="909780"/>
          </a:xfrm>
        </p:spPr>
        <p:txBody>
          <a:bodyPr/>
          <a:lstStyle/>
          <a:p>
            <a:r>
              <a:rPr lang="en-GB" sz="3600" dirty="0" err="1"/>
              <a:t>i</a:t>
            </a:r>
            <a:r>
              <a:rPr lang="en-GB" sz="3600" dirty="0"/>
              <a:t>-CDR committee on welds of port tubes on monolith vessel</a:t>
            </a:r>
          </a:p>
        </p:txBody>
      </p:sp>
      <p:sp>
        <p:nvSpPr>
          <p:cNvPr id="4" name="Platshållare för text 3">
            <a:extLst>
              <a:ext uri="{FF2B5EF4-FFF2-40B4-BE49-F238E27FC236}">
                <a16:creationId xmlns:a16="http://schemas.microsoft.com/office/drawing/2014/main" id="{D26DA0E2-82BB-493E-9B68-2D93A245C5B3}"/>
              </a:ext>
            </a:extLst>
          </p:cNvPr>
          <p:cNvSpPr>
            <a:spLocks noGrp="1"/>
          </p:cNvSpPr>
          <p:nvPr>
            <p:ph type="body" sz="quarter" idx="10"/>
          </p:nvPr>
        </p:nvSpPr>
        <p:spPr>
          <a:xfrm>
            <a:off x="1930395" y="4927600"/>
            <a:ext cx="8467370" cy="640138"/>
          </a:xfrm>
        </p:spPr>
        <p:txBody>
          <a:bodyPr/>
          <a:lstStyle/>
          <a:p>
            <a:r>
              <a:rPr lang="en-GB" dirty="0"/>
              <a:t>Peter </a:t>
            </a:r>
            <a:r>
              <a:rPr lang="en-GB" dirty="0" err="1"/>
              <a:t>rådahl</a:t>
            </a:r>
            <a:r>
              <a:rPr lang="en-GB" dirty="0"/>
              <a:t>, ESS Chief engineer, chair of the </a:t>
            </a:r>
            <a:r>
              <a:rPr lang="en-GB" dirty="0" err="1"/>
              <a:t>i</a:t>
            </a:r>
            <a:r>
              <a:rPr lang="en-GB" dirty="0"/>
              <a:t>-CDR</a:t>
            </a:r>
          </a:p>
          <a:p>
            <a:r>
              <a:rPr lang="en-GB" dirty="0"/>
              <a:t>DR. Bertrand </a:t>
            </a:r>
            <a:r>
              <a:rPr lang="en-GB" dirty="0" err="1"/>
              <a:t>Nicquevert</a:t>
            </a:r>
            <a:r>
              <a:rPr lang="en-GB" dirty="0"/>
              <a:t>, advisor to the ESS technical director, secretary of the </a:t>
            </a:r>
            <a:r>
              <a:rPr lang="en-GB" dirty="0" err="1"/>
              <a:t>i</a:t>
            </a:r>
            <a:r>
              <a:rPr lang="en-GB" dirty="0"/>
              <a:t>-CDR</a:t>
            </a:r>
          </a:p>
          <a:p>
            <a:r>
              <a:rPr lang="en-GB" dirty="0"/>
              <a:t>On behalf of the whole committee</a:t>
            </a:r>
          </a:p>
        </p:txBody>
      </p:sp>
      <p:sp>
        <p:nvSpPr>
          <p:cNvPr id="5" name="Platshållare för datum 4">
            <a:extLst>
              <a:ext uri="{FF2B5EF4-FFF2-40B4-BE49-F238E27FC236}">
                <a16:creationId xmlns:a16="http://schemas.microsoft.com/office/drawing/2014/main" id="{30E777A6-9513-43F3-BB24-ED0539ADDD88}"/>
              </a:ext>
            </a:extLst>
          </p:cNvPr>
          <p:cNvSpPr>
            <a:spLocks noGrp="1"/>
          </p:cNvSpPr>
          <p:nvPr>
            <p:ph type="dt" sz="half" idx="11"/>
          </p:nvPr>
        </p:nvSpPr>
        <p:spPr>
          <a:xfrm>
            <a:off x="1930395" y="6117873"/>
            <a:ext cx="3215183" cy="459883"/>
          </a:xfrm>
        </p:spPr>
        <p:txBody>
          <a:bodyPr/>
          <a:lstStyle/>
          <a:p>
            <a:r>
              <a:rPr lang="en-GB" sz="1200" b="1" dirty="0">
                <a:solidFill>
                  <a:schemeClr val="bg1"/>
                </a:solidFill>
              </a:rPr>
              <a:t>2021-03-16</a:t>
            </a:r>
          </a:p>
          <a:p>
            <a:endParaRPr lang="en-GB" sz="1200" b="1" dirty="0">
              <a:solidFill>
                <a:schemeClr val="bg1"/>
              </a:solidFill>
            </a:endParaRPr>
          </a:p>
          <a:p>
            <a:endParaRPr lang="en-GB" sz="1200" b="1" dirty="0">
              <a:solidFill>
                <a:schemeClr val="bg1"/>
              </a:solidFill>
            </a:endParaRPr>
          </a:p>
        </p:txBody>
      </p:sp>
      <p:sp>
        <p:nvSpPr>
          <p:cNvPr id="3" name="Rectangle 2">
            <a:extLst>
              <a:ext uri="{FF2B5EF4-FFF2-40B4-BE49-F238E27FC236}">
                <a16:creationId xmlns:a16="http://schemas.microsoft.com/office/drawing/2014/main" id="{A0551A08-70D4-1644-94D4-1DFC5A2BB24A}"/>
              </a:ext>
            </a:extLst>
          </p:cNvPr>
          <p:cNvSpPr/>
          <p:nvPr/>
        </p:nvSpPr>
        <p:spPr>
          <a:xfrm>
            <a:off x="3638572" y="3906689"/>
            <a:ext cx="5144935" cy="707886"/>
          </a:xfrm>
          <a:prstGeom prst="rect">
            <a:avLst/>
          </a:prstGeom>
        </p:spPr>
        <p:txBody>
          <a:bodyPr wrap="none">
            <a:spAutoFit/>
          </a:bodyPr>
          <a:lstStyle/>
          <a:p>
            <a:r>
              <a:rPr lang="en-GB" sz="4000" i="1" dirty="0">
                <a:solidFill>
                  <a:schemeClr val="bg1"/>
                </a:solidFill>
              </a:rPr>
              <a:t>Draft recommendations</a:t>
            </a:r>
          </a:p>
        </p:txBody>
      </p:sp>
    </p:spTree>
    <p:extLst>
      <p:ext uri="{BB962C8B-B14F-4D97-AF65-F5344CB8AC3E}">
        <p14:creationId xmlns:p14="http://schemas.microsoft.com/office/powerpoint/2010/main" val="21419964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err="1"/>
              <a:t>Recommendations</a:t>
            </a:r>
            <a:r>
              <a:rPr lang="sv-SE" dirty="0"/>
              <a:t> #5</a:t>
            </a:r>
          </a:p>
        </p:txBody>
      </p:sp>
      <p:sp>
        <p:nvSpPr>
          <p:cNvPr id="3" name="Footer Placeholder 2"/>
          <p:cNvSpPr>
            <a:spLocks noGrp="1"/>
          </p:cNvSpPr>
          <p:nvPr>
            <p:ph type="ftr" sz="quarter" idx="11"/>
          </p:nvPr>
        </p:nvSpPr>
        <p:spPr/>
        <p:txBody>
          <a:bodyPr/>
          <a:lstStyle/>
          <a:p>
            <a:r>
              <a:rPr lang="sv-SE"/>
              <a:t>PRESENTATION TITLE/FOOTER</a:t>
            </a:r>
            <a:endParaRPr lang="sv-SE" dirty="0"/>
          </a:p>
        </p:txBody>
      </p:sp>
      <p:sp>
        <p:nvSpPr>
          <p:cNvPr id="4" name="Slide Number Placeholder 3"/>
          <p:cNvSpPr>
            <a:spLocks noGrp="1"/>
          </p:cNvSpPr>
          <p:nvPr>
            <p:ph type="sldNum" sz="quarter" idx="12"/>
          </p:nvPr>
        </p:nvSpPr>
        <p:spPr/>
        <p:txBody>
          <a:bodyPr/>
          <a:lstStyle/>
          <a:p>
            <a:fld id="{F7283078-D760-1647-8B80-66BA8B52336D}" type="slidenum">
              <a:rPr lang="sv-SE" smtClean="0"/>
              <a:t>10</a:t>
            </a:fld>
            <a:endParaRPr lang="sv-SE" dirty="0"/>
          </a:p>
        </p:txBody>
      </p:sp>
      <p:sp>
        <p:nvSpPr>
          <p:cNvPr id="5" name="Text Placeholder 4"/>
          <p:cNvSpPr>
            <a:spLocks noGrp="1"/>
          </p:cNvSpPr>
          <p:nvPr>
            <p:ph type="body" sz="quarter" idx="14"/>
          </p:nvPr>
        </p:nvSpPr>
        <p:spPr/>
        <p:txBody>
          <a:bodyPr/>
          <a:lstStyle/>
          <a:p>
            <a:r>
              <a:rPr lang="en-GB" sz="2800" dirty="0">
                <a:solidFill>
                  <a:srgbClr val="0070C0"/>
                </a:solidFill>
              </a:rPr>
              <a:t>Welding control</a:t>
            </a:r>
          </a:p>
          <a:p>
            <a:endParaRPr lang="sv-SE" dirty="0"/>
          </a:p>
        </p:txBody>
      </p:sp>
      <p:sp>
        <p:nvSpPr>
          <p:cNvPr id="6" name="Content Placeholder 5"/>
          <p:cNvSpPr>
            <a:spLocks noGrp="1"/>
          </p:cNvSpPr>
          <p:nvPr>
            <p:ph idx="1"/>
          </p:nvPr>
        </p:nvSpPr>
        <p:spPr/>
        <p:txBody>
          <a:bodyPr/>
          <a:lstStyle/>
          <a:p>
            <a:pPr marL="671513" lvl="1" indent="-457200">
              <a:buFont typeface="+mj-lt"/>
              <a:buAutoNum type="arabicPeriod"/>
            </a:pPr>
            <a:r>
              <a:rPr lang="en-US" sz="2400" dirty="0"/>
              <a:t>Consider radiographic test of the welds for all positions (not only top position) and all welders </a:t>
            </a:r>
          </a:p>
          <a:p>
            <a:pPr marL="671513" lvl="1" indent="-457200">
              <a:buFont typeface="+mj-lt"/>
              <a:buAutoNum type="arabicPeriod"/>
            </a:pPr>
            <a:r>
              <a:rPr lang="en-US" sz="2400" dirty="0"/>
              <a:t>Aim at a % level that should be as high as possible</a:t>
            </a:r>
          </a:p>
          <a:p>
            <a:pPr marL="938213" lvl="2" indent="-457200">
              <a:buFont typeface="+mj-lt"/>
              <a:buAutoNum type="arabicPeriod"/>
            </a:pPr>
            <a:r>
              <a:rPr lang="en-US" sz="2200" dirty="0"/>
              <a:t>Start from 100% level, and reduce according to real limitations, and also outcome of actual welds</a:t>
            </a:r>
          </a:p>
          <a:p>
            <a:pPr marL="938213" lvl="2" indent="-457200">
              <a:buFont typeface="+mj-lt"/>
              <a:buAutoNum type="arabicPeriod"/>
            </a:pPr>
            <a:r>
              <a:rPr lang="en-US" sz="2200" dirty="0"/>
              <a:t>Even if 10% is a minimal legal requirement, ESS may consider to increase this level</a:t>
            </a:r>
          </a:p>
          <a:p>
            <a:pPr marL="671513" lvl="1" indent="-457200">
              <a:buFont typeface="+mj-lt"/>
              <a:buAutoNum type="arabicPeriod"/>
            </a:pPr>
            <a:r>
              <a:rPr lang="en-US" sz="2400" dirty="0"/>
              <a:t>Ensure the availability of a validated weld book</a:t>
            </a:r>
          </a:p>
          <a:p>
            <a:pPr marL="481013" lvl="2" indent="0">
              <a:buNone/>
            </a:pPr>
            <a:endParaRPr lang="en-US" sz="2200" dirty="0"/>
          </a:p>
          <a:p>
            <a:pPr marL="0" indent="0">
              <a:buNone/>
            </a:pPr>
            <a:endParaRPr lang="sv-SE" sz="3200" dirty="0"/>
          </a:p>
        </p:txBody>
      </p:sp>
      <p:sp>
        <p:nvSpPr>
          <p:cNvPr id="7" name="Date Placeholder 6"/>
          <p:cNvSpPr>
            <a:spLocks noGrp="1"/>
          </p:cNvSpPr>
          <p:nvPr>
            <p:ph type="dt" sz="half" idx="10"/>
          </p:nvPr>
        </p:nvSpPr>
        <p:spPr/>
        <p:txBody>
          <a:bodyPr/>
          <a:lstStyle/>
          <a:p>
            <a:fld id="{18896B66-0B3A-474C-9C9C-E4F07B1F5DAD}" type="datetime1">
              <a:rPr lang="sv-SE" smtClean="0"/>
              <a:t>2021-03-16</a:t>
            </a:fld>
            <a:endParaRPr lang="sv-SE" dirty="0"/>
          </a:p>
        </p:txBody>
      </p:sp>
    </p:spTree>
    <p:extLst>
      <p:ext uri="{BB962C8B-B14F-4D97-AF65-F5344CB8AC3E}">
        <p14:creationId xmlns:p14="http://schemas.microsoft.com/office/powerpoint/2010/main" val="514515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6F7C3BE-EB20-3442-A09C-F908F3F734C5}"/>
              </a:ext>
            </a:extLst>
          </p:cNvPr>
          <p:cNvSpPr>
            <a:spLocks noGrp="1"/>
          </p:cNvSpPr>
          <p:nvPr>
            <p:ph type="title"/>
          </p:nvPr>
        </p:nvSpPr>
        <p:spPr/>
        <p:txBody>
          <a:bodyPr/>
          <a:lstStyle/>
          <a:p>
            <a:r>
              <a:rPr lang="en-GB" dirty="0"/>
              <a:t>Recommendations #6</a:t>
            </a:r>
          </a:p>
        </p:txBody>
      </p:sp>
      <p:sp>
        <p:nvSpPr>
          <p:cNvPr id="3" name="Espace réservé du pied de page 2">
            <a:extLst>
              <a:ext uri="{FF2B5EF4-FFF2-40B4-BE49-F238E27FC236}">
                <a16:creationId xmlns:a16="http://schemas.microsoft.com/office/drawing/2014/main" id="{CDD0A5C0-3B74-3149-91AB-793159345CCB}"/>
              </a:ext>
            </a:extLst>
          </p:cNvPr>
          <p:cNvSpPr>
            <a:spLocks noGrp="1"/>
          </p:cNvSpPr>
          <p:nvPr>
            <p:ph type="ftr" sz="quarter" idx="11"/>
          </p:nvPr>
        </p:nvSpPr>
        <p:spPr/>
        <p:txBody>
          <a:bodyPr/>
          <a:lstStyle/>
          <a:p>
            <a:r>
              <a:rPr lang="sv-SE"/>
              <a:t>PRESENTATION TITLE/FOOTER</a:t>
            </a:r>
            <a:endParaRPr lang="sv-SE" dirty="0"/>
          </a:p>
        </p:txBody>
      </p:sp>
      <p:sp>
        <p:nvSpPr>
          <p:cNvPr id="4" name="Espace réservé du numéro de diapositive 3">
            <a:extLst>
              <a:ext uri="{FF2B5EF4-FFF2-40B4-BE49-F238E27FC236}">
                <a16:creationId xmlns:a16="http://schemas.microsoft.com/office/drawing/2014/main" id="{06A2C2CD-4719-6A43-9B18-A0852767EE9A}"/>
              </a:ext>
            </a:extLst>
          </p:cNvPr>
          <p:cNvSpPr>
            <a:spLocks noGrp="1"/>
          </p:cNvSpPr>
          <p:nvPr>
            <p:ph type="sldNum" sz="quarter" idx="12"/>
          </p:nvPr>
        </p:nvSpPr>
        <p:spPr/>
        <p:txBody>
          <a:bodyPr/>
          <a:lstStyle/>
          <a:p>
            <a:fld id="{F7283078-D760-1647-8B80-66BA8B52336D}" type="slidenum">
              <a:rPr lang="sv-SE" smtClean="0"/>
              <a:t>11</a:t>
            </a:fld>
            <a:endParaRPr lang="sv-SE" dirty="0"/>
          </a:p>
        </p:txBody>
      </p:sp>
      <p:sp>
        <p:nvSpPr>
          <p:cNvPr id="5" name="Espace réservé du texte 4">
            <a:extLst>
              <a:ext uri="{FF2B5EF4-FFF2-40B4-BE49-F238E27FC236}">
                <a16:creationId xmlns:a16="http://schemas.microsoft.com/office/drawing/2014/main" id="{72E29613-98E8-CA4E-9363-4F887AEE178E}"/>
              </a:ext>
            </a:extLst>
          </p:cNvPr>
          <p:cNvSpPr>
            <a:spLocks noGrp="1"/>
          </p:cNvSpPr>
          <p:nvPr>
            <p:ph type="body" sz="quarter" idx="14"/>
          </p:nvPr>
        </p:nvSpPr>
        <p:spPr/>
        <p:txBody>
          <a:bodyPr/>
          <a:lstStyle/>
          <a:p>
            <a:r>
              <a:rPr lang="en-GB" sz="2800" dirty="0">
                <a:solidFill>
                  <a:srgbClr val="0070C0"/>
                </a:solidFill>
              </a:rPr>
              <a:t>Global test</a:t>
            </a:r>
          </a:p>
          <a:p>
            <a:endParaRPr lang="en-GB" dirty="0"/>
          </a:p>
        </p:txBody>
      </p:sp>
      <p:sp>
        <p:nvSpPr>
          <p:cNvPr id="6" name="Espace réservé du contenu 5">
            <a:extLst>
              <a:ext uri="{FF2B5EF4-FFF2-40B4-BE49-F238E27FC236}">
                <a16:creationId xmlns:a16="http://schemas.microsoft.com/office/drawing/2014/main" id="{6AD28966-F4E1-6E4B-B0E0-7685EA6B89A2}"/>
              </a:ext>
            </a:extLst>
          </p:cNvPr>
          <p:cNvSpPr>
            <a:spLocks noGrp="1"/>
          </p:cNvSpPr>
          <p:nvPr>
            <p:ph idx="1"/>
          </p:nvPr>
        </p:nvSpPr>
        <p:spPr>
          <a:xfrm>
            <a:off x="1094400" y="1562400"/>
            <a:ext cx="10384092" cy="4768062"/>
          </a:xfrm>
        </p:spPr>
        <p:txBody>
          <a:bodyPr/>
          <a:lstStyle/>
          <a:p>
            <a:pPr marL="557213" lvl="1" indent="-342900">
              <a:buFont typeface="+mj-lt"/>
              <a:buAutoNum type="arabicPeriod"/>
            </a:pPr>
            <a:r>
              <a:rPr lang="en-GB" sz="2800" dirty="0">
                <a:solidFill>
                  <a:srgbClr val="0070C0"/>
                </a:solidFill>
              </a:rPr>
              <a:t>Clarify acceptance criteria, responsibility and ownership for both pressure test and leak test</a:t>
            </a:r>
            <a:endParaRPr lang="sv-SE" sz="2800" dirty="0">
              <a:solidFill>
                <a:srgbClr val="0070C0"/>
              </a:solidFill>
            </a:endParaRPr>
          </a:p>
          <a:p>
            <a:pPr marL="557213" lvl="1" indent="-342900">
              <a:buFont typeface="+mj-lt"/>
              <a:buAutoNum type="arabicPeriod"/>
            </a:pPr>
            <a:r>
              <a:rPr lang="sv-SE" sz="2800" dirty="0" err="1">
                <a:solidFill>
                  <a:srgbClr val="0070C0"/>
                </a:solidFill>
              </a:rPr>
              <a:t>Pressure</a:t>
            </a:r>
            <a:r>
              <a:rPr lang="sv-SE" sz="2800" dirty="0">
                <a:solidFill>
                  <a:srgbClr val="0070C0"/>
                </a:solidFill>
              </a:rPr>
              <a:t> </a:t>
            </a:r>
            <a:r>
              <a:rPr lang="sv-SE" sz="2800" dirty="0" err="1">
                <a:solidFill>
                  <a:srgbClr val="0070C0"/>
                </a:solidFill>
              </a:rPr>
              <a:t>testing</a:t>
            </a:r>
            <a:endParaRPr lang="sv-SE" sz="2800" dirty="0">
              <a:solidFill>
                <a:srgbClr val="0070C0"/>
              </a:solidFill>
            </a:endParaRPr>
          </a:p>
          <a:p>
            <a:pPr marL="823913" lvl="2" indent="-342900">
              <a:buFont typeface="+mj-lt"/>
              <a:buAutoNum type="arabicPeriod"/>
            </a:pPr>
            <a:r>
              <a:rPr lang="en-US" sz="2400" dirty="0">
                <a:solidFill>
                  <a:srgbClr val="0070C0"/>
                </a:solidFill>
              </a:rPr>
              <a:t>Pressure test needs to quickly be organized, the company in charge should be involved in the definition of the test</a:t>
            </a:r>
          </a:p>
          <a:p>
            <a:pPr marL="823913" lvl="2" indent="-342900">
              <a:buFont typeface="+mj-lt"/>
              <a:buAutoNum type="arabicPeriod"/>
            </a:pPr>
            <a:r>
              <a:rPr lang="en-US" sz="2400" dirty="0">
                <a:solidFill>
                  <a:srgbClr val="0070C0"/>
                </a:solidFill>
              </a:rPr>
              <a:t>The pressure test shall be documented (to know what are the quality records required) (PED cat IV + AFS-2006-8). This may have an impact on the definition of the inspection plan and QC documents.</a:t>
            </a:r>
          </a:p>
          <a:p>
            <a:pPr marL="823913" lvl="2" indent="-342900">
              <a:buFont typeface="+mj-lt"/>
              <a:buAutoNum type="arabicPeriod"/>
            </a:pPr>
            <a:r>
              <a:rPr lang="en-GB" sz="2400" dirty="0">
                <a:solidFill>
                  <a:srgbClr val="0070C0"/>
                </a:solidFill>
              </a:rPr>
              <a:t>This needs to involve a third party. </a:t>
            </a:r>
            <a:endParaRPr lang="en-US" sz="2800" dirty="0">
              <a:solidFill>
                <a:srgbClr val="0070C0"/>
              </a:solidFill>
            </a:endParaRPr>
          </a:p>
          <a:p>
            <a:pPr marL="425450" lvl="1" indent="-342900">
              <a:buFont typeface="+mj-lt"/>
              <a:buAutoNum type="arabicPeriod"/>
            </a:pPr>
            <a:endParaRPr lang="en-US" sz="2800" dirty="0">
              <a:solidFill>
                <a:srgbClr val="0070C0"/>
              </a:solidFill>
            </a:endParaRPr>
          </a:p>
          <a:p>
            <a:pPr marL="425450" lvl="1" indent="-342900">
              <a:buFont typeface="+mj-lt"/>
              <a:buAutoNum type="arabicPeriod"/>
            </a:pPr>
            <a:endParaRPr lang="en-GB" sz="2800" dirty="0">
              <a:solidFill>
                <a:srgbClr val="0070C0"/>
              </a:solidFill>
            </a:endParaRPr>
          </a:p>
          <a:p>
            <a:endParaRPr lang="sv-SE" sz="1800" dirty="0"/>
          </a:p>
          <a:p>
            <a:endParaRPr lang="en-GB" dirty="0"/>
          </a:p>
        </p:txBody>
      </p:sp>
      <p:sp>
        <p:nvSpPr>
          <p:cNvPr id="7" name="Espace réservé de la date 6">
            <a:extLst>
              <a:ext uri="{FF2B5EF4-FFF2-40B4-BE49-F238E27FC236}">
                <a16:creationId xmlns:a16="http://schemas.microsoft.com/office/drawing/2014/main" id="{851FA79C-9762-0C49-9B4A-3ADA3C0E2FA4}"/>
              </a:ext>
            </a:extLst>
          </p:cNvPr>
          <p:cNvSpPr>
            <a:spLocks noGrp="1"/>
          </p:cNvSpPr>
          <p:nvPr>
            <p:ph type="dt" sz="half" idx="10"/>
          </p:nvPr>
        </p:nvSpPr>
        <p:spPr/>
        <p:txBody>
          <a:bodyPr/>
          <a:lstStyle/>
          <a:p>
            <a:fld id="{18896B66-0B3A-474C-9C9C-E4F07B1F5DAD}" type="datetime1">
              <a:rPr lang="sv-SE" smtClean="0"/>
              <a:t>2021-03-16</a:t>
            </a:fld>
            <a:endParaRPr lang="sv-SE" dirty="0"/>
          </a:p>
        </p:txBody>
      </p:sp>
    </p:spTree>
    <p:extLst>
      <p:ext uri="{BB962C8B-B14F-4D97-AF65-F5344CB8AC3E}">
        <p14:creationId xmlns:p14="http://schemas.microsoft.com/office/powerpoint/2010/main" val="2155522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A277C56-3EF8-495F-98AC-A7E8CE6D94BE}"/>
              </a:ext>
            </a:extLst>
          </p:cNvPr>
          <p:cNvSpPr>
            <a:spLocks noGrp="1"/>
          </p:cNvSpPr>
          <p:nvPr>
            <p:ph type="title"/>
          </p:nvPr>
        </p:nvSpPr>
        <p:spPr/>
        <p:txBody>
          <a:bodyPr/>
          <a:lstStyle/>
          <a:p>
            <a:r>
              <a:rPr lang="en-GB" dirty="0"/>
              <a:t>Introductory remarks</a:t>
            </a:r>
            <a:endParaRPr lang="en-GB" dirty="0">
              <a:solidFill>
                <a:schemeClr val="tx1">
                  <a:lumMod val="75000"/>
                  <a:lumOff val="25000"/>
                </a:schemeClr>
              </a:solidFill>
            </a:endParaRPr>
          </a:p>
        </p:txBody>
      </p:sp>
      <p:sp>
        <p:nvSpPr>
          <p:cNvPr id="4" name="Platshållare för sidfot 3">
            <a:extLst>
              <a:ext uri="{FF2B5EF4-FFF2-40B4-BE49-F238E27FC236}">
                <a16:creationId xmlns:a16="http://schemas.microsoft.com/office/drawing/2014/main" id="{5F5D470B-BE7E-49E6-B723-2EFD0840BBB1}"/>
              </a:ext>
            </a:extLst>
          </p:cNvPr>
          <p:cNvSpPr>
            <a:spLocks noGrp="1"/>
          </p:cNvSpPr>
          <p:nvPr>
            <p:ph type="ftr" sz="quarter" idx="11"/>
          </p:nvPr>
        </p:nvSpPr>
        <p:spPr/>
        <p:txBody>
          <a:bodyPr/>
          <a:lstStyle/>
          <a:p>
            <a:r>
              <a:rPr lang="en-GB" dirty="0"/>
              <a:t>PRESENTATION TITLE/FOOTER</a:t>
            </a:r>
          </a:p>
        </p:txBody>
      </p:sp>
      <p:sp>
        <p:nvSpPr>
          <p:cNvPr id="5" name="Platshållare för bildnummer 4">
            <a:extLst>
              <a:ext uri="{FF2B5EF4-FFF2-40B4-BE49-F238E27FC236}">
                <a16:creationId xmlns:a16="http://schemas.microsoft.com/office/drawing/2014/main" id="{20756E12-8A7A-4F8A-8D1C-AE175B1133AF}"/>
              </a:ext>
            </a:extLst>
          </p:cNvPr>
          <p:cNvSpPr>
            <a:spLocks noGrp="1"/>
          </p:cNvSpPr>
          <p:nvPr>
            <p:ph type="sldNum" sz="quarter" idx="12"/>
          </p:nvPr>
        </p:nvSpPr>
        <p:spPr/>
        <p:txBody>
          <a:bodyPr/>
          <a:lstStyle/>
          <a:p>
            <a:fld id="{F7283078-D760-1647-8B80-66BA8B52336D}" type="slidenum">
              <a:rPr lang="sv-SE" smtClean="0">
                <a:solidFill>
                  <a:srgbClr val="CCCCCC"/>
                </a:solidFill>
              </a:rPr>
              <a:t>2</a:t>
            </a:fld>
            <a:endParaRPr lang="sv-SE" dirty="0">
              <a:solidFill>
                <a:srgbClr val="CCCCCC"/>
              </a:solidFill>
            </a:endParaRPr>
          </a:p>
        </p:txBody>
      </p:sp>
      <p:sp>
        <p:nvSpPr>
          <p:cNvPr id="7" name="Espace réservé du texte 6">
            <a:extLst>
              <a:ext uri="{FF2B5EF4-FFF2-40B4-BE49-F238E27FC236}">
                <a16:creationId xmlns:a16="http://schemas.microsoft.com/office/drawing/2014/main" id="{8D204453-C266-1C47-8B2C-3D52179B4865}"/>
              </a:ext>
            </a:extLst>
          </p:cNvPr>
          <p:cNvSpPr>
            <a:spLocks noGrp="1"/>
          </p:cNvSpPr>
          <p:nvPr>
            <p:ph type="body" sz="quarter" idx="14"/>
          </p:nvPr>
        </p:nvSpPr>
        <p:spPr/>
        <p:txBody>
          <a:bodyPr/>
          <a:lstStyle/>
          <a:p>
            <a:endParaRPr lang="en-GB"/>
          </a:p>
        </p:txBody>
      </p:sp>
      <p:sp>
        <p:nvSpPr>
          <p:cNvPr id="6" name="Espace réservé du contenu 5">
            <a:extLst>
              <a:ext uri="{FF2B5EF4-FFF2-40B4-BE49-F238E27FC236}">
                <a16:creationId xmlns:a16="http://schemas.microsoft.com/office/drawing/2014/main" id="{77325B8E-8950-2F4F-A0C0-01BE802703DE}"/>
              </a:ext>
            </a:extLst>
          </p:cNvPr>
          <p:cNvSpPr>
            <a:spLocks noGrp="1"/>
          </p:cNvSpPr>
          <p:nvPr>
            <p:ph idx="1"/>
          </p:nvPr>
        </p:nvSpPr>
        <p:spPr/>
        <p:txBody>
          <a:bodyPr/>
          <a:lstStyle/>
          <a:p>
            <a:r>
              <a:rPr lang="en-GB" dirty="0"/>
              <a:t>The committee thanks the speakers for the presentations and responsive answers to the open Q&amp;A session.</a:t>
            </a:r>
            <a:endParaRPr lang="sv-SE" dirty="0"/>
          </a:p>
          <a:p>
            <a:endParaRPr lang="fr-CH" sz="2400" dirty="0"/>
          </a:p>
          <a:p>
            <a:r>
              <a:rPr lang="en-GB" dirty="0"/>
              <a:t>This has been a virtual meeting.  The lack of face-to-face opportunities has prevented the committee to have further detailed discussions with the presenters and attendees.</a:t>
            </a:r>
            <a:endParaRPr lang="fr-CH" sz="2400" dirty="0"/>
          </a:p>
        </p:txBody>
      </p:sp>
      <p:sp>
        <p:nvSpPr>
          <p:cNvPr id="10" name="Platshållare för datum 3">
            <a:extLst>
              <a:ext uri="{FF2B5EF4-FFF2-40B4-BE49-F238E27FC236}">
                <a16:creationId xmlns:a16="http://schemas.microsoft.com/office/drawing/2014/main" id="{FB21B05D-41C5-3F45-94B7-7EEA5B44AB23}"/>
              </a:ext>
            </a:extLst>
          </p:cNvPr>
          <p:cNvSpPr>
            <a:spLocks noGrp="1"/>
          </p:cNvSpPr>
          <p:nvPr>
            <p:ph type="dt" sz="half" idx="10"/>
          </p:nvPr>
        </p:nvSpPr>
        <p:spPr/>
        <p:txBody>
          <a:bodyPr/>
          <a:lstStyle/>
          <a:p>
            <a:fld id="{18896B66-0B3A-474C-9C9C-E4F07B1F5DAD}" type="datetime1">
              <a:rPr lang="sv-SE" smtClean="0"/>
              <a:t>2021-03-16</a:t>
            </a:fld>
            <a:endParaRPr lang="sv-SE" dirty="0"/>
          </a:p>
        </p:txBody>
      </p:sp>
    </p:spTree>
    <p:extLst>
      <p:ext uri="{BB962C8B-B14F-4D97-AF65-F5344CB8AC3E}">
        <p14:creationId xmlns:p14="http://schemas.microsoft.com/office/powerpoint/2010/main" val="3356069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Charge to the </a:t>
            </a:r>
            <a:r>
              <a:rPr lang="sv-SE" dirty="0" err="1"/>
              <a:t>committee</a:t>
            </a:r>
            <a:endParaRPr lang="sv-SE" dirty="0"/>
          </a:p>
        </p:txBody>
      </p:sp>
      <p:sp>
        <p:nvSpPr>
          <p:cNvPr id="3" name="Footer Placeholder 2"/>
          <p:cNvSpPr>
            <a:spLocks noGrp="1"/>
          </p:cNvSpPr>
          <p:nvPr>
            <p:ph type="ftr" sz="quarter" idx="11"/>
          </p:nvPr>
        </p:nvSpPr>
        <p:spPr/>
        <p:txBody>
          <a:bodyPr/>
          <a:lstStyle/>
          <a:p>
            <a:r>
              <a:rPr lang="sv-SE"/>
              <a:t>PRESENTATION TITLE/FOOTER</a:t>
            </a:r>
            <a:endParaRPr lang="sv-SE" dirty="0"/>
          </a:p>
        </p:txBody>
      </p:sp>
      <p:sp>
        <p:nvSpPr>
          <p:cNvPr id="4" name="Slide Number Placeholder 3"/>
          <p:cNvSpPr>
            <a:spLocks noGrp="1"/>
          </p:cNvSpPr>
          <p:nvPr>
            <p:ph type="sldNum" sz="quarter" idx="12"/>
          </p:nvPr>
        </p:nvSpPr>
        <p:spPr/>
        <p:txBody>
          <a:bodyPr/>
          <a:lstStyle/>
          <a:p>
            <a:fld id="{F7283078-D760-1647-8B80-66BA8B52336D}" type="slidenum">
              <a:rPr lang="sv-SE" smtClean="0"/>
              <a:t>3</a:t>
            </a:fld>
            <a:endParaRPr lang="sv-SE" dirty="0"/>
          </a:p>
        </p:txBody>
      </p:sp>
      <p:sp>
        <p:nvSpPr>
          <p:cNvPr id="6" name="Content Placeholder 5"/>
          <p:cNvSpPr>
            <a:spLocks noGrp="1"/>
          </p:cNvSpPr>
          <p:nvPr>
            <p:ph idx="1"/>
          </p:nvPr>
        </p:nvSpPr>
        <p:spPr>
          <a:xfrm>
            <a:off x="1103709" y="1198014"/>
            <a:ext cx="10458503" cy="5202785"/>
          </a:xfrm>
        </p:spPr>
        <p:txBody>
          <a:bodyPr/>
          <a:lstStyle/>
          <a:p>
            <a:r>
              <a:rPr lang="en-US" sz="1800" i="1" dirty="0"/>
              <a:t>“The Review Committee is asked to undertake the following tasks:</a:t>
            </a:r>
          </a:p>
          <a:p>
            <a:r>
              <a:rPr lang="en-US" sz="1800" i="1" dirty="0"/>
              <a:t>1. REVIEW: The Review Committee is asked to scrutinize and assess the deliverables listed in Appendix 1, sent to the committee and presented at the CDR</a:t>
            </a:r>
          </a:p>
          <a:p>
            <a:r>
              <a:rPr lang="en-US" sz="1800" i="1" dirty="0"/>
              <a:t>2. ANSWERS: The Review Committee is asked to answer the questions listed in Appendix 3.</a:t>
            </a:r>
          </a:p>
          <a:p>
            <a:r>
              <a:rPr lang="en-US" sz="1800" i="1" dirty="0"/>
              <a:t>3. RECOMMEND: The Review Committee is asked to recommend to the ESS Technical Director if the welds of port tubes to MV meet all requirements with acceptable risk and within the cost and schedule constraints, and if the maturity of the design is appropriate to support proceeding with preparation of the full-scale execution, site acceptance test, and future operation. The recommendation should have one of the following forms:</a:t>
            </a:r>
          </a:p>
          <a:p>
            <a:r>
              <a:rPr lang="en-US" sz="1800" i="1" dirty="0"/>
              <a:t>- Endorsed, without qualifying comments or further actions.</a:t>
            </a:r>
          </a:p>
          <a:p>
            <a:r>
              <a:rPr lang="en-US" sz="1800" i="1" dirty="0"/>
              <a:t>- Endorsed, but with recommended actions.</a:t>
            </a:r>
          </a:p>
          <a:p>
            <a:r>
              <a:rPr lang="en-US" sz="1800" i="1" dirty="0"/>
              <a:t>- Not endorsed, but with recommended further actions and inputs, and with a proposal for a follow-up review.”</a:t>
            </a:r>
          </a:p>
          <a:p>
            <a:r>
              <a:rPr lang="en-US" sz="2400" dirty="0">
                <a:solidFill>
                  <a:srgbClr val="0070C0"/>
                </a:solidFill>
              </a:rPr>
              <a:t>The review committee is today presenting some recommended actions and offers to organize a follow-up review within about one month, before formulating a recommendation to final endorsement by the Technical Director</a:t>
            </a:r>
            <a:endParaRPr lang="sv-SE" sz="2400" dirty="0">
              <a:solidFill>
                <a:srgbClr val="0070C0"/>
              </a:solidFill>
            </a:endParaRPr>
          </a:p>
        </p:txBody>
      </p:sp>
      <p:sp>
        <p:nvSpPr>
          <p:cNvPr id="7" name="Date Placeholder 6"/>
          <p:cNvSpPr>
            <a:spLocks noGrp="1"/>
          </p:cNvSpPr>
          <p:nvPr>
            <p:ph type="dt" sz="half" idx="10"/>
          </p:nvPr>
        </p:nvSpPr>
        <p:spPr/>
        <p:txBody>
          <a:bodyPr/>
          <a:lstStyle/>
          <a:p>
            <a:fld id="{18896B66-0B3A-474C-9C9C-E4F07B1F5DAD}" type="datetime1">
              <a:rPr lang="sv-SE" smtClean="0"/>
              <a:t>2021-03-16</a:t>
            </a:fld>
            <a:endParaRPr lang="sv-SE" dirty="0"/>
          </a:p>
        </p:txBody>
      </p:sp>
    </p:spTree>
    <p:extLst>
      <p:ext uri="{BB962C8B-B14F-4D97-AF65-F5344CB8AC3E}">
        <p14:creationId xmlns:p14="http://schemas.microsoft.com/office/powerpoint/2010/main" val="14097178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A277C56-3EF8-495F-98AC-A7E8CE6D94BE}"/>
              </a:ext>
            </a:extLst>
          </p:cNvPr>
          <p:cNvSpPr>
            <a:spLocks noGrp="1"/>
          </p:cNvSpPr>
          <p:nvPr>
            <p:ph type="title"/>
          </p:nvPr>
        </p:nvSpPr>
        <p:spPr/>
        <p:txBody>
          <a:bodyPr/>
          <a:lstStyle/>
          <a:p>
            <a:r>
              <a:rPr lang="en-GB" dirty="0"/>
              <a:t>Scope of the work under review</a:t>
            </a:r>
            <a:endParaRPr lang="en-GB" dirty="0">
              <a:solidFill>
                <a:schemeClr val="tx1">
                  <a:lumMod val="75000"/>
                  <a:lumOff val="25000"/>
                </a:schemeClr>
              </a:solidFill>
            </a:endParaRPr>
          </a:p>
        </p:txBody>
      </p:sp>
      <p:sp>
        <p:nvSpPr>
          <p:cNvPr id="4" name="Platshållare för sidfot 3">
            <a:extLst>
              <a:ext uri="{FF2B5EF4-FFF2-40B4-BE49-F238E27FC236}">
                <a16:creationId xmlns:a16="http://schemas.microsoft.com/office/drawing/2014/main" id="{5F5D470B-BE7E-49E6-B723-2EFD0840BBB1}"/>
              </a:ext>
            </a:extLst>
          </p:cNvPr>
          <p:cNvSpPr>
            <a:spLocks noGrp="1"/>
          </p:cNvSpPr>
          <p:nvPr>
            <p:ph type="ftr" sz="quarter" idx="11"/>
          </p:nvPr>
        </p:nvSpPr>
        <p:spPr/>
        <p:txBody>
          <a:bodyPr/>
          <a:lstStyle/>
          <a:p>
            <a:r>
              <a:rPr lang="en-GB" dirty="0"/>
              <a:t>PRESENTATION TITLE/FOOTER</a:t>
            </a:r>
          </a:p>
        </p:txBody>
      </p:sp>
      <p:sp>
        <p:nvSpPr>
          <p:cNvPr id="5" name="Platshållare för bildnummer 4">
            <a:extLst>
              <a:ext uri="{FF2B5EF4-FFF2-40B4-BE49-F238E27FC236}">
                <a16:creationId xmlns:a16="http://schemas.microsoft.com/office/drawing/2014/main" id="{20756E12-8A7A-4F8A-8D1C-AE175B1133AF}"/>
              </a:ext>
            </a:extLst>
          </p:cNvPr>
          <p:cNvSpPr>
            <a:spLocks noGrp="1"/>
          </p:cNvSpPr>
          <p:nvPr>
            <p:ph type="sldNum" sz="quarter" idx="12"/>
          </p:nvPr>
        </p:nvSpPr>
        <p:spPr/>
        <p:txBody>
          <a:bodyPr/>
          <a:lstStyle/>
          <a:p>
            <a:fld id="{F7283078-D760-1647-8B80-66BA8B52336D}" type="slidenum">
              <a:rPr lang="sv-SE" smtClean="0">
                <a:solidFill>
                  <a:srgbClr val="CCCCCC"/>
                </a:solidFill>
              </a:rPr>
              <a:t>4</a:t>
            </a:fld>
            <a:endParaRPr lang="sv-SE" dirty="0">
              <a:solidFill>
                <a:srgbClr val="CCCCCC"/>
              </a:solidFill>
            </a:endParaRPr>
          </a:p>
        </p:txBody>
      </p:sp>
      <p:sp>
        <p:nvSpPr>
          <p:cNvPr id="7" name="Espace réservé du texte 6">
            <a:extLst>
              <a:ext uri="{FF2B5EF4-FFF2-40B4-BE49-F238E27FC236}">
                <a16:creationId xmlns:a16="http://schemas.microsoft.com/office/drawing/2014/main" id="{8D204453-C266-1C47-8B2C-3D52179B4865}"/>
              </a:ext>
            </a:extLst>
          </p:cNvPr>
          <p:cNvSpPr>
            <a:spLocks noGrp="1"/>
          </p:cNvSpPr>
          <p:nvPr>
            <p:ph type="body" sz="quarter" idx="14"/>
          </p:nvPr>
        </p:nvSpPr>
        <p:spPr/>
        <p:txBody>
          <a:bodyPr/>
          <a:lstStyle/>
          <a:p>
            <a:endParaRPr lang="en-GB"/>
          </a:p>
        </p:txBody>
      </p:sp>
      <p:sp>
        <p:nvSpPr>
          <p:cNvPr id="6" name="Espace réservé du contenu 5">
            <a:extLst>
              <a:ext uri="{FF2B5EF4-FFF2-40B4-BE49-F238E27FC236}">
                <a16:creationId xmlns:a16="http://schemas.microsoft.com/office/drawing/2014/main" id="{77325B8E-8950-2F4F-A0C0-01BE802703DE}"/>
              </a:ext>
            </a:extLst>
          </p:cNvPr>
          <p:cNvSpPr>
            <a:spLocks noGrp="1"/>
          </p:cNvSpPr>
          <p:nvPr>
            <p:ph idx="1"/>
          </p:nvPr>
        </p:nvSpPr>
        <p:spPr/>
        <p:txBody>
          <a:bodyPr/>
          <a:lstStyle/>
          <a:p>
            <a:r>
              <a:rPr lang="en-GB" dirty="0"/>
              <a:t>In </a:t>
            </a:r>
            <a:r>
              <a:rPr lang="en-US" dirty="0"/>
              <a:t>the framework of the</a:t>
            </a:r>
            <a:r>
              <a:rPr lang="en-US" b="1" dirty="0"/>
              <a:t> agreement (TIK 4.5 revision 2)</a:t>
            </a:r>
            <a:r>
              <a:rPr lang="en-US" dirty="0"/>
              <a:t> signed between ESS ERIC (Lund) and ESS Bilbao on December 11, 2017: </a:t>
            </a:r>
            <a:endParaRPr lang="fr-CH" dirty="0"/>
          </a:p>
          <a:p>
            <a:r>
              <a:rPr lang="en-US" sz="2400" dirty="0"/>
              <a:t>“</a:t>
            </a:r>
            <a:r>
              <a:rPr lang="en-US" sz="2400" i="1" dirty="0"/>
              <a:t>The division of responsibilities and tasks for the installation of the Monolith Vessel (all components included) is the following: […]</a:t>
            </a:r>
            <a:endParaRPr lang="fr-CH" sz="2400" dirty="0"/>
          </a:p>
          <a:p>
            <a:pPr lvl="0">
              <a:buFont typeface="Arial" panose="020B0604020202020204" pitchFamily="34" charset="0"/>
              <a:buChar char="•"/>
            </a:pPr>
            <a:r>
              <a:rPr lang="en-US" sz="2400" i="1" dirty="0"/>
              <a:t>ESS ERIC is responsible for the installation and placement of each part of the Monolith Vessel including the PBW port block, in its final location, meeting the alignment requirements needed for the final welding</a:t>
            </a:r>
            <a:endParaRPr lang="fr-CH" sz="2400" dirty="0"/>
          </a:p>
          <a:p>
            <a:pPr lvl="0">
              <a:buFont typeface="Arial" panose="020B0604020202020204" pitchFamily="34" charset="0"/>
              <a:buChar char="•"/>
            </a:pPr>
            <a:r>
              <a:rPr lang="en-US" sz="2400" i="1" dirty="0"/>
              <a:t>ESS-Bilbao will be responsible for the </a:t>
            </a:r>
            <a:r>
              <a:rPr lang="en-US" sz="2400" b="1" i="1" dirty="0"/>
              <a:t>final welding </a:t>
            </a:r>
            <a:r>
              <a:rPr lang="en-US" sz="2400" i="1" dirty="0"/>
              <a:t>of each of the pieces of the Monolith Vessel and the </a:t>
            </a:r>
            <a:r>
              <a:rPr lang="en-US" sz="2400" b="1" i="1" dirty="0"/>
              <a:t>in-situ welding test</a:t>
            </a:r>
            <a:r>
              <a:rPr lang="en-US" sz="2400" i="1" dirty="0"/>
              <a:t>, including the Neutron beam port block welds.</a:t>
            </a:r>
            <a:r>
              <a:rPr lang="en-US" sz="2400" dirty="0"/>
              <a:t>”</a:t>
            </a:r>
            <a:endParaRPr lang="fr-CH" sz="2400" dirty="0"/>
          </a:p>
        </p:txBody>
      </p:sp>
      <p:sp>
        <p:nvSpPr>
          <p:cNvPr id="10" name="Platshållare för datum 3">
            <a:extLst>
              <a:ext uri="{FF2B5EF4-FFF2-40B4-BE49-F238E27FC236}">
                <a16:creationId xmlns:a16="http://schemas.microsoft.com/office/drawing/2014/main" id="{FB21B05D-41C5-3F45-94B7-7EEA5B44AB23}"/>
              </a:ext>
            </a:extLst>
          </p:cNvPr>
          <p:cNvSpPr>
            <a:spLocks noGrp="1"/>
          </p:cNvSpPr>
          <p:nvPr>
            <p:ph type="dt" sz="half" idx="10"/>
          </p:nvPr>
        </p:nvSpPr>
        <p:spPr/>
        <p:txBody>
          <a:bodyPr/>
          <a:lstStyle/>
          <a:p>
            <a:fld id="{18896B66-0B3A-474C-9C9C-E4F07B1F5DAD}" type="datetime1">
              <a:rPr lang="sv-SE" smtClean="0"/>
              <a:t>2021-03-16</a:t>
            </a:fld>
            <a:endParaRPr lang="sv-SE" dirty="0"/>
          </a:p>
        </p:txBody>
      </p:sp>
    </p:spTree>
    <p:extLst>
      <p:ext uri="{BB962C8B-B14F-4D97-AF65-F5344CB8AC3E}">
        <p14:creationId xmlns:p14="http://schemas.microsoft.com/office/powerpoint/2010/main" val="8707599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err="1"/>
              <a:t>Recommendations</a:t>
            </a:r>
            <a:r>
              <a:rPr lang="sv-SE" dirty="0"/>
              <a:t> #1</a:t>
            </a:r>
          </a:p>
        </p:txBody>
      </p:sp>
      <p:sp>
        <p:nvSpPr>
          <p:cNvPr id="3" name="Footer Placeholder 2"/>
          <p:cNvSpPr>
            <a:spLocks noGrp="1"/>
          </p:cNvSpPr>
          <p:nvPr>
            <p:ph type="ftr" sz="quarter" idx="11"/>
          </p:nvPr>
        </p:nvSpPr>
        <p:spPr/>
        <p:txBody>
          <a:bodyPr/>
          <a:lstStyle/>
          <a:p>
            <a:r>
              <a:rPr lang="sv-SE"/>
              <a:t>PRESENTATION TITLE/FOOTER</a:t>
            </a:r>
            <a:endParaRPr lang="sv-SE" dirty="0"/>
          </a:p>
        </p:txBody>
      </p:sp>
      <p:sp>
        <p:nvSpPr>
          <p:cNvPr id="4" name="Slide Number Placeholder 3"/>
          <p:cNvSpPr>
            <a:spLocks noGrp="1"/>
          </p:cNvSpPr>
          <p:nvPr>
            <p:ph type="sldNum" sz="quarter" idx="12"/>
          </p:nvPr>
        </p:nvSpPr>
        <p:spPr/>
        <p:txBody>
          <a:bodyPr/>
          <a:lstStyle/>
          <a:p>
            <a:fld id="{F7283078-D760-1647-8B80-66BA8B52336D}" type="slidenum">
              <a:rPr lang="sv-SE" smtClean="0"/>
              <a:t>5</a:t>
            </a:fld>
            <a:endParaRPr lang="sv-SE" dirty="0"/>
          </a:p>
        </p:txBody>
      </p:sp>
      <p:sp>
        <p:nvSpPr>
          <p:cNvPr id="5" name="Text Placeholder 4"/>
          <p:cNvSpPr>
            <a:spLocks noGrp="1"/>
          </p:cNvSpPr>
          <p:nvPr>
            <p:ph type="body" sz="quarter" idx="14"/>
          </p:nvPr>
        </p:nvSpPr>
        <p:spPr/>
        <p:txBody>
          <a:bodyPr/>
          <a:lstStyle/>
          <a:p>
            <a:r>
              <a:rPr lang="en-GB" sz="2400" dirty="0">
                <a:solidFill>
                  <a:srgbClr val="0070C0"/>
                </a:solidFill>
              </a:rPr>
              <a:t>Mechanical behaviour</a:t>
            </a:r>
          </a:p>
          <a:p>
            <a:endParaRPr lang="sv-SE" dirty="0"/>
          </a:p>
        </p:txBody>
      </p:sp>
      <p:sp>
        <p:nvSpPr>
          <p:cNvPr id="6" name="Content Placeholder 5"/>
          <p:cNvSpPr>
            <a:spLocks noGrp="1"/>
          </p:cNvSpPr>
          <p:nvPr>
            <p:ph idx="1"/>
          </p:nvPr>
        </p:nvSpPr>
        <p:spPr/>
        <p:txBody>
          <a:bodyPr/>
          <a:lstStyle/>
          <a:p>
            <a:pPr marL="457200" indent="-457200">
              <a:buFont typeface="+mj-lt"/>
              <a:buAutoNum type="arabicPeriod"/>
            </a:pPr>
            <a:r>
              <a:rPr lang="en-GB" sz="2400" dirty="0">
                <a:solidFill>
                  <a:srgbClr val="0070C0"/>
                </a:solidFill>
              </a:rPr>
              <a:t>Complete the thermo-mechanical calculations with the identified missing load cases (including combination of the loads, thermo-mechanical effect, buckling, influence of the restraining devices…)</a:t>
            </a:r>
          </a:p>
          <a:p>
            <a:pPr marL="457200" indent="-457200">
              <a:buFont typeface="+mj-lt"/>
              <a:buAutoNum type="arabicPeriod"/>
            </a:pPr>
            <a:r>
              <a:rPr lang="en-GB" sz="2400" dirty="0">
                <a:solidFill>
                  <a:srgbClr val="0070C0"/>
                </a:solidFill>
              </a:rPr>
              <a:t>Join to the documentation of the review the thermo-mechanical calculations report of the system “MV+PT” and assess that this was properly validated by an authorised body</a:t>
            </a:r>
          </a:p>
          <a:p>
            <a:pPr marL="457200" indent="-457200">
              <a:buFont typeface="+mj-lt"/>
              <a:buAutoNum type="arabicPeriod"/>
            </a:pPr>
            <a:r>
              <a:rPr lang="en-GB" sz="2400" dirty="0">
                <a:solidFill>
                  <a:srgbClr val="0070C0"/>
                </a:solidFill>
              </a:rPr>
              <a:t>Assess the representativity of the results of the tests on the mock-up</a:t>
            </a:r>
          </a:p>
          <a:p>
            <a:pPr marL="457200" indent="-457200">
              <a:buFont typeface="+mj-lt"/>
              <a:buAutoNum type="arabicPeriod"/>
            </a:pPr>
            <a:r>
              <a:rPr lang="en-GB" sz="2400" dirty="0">
                <a:solidFill>
                  <a:srgbClr val="0070C0"/>
                </a:solidFill>
              </a:rPr>
              <a:t>Clarify the relationship between the widening of the window and the probable restriction of its height</a:t>
            </a:r>
          </a:p>
          <a:p>
            <a:pPr marL="0" indent="0">
              <a:buNone/>
            </a:pPr>
            <a:endParaRPr lang="en-GB" sz="2400" dirty="0">
              <a:solidFill>
                <a:srgbClr val="0070C0"/>
              </a:solidFill>
            </a:endParaRPr>
          </a:p>
        </p:txBody>
      </p:sp>
      <p:sp>
        <p:nvSpPr>
          <p:cNvPr id="7" name="Date Placeholder 6"/>
          <p:cNvSpPr>
            <a:spLocks noGrp="1"/>
          </p:cNvSpPr>
          <p:nvPr>
            <p:ph type="dt" sz="half" idx="10"/>
          </p:nvPr>
        </p:nvSpPr>
        <p:spPr/>
        <p:txBody>
          <a:bodyPr/>
          <a:lstStyle/>
          <a:p>
            <a:fld id="{18896B66-0B3A-474C-9C9C-E4F07B1F5DAD}" type="datetime1">
              <a:rPr lang="sv-SE" smtClean="0"/>
              <a:t>2021-03-16</a:t>
            </a:fld>
            <a:endParaRPr lang="sv-SE" dirty="0"/>
          </a:p>
        </p:txBody>
      </p:sp>
    </p:spTree>
    <p:extLst>
      <p:ext uri="{BB962C8B-B14F-4D97-AF65-F5344CB8AC3E}">
        <p14:creationId xmlns:p14="http://schemas.microsoft.com/office/powerpoint/2010/main" val="1197800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err="1"/>
              <a:t>Recommendations</a:t>
            </a:r>
            <a:r>
              <a:rPr lang="sv-SE" dirty="0"/>
              <a:t> #2</a:t>
            </a:r>
          </a:p>
        </p:txBody>
      </p:sp>
      <p:sp>
        <p:nvSpPr>
          <p:cNvPr id="3" name="Footer Placeholder 2"/>
          <p:cNvSpPr>
            <a:spLocks noGrp="1"/>
          </p:cNvSpPr>
          <p:nvPr>
            <p:ph type="ftr" sz="quarter" idx="11"/>
          </p:nvPr>
        </p:nvSpPr>
        <p:spPr/>
        <p:txBody>
          <a:bodyPr/>
          <a:lstStyle/>
          <a:p>
            <a:r>
              <a:rPr lang="sv-SE"/>
              <a:t>PRESENTATION TITLE/FOOTER</a:t>
            </a:r>
            <a:endParaRPr lang="sv-SE" dirty="0"/>
          </a:p>
        </p:txBody>
      </p:sp>
      <p:sp>
        <p:nvSpPr>
          <p:cNvPr id="4" name="Slide Number Placeholder 3"/>
          <p:cNvSpPr>
            <a:spLocks noGrp="1"/>
          </p:cNvSpPr>
          <p:nvPr>
            <p:ph type="sldNum" sz="quarter" idx="12"/>
          </p:nvPr>
        </p:nvSpPr>
        <p:spPr/>
        <p:txBody>
          <a:bodyPr/>
          <a:lstStyle/>
          <a:p>
            <a:fld id="{F7283078-D760-1647-8B80-66BA8B52336D}" type="slidenum">
              <a:rPr lang="sv-SE" smtClean="0"/>
              <a:t>6</a:t>
            </a:fld>
            <a:endParaRPr lang="sv-SE" dirty="0"/>
          </a:p>
        </p:txBody>
      </p:sp>
      <p:sp>
        <p:nvSpPr>
          <p:cNvPr id="5" name="Text Placeholder 4"/>
          <p:cNvSpPr>
            <a:spLocks noGrp="1"/>
          </p:cNvSpPr>
          <p:nvPr>
            <p:ph type="body" sz="quarter" idx="14"/>
          </p:nvPr>
        </p:nvSpPr>
        <p:spPr/>
        <p:txBody>
          <a:bodyPr/>
          <a:lstStyle/>
          <a:p>
            <a:r>
              <a:rPr lang="en-GB" sz="2400" dirty="0">
                <a:solidFill>
                  <a:srgbClr val="0070C0"/>
                </a:solidFill>
              </a:rPr>
              <a:t>Tolerance budget</a:t>
            </a:r>
          </a:p>
        </p:txBody>
      </p:sp>
      <p:sp>
        <p:nvSpPr>
          <p:cNvPr id="6" name="Content Placeholder 5"/>
          <p:cNvSpPr>
            <a:spLocks noGrp="1"/>
          </p:cNvSpPr>
          <p:nvPr>
            <p:ph idx="1"/>
          </p:nvPr>
        </p:nvSpPr>
        <p:spPr/>
        <p:txBody>
          <a:bodyPr/>
          <a:lstStyle/>
          <a:p>
            <a:pPr marL="557213" lvl="1" indent="-342900">
              <a:buFont typeface="+mj-lt"/>
              <a:buAutoNum type="arabicPeriod"/>
            </a:pPr>
            <a:r>
              <a:rPr lang="en-US" sz="2400" dirty="0"/>
              <a:t>Consolidate the tolerance budget estimate</a:t>
            </a:r>
          </a:p>
          <a:p>
            <a:pPr marL="557213" lvl="1" indent="-342900">
              <a:buFont typeface="+mj-lt"/>
              <a:buAutoNum type="arabicPeriod"/>
            </a:pPr>
            <a:r>
              <a:rPr lang="en-US" sz="2400" dirty="0"/>
              <a:t>Consider increasing the adjustability range of the inserts</a:t>
            </a:r>
          </a:p>
          <a:p>
            <a:pPr marL="557213" lvl="1" indent="-342900">
              <a:buFont typeface="+mj-lt"/>
              <a:buAutoNum type="arabicPeriod"/>
            </a:pPr>
            <a:r>
              <a:rPr lang="en-US" sz="2400" dirty="0"/>
              <a:t>Ensure exchange of information on the position of port tubes between target and instruments</a:t>
            </a:r>
          </a:p>
          <a:p>
            <a:pPr marL="557213" lvl="1" indent="-342900">
              <a:buFont typeface="+mj-lt"/>
              <a:buAutoNum type="arabicPeriod"/>
            </a:pPr>
            <a:r>
              <a:rPr lang="en-US" sz="2400" dirty="0"/>
              <a:t>Revise the sequence between target and instruments regarding the installation of the port tube and NBPI-NBOA</a:t>
            </a:r>
          </a:p>
          <a:p>
            <a:pPr marL="557213" lvl="1" indent="-342900">
              <a:buFont typeface="+mj-lt"/>
              <a:buAutoNum type="arabicPeriod"/>
            </a:pPr>
            <a:r>
              <a:rPr lang="en-US" sz="2400" dirty="0"/>
              <a:t>Establish a </a:t>
            </a:r>
            <a:r>
              <a:rPr lang="en-US" sz="2400" dirty="0" err="1"/>
              <a:t>fall-back</a:t>
            </a:r>
            <a:r>
              <a:rPr lang="en-US" sz="2400" dirty="0"/>
              <a:t> solution in case the position is exceeding the limits</a:t>
            </a:r>
          </a:p>
          <a:p>
            <a:pPr marL="214313" lvl="1" indent="0">
              <a:buNone/>
            </a:pPr>
            <a:endParaRPr lang="en-US" sz="2400" dirty="0"/>
          </a:p>
          <a:p>
            <a:pPr marL="214313" lvl="1" indent="0">
              <a:buNone/>
            </a:pPr>
            <a:r>
              <a:rPr lang="en-US" sz="2400" dirty="0"/>
              <a:t>To be developed further in the written report</a:t>
            </a:r>
          </a:p>
        </p:txBody>
      </p:sp>
      <p:sp>
        <p:nvSpPr>
          <p:cNvPr id="7" name="Date Placeholder 6"/>
          <p:cNvSpPr>
            <a:spLocks noGrp="1"/>
          </p:cNvSpPr>
          <p:nvPr>
            <p:ph type="dt" sz="half" idx="10"/>
          </p:nvPr>
        </p:nvSpPr>
        <p:spPr/>
        <p:txBody>
          <a:bodyPr/>
          <a:lstStyle/>
          <a:p>
            <a:fld id="{18896B66-0B3A-474C-9C9C-E4F07B1F5DAD}" type="datetime1">
              <a:rPr lang="sv-SE" smtClean="0"/>
              <a:t>2021-03-16</a:t>
            </a:fld>
            <a:endParaRPr lang="sv-SE" dirty="0"/>
          </a:p>
        </p:txBody>
      </p:sp>
    </p:spTree>
    <p:extLst>
      <p:ext uri="{BB962C8B-B14F-4D97-AF65-F5344CB8AC3E}">
        <p14:creationId xmlns:p14="http://schemas.microsoft.com/office/powerpoint/2010/main" val="27793569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err="1"/>
              <a:t>Recommendations</a:t>
            </a:r>
            <a:r>
              <a:rPr lang="sv-SE" dirty="0"/>
              <a:t> #3a</a:t>
            </a:r>
          </a:p>
        </p:txBody>
      </p:sp>
      <p:sp>
        <p:nvSpPr>
          <p:cNvPr id="3" name="Footer Placeholder 2"/>
          <p:cNvSpPr>
            <a:spLocks noGrp="1"/>
          </p:cNvSpPr>
          <p:nvPr>
            <p:ph type="ftr" sz="quarter" idx="11"/>
          </p:nvPr>
        </p:nvSpPr>
        <p:spPr/>
        <p:txBody>
          <a:bodyPr/>
          <a:lstStyle/>
          <a:p>
            <a:r>
              <a:rPr lang="sv-SE"/>
              <a:t>PRESENTATION TITLE/FOOTER</a:t>
            </a:r>
            <a:endParaRPr lang="sv-SE" dirty="0"/>
          </a:p>
        </p:txBody>
      </p:sp>
      <p:sp>
        <p:nvSpPr>
          <p:cNvPr id="4" name="Slide Number Placeholder 3"/>
          <p:cNvSpPr>
            <a:spLocks noGrp="1"/>
          </p:cNvSpPr>
          <p:nvPr>
            <p:ph type="sldNum" sz="quarter" idx="12"/>
          </p:nvPr>
        </p:nvSpPr>
        <p:spPr/>
        <p:txBody>
          <a:bodyPr/>
          <a:lstStyle/>
          <a:p>
            <a:fld id="{F7283078-D760-1647-8B80-66BA8B52336D}" type="slidenum">
              <a:rPr lang="sv-SE" smtClean="0"/>
              <a:t>7</a:t>
            </a:fld>
            <a:endParaRPr lang="sv-SE" dirty="0"/>
          </a:p>
        </p:txBody>
      </p:sp>
      <p:sp>
        <p:nvSpPr>
          <p:cNvPr id="5" name="Text Placeholder 4"/>
          <p:cNvSpPr>
            <a:spLocks noGrp="1"/>
          </p:cNvSpPr>
          <p:nvPr>
            <p:ph type="body" sz="quarter" idx="14"/>
          </p:nvPr>
        </p:nvSpPr>
        <p:spPr/>
        <p:txBody>
          <a:bodyPr/>
          <a:lstStyle/>
          <a:p>
            <a:r>
              <a:rPr lang="en-GB" sz="2800" dirty="0">
                <a:solidFill>
                  <a:srgbClr val="0070C0"/>
                </a:solidFill>
              </a:rPr>
              <a:t>Welding sequence: comment on </a:t>
            </a:r>
            <a:r>
              <a:rPr lang="en-GB" sz="2800" i="1" dirty="0">
                <a:solidFill>
                  <a:srgbClr val="0070C0"/>
                </a:solidFill>
              </a:rPr>
              <a:t>sequence A</a:t>
            </a:r>
            <a:r>
              <a:rPr lang="en-GB" sz="2800" dirty="0">
                <a:solidFill>
                  <a:srgbClr val="0070C0"/>
                </a:solidFill>
              </a:rPr>
              <a:t> proposed by ENSA</a:t>
            </a:r>
          </a:p>
          <a:p>
            <a:endParaRPr lang="sv-SE" dirty="0"/>
          </a:p>
        </p:txBody>
      </p:sp>
      <p:sp>
        <p:nvSpPr>
          <p:cNvPr id="6" name="Content Placeholder 5"/>
          <p:cNvSpPr>
            <a:spLocks noGrp="1"/>
          </p:cNvSpPr>
          <p:nvPr>
            <p:ph idx="1"/>
          </p:nvPr>
        </p:nvSpPr>
        <p:spPr>
          <a:xfrm>
            <a:off x="1094400" y="1562400"/>
            <a:ext cx="9888448" cy="4768062"/>
          </a:xfrm>
        </p:spPr>
        <p:txBody>
          <a:bodyPr/>
          <a:lstStyle/>
          <a:p>
            <a:pPr marL="331788" lvl="2" indent="0">
              <a:buNone/>
            </a:pPr>
            <a:r>
              <a:rPr lang="en-US" sz="2000" dirty="0">
                <a:solidFill>
                  <a:srgbClr val="0070C0"/>
                </a:solidFill>
              </a:rPr>
              <a:t>The weld sequence is crucial for monitoring and minimize weld stresses and deformation. This applies for the separate welding of each port tube as well as for the setup of the welding of all port tubes</a:t>
            </a:r>
          </a:p>
          <a:p>
            <a:pPr marL="674688" lvl="2" indent="-342900">
              <a:buFont typeface="+mj-lt"/>
              <a:buAutoNum type="arabicPeriod"/>
            </a:pPr>
            <a:r>
              <a:rPr lang="en-US" sz="2000" dirty="0">
                <a:solidFill>
                  <a:srgbClr val="0070C0"/>
                </a:solidFill>
              </a:rPr>
              <a:t>Carry out a </a:t>
            </a:r>
            <a:r>
              <a:rPr lang="en-US" sz="2000" b="1" dirty="0">
                <a:solidFill>
                  <a:srgbClr val="0070C0"/>
                </a:solidFill>
              </a:rPr>
              <a:t>direct and on-time survey </a:t>
            </a:r>
            <a:r>
              <a:rPr lang="en-US" sz="2000" dirty="0">
                <a:solidFill>
                  <a:srgbClr val="0070C0"/>
                </a:solidFill>
              </a:rPr>
              <a:t>of structure during welding operations to check deformations in order to be agile and being able to react during the installation phase, and work on the full assembly in one go</a:t>
            </a:r>
          </a:p>
          <a:p>
            <a:pPr marL="674688" lvl="2" indent="-342900">
              <a:buFont typeface="+mj-lt"/>
              <a:buAutoNum type="arabicPeriod"/>
            </a:pPr>
            <a:r>
              <a:rPr lang="en-GB" sz="2000" dirty="0">
                <a:solidFill>
                  <a:srgbClr val="0070C0"/>
                </a:solidFill>
              </a:rPr>
              <a:t>In order to enable a improved control and behaviour, consider a welding sequence (</a:t>
            </a:r>
            <a:r>
              <a:rPr lang="en-GB" sz="2000" b="1" dirty="0">
                <a:solidFill>
                  <a:srgbClr val="0070C0"/>
                </a:solidFill>
              </a:rPr>
              <a:t>sequence B</a:t>
            </a:r>
            <a:r>
              <a:rPr lang="en-GB" sz="2000" dirty="0">
                <a:solidFill>
                  <a:srgbClr val="0070C0"/>
                </a:solidFill>
              </a:rPr>
              <a:t>) that would not only sequence the tack weld, but also sequence the root pass and then go for </a:t>
            </a:r>
            <a:r>
              <a:rPr lang="en-GB" sz="2000" b="1" dirty="0">
                <a:solidFill>
                  <a:srgbClr val="0070C0"/>
                </a:solidFill>
              </a:rPr>
              <a:t>a run-by-run sequence </a:t>
            </a:r>
            <a:r>
              <a:rPr lang="en-GB" sz="2000" dirty="0">
                <a:solidFill>
                  <a:srgbClr val="0070C0"/>
                </a:solidFill>
              </a:rPr>
              <a:t>instead of a complete weld of each port. </a:t>
            </a:r>
          </a:p>
          <a:p>
            <a:pPr lvl="3"/>
            <a:r>
              <a:rPr lang="en-GB" sz="1800" dirty="0">
                <a:solidFill>
                  <a:srgbClr val="0070C0"/>
                </a:solidFill>
              </a:rPr>
              <a:t>The need for some additional tooling shall be considered for this run-by-run sequence B</a:t>
            </a:r>
          </a:p>
          <a:p>
            <a:pPr marL="674688" lvl="2" indent="-342900">
              <a:buFont typeface="+mj-lt"/>
              <a:buAutoNum type="arabicPeriod"/>
            </a:pPr>
            <a:r>
              <a:rPr lang="en-US" sz="2000" dirty="0">
                <a:solidFill>
                  <a:srgbClr val="0070C0"/>
                </a:solidFill>
              </a:rPr>
              <a:t>A </a:t>
            </a:r>
            <a:r>
              <a:rPr lang="en-US" sz="2000" b="1" dirty="0" err="1">
                <a:solidFill>
                  <a:srgbClr val="0070C0"/>
                </a:solidFill>
              </a:rPr>
              <a:t>fall-back</a:t>
            </a:r>
            <a:r>
              <a:rPr lang="en-US" sz="2000" b="1" dirty="0">
                <a:solidFill>
                  <a:srgbClr val="0070C0"/>
                </a:solidFill>
              </a:rPr>
              <a:t> plan </a:t>
            </a:r>
            <a:r>
              <a:rPr lang="en-US" sz="2000" dirty="0">
                <a:solidFill>
                  <a:srgbClr val="0070C0"/>
                </a:solidFill>
              </a:rPr>
              <a:t>should be prepared, to be applied as a last resort, if after the first weld runs, the deformations appears to drift to unacceptable values</a:t>
            </a:r>
            <a:r>
              <a:rPr lang="en-US" sz="2400" dirty="0"/>
              <a:t>. </a:t>
            </a:r>
          </a:p>
          <a:p>
            <a:pPr marL="331788" lvl="2" indent="0">
              <a:buNone/>
            </a:pPr>
            <a:endParaRPr lang="en-US" sz="2400" dirty="0"/>
          </a:p>
          <a:p>
            <a:pPr marL="557213" lvl="1" indent="-342900">
              <a:buFont typeface="+mj-lt"/>
              <a:buAutoNum type="arabicPeriod"/>
            </a:pPr>
            <a:endParaRPr lang="en-GB" sz="1600" dirty="0">
              <a:solidFill>
                <a:srgbClr val="0070C0"/>
              </a:solidFill>
            </a:endParaRPr>
          </a:p>
          <a:p>
            <a:endParaRPr lang="sv-SE" dirty="0"/>
          </a:p>
          <a:p>
            <a:endParaRPr lang="sv-SE" dirty="0"/>
          </a:p>
        </p:txBody>
      </p:sp>
      <p:sp>
        <p:nvSpPr>
          <p:cNvPr id="7" name="Date Placeholder 6"/>
          <p:cNvSpPr>
            <a:spLocks noGrp="1"/>
          </p:cNvSpPr>
          <p:nvPr>
            <p:ph type="dt" sz="half" idx="10"/>
          </p:nvPr>
        </p:nvSpPr>
        <p:spPr/>
        <p:txBody>
          <a:bodyPr/>
          <a:lstStyle/>
          <a:p>
            <a:fld id="{18896B66-0B3A-474C-9C9C-E4F07B1F5DAD}" type="datetime1">
              <a:rPr lang="sv-SE" smtClean="0"/>
              <a:t>2021-03-16</a:t>
            </a:fld>
            <a:endParaRPr lang="sv-SE" dirty="0"/>
          </a:p>
        </p:txBody>
      </p:sp>
    </p:spTree>
    <p:extLst>
      <p:ext uri="{BB962C8B-B14F-4D97-AF65-F5344CB8AC3E}">
        <p14:creationId xmlns:p14="http://schemas.microsoft.com/office/powerpoint/2010/main" val="2533601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F1D749F-540E-854E-A315-5BC4304DACE2}"/>
              </a:ext>
            </a:extLst>
          </p:cNvPr>
          <p:cNvSpPr>
            <a:spLocks noGrp="1"/>
          </p:cNvSpPr>
          <p:nvPr>
            <p:ph type="title"/>
          </p:nvPr>
        </p:nvSpPr>
        <p:spPr/>
        <p:txBody>
          <a:bodyPr/>
          <a:lstStyle/>
          <a:p>
            <a:r>
              <a:rPr lang="sv-SE" dirty="0" err="1"/>
              <a:t>Recommendations</a:t>
            </a:r>
            <a:r>
              <a:rPr lang="sv-SE" dirty="0"/>
              <a:t> #3b</a:t>
            </a:r>
            <a:endParaRPr lang="en-GB" dirty="0"/>
          </a:p>
        </p:txBody>
      </p:sp>
      <p:sp>
        <p:nvSpPr>
          <p:cNvPr id="3" name="Espace réservé du pied de page 2">
            <a:extLst>
              <a:ext uri="{FF2B5EF4-FFF2-40B4-BE49-F238E27FC236}">
                <a16:creationId xmlns:a16="http://schemas.microsoft.com/office/drawing/2014/main" id="{12D73A3E-5E7B-7E4F-9189-F0FCBA2EBB13}"/>
              </a:ext>
            </a:extLst>
          </p:cNvPr>
          <p:cNvSpPr>
            <a:spLocks noGrp="1"/>
          </p:cNvSpPr>
          <p:nvPr>
            <p:ph type="ftr" sz="quarter" idx="11"/>
          </p:nvPr>
        </p:nvSpPr>
        <p:spPr/>
        <p:txBody>
          <a:bodyPr/>
          <a:lstStyle/>
          <a:p>
            <a:r>
              <a:rPr lang="sv-SE"/>
              <a:t>PRESENTATION TITLE/FOOTER</a:t>
            </a:r>
            <a:endParaRPr lang="sv-SE" dirty="0"/>
          </a:p>
        </p:txBody>
      </p:sp>
      <p:sp>
        <p:nvSpPr>
          <p:cNvPr id="4" name="Espace réservé du numéro de diapositive 3">
            <a:extLst>
              <a:ext uri="{FF2B5EF4-FFF2-40B4-BE49-F238E27FC236}">
                <a16:creationId xmlns:a16="http://schemas.microsoft.com/office/drawing/2014/main" id="{9BF92FCA-19F2-4B44-8462-FFD9AD2B5B3D}"/>
              </a:ext>
            </a:extLst>
          </p:cNvPr>
          <p:cNvSpPr>
            <a:spLocks noGrp="1"/>
          </p:cNvSpPr>
          <p:nvPr>
            <p:ph type="sldNum" sz="quarter" idx="12"/>
          </p:nvPr>
        </p:nvSpPr>
        <p:spPr/>
        <p:txBody>
          <a:bodyPr/>
          <a:lstStyle/>
          <a:p>
            <a:fld id="{F7283078-D760-1647-8B80-66BA8B52336D}" type="slidenum">
              <a:rPr lang="sv-SE" smtClean="0"/>
              <a:t>8</a:t>
            </a:fld>
            <a:endParaRPr lang="sv-SE" dirty="0"/>
          </a:p>
        </p:txBody>
      </p:sp>
      <p:sp>
        <p:nvSpPr>
          <p:cNvPr id="5" name="Espace réservé du texte 4">
            <a:extLst>
              <a:ext uri="{FF2B5EF4-FFF2-40B4-BE49-F238E27FC236}">
                <a16:creationId xmlns:a16="http://schemas.microsoft.com/office/drawing/2014/main" id="{744061DE-A9D1-1D49-B0AD-61C89B9D5A01}"/>
              </a:ext>
            </a:extLst>
          </p:cNvPr>
          <p:cNvSpPr>
            <a:spLocks noGrp="1"/>
          </p:cNvSpPr>
          <p:nvPr>
            <p:ph type="body" sz="quarter" idx="14"/>
          </p:nvPr>
        </p:nvSpPr>
        <p:spPr/>
        <p:txBody>
          <a:bodyPr/>
          <a:lstStyle/>
          <a:p>
            <a:r>
              <a:rPr lang="en-US" sz="2800" i="1" dirty="0">
                <a:solidFill>
                  <a:srgbClr val="0070C0"/>
                </a:solidFill>
              </a:rPr>
              <a:t>On alternative sequence C </a:t>
            </a:r>
            <a:r>
              <a:rPr lang="en-US" sz="2800" dirty="0">
                <a:solidFill>
                  <a:srgbClr val="0070C0"/>
                </a:solidFill>
              </a:rPr>
              <a:t>of welding by sectors</a:t>
            </a:r>
            <a:endParaRPr lang="en-GB" sz="2400" dirty="0"/>
          </a:p>
        </p:txBody>
      </p:sp>
      <p:sp>
        <p:nvSpPr>
          <p:cNvPr id="6" name="Espace réservé du contenu 5">
            <a:extLst>
              <a:ext uri="{FF2B5EF4-FFF2-40B4-BE49-F238E27FC236}">
                <a16:creationId xmlns:a16="http://schemas.microsoft.com/office/drawing/2014/main" id="{3B742800-A54C-6B4F-B8A0-E172194E0E23}"/>
              </a:ext>
            </a:extLst>
          </p:cNvPr>
          <p:cNvSpPr>
            <a:spLocks noGrp="1"/>
          </p:cNvSpPr>
          <p:nvPr>
            <p:ph idx="1"/>
          </p:nvPr>
        </p:nvSpPr>
        <p:spPr/>
        <p:txBody>
          <a:bodyPr/>
          <a:lstStyle/>
          <a:p>
            <a:pPr marL="611188" lvl="3" indent="0">
              <a:buNone/>
            </a:pPr>
            <a:r>
              <a:rPr lang="en-US" sz="2600" dirty="0">
                <a:solidFill>
                  <a:srgbClr val="0070C0"/>
                </a:solidFill>
              </a:rPr>
              <a:t>The review committee is not fully clear on the scope of the proposal, and not unanimous on the interest of this sequence; drawbacks and advantages should be well considered and balanced (is the possible added value worth the risk?)</a:t>
            </a:r>
          </a:p>
          <a:p>
            <a:pPr marL="1068388" lvl="3" indent="-457200"/>
            <a:r>
              <a:rPr lang="en-US" sz="2600" dirty="0">
                <a:solidFill>
                  <a:srgbClr val="0070C0"/>
                </a:solidFill>
              </a:rPr>
              <a:t>Is this sequence to be considered as a full scale test, to start?</a:t>
            </a:r>
          </a:p>
          <a:p>
            <a:pPr marL="1068388" lvl="3" indent="-457200"/>
            <a:r>
              <a:rPr lang="en-US" sz="2600" dirty="0">
                <a:solidFill>
                  <a:srgbClr val="0070C0"/>
                </a:solidFill>
              </a:rPr>
              <a:t>The risk is to get permanent deformation of the vessel that could not be compensated at a later stage. A limit of the allowable deformation measured with careful monitoring should be determined before further decision</a:t>
            </a:r>
          </a:p>
          <a:p>
            <a:pPr marL="1068388" lvl="3" indent="-457200"/>
            <a:r>
              <a:rPr lang="en-US" sz="2600" dirty="0">
                <a:solidFill>
                  <a:srgbClr val="0070C0"/>
                </a:solidFill>
              </a:rPr>
              <a:t>Responsibility needs to be clarified</a:t>
            </a:r>
          </a:p>
          <a:p>
            <a:endParaRPr lang="en-GB" dirty="0"/>
          </a:p>
        </p:txBody>
      </p:sp>
      <p:sp>
        <p:nvSpPr>
          <p:cNvPr id="7" name="Espace réservé de la date 6">
            <a:extLst>
              <a:ext uri="{FF2B5EF4-FFF2-40B4-BE49-F238E27FC236}">
                <a16:creationId xmlns:a16="http://schemas.microsoft.com/office/drawing/2014/main" id="{5B02EE51-D50E-894E-9A01-49EF864B6E63}"/>
              </a:ext>
            </a:extLst>
          </p:cNvPr>
          <p:cNvSpPr>
            <a:spLocks noGrp="1"/>
          </p:cNvSpPr>
          <p:nvPr>
            <p:ph type="dt" sz="half" idx="10"/>
          </p:nvPr>
        </p:nvSpPr>
        <p:spPr/>
        <p:txBody>
          <a:bodyPr/>
          <a:lstStyle/>
          <a:p>
            <a:fld id="{18896B66-0B3A-474C-9C9C-E4F07B1F5DAD}" type="datetime1">
              <a:rPr lang="sv-SE" smtClean="0"/>
              <a:t>2021-03-16</a:t>
            </a:fld>
            <a:endParaRPr lang="sv-SE" dirty="0"/>
          </a:p>
        </p:txBody>
      </p:sp>
    </p:spTree>
    <p:extLst>
      <p:ext uri="{BB962C8B-B14F-4D97-AF65-F5344CB8AC3E}">
        <p14:creationId xmlns:p14="http://schemas.microsoft.com/office/powerpoint/2010/main" val="4436085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err="1"/>
              <a:t>Recommendations</a:t>
            </a:r>
            <a:r>
              <a:rPr lang="sv-SE" dirty="0"/>
              <a:t> #4</a:t>
            </a:r>
          </a:p>
        </p:txBody>
      </p:sp>
      <p:sp>
        <p:nvSpPr>
          <p:cNvPr id="3" name="Footer Placeholder 2"/>
          <p:cNvSpPr>
            <a:spLocks noGrp="1"/>
          </p:cNvSpPr>
          <p:nvPr>
            <p:ph type="ftr" sz="quarter" idx="11"/>
          </p:nvPr>
        </p:nvSpPr>
        <p:spPr/>
        <p:txBody>
          <a:bodyPr/>
          <a:lstStyle/>
          <a:p>
            <a:r>
              <a:rPr lang="sv-SE"/>
              <a:t>PRESENTATION TITLE/FOOTER</a:t>
            </a:r>
            <a:endParaRPr lang="sv-SE" dirty="0"/>
          </a:p>
        </p:txBody>
      </p:sp>
      <p:sp>
        <p:nvSpPr>
          <p:cNvPr id="4" name="Slide Number Placeholder 3"/>
          <p:cNvSpPr>
            <a:spLocks noGrp="1"/>
          </p:cNvSpPr>
          <p:nvPr>
            <p:ph type="sldNum" sz="quarter" idx="12"/>
          </p:nvPr>
        </p:nvSpPr>
        <p:spPr/>
        <p:txBody>
          <a:bodyPr/>
          <a:lstStyle/>
          <a:p>
            <a:fld id="{F7283078-D760-1647-8B80-66BA8B52336D}" type="slidenum">
              <a:rPr lang="sv-SE" smtClean="0"/>
              <a:t>9</a:t>
            </a:fld>
            <a:endParaRPr lang="sv-SE" dirty="0"/>
          </a:p>
        </p:txBody>
      </p:sp>
      <p:sp>
        <p:nvSpPr>
          <p:cNvPr id="5" name="Text Placeholder 4"/>
          <p:cNvSpPr>
            <a:spLocks noGrp="1"/>
          </p:cNvSpPr>
          <p:nvPr>
            <p:ph type="body" sz="quarter" idx="14"/>
          </p:nvPr>
        </p:nvSpPr>
        <p:spPr/>
        <p:txBody>
          <a:bodyPr/>
          <a:lstStyle/>
          <a:p>
            <a:r>
              <a:rPr lang="en-GB" sz="2800" dirty="0">
                <a:solidFill>
                  <a:srgbClr val="0070C0"/>
                </a:solidFill>
              </a:rPr>
              <a:t>Welding activities</a:t>
            </a:r>
          </a:p>
          <a:p>
            <a:endParaRPr lang="sv-SE" dirty="0"/>
          </a:p>
        </p:txBody>
      </p:sp>
      <p:sp>
        <p:nvSpPr>
          <p:cNvPr id="6" name="Content Placeholder 5"/>
          <p:cNvSpPr>
            <a:spLocks noGrp="1"/>
          </p:cNvSpPr>
          <p:nvPr>
            <p:ph idx="1"/>
          </p:nvPr>
        </p:nvSpPr>
        <p:spPr>
          <a:xfrm>
            <a:off x="1094400" y="1562400"/>
            <a:ext cx="10230092" cy="4768062"/>
          </a:xfrm>
        </p:spPr>
        <p:txBody>
          <a:bodyPr/>
          <a:lstStyle/>
          <a:p>
            <a:pPr marL="788988" lvl="2" indent="-457200">
              <a:buFont typeface="+mj-lt"/>
              <a:buAutoNum type="arabicPeriod"/>
            </a:pPr>
            <a:r>
              <a:rPr lang="en-US" sz="2800" dirty="0">
                <a:solidFill>
                  <a:srgbClr val="0070C0"/>
                </a:solidFill>
              </a:rPr>
              <a:t>The </a:t>
            </a:r>
            <a:r>
              <a:rPr lang="en-US" sz="2800" b="1" dirty="0">
                <a:solidFill>
                  <a:srgbClr val="0070C0"/>
                </a:solidFill>
              </a:rPr>
              <a:t>WPS</a:t>
            </a:r>
            <a:r>
              <a:rPr lang="en-US" sz="2800" dirty="0">
                <a:solidFill>
                  <a:srgbClr val="0070C0"/>
                </a:solidFill>
              </a:rPr>
              <a:t> should be properly developed</a:t>
            </a:r>
          </a:p>
          <a:p>
            <a:pPr marL="1046163" lvl="3" indent="-457200">
              <a:buFont typeface="+mj-lt"/>
              <a:buAutoNum type="arabicPeriod"/>
            </a:pPr>
            <a:r>
              <a:rPr lang="en-US" sz="2400" dirty="0">
                <a:solidFill>
                  <a:srgbClr val="0070C0"/>
                </a:solidFill>
              </a:rPr>
              <a:t>Ranges of parameters should be more defined, and not depending on the welders’ personal choice</a:t>
            </a:r>
          </a:p>
          <a:p>
            <a:pPr marL="1046163" lvl="3" indent="-457200">
              <a:buFont typeface="+mj-lt"/>
              <a:buAutoNum type="arabicPeriod"/>
            </a:pPr>
            <a:r>
              <a:rPr lang="en-US" sz="2400" dirty="0">
                <a:solidFill>
                  <a:srgbClr val="0070C0"/>
                </a:solidFill>
              </a:rPr>
              <a:t>A WPQR (Welding Process Qualification Record) needs to state the limits of the welding activities</a:t>
            </a:r>
          </a:p>
          <a:p>
            <a:pPr marL="788988" lvl="2" indent="-457200">
              <a:buFont typeface="+mj-lt"/>
              <a:buAutoNum type="arabicPeriod"/>
            </a:pPr>
            <a:r>
              <a:rPr lang="en-US" sz="2800" dirty="0">
                <a:solidFill>
                  <a:srgbClr val="0070C0"/>
                </a:solidFill>
              </a:rPr>
              <a:t>The WPQR for </a:t>
            </a:r>
            <a:r>
              <a:rPr lang="en-US" sz="2800" b="1" dirty="0">
                <a:solidFill>
                  <a:srgbClr val="0070C0"/>
                </a:solidFill>
              </a:rPr>
              <a:t>repair</a:t>
            </a:r>
            <a:r>
              <a:rPr lang="en-US" sz="2800" dirty="0">
                <a:solidFill>
                  <a:srgbClr val="0070C0"/>
                </a:solidFill>
              </a:rPr>
              <a:t> is required, and tested on the mock-up</a:t>
            </a:r>
          </a:p>
          <a:p>
            <a:pPr marL="788988" lvl="2" indent="-457200">
              <a:buFont typeface="+mj-lt"/>
              <a:buAutoNum type="arabicPeriod"/>
            </a:pPr>
            <a:r>
              <a:rPr lang="en-US" sz="2800" dirty="0">
                <a:solidFill>
                  <a:srgbClr val="0070C0"/>
                </a:solidFill>
              </a:rPr>
              <a:t>Consider getting a </a:t>
            </a:r>
            <a:r>
              <a:rPr lang="en-US" sz="2800" b="1" dirty="0">
                <a:solidFill>
                  <a:srgbClr val="0070C0"/>
                </a:solidFill>
              </a:rPr>
              <a:t>sufficient number of qualified welders</a:t>
            </a:r>
          </a:p>
          <a:p>
            <a:pPr marL="1046163" lvl="3" indent="-457200">
              <a:buFont typeface="+mj-lt"/>
              <a:buAutoNum type="arabicPeriod"/>
            </a:pPr>
            <a:r>
              <a:rPr lang="en-US" sz="2000" dirty="0">
                <a:solidFill>
                  <a:srgbClr val="0070C0"/>
                </a:solidFill>
              </a:rPr>
              <a:t>Ensure a proper training of each welder</a:t>
            </a:r>
          </a:p>
          <a:p>
            <a:pPr marL="1046163" lvl="3" indent="-457200">
              <a:buFont typeface="+mj-lt"/>
              <a:buAutoNum type="arabicPeriod"/>
            </a:pPr>
            <a:r>
              <a:rPr lang="en-US" sz="2000" dirty="0">
                <a:solidFill>
                  <a:srgbClr val="0070C0"/>
                </a:solidFill>
              </a:rPr>
              <a:t>The mock-up should be moved on site for refresher training, or training of additional welders (in particular due to sanitary restrictions)</a:t>
            </a:r>
            <a:endParaRPr lang="en-GB" sz="2000" dirty="0">
              <a:solidFill>
                <a:srgbClr val="0070C0"/>
              </a:solidFill>
            </a:endParaRPr>
          </a:p>
          <a:p>
            <a:pPr marL="557213" lvl="1" indent="-342900">
              <a:buFont typeface="+mj-lt"/>
              <a:buAutoNum type="arabicPeriod"/>
            </a:pPr>
            <a:endParaRPr lang="en-GB" sz="1400" dirty="0">
              <a:solidFill>
                <a:srgbClr val="0070C0"/>
              </a:solidFill>
            </a:endParaRPr>
          </a:p>
          <a:p>
            <a:pPr marL="557213" lvl="1" indent="-342900">
              <a:buFont typeface="+mj-lt"/>
              <a:buAutoNum type="arabicPeriod"/>
            </a:pPr>
            <a:endParaRPr lang="en-GB" sz="1400" dirty="0">
              <a:solidFill>
                <a:srgbClr val="0070C0"/>
              </a:solidFill>
            </a:endParaRPr>
          </a:p>
          <a:p>
            <a:endParaRPr lang="sv-SE" sz="1800" dirty="0"/>
          </a:p>
          <a:p>
            <a:endParaRPr lang="sv-SE" sz="1800" dirty="0"/>
          </a:p>
        </p:txBody>
      </p:sp>
      <p:sp>
        <p:nvSpPr>
          <p:cNvPr id="7" name="Date Placeholder 6"/>
          <p:cNvSpPr>
            <a:spLocks noGrp="1"/>
          </p:cNvSpPr>
          <p:nvPr>
            <p:ph type="dt" sz="half" idx="10"/>
          </p:nvPr>
        </p:nvSpPr>
        <p:spPr/>
        <p:txBody>
          <a:bodyPr/>
          <a:lstStyle/>
          <a:p>
            <a:fld id="{18896B66-0B3A-474C-9C9C-E4F07B1F5DAD}" type="datetime1">
              <a:rPr lang="sv-SE" smtClean="0"/>
              <a:t>2021-03-16</a:t>
            </a:fld>
            <a:endParaRPr lang="sv-SE" dirty="0"/>
          </a:p>
        </p:txBody>
      </p:sp>
    </p:spTree>
    <p:extLst>
      <p:ext uri="{BB962C8B-B14F-4D97-AF65-F5344CB8AC3E}">
        <p14:creationId xmlns:p14="http://schemas.microsoft.com/office/powerpoint/2010/main" val="31899893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tema">
  <a:themeElements>
    <a:clrScheme name="ESS 1">
      <a:dk1>
        <a:srgbClr val="000000"/>
      </a:dk1>
      <a:lt1>
        <a:srgbClr val="FFFFFF"/>
      </a:lt1>
      <a:dk2>
        <a:srgbClr val="000000"/>
      </a:dk2>
      <a:lt2>
        <a:srgbClr val="FFFFFF"/>
      </a:lt2>
      <a:accent1>
        <a:srgbClr val="0099DC"/>
      </a:accent1>
      <a:accent2>
        <a:srgbClr val="003366"/>
      </a:accent2>
      <a:accent3>
        <a:srgbClr val="99BE00"/>
      </a:accent3>
      <a:accent4>
        <a:srgbClr val="006646"/>
      </a:accent4>
      <a:accent5>
        <a:srgbClr val="FF7D00"/>
      </a:accent5>
      <a:accent6>
        <a:srgbClr val="821482"/>
      </a:accent6>
      <a:hlink>
        <a:srgbClr val="0099DC"/>
      </a:hlink>
      <a:folHlink>
        <a:srgbClr val="0099DC"/>
      </a:folHlink>
    </a:clrScheme>
    <a:fontScheme name="ESS">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l">
          <a:defRPr smtClean="0">
            <a:solidFill>
              <a:srgbClr val="666666"/>
            </a:solidFill>
          </a:defRPr>
        </a:defPPr>
      </a:lstStyle>
    </a:txDef>
  </a:objectDefaults>
  <a:extraClrSchemeLst/>
  <a:extLst>
    <a:ext uri="{05A4C25C-085E-4340-85A3-A5531E510DB2}">
      <thm15:themeFamily xmlns:thm15="http://schemas.microsoft.com/office/thememl/2012/main" name="Presentation5" id="{C8E05FD6-4408-40A1-AAFA-F1913A6B3D38}" vid="{2ACFAA60-6D1B-4172-9AA5-52CCB5CBBC40}"/>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Office-tema</Template>
  <TotalTime>9438</TotalTime>
  <Words>1206</Words>
  <Application>Microsoft Macintosh PowerPoint</Application>
  <PresentationFormat>Grand écran</PresentationFormat>
  <Paragraphs>113</Paragraphs>
  <Slides>11</Slides>
  <Notes>2</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11</vt:i4>
      </vt:variant>
    </vt:vector>
  </HeadingPairs>
  <TitlesOfParts>
    <vt:vector size="18" baseType="lpstr">
      <vt:lpstr>Arial</vt:lpstr>
      <vt:lpstr>Calibri</vt:lpstr>
      <vt:lpstr>Segoe UI</vt:lpstr>
      <vt:lpstr>Segoe UI Light</vt:lpstr>
      <vt:lpstr>Segoe UI Semibold</vt:lpstr>
      <vt:lpstr>Wingdings</vt:lpstr>
      <vt:lpstr>Office-tema</vt:lpstr>
      <vt:lpstr>i-CDR committee on welds of port tubes on monolith vessel</vt:lpstr>
      <vt:lpstr>Introductory remarks</vt:lpstr>
      <vt:lpstr>Charge to the committee</vt:lpstr>
      <vt:lpstr>Scope of the work under review</vt:lpstr>
      <vt:lpstr>Recommendations #1</vt:lpstr>
      <vt:lpstr>Recommendations #2</vt:lpstr>
      <vt:lpstr>Recommendations #3a</vt:lpstr>
      <vt:lpstr>Recommendations #3b</vt:lpstr>
      <vt:lpstr>Recommendations #4</vt:lpstr>
      <vt:lpstr>Recommendations #5</vt:lpstr>
      <vt:lpstr>Recommendations #6</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B. Nicquevert</cp:lastModifiedBy>
  <cp:revision>210</cp:revision>
  <cp:lastPrinted>2021-03-11T22:22:15Z</cp:lastPrinted>
  <dcterms:created xsi:type="dcterms:W3CDTF">2020-09-10T05:52:58Z</dcterms:created>
  <dcterms:modified xsi:type="dcterms:W3CDTF">2021-03-16T12:01:53Z</dcterms:modified>
</cp:coreProperties>
</file>