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7" r:id="rId2"/>
    <p:sldId id="288" r:id="rId3"/>
    <p:sldId id="292" r:id="rId4"/>
    <p:sldId id="286" r:id="rId5"/>
    <p:sldId id="294" r:id="rId6"/>
    <p:sldId id="289" r:id="rId7"/>
    <p:sldId id="290" r:id="rId8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r Blomberg" initials="KB" lastIdx="1" clrIdx="0">
    <p:extLst>
      <p:ext uri="{19B8F6BF-5375-455C-9EA6-DF929625EA0E}">
        <p15:presenceInfo xmlns:p15="http://schemas.microsoft.com/office/powerpoint/2012/main" userId="57e9245f388a06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6" autoAdjust="0"/>
    <p:restoredTop sz="94681" autoAdjust="0"/>
  </p:normalViewPr>
  <p:slideViewPr>
    <p:cSldViewPr snapToGrid="0" snapToObjects="1">
      <p:cViewPr varScale="1">
        <p:scale>
          <a:sx n="107" d="100"/>
          <a:sy n="107" d="100"/>
        </p:scale>
        <p:origin x="1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2021-03-12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2021-03-12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9416874" cy="2387600"/>
          </a:xfrm>
        </p:spPr>
        <p:txBody>
          <a:bodyPr/>
          <a:lstStyle/>
          <a:p>
            <a:r>
              <a:rPr lang="en-GB" dirty="0"/>
              <a:t>Installation and alignment constraints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iCDR, TIK 4.5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</a:t>
            </a:r>
            <a:r>
              <a:rPr lang="en-GB" dirty="0" err="1"/>
              <a:t>KRiSTER</a:t>
            </a:r>
            <a:r>
              <a:rPr lang="en-GB" dirty="0"/>
              <a:t> BLOMBERG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r>
              <a:rPr lang="en-GB" sz="1200" b="1" dirty="0">
                <a:solidFill>
                  <a:schemeClr val="bg1"/>
                </a:solidFill>
              </a:rPr>
              <a:t>2021-03-12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59B12BB-E66E-4304-944E-6035A85EB01C}"/>
              </a:ext>
            </a:extLst>
          </p:cNvPr>
          <p:cNvSpPr txBox="1">
            <a:spLocks/>
          </p:cNvSpPr>
          <p:nvPr/>
        </p:nvSpPr>
        <p:spPr>
          <a:xfrm>
            <a:off x="1930395" y="6252878"/>
            <a:ext cx="1706265" cy="459883"/>
          </a:xfrm>
          <a:prstGeom prst="rect">
            <a:avLst/>
          </a:prstGeom>
        </p:spPr>
        <p:txBody>
          <a:bodyPr vert="horz" lIns="90000" tIns="18000" rIns="91440" bIns="3600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1200" b="1" strike="noStrike" kern="1200" cap="all" spc="1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ESS-3235303</a:t>
            </a: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B342AAAE-7258-4313-8DB8-B7DAC201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193" y="4614870"/>
            <a:ext cx="7185117" cy="1738093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FF0C7DA-F518-400F-8F8C-FC453C5F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57" y="4752233"/>
            <a:ext cx="1781534" cy="131664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C7D9E04-948A-4947-B44C-801BB26E5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9" y="1722691"/>
            <a:ext cx="2684914" cy="2203091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F7469C4-9B20-47A7-A05C-308FD6892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16" y="4245832"/>
            <a:ext cx="2781563" cy="20994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A4B3A7-B002-4948-9082-97894A43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838355" cy="657339"/>
          </a:xfrm>
        </p:spPr>
        <p:txBody>
          <a:bodyPr/>
          <a:lstStyle/>
          <a:p>
            <a:r>
              <a:rPr lang="en-AU" dirty="0"/>
              <a:t>Porttube requirements in BPCS-Y-direction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E4AE01-169A-404D-A8E0-FF86DE67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84120-527C-4C23-9B0C-AB00092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7EFBFA-7B2C-40E3-B362-0AE054D81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according to ESS-3185128 and 5EC8GS501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CC675F8-962D-475B-8923-3601F1D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AE2B732-7045-44BD-B138-BC48559C6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297" y="1229907"/>
            <a:ext cx="7121727" cy="3045475"/>
          </a:xfrm>
          <a:prstGeom prst="rect">
            <a:avLst/>
          </a:prstGeom>
        </p:spPr>
      </p:pic>
      <p:sp>
        <p:nvSpPr>
          <p:cNvPr id="29" name="Ellips 28">
            <a:extLst>
              <a:ext uri="{FF2B5EF4-FFF2-40B4-BE49-F238E27FC236}">
                <a16:creationId xmlns:a16="http://schemas.microsoft.com/office/drawing/2014/main" id="{9757981E-97BF-4B40-8EEF-7B1875955906}"/>
              </a:ext>
            </a:extLst>
          </p:cNvPr>
          <p:cNvSpPr/>
          <p:nvPr/>
        </p:nvSpPr>
        <p:spPr>
          <a:xfrm>
            <a:off x="11168568" y="5938302"/>
            <a:ext cx="949514" cy="503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43868065-FFA7-4C8B-84A8-EA83813F9E6F}"/>
              </a:ext>
            </a:extLst>
          </p:cNvPr>
          <p:cNvSpPr/>
          <p:nvPr/>
        </p:nvSpPr>
        <p:spPr>
          <a:xfrm>
            <a:off x="5748457" y="5938302"/>
            <a:ext cx="949514" cy="503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Pil: uppåt 30">
            <a:extLst>
              <a:ext uri="{FF2B5EF4-FFF2-40B4-BE49-F238E27FC236}">
                <a16:creationId xmlns:a16="http://schemas.microsoft.com/office/drawing/2014/main" id="{B916B5FF-4951-4D82-AE9B-C8E1F3C43F75}"/>
              </a:ext>
            </a:extLst>
          </p:cNvPr>
          <p:cNvSpPr/>
          <p:nvPr/>
        </p:nvSpPr>
        <p:spPr>
          <a:xfrm>
            <a:off x="8974685" y="4926860"/>
            <a:ext cx="278742" cy="483695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5E353B62-60E8-407C-AAFF-7D1D7131EA9C}"/>
              </a:ext>
            </a:extLst>
          </p:cNvPr>
          <p:cNvSpPr txBox="1">
            <a:spLocks/>
          </p:cNvSpPr>
          <p:nvPr/>
        </p:nvSpPr>
        <p:spPr>
          <a:xfrm>
            <a:off x="9210850" y="5086057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BPCS-Y</a:t>
            </a:r>
          </a:p>
        </p:txBody>
      </p:sp>
      <p:sp>
        <p:nvSpPr>
          <p:cNvPr id="22" name="Platshållare för text 6">
            <a:extLst>
              <a:ext uri="{FF2B5EF4-FFF2-40B4-BE49-F238E27FC236}">
                <a16:creationId xmlns:a16="http://schemas.microsoft.com/office/drawing/2014/main" id="{8939870A-EA5B-4D51-9CE4-DFF819034916}"/>
              </a:ext>
            </a:extLst>
          </p:cNvPr>
          <p:cNvSpPr txBox="1">
            <a:spLocks/>
          </p:cNvSpPr>
          <p:nvPr/>
        </p:nvSpPr>
        <p:spPr>
          <a:xfrm>
            <a:off x="9494543" y="2705604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BPCS-Y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5AF0415F-52B1-4FB1-9DA6-DA4F6CEBFB93}"/>
              </a:ext>
            </a:extLst>
          </p:cNvPr>
          <p:cNvGrpSpPr/>
          <p:nvPr/>
        </p:nvGrpSpPr>
        <p:grpSpPr>
          <a:xfrm>
            <a:off x="9713014" y="2940102"/>
            <a:ext cx="180000" cy="180000"/>
            <a:chOff x="11109278" y="3302758"/>
            <a:chExt cx="180000" cy="180000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55848E2E-82F8-4788-AE31-34D7E9960D6C}"/>
                </a:ext>
              </a:extLst>
            </p:cNvPr>
            <p:cNvSpPr/>
            <p:nvPr/>
          </p:nvSpPr>
          <p:spPr>
            <a:xfrm>
              <a:off x="11109278" y="3302758"/>
              <a:ext cx="180000" cy="18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Rak koppling 8">
              <a:extLst>
                <a:ext uri="{FF2B5EF4-FFF2-40B4-BE49-F238E27FC236}">
                  <a16:creationId xmlns:a16="http://schemas.microsoft.com/office/drawing/2014/main" id="{64E1B476-F1AF-47E9-A03A-1ABC3000A992}"/>
                </a:ext>
              </a:extLst>
            </p:cNvPr>
            <p:cNvCxnSpPr>
              <a:stCxn id="5" idx="1"/>
              <a:endCxn id="5" idx="5"/>
            </p:cNvCxnSpPr>
            <p:nvPr/>
          </p:nvCxnSpPr>
          <p:spPr>
            <a:xfrm>
              <a:off x="11135638" y="3329118"/>
              <a:ext cx="127280" cy="12728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DE513D9C-6D10-492C-A93C-1A8EF40342B9}"/>
                </a:ext>
              </a:extLst>
            </p:cNvPr>
            <p:cNvCxnSpPr>
              <a:cxnSpLocks/>
              <a:stCxn id="5" idx="3"/>
              <a:endCxn id="5" idx="7"/>
            </p:cNvCxnSpPr>
            <p:nvPr/>
          </p:nvCxnSpPr>
          <p:spPr>
            <a:xfrm flipV="1">
              <a:off x="11135638" y="3329118"/>
              <a:ext cx="127280" cy="12728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Ellips 27">
            <a:extLst>
              <a:ext uri="{FF2B5EF4-FFF2-40B4-BE49-F238E27FC236}">
                <a16:creationId xmlns:a16="http://schemas.microsoft.com/office/drawing/2014/main" id="{3BD3D609-879E-4619-B2D7-9C2ECCD60520}"/>
              </a:ext>
            </a:extLst>
          </p:cNvPr>
          <p:cNvSpPr/>
          <p:nvPr/>
        </p:nvSpPr>
        <p:spPr>
          <a:xfrm>
            <a:off x="2306849" y="2263249"/>
            <a:ext cx="1513385" cy="628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il: uppåt 32">
            <a:extLst>
              <a:ext uri="{FF2B5EF4-FFF2-40B4-BE49-F238E27FC236}">
                <a16:creationId xmlns:a16="http://schemas.microsoft.com/office/drawing/2014/main" id="{7A64A6D1-065D-450E-85BE-A1DF5DDE730C}"/>
              </a:ext>
            </a:extLst>
          </p:cNvPr>
          <p:cNvSpPr/>
          <p:nvPr/>
        </p:nvSpPr>
        <p:spPr>
          <a:xfrm rot="5400000">
            <a:off x="1481000" y="2838492"/>
            <a:ext cx="183316" cy="318104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text 6">
            <a:extLst>
              <a:ext uri="{FF2B5EF4-FFF2-40B4-BE49-F238E27FC236}">
                <a16:creationId xmlns:a16="http://schemas.microsoft.com/office/drawing/2014/main" id="{3776EBB0-21B1-44E8-9DE0-1B12D28A9DD5}"/>
              </a:ext>
            </a:extLst>
          </p:cNvPr>
          <p:cNvSpPr txBox="1">
            <a:spLocks/>
          </p:cNvSpPr>
          <p:nvPr/>
        </p:nvSpPr>
        <p:spPr>
          <a:xfrm>
            <a:off x="1158659" y="2475053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dirty="0"/>
              <a:t>BPCS</a:t>
            </a:r>
            <a:br>
              <a:rPr lang="en-AU" sz="1200" dirty="0"/>
            </a:br>
            <a:r>
              <a:rPr lang="en-AU" sz="1200" dirty="0"/>
              <a:t>Y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63FE5EBA-2BC8-4EFA-8548-9735EC936C93}"/>
              </a:ext>
            </a:extLst>
          </p:cNvPr>
          <p:cNvSpPr/>
          <p:nvPr/>
        </p:nvSpPr>
        <p:spPr>
          <a:xfrm>
            <a:off x="2005669" y="4195484"/>
            <a:ext cx="1211766" cy="631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474F7D06-02DA-4347-AC83-F406B070A05E}"/>
              </a:ext>
            </a:extLst>
          </p:cNvPr>
          <p:cNvSpPr/>
          <p:nvPr/>
        </p:nvSpPr>
        <p:spPr>
          <a:xfrm>
            <a:off x="3793922" y="4711642"/>
            <a:ext cx="1097676" cy="503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8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4B3A7-B002-4948-9082-97894A43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Porttube alignment in BPCS-Y-direction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E4AE01-169A-404D-A8E0-FF86DE67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84120-527C-4C23-9B0C-AB00092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7EFBFA-7B2C-40E3-B362-0AE054D81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Pre-welding alignment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CC675F8-962D-475B-8923-3601F1D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0586" y="6410064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73F565-64FD-4FE2-BC44-5CD1CCE7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" r="10503"/>
          <a:stretch/>
        </p:blipFill>
        <p:spPr>
          <a:xfrm rot="5400000">
            <a:off x="7265239" y="2612400"/>
            <a:ext cx="4779194" cy="139941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98FE903-3EC0-4071-9245-AE11E7B5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80"/>
          <a:stretch/>
        </p:blipFill>
        <p:spPr>
          <a:xfrm>
            <a:off x="6775929" y="1070541"/>
            <a:ext cx="2142465" cy="463115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A9E1822-599F-484A-8F67-4B4398F18878}"/>
              </a:ext>
            </a:extLst>
          </p:cNvPr>
          <p:cNvSpPr txBox="1"/>
          <p:nvPr/>
        </p:nvSpPr>
        <p:spPr>
          <a:xfrm>
            <a:off x="8677184" y="5775532"/>
            <a:ext cx="370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IB210-01</a:t>
            </a:r>
            <a:br>
              <a:rPr lang="en-AU" dirty="0"/>
            </a:br>
            <a:r>
              <a:rPr lang="en-AU" dirty="0"/>
              <a:t>XY Alignment Unit Inner</a:t>
            </a:r>
            <a:br>
              <a:rPr lang="en-AU" dirty="0">
                <a:solidFill>
                  <a:srgbClr val="666666"/>
                </a:solidFill>
              </a:rPr>
            </a:br>
            <a:r>
              <a:rPr lang="en-AU" sz="1600" dirty="0">
                <a:solidFill>
                  <a:srgbClr val="666666"/>
                </a:solidFill>
              </a:rPr>
              <a:t>(will be removed before tack-welding)</a:t>
            </a:r>
          </a:p>
        </p:txBody>
      </p:sp>
      <p:grpSp>
        <p:nvGrpSpPr>
          <p:cNvPr id="165" name="Grupp 164">
            <a:extLst>
              <a:ext uri="{FF2B5EF4-FFF2-40B4-BE49-F238E27FC236}">
                <a16:creationId xmlns:a16="http://schemas.microsoft.com/office/drawing/2014/main" id="{6C6728D4-37A3-4112-9A57-FC7D8D433850}"/>
              </a:ext>
            </a:extLst>
          </p:cNvPr>
          <p:cNvGrpSpPr/>
          <p:nvPr/>
        </p:nvGrpSpPr>
        <p:grpSpPr>
          <a:xfrm>
            <a:off x="8473116" y="1245398"/>
            <a:ext cx="1531217" cy="4274281"/>
            <a:chOff x="7408667" y="1995991"/>
            <a:chExt cx="1531217" cy="4274281"/>
          </a:xfrm>
        </p:grpSpPr>
        <p:pic>
          <p:nvPicPr>
            <p:cNvPr id="166" name="Bildobjekt 165">
              <a:extLst>
                <a:ext uri="{FF2B5EF4-FFF2-40B4-BE49-F238E27FC236}">
                  <a16:creationId xmlns:a16="http://schemas.microsoft.com/office/drawing/2014/main" id="{866AEB7D-273B-4029-868C-E60C222504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5" t="3388" r="13379" b="8613"/>
            <a:stretch/>
          </p:blipFill>
          <p:spPr>
            <a:xfrm rot="16200000">
              <a:off x="7620265" y="2766043"/>
              <a:ext cx="843033" cy="296472"/>
            </a:xfrm>
            <a:prstGeom prst="rect">
              <a:avLst/>
            </a:prstGeom>
          </p:spPr>
        </p:pic>
        <p:pic>
          <p:nvPicPr>
            <p:cNvPr id="167" name="Bildobjekt 166">
              <a:extLst>
                <a:ext uri="{FF2B5EF4-FFF2-40B4-BE49-F238E27FC236}">
                  <a16:creationId xmlns:a16="http://schemas.microsoft.com/office/drawing/2014/main" id="{8496DD3D-816C-4441-BFD8-FDFF106CC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5" t="3388" r="13379" b="8613"/>
            <a:stretch/>
          </p:blipFill>
          <p:spPr>
            <a:xfrm rot="16200000">
              <a:off x="7074445" y="2706849"/>
              <a:ext cx="1064011" cy="296472"/>
            </a:xfrm>
            <a:prstGeom prst="rect">
              <a:avLst/>
            </a:prstGeom>
          </p:spPr>
        </p:pic>
        <p:pic>
          <p:nvPicPr>
            <p:cNvPr id="168" name="Bildobjekt 167">
              <a:extLst>
                <a:ext uri="{FF2B5EF4-FFF2-40B4-BE49-F238E27FC236}">
                  <a16:creationId xmlns:a16="http://schemas.microsoft.com/office/drawing/2014/main" id="{8FA465D8-9C9F-4EEB-9EF1-B0B637D25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5" t="3388" r="13379" b="8613"/>
            <a:stretch/>
          </p:blipFill>
          <p:spPr>
            <a:xfrm rot="5400000">
              <a:off x="7057770" y="5298983"/>
              <a:ext cx="1064011" cy="296472"/>
            </a:xfrm>
            <a:prstGeom prst="rect">
              <a:avLst/>
            </a:prstGeom>
          </p:spPr>
        </p:pic>
        <p:pic>
          <p:nvPicPr>
            <p:cNvPr id="169" name="Bildobjekt 168">
              <a:extLst>
                <a:ext uri="{FF2B5EF4-FFF2-40B4-BE49-F238E27FC236}">
                  <a16:creationId xmlns:a16="http://schemas.microsoft.com/office/drawing/2014/main" id="{E26D6F47-33FD-4C37-985A-24F463C68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5" t="3388" r="13379" b="8613"/>
            <a:stretch/>
          </p:blipFill>
          <p:spPr>
            <a:xfrm rot="5400000">
              <a:off x="7610586" y="5209206"/>
              <a:ext cx="843033" cy="296472"/>
            </a:xfrm>
            <a:prstGeom prst="rect">
              <a:avLst/>
            </a:prstGeom>
          </p:spPr>
        </p:pic>
        <p:pic>
          <p:nvPicPr>
            <p:cNvPr id="170" name="Bildobjekt 169">
              <a:extLst>
                <a:ext uri="{FF2B5EF4-FFF2-40B4-BE49-F238E27FC236}">
                  <a16:creationId xmlns:a16="http://schemas.microsoft.com/office/drawing/2014/main" id="{B785D94F-F652-463B-9BA0-03FDCD46E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5" t="3388" r="13379" b="8613"/>
            <a:stretch/>
          </p:blipFill>
          <p:spPr>
            <a:xfrm rot="5400000">
              <a:off x="8331884" y="5186745"/>
              <a:ext cx="843033" cy="296472"/>
            </a:xfrm>
            <a:prstGeom prst="rect">
              <a:avLst/>
            </a:prstGeom>
          </p:spPr>
        </p:pic>
        <p:pic>
          <p:nvPicPr>
            <p:cNvPr id="171" name="Bildobjekt 170">
              <a:extLst>
                <a:ext uri="{FF2B5EF4-FFF2-40B4-BE49-F238E27FC236}">
                  <a16:creationId xmlns:a16="http://schemas.microsoft.com/office/drawing/2014/main" id="{3B05AA76-9138-4B9C-A8B9-624EEB1725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95" t="3388" r="13379" b="8613"/>
            <a:stretch/>
          </p:blipFill>
          <p:spPr>
            <a:xfrm rot="16200000">
              <a:off x="8345420" y="2782305"/>
              <a:ext cx="843033" cy="296472"/>
            </a:xfrm>
            <a:prstGeom prst="rect">
              <a:avLst/>
            </a:prstGeom>
          </p:spPr>
        </p:pic>
        <p:pic>
          <p:nvPicPr>
            <p:cNvPr id="172" name="Bildobjekt 171">
              <a:extLst>
                <a:ext uri="{FF2B5EF4-FFF2-40B4-BE49-F238E27FC236}">
                  <a16:creationId xmlns:a16="http://schemas.microsoft.com/office/drawing/2014/main" id="{2B83E056-70D4-41AF-902E-35D2FAC6F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516" t="3645" r="13737" b="52938"/>
            <a:stretch/>
          </p:blipFill>
          <p:spPr>
            <a:xfrm>
              <a:off x="8250899" y="5096804"/>
              <a:ext cx="262468" cy="825311"/>
            </a:xfrm>
            <a:prstGeom prst="rect">
              <a:avLst/>
            </a:prstGeom>
          </p:spPr>
        </p:pic>
        <p:pic>
          <p:nvPicPr>
            <p:cNvPr id="173" name="Bildobjekt 172">
              <a:extLst>
                <a:ext uri="{FF2B5EF4-FFF2-40B4-BE49-F238E27FC236}">
                  <a16:creationId xmlns:a16="http://schemas.microsoft.com/office/drawing/2014/main" id="{47BEF01C-7EC0-4A1C-82D6-2A334676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516" t="3645" r="13737" b="52938"/>
            <a:stretch/>
          </p:blipFill>
          <p:spPr>
            <a:xfrm rot="10800000">
              <a:off x="8266217" y="2355053"/>
              <a:ext cx="262468" cy="825311"/>
            </a:xfrm>
            <a:prstGeom prst="rect">
              <a:avLst/>
            </a:prstGeom>
          </p:spPr>
        </p:pic>
        <p:grpSp>
          <p:nvGrpSpPr>
            <p:cNvPr id="174" name="Grupp 173">
              <a:extLst>
                <a:ext uri="{FF2B5EF4-FFF2-40B4-BE49-F238E27FC236}">
                  <a16:creationId xmlns:a16="http://schemas.microsoft.com/office/drawing/2014/main" id="{863C3D2F-276C-4A9A-857D-B7FA897608A8}"/>
                </a:ext>
              </a:extLst>
            </p:cNvPr>
            <p:cNvGrpSpPr/>
            <p:nvPr/>
          </p:nvGrpSpPr>
          <p:grpSpPr>
            <a:xfrm rot="5400000">
              <a:off x="8332640" y="2431920"/>
              <a:ext cx="150019" cy="278609"/>
              <a:chOff x="8560594" y="7784306"/>
              <a:chExt cx="150019" cy="278609"/>
            </a:xfrm>
          </p:grpSpPr>
          <p:pic>
            <p:nvPicPr>
              <p:cNvPr id="467" name="Bildobjekt 466">
                <a:extLst>
                  <a:ext uri="{FF2B5EF4-FFF2-40B4-BE49-F238E27FC236}">
                    <a16:creationId xmlns:a16="http://schemas.microsoft.com/office/drawing/2014/main" id="{5A166DE3-55A5-47DF-9F4A-9174BE577F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917" t="27301" r="88300" b="44471"/>
              <a:stretch/>
            </p:blipFill>
            <p:spPr>
              <a:xfrm>
                <a:off x="8562975" y="7784306"/>
                <a:ext cx="147638" cy="145257"/>
              </a:xfrm>
              <a:prstGeom prst="rect">
                <a:avLst/>
              </a:prstGeom>
            </p:spPr>
          </p:pic>
          <p:pic>
            <p:nvPicPr>
              <p:cNvPr id="468" name="Bildobjekt 467">
                <a:extLst>
                  <a:ext uri="{FF2B5EF4-FFF2-40B4-BE49-F238E27FC236}">
                    <a16:creationId xmlns:a16="http://schemas.microsoft.com/office/drawing/2014/main" id="{8BD32EA4-E38A-40C9-9E71-FD3708D319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917" t="27301" r="88300" b="44471"/>
              <a:stretch/>
            </p:blipFill>
            <p:spPr>
              <a:xfrm rot="10800000">
                <a:off x="8560594" y="7917658"/>
                <a:ext cx="147638" cy="145257"/>
              </a:xfrm>
              <a:prstGeom prst="rect">
                <a:avLst/>
              </a:prstGeom>
            </p:spPr>
          </p:pic>
        </p:grpSp>
        <p:grpSp>
          <p:nvGrpSpPr>
            <p:cNvPr id="175" name="Grupp 174">
              <a:extLst>
                <a:ext uri="{FF2B5EF4-FFF2-40B4-BE49-F238E27FC236}">
                  <a16:creationId xmlns:a16="http://schemas.microsoft.com/office/drawing/2014/main" id="{A25E59C0-16A8-40B8-A538-8EC77D68F4FA}"/>
                </a:ext>
              </a:extLst>
            </p:cNvPr>
            <p:cNvGrpSpPr/>
            <p:nvPr/>
          </p:nvGrpSpPr>
          <p:grpSpPr>
            <a:xfrm rot="16200000">
              <a:off x="8224244" y="5710992"/>
              <a:ext cx="332002" cy="347152"/>
              <a:chOff x="7370110" y="4733811"/>
              <a:chExt cx="979521" cy="1024217"/>
            </a:xfrm>
          </p:grpSpPr>
          <p:pic>
            <p:nvPicPr>
              <p:cNvPr id="465" name="Bildobjekt 464">
                <a:extLst>
                  <a:ext uri="{FF2B5EF4-FFF2-40B4-BE49-F238E27FC236}">
                    <a16:creationId xmlns:a16="http://schemas.microsoft.com/office/drawing/2014/main" id="{C5766860-F0BC-498F-B94A-1B3CE15AC0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1" r="72773"/>
              <a:stretch/>
            </p:blipFill>
            <p:spPr>
              <a:xfrm>
                <a:off x="7370110" y="4733811"/>
                <a:ext cx="466449" cy="1024217"/>
              </a:xfrm>
              <a:prstGeom prst="rect">
                <a:avLst/>
              </a:prstGeom>
            </p:spPr>
          </p:pic>
          <p:pic>
            <p:nvPicPr>
              <p:cNvPr id="466" name="Bildobjekt 465">
                <a:extLst>
                  <a:ext uri="{FF2B5EF4-FFF2-40B4-BE49-F238E27FC236}">
                    <a16:creationId xmlns:a16="http://schemas.microsoft.com/office/drawing/2014/main" id="{3B45AA53-604A-4140-87F9-39610953B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0050" t="24716" b="27216"/>
              <a:stretch/>
            </p:blipFill>
            <p:spPr>
              <a:xfrm>
                <a:off x="7836558" y="4989800"/>
                <a:ext cx="513073" cy="492325"/>
              </a:xfrm>
              <a:prstGeom prst="rect">
                <a:avLst/>
              </a:prstGeom>
            </p:spPr>
          </p:pic>
        </p:grpSp>
        <p:grpSp>
          <p:nvGrpSpPr>
            <p:cNvPr id="176" name="Grupp 175">
              <a:extLst>
                <a:ext uri="{FF2B5EF4-FFF2-40B4-BE49-F238E27FC236}">
                  <a16:creationId xmlns:a16="http://schemas.microsoft.com/office/drawing/2014/main" id="{56F10E64-88F1-4D63-8224-C0F09E39B692}"/>
                </a:ext>
              </a:extLst>
            </p:cNvPr>
            <p:cNvGrpSpPr/>
            <p:nvPr/>
          </p:nvGrpSpPr>
          <p:grpSpPr>
            <a:xfrm rot="5400000">
              <a:off x="8228708" y="2194949"/>
              <a:ext cx="332002" cy="347152"/>
              <a:chOff x="7370110" y="4733811"/>
              <a:chExt cx="979521" cy="1024217"/>
            </a:xfrm>
          </p:grpSpPr>
          <p:pic>
            <p:nvPicPr>
              <p:cNvPr id="463" name="Bildobjekt 462">
                <a:extLst>
                  <a:ext uri="{FF2B5EF4-FFF2-40B4-BE49-F238E27FC236}">
                    <a16:creationId xmlns:a16="http://schemas.microsoft.com/office/drawing/2014/main" id="{8B936617-F3D4-477F-9BB6-500430F60A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1" r="72773"/>
              <a:stretch/>
            </p:blipFill>
            <p:spPr>
              <a:xfrm>
                <a:off x="7370110" y="4733811"/>
                <a:ext cx="466449" cy="1024217"/>
              </a:xfrm>
              <a:prstGeom prst="rect">
                <a:avLst/>
              </a:prstGeom>
            </p:spPr>
          </p:pic>
          <p:pic>
            <p:nvPicPr>
              <p:cNvPr id="464" name="Bildobjekt 463">
                <a:extLst>
                  <a:ext uri="{FF2B5EF4-FFF2-40B4-BE49-F238E27FC236}">
                    <a16:creationId xmlns:a16="http://schemas.microsoft.com/office/drawing/2014/main" id="{095A1C39-AD8E-48DB-839F-771DE9CF08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70050" t="24716" b="27216"/>
              <a:stretch/>
            </p:blipFill>
            <p:spPr>
              <a:xfrm>
                <a:off x="7836558" y="4989800"/>
                <a:ext cx="513073" cy="492325"/>
              </a:xfrm>
              <a:prstGeom prst="rect">
                <a:avLst/>
              </a:prstGeom>
            </p:spPr>
          </p:pic>
        </p:grpSp>
        <p:grpSp>
          <p:nvGrpSpPr>
            <p:cNvPr id="177" name="Grupp 176">
              <a:extLst>
                <a:ext uri="{FF2B5EF4-FFF2-40B4-BE49-F238E27FC236}">
                  <a16:creationId xmlns:a16="http://schemas.microsoft.com/office/drawing/2014/main" id="{BBE1FD02-E949-4FC2-9CBA-C186876309F6}"/>
                </a:ext>
              </a:extLst>
            </p:cNvPr>
            <p:cNvGrpSpPr/>
            <p:nvPr/>
          </p:nvGrpSpPr>
          <p:grpSpPr>
            <a:xfrm rot="5400000">
              <a:off x="6834459" y="3395009"/>
              <a:ext cx="2679633" cy="1531217"/>
              <a:chOff x="2638196" y="5014454"/>
              <a:chExt cx="2679633" cy="1531217"/>
            </a:xfrm>
          </p:grpSpPr>
          <p:sp>
            <p:nvSpPr>
              <p:cNvPr id="416" name="Rektangel 415">
                <a:extLst>
                  <a:ext uri="{FF2B5EF4-FFF2-40B4-BE49-F238E27FC236}">
                    <a16:creationId xmlns:a16="http://schemas.microsoft.com/office/drawing/2014/main" id="{1DADCDCD-2342-4936-82C9-CAB2DDA25BD2}"/>
                  </a:ext>
                </a:extLst>
              </p:cNvPr>
              <p:cNvSpPr/>
              <p:nvPr/>
            </p:nvSpPr>
            <p:spPr>
              <a:xfrm flipH="1" flipV="1">
                <a:off x="2804059" y="5014454"/>
                <a:ext cx="2340000" cy="153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7" name="Rektangel 416">
                <a:extLst>
                  <a:ext uri="{FF2B5EF4-FFF2-40B4-BE49-F238E27FC236}">
                    <a16:creationId xmlns:a16="http://schemas.microsoft.com/office/drawing/2014/main" id="{32A4C5AC-DF8B-4571-8E5B-882B0AA0EE9B}"/>
                  </a:ext>
                </a:extLst>
              </p:cNvPr>
              <p:cNvSpPr/>
              <p:nvPr/>
            </p:nvSpPr>
            <p:spPr>
              <a:xfrm flipH="1" flipV="1">
                <a:off x="5132165" y="5015671"/>
                <a:ext cx="90000" cy="153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18" name="Rektangel 417">
                <a:extLst>
                  <a:ext uri="{FF2B5EF4-FFF2-40B4-BE49-F238E27FC236}">
                    <a16:creationId xmlns:a16="http://schemas.microsoft.com/office/drawing/2014/main" id="{B6E8D352-AB52-404E-A811-076F120232D6}"/>
                  </a:ext>
                </a:extLst>
              </p:cNvPr>
              <p:cNvSpPr/>
              <p:nvPr/>
            </p:nvSpPr>
            <p:spPr>
              <a:xfrm flipH="1" flipV="1">
                <a:off x="2702936" y="5014454"/>
                <a:ext cx="90000" cy="153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19" name="Grupp 418">
                <a:extLst>
                  <a:ext uri="{FF2B5EF4-FFF2-40B4-BE49-F238E27FC236}">
                    <a16:creationId xmlns:a16="http://schemas.microsoft.com/office/drawing/2014/main" id="{2A234BF1-DF8D-4CD3-B3C6-E5ED79061B90}"/>
                  </a:ext>
                </a:extLst>
              </p:cNvPr>
              <p:cNvGrpSpPr/>
              <p:nvPr/>
            </p:nvGrpSpPr>
            <p:grpSpPr>
              <a:xfrm>
                <a:off x="2638196" y="5487413"/>
                <a:ext cx="270012" cy="154075"/>
                <a:chOff x="2050416" y="7034787"/>
                <a:chExt cx="540000" cy="308137"/>
              </a:xfrm>
            </p:grpSpPr>
            <p:cxnSp>
              <p:nvCxnSpPr>
                <p:cNvPr id="460" name="Rak koppling 459">
                  <a:extLst>
                    <a:ext uri="{FF2B5EF4-FFF2-40B4-BE49-F238E27FC236}">
                      <a16:creationId xmlns:a16="http://schemas.microsoft.com/office/drawing/2014/main" id="{DD4C230D-4110-4502-88C4-ABAEEA82A2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0416" y="7187787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Rak koppling 460">
                  <a:extLst>
                    <a:ext uri="{FF2B5EF4-FFF2-40B4-BE49-F238E27FC236}">
                      <a16:creationId xmlns:a16="http://schemas.microsoft.com/office/drawing/2014/main" id="{319E06AB-8FF0-497C-BCE9-78C5048420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8005" y="7342924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Rak koppling 461">
                  <a:extLst>
                    <a:ext uri="{FF2B5EF4-FFF2-40B4-BE49-F238E27FC236}">
                      <a16:creationId xmlns:a16="http://schemas.microsoft.com/office/drawing/2014/main" id="{9742EFB1-FAF6-42CD-9FAF-C3748795B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8005" y="703478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" name="Grupp 419">
                <a:extLst>
                  <a:ext uri="{FF2B5EF4-FFF2-40B4-BE49-F238E27FC236}">
                    <a16:creationId xmlns:a16="http://schemas.microsoft.com/office/drawing/2014/main" id="{3AFB579F-CBDA-4EA2-8359-4723633A80C7}"/>
                  </a:ext>
                </a:extLst>
              </p:cNvPr>
              <p:cNvGrpSpPr/>
              <p:nvPr/>
            </p:nvGrpSpPr>
            <p:grpSpPr>
              <a:xfrm>
                <a:off x="2641828" y="5125372"/>
                <a:ext cx="270012" cy="144083"/>
                <a:chOff x="2066888" y="2724195"/>
                <a:chExt cx="540000" cy="288152"/>
              </a:xfrm>
            </p:grpSpPr>
            <p:cxnSp>
              <p:nvCxnSpPr>
                <p:cNvPr id="455" name="Rak koppling 454">
                  <a:extLst>
                    <a:ext uri="{FF2B5EF4-FFF2-40B4-BE49-F238E27FC236}">
                      <a16:creationId xmlns:a16="http://schemas.microsoft.com/office/drawing/2014/main" id="{ADFD9352-C2FC-4CFD-8FA3-B2F2F606C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6888" y="2868195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Rak koppling 455">
                  <a:extLst>
                    <a:ext uri="{FF2B5EF4-FFF2-40B4-BE49-F238E27FC236}">
                      <a16:creationId xmlns:a16="http://schemas.microsoft.com/office/drawing/2014/main" id="{7C4161C4-63DE-4C8F-8F29-0D3B88D1BC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301234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Rak koppling 456">
                  <a:extLst>
                    <a:ext uri="{FF2B5EF4-FFF2-40B4-BE49-F238E27FC236}">
                      <a16:creationId xmlns:a16="http://schemas.microsoft.com/office/drawing/2014/main" id="{7C94667B-554D-4E5B-8E25-6B6469859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3707" y="272419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Rak koppling 457">
                  <a:extLst>
                    <a:ext uri="{FF2B5EF4-FFF2-40B4-BE49-F238E27FC236}">
                      <a16:creationId xmlns:a16="http://schemas.microsoft.com/office/drawing/2014/main" id="{78E30FE8-CD2F-4E1B-B768-542EB2B82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754890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Rak koppling 458">
                  <a:extLst>
                    <a:ext uri="{FF2B5EF4-FFF2-40B4-BE49-F238E27FC236}">
                      <a16:creationId xmlns:a16="http://schemas.microsoft.com/office/drawing/2014/main" id="{BE64E0DD-F606-437F-985A-F3C5C3CF8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98728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1" name="Grupp 420">
                <a:extLst>
                  <a:ext uri="{FF2B5EF4-FFF2-40B4-BE49-F238E27FC236}">
                    <a16:creationId xmlns:a16="http://schemas.microsoft.com/office/drawing/2014/main" id="{395FD4A8-7A1A-4CA3-B30E-DF9D406C4E7A}"/>
                  </a:ext>
                </a:extLst>
              </p:cNvPr>
              <p:cNvGrpSpPr/>
              <p:nvPr/>
            </p:nvGrpSpPr>
            <p:grpSpPr>
              <a:xfrm>
                <a:off x="2653989" y="5845583"/>
                <a:ext cx="270012" cy="144083"/>
                <a:chOff x="2066888" y="2724195"/>
                <a:chExt cx="540000" cy="288152"/>
              </a:xfrm>
            </p:grpSpPr>
            <p:cxnSp>
              <p:nvCxnSpPr>
                <p:cNvPr id="450" name="Rak koppling 449">
                  <a:extLst>
                    <a:ext uri="{FF2B5EF4-FFF2-40B4-BE49-F238E27FC236}">
                      <a16:creationId xmlns:a16="http://schemas.microsoft.com/office/drawing/2014/main" id="{EA48667E-84FB-4097-8A0A-ADF3E926D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6888" y="2868195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Rak koppling 450">
                  <a:extLst>
                    <a:ext uri="{FF2B5EF4-FFF2-40B4-BE49-F238E27FC236}">
                      <a16:creationId xmlns:a16="http://schemas.microsoft.com/office/drawing/2014/main" id="{AC03EF77-5F3F-4B98-A39C-5AA8730FCA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301234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Rak koppling 451">
                  <a:extLst>
                    <a:ext uri="{FF2B5EF4-FFF2-40B4-BE49-F238E27FC236}">
                      <a16:creationId xmlns:a16="http://schemas.microsoft.com/office/drawing/2014/main" id="{92CE667D-A63C-46E9-9F1B-59EC9CD60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3707" y="272419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Rak koppling 452">
                  <a:extLst>
                    <a:ext uri="{FF2B5EF4-FFF2-40B4-BE49-F238E27FC236}">
                      <a16:creationId xmlns:a16="http://schemas.microsoft.com/office/drawing/2014/main" id="{4A60BB02-5780-4BF5-9161-A017B1D12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754890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Rak koppling 453">
                  <a:extLst>
                    <a:ext uri="{FF2B5EF4-FFF2-40B4-BE49-F238E27FC236}">
                      <a16:creationId xmlns:a16="http://schemas.microsoft.com/office/drawing/2014/main" id="{1631C582-BAEC-4F9B-B40A-A5F60ED874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98728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2" name="Grupp 421">
                <a:extLst>
                  <a:ext uri="{FF2B5EF4-FFF2-40B4-BE49-F238E27FC236}">
                    <a16:creationId xmlns:a16="http://schemas.microsoft.com/office/drawing/2014/main" id="{3146418B-FB2B-49A9-82B9-38A91C81E280}"/>
                  </a:ext>
                </a:extLst>
              </p:cNvPr>
              <p:cNvGrpSpPr/>
              <p:nvPr/>
            </p:nvGrpSpPr>
            <p:grpSpPr>
              <a:xfrm>
                <a:off x="2646003" y="6282127"/>
                <a:ext cx="270012" cy="144083"/>
                <a:chOff x="2066888" y="2724195"/>
                <a:chExt cx="540000" cy="288152"/>
              </a:xfrm>
            </p:grpSpPr>
            <p:cxnSp>
              <p:nvCxnSpPr>
                <p:cNvPr id="445" name="Rak koppling 444">
                  <a:extLst>
                    <a:ext uri="{FF2B5EF4-FFF2-40B4-BE49-F238E27FC236}">
                      <a16:creationId xmlns:a16="http://schemas.microsoft.com/office/drawing/2014/main" id="{49AC9F55-8801-4374-95D3-14C9AB95AB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6888" y="2868195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Rak koppling 445">
                  <a:extLst>
                    <a:ext uri="{FF2B5EF4-FFF2-40B4-BE49-F238E27FC236}">
                      <a16:creationId xmlns:a16="http://schemas.microsoft.com/office/drawing/2014/main" id="{5BBAB17C-7299-4DD3-ABD0-821CC02BDA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301234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Rak koppling 446">
                  <a:extLst>
                    <a:ext uri="{FF2B5EF4-FFF2-40B4-BE49-F238E27FC236}">
                      <a16:creationId xmlns:a16="http://schemas.microsoft.com/office/drawing/2014/main" id="{8D198039-CB8F-4321-9136-B7386E00C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3707" y="272419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Rak koppling 447">
                  <a:extLst>
                    <a:ext uri="{FF2B5EF4-FFF2-40B4-BE49-F238E27FC236}">
                      <a16:creationId xmlns:a16="http://schemas.microsoft.com/office/drawing/2014/main" id="{EDE04D98-47C1-4FD8-872E-B20F193EC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754890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Rak koppling 448">
                  <a:extLst>
                    <a:ext uri="{FF2B5EF4-FFF2-40B4-BE49-F238E27FC236}">
                      <a16:creationId xmlns:a16="http://schemas.microsoft.com/office/drawing/2014/main" id="{996F81F5-74C4-4D85-B835-CD93ED381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98728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" name="Grupp 422">
                <a:extLst>
                  <a:ext uri="{FF2B5EF4-FFF2-40B4-BE49-F238E27FC236}">
                    <a16:creationId xmlns:a16="http://schemas.microsoft.com/office/drawing/2014/main" id="{D4A75E28-890D-4D20-95D3-9885290E0F34}"/>
                  </a:ext>
                </a:extLst>
              </p:cNvPr>
              <p:cNvGrpSpPr/>
              <p:nvPr/>
            </p:nvGrpSpPr>
            <p:grpSpPr>
              <a:xfrm>
                <a:off x="5032024" y="5489782"/>
                <a:ext cx="270012" cy="154075"/>
                <a:chOff x="2050416" y="7034787"/>
                <a:chExt cx="540000" cy="308137"/>
              </a:xfrm>
            </p:grpSpPr>
            <p:cxnSp>
              <p:nvCxnSpPr>
                <p:cNvPr id="442" name="Rak koppling 441">
                  <a:extLst>
                    <a:ext uri="{FF2B5EF4-FFF2-40B4-BE49-F238E27FC236}">
                      <a16:creationId xmlns:a16="http://schemas.microsoft.com/office/drawing/2014/main" id="{AE9DB987-BFB3-44CA-A544-E1E6DEF488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50416" y="7187787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Rak koppling 442">
                  <a:extLst>
                    <a:ext uri="{FF2B5EF4-FFF2-40B4-BE49-F238E27FC236}">
                      <a16:creationId xmlns:a16="http://schemas.microsoft.com/office/drawing/2014/main" id="{7D3F15EE-5B61-401D-AD3E-B44ACA749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8005" y="7342924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Rak koppling 443">
                  <a:extLst>
                    <a:ext uri="{FF2B5EF4-FFF2-40B4-BE49-F238E27FC236}">
                      <a16:creationId xmlns:a16="http://schemas.microsoft.com/office/drawing/2014/main" id="{2C62C77C-2447-430E-B398-EEE618E5DA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8005" y="703478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4" name="Grupp 423">
                <a:extLst>
                  <a:ext uri="{FF2B5EF4-FFF2-40B4-BE49-F238E27FC236}">
                    <a16:creationId xmlns:a16="http://schemas.microsoft.com/office/drawing/2014/main" id="{4B5679CA-67AC-4D68-B382-B2DAA214F42A}"/>
                  </a:ext>
                </a:extLst>
              </p:cNvPr>
              <p:cNvGrpSpPr/>
              <p:nvPr/>
            </p:nvGrpSpPr>
            <p:grpSpPr>
              <a:xfrm>
                <a:off x="5035656" y="5127741"/>
                <a:ext cx="270012" cy="144083"/>
                <a:chOff x="2066888" y="2724195"/>
                <a:chExt cx="540000" cy="288152"/>
              </a:xfrm>
            </p:grpSpPr>
            <p:cxnSp>
              <p:nvCxnSpPr>
                <p:cNvPr id="437" name="Rak koppling 436">
                  <a:extLst>
                    <a:ext uri="{FF2B5EF4-FFF2-40B4-BE49-F238E27FC236}">
                      <a16:creationId xmlns:a16="http://schemas.microsoft.com/office/drawing/2014/main" id="{5D6CB217-DBE1-4CDC-B5B1-BCAC1BA108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6888" y="2868195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Rak koppling 437">
                  <a:extLst>
                    <a:ext uri="{FF2B5EF4-FFF2-40B4-BE49-F238E27FC236}">
                      <a16:creationId xmlns:a16="http://schemas.microsoft.com/office/drawing/2014/main" id="{D9DB6B39-9E31-4C72-A5E9-BAE480EDF0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301234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Rak koppling 438">
                  <a:extLst>
                    <a:ext uri="{FF2B5EF4-FFF2-40B4-BE49-F238E27FC236}">
                      <a16:creationId xmlns:a16="http://schemas.microsoft.com/office/drawing/2014/main" id="{F518AE27-9657-4396-968F-AB21840B08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3707" y="272419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Rak koppling 439">
                  <a:extLst>
                    <a:ext uri="{FF2B5EF4-FFF2-40B4-BE49-F238E27FC236}">
                      <a16:creationId xmlns:a16="http://schemas.microsoft.com/office/drawing/2014/main" id="{AF381D21-18E7-4256-951F-5E2E89A689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754890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Rak koppling 440">
                  <a:extLst>
                    <a:ext uri="{FF2B5EF4-FFF2-40B4-BE49-F238E27FC236}">
                      <a16:creationId xmlns:a16="http://schemas.microsoft.com/office/drawing/2014/main" id="{613C63BB-44CD-450B-8E05-81B8B0016E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98728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5" name="Grupp 424">
                <a:extLst>
                  <a:ext uri="{FF2B5EF4-FFF2-40B4-BE49-F238E27FC236}">
                    <a16:creationId xmlns:a16="http://schemas.microsoft.com/office/drawing/2014/main" id="{30A8EFC7-3757-4566-837E-0C5D2ACB81FF}"/>
                  </a:ext>
                </a:extLst>
              </p:cNvPr>
              <p:cNvGrpSpPr/>
              <p:nvPr/>
            </p:nvGrpSpPr>
            <p:grpSpPr>
              <a:xfrm>
                <a:off x="5047817" y="5847952"/>
                <a:ext cx="270012" cy="144083"/>
                <a:chOff x="2066888" y="2724195"/>
                <a:chExt cx="540000" cy="288152"/>
              </a:xfrm>
            </p:grpSpPr>
            <p:cxnSp>
              <p:nvCxnSpPr>
                <p:cNvPr id="432" name="Rak koppling 431">
                  <a:extLst>
                    <a:ext uri="{FF2B5EF4-FFF2-40B4-BE49-F238E27FC236}">
                      <a16:creationId xmlns:a16="http://schemas.microsoft.com/office/drawing/2014/main" id="{6C1F69E9-8943-4532-8F0B-346CD1BF81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6888" y="2868195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Rak koppling 432">
                  <a:extLst>
                    <a:ext uri="{FF2B5EF4-FFF2-40B4-BE49-F238E27FC236}">
                      <a16:creationId xmlns:a16="http://schemas.microsoft.com/office/drawing/2014/main" id="{D94EE355-0990-476B-B6B8-74482897E9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301234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Rak koppling 433">
                  <a:extLst>
                    <a:ext uri="{FF2B5EF4-FFF2-40B4-BE49-F238E27FC236}">
                      <a16:creationId xmlns:a16="http://schemas.microsoft.com/office/drawing/2014/main" id="{A856104B-F48D-4E67-BD5B-73AFA1567A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3707" y="272419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Rak koppling 434">
                  <a:extLst>
                    <a:ext uri="{FF2B5EF4-FFF2-40B4-BE49-F238E27FC236}">
                      <a16:creationId xmlns:a16="http://schemas.microsoft.com/office/drawing/2014/main" id="{6FC70AB9-1094-4CEB-AADB-3C564EE824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754890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Rak koppling 435">
                  <a:extLst>
                    <a:ext uri="{FF2B5EF4-FFF2-40B4-BE49-F238E27FC236}">
                      <a16:creationId xmlns:a16="http://schemas.microsoft.com/office/drawing/2014/main" id="{5E5342FD-B4C9-4D13-A97F-6A6D33827B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98728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6" name="Grupp 425">
                <a:extLst>
                  <a:ext uri="{FF2B5EF4-FFF2-40B4-BE49-F238E27FC236}">
                    <a16:creationId xmlns:a16="http://schemas.microsoft.com/office/drawing/2014/main" id="{A5BD14C4-5DF0-46DE-A6DF-E9BFD4EBB4B7}"/>
                  </a:ext>
                </a:extLst>
              </p:cNvPr>
              <p:cNvGrpSpPr/>
              <p:nvPr/>
            </p:nvGrpSpPr>
            <p:grpSpPr>
              <a:xfrm>
                <a:off x="5039831" y="6284496"/>
                <a:ext cx="270012" cy="144083"/>
                <a:chOff x="2066888" y="2724195"/>
                <a:chExt cx="540000" cy="288152"/>
              </a:xfrm>
            </p:grpSpPr>
            <p:cxnSp>
              <p:nvCxnSpPr>
                <p:cNvPr id="427" name="Rak koppling 426">
                  <a:extLst>
                    <a:ext uri="{FF2B5EF4-FFF2-40B4-BE49-F238E27FC236}">
                      <a16:creationId xmlns:a16="http://schemas.microsoft.com/office/drawing/2014/main" id="{40DC476B-64DE-4464-8B84-6850D7AA8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66888" y="2868195"/>
                  <a:ext cx="540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Rak koppling 427">
                  <a:extLst>
                    <a:ext uri="{FF2B5EF4-FFF2-40B4-BE49-F238E27FC236}">
                      <a16:creationId xmlns:a16="http://schemas.microsoft.com/office/drawing/2014/main" id="{68A9CAFB-90F3-488C-9060-97A51479BD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3012347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Rak koppling 428">
                  <a:extLst>
                    <a:ext uri="{FF2B5EF4-FFF2-40B4-BE49-F238E27FC236}">
                      <a16:creationId xmlns:a16="http://schemas.microsoft.com/office/drawing/2014/main" id="{63B67D93-D51D-42CA-A3DD-86202184C5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3707" y="272419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Rak koppling 429">
                  <a:extLst>
                    <a:ext uri="{FF2B5EF4-FFF2-40B4-BE49-F238E27FC236}">
                      <a16:creationId xmlns:a16="http://schemas.microsoft.com/office/drawing/2014/main" id="{5830BB28-9060-4D79-B36E-B1D7A9A659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754890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Rak koppling 430">
                  <a:extLst>
                    <a:ext uri="{FF2B5EF4-FFF2-40B4-BE49-F238E27FC236}">
                      <a16:creationId xmlns:a16="http://schemas.microsoft.com/office/drawing/2014/main" id="{611DABC7-52E1-4363-8986-3E0823FF2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2118" y="2987285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2" name="Grupp 331">
              <a:extLst>
                <a:ext uri="{FF2B5EF4-FFF2-40B4-BE49-F238E27FC236}">
                  <a16:creationId xmlns:a16="http://schemas.microsoft.com/office/drawing/2014/main" id="{D07657AD-1ED8-404B-AF97-D27DDFC4A5E6}"/>
                </a:ext>
              </a:extLst>
            </p:cNvPr>
            <p:cNvGrpSpPr/>
            <p:nvPr/>
          </p:nvGrpSpPr>
          <p:grpSpPr>
            <a:xfrm rot="5400000">
              <a:off x="8104747" y="1738779"/>
              <a:ext cx="572776" cy="1087200"/>
              <a:chOff x="6856204" y="6263479"/>
              <a:chExt cx="572776" cy="1087200"/>
            </a:xfrm>
          </p:grpSpPr>
          <p:grpSp>
            <p:nvGrpSpPr>
              <p:cNvPr id="394" name="Grupp 393">
                <a:extLst>
                  <a:ext uri="{FF2B5EF4-FFF2-40B4-BE49-F238E27FC236}">
                    <a16:creationId xmlns:a16="http://schemas.microsoft.com/office/drawing/2014/main" id="{D391F0DC-031B-4FD2-B30F-2296C520797E}"/>
                  </a:ext>
                </a:extLst>
              </p:cNvPr>
              <p:cNvGrpSpPr>
                <a:grpSpLocks/>
              </p:cNvGrpSpPr>
              <p:nvPr/>
            </p:nvGrpSpPr>
            <p:grpSpPr>
              <a:xfrm rot="5400000" flipH="1">
                <a:off x="6529709" y="6589974"/>
                <a:ext cx="1087200" cy="434210"/>
                <a:chOff x="8123754" y="6587369"/>
                <a:chExt cx="2170400" cy="866822"/>
              </a:xfrm>
            </p:grpSpPr>
            <p:cxnSp>
              <p:nvCxnSpPr>
                <p:cNvPr id="403" name="Rak koppling 402">
                  <a:extLst>
                    <a:ext uri="{FF2B5EF4-FFF2-40B4-BE49-F238E27FC236}">
                      <a16:creationId xmlns:a16="http://schemas.microsoft.com/office/drawing/2014/main" id="{B9B7B372-E8C4-458A-AA82-08096E6DC335}"/>
                    </a:ext>
                  </a:extLst>
                </p:cNvPr>
                <p:cNvCxnSpPr/>
                <p:nvPr/>
              </p:nvCxnSpPr>
              <p:spPr>
                <a:xfrm flipH="1">
                  <a:off x="8123754" y="6734191"/>
                  <a:ext cx="216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Rak koppling 403">
                  <a:extLst>
                    <a:ext uri="{FF2B5EF4-FFF2-40B4-BE49-F238E27FC236}">
                      <a16:creationId xmlns:a16="http://schemas.microsoft.com/office/drawing/2014/main" id="{99FC1B4C-9EE7-4B46-A030-6471FB1471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4154" y="6734191"/>
                  <a:ext cx="0" cy="72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Rak koppling 404">
                  <a:extLst>
                    <a:ext uri="{FF2B5EF4-FFF2-40B4-BE49-F238E27FC236}">
                      <a16:creationId xmlns:a16="http://schemas.microsoft.com/office/drawing/2014/main" id="{CCFB78E0-D90F-4034-A62A-52D4B93F0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76960" y="7159653"/>
                  <a:ext cx="0" cy="28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Rak koppling 405">
                  <a:extLst>
                    <a:ext uri="{FF2B5EF4-FFF2-40B4-BE49-F238E27FC236}">
                      <a16:creationId xmlns:a16="http://schemas.microsoft.com/office/drawing/2014/main" id="{97591623-3654-4E86-860C-265477494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08466" y="7024049"/>
                  <a:ext cx="188568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Rak koppling 406">
                  <a:extLst>
                    <a:ext uri="{FF2B5EF4-FFF2-40B4-BE49-F238E27FC236}">
                      <a16:creationId xmlns:a16="http://schemas.microsoft.com/office/drawing/2014/main" id="{54CA9B97-B7F9-4BB3-9268-CF7ED3F67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94154" y="6723837"/>
                  <a:ext cx="0" cy="28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Rak koppling 407">
                  <a:extLst>
                    <a:ext uri="{FF2B5EF4-FFF2-40B4-BE49-F238E27FC236}">
                      <a16:creationId xmlns:a16="http://schemas.microsoft.com/office/drawing/2014/main" id="{2C13D65D-9B64-4235-B9A9-5F761E9CAC02}"/>
                    </a:ext>
                  </a:extLst>
                </p:cNvPr>
                <p:cNvCxnSpPr/>
                <p:nvPr/>
              </p:nvCxnSpPr>
              <p:spPr>
                <a:xfrm flipH="1">
                  <a:off x="8132960" y="7454191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Rak koppling 408">
                  <a:extLst>
                    <a:ext uri="{FF2B5EF4-FFF2-40B4-BE49-F238E27FC236}">
                      <a16:creationId xmlns:a16="http://schemas.microsoft.com/office/drawing/2014/main" id="{D853D74C-11B0-417D-AB5B-E4517F7FD154}"/>
                    </a:ext>
                  </a:extLst>
                </p:cNvPr>
                <p:cNvCxnSpPr/>
                <p:nvPr/>
              </p:nvCxnSpPr>
              <p:spPr>
                <a:xfrm flipV="1">
                  <a:off x="8274964" y="7020069"/>
                  <a:ext cx="14400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Rak koppling 409">
                  <a:extLst>
                    <a:ext uri="{FF2B5EF4-FFF2-40B4-BE49-F238E27FC236}">
                      <a16:creationId xmlns:a16="http://schemas.microsoft.com/office/drawing/2014/main" id="{50FA8AEB-20F0-48C1-8877-ED1217F06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0038" y="6587369"/>
                  <a:ext cx="0" cy="621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Rak koppling 410">
                  <a:extLst>
                    <a:ext uri="{FF2B5EF4-FFF2-40B4-BE49-F238E27FC236}">
                      <a16:creationId xmlns:a16="http://schemas.microsoft.com/office/drawing/2014/main" id="{4E5089E2-94A3-4552-9CE4-7C6A5703DE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64400" y="6734191"/>
                  <a:ext cx="0" cy="1099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Rak koppling 411">
                  <a:extLst>
                    <a:ext uri="{FF2B5EF4-FFF2-40B4-BE49-F238E27FC236}">
                      <a16:creationId xmlns:a16="http://schemas.microsoft.com/office/drawing/2014/main" id="{877C9342-78A5-4164-AF69-0E47B0AD38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82607" y="6840069"/>
                  <a:ext cx="180000" cy="180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Rak koppling 412">
                  <a:extLst>
                    <a:ext uri="{FF2B5EF4-FFF2-40B4-BE49-F238E27FC236}">
                      <a16:creationId xmlns:a16="http://schemas.microsoft.com/office/drawing/2014/main" id="{16E78133-B808-49C6-8B1B-9AC961E391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4576" y="6846800"/>
                  <a:ext cx="180000" cy="1797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Rak koppling 413">
                  <a:extLst>
                    <a:ext uri="{FF2B5EF4-FFF2-40B4-BE49-F238E27FC236}">
                      <a16:creationId xmlns:a16="http://schemas.microsoft.com/office/drawing/2014/main" id="{23BA33AA-948F-4C6F-A0FB-F991E2991D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02382" y="6732527"/>
                  <a:ext cx="0" cy="1099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Rak koppling 414">
                  <a:extLst>
                    <a:ext uri="{FF2B5EF4-FFF2-40B4-BE49-F238E27FC236}">
                      <a16:creationId xmlns:a16="http://schemas.microsoft.com/office/drawing/2014/main" id="{EB4B3A8A-2557-435A-9553-E7547D54EC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78382" y="6846800"/>
                  <a:ext cx="324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" name="Grupp 394">
                <a:extLst>
                  <a:ext uri="{FF2B5EF4-FFF2-40B4-BE49-F238E27FC236}">
                    <a16:creationId xmlns:a16="http://schemas.microsoft.com/office/drawing/2014/main" id="{36489207-1342-4D58-9FCC-CE8AB013B4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6753980" y="6668684"/>
                <a:ext cx="1080000" cy="270000"/>
                <a:chOff x="4770345" y="8274472"/>
                <a:chExt cx="2160000" cy="540000"/>
              </a:xfrm>
            </p:grpSpPr>
            <p:sp>
              <p:nvSpPr>
                <p:cNvPr id="396" name="Rektangel 395">
                  <a:extLst>
                    <a:ext uri="{FF2B5EF4-FFF2-40B4-BE49-F238E27FC236}">
                      <a16:creationId xmlns:a16="http://schemas.microsoft.com/office/drawing/2014/main" id="{E5054AE5-9CD0-4A35-A079-338A1001B9AA}"/>
                    </a:ext>
                  </a:extLst>
                </p:cNvPr>
                <p:cNvSpPr/>
                <p:nvPr/>
              </p:nvSpPr>
              <p:spPr>
                <a:xfrm flipH="1" flipV="1">
                  <a:off x="4770345" y="8409493"/>
                  <a:ext cx="2160000" cy="28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/>
                </a:p>
              </p:txBody>
            </p:sp>
            <p:grpSp>
              <p:nvGrpSpPr>
                <p:cNvPr id="397" name="Grupp 396">
                  <a:extLst>
                    <a:ext uri="{FF2B5EF4-FFF2-40B4-BE49-F238E27FC236}">
                      <a16:creationId xmlns:a16="http://schemas.microsoft.com/office/drawing/2014/main" id="{57AF4418-8AE5-418A-B382-9EEB55F9ADBA}"/>
                    </a:ext>
                  </a:extLst>
                </p:cNvPr>
                <p:cNvGrpSpPr/>
                <p:nvPr/>
              </p:nvGrpSpPr>
              <p:grpSpPr>
                <a:xfrm rot="16200000">
                  <a:off x="5591227" y="8400396"/>
                  <a:ext cx="540000" cy="288152"/>
                  <a:chOff x="2066888" y="2724195"/>
                  <a:chExt cx="540000" cy="288152"/>
                </a:xfrm>
              </p:grpSpPr>
              <p:cxnSp>
                <p:nvCxnSpPr>
                  <p:cNvPr id="398" name="Rak koppling 397">
                    <a:extLst>
                      <a:ext uri="{FF2B5EF4-FFF2-40B4-BE49-F238E27FC236}">
                        <a16:creationId xmlns:a16="http://schemas.microsoft.com/office/drawing/2014/main" id="{D4E12911-58FC-4467-9813-96417A1B86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Rak koppling 398">
                    <a:extLst>
                      <a:ext uri="{FF2B5EF4-FFF2-40B4-BE49-F238E27FC236}">
                        <a16:creationId xmlns:a16="http://schemas.microsoft.com/office/drawing/2014/main" id="{89EDEFB1-8705-4428-890B-A160C864F0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Rak koppling 399">
                    <a:extLst>
                      <a:ext uri="{FF2B5EF4-FFF2-40B4-BE49-F238E27FC236}">
                        <a16:creationId xmlns:a16="http://schemas.microsoft.com/office/drawing/2014/main" id="{270997CC-ED76-4B83-A3FE-C8386BD9C5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Rak koppling 400">
                    <a:extLst>
                      <a:ext uri="{FF2B5EF4-FFF2-40B4-BE49-F238E27FC236}">
                        <a16:creationId xmlns:a16="http://schemas.microsoft.com/office/drawing/2014/main" id="{30264965-9E36-4A87-9157-69F19F06C6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Rak koppling 401">
                    <a:extLst>
                      <a:ext uri="{FF2B5EF4-FFF2-40B4-BE49-F238E27FC236}">
                        <a16:creationId xmlns:a16="http://schemas.microsoft.com/office/drawing/2014/main" id="{9C4895F2-9D3B-4A73-8295-58FD44910A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3" name="Grupp 332">
              <a:extLst>
                <a:ext uri="{FF2B5EF4-FFF2-40B4-BE49-F238E27FC236}">
                  <a16:creationId xmlns:a16="http://schemas.microsoft.com/office/drawing/2014/main" id="{3F022A7B-9D09-4798-8659-1A82B29995E2}"/>
                </a:ext>
              </a:extLst>
            </p:cNvPr>
            <p:cNvGrpSpPr/>
            <p:nvPr/>
          </p:nvGrpSpPr>
          <p:grpSpPr>
            <a:xfrm rot="5400000">
              <a:off x="8103879" y="5445944"/>
              <a:ext cx="561456" cy="1087200"/>
              <a:chOff x="8323003" y="6260874"/>
              <a:chExt cx="561456" cy="1087200"/>
            </a:xfrm>
          </p:grpSpPr>
          <p:grpSp>
            <p:nvGrpSpPr>
              <p:cNvPr id="372" name="Grupp 371">
                <a:extLst>
                  <a:ext uri="{FF2B5EF4-FFF2-40B4-BE49-F238E27FC236}">
                    <a16:creationId xmlns:a16="http://schemas.microsoft.com/office/drawing/2014/main" id="{3773045F-913A-4E6C-8EC2-52F27033F4F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8123754" y="6587369"/>
                <a:ext cx="1087200" cy="434210"/>
                <a:chOff x="8123754" y="6587369"/>
                <a:chExt cx="2170400" cy="866822"/>
              </a:xfrm>
            </p:grpSpPr>
            <p:cxnSp>
              <p:nvCxnSpPr>
                <p:cNvPr id="381" name="Rak koppling 380">
                  <a:extLst>
                    <a:ext uri="{FF2B5EF4-FFF2-40B4-BE49-F238E27FC236}">
                      <a16:creationId xmlns:a16="http://schemas.microsoft.com/office/drawing/2014/main" id="{CD9BD5DE-3386-4237-95C5-32B87E04013A}"/>
                    </a:ext>
                  </a:extLst>
                </p:cNvPr>
                <p:cNvCxnSpPr/>
                <p:nvPr/>
              </p:nvCxnSpPr>
              <p:spPr>
                <a:xfrm flipH="1">
                  <a:off x="8123754" y="6734191"/>
                  <a:ext cx="216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Rak koppling 381">
                  <a:extLst>
                    <a:ext uri="{FF2B5EF4-FFF2-40B4-BE49-F238E27FC236}">
                      <a16:creationId xmlns:a16="http://schemas.microsoft.com/office/drawing/2014/main" id="{0B725AF3-B6D3-4B9E-BBCA-D38B2FED7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34154" y="6734191"/>
                  <a:ext cx="0" cy="72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Rak koppling 382">
                  <a:extLst>
                    <a:ext uri="{FF2B5EF4-FFF2-40B4-BE49-F238E27FC236}">
                      <a16:creationId xmlns:a16="http://schemas.microsoft.com/office/drawing/2014/main" id="{ADEBA398-7C59-416C-9C2F-F4962418E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76960" y="7159653"/>
                  <a:ext cx="0" cy="28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Rak koppling 383">
                  <a:extLst>
                    <a:ext uri="{FF2B5EF4-FFF2-40B4-BE49-F238E27FC236}">
                      <a16:creationId xmlns:a16="http://schemas.microsoft.com/office/drawing/2014/main" id="{DCF41FD3-2629-43C9-AADC-2B4EB53F7B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408466" y="7024049"/>
                  <a:ext cx="188568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Rak koppling 384">
                  <a:extLst>
                    <a:ext uri="{FF2B5EF4-FFF2-40B4-BE49-F238E27FC236}">
                      <a16:creationId xmlns:a16="http://schemas.microsoft.com/office/drawing/2014/main" id="{C54F3E52-815A-4497-88AA-75ED72AB8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94154" y="6723837"/>
                  <a:ext cx="0" cy="288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Rak koppling 385">
                  <a:extLst>
                    <a:ext uri="{FF2B5EF4-FFF2-40B4-BE49-F238E27FC236}">
                      <a16:creationId xmlns:a16="http://schemas.microsoft.com/office/drawing/2014/main" id="{DF2EFE36-8A8A-42A9-8158-CCED4242D994}"/>
                    </a:ext>
                  </a:extLst>
                </p:cNvPr>
                <p:cNvCxnSpPr/>
                <p:nvPr/>
              </p:nvCxnSpPr>
              <p:spPr>
                <a:xfrm flipH="1">
                  <a:off x="8132960" y="7454191"/>
                  <a:ext cx="144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Rak koppling 386">
                  <a:extLst>
                    <a:ext uri="{FF2B5EF4-FFF2-40B4-BE49-F238E27FC236}">
                      <a16:creationId xmlns:a16="http://schemas.microsoft.com/office/drawing/2014/main" id="{58348042-C3FA-441C-A6B6-7075E5276E88}"/>
                    </a:ext>
                  </a:extLst>
                </p:cNvPr>
                <p:cNvCxnSpPr/>
                <p:nvPr/>
              </p:nvCxnSpPr>
              <p:spPr>
                <a:xfrm flipV="1">
                  <a:off x="8274964" y="7020069"/>
                  <a:ext cx="144000" cy="14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Rak koppling 387">
                  <a:extLst>
                    <a:ext uri="{FF2B5EF4-FFF2-40B4-BE49-F238E27FC236}">
                      <a16:creationId xmlns:a16="http://schemas.microsoft.com/office/drawing/2014/main" id="{635A4810-793F-4014-9961-2C5D5FBDFC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20038" y="6587369"/>
                  <a:ext cx="0" cy="6219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Rak koppling 388">
                  <a:extLst>
                    <a:ext uri="{FF2B5EF4-FFF2-40B4-BE49-F238E27FC236}">
                      <a16:creationId xmlns:a16="http://schemas.microsoft.com/office/drawing/2014/main" id="{FA00EAAD-F4C6-41F3-BB4A-0C0C68637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64400" y="6734191"/>
                  <a:ext cx="0" cy="1099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Rak koppling 389">
                  <a:extLst>
                    <a:ext uri="{FF2B5EF4-FFF2-40B4-BE49-F238E27FC236}">
                      <a16:creationId xmlns:a16="http://schemas.microsoft.com/office/drawing/2014/main" id="{A5AD67F3-F7F1-4C5A-B8C6-CB3594D970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82607" y="6840069"/>
                  <a:ext cx="180000" cy="1800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Rak koppling 390">
                  <a:extLst>
                    <a:ext uri="{FF2B5EF4-FFF2-40B4-BE49-F238E27FC236}">
                      <a16:creationId xmlns:a16="http://schemas.microsoft.com/office/drawing/2014/main" id="{3F206276-D3D4-4064-B79F-88EBCE8E0D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4576" y="6846800"/>
                  <a:ext cx="180000" cy="17974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Rak koppling 391">
                  <a:extLst>
                    <a:ext uri="{FF2B5EF4-FFF2-40B4-BE49-F238E27FC236}">
                      <a16:creationId xmlns:a16="http://schemas.microsoft.com/office/drawing/2014/main" id="{56B03B21-140F-437D-AD62-F688CE5CD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02382" y="6732527"/>
                  <a:ext cx="0" cy="10996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Rak koppling 392">
                  <a:extLst>
                    <a:ext uri="{FF2B5EF4-FFF2-40B4-BE49-F238E27FC236}">
                      <a16:creationId xmlns:a16="http://schemas.microsoft.com/office/drawing/2014/main" id="{ECEEC706-6FEA-40BC-981F-9A955BA59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78382" y="6846800"/>
                  <a:ext cx="3240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upp 372">
                <a:extLst>
                  <a:ext uri="{FF2B5EF4-FFF2-40B4-BE49-F238E27FC236}">
                    <a16:creationId xmlns:a16="http://schemas.microsoft.com/office/drawing/2014/main" id="{A0E845DA-5C7E-4594-B7E9-192E2D288B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918003" y="6666546"/>
                <a:ext cx="1080000" cy="270000"/>
                <a:chOff x="4770345" y="8274472"/>
                <a:chExt cx="2160000" cy="540000"/>
              </a:xfrm>
            </p:grpSpPr>
            <p:sp>
              <p:nvSpPr>
                <p:cNvPr id="374" name="Rektangel 373">
                  <a:extLst>
                    <a:ext uri="{FF2B5EF4-FFF2-40B4-BE49-F238E27FC236}">
                      <a16:creationId xmlns:a16="http://schemas.microsoft.com/office/drawing/2014/main" id="{07BDF3B4-AA19-48FC-A49C-74B97CCB9E9A}"/>
                    </a:ext>
                  </a:extLst>
                </p:cNvPr>
                <p:cNvSpPr/>
                <p:nvPr/>
              </p:nvSpPr>
              <p:spPr>
                <a:xfrm flipH="1" flipV="1">
                  <a:off x="4770345" y="8409493"/>
                  <a:ext cx="2160000" cy="288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375" name="Grupp 374">
                  <a:extLst>
                    <a:ext uri="{FF2B5EF4-FFF2-40B4-BE49-F238E27FC236}">
                      <a16:creationId xmlns:a16="http://schemas.microsoft.com/office/drawing/2014/main" id="{F485F006-D2FA-4429-8996-052A87A7506B}"/>
                    </a:ext>
                  </a:extLst>
                </p:cNvPr>
                <p:cNvGrpSpPr/>
                <p:nvPr/>
              </p:nvGrpSpPr>
              <p:grpSpPr>
                <a:xfrm rot="16200000">
                  <a:off x="5591227" y="8400396"/>
                  <a:ext cx="540000" cy="288152"/>
                  <a:chOff x="2066888" y="2724195"/>
                  <a:chExt cx="540000" cy="288152"/>
                </a:xfrm>
              </p:grpSpPr>
              <p:cxnSp>
                <p:nvCxnSpPr>
                  <p:cNvPr id="376" name="Rak koppling 375">
                    <a:extLst>
                      <a:ext uri="{FF2B5EF4-FFF2-40B4-BE49-F238E27FC236}">
                        <a16:creationId xmlns:a16="http://schemas.microsoft.com/office/drawing/2014/main" id="{A7306376-802C-409B-B320-79AC02160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Rak koppling 376">
                    <a:extLst>
                      <a:ext uri="{FF2B5EF4-FFF2-40B4-BE49-F238E27FC236}">
                        <a16:creationId xmlns:a16="http://schemas.microsoft.com/office/drawing/2014/main" id="{EE216070-2FF6-4207-85B1-EB2EB9FC37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Rak koppling 377">
                    <a:extLst>
                      <a:ext uri="{FF2B5EF4-FFF2-40B4-BE49-F238E27FC236}">
                        <a16:creationId xmlns:a16="http://schemas.microsoft.com/office/drawing/2014/main" id="{C62D6E39-7E73-4605-AF76-FC7168F5F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Rak koppling 378">
                    <a:extLst>
                      <a:ext uri="{FF2B5EF4-FFF2-40B4-BE49-F238E27FC236}">
                        <a16:creationId xmlns:a16="http://schemas.microsoft.com/office/drawing/2014/main" id="{617374E7-882A-4841-BAA7-A786447333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Rak koppling 379">
                    <a:extLst>
                      <a:ext uri="{FF2B5EF4-FFF2-40B4-BE49-F238E27FC236}">
                        <a16:creationId xmlns:a16="http://schemas.microsoft.com/office/drawing/2014/main" id="{73BC1CC9-1BDA-4A13-A1F8-8454C64F4F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34" name="Grupp 333">
              <a:extLst>
                <a:ext uri="{FF2B5EF4-FFF2-40B4-BE49-F238E27FC236}">
                  <a16:creationId xmlns:a16="http://schemas.microsoft.com/office/drawing/2014/main" id="{62AD2BFD-264B-4693-ACEF-1A4B02EFA1E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7469628" y="2144884"/>
              <a:ext cx="272427" cy="493200"/>
              <a:chOff x="7841748" y="5199447"/>
              <a:chExt cx="543956" cy="984776"/>
            </a:xfrm>
          </p:grpSpPr>
          <p:cxnSp>
            <p:nvCxnSpPr>
              <p:cNvPr id="358" name="Rak koppling 357">
                <a:extLst>
                  <a:ext uri="{FF2B5EF4-FFF2-40B4-BE49-F238E27FC236}">
                    <a16:creationId xmlns:a16="http://schemas.microsoft.com/office/drawing/2014/main" id="{27618CEA-6E9A-4A2B-A025-CDDD0FAE0F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7853" y="5199447"/>
                <a:ext cx="0" cy="9847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Rak koppling 358">
                <a:extLst>
                  <a:ext uri="{FF2B5EF4-FFF2-40B4-BE49-F238E27FC236}">
                    <a16:creationId xmlns:a16="http://schemas.microsoft.com/office/drawing/2014/main" id="{BC7E3537-DFFA-47A4-A9DA-DC6DD71001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9348" y="5346217"/>
                <a:ext cx="12657" cy="52951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Rak koppling 359">
                <a:extLst>
                  <a:ext uri="{FF2B5EF4-FFF2-40B4-BE49-F238E27FC236}">
                    <a16:creationId xmlns:a16="http://schemas.microsoft.com/office/drawing/2014/main" id="{D727ACBC-64E6-4F86-B0B7-14290372F5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73853" y="5344629"/>
                <a:ext cx="152" cy="53110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Rak koppling 360">
                <a:extLst>
                  <a:ext uri="{FF2B5EF4-FFF2-40B4-BE49-F238E27FC236}">
                    <a16:creationId xmlns:a16="http://schemas.microsoft.com/office/drawing/2014/main" id="{1F33AC37-EEC9-4A39-8E64-534D95EC14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0738" y="5346218"/>
                <a:ext cx="0" cy="56454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Rak koppling 361">
                <a:extLst>
                  <a:ext uri="{FF2B5EF4-FFF2-40B4-BE49-F238E27FC236}">
                    <a16:creationId xmlns:a16="http://schemas.microsoft.com/office/drawing/2014/main" id="{B5F0316A-0510-4A6B-9F66-C6BCE58385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6943" y="5346218"/>
                <a:ext cx="0" cy="56454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Rak koppling 362">
                <a:extLst>
                  <a:ext uri="{FF2B5EF4-FFF2-40B4-BE49-F238E27FC236}">
                    <a16:creationId xmlns:a16="http://schemas.microsoft.com/office/drawing/2014/main" id="{FAF5F21E-6A68-4292-834A-4A51014481F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152148" y="5890125"/>
                <a:ext cx="72000" cy="1224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Rak koppling 363">
                <a:extLst>
                  <a:ext uri="{FF2B5EF4-FFF2-40B4-BE49-F238E27FC236}">
                    <a16:creationId xmlns:a16="http://schemas.microsoft.com/office/drawing/2014/main" id="{B0ECC34A-E6C2-42C8-830A-9FC70A838E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91424" y="5910765"/>
                <a:ext cx="122400" cy="720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Rak koppling 364">
                <a:extLst>
                  <a:ext uri="{FF2B5EF4-FFF2-40B4-BE49-F238E27FC236}">
                    <a16:creationId xmlns:a16="http://schemas.microsoft.com/office/drawing/2014/main" id="{6F509B5D-C483-43C9-89E8-159CEA517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2956" y="5875736"/>
                <a:ext cx="288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Rak koppling 365">
                <a:extLst>
                  <a:ext uri="{FF2B5EF4-FFF2-40B4-BE49-F238E27FC236}">
                    <a16:creationId xmlns:a16="http://schemas.microsoft.com/office/drawing/2014/main" id="{92DE8FCB-A849-44D9-952D-8DC6A368B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802" y="5341666"/>
                <a:ext cx="54000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7" name="Rak koppling 366">
                <a:extLst>
                  <a:ext uri="{FF2B5EF4-FFF2-40B4-BE49-F238E27FC236}">
                    <a16:creationId xmlns:a16="http://schemas.microsoft.com/office/drawing/2014/main" id="{436A655B-F927-4BB1-BD54-28CCE2BFB7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3704" y="5991183"/>
                <a:ext cx="72000" cy="72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8" name="Rak koppling 367">
                <a:extLst>
                  <a:ext uri="{FF2B5EF4-FFF2-40B4-BE49-F238E27FC236}">
                    <a16:creationId xmlns:a16="http://schemas.microsoft.com/office/drawing/2014/main" id="{E4C27095-5539-44E3-8C1D-7BF8B1E712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41748" y="5995592"/>
                <a:ext cx="72000" cy="72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ak koppling 368">
                <a:extLst>
                  <a:ext uri="{FF2B5EF4-FFF2-40B4-BE49-F238E27FC236}">
                    <a16:creationId xmlns:a16="http://schemas.microsoft.com/office/drawing/2014/main" id="{45742898-5C8C-4D7A-87D0-951F8583AC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3748" y="6063183"/>
                <a:ext cx="39600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0" name="Rak koppling 369">
                <a:extLst>
                  <a:ext uri="{FF2B5EF4-FFF2-40B4-BE49-F238E27FC236}">
                    <a16:creationId xmlns:a16="http://schemas.microsoft.com/office/drawing/2014/main" id="{6458B1BF-05CB-4D64-B9C0-316A3B4747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1748" y="5342904"/>
                <a:ext cx="0" cy="648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1" name="Rak koppling 370">
                <a:extLst>
                  <a:ext uri="{FF2B5EF4-FFF2-40B4-BE49-F238E27FC236}">
                    <a16:creationId xmlns:a16="http://schemas.microsoft.com/office/drawing/2014/main" id="{91398396-77CB-44AD-B1EF-C368EE9203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1080" y="5341666"/>
                <a:ext cx="0" cy="648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5" name="Grupp 334">
              <a:extLst>
                <a:ext uri="{FF2B5EF4-FFF2-40B4-BE49-F238E27FC236}">
                  <a16:creationId xmlns:a16="http://schemas.microsoft.com/office/drawing/2014/main" id="{D82AD398-7BA7-4FB9-84B6-087EBBCA3C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56959" y="5626005"/>
              <a:ext cx="272427" cy="493200"/>
              <a:chOff x="7841748" y="5199447"/>
              <a:chExt cx="543956" cy="984776"/>
            </a:xfrm>
          </p:grpSpPr>
          <p:cxnSp>
            <p:nvCxnSpPr>
              <p:cNvPr id="344" name="Rak koppling 343">
                <a:extLst>
                  <a:ext uri="{FF2B5EF4-FFF2-40B4-BE49-F238E27FC236}">
                    <a16:creationId xmlns:a16="http://schemas.microsoft.com/office/drawing/2014/main" id="{59A5F4B2-2BA0-431D-9B98-288B2F425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17853" y="5199447"/>
                <a:ext cx="0" cy="9847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Rak koppling 344">
                <a:extLst>
                  <a:ext uri="{FF2B5EF4-FFF2-40B4-BE49-F238E27FC236}">
                    <a16:creationId xmlns:a16="http://schemas.microsoft.com/office/drawing/2014/main" id="{FE0F6B9B-CDC9-4F03-9EA6-70222BE119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9348" y="5346217"/>
                <a:ext cx="12657" cy="529519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Rak koppling 345">
                <a:extLst>
                  <a:ext uri="{FF2B5EF4-FFF2-40B4-BE49-F238E27FC236}">
                    <a16:creationId xmlns:a16="http://schemas.microsoft.com/office/drawing/2014/main" id="{1582C814-7C1B-498D-B270-CA8BCCBFF4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73853" y="5344629"/>
                <a:ext cx="152" cy="53110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Rak koppling 346">
                <a:extLst>
                  <a:ext uri="{FF2B5EF4-FFF2-40B4-BE49-F238E27FC236}">
                    <a16:creationId xmlns:a16="http://schemas.microsoft.com/office/drawing/2014/main" id="{36F97DFE-5F8B-4733-90FE-4785268BAC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0738" y="5346218"/>
                <a:ext cx="0" cy="56454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Rak koppling 347">
                <a:extLst>
                  <a:ext uri="{FF2B5EF4-FFF2-40B4-BE49-F238E27FC236}">
                    <a16:creationId xmlns:a16="http://schemas.microsoft.com/office/drawing/2014/main" id="{E0838DF1-34A0-43D4-9682-C76BB04826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6943" y="5346218"/>
                <a:ext cx="0" cy="564547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Rak koppling 348">
                <a:extLst>
                  <a:ext uri="{FF2B5EF4-FFF2-40B4-BE49-F238E27FC236}">
                    <a16:creationId xmlns:a16="http://schemas.microsoft.com/office/drawing/2014/main" id="{6407F977-A787-4DE5-8FE2-B09196AFDEE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8152148" y="5890125"/>
                <a:ext cx="72000" cy="1224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Rak koppling 349">
                <a:extLst>
                  <a:ext uri="{FF2B5EF4-FFF2-40B4-BE49-F238E27FC236}">
                    <a16:creationId xmlns:a16="http://schemas.microsoft.com/office/drawing/2014/main" id="{49296884-0F97-4A60-90A0-12FE9FB94A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991424" y="5910765"/>
                <a:ext cx="122400" cy="7200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Rak koppling 350">
                <a:extLst>
                  <a:ext uri="{FF2B5EF4-FFF2-40B4-BE49-F238E27FC236}">
                    <a16:creationId xmlns:a16="http://schemas.microsoft.com/office/drawing/2014/main" id="{EF971F9E-142F-409A-B605-6C3B730DE4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2956" y="5875736"/>
                <a:ext cx="288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Rak koppling 351">
                <a:extLst>
                  <a:ext uri="{FF2B5EF4-FFF2-40B4-BE49-F238E27FC236}">
                    <a16:creationId xmlns:a16="http://schemas.microsoft.com/office/drawing/2014/main" id="{E6D1D815-7D59-4AB2-9874-7C68A959B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4802" y="5341666"/>
                <a:ext cx="54000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3" name="Rak koppling 352">
                <a:extLst>
                  <a:ext uri="{FF2B5EF4-FFF2-40B4-BE49-F238E27FC236}">
                    <a16:creationId xmlns:a16="http://schemas.microsoft.com/office/drawing/2014/main" id="{8F603E0E-8E5E-4D14-B32D-AE2FA5E250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3704" y="5991183"/>
                <a:ext cx="72000" cy="72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4" name="Rak koppling 353">
                <a:extLst>
                  <a:ext uri="{FF2B5EF4-FFF2-40B4-BE49-F238E27FC236}">
                    <a16:creationId xmlns:a16="http://schemas.microsoft.com/office/drawing/2014/main" id="{B079B11A-F396-4695-BD79-1170DA5A1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41748" y="5995592"/>
                <a:ext cx="72000" cy="72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5" name="Rak koppling 354">
                <a:extLst>
                  <a:ext uri="{FF2B5EF4-FFF2-40B4-BE49-F238E27FC236}">
                    <a16:creationId xmlns:a16="http://schemas.microsoft.com/office/drawing/2014/main" id="{D53E5A55-0F64-4F49-AD1F-31EBD8204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3748" y="6063183"/>
                <a:ext cx="39600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6" name="Rak koppling 355">
                <a:extLst>
                  <a:ext uri="{FF2B5EF4-FFF2-40B4-BE49-F238E27FC236}">
                    <a16:creationId xmlns:a16="http://schemas.microsoft.com/office/drawing/2014/main" id="{EEA5ACA3-0106-4B68-8E2B-1B54C63D0E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1748" y="5342904"/>
                <a:ext cx="0" cy="648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7" name="Rak koppling 356">
                <a:extLst>
                  <a:ext uri="{FF2B5EF4-FFF2-40B4-BE49-F238E27FC236}">
                    <a16:creationId xmlns:a16="http://schemas.microsoft.com/office/drawing/2014/main" id="{DC5713C3-1FA8-4BBE-9855-2A31D3B8F6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1080" y="5341666"/>
                <a:ext cx="0" cy="648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336" name="Grupp 335">
              <a:extLst>
                <a:ext uri="{FF2B5EF4-FFF2-40B4-BE49-F238E27FC236}">
                  <a16:creationId xmlns:a16="http://schemas.microsoft.com/office/drawing/2014/main" id="{06BD2C0D-E8B0-444D-B863-C8813F928C92}"/>
                </a:ext>
              </a:extLst>
            </p:cNvPr>
            <p:cNvGrpSpPr/>
            <p:nvPr/>
          </p:nvGrpSpPr>
          <p:grpSpPr>
            <a:xfrm rot="5400000">
              <a:off x="8317007" y="5555677"/>
              <a:ext cx="150019" cy="278609"/>
              <a:chOff x="8560594" y="7784306"/>
              <a:chExt cx="150019" cy="278609"/>
            </a:xfrm>
          </p:grpSpPr>
          <p:pic>
            <p:nvPicPr>
              <p:cNvPr id="342" name="Bildobjekt 341">
                <a:extLst>
                  <a:ext uri="{FF2B5EF4-FFF2-40B4-BE49-F238E27FC236}">
                    <a16:creationId xmlns:a16="http://schemas.microsoft.com/office/drawing/2014/main" id="{333F5813-D5D2-413D-9EB8-02725DA359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917" t="27301" r="88300" b="44471"/>
              <a:stretch/>
            </p:blipFill>
            <p:spPr>
              <a:xfrm>
                <a:off x="8562975" y="7784306"/>
                <a:ext cx="147638" cy="145257"/>
              </a:xfrm>
              <a:prstGeom prst="rect">
                <a:avLst/>
              </a:prstGeom>
            </p:spPr>
          </p:pic>
          <p:pic>
            <p:nvPicPr>
              <p:cNvPr id="343" name="Bildobjekt 342">
                <a:extLst>
                  <a:ext uri="{FF2B5EF4-FFF2-40B4-BE49-F238E27FC236}">
                    <a16:creationId xmlns:a16="http://schemas.microsoft.com/office/drawing/2014/main" id="{79E8E6BD-13DD-41B6-AC2B-3AD063C51C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917" t="27301" r="88300" b="44471"/>
              <a:stretch/>
            </p:blipFill>
            <p:spPr>
              <a:xfrm rot="10800000">
                <a:off x="8560594" y="7917658"/>
                <a:ext cx="147638" cy="145257"/>
              </a:xfrm>
              <a:prstGeom prst="rect">
                <a:avLst/>
              </a:prstGeom>
            </p:spPr>
          </p:pic>
        </p:grpSp>
        <p:sp>
          <p:nvSpPr>
            <p:cNvPr id="337" name="Rektangel 336">
              <a:extLst>
                <a:ext uri="{FF2B5EF4-FFF2-40B4-BE49-F238E27FC236}">
                  <a16:creationId xmlns:a16="http://schemas.microsoft.com/office/drawing/2014/main" id="{35BD3AB8-D7B3-4F66-BFE9-7902CA7F719F}"/>
                </a:ext>
              </a:extLst>
            </p:cNvPr>
            <p:cNvSpPr/>
            <p:nvPr/>
          </p:nvSpPr>
          <p:spPr>
            <a:xfrm>
              <a:off x="7482383" y="2254834"/>
              <a:ext cx="252000" cy="3049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8" name="Parallelltrapets 337">
              <a:extLst>
                <a:ext uri="{FF2B5EF4-FFF2-40B4-BE49-F238E27FC236}">
                  <a16:creationId xmlns:a16="http://schemas.microsoft.com/office/drawing/2014/main" id="{1B41D798-E5E7-4329-8E75-E9F4781928C2}"/>
                </a:ext>
              </a:extLst>
            </p:cNvPr>
            <p:cNvSpPr/>
            <p:nvPr/>
          </p:nvSpPr>
          <p:spPr>
            <a:xfrm>
              <a:off x="7481967" y="2211165"/>
              <a:ext cx="252000" cy="45719"/>
            </a:xfrm>
            <a:prstGeom prst="trapezoid">
              <a:avLst>
                <a:gd name="adj" fmla="val 4629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39" name="Grupp 338">
              <a:extLst>
                <a:ext uri="{FF2B5EF4-FFF2-40B4-BE49-F238E27FC236}">
                  <a16:creationId xmlns:a16="http://schemas.microsoft.com/office/drawing/2014/main" id="{937E9B19-2C03-4D2E-9031-A8F944241F81}"/>
                </a:ext>
              </a:extLst>
            </p:cNvPr>
            <p:cNvGrpSpPr/>
            <p:nvPr/>
          </p:nvGrpSpPr>
          <p:grpSpPr>
            <a:xfrm rot="10800000">
              <a:off x="7467014" y="5703835"/>
              <a:ext cx="252416" cy="348606"/>
              <a:chOff x="6763206" y="2165703"/>
              <a:chExt cx="252416" cy="348606"/>
            </a:xfrm>
          </p:grpSpPr>
          <p:sp>
            <p:nvSpPr>
              <p:cNvPr id="340" name="Rektangel 339">
                <a:extLst>
                  <a:ext uri="{FF2B5EF4-FFF2-40B4-BE49-F238E27FC236}">
                    <a16:creationId xmlns:a16="http://schemas.microsoft.com/office/drawing/2014/main" id="{6F49C0CD-B8B4-419B-9776-7859E4F78658}"/>
                  </a:ext>
                </a:extLst>
              </p:cNvPr>
              <p:cNvSpPr/>
              <p:nvPr/>
            </p:nvSpPr>
            <p:spPr>
              <a:xfrm>
                <a:off x="6763622" y="2209372"/>
                <a:ext cx="252000" cy="3049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341" name="Parallelltrapets 340">
                <a:extLst>
                  <a:ext uri="{FF2B5EF4-FFF2-40B4-BE49-F238E27FC236}">
                    <a16:creationId xmlns:a16="http://schemas.microsoft.com/office/drawing/2014/main" id="{2EC71A46-66CA-4078-BA16-EA937C13D5A8}"/>
                  </a:ext>
                </a:extLst>
              </p:cNvPr>
              <p:cNvSpPr/>
              <p:nvPr/>
            </p:nvSpPr>
            <p:spPr>
              <a:xfrm>
                <a:off x="6763206" y="2165703"/>
                <a:ext cx="252000" cy="45719"/>
              </a:xfrm>
              <a:prstGeom prst="trapezoid">
                <a:avLst>
                  <a:gd name="adj" fmla="val 4629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154D602-415C-4156-B294-AD8A35996727}"/>
              </a:ext>
            </a:extLst>
          </p:cNvPr>
          <p:cNvCxnSpPr>
            <a:cxnSpLocks/>
          </p:cNvCxnSpPr>
          <p:nvPr/>
        </p:nvCxnSpPr>
        <p:spPr>
          <a:xfrm flipH="1" flipV="1">
            <a:off x="8670241" y="5159946"/>
            <a:ext cx="294902" cy="676138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Rektangel 470">
            <a:extLst>
              <a:ext uri="{FF2B5EF4-FFF2-40B4-BE49-F238E27FC236}">
                <a16:creationId xmlns:a16="http://schemas.microsoft.com/office/drawing/2014/main" id="{8669385A-1908-4ED6-98F9-CFF40D120971}"/>
              </a:ext>
            </a:extLst>
          </p:cNvPr>
          <p:cNvSpPr/>
          <p:nvPr/>
        </p:nvSpPr>
        <p:spPr>
          <a:xfrm>
            <a:off x="2637321" y="1289463"/>
            <a:ext cx="2285268" cy="410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30B4C47B-2A4C-4FCF-94C4-083D2B76ED9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595" t="3112" r="9362" b="1541"/>
          <a:stretch/>
        </p:blipFill>
        <p:spPr>
          <a:xfrm>
            <a:off x="3552332" y="1555202"/>
            <a:ext cx="2099931" cy="4348021"/>
          </a:xfrm>
          <a:prstGeom prst="rect">
            <a:avLst/>
          </a:prstGeom>
        </p:spPr>
      </p:pic>
      <p:pic>
        <p:nvPicPr>
          <p:cNvPr id="473" name="Bildobjekt 472">
            <a:extLst>
              <a:ext uri="{FF2B5EF4-FFF2-40B4-BE49-F238E27FC236}">
                <a16:creationId xmlns:a16="http://schemas.microsoft.com/office/drawing/2014/main" id="{8AD03763-738A-4C7C-A6E4-00F0B5D6E9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8558" y="5874061"/>
            <a:ext cx="2880111" cy="218369"/>
          </a:xfrm>
          <a:prstGeom prst="rect">
            <a:avLst/>
          </a:prstGeom>
        </p:spPr>
      </p:pic>
      <p:sp>
        <p:nvSpPr>
          <p:cNvPr id="543" name="textruta 542">
            <a:extLst>
              <a:ext uri="{FF2B5EF4-FFF2-40B4-BE49-F238E27FC236}">
                <a16:creationId xmlns:a16="http://schemas.microsoft.com/office/drawing/2014/main" id="{8DC1EEFE-31DE-4F6F-87CF-4B51427A0CD0}"/>
              </a:ext>
            </a:extLst>
          </p:cNvPr>
          <p:cNvSpPr txBox="1"/>
          <p:nvPr/>
        </p:nvSpPr>
        <p:spPr>
          <a:xfrm>
            <a:off x="452784" y="1327218"/>
            <a:ext cx="30349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IB210-01</a:t>
            </a:r>
            <a:br>
              <a:rPr lang="fr-FR" dirty="0"/>
            </a:br>
            <a:r>
              <a:rPr lang="fr-FR" dirty="0"/>
              <a:t>Y Alignment Unit Outer</a:t>
            </a:r>
            <a:br>
              <a:rPr lang="fr-FR" dirty="0">
                <a:solidFill>
                  <a:srgbClr val="666666"/>
                </a:solidFill>
              </a:rPr>
            </a:br>
            <a:r>
              <a:rPr lang="fr-FR" sz="1600" dirty="0">
                <a:solidFill>
                  <a:srgbClr val="666666"/>
                </a:solidFill>
              </a:rPr>
              <a:t>(will be replaced by screws before tack-welding)</a:t>
            </a:r>
            <a:endParaRPr lang="en-AU" sz="1600" dirty="0">
              <a:solidFill>
                <a:srgbClr val="666666"/>
              </a:solidFill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5B4E526-7BEB-44E9-9316-184DEBE1AAFB}"/>
              </a:ext>
            </a:extLst>
          </p:cNvPr>
          <p:cNvSpPr/>
          <p:nvPr/>
        </p:nvSpPr>
        <p:spPr>
          <a:xfrm>
            <a:off x="3433185" y="5370621"/>
            <a:ext cx="523517" cy="915441"/>
          </a:xfrm>
          <a:prstGeom prst="rect">
            <a:avLst/>
          </a:prstGeom>
          <a:noFill/>
          <a:ln w="349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45" name="Rektangel 544">
            <a:extLst>
              <a:ext uri="{FF2B5EF4-FFF2-40B4-BE49-F238E27FC236}">
                <a16:creationId xmlns:a16="http://schemas.microsoft.com/office/drawing/2014/main" id="{D227A00D-38DF-4A2F-A0F8-964FCBD9C4BD}"/>
              </a:ext>
            </a:extLst>
          </p:cNvPr>
          <p:cNvSpPr/>
          <p:nvPr/>
        </p:nvSpPr>
        <p:spPr>
          <a:xfrm>
            <a:off x="649753" y="2897607"/>
            <a:ext cx="1806685" cy="3383259"/>
          </a:xfrm>
          <a:prstGeom prst="rect">
            <a:avLst/>
          </a:prstGeom>
          <a:noFill/>
          <a:ln w="349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1AE13572-C15E-4DD8-82E3-9FB005563E72}"/>
              </a:ext>
            </a:extLst>
          </p:cNvPr>
          <p:cNvCxnSpPr>
            <a:cxnSpLocks/>
          </p:cNvCxnSpPr>
          <p:nvPr/>
        </p:nvCxnSpPr>
        <p:spPr>
          <a:xfrm flipH="1" flipV="1">
            <a:off x="2476491" y="4741856"/>
            <a:ext cx="972764" cy="9019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upp 206">
            <a:extLst>
              <a:ext uri="{FF2B5EF4-FFF2-40B4-BE49-F238E27FC236}">
                <a16:creationId xmlns:a16="http://schemas.microsoft.com/office/drawing/2014/main" id="{31F0E0E6-63C9-4986-88C0-0E0331A51C5A}"/>
              </a:ext>
            </a:extLst>
          </p:cNvPr>
          <p:cNvGrpSpPr/>
          <p:nvPr/>
        </p:nvGrpSpPr>
        <p:grpSpPr>
          <a:xfrm>
            <a:off x="10416194" y="3404430"/>
            <a:ext cx="1507466" cy="1353114"/>
            <a:chOff x="8127531" y="2191275"/>
            <a:chExt cx="3736907" cy="3856293"/>
          </a:xfrm>
        </p:grpSpPr>
        <p:pic>
          <p:nvPicPr>
            <p:cNvPr id="208" name="Bildobjekt 207">
              <a:extLst>
                <a:ext uri="{FF2B5EF4-FFF2-40B4-BE49-F238E27FC236}">
                  <a16:creationId xmlns:a16="http://schemas.microsoft.com/office/drawing/2014/main" id="{6AA2ECD5-5714-49CE-91D2-8C3617E97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903" t="15580" r="13358" b="1979"/>
            <a:stretch/>
          </p:blipFill>
          <p:spPr>
            <a:xfrm>
              <a:off x="8127531" y="2665011"/>
              <a:ext cx="2798860" cy="3382557"/>
            </a:xfrm>
            <a:prstGeom prst="rect">
              <a:avLst/>
            </a:prstGeom>
          </p:spPr>
        </p:pic>
        <p:sp>
          <p:nvSpPr>
            <p:cNvPr id="209" name="Parallellogram 208">
              <a:extLst>
                <a:ext uri="{FF2B5EF4-FFF2-40B4-BE49-F238E27FC236}">
                  <a16:creationId xmlns:a16="http://schemas.microsoft.com/office/drawing/2014/main" id="{1A82690C-20CC-4A65-9AEC-4AF220F4A663}"/>
                </a:ext>
              </a:extLst>
            </p:cNvPr>
            <p:cNvSpPr/>
            <p:nvPr/>
          </p:nvSpPr>
          <p:spPr>
            <a:xfrm rot="19321333" flipV="1">
              <a:off x="9331147" y="2191275"/>
              <a:ext cx="2533291" cy="1667433"/>
            </a:xfrm>
            <a:prstGeom prst="parallelogram">
              <a:avLst>
                <a:gd name="adj" fmla="val 91307"/>
              </a:avLst>
            </a:prstGeom>
            <a:solidFill>
              <a:srgbClr val="92D050">
                <a:alpha val="22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215" name="Rak pilkoppling 214">
            <a:extLst>
              <a:ext uri="{FF2B5EF4-FFF2-40B4-BE49-F238E27FC236}">
                <a16:creationId xmlns:a16="http://schemas.microsoft.com/office/drawing/2014/main" id="{5FF3F503-E59B-431C-B5EF-0C5D76F07597}"/>
              </a:ext>
            </a:extLst>
          </p:cNvPr>
          <p:cNvCxnSpPr>
            <a:cxnSpLocks/>
          </p:cNvCxnSpPr>
          <p:nvPr/>
        </p:nvCxnSpPr>
        <p:spPr>
          <a:xfrm flipV="1">
            <a:off x="11395284" y="3105989"/>
            <a:ext cx="0" cy="358428"/>
          </a:xfrm>
          <a:prstGeom prst="straightConnector1">
            <a:avLst/>
          </a:prstGeom>
          <a:ln w="222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ruta 215">
            <a:extLst>
              <a:ext uri="{FF2B5EF4-FFF2-40B4-BE49-F238E27FC236}">
                <a16:creationId xmlns:a16="http://schemas.microsoft.com/office/drawing/2014/main" id="{E622634F-CFB7-40B4-9EB8-76A3B74926D9}"/>
              </a:ext>
            </a:extLst>
          </p:cNvPr>
          <p:cNvSpPr txBox="1"/>
          <p:nvPr/>
        </p:nvSpPr>
        <p:spPr>
          <a:xfrm>
            <a:off x="11109837" y="3117114"/>
            <a:ext cx="23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17" name="textruta 216">
            <a:extLst>
              <a:ext uri="{FF2B5EF4-FFF2-40B4-BE49-F238E27FC236}">
                <a16:creationId xmlns:a16="http://schemas.microsoft.com/office/drawing/2014/main" id="{C86EC15F-7F1F-49CC-B8AE-30C150772657}"/>
              </a:ext>
            </a:extLst>
          </p:cNvPr>
          <p:cNvSpPr txBox="1"/>
          <p:nvPr/>
        </p:nvSpPr>
        <p:spPr>
          <a:xfrm>
            <a:off x="7814898" y="5720172"/>
            <a:ext cx="9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A</a:t>
            </a:r>
          </a:p>
        </p:txBody>
      </p:sp>
      <p:sp>
        <p:nvSpPr>
          <p:cNvPr id="221" name="textruta 220">
            <a:extLst>
              <a:ext uri="{FF2B5EF4-FFF2-40B4-BE49-F238E27FC236}">
                <a16:creationId xmlns:a16="http://schemas.microsoft.com/office/drawing/2014/main" id="{B4944F19-CCE2-472C-9C39-3D8DC82242A6}"/>
              </a:ext>
            </a:extLst>
          </p:cNvPr>
          <p:cNvSpPr txBox="1"/>
          <p:nvPr/>
        </p:nvSpPr>
        <p:spPr>
          <a:xfrm>
            <a:off x="4321089" y="6144260"/>
            <a:ext cx="9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B</a:t>
            </a:r>
          </a:p>
        </p:txBody>
      </p:sp>
      <p:grpSp>
        <p:nvGrpSpPr>
          <p:cNvPr id="222" name="Grupp 221">
            <a:extLst>
              <a:ext uri="{FF2B5EF4-FFF2-40B4-BE49-F238E27FC236}">
                <a16:creationId xmlns:a16="http://schemas.microsoft.com/office/drawing/2014/main" id="{E0224B80-2542-43BF-90AD-78A55EAE2246}"/>
              </a:ext>
            </a:extLst>
          </p:cNvPr>
          <p:cNvGrpSpPr/>
          <p:nvPr/>
        </p:nvGrpSpPr>
        <p:grpSpPr>
          <a:xfrm>
            <a:off x="682361" y="2897607"/>
            <a:ext cx="1698602" cy="3358400"/>
            <a:chOff x="2295254" y="2414710"/>
            <a:chExt cx="1698602" cy="3358400"/>
          </a:xfrm>
        </p:grpSpPr>
        <p:pic>
          <p:nvPicPr>
            <p:cNvPr id="223" name="Bildobjekt 222">
              <a:extLst>
                <a:ext uri="{FF2B5EF4-FFF2-40B4-BE49-F238E27FC236}">
                  <a16:creationId xmlns:a16="http://schemas.microsoft.com/office/drawing/2014/main" id="{6B29258B-8F4C-448E-B88A-F18C8C709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95254" y="2936058"/>
              <a:ext cx="1698602" cy="2837052"/>
            </a:xfrm>
            <a:prstGeom prst="rect">
              <a:avLst/>
            </a:prstGeom>
          </p:spPr>
        </p:pic>
        <p:grpSp>
          <p:nvGrpSpPr>
            <p:cNvPr id="224" name="Grupp 223">
              <a:extLst>
                <a:ext uri="{FF2B5EF4-FFF2-40B4-BE49-F238E27FC236}">
                  <a16:creationId xmlns:a16="http://schemas.microsoft.com/office/drawing/2014/main" id="{2348D1F4-FE62-43DA-9A79-92900C8D157B}"/>
                </a:ext>
              </a:extLst>
            </p:cNvPr>
            <p:cNvGrpSpPr/>
            <p:nvPr/>
          </p:nvGrpSpPr>
          <p:grpSpPr>
            <a:xfrm>
              <a:off x="2977806" y="2916689"/>
              <a:ext cx="645357" cy="67074"/>
              <a:chOff x="2260399" y="1168551"/>
              <a:chExt cx="1734894" cy="180314"/>
            </a:xfrm>
          </p:grpSpPr>
          <p:sp>
            <p:nvSpPr>
              <p:cNvPr id="271" name="Rektangel 270">
                <a:extLst>
                  <a:ext uri="{FF2B5EF4-FFF2-40B4-BE49-F238E27FC236}">
                    <a16:creationId xmlns:a16="http://schemas.microsoft.com/office/drawing/2014/main" id="{8180A9B3-B33B-435F-849C-DAB3D1952C2E}"/>
                  </a:ext>
                </a:extLst>
              </p:cNvPr>
              <p:cNvSpPr/>
              <p:nvPr/>
            </p:nvSpPr>
            <p:spPr>
              <a:xfrm>
                <a:off x="3599293" y="1168551"/>
                <a:ext cx="396000" cy="180000"/>
              </a:xfrm>
              <a:prstGeom prst="rect">
                <a:avLst/>
              </a:prstGeom>
              <a:solidFill>
                <a:schemeClr val="bg1">
                  <a:lumMod val="75000"/>
                  <a:alpha val="28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2" name="Rektangel 271">
                <a:extLst>
                  <a:ext uri="{FF2B5EF4-FFF2-40B4-BE49-F238E27FC236}">
                    <a16:creationId xmlns:a16="http://schemas.microsoft.com/office/drawing/2014/main" id="{447053FD-14F0-47A1-879F-5DDB87B815DD}"/>
                  </a:ext>
                </a:extLst>
              </p:cNvPr>
              <p:cNvSpPr/>
              <p:nvPr/>
            </p:nvSpPr>
            <p:spPr>
              <a:xfrm>
                <a:off x="2260399" y="1168738"/>
                <a:ext cx="396000" cy="180000"/>
              </a:xfrm>
              <a:prstGeom prst="rect">
                <a:avLst/>
              </a:prstGeom>
              <a:solidFill>
                <a:schemeClr val="bg1">
                  <a:lumMod val="75000"/>
                  <a:alpha val="28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273" name="Rektangel 272">
                <a:extLst>
                  <a:ext uri="{FF2B5EF4-FFF2-40B4-BE49-F238E27FC236}">
                    <a16:creationId xmlns:a16="http://schemas.microsoft.com/office/drawing/2014/main" id="{9F762FF3-62AF-4BD8-96EF-DA98761433BC}"/>
                  </a:ext>
                </a:extLst>
              </p:cNvPr>
              <p:cNvSpPr/>
              <p:nvPr/>
            </p:nvSpPr>
            <p:spPr>
              <a:xfrm>
                <a:off x="2264428" y="1168865"/>
                <a:ext cx="1728000" cy="180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25" name="Grupp 224">
              <a:extLst>
                <a:ext uri="{FF2B5EF4-FFF2-40B4-BE49-F238E27FC236}">
                  <a16:creationId xmlns:a16="http://schemas.microsoft.com/office/drawing/2014/main" id="{FE1E4989-BE4F-4E7B-AE72-B51A1539EEFC}"/>
                </a:ext>
              </a:extLst>
            </p:cNvPr>
            <p:cNvGrpSpPr/>
            <p:nvPr/>
          </p:nvGrpSpPr>
          <p:grpSpPr>
            <a:xfrm>
              <a:off x="3137749" y="2414710"/>
              <a:ext cx="327139" cy="2943671"/>
              <a:chOff x="3369600" y="506316"/>
              <a:chExt cx="879439" cy="7913378"/>
            </a:xfrm>
          </p:grpSpPr>
          <p:cxnSp>
            <p:nvCxnSpPr>
              <p:cNvPr id="244" name="Rak koppling 243">
                <a:extLst>
                  <a:ext uri="{FF2B5EF4-FFF2-40B4-BE49-F238E27FC236}">
                    <a16:creationId xmlns:a16="http://schemas.microsoft.com/office/drawing/2014/main" id="{2B6D7527-B939-4AC5-971F-0EFCD822C4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4930" y="849600"/>
                <a:ext cx="0" cy="7254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Rak koppling 244">
                <a:extLst>
                  <a:ext uri="{FF2B5EF4-FFF2-40B4-BE49-F238E27FC236}">
                    <a16:creationId xmlns:a16="http://schemas.microsoft.com/office/drawing/2014/main" id="{F025EFEE-1028-4129-BB32-D2A0A7B7AF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48800" y="8170553"/>
                <a:ext cx="720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Rak koppling 245">
                <a:extLst>
                  <a:ext uri="{FF2B5EF4-FFF2-40B4-BE49-F238E27FC236}">
                    <a16:creationId xmlns:a16="http://schemas.microsoft.com/office/drawing/2014/main" id="{ECBACDFD-4E7A-4027-A3A5-39DAAD8A47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7078" y="506316"/>
                <a:ext cx="0" cy="7913378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Rak koppling 246">
                <a:extLst>
                  <a:ext uri="{FF2B5EF4-FFF2-40B4-BE49-F238E27FC236}">
                    <a16:creationId xmlns:a16="http://schemas.microsoft.com/office/drawing/2014/main" id="{F8BD0C45-E93B-4144-8C68-3765E81726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92886" y="1003757"/>
                <a:ext cx="21444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Rak koppling 247">
                <a:extLst>
                  <a:ext uri="{FF2B5EF4-FFF2-40B4-BE49-F238E27FC236}">
                    <a16:creationId xmlns:a16="http://schemas.microsoft.com/office/drawing/2014/main" id="{AAC85A45-EF82-4659-A863-EA58EACEC3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2886" y="774906"/>
                <a:ext cx="0" cy="216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Rak koppling 248">
                <a:extLst>
                  <a:ext uri="{FF2B5EF4-FFF2-40B4-BE49-F238E27FC236}">
                    <a16:creationId xmlns:a16="http://schemas.microsoft.com/office/drawing/2014/main" id="{1D2BADBB-FCEB-4A4E-A5F2-1E0F741269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48800" y="778048"/>
                <a:ext cx="2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Rak koppling 249">
                <a:extLst>
                  <a:ext uri="{FF2B5EF4-FFF2-40B4-BE49-F238E27FC236}">
                    <a16:creationId xmlns:a16="http://schemas.microsoft.com/office/drawing/2014/main" id="{6BE05F04-3FE1-4FB6-BA13-88E36AF340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9810" y="787757"/>
                <a:ext cx="0" cy="216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Rak koppling 250">
                <a:extLst>
                  <a:ext uri="{FF2B5EF4-FFF2-40B4-BE49-F238E27FC236}">
                    <a16:creationId xmlns:a16="http://schemas.microsoft.com/office/drawing/2014/main" id="{A0273052-1760-4E88-851F-B4A5A89D26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14930" y="774428"/>
                <a:ext cx="25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Rak koppling 251">
                <a:extLst>
                  <a:ext uri="{FF2B5EF4-FFF2-40B4-BE49-F238E27FC236}">
                    <a16:creationId xmlns:a16="http://schemas.microsoft.com/office/drawing/2014/main" id="{2766B45D-0D0E-4BFF-89CC-40BAF4CB50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75340" y="783216"/>
                <a:ext cx="7200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Rak koppling 252">
                <a:extLst>
                  <a:ext uri="{FF2B5EF4-FFF2-40B4-BE49-F238E27FC236}">
                    <a16:creationId xmlns:a16="http://schemas.microsoft.com/office/drawing/2014/main" id="{3DA4609F-17C5-492C-B41D-34F9146F53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0296" y="774427"/>
                <a:ext cx="7200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Rak koppling 253">
                <a:extLst>
                  <a:ext uri="{FF2B5EF4-FFF2-40B4-BE49-F238E27FC236}">
                    <a16:creationId xmlns:a16="http://schemas.microsoft.com/office/drawing/2014/main" id="{48693FCA-B897-448D-AAA0-FCD5CAA1CA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78483" y="8098351"/>
                <a:ext cx="7200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Rak koppling 254">
                <a:extLst>
                  <a:ext uri="{FF2B5EF4-FFF2-40B4-BE49-F238E27FC236}">
                    <a16:creationId xmlns:a16="http://schemas.microsoft.com/office/drawing/2014/main" id="{D0794219-D590-46B5-9A83-4EBD532DEA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62369" y="8098463"/>
                <a:ext cx="72000" cy="7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Rak koppling 255">
                <a:extLst>
                  <a:ext uri="{FF2B5EF4-FFF2-40B4-BE49-F238E27FC236}">
                    <a16:creationId xmlns:a16="http://schemas.microsoft.com/office/drawing/2014/main" id="{65E07C89-F2A5-42D2-BE72-C459774C6E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9600" y="7164000"/>
                <a:ext cx="86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Rak koppling 256">
                <a:extLst>
                  <a:ext uri="{FF2B5EF4-FFF2-40B4-BE49-F238E27FC236}">
                    <a16:creationId xmlns:a16="http://schemas.microsoft.com/office/drawing/2014/main" id="{694E5D3F-CDD1-477B-82FB-24781CA316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7340" y="7164000"/>
                <a:ext cx="0" cy="10075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Rak koppling 257">
                <a:extLst>
                  <a:ext uri="{FF2B5EF4-FFF2-40B4-BE49-F238E27FC236}">
                    <a16:creationId xmlns:a16="http://schemas.microsoft.com/office/drawing/2014/main" id="{DD2854E9-B385-4DEE-9FD4-CBB1B5097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62369" y="7164000"/>
                <a:ext cx="0" cy="10075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Rak koppling 258">
                <a:extLst>
                  <a:ext uri="{FF2B5EF4-FFF2-40B4-BE49-F238E27FC236}">
                    <a16:creationId xmlns:a16="http://schemas.microsoft.com/office/drawing/2014/main" id="{D72D48B0-10E5-4854-8892-2E115DA6FB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78483" y="7089377"/>
                <a:ext cx="72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Rak koppling 259">
                <a:extLst>
                  <a:ext uri="{FF2B5EF4-FFF2-40B4-BE49-F238E27FC236}">
                    <a16:creationId xmlns:a16="http://schemas.microsoft.com/office/drawing/2014/main" id="{77EA1381-5C01-4F53-81B7-A5E26D9087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68741" y="7092000"/>
                <a:ext cx="72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Rak koppling 260">
                <a:extLst>
                  <a:ext uri="{FF2B5EF4-FFF2-40B4-BE49-F238E27FC236}">
                    <a16:creationId xmlns:a16="http://schemas.microsoft.com/office/drawing/2014/main" id="{AF7B99FB-2F25-4926-B4FD-9A7E3C7637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2205" y="2931804"/>
                <a:ext cx="67160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Rak koppling 261">
                <a:extLst>
                  <a:ext uri="{FF2B5EF4-FFF2-40B4-BE49-F238E27FC236}">
                    <a16:creationId xmlns:a16="http://schemas.microsoft.com/office/drawing/2014/main" id="{75071107-A96E-49AD-A21A-E1A1BD1191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8465" y="771804"/>
                <a:ext cx="0" cy="8596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Rak koppling 262">
                <a:extLst>
                  <a:ext uri="{FF2B5EF4-FFF2-40B4-BE49-F238E27FC236}">
                    <a16:creationId xmlns:a16="http://schemas.microsoft.com/office/drawing/2014/main" id="{92849691-B388-4EE4-BF22-4DEAC3E5AE7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453436" y="771804"/>
                <a:ext cx="0" cy="216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Rak koppling 263">
                <a:extLst>
                  <a:ext uri="{FF2B5EF4-FFF2-40B4-BE49-F238E27FC236}">
                    <a16:creationId xmlns:a16="http://schemas.microsoft.com/office/drawing/2014/main" id="{18BF9BA7-BB3D-4586-91CE-6A38F13C8A5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375064" y="2931804"/>
                <a:ext cx="72000" cy="7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Rak koppling 264">
                <a:extLst>
                  <a:ext uri="{FF2B5EF4-FFF2-40B4-BE49-F238E27FC236}">
                    <a16:creationId xmlns:a16="http://schemas.microsoft.com/office/drawing/2014/main" id="{C68DEA64-A724-4905-A51B-3D2484204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0741" y="839423"/>
                <a:ext cx="0" cy="79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Rak koppling 265">
                <a:extLst>
                  <a:ext uri="{FF2B5EF4-FFF2-40B4-BE49-F238E27FC236}">
                    <a16:creationId xmlns:a16="http://schemas.microsoft.com/office/drawing/2014/main" id="{08D78D52-4BC7-43DA-AA51-429D016F10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600" y="5290351"/>
                <a:ext cx="0" cy="2808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Rak koppling 266">
                <a:extLst>
                  <a:ext uri="{FF2B5EF4-FFF2-40B4-BE49-F238E27FC236}">
                    <a16:creationId xmlns:a16="http://schemas.microsoft.com/office/drawing/2014/main" id="{6B878FEB-E0A6-4466-8F6D-FB86DA8BAF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5753" y="5290351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Rak koppling 267">
                <a:extLst>
                  <a:ext uri="{FF2B5EF4-FFF2-40B4-BE49-F238E27FC236}">
                    <a16:creationId xmlns:a16="http://schemas.microsoft.com/office/drawing/2014/main" id="{1D34EC5D-319A-405B-B242-44EA9315CA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33039" y="1631423"/>
                <a:ext cx="216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Rak koppling 268">
                <a:extLst>
                  <a:ext uri="{FF2B5EF4-FFF2-40B4-BE49-F238E27FC236}">
                    <a16:creationId xmlns:a16="http://schemas.microsoft.com/office/drawing/2014/main" id="{A1D2972B-3763-45D8-B46F-E46FAB468A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5599" y="1631423"/>
                <a:ext cx="0" cy="36589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Rak koppling 269">
                <a:extLst>
                  <a:ext uri="{FF2B5EF4-FFF2-40B4-BE49-F238E27FC236}">
                    <a16:creationId xmlns:a16="http://schemas.microsoft.com/office/drawing/2014/main" id="{97183C6D-9F7A-4490-AC7D-6609127FC5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0400" y="1625073"/>
                <a:ext cx="0" cy="36589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6" name="Grupp 225">
              <a:extLst>
                <a:ext uri="{FF2B5EF4-FFF2-40B4-BE49-F238E27FC236}">
                  <a16:creationId xmlns:a16="http://schemas.microsoft.com/office/drawing/2014/main" id="{F45D92A3-F862-4189-BD79-781033955FA9}"/>
                </a:ext>
              </a:extLst>
            </p:cNvPr>
            <p:cNvGrpSpPr/>
            <p:nvPr/>
          </p:nvGrpSpPr>
          <p:grpSpPr>
            <a:xfrm>
              <a:off x="2905056" y="3230297"/>
              <a:ext cx="749925" cy="500504"/>
              <a:chOff x="7364491" y="770886"/>
              <a:chExt cx="2016000" cy="1345489"/>
            </a:xfrm>
          </p:grpSpPr>
          <p:sp>
            <p:nvSpPr>
              <p:cNvPr id="239" name="Rektangel 238">
                <a:extLst>
                  <a:ext uri="{FF2B5EF4-FFF2-40B4-BE49-F238E27FC236}">
                    <a16:creationId xmlns:a16="http://schemas.microsoft.com/office/drawing/2014/main" id="{39ABB2AB-95EE-41F4-8AAF-7AC010940B89}"/>
                  </a:ext>
                </a:extLst>
              </p:cNvPr>
              <p:cNvSpPr/>
              <p:nvPr/>
            </p:nvSpPr>
            <p:spPr>
              <a:xfrm>
                <a:off x="7364491" y="1039918"/>
                <a:ext cx="2016000" cy="720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240" name="Rak koppling 239">
                <a:extLst>
                  <a:ext uri="{FF2B5EF4-FFF2-40B4-BE49-F238E27FC236}">
                    <a16:creationId xmlns:a16="http://schemas.microsoft.com/office/drawing/2014/main" id="{85C8E265-4FE0-4402-B0E7-9177FAB1FF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73469" y="770886"/>
                <a:ext cx="0" cy="1345489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Rak koppling 240">
                <a:extLst>
                  <a:ext uri="{FF2B5EF4-FFF2-40B4-BE49-F238E27FC236}">
                    <a16:creationId xmlns:a16="http://schemas.microsoft.com/office/drawing/2014/main" id="{8AE42007-2996-4165-B765-B3EF4F8DFB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5722" y="1039918"/>
                <a:ext cx="0" cy="72000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Rak koppling 241">
                <a:extLst>
                  <a:ext uri="{FF2B5EF4-FFF2-40B4-BE49-F238E27FC236}">
                    <a16:creationId xmlns:a16="http://schemas.microsoft.com/office/drawing/2014/main" id="{FF3E4CDF-A986-4F57-842E-1191F1E90E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9096" y="1033948"/>
                <a:ext cx="0" cy="72000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Rak koppling 242">
                <a:extLst>
                  <a:ext uri="{FF2B5EF4-FFF2-40B4-BE49-F238E27FC236}">
                    <a16:creationId xmlns:a16="http://schemas.microsoft.com/office/drawing/2014/main" id="{7CFBA914-5B73-4D8E-AAA1-1A0272B058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598" y="1049889"/>
                <a:ext cx="0" cy="720000"/>
              </a:xfrm>
              <a:prstGeom prst="line">
                <a:avLst/>
              </a:prstGeom>
              <a:ln w="222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7" name="Grupp 226">
              <a:extLst>
                <a:ext uri="{FF2B5EF4-FFF2-40B4-BE49-F238E27FC236}">
                  <a16:creationId xmlns:a16="http://schemas.microsoft.com/office/drawing/2014/main" id="{E2E3F5A6-FE85-4867-A8A8-D7BE82B61E9F}"/>
                </a:ext>
              </a:extLst>
            </p:cNvPr>
            <p:cNvGrpSpPr/>
            <p:nvPr/>
          </p:nvGrpSpPr>
          <p:grpSpPr>
            <a:xfrm>
              <a:off x="2998796" y="2625689"/>
              <a:ext cx="562444" cy="273132"/>
              <a:chOff x="8016776" y="4607658"/>
              <a:chExt cx="1512000" cy="734251"/>
            </a:xfrm>
          </p:grpSpPr>
          <p:sp>
            <p:nvSpPr>
              <p:cNvPr id="236" name="Rektangel 235">
                <a:extLst>
                  <a:ext uri="{FF2B5EF4-FFF2-40B4-BE49-F238E27FC236}">
                    <a16:creationId xmlns:a16="http://schemas.microsoft.com/office/drawing/2014/main" id="{F2190369-D863-47F8-91D1-E85FD33A0603}"/>
                  </a:ext>
                </a:extLst>
              </p:cNvPr>
              <p:cNvSpPr/>
              <p:nvPr/>
            </p:nvSpPr>
            <p:spPr>
              <a:xfrm>
                <a:off x="8016776" y="4613084"/>
                <a:ext cx="1512000" cy="720000"/>
              </a:xfrm>
              <a:prstGeom prst="rect">
                <a:avLst/>
              </a:prstGeom>
              <a:solidFill>
                <a:schemeClr val="bg1">
                  <a:lumMod val="75000"/>
                  <a:alpha val="28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cxnSp>
            <p:nvCxnSpPr>
              <p:cNvPr id="237" name="Rak koppling 236">
                <a:extLst>
                  <a:ext uri="{FF2B5EF4-FFF2-40B4-BE49-F238E27FC236}">
                    <a16:creationId xmlns:a16="http://schemas.microsoft.com/office/drawing/2014/main" id="{5C00D5FD-E320-4E83-831F-82CE285EAF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2140" y="4613084"/>
                <a:ext cx="0" cy="720000"/>
              </a:xfrm>
              <a:prstGeom prst="line">
                <a:avLst/>
              </a:prstGeom>
              <a:solidFill>
                <a:schemeClr val="bg1">
                  <a:lumMod val="75000"/>
                  <a:alpha val="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8" name="Rak koppling 237">
                <a:extLst>
                  <a:ext uri="{FF2B5EF4-FFF2-40B4-BE49-F238E27FC236}">
                    <a16:creationId xmlns:a16="http://schemas.microsoft.com/office/drawing/2014/main" id="{7877D589-0C65-4978-9709-449D972213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2700" y="4607658"/>
                <a:ext cx="0" cy="734251"/>
              </a:xfrm>
              <a:prstGeom prst="line">
                <a:avLst/>
              </a:prstGeom>
              <a:solidFill>
                <a:schemeClr val="bg1">
                  <a:lumMod val="75000"/>
                  <a:alpha val="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8" name="Grupp 227">
              <a:extLst>
                <a:ext uri="{FF2B5EF4-FFF2-40B4-BE49-F238E27FC236}">
                  <a16:creationId xmlns:a16="http://schemas.microsoft.com/office/drawing/2014/main" id="{9B9DECC4-63E7-4651-BB18-B4A7A5F70203}"/>
                </a:ext>
              </a:extLst>
            </p:cNvPr>
            <p:cNvGrpSpPr/>
            <p:nvPr/>
          </p:nvGrpSpPr>
          <p:grpSpPr>
            <a:xfrm>
              <a:off x="3395082" y="3016738"/>
              <a:ext cx="216245" cy="828052"/>
              <a:chOff x="5824439" y="4213750"/>
              <a:chExt cx="216245" cy="828052"/>
            </a:xfrm>
          </p:grpSpPr>
          <p:sp>
            <p:nvSpPr>
              <p:cNvPr id="229" name="Rätvinklig triangel 228">
                <a:extLst>
                  <a:ext uri="{FF2B5EF4-FFF2-40B4-BE49-F238E27FC236}">
                    <a16:creationId xmlns:a16="http://schemas.microsoft.com/office/drawing/2014/main" id="{CFF98335-EF45-457D-8685-4AFF88C74B7D}"/>
                  </a:ext>
                </a:extLst>
              </p:cNvPr>
              <p:cNvSpPr/>
              <p:nvPr/>
            </p:nvSpPr>
            <p:spPr>
              <a:xfrm flipV="1">
                <a:off x="5862689" y="4219236"/>
                <a:ext cx="171988" cy="822566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230" name="Grupp 229">
                <a:extLst>
                  <a:ext uri="{FF2B5EF4-FFF2-40B4-BE49-F238E27FC236}">
                    <a16:creationId xmlns:a16="http://schemas.microsoft.com/office/drawing/2014/main" id="{E00755FE-FC98-4797-BC8E-01295AF9514F}"/>
                  </a:ext>
                </a:extLst>
              </p:cNvPr>
              <p:cNvGrpSpPr/>
              <p:nvPr/>
            </p:nvGrpSpPr>
            <p:grpSpPr>
              <a:xfrm>
                <a:off x="5824439" y="4213750"/>
                <a:ext cx="216245" cy="808408"/>
                <a:chOff x="9624198" y="2478038"/>
                <a:chExt cx="581324" cy="2173219"/>
              </a:xfrm>
            </p:grpSpPr>
            <p:cxnSp>
              <p:nvCxnSpPr>
                <p:cNvPr id="232" name="Rak koppling 231">
                  <a:extLst>
                    <a:ext uri="{FF2B5EF4-FFF2-40B4-BE49-F238E27FC236}">
                      <a16:creationId xmlns:a16="http://schemas.microsoft.com/office/drawing/2014/main" id="{60BD723E-AC8F-494C-934F-24CFDA3DD68C}"/>
                    </a:ext>
                  </a:extLst>
                </p:cNvPr>
                <p:cNvCxnSpPr/>
                <p:nvPr/>
              </p:nvCxnSpPr>
              <p:spPr>
                <a:xfrm flipV="1">
                  <a:off x="9624198" y="2484987"/>
                  <a:ext cx="0" cy="21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Rak koppling 232">
                  <a:extLst>
                    <a:ext uri="{FF2B5EF4-FFF2-40B4-BE49-F238E27FC236}">
                      <a16:creationId xmlns:a16="http://schemas.microsoft.com/office/drawing/2014/main" id="{0D1059BC-ABCD-44D3-972B-E0D135F5E2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24198" y="4651257"/>
                  <a:ext cx="144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Rak koppling 233">
                  <a:extLst>
                    <a:ext uri="{FF2B5EF4-FFF2-40B4-BE49-F238E27FC236}">
                      <a16:creationId xmlns:a16="http://schemas.microsoft.com/office/drawing/2014/main" id="{4CF0633F-BF60-4B34-AD9D-3941792D03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24198" y="2481512"/>
                  <a:ext cx="5760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Rak koppling 234">
                  <a:extLst>
                    <a:ext uri="{FF2B5EF4-FFF2-40B4-BE49-F238E27FC236}">
                      <a16:creationId xmlns:a16="http://schemas.microsoft.com/office/drawing/2014/main" id="{66A46E48-DC36-454E-9241-DE66407C23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773522" y="2478038"/>
                  <a:ext cx="432000" cy="2160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1" name="Rektangel 230">
                <a:extLst>
                  <a:ext uri="{FF2B5EF4-FFF2-40B4-BE49-F238E27FC236}">
                    <a16:creationId xmlns:a16="http://schemas.microsoft.com/office/drawing/2014/main" id="{41D66B87-C40D-49AD-9E8C-C879B757955F}"/>
                  </a:ext>
                </a:extLst>
              </p:cNvPr>
              <p:cNvSpPr/>
              <p:nvPr/>
            </p:nvSpPr>
            <p:spPr>
              <a:xfrm>
                <a:off x="5833957" y="4224647"/>
                <a:ext cx="36000" cy="79530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544" name="Rak koppling 543">
            <a:extLst>
              <a:ext uri="{FF2B5EF4-FFF2-40B4-BE49-F238E27FC236}">
                <a16:creationId xmlns:a16="http://schemas.microsoft.com/office/drawing/2014/main" id="{6E7D734C-4D6F-47C7-9B52-DCFFB2FDEC77}"/>
              </a:ext>
            </a:extLst>
          </p:cNvPr>
          <p:cNvCxnSpPr>
            <a:cxnSpLocks/>
          </p:cNvCxnSpPr>
          <p:nvPr/>
        </p:nvCxnSpPr>
        <p:spPr>
          <a:xfrm>
            <a:off x="1461556" y="2474386"/>
            <a:ext cx="413557" cy="1180751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 10">
            <a:extLst>
              <a:ext uri="{FF2B5EF4-FFF2-40B4-BE49-F238E27FC236}">
                <a16:creationId xmlns:a16="http://schemas.microsoft.com/office/drawing/2014/main" id="{945BAD13-3D66-4D9B-870E-B3EFC52FEF43}"/>
              </a:ext>
            </a:extLst>
          </p:cNvPr>
          <p:cNvGrpSpPr/>
          <p:nvPr/>
        </p:nvGrpSpPr>
        <p:grpSpPr>
          <a:xfrm>
            <a:off x="4185795" y="3433822"/>
            <a:ext cx="991480" cy="1058110"/>
            <a:chOff x="-104628" y="4542588"/>
            <a:chExt cx="3211508" cy="3427329"/>
          </a:xfrm>
        </p:grpSpPr>
        <p:pic>
          <p:nvPicPr>
            <p:cNvPr id="211" name="Bildobjekt 210">
              <a:extLst>
                <a:ext uri="{FF2B5EF4-FFF2-40B4-BE49-F238E27FC236}">
                  <a16:creationId xmlns:a16="http://schemas.microsoft.com/office/drawing/2014/main" id="{17F506AD-0FC1-4DCC-A421-EC09C66C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903" t="15580" r="13358" b="1979"/>
            <a:stretch/>
          </p:blipFill>
          <p:spPr>
            <a:xfrm>
              <a:off x="308020" y="4542588"/>
              <a:ext cx="2798860" cy="3382557"/>
            </a:xfrm>
            <a:prstGeom prst="rect">
              <a:avLst/>
            </a:prstGeom>
          </p:spPr>
        </p:pic>
        <p:sp>
          <p:nvSpPr>
            <p:cNvPr id="212" name="Parallellogram 211">
              <a:extLst>
                <a:ext uri="{FF2B5EF4-FFF2-40B4-BE49-F238E27FC236}">
                  <a16:creationId xmlns:a16="http://schemas.microsoft.com/office/drawing/2014/main" id="{6EFA320F-4050-42C1-8443-A4803B98C83A}"/>
                </a:ext>
              </a:extLst>
            </p:cNvPr>
            <p:cNvSpPr/>
            <p:nvPr/>
          </p:nvSpPr>
          <p:spPr>
            <a:xfrm rot="439672" flipH="1">
              <a:off x="-104628" y="5663150"/>
              <a:ext cx="1866904" cy="2306767"/>
            </a:xfrm>
            <a:prstGeom prst="parallelogram">
              <a:avLst>
                <a:gd name="adj" fmla="val 15735"/>
              </a:avLst>
            </a:prstGeom>
            <a:solidFill>
              <a:srgbClr val="92D050">
                <a:alpha val="22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213" name="Rak pilkoppling 212">
            <a:extLst>
              <a:ext uri="{FF2B5EF4-FFF2-40B4-BE49-F238E27FC236}">
                <a16:creationId xmlns:a16="http://schemas.microsoft.com/office/drawing/2014/main" id="{8311BBAA-85D4-4BDB-B5BB-7136484155FD}"/>
              </a:ext>
            </a:extLst>
          </p:cNvPr>
          <p:cNvCxnSpPr>
            <a:cxnSpLocks/>
          </p:cNvCxnSpPr>
          <p:nvPr/>
        </p:nvCxnSpPr>
        <p:spPr>
          <a:xfrm flipV="1">
            <a:off x="4120037" y="4508231"/>
            <a:ext cx="240728" cy="216469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ruta 219">
            <a:extLst>
              <a:ext uri="{FF2B5EF4-FFF2-40B4-BE49-F238E27FC236}">
                <a16:creationId xmlns:a16="http://schemas.microsoft.com/office/drawing/2014/main" id="{848E5490-E205-45CF-830D-C2FD80A73D44}"/>
              </a:ext>
            </a:extLst>
          </p:cNvPr>
          <p:cNvSpPr txBox="1"/>
          <p:nvPr/>
        </p:nvSpPr>
        <p:spPr>
          <a:xfrm flipH="1">
            <a:off x="3972565" y="4416923"/>
            <a:ext cx="28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74" name="Pil: uppåt 273">
            <a:extLst>
              <a:ext uri="{FF2B5EF4-FFF2-40B4-BE49-F238E27FC236}">
                <a16:creationId xmlns:a16="http://schemas.microsoft.com/office/drawing/2014/main" id="{C6530AE2-9190-4FEA-89C9-51F0FF67B917}"/>
              </a:ext>
            </a:extLst>
          </p:cNvPr>
          <p:cNvSpPr/>
          <p:nvPr/>
        </p:nvSpPr>
        <p:spPr>
          <a:xfrm rot="5400000">
            <a:off x="4532116" y="2218574"/>
            <a:ext cx="183316" cy="318104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5" name="Platshållare för text 6">
            <a:extLst>
              <a:ext uri="{FF2B5EF4-FFF2-40B4-BE49-F238E27FC236}">
                <a16:creationId xmlns:a16="http://schemas.microsoft.com/office/drawing/2014/main" id="{4A3076A6-F6CC-4069-AB23-8292160EA002}"/>
              </a:ext>
            </a:extLst>
          </p:cNvPr>
          <p:cNvSpPr txBox="1">
            <a:spLocks/>
          </p:cNvSpPr>
          <p:nvPr/>
        </p:nvSpPr>
        <p:spPr>
          <a:xfrm>
            <a:off x="4213468" y="2058759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dirty="0"/>
              <a:t>BPCS Y</a:t>
            </a:r>
          </a:p>
        </p:txBody>
      </p:sp>
      <p:sp>
        <p:nvSpPr>
          <p:cNvPr id="276" name="Pil: uppåt 275">
            <a:extLst>
              <a:ext uri="{FF2B5EF4-FFF2-40B4-BE49-F238E27FC236}">
                <a16:creationId xmlns:a16="http://schemas.microsoft.com/office/drawing/2014/main" id="{240124EC-DB71-4C4C-8B9E-7688814F2281}"/>
              </a:ext>
            </a:extLst>
          </p:cNvPr>
          <p:cNvSpPr/>
          <p:nvPr/>
        </p:nvSpPr>
        <p:spPr>
          <a:xfrm rot="10800000">
            <a:off x="6992098" y="2793240"/>
            <a:ext cx="278742" cy="483695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7" name="Platshållare för text 6">
            <a:extLst>
              <a:ext uri="{FF2B5EF4-FFF2-40B4-BE49-F238E27FC236}">
                <a16:creationId xmlns:a16="http://schemas.microsoft.com/office/drawing/2014/main" id="{622EA193-0A07-4E98-89DF-64F7F53D418B}"/>
              </a:ext>
            </a:extLst>
          </p:cNvPr>
          <p:cNvSpPr txBox="1">
            <a:spLocks/>
          </p:cNvSpPr>
          <p:nvPr/>
        </p:nvSpPr>
        <p:spPr>
          <a:xfrm>
            <a:off x="7228263" y="2930135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BPCS-Y</a:t>
            </a:r>
          </a:p>
        </p:txBody>
      </p:sp>
    </p:spTree>
    <p:extLst>
      <p:ext uri="{BB962C8B-B14F-4D97-AF65-F5344CB8AC3E}">
        <p14:creationId xmlns:p14="http://schemas.microsoft.com/office/powerpoint/2010/main" val="31240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D8A5D58-2FC3-46D3-BBC2-D86D1AD1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32" y="4026220"/>
            <a:ext cx="3007709" cy="2099571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3F1A0FF5-01D8-4E0A-8E86-E46F4683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47" y="1831998"/>
            <a:ext cx="2051880" cy="1683659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3B70824-2E70-49BE-A7ED-CF7B3DA69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535" y="3357975"/>
            <a:ext cx="2781563" cy="20994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A4B3A7-B002-4948-9082-97894A43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8" y="265373"/>
            <a:ext cx="9861407" cy="657339"/>
          </a:xfrm>
        </p:spPr>
        <p:txBody>
          <a:bodyPr/>
          <a:lstStyle/>
          <a:p>
            <a:r>
              <a:rPr lang="en-AU" dirty="0"/>
              <a:t>Porttube requirements in BPCS-Z-direction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E4AE01-169A-404D-A8E0-FF86DE67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84120-527C-4C23-9B0C-AB00092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7EFBFA-7B2C-40E3-B362-0AE054D81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according to ESS-3185128 and 5EC8GS501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CC675F8-962D-475B-8923-3601F1D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1AE2B732-7045-44BD-B138-BC48559C6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57" y="1383965"/>
            <a:ext cx="5560034" cy="2377646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612EF488-D826-4C18-8170-BEE46D450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931" y="4291469"/>
            <a:ext cx="4970260" cy="1707861"/>
          </a:xfrm>
          <a:prstGeom prst="rect">
            <a:avLst/>
          </a:prstGeom>
        </p:spPr>
      </p:pic>
      <p:sp>
        <p:nvSpPr>
          <p:cNvPr id="43" name="Ellips 42">
            <a:extLst>
              <a:ext uri="{FF2B5EF4-FFF2-40B4-BE49-F238E27FC236}">
                <a16:creationId xmlns:a16="http://schemas.microsoft.com/office/drawing/2014/main" id="{9BC1B7B5-0BD6-4FF1-9806-E29DB6A0A64C}"/>
              </a:ext>
            </a:extLst>
          </p:cNvPr>
          <p:cNvSpPr/>
          <p:nvPr/>
        </p:nvSpPr>
        <p:spPr>
          <a:xfrm>
            <a:off x="6071477" y="4245065"/>
            <a:ext cx="1211766" cy="631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33956E75-9B1D-4561-9EE9-07600E0F90BA}"/>
              </a:ext>
            </a:extLst>
          </p:cNvPr>
          <p:cNvSpPr/>
          <p:nvPr/>
        </p:nvSpPr>
        <p:spPr>
          <a:xfrm>
            <a:off x="2091587" y="2208585"/>
            <a:ext cx="1211766" cy="503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Pil: uppåt 50">
            <a:extLst>
              <a:ext uri="{FF2B5EF4-FFF2-40B4-BE49-F238E27FC236}">
                <a16:creationId xmlns:a16="http://schemas.microsoft.com/office/drawing/2014/main" id="{3AB503D6-4886-438B-A4F1-2FC1F573A86C}"/>
              </a:ext>
            </a:extLst>
          </p:cNvPr>
          <p:cNvSpPr/>
          <p:nvPr/>
        </p:nvSpPr>
        <p:spPr>
          <a:xfrm>
            <a:off x="6222795" y="2391078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Platshållare för text 6">
            <a:extLst>
              <a:ext uri="{FF2B5EF4-FFF2-40B4-BE49-F238E27FC236}">
                <a16:creationId xmlns:a16="http://schemas.microsoft.com/office/drawing/2014/main" id="{3298FC54-4751-447D-A3F9-B2A4E843838A}"/>
              </a:ext>
            </a:extLst>
          </p:cNvPr>
          <p:cNvSpPr txBox="1">
            <a:spLocks/>
          </p:cNvSpPr>
          <p:nvPr/>
        </p:nvSpPr>
        <p:spPr>
          <a:xfrm>
            <a:off x="6417742" y="2593315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BPCS-Z</a:t>
            </a: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19D63E56-A402-40A8-9230-EF5A8D88A6BB}"/>
              </a:ext>
            </a:extLst>
          </p:cNvPr>
          <p:cNvSpPr/>
          <p:nvPr/>
        </p:nvSpPr>
        <p:spPr>
          <a:xfrm>
            <a:off x="10822688" y="3307627"/>
            <a:ext cx="1211766" cy="631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0F9F9046-0A65-4784-8C46-597018DB0CF8}"/>
              </a:ext>
            </a:extLst>
          </p:cNvPr>
          <p:cNvSpPr/>
          <p:nvPr/>
        </p:nvSpPr>
        <p:spPr>
          <a:xfrm>
            <a:off x="414996" y="5631567"/>
            <a:ext cx="1241503" cy="631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il: uppåt 21">
            <a:extLst>
              <a:ext uri="{FF2B5EF4-FFF2-40B4-BE49-F238E27FC236}">
                <a16:creationId xmlns:a16="http://schemas.microsoft.com/office/drawing/2014/main" id="{459518FE-8C8F-4D4A-BA5E-3FC52BB47B07}"/>
              </a:ext>
            </a:extLst>
          </p:cNvPr>
          <p:cNvSpPr/>
          <p:nvPr/>
        </p:nvSpPr>
        <p:spPr>
          <a:xfrm>
            <a:off x="1437333" y="2781228"/>
            <a:ext cx="183316" cy="318104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8D94EE2D-CA10-4110-B1E7-89C74AD3DA70}"/>
              </a:ext>
            </a:extLst>
          </p:cNvPr>
          <p:cNvSpPr txBox="1">
            <a:spLocks/>
          </p:cNvSpPr>
          <p:nvPr/>
        </p:nvSpPr>
        <p:spPr>
          <a:xfrm>
            <a:off x="1103709" y="2402095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dirty="0"/>
              <a:t>BPCS</a:t>
            </a:r>
            <a:br>
              <a:rPr lang="en-AU" sz="1200" dirty="0"/>
            </a:br>
            <a:r>
              <a:rPr lang="en-AU" sz="1200" dirty="0"/>
              <a:t>Y</a:t>
            </a:r>
          </a:p>
        </p:txBody>
      </p:sp>
      <p:sp>
        <p:nvSpPr>
          <p:cNvPr id="24" name="Platshållare för text 6">
            <a:extLst>
              <a:ext uri="{FF2B5EF4-FFF2-40B4-BE49-F238E27FC236}">
                <a16:creationId xmlns:a16="http://schemas.microsoft.com/office/drawing/2014/main" id="{7FB96E8A-CAD6-4FEA-88B0-C551338D6D39}"/>
              </a:ext>
            </a:extLst>
          </p:cNvPr>
          <p:cNvSpPr txBox="1">
            <a:spLocks/>
          </p:cNvSpPr>
          <p:nvPr/>
        </p:nvSpPr>
        <p:spPr>
          <a:xfrm>
            <a:off x="6677360" y="5326876"/>
            <a:ext cx="850564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BPCS-Y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61A6987-77DE-4EF9-BC49-ECB77BEE3384}"/>
              </a:ext>
            </a:extLst>
          </p:cNvPr>
          <p:cNvGrpSpPr/>
          <p:nvPr/>
        </p:nvGrpSpPr>
        <p:grpSpPr>
          <a:xfrm>
            <a:off x="7319526" y="5373651"/>
            <a:ext cx="139618" cy="139618"/>
            <a:chOff x="9524328" y="2940102"/>
            <a:chExt cx="180000" cy="180000"/>
          </a:xfrm>
        </p:grpSpPr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CCA6B300-84C1-46EF-B6DE-7FC7BCCC8FB7}"/>
                </a:ext>
              </a:extLst>
            </p:cNvPr>
            <p:cNvSpPr/>
            <p:nvPr/>
          </p:nvSpPr>
          <p:spPr>
            <a:xfrm>
              <a:off x="9524328" y="2940102"/>
              <a:ext cx="180000" cy="18000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Ellips 30">
              <a:extLst>
                <a:ext uri="{FF2B5EF4-FFF2-40B4-BE49-F238E27FC236}">
                  <a16:creationId xmlns:a16="http://schemas.microsoft.com/office/drawing/2014/main" id="{F75B7F41-2E47-4EBB-BF8A-9B6E68ED64E1}"/>
                </a:ext>
              </a:extLst>
            </p:cNvPr>
            <p:cNvSpPr/>
            <p:nvPr/>
          </p:nvSpPr>
          <p:spPr>
            <a:xfrm>
              <a:off x="9596328" y="3012102"/>
              <a:ext cx="36000" cy="36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934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4B3A7-B002-4948-9082-97894A43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Porttube alignment in BPCS-Z-direction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84120-527C-4C23-9B0C-AB00092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5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7EFBFA-7B2C-40E3-B362-0AE054D81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Pre-welding alignment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30B4C47B-2A4C-4FCF-94C4-083D2B76E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5" t="3112" r="9362" b="1541"/>
          <a:stretch/>
        </p:blipFill>
        <p:spPr>
          <a:xfrm>
            <a:off x="7701764" y="1578953"/>
            <a:ext cx="2099931" cy="4348021"/>
          </a:xfrm>
          <a:prstGeom prst="rect">
            <a:avLst/>
          </a:prstGeom>
        </p:spPr>
      </p:pic>
      <p:pic>
        <p:nvPicPr>
          <p:cNvPr id="473" name="Bildobjekt 472">
            <a:extLst>
              <a:ext uri="{FF2B5EF4-FFF2-40B4-BE49-F238E27FC236}">
                <a16:creationId xmlns:a16="http://schemas.microsoft.com/office/drawing/2014/main" id="{8AD03763-738A-4C7C-A6E4-00F0B5D6E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0"/>
          <a:stretch/>
        </p:blipFill>
        <p:spPr>
          <a:xfrm>
            <a:off x="7499717" y="5897812"/>
            <a:ext cx="2698384" cy="218369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1123925-F7DF-4ED3-A23A-31538242E4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04" t="4007" r="13604" b="4216"/>
          <a:stretch/>
        </p:blipFill>
        <p:spPr>
          <a:xfrm>
            <a:off x="2902810" y="2108758"/>
            <a:ext cx="1331226" cy="3805539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C6DEC4B2-DB24-4E5D-9EE3-C00BA0B42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599" b="4867"/>
          <a:stretch/>
        </p:blipFill>
        <p:spPr>
          <a:xfrm>
            <a:off x="2536819" y="5917075"/>
            <a:ext cx="4598545" cy="218342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4F6B054E-7FFB-4E82-8604-C4679985EB13}"/>
              </a:ext>
            </a:extLst>
          </p:cNvPr>
          <p:cNvGrpSpPr/>
          <p:nvPr/>
        </p:nvGrpSpPr>
        <p:grpSpPr>
          <a:xfrm flipH="1">
            <a:off x="1742955" y="5587006"/>
            <a:ext cx="741600" cy="109762"/>
            <a:chOff x="8022492" y="2517612"/>
            <a:chExt cx="3600184" cy="541721"/>
          </a:xfrm>
        </p:grpSpPr>
        <p:cxnSp>
          <p:nvCxnSpPr>
            <p:cNvPr id="223" name="Rak koppling 222">
              <a:extLst>
                <a:ext uri="{FF2B5EF4-FFF2-40B4-BE49-F238E27FC236}">
                  <a16:creationId xmlns:a16="http://schemas.microsoft.com/office/drawing/2014/main" id="{CC4A31BE-32B0-4B14-B9CF-03E490205621}"/>
                </a:ext>
              </a:extLst>
            </p:cNvPr>
            <p:cNvCxnSpPr/>
            <p:nvPr/>
          </p:nvCxnSpPr>
          <p:spPr>
            <a:xfrm>
              <a:off x="8022492" y="3023333"/>
              <a:ext cx="3456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Rak koppling 223">
              <a:extLst>
                <a:ext uri="{FF2B5EF4-FFF2-40B4-BE49-F238E27FC236}">
                  <a16:creationId xmlns:a16="http://schemas.microsoft.com/office/drawing/2014/main" id="{AA1A8AC9-A27A-42E7-A083-413A4FB7255A}"/>
                </a:ext>
              </a:extLst>
            </p:cNvPr>
            <p:cNvCxnSpPr/>
            <p:nvPr/>
          </p:nvCxnSpPr>
          <p:spPr>
            <a:xfrm>
              <a:off x="8022492" y="3059333"/>
              <a:ext cx="3456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Rak koppling 224">
              <a:extLst>
                <a:ext uri="{FF2B5EF4-FFF2-40B4-BE49-F238E27FC236}">
                  <a16:creationId xmlns:a16="http://schemas.microsoft.com/office/drawing/2014/main" id="{522F017F-544E-45CF-983F-C55117224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2492" y="3023334"/>
              <a:ext cx="0" cy="3599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Båge 225">
              <a:extLst>
                <a:ext uri="{FF2B5EF4-FFF2-40B4-BE49-F238E27FC236}">
                  <a16:creationId xmlns:a16="http://schemas.microsoft.com/office/drawing/2014/main" id="{5658A610-1329-42E8-85E4-5CA9980EE2D3}"/>
                </a:ext>
              </a:extLst>
            </p:cNvPr>
            <p:cNvSpPr/>
            <p:nvPr/>
          </p:nvSpPr>
          <p:spPr>
            <a:xfrm>
              <a:off x="11370676" y="2805612"/>
              <a:ext cx="216000" cy="216000"/>
            </a:xfrm>
            <a:prstGeom prst="arc">
              <a:avLst>
                <a:gd name="adj1" fmla="val 21578337"/>
                <a:gd name="adj2" fmla="val 5415119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27" name="Båge 226">
              <a:extLst>
                <a:ext uri="{FF2B5EF4-FFF2-40B4-BE49-F238E27FC236}">
                  <a16:creationId xmlns:a16="http://schemas.microsoft.com/office/drawing/2014/main" id="{35F1C520-0789-4C4E-9159-531AA3C6E25E}"/>
                </a:ext>
              </a:extLst>
            </p:cNvPr>
            <p:cNvSpPr/>
            <p:nvPr/>
          </p:nvSpPr>
          <p:spPr>
            <a:xfrm>
              <a:off x="11334676" y="2771333"/>
              <a:ext cx="288000" cy="288000"/>
            </a:xfrm>
            <a:prstGeom prst="arc">
              <a:avLst>
                <a:gd name="adj1" fmla="val 80913"/>
                <a:gd name="adj2" fmla="val 5437084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28" name="Rak koppling 227">
              <a:extLst>
                <a:ext uri="{FF2B5EF4-FFF2-40B4-BE49-F238E27FC236}">
                  <a16:creationId xmlns:a16="http://schemas.microsoft.com/office/drawing/2014/main" id="{F5C55CC8-F1E2-486A-9609-D68DB4711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86492" y="2517612"/>
              <a:ext cx="0" cy="396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Rak koppling 228">
              <a:extLst>
                <a:ext uri="{FF2B5EF4-FFF2-40B4-BE49-F238E27FC236}">
                  <a16:creationId xmlns:a16="http://schemas.microsoft.com/office/drawing/2014/main" id="{6D25B3C5-0321-43A2-9430-4E417E6ED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22492" y="2520325"/>
              <a:ext cx="0" cy="396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Rak koppling 229">
              <a:extLst>
                <a:ext uri="{FF2B5EF4-FFF2-40B4-BE49-F238E27FC236}">
                  <a16:creationId xmlns:a16="http://schemas.microsoft.com/office/drawing/2014/main" id="{3F78A4A9-CA89-4742-A448-64475C1EF7CE}"/>
                </a:ext>
              </a:extLst>
            </p:cNvPr>
            <p:cNvCxnSpPr>
              <a:cxnSpLocks/>
            </p:cNvCxnSpPr>
            <p:nvPr/>
          </p:nvCxnSpPr>
          <p:spPr>
            <a:xfrm>
              <a:off x="11581066" y="2517612"/>
              <a:ext cx="36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2" name="Rak koppling 241">
            <a:extLst>
              <a:ext uri="{FF2B5EF4-FFF2-40B4-BE49-F238E27FC236}">
                <a16:creationId xmlns:a16="http://schemas.microsoft.com/office/drawing/2014/main" id="{CA8702E3-8273-444F-9585-7288BD2862FA}"/>
              </a:ext>
            </a:extLst>
          </p:cNvPr>
          <p:cNvCxnSpPr>
            <a:cxnSpLocks/>
          </p:cNvCxnSpPr>
          <p:nvPr/>
        </p:nvCxnSpPr>
        <p:spPr>
          <a:xfrm>
            <a:off x="1640990" y="4761972"/>
            <a:ext cx="478124" cy="928241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ruta 245">
            <a:extLst>
              <a:ext uri="{FF2B5EF4-FFF2-40B4-BE49-F238E27FC236}">
                <a16:creationId xmlns:a16="http://schemas.microsoft.com/office/drawing/2014/main" id="{2166AA7D-C2BF-4CFA-8977-C48324628C13}"/>
              </a:ext>
            </a:extLst>
          </p:cNvPr>
          <p:cNvSpPr txBox="1"/>
          <p:nvPr/>
        </p:nvSpPr>
        <p:spPr>
          <a:xfrm>
            <a:off x="637800" y="1599933"/>
            <a:ext cx="25190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IB210-01</a:t>
            </a:r>
            <a:br>
              <a:rPr lang="en-AU" dirty="0"/>
            </a:br>
            <a:r>
              <a:rPr lang="en-AU" dirty="0"/>
              <a:t>Z Alignment Unit</a:t>
            </a:r>
            <a:br>
              <a:rPr lang="en-AU" dirty="0">
                <a:solidFill>
                  <a:srgbClr val="666666"/>
                </a:solidFill>
              </a:rPr>
            </a:br>
            <a:r>
              <a:rPr lang="en-AU" sz="1600" dirty="0">
                <a:solidFill>
                  <a:srgbClr val="666666"/>
                </a:solidFill>
              </a:rPr>
              <a:t>(present during tack-welding)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E3E3AAC2-75CC-4C61-88E7-79471AFCBC32}"/>
              </a:ext>
            </a:extLst>
          </p:cNvPr>
          <p:cNvSpPr txBox="1"/>
          <p:nvPr/>
        </p:nvSpPr>
        <p:spPr>
          <a:xfrm>
            <a:off x="9678777" y="1700067"/>
            <a:ext cx="288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Constrained/alignment</a:t>
            </a:r>
            <a:br>
              <a:rPr lang="en-AU" dirty="0"/>
            </a:br>
            <a:r>
              <a:rPr lang="en-AU" dirty="0"/>
              <a:t>by Bottomplate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ADB374A1-019D-4DB6-9E1E-01FD7F200C0E}"/>
              </a:ext>
            </a:extLst>
          </p:cNvPr>
          <p:cNvSpPr txBox="1"/>
          <p:nvPr/>
        </p:nvSpPr>
        <p:spPr>
          <a:xfrm>
            <a:off x="599977" y="3849966"/>
            <a:ext cx="1777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IB210-01-PTS</a:t>
            </a:r>
            <a:br>
              <a:rPr lang="en-AU" dirty="0"/>
            </a:br>
            <a:r>
              <a:rPr lang="en-AU" dirty="0"/>
              <a:t>Porttube Shim</a:t>
            </a:r>
          </a:p>
          <a:p>
            <a:pPr algn="l"/>
            <a:r>
              <a:rPr lang="en-AU" sz="1600" dirty="0">
                <a:solidFill>
                  <a:srgbClr val="666666"/>
                </a:solidFill>
              </a:rPr>
              <a:t>(optional) </a:t>
            </a:r>
          </a:p>
        </p:txBody>
      </p:sp>
      <p:sp>
        <p:nvSpPr>
          <p:cNvPr id="111" name="Platshållare för sidfot 2">
            <a:extLst>
              <a:ext uri="{FF2B5EF4-FFF2-40B4-BE49-F238E27FC236}">
                <a16:creationId xmlns:a16="http://schemas.microsoft.com/office/drawing/2014/main" id="{85867A44-C67D-493B-AF9C-31EA4C84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112" name="Platshållare för datum 7">
            <a:extLst>
              <a:ext uri="{FF2B5EF4-FFF2-40B4-BE49-F238E27FC236}">
                <a16:creationId xmlns:a16="http://schemas.microsoft.com/office/drawing/2014/main" id="{A91608BA-2F9A-41A5-8652-FFEFDD3B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cxnSp>
        <p:nvCxnSpPr>
          <p:cNvPr id="232" name="Rak koppling 231">
            <a:extLst>
              <a:ext uri="{FF2B5EF4-FFF2-40B4-BE49-F238E27FC236}">
                <a16:creationId xmlns:a16="http://schemas.microsoft.com/office/drawing/2014/main" id="{6B9987B0-80AA-412C-A702-F99E8EF985F2}"/>
              </a:ext>
            </a:extLst>
          </p:cNvPr>
          <p:cNvCxnSpPr/>
          <p:nvPr/>
        </p:nvCxnSpPr>
        <p:spPr>
          <a:xfrm>
            <a:off x="2519572" y="5690213"/>
            <a:ext cx="17805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koppling 119">
            <a:extLst>
              <a:ext uri="{FF2B5EF4-FFF2-40B4-BE49-F238E27FC236}">
                <a16:creationId xmlns:a16="http://schemas.microsoft.com/office/drawing/2014/main" id="{589CAE20-ACEC-4905-9351-A12851B5C077}"/>
              </a:ext>
            </a:extLst>
          </p:cNvPr>
          <p:cNvCxnSpPr>
            <a:cxnSpLocks/>
          </p:cNvCxnSpPr>
          <p:nvPr/>
        </p:nvCxnSpPr>
        <p:spPr>
          <a:xfrm>
            <a:off x="2698668" y="5690213"/>
            <a:ext cx="0" cy="18385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ak koppling 122">
            <a:extLst>
              <a:ext uri="{FF2B5EF4-FFF2-40B4-BE49-F238E27FC236}">
                <a16:creationId xmlns:a16="http://schemas.microsoft.com/office/drawing/2014/main" id="{070799EA-5482-435A-A589-42C05C285953}"/>
              </a:ext>
            </a:extLst>
          </p:cNvPr>
          <p:cNvCxnSpPr/>
          <p:nvPr/>
        </p:nvCxnSpPr>
        <p:spPr>
          <a:xfrm>
            <a:off x="2697630" y="5874065"/>
            <a:ext cx="178058" cy="0"/>
          </a:xfrm>
          <a:prstGeom prst="line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Bildobjekt 130">
            <a:extLst>
              <a:ext uri="{FF2B5EF4-FFF2-40B4-BE49-F238E27FC236}">
                <a16:creationId xmlns:a16="http://schemas.microsoft.com/office/drawing/2014/main" id="{29B5DBFD-8003-48BA-ACA1-BEC8D9E941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70" r="33384" b="32231"/>
          <a:stretch/>
        </p:blipFill>
        <p:spPr>
          <a:xfrm>
            <a:off x="9886298" y="2516411"/>
            <a:ext cx="2384603" cy="1527236"/>
          </a:xfrm>
          <a:prstGeom prst="rect">
            <a:avLst/>
          </a:prstGeom>
        </p:spPr>
      </p:pic>
      <p:cxnSp>
        <p:nvCxnSpPr>
          <p:cNvPr id="132" name="Rak koppling 131">
            <a:extLst>
              <a:ext uri="{FF2B5EF4-FFF2-40B4-BE49-F238E27FC236}">
                <a16:creationId xmlns:a16="http://schemas.microsoft.com/office/drawing/2014/main" id="{52042D9D-09AD-4C68-BCD9-2187B21CC2C8}"/>
              </a:ext>
            </a:extLst>
          </p:cNvPr>
          <p:cNvCxnSpPr>
            <a:cxnSpLocks/>
          </p:cNvCxnSpPr>
          <p:nvPr/>
        </p:nvCxnSpPr>
        <p:spPr>
          <a:xfrm>
            <a:off x="9796613" y="5892096"/>
            <a:ext cx="802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Likbent triangel 238">
            <a:extLst>
              <a:ext uri="{FF2B5EF4-FFF2-40B4-BE49-F238E27FC236}">
                <a16:creationId xmlns:a16="http://schemas.microsoft.com/office/drawing/2014/main" id="{561DA5AF-FE34-4A2C-8BC2-FAD32CF7256D}"/>
              </a:ext>
            </a:extLst>
          </p:cNvPr>
          <p:cNvSpPr/>
          <p:nvPr/>
        </p:nvSpPr>
        <p:spPr>
          <a:xfrm flipV="1">
            <a:off x="10091154" y="5622661"/>
            <a:ext cx="354330" cy="254319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0" name="Pil: nedåt 239">
            <a:extLst>
              <a:ext uri="{FF2B5EF4-FFF2-40B4-BE49-F238E27FC236}">
                <a16:creationId xmlns:a16="http://schemas.microsoft.com/office/drawing/2014/main" id="{EA2D5FE1-42A0-4B31-84D7-583205849B96}"/>
              </a:ext>
            </a:extLst>
          </p:cNvPr>
          <p:cNvSpPr/>
          <p:nvPr/>
        </p:nvSpPr>
        <p:spPr>
          <a:xfrm>
            <a:off x="10185469" y="3616763"/>
            <a:ext cx="213382" cy="1820509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5" name="Ellips 134">
            <a:extLst>
              <a:ext uri="{FF2B5EF4-FFF2-40B4-BE49-F238E27FC236}">
                <a16:creationId xmlns:a16="http://schemas.microsoft.com/office/drawing/2014/main" id="{44F33E08-BA4E-4DE7-9D92-1320EA01E0D6}"/>
              </a:ext>
            </a:extLst>
          </p:cNvPr>
          <p:cNvSpPr/>
          <p:nvPr/>
        </p:nvSpPr>
        <p:spPr>
          <a:xfrm>
            <a:off x="9706116" y="2678679"/>
            <a:ext cx="1239336" cy="8460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7" name="Grupp 136">
            <a:extLst>
              <a:ext uri="{FF2B5EF4-FFF2-40B4-BE49-F238E27FC236}">
                <a16:creationId xmlns:a16="http://schemas.microsoft.com/office/drawing/2014/main" id="{D33ACC5D-A23B-4450-8CA6-8B74042DE4BB}"/>
              </a:ext>
            </a:extLst>
          </p:cNvPr>
          <p:cNvGrpSpPr/>
          <p:nvPr/>
        </p:nvGrpSpPr>
        <p:grpSpPr>
          <a:xfrm>
            <a:off x="10945452" y="4925135"/>
            <a:ext cx="991480" cy="1058110"/>
            <a:chOff x="-104628" y="4542588"/>
            <a:chExt cx="3211508" cy="3427329"/>
          </a:xfrm>
        </p:grpSpPr>
        <p:pic>
          <p:nvPicPr>
            <p:cNvPr id="138" name="Bildobjekt 137">
              <a:extLst>
                <a:ext uri="{FF2B5EF4-FFF2-40B4-BE49-F238E27FC236}">
                  <a16:creationId xmlns:a16="http://schemas.microsoft.com/office/drawing/2014/main" id="{B10B587D-1C43-4AC8-B891-34795E2A6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903" t="15580" r="13358" b="1979"/>
            <a:stretch/>
          </p:blipFill>
          <p:spPr>
            <a:xfrm>
              <a:off x="308020" y="4542588"/>
              <a:ext cx="2798860" cy="3382557"/>
            </a:xfrm>
            <a:prstGeom prst="rect">
              <a:avLst/>
            </a:prstGeom>
          </p:spPr>
        </p:pic>
        <p:sp>
          <p:nvSpPr>
            <p:cNvPr id="139" name="Parallellogram 138">
              <a:extLst>
                <a:ext uri="{FF2B5EF4-FFF2-40B4-BE49-F238E27FC236}">
                  <a16:creationId xmlns:a16="http://schemas.microsoft.com/office/drawing/2014/main" id="{28ADEF34-D6C4-4350-9819-FF0AC198DB9A}"/>
                </a:ext>
              </a:extLst>
            </p:cNvPr>
            <p:cNvSpPr/>
            <p:nvPr/>
          </p:nvSpPr>
          <p:spPr>
            <a:xfrm rot="439672" flipH="1">
              <a:off x="-104628" y="5663150"/>
              <a:ext cx="1866904" cy="2306767"/>
            </a:xfrm>
            <a:prstGeom prst="parallelogram">
              <a:avLst>
                <a:gd name="adj" fmla="val 15735"/>
              </a:avLst>
            </a:prstGeom>
            <a:solidFill>
              <a:srgbClr val="92D050">
                <a:alpha val="22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41" name="Grupp 140">
            <a:extLst>
              <a:ext uri="{FF2B5EF4-FFF2-40B4-BE49-F238E27FC236}">
                <a16:creationId xmlns:a16="http://schemas.microsoft.com/office/drawing/2014/main" id="{A82F3F6F-38F6-494F-A402-FFE21A510AD6}"/>
              </a:ext>
            </a:extLst>
          </p:cNvPr>
          <p:cNvGrpSpPr/>
          <p:nvPr/>
        </p:nvGrpSpPr>
        <p:grpSpPr>
          <a:xfrm>
            <a:off x="437603" y="5285431"/>
            <a:ext cx="997111" cy="1151183"/>
            <a:chOff x="308020" y="4196344"/>
            <a:chExt cx="3229749" cy="3728801"/>
          </a:xfrm>
        </p:grpSpPr>
        <p:pic>
          <p:nvPicPr>
            <p:cNvPr id="142" name="Bildobjekt 141">
              <a:extLst>
                <a:ext uri="{FF2B5EF4-FFF2-40B4-BE49-F238E27FC236}">
                  <a16:creationId xmlns:a16="http://schemas.microsoft.com/office/drawing/2014/main" id="{19061D3E-DEF1-49AB-8821-F1ECC6FE5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903" t="15580" r="13358" b="1979"/>
            <a:stretch/>
          </p:blipFill>
          <p:spPr>
            <a:xfrm>
              <a:off x="308020" y="4542588"/>
              <a:ext cx="2798860" cy="3382557"/>
            </a:xfrm>
            <a:prstGeom prst="rect">
              <a:avLst/>
            </a:prstGeom>
          </p:spPr>
        </p:pic>
        <p:sp>
          <p:nvSpPr>
            <p:cNvPr id="143" name="Parallellogram 142">
              <a:extLst>
                <a:ext uri="{FF2B5EF4-FFF2-40B4-BE49-F238E27FC236}">
                  <a16:creationId xmlns:a16="http://schemas.microsoft.com/office/drawing/2014/main" id="{B79BF65F-52EF-4494-A4D9-0BB86CA05E09}"/>
                </a:ext>
              </a:extLst>
            </p:cNvPr>
            <p:cNvSpPr/>
            <p:nvPr/>
          </p:nvSpPr>
          <p:spPr>
            <a:xfrm rot="439672" flipH="1">
              <a:off x="1670865" y="4196344"/>
              <a:ext cx="1866904" cy="2306767"/>
            </a:xfrm>
            <a:prstGeom prst="parallelogram">
              <a:avLst>
                <a:gd name="adj" fmla="val 15735"/>
              </a:avLst>
            </a:prstGeom>
            <a:solidFill>
              <a:srgbClr val="92D050">
                <a:alpha val="22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75" name="textruta 74">
            <a:extLst>
              <a:ext uri="{FF2B5EF4-FFF2-40B4-BE49-F238E27FC236}">
                <a16:creationId xmlns:a16="http://schemas.microsoft.com/office/drawing/2014/main" id="{1C198CEF-0FDA-442E-B2DC-EAC492EA74A7}"/>
              </a:ext>
            </a:extLst>
          </p:cNvPr>
          <p:cNvSpPr txBox="1"/>
          <p:nvPr/>
        </p:nvSpPr>
        <p:spPr>
          <a:xfrm>
            <a:off x="8392641" y="6116181"/>
            <a:ext cx="9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C</a:t>
            </a:r>
          </a:p>
        </p:txBody>
      </p:sp>
      <p:cxnSp>
        <p:nvCxnSpPr>
          <p:cNvPr id="76" name="Rak pilkoppling 75">
            <a:extLst>
              <a:ext uri="{FF2B5EF4-FFF2-40B4-BE49-F238E27FC236}">
                <a16:creationId xmlns:a16="http://schemas.microsoft.com/office/drawing/2014/main" id="{E8E34C27-0C11-4213-953D-6BA6BC9F149C}"/>
              </a:ext>
            </a:extLst>
          </p:cNvPr>
          <p:cNvCxnSpPr>
            <a:cxnSpLocks/>
          </p:cNvCxnSpPr>
          <p:nvPr/>
        </p:nvCxnSpPr>
        <p:spPr>
          <a:xfrm flipV="1">
            <a:off x="10922220" y="6029355"/>
            <a:ext cx="240728" cy="216469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ruta 76">
            <a:extLst>
              <a:ext uri="{FF2B5EF4-FFF2-40B4-BE49-F238E27FC236}">
                <a16:creationId xmlns:a16="http://schemas.microsoft.com/office/drawing/2014/main" id="{E92541DB-7616-4544-8765-1776BFC4EEA1}"/>
              </a:ext>
            </a:extLst>
          </p:cNvPr>
          <p:cNvSpPr txBox="1"/>
          <p:nvPr/>
        </p:nvSpPr>
        <p:spPr>
          <a:xfrm flipH="1">
            <a:off x="10774748" y="5938047"/>
            <a:ext cx="28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C</a:t>
            </a:r>
          </a:p>
        </p:txBody>
      </p:sp>
      <p:cxnSp>
        <p:nvCxnSpPr>
          <p:cNvPr id="78" name="Rak pilkoppling 77">
            <a:extLst>
              <a:ext uri="{FF2B5EF4-FFF2-40B4-BE49-F238E27FC236}">
                <a16:creationId xmlns:a16="http://schemas.microsoft.com/office/drawing/2014/main" id="{7342D978-7D23-4FD8-AC10-AE9D77CDE406}"/>
              </a:ext>
            </a:extLst>
          </p:cNvPr>
          <p:cNvCxnSpPr>
            <a:cxnSpLocks/>
          </p:cNvCxnSpPr>
          <p:nvPr/>
        </p:nvCxnSpPr>
        <p:spPr>
          <a:xfrm flipV="1">
            <a:off x="714339" y="5295410"/>
            <a:ext cx="240728" cy="216469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ruta 78">
            <a:extLst>
              <a:ext uri="{FF2B5EF4-FFF2-40B4-BE49-F238E27FC236}">
                <a16:creationId xmlns:a16="http://schemas.microsoft.com/office/drawing/2014/main" id="{87FBC5ED-9AAC-4FC5-82D2-D756A759C2D0}"/>
              </a:ext>
            </a:extLst>
          </p:cNvPr>
          <p:cNvSpPr txBox="1"/>
          <p:nvPr/>
        </p:nvSpPr>
        <p:spPr>
          <a:xfrm flipH="1">
            <a:off x="555207" y="5057630"/>
            <a:ext cx="28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E00A964E-5859-4580-8F42-CABF1E27825C}"/>
              </a:ext>
            </a:extLst>
          </p:cNvPr>
          <p:cNvSpPr txBox="1"/>
          <p:nvPr/>
        </p:nvSpPr>
        <p:spPr>
          <a:xfrm>
            <a:off x="3217785" y="6159672"/>
            <a:ext cx="9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A</a:t>
            </a:r>
          </a:p>
        </p:txBody>
      </p:sp>
      <p:sp>
        <p:nvSpPr>
          <p:cNvPr id="81" name="Pil: uppåt 80">
            <a:extLst>
              <a:ext uri="{FF2B5EF4-FFF2-40B4-BE49-F238E27FC236}">
                <a16:creationId xmlns:a16="http://schemas.microsoft.com/office/drawing/2014/main" id="{5FB43C24-B6BD-47F4-AEDB-B12E8A8A582A}"/>
              </a:ext>
            </a:extLst>
          </p:cNvPr>
          <p:cNvSpPr/>
          <p:nvPr/>
        </p:nvSpPr>
        <p:spPr>
          <a:xfrm>
            <a:off x="8264851" y="3372181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Platshållare för text 6">
            <a:extLst>
              <a:ext uri="{FF2B5EF4-FFF2-40B4-BE49-F238E27FC236}">
                <a16:creationId xmlns:a16="http://schemas.microsoft.com/office/drawing/2014/main" id="{DB014F58-D491-40E7-BAB0-FE6F9A27008D}"/>
              </a:ext>
            </a:extLst>
          </p:cNvPr>
          <p:cNvSpPr txBox="1">
            <a:spLocks/>
          </p:cNvSpPr>
          <p:nvPr/>
        </p:nvSpPr>
        <p:spPr>
          <a:xfrm>
            <a:off x="8459798" y="3574418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BPCS-Z</a:t>
            </a:r>
          </a:p>
        </p:txBody>
      </p:sp>
      <p:sp>
        <p:nvSpPr>
          <p:cNvPr id="83" name="Pil: uppåt 82">
            <a:extLst>
              <a:ext uri="{FF2B5EF4-FFF2-40B4-BE49-F238E27FC236}">
                <a16:creationId xmlns:a16="http://schemas.microsoft.com/office/drawing/2014/main" id="{22B4DD2F-3C34-4819-91EF-8432A4E49437}"/>
              </a:ext>
            </a:extLst>
          </p:cNvPr>
          <p:cNvSpPr/>
          <p:nvPr/>
        </p:nvSpPr>
        <p:spPr>
          <a:xfrm>
            <a:off x="3107795" y="3451414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4" name="Platshållare för text 6">
            <a:extLst>
              <a:ext uri="{FF2B5EF4-FFF2-40B4-BE49-F238E27FC236}">
                <a16:creationId xmlns:a16="http://schemas.microsoft.com/office/drawing/2014/main" id="{3AEABD8F-A172-4555-8243-1668EE3C97B1}"/>
              </a:ext>
            </a:extLst>
          </p:cNvPr>
          <p:cNvSpPr txBox="1">
            <a:spLocks/>
          </p:cNvSpPr>
          <p:nvPr/>
        </p:nvSpPr>
        <p:spPr>
          <a:xfrm>
            <a:off x="3302742" y="3653651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BPCS-Z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48C8BF19-DA06-4227-ABDD-DCBB091A7CD4}"/>
              </a:ext>
            </a:extLst>
          </p:cNvPr>
          <p:cNvGrpSpPr/>
          <p:nvPr/>
        </p:nvGrpSpPr>
        <p:grpSpPr>
          <a:xfrm>
            <a:off x="5233973" y="1469158"/>
            <a:ext cx="1535035" cy="4439564"/>
            <a:chOff x="4433744" y="1236014"/>
            <a:chExt cx="2210680" cy="6393638"/>
          </a:xfrm>
        </p:grpSpPr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6B2FE5DA-4656-4E70-BF32-A9A88B27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0406" y="1653652"/>
              <a:ext cx="1944694" cy="5930208"/>
            </a:xfrm>
            <a:prstGeom prst="rect">
              <a:avLst/>
            </a:prstGeom>
          </p:spPr>
        </p:pic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C4CBECF2-0C77-4A61-B378-4821A634B8D5}"/>
                </a:ext>
              </a:extLst>
            </p:cNvPr>
            <p:cNvSpPr/>
            <p:nvPr/>
          </p:nvSpPr>
          <p:spPr>
            <a:xfrm>
              <a:off x="4433744" y="1374210"/>
              <a:ext cx="2210680" cy="2794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34064EB8-C7F7-469F-96B1-5B1AEA9A4D7C}"/>
                </a:ext>
              </a:extLst>
            </p:cNvPr>
            <p:cNvSpPr/>
            <p:nvPr/>
          </p:nvSpPr>
          <p:spPr>
            <a:xfrm>
              <a:off x="5485153" y="1348887"/>
              <a:ext cx="115200" cy="52504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3A6F830-DCDC-4B7F-A634-1B53B95D64E8}"/>
                </a:ext>
              </a:extLst>
            </p:cNvPr>
            <p:cNvSpPr/>
            <p:nvPr/>
          </p:nvSpPr>
          <p:spPr>
            <a:xfrm>
              <a:off x="5389730" y="1236014"/>
              <a:ext cx="306048" cy="12704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1EC46F1B-CEFD-4708-AD60-F61E08228E65}"/>
                </a:ext>
              </a:extLst>
            </p:cNvPr>
            <p:cNvSpPr/>
            <p:nvPr/>
          </p:nvSpPr>
          <p:spPr>
            <a:xfrm>
              <a:off x="6572424" y="1653652"/>
              <a:ext cx="72000" cy="59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2" name="Rektangel 91">
              <a:extLst>
                <a:ext uri="{FF2B5EF4-FFF2-40B4-BE49-F238E27FC236}">
                  <a16:creationId xmlns:a16="http://schemas.microsoft.com/office/drawing/2014/main" id="{4597D2C9-00C1-48C3-A406-EDCD2C592A97}"/>
                </a:ext>
              </a:extLst>
            </p:cNvPr>
            <p:cNvSpPr/>
            <p:nvPr/>
          </p:nvSpPr>
          <p:spPr>
            <a:xfrm>
              <a:off x="4433744" y="1653652"/>
              <a:ext cx="72000" cy="59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4" name="textruta 93">
            <a:extLst>
              <a:ext uri="{FF2B5EF4-FFF2-40B4-BE49-F238E27FC236}">
                <a16:creationId xmlns:a16="http://schemas.microsoft.com/office/drawing/2014/main" id="{D8B5EDE0-C3EA-4AC8-ADDF-044D5C1AF445}"/>
              </a:ext>
            </a:extLst>
          </p:cNvPr>
          <p:cNvSpPr txBox="1"/>
          <p:nvPr/>
        </p:nvSpPr>
        <p:spPr>
          <a:xfrm>
            <a:off x="5712268" y="6203955"/>
            <a:ext cx="9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B</a:t>
            </a:r>
          </a:p>
        </p:txBody>
      </p:sp>
      <p:sp>
        <p:nvSpPr>
          <p:cNvPr id="96" name="Parallellogram 95">
            <a:extLst>
              <a:ext uri="{FF2B5EF4-FFF2-40B4-BE49-F238E27FC236}">
                <a16:creationId xmlns:a16="http://schemas.microsoft.com/office/drawing/2014/main" id="{6E30C4DB-A1AE-4350-9710-706B8671D7A5}"/>
              </a:ext>
            </a:extLst>
          </p:cNvPr>
          <p:cNvSpPr/>
          <p:nvPr/>
        </p:nvSpPr>
        <p:spPr>
          <a:xfrm rot="439672" flipH="1">
            <a:off x="693814" y="5411289"/>
            <a:ext cx="576364" cy="712162"/>
          </a:xfrm>
          <a:prstGeom prst="parallelogram">
            <a:avLst>
              <a:gd name="adj" fmla="val 15735"/>
            </a:avLst>
          </a:prstGeom>
          <a:solidFill>
            <a:srgbClr val="92D050">
              <a:alpha val="22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7" name="Rak pilkoppling 96">
            <a:extLst>
              <a:ext uri="{FF2B5EF4-FFF2-40B4-BE49-F238E27FC236}">
                <a16:creationId xmlns:a16="http://schemas.microsoft.com/office/drawing/2014/main" id="{323EC6E0-AC90-469B-AE9E-F32F3D43C896}"/>
              </a:ext>
            </a:extLst>
          </p:cNvPr>
          <p:cNvCxnSpPr>
            <a:cxnSpLocks/>
          </p:cNvCxnSpPr>
          <p:nvPr/>
        </p:nvCxnSpPr>
        <p:spPr>
          <a:xfrm flipV="1">
            <a:off x="952677" y="6091935"/>
            <a:ext cx="240728" cy="216469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ruta 97">
            <a:extLst>
              <a:ext uri="{FF2B5EF4-FFF2-40B4-BE49-F238E27FC236}">
                <a16:creationId xmlns:a16="http://schemas.microsoft.com/office/drawing/2014/main" id="{57C90855-00C6-44E2-A72F-45F47C323A43}"/>
              </a:ext>
            </a:extLst>
          </p:cNvPr>
          <p:cNvSpPr txBox="1"/>
          <p:nvPr/>
        </p:nvSpPr>
        <p:spPr>
          <a:xfrm flipH="1">
            <a:off x="1003887" y="6143069"/>
            <a:ext cx="28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100" name="Pil: uppåt 99">
            <a:extLst>
              <a:ext uri="{FF2B5EF4-FFF2-40B4-BE49-F238E27FC236}">
                <a16:creationId xmlns:a16="http://schemas.microsoft.com/office/drawing/2014/main" id="{D0D85E4F-43BC-4A89-A69B-92AB466F44A4}"/>
              </a:ext>
            </a:extLst>
          </p:cNvPr>
          <p:cNvSpPr/>
          <p:nvPr/>
        </p:nvSpPr>
        <p:spPr>
          <a:xfrm>
            <a:off x="5548653" y="3467316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Platshållare för text 6">
            <a:extLst>
              <a:ext uri="{FF2B5EF4-FFF2-40B4-BE49-F238E27FC236}">
                <a16:creationId xmlns:a16="http://schemas.microsoft.com/office/drawing/2014/main" id="{80667EFC-0CCC-4D26-BD6C-C3E938907522}"/>
              </a:ext>
            </a:extLst>
          </p:cNvPr>
          <p:cNvSpPr txBox="1">
            <a:spLocks/>
          </p:cNvSpPr>
          <p:nvPr/>
        </p:nvSpPr>
        <p:spPr>
          <a:xfrm>
            <a:off x="5743600" y="3669553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BPCS-Z</a:t>
            </a:r>
          </a:p>
        </p:txBody>
      </p:sp>
      <p:sp>
        <p:nvSpPr>
          <p:cNvPr id="103" name="Pil: uppåtböjd 102">
            <a:extLst>
              <a:ext uri="{FF2B5EF4-FFF2-40B4-BE49-F238E27FC236}">
                <a16:creationId xmlns:a16="http://schemas.microsoft.com/office/drawing/2014/main" id="{575B498F-F430-4EF4-A596-AC9B0BDD0C08}"/>
              </a:ext>
            </a:extLst>
          </p:cNvPr>
          <p:cNvSpPr/>
          <p:nvPr/>
        </p:nvSpPr>
        <p:spPr>
          <a:xfrm flipH="1">
            <a:off x="5560496" y="1425423"/>
            <a:ext cx="881987" cy="251058"/>
          </a:xfrm>
          <a:prstGeom prst="curvedUp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247" name="Rak koppling 246">
            <a:extLst>
              <a:ext uri="{FF2B5EF4-FFF2-40B4-BE49-F238E27FC236}">
                <a16:creationId xmlns:a16="http://schemas.microsoft.com/office/drawing/2014/main" id="{27E67115-9226-4B9F-B373-6EEAC514BDC7}"/>
              </a:ext>
            </a:extLst>
          </p:cNvPr>
          <p:cNvCxnSpPr>
            <a:cxnSpLocks/>
          </p:cNvCxnSpPr>
          <p:nvPr/>
        </p:nvCxnSpPr>
        <p:spPr>
          <a:xfrm flipV="1">
            <a:off x="1760520" y="1652583"/>
            <a:ext cx="3715373" cy="159208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9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B4375E8-641B-4D25-96B4-78291590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93" y="1979597"/>
            <a:ext cx="7556690" cy="248361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A4B3A7-B002-4948-9082-97894A43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873936" cy="657339"/>
          </a:xfrm>
        </p:spPr>
        <p:txBody>
          <a:bodyPr/>
          <a:lstStyle/>
          <a:p>
            <a:r>
              <a:rPr lang="en-AU" dirty="0"/>
              <a:t>Porttube requirements  in BPCS-X-direction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E4AE01-169A-404D-A8E0-FF86DE67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84120-527C-4C23-9B0C-AB00092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7EFBFA-7B2C-40E3-B362-0AE054D81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according to ESS-3185128 and 5EC8GS501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CC675F8-962D-475B-8923-3601F1D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A72239C2-6497-44A2-A70E-4C73A89D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49" y="3995911"/>
            <a:ext cx="3590855" cy="2267909"/>
          </a:xfrm>
          <a:prstGeom prst="rect">
            <a:avLst/>
          </a:prstGeom>
        </p:spPr>
      </p:pic>
      <p:sp>
        <p:nvSpPr>
          <p:cNvPr id="31" name="Ellips 30">
            <a:extLst>
              <a:ext uri="{FF2B5EF4-FFF2-40B4-BE49-F238E27FC236}">
                <a16:creationId xmlns:a16="http://schemas.microsoft.com/office/drawing/2014/main" id="{07C2D6B0-6AB9-4D32-9ADB-ABA228B239D2}"/>
              </a:ext>
            </a:extLst>
          </p:cNvPr>
          <p:cNvSpPr/>
          <p:nvPr/>
        </p:nvSpPr>
        <p:spPr>
          <a:xfrm>
            <a:off x="10688303" y="4211619"/>
            <a:ext cx="1073013" cy="383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Ellips 31">
            <a:extLst>
              <a:ext uri="{FF2B5EF4-FFF2-40B4-BE49-F238E27FC236}">
                <a16:creationId xmlns:a16="http://schemas.microsoft.com/office/drawing/2014/main" id="{A78A3095-E5BA-4DFC-8153-31DA9C873583}"/>
              </a:ext>
            </a:extLst>
          </p:cNvPr>
          <p:cNvSpPr/>
          <p:nvPr/>
        </p:nvSpPr>
        <p:spPr>
          <a:xfrm>
            <a:off x="7577461" y="2249590"/>
            <a:ext cx="1526175" cy="624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Pil: uppåt 32">
            <a:extLst>
              <a:ext uri="{FF2B5EF4-FFF2-40B4-BE49-F238E27FC236}">
                <a16:creationId xmlns:a16="http://schemas.microsoft.com/office/drawing/2014/main" id="{2766A58E-165D-4C7A-8890-BBB38DF75F2D}"/>
              </a:ext>
            </a:extLst>
          </p:cNvPr>
          <p:cNvSpPr/>
          <p:nvPr/>
        </p:nvSpPr>
        <p:spPr>
          <a:xfrm rot="5400000">
            <a:off x="5048546" y="3019644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text 6">
            <a:extLst>
              <a:ext uri="{FF2B5EF4-FFF2-40B4-BE49-F238E27FC236}">
                <a16:creationId xmlns:a16="http://schemas.microsoft.com/office/drawing/2014/main" id="{FDD92B0F-D433-4BB7-8039-CDF81E16A1EE}"/>
              </a:ext>
            </a:extLst>
          </p:cNvPr>
          <p:cNvSpPr txBox="1">
            <a:spLocks/>
          </p:cNvSpPr>
          <p:nvPr/>
        </p:nvSpPr>
        <p:spPr>
          <a:xfrm>
            <a:off x="5429345" y="3167012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BPCS-X</a:t>
            </a:r>
          </a:p>
        </p:txBody>
      </p:sp>
      <p:sp>
        <p:nvSpPr>
          <p:cNvPr id="13" name="Pil: uppåt 12">
            <a:extLst>
              <a:ext uri="{FF2B5EF4-FFF2-40B4-BE49-F238E27FC236}">
                <a16:creationId xmlns:a16="http://schemas.microsoft.com/office/drawing/2014/main" id="{2B57F32A-06AA-49CD-B377-D3B41C5BE9C1}"/>
              </a:ext>
            </a:extLst>
          </p:cNvPr>
          <p:cNvSpPr/>
          <p:nvPr/>
        </p:nvSpPr>
        <p:spPr>
          <a:xfrm rot="16200000">
            <a:off x="8959278" y="5056065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925A5BF2-D153-4995-8160-4F9019612D10}"/>
              </a:ext>
            </a:extLst>
          </p:cNvPr>
          <p:cNvSpPr txBox="1">
            <a:spLocks/>
          </p:cNvSpPr>
          <p:nvPr/>
        </p:nvSpPr>
        <p:spPr>
          <a:xfrm>
            <a:off x="9340077" y="5203433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BPCS-X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2C22B0D-B3EC-44F4-93EF-8F83E120010C}"/>
              </a:ext>
            </a:extLst>
          </p:cNvPr>
          <p:cNvGrpSpPr/>
          <p:nvPr/>
        </p:nvGrpSpPr>
        <p:grpSpPr>
          <a:xfrm>
            <a:off x="10267522" y="1510876"/>
            <a:ext cx="1591026" cy="1231432"/>
            <a:chOff x="672615" y="2213125"/>
            <a:chExt cx="4371619" cy="3383573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0A2D9446-1F73-4BEA-8AD5-6214A546D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9548" y="2213125"/>
              <a:ext cx="2798307" cy="3383573"/>
            </a:xfrm>
            <a:prstGeom prst="rect">
              <a:avLst/>
            </a:prstGeom>
          </p:spPr>
        </p:pic>
        <p:sp>
          <p:nvSpPr>
            <p:cNvPr id="17" name="Parallellogram 16">
              <a:extLst>
                <a:ext uri="{FF2B5EF4-FFF2-40B4-BE49-F238E27FC236}">
                  <a16:creationId xmlns:a16="http://schemas.microsoft.com/office/drawing/2014/main" id="{9018EC41-C698-4982-8433-A3D6EE8E4997}"/>
                </a:ext>
              </a:extLst>
            </p:cNvPr>
            <p:cNvSpPr/>
            <p:nvPr/>
          </p:nvSpPr>
          <p:spPr>
            <a:xfrm rot="19120553">
              <a:off x="672615" y="2851691"/>
              <a:ext cx="4371619" cy="1864041"/>
            </a:xfrm>
            <a:prstGeom prst="parallelogram">
              <a:avLst>
                <a:gd name="adj" fmla="val 89223"/>
              </a:avLst>
            </a:prstGeom>
            <a:solidFill>
              <a:srgbClr val="92D050">
                <a:alpha val="22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FAEF2BD-0AC6-4D3B-88C7-2C197F448597}"/>
              </a:ext>
            </a:extLst>
          </p:cNvPr>
          <p:cNvCxnSpPr>
            <a:cxnSpLocks/>
          </p:cNvCxnSpPr>
          <p:nvPr/>
        </p:nvCxnSpPr>
        <p:spPr>
          <a:xfrm>
            <a:off x="10517527" y="1563245"/>
            <a:ext cx="460118" cy="55501"/>
          </a:xfrm>
          <a:prstGeom prst="straightConnector1">
            <a:avLst/>
          </a:prstGeom>
          <a:ln w="22225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032EBF8B-A364-46BC-A4C3-32210F5724D7}"/>
              </a:ext>
            </a:extLst>
          </p:cNvPr>
          <p:cNvCxnSpPr>
            <a:cxnSpLocks/>
          </p:cNvCxnSpPr>
          <p:nvPr/>
        </p:nvCxnSpPr>
        <p:spPr>
          <a:xfrm>
            <a:off x="11121672" y="2686807"/>
            <a:ext cx="460118" cy="55501"/>
          </a:xfrm>
          <a:prstGeom prst="straightConnector1">
            <a:avLst/>
          </a:prstGeom>
          <a:ln w="222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46D42BB5-6D81-4376-8827-48F62089F48E}"/>
              </a:ext>
            </a:extLst>
          </p:cNvPr>
          <p:cNvSpPr txBox="1"/>
          <p:nvPr/>
        </p:nvSpPr>
        <p:spPr>
          <a:xfrm>
            <a:off x="10584997" y="1317899"/>
            <a:ext cx="23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651DB60-0F6D-4403-BA2A-52EF7346C585}"/>
              </a:ext>
            </a:extLst>
          </p:cNvPr>
          <p:cNvSpPr txBox="1"/>
          <p:nvPr/>
        </p:nvSpPr>
        <p:spPr>
          <a:xfrm flipH="1">
            <a:off x="11263421" y="2407935"/>
            <a:ext cx="285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72AD634B-1B6A-4509-A146-59CEDCA6A5EE}"/>
              </a:ext>
            </a:extLst>
          </p:cNvPr>
          <p:cNvSpPr txBox="1"/>
          <p:nvPr/>
        </p:nvSpPr>
        <p:spPr>
          <a:xfrm>
            <a:off x="3579805" y="4487402"/>
            <a:ext cx="2628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A – AFTER WEDLDING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7DEBF1D-F980-47FF-A7DF-9D7AE0FEEB0D}"/>
              </a:ext>
            </a:extLst>
          </p:cNvPr>
          <p:cNvSpPr txBox="1"/>
          <p:nvPr/>
        </p:nvSpPr>
        <p:spPr>
          <a:xfrm>
            <a:off x="8014825" y="6236242"/>
            <a:ext cx="301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B – BEFORE TACK-WELDING</a:t>
            </a:r>
          </a:p>
        </p:txBody>
      </p:sp>
    </p:spTree>
    <p:extLst>
      <p:ext uri="{BB962C8B-B14F-4D97-AF65-F5344CB8AC3E}">
        <p14:creationId xmlns:p14="http://schemas.microsoft.com/office/powerpoint/2010/main" val="20154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1E6623C-2C0F-4A38-B5C8-C5A2352FB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5" r="7655"/>
          <a:stretch/>
        </p:blipFill>
        <p:spPr>
          <a:xfrm>
            <a:off x="7462982" y="4530248"/>
            <a:ext cx="2145143" cy="183496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BA4B3A7-B002-4948-9082-97894A43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Porttube alignment in BPCS-X-direction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E4AE01-169A-404D-A8E0-FF86DE675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C84120-527C-4C23-9B0C-AB00092D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7EFBFA-7B2C-40E3-B362-0AE054D81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Pre-welding alignment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8CC675F8-962D-475B-8923-3601F1D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2021-03-12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473F565-64FD-4FE2-BC44-5CD1CCE74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5" r="6414"/>
          <a:stretch/>
        </p:blipFill>
        <p:spPr>
          <a:xfrm rot="5400000">
            <a:off x="3428247" y="3236905"/>
            <a:ext cx="5004457" cy="139941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698FE903-3EC0-4071-9245-AE11E7B5B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90" y="1586750"/>
            <a:ext cx="4283242" cy="4631159"/>
          </a:xfrm>
          <a:prstGeom prst="rect">
            <a:avLst/>
          </a:prstGeom>
        </p:spPr>
      </p:pic>
      <p:grpSp>
        <p:nvGrpSpPr>
          <p:cNvPr id="178" name="Grupp 177">
            <a:extLst>
              <a:ext uri="{FF2B5EF4-FFF2-40B4-BE49-F238E27FC236}">
                <a16:creationId xmlns:a16="http://schemas.microsoft.com/office/drawing/2014/main" id="{F520839A-C0F1-49FB-B7B2-0190DD59186A}"/>
              </a:ext>
            </a:extLst>
          </p:cNvPr>
          <p:cNvGrpSpPr/>
          <p:nvPr/>
        </p:nvGrpSpPr>
        <p:grpSpPr>
          <a:xfrm>
            <a:off x="4707117" y="1780524"/>
            <a:ext cx="1531217" cy="4274281"/>
            <a:chOff x="7787920" y="2077004"/>
            <a:chExt cx="1531217" cy="4274281"/>
          </a:xfrm>
        </p:grpSpPr>
        <p:grpSp>
          <p:nvGrpSpPr>
            <p:cNvPr id="179" name="Grupp 178">
              <a:extLst>
                <a:ext uri="{FF2B5EF4-FFF2-40B4-BE49-F238E27FC236}">
                  <a16:creationId xmlns:a16="http://schemas.microsoft.com/office/drawing/2014/main" id="{0B3EF6F2-982E-4DE5-9D8F-882670BBF7BF}"/>
                </a:ext>
              </a:extLst>
            </p:cNvPr>
            <p:cNvGrpSpPr/>
            <p:nvPr/>
          </p:nvGrpSpPr>
          <p:grpSpPr>
            <a:xfrm rot="5400000">
              <a:off x="6416388" y="3448536"/>
              <a:ext cx="4274281" cy="1531217"/>
              <a:chOff x="2967724" y="3396892"/>
              <a:chExt cx="4274281" cy="1531217"/>
            </a:xfrm>
          </p:grpSpPr>
          <p:pic>
            <p:nvPicPr>
              <p:cNvPr id="188" name="Bildobjekt 187">
                <a:extLst>
                  <a:ext uri="{FF2B5EF4-FFF2-40B4-BE49-F238E27FC236}">
                    <a16:creationId xmlns:a16="http://schemas.microsoft.com/office/drawing/2014/main" id="{22BE22F8-515D-475D-BDB4-0806A1B29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95" t="3388" r="13379" b="8613"/>
              <a:stretch/>
            </p:blipFill>
            <p:spPr>
              <a:xfrm rot="10800000">
                <a:off x="3464495" y="4146759"/>
                <a:ext cx="843033" cy="296472"/>
              </a:xfrm>
              <a:prstGeom prst="rect">
                <a:avLst/>
              </a:prstGeom>
            </p:spPr>
          </p:pic>
          <p:pic>
            <p:nvPicPr>
              <p:cNvPr id="189" name="Bildobjekt 188">
                <a:extLst>
                  <a:ext uri="{FF2B5EF4-FFF2-40B4-BE49-F238E27FC236}">
                    <a16:creationId xmlns:a16="http://schemas.microsoft.com/office/drawing/2014/main" id="{44035CBF-10D6-41A9-ABDE-56FC8A9328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95" t="3388" r="13379" b="8613"/>
              <a:stretch/>
            </p:blipFill>
            <p:spPr>
              <a:xfrm rot="10800000">
                <a:off x="3566265" y="4582090"/>
                <a:ext cx="1064011" cy="296472"/>
              </a:xfrm>
              <a:prstGeom prst="rect">
                <a:avLst/>
              </a:prstGeom>
            </p:spPr>
          </p:pic>
          <p:pic>
            <p:nvPicPr>
              <p:cNvPr id="190" name="Bildobjekt 189">
                <a:extLst>
                  <a:ext uri="{FF2B5EF4-FFF2-40B4-BE49-F238E27FC236}">
                    <a16:creationId xmlns:a16="http://schemas.microsoft.com/office/drawing/2014/main" id="{1AC5F1BE-2B2A-4D98-AF12-DE6618E3FC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95" t="3388" r="13379" b="8613"/>
              <a:stretch/>
            </p:blipFill>
            <p:spPr>
              <a:xfrm>
                <a:off x="5651212" y="4598765"/>
                <a:ext cx="1064011" cy="296472"/>
              </a:xfrm>
              <a:prstGeom prst="rect">
                <a:avLst/>
              </a:prstGeom>
            </p:spPr>
          </p:pic>
          <p:pic>
            <p:nvPicPr>
              <p:cNvPr id="191" name="Bildobjekt 190">
                <a:extLst>
                  <a:ext uri="{FF2B5EF4-FFF2-40B4-BE49-F238E27FC236}">
                    <a16:creationId xmlns:a16="http://schemas.microsoft.com/office/drawing/2014/main" id="{20995209-5D1D-44C0-AE88-B011B15E2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95" t="3388" r="13379" b="8613"/>
              <a:stretch/>
            </p:blipFill>
            <p:spPr>
              <a:xfrm>
                <a:off x="5907658" y="4156438"/>
                <a:ext cx="843033" cy="296472"/>
              </a:xfrm>
              <a:prstGeom prst="rect">
                <a:avLst/>
              </a:prstGeom>
            </p:spPr>
          </p:pic>
          <p:pic>
            <p:nvPicPr>
              <p:cNvPr id="192" name="Bildobjekt 191">
                <a:extLst>
                  <a:ext uri="{FF2B5EF4-FFF2-40B4-BE49-F238E27FC236}">
                    <a16:creationId xmlns:a16="http://schemas.microsoft.com/office/drawing/2014/main" id="{A8004524-C553-4113-8C92-2089CB7A3B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95" t="3388" r="13379" b="8613"/>
              <a:stretch/>
            </p:blipFill>
            <p:spPr>
              <a:xfrm>
                <a:off x="5885197" y="3435140"/>
                <a:ext cx="843033" cy="296472"/>
              </a:xfrm>
              <a:prstGeom prst="rect">
                <a:avLst/>
              </a:prstGeom>
            </p:spPr>
          </p:pic>
          <p:pic>
            <p:nvPicPr>
              <p:cNvPr id="193" name="Bildobjekt 192">
                <a:extLst>
                  <a:ext uri="{FF2B5EF4-FFF2-40B4-BE49-F238E27FC236}">
                    <a16:creationId xmlns:a16="http://schemas.microsoft.com/office/drawing/2014/main" id="{95A99799-C4B6-4A86-A564-0BBA88CCC2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095" t="3388" r="13379" b="8613"/>
              <a:stretch/>
            </p:blipFill>
            <p:spPr>
              <a:xfrm rot="10800000">
                <a:off x="3480757" y="3421604"/>
                <a:ext cx="843033" cy="296472"/>
              </a:xfrm>
              <a:prstGeom prst="rect">
                <a:avLst/>
              </a:prstGeom>
            </p:spPr>
          </p:pic>
          <p:pic>
            <p:nvPicPr>
              <p:cNvPr id="194" name="Bildobjekt 193">
                <a:extLst>
                  <a:ext uri="{FF2B5EF4-FFF2-40B4-BE49-F238E27FC236}">
                    <a16:creationId xmlns:a16="http://schemas.microsoft.com/office/drawing/2014/main" id="{D64413C2-AE89-4E2B-86CE-D2B73D4CB9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516" t="3645" r="13737" b="52938"/>
              <a:stretch/>
            </p:blipFill>
            <p:spPr>
              <a:xfrm rot="16200000">
                <a:off x="6349958" y="3541988"/>
                <a:ext cx="262468" cy="825311"/>
              </a:xfrm>
              <a:prstGeom prst="rect">
                <a:avLst/>
              </a:prstGeom>
            </p:spPr>
          </p:pic>
          <p:pic>
            <p:nvPicPr>
              <p:cNvPr id="195" name="Bildobjekt 194">
                <a:extLst>
                  <a:ext uri="{FF2B5EF4-FFF2-40B4-BE49-F238E27FC236}">
                    <a16:creationId xmlns:a16="http://schemas.microsoft.com/office/drawing/2014/main" id="{E7F0DAB2-AB03-404C-AF47-67C27F69D7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516" t="3645" r="13737" b="52938"/>
              <a:stretch/>
            </p:blipFill>
            <p:spPr>
              <a:xfrm rot="5400000">
                <a:off x="3608207" y="3526670"/>
                <a:ext cx="262468" cy="825311"/>
              </a:xfrm>
              <a:prstGeom prst="rect">
                <a:avLst/>
              </a:prstGeom>
            </p:spPr>
          </p:pic>
          <p:grpSp>
            <p:nvGrpSpPr>
              <p:cNvPr id="196" name="Grupp 195">
                <a:extLst>
                  <a:ext uri="{FF2B5EF4-FFF2-40B4-BE49-F238E27FC236}">
                    <a16:creationId xmlns:a16="http://schemas.microsoft.com/office/drawing/2014/main" id="{A3C27869-CE2A-479B-82B0-2BC69B0A4C6D}"/>
                  </a:ext>
                </a:extLst>
              </p:cNvPr>
              <p:cNvGrpSpPr/>
              <p:nvPr/>
            </p:nvGrpSpPr>
            <p:grpSpPr>
              <a:xfrm>
                <a:off x="3467948" y="3789822"/>
                <a:ext cx="150019" cy="278609"/>
                <a:chOff x="8560594" y="7784306"/>
                <a:chExt cx="150019" cy="278609"/>
              </a:xfrm>
            </p:grpSpPr>
            <p:pic>
              <p:nvPicPr>
                <p:cNvPr id="330" name="Bildobjekt 329">
                  <a:extLst>
                    <a:ext uri="{FF2B5EF4-FFF2-40B4-BE49-F238E27FC236}">
                      <a16:creationId xmlns:a16="http://schemas.microsoft.com/office/drawing/2014/main" id="{EE5A8100-3CB5-4003-BBF7-900672688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917" t="27301" r="88300" b="44471"/>
                <a:stretch/>
              </p:blipFill>
              <p:spPr>
                <a:xfrm>
                  <a:off x="8562975" y="7784306"/>
                  <a:ext cx="147638" cy="145257"/>
                </a:xfrm>
                <a:prstGeom prst="rect">
                  <a:avLst/>
                </a:prstGeom>
              </p:spPr>
            </p:pic>
            <p:pic>
              <p:nvPicPr>
                <p:cNvPr id="331" name="Bildobjekt 330">
                  <a:extLst>
                    <a:ext uri="{FF2B5EF4-FFF2-40B4-BE49-F238E27FC236}">
                      <a16:creationId xmlns:a16="http://schemas.microsoft.com/office/drawing/2014/main" id="{8545AED4-8622-4E2B-B185-E2C85D7D66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917" t="27301" r="88300" b="44471"/>
                <a:stretch/>
              </p:blipFill>
              <p:spPr>
                <a:xfrm rot="10800000">
                  <a:off x="8560594" y="7917658"/>
                  <a:ext cx="147638" cy="145257"/>
                </a:xfrm>
                <a:prstGeom prst="rect">
                  <a:avLst/>
                </a:prstGeom>
              </p:spPr>
            </p:pic>
          </p:grpSp>
          <p:grpSp>
            <p:nvGrpSpPr>
              <p:cNvPr id="197" name="Grupp 196">
                <a:extLst>
                  <a:ext uri="{FF2B5EF4-FFF2-40B4-BE49-F238E27FC236}">
                    <a16:creationId xmlns:a16="http://schemas.microsoft.com/office/drawing/2014/main" id="{A4B39D5C-AD56-4006-8C2B-1CA513263BAE}"/>
                  </a:ext>
                </a:extLst>
              </p:cNvPr>
              <p:cNvGrpSpPr/>
              <p:nvPr/>
            </p:nvGrpSpPr>
            <p:grpSpPr>
              <a:xfrm rot="10800000">
                <a:off x="6690300" y="3772955"/>
                <a:ext cx="332002" cy="347152"/>
                <a:chOff x="7370110" y="4733811"/>
                <a:chExt cx="979521" cy="1024217"/>
              </a:xfrm>
            </p:grpSpPr>
            <p:pic>
              <p:nvPicPr>
                <p:cNvPr id="328" name="Bildobjekt 327">
                  <a:extLst>
                    <a:ext uri="{FF2B5EF4-FFF2-40B4-BE49-F238E27FC236}">
                      <a16:creationId xmlns:a16="http://schemas.microsoft.com/office/drawing/2014/main" id="{30FCF6C3-D669-45D4-9A47-738AA5D82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-1" r="72773"/>
                <a:stretch/>
              </p:blipFill>
              <p:spPr>
                <a:xfrm>
                  <a:off x="7370110" y="4733811"/>
                  <a:ext cx="466449" cy="1024217"/>
                </a:xfrm>
                <a:prstGeom prst="rect">
                  <a:avLst/>
                </a:prstGeom>
              </p:spPr>
            </p:pic>
            <p:pic>
              <p:nvPicPr>
                <p:cNvPr id="329" name="Bildobjekt 328">
                  <a:extLst>
                    <a:ext uri="{FF2B5EF4-FFF2-40B4-BE49-F238E27FC236}">
                      <a16:creationId xmlns:a16="http://schemas.microsoft.com/office/drawing/2014/main" id="{022CB607-DEC2-4A58-B0B4-8B59B6D12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70050" t="24716" b="27216"/>
                <a:stretch/>
              </p:blipFill>
              <p:spPr>
                <a:xfrm>
                  <a:off x="7836558" y="4989800"/>
                  <a:ext cx="513073" cy="492325"/>
                </a:xfrm>
                <a:prstGeom prst="rect">
                  <a:avLst/>
                </a:prstGeom>
              </p:spPr>
            </p:pic>
          </p:grpSp>
          <p:grpSp>
            <p:nvGrpSpPr>
              <p:cNvPr id="198" name="Grupp 197">
                <a:extLst>
                  <a:ext uri="{FF2B5EF4-FFF2-40B4-BE49-F238E27FC236}">
                    <a16:creationId xmlns:a16="http://schemas.microsoft.com/office/drawing/2014/main" id="{0E7D7DA8-584A-4B1D-B353-C113643DD36A}"/>
                  </a:ext>
                </a:extLst>
              </p:cNvPr>
              <p:cNvGrpSpPr/>
              <p:nvPr/>
            </p:nvGrpSpPr>
            <p:grpSpPr>
              <a:xfrm>
                <a:off x="3174257" y="3768491"/>
                <a:ext cx="332002" cy="347152"/>
                <a:chOff x="7370110" y="4733811"/>
                <a:chExt cx="979521" cy="1024217"/>
              </a:xfrm>
            </p:grpSpPr>
            <p:pic>
              <p:nvPicPr>
                <p:cNvPr id="326" name="Bildobjekt 325">
                  <a:extLst>
                    <a:ext uri="{FF2B5EF4-FFF2-40B4-BE49-F238E27FC236}">
                      <a16:creationId xmlns:a16="http://schemas.microsoft.com/office/drawing/2014/main" id="{A2559528-4EAC-412E-86A8-BF365D0B74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-1" r="72773"/>
                <a:stretch/>
              </p:blipFill>
              <p:spPr>
                <a:xfrm>
                  <a:off x="7370110" y="4733811"/>
                  <a:ext cx="466449" cy="1024217"/>
                </a:xfrm>
                <a:prstGeom prst="rect">
                  <a:avLst/>
                </a:prstGeom>
              </p:spPr>
            </p:pic>
            <p:pic>
              <p:nvPicPr>
                <p:cNvPr id="327" name="Bildobjekt 326">
                  <a:extLst>
                    <a:ext uri="{FF2B5EF4-FFF2-40B4-BE49-F238E27FC236}">
                      <a16:creationId xmlns:a16="http://schemas.microsoft.com/office/drawing/2014/main" id="{46DB926A-5561-4691-817E-28A1387F6D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70050" t="24716" b="27216"/>
                <a:stretch/>
              </p:blipFill>
              <p:spPr>
                <a:xfrm>
                  <a:off x="7836558" y="4989800"/>
                  <a:ext cx="513073" cy="492325"/>
                </a:xfrm>
                <a:prstGeom prst="rect">
                  <a:avLst/>
                </a:prstGeom>
              </p:spPr>
            </p:pic>
          </p:grpSp>
          <p:grpSp>
            <p:nvGrpSpPr>
              <p:cNvPr id="199" name="Grupp 198">
                <a:extLst>
                  <a:ext uri="{FF2B5EF4-FFF2-40B4-BE49-F238E27FC236}">
                    <a16:creationId xmlns:a16="http://schemas.microsoft.com/office/drawing/2014/main" id="{38730DDE-18BB-42D4-8026-582CC8BD909A}"/>
                  </a:ext>
                </a:extLst>
              </p:cNvPr>
              <p:cNvGrpSpPr/>
              <p:nvPr/>
            </p:nvGrpSpPr>
            <p:grpSpPr>
              <a:xfrm>
                <a:off x="3792534" y="3396892"/>
                <a:ext cx="2679633" cy="1531217"/>
                <a:chOff x="2638196" y="5014454"/>
                <a:chExt cx="2679633" cy="1531217"/>
              </a:xfrm>
            </p:grpSpPr>
            <p:sp>
              <p:nvSpPr>
                <p:cNvPr id="279" name="Rektangel 278">
                  <a:extLst>
                    <a:ext uri="{FF2B5EF4-FFF2-40B4-BE49-F238E27FC236}">
                      <a16:creationId xmlns:a16="http://schemas.microsoft.com/office/drawing/2014/main" id="{39C5AFA5-ACC3-48DE-8C08-7A40E6400899}"/>
                    </a:ext>
                  </a:extLst>
                </p:cNvPr>
                <p:cNvSpPr/>
                <p:nvPr/>
              </p:nvSpPr>
              <p:spPr>
                <a:xfrm flipH="1" flipV="1">
                  <a:off x="2791057" y="5014454"/>
                  <a:ext cx="2340000" cy="153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80" name="Rektangel 279">
                  <a:extLst>
                    <a:ext uri="{FF2B5EF4-FFF2-40B4-BE49-F238E27FC236}">
                      <a16:creationId xmlns:a16="http://schemas.microsoft.com/office/drawing/2014/main" id="{02EAB4E7-79CB-49A8-B0C6-E49A4ED40529}"/>
                    </a:ext>
                  </a:extLst>
                </p:cNvPr>
                <p:cNvSpPr/>
                <p:nvPr/>
              </p:nvSpPr>
              <p:spPr>
                <a:xfrm flipH="1" flipV="1">
                  <a:off x="5132165" y="5015671"/>
                  <a:ext cx="90000" cy="153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281" name="Rektangel 280">
                  <a:extLst>
                    <a:ext uri="{FF2B5EF4-FFF2-40B4-BE49-F238E27FC236}">
                      <a16:creationId xmlns:a16="http://schemas.microsoft.com/office/drawing/2014/main" id="{99DC20B7-6DE2-49A1-84BB-3C5F1E9584E3}"/>
                    </a:ext>
                  </a:extLst>
                </p:cNvPr>
                <p:cNvSpPr/>
                <p:nvPr/>
              </p:nvSpPr>
              <p:spPr>
                <a:xfrm flipH="1" flipV="1">
                  <a:off x="2702936" y="5014454"/>
                  <a:ext cx="90000" cy="153000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282" name="Grupp 281">
                  <a:extLst>
                    <a:ext uri="{FF2B5EF4-FFF2-40B4-BE49-F238E27FC236}">
                      <a16:creationId xmlns:a16="http://schemas.microsoft.com/office/drawing/2014/main" id="{7DC347D1-5508-49EE-99E5-D8D37725926E}"/>
                    </a:ext>
                  </a:extLst>
                </p:cNvPr>
                <p:cNvGrpSpPr/>
                <p:nvPr/>
              </p:nvGrpSpPr>
              <p:grpSpPr>
                <a:xfrm>
                  <a:off x="2638196" y="5487413"/>
                  <a:ext cx="270012" cy="154075"/>
                  <a:chOff x="2050416" y="7034787"/>
                  <a:chExt cx="540000" cy="308137"/>
                </a:xfrm>
              </p:grpSpPr>
              <p:cxnSp>
                <p:nvCxnSpPr>
                  <p:cNvPr id="323" name="Rak koppling 322">
                    <a:extLst>
                      <a:ext uri="{FF2B5EF4-FFF2-40B4-BE49-F238E27FC236}">
                        <a16:creationId xmlns:a16="http://schemas.microsoft.com/office/drawing/2014/main" id="{25BAC116-9CD7-4D52-AC0B-F68F25F4B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50416" y="7187787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Rak koppling 323">
                    <a:extLst>
                      <a:ext uri="{FF2B5EF4-FFF2-40B4-BE49-F238E27FC236}">
                        <a16:creationId xmlns:a16="http://schemas.microsoft.com/office/drawing/2014/main" id="{EB7BEBD7-AD2A-4FB2-9784-9829D88C87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8005" y="7342924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Rak koppling 324">
                    <a:extLst>
                      <a:ext uri="{FF2B5EF4-FFF2-40B4-BE49-F238E27FC236}">
                        <a16:creationId xmlns:a16="http://schemas.microsoft.com/office/drawing/2014/main" id="{A431925A-CAA5-427C-8681-85F2A8E985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8005" y="703478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3" name="Grupp 282">
                  <a:extLst>
                    <a:ext uri="{FF2B5EF4-FFF2-40B4-BE49-F238E27FC236}">
                      <a16:creationId xmlns:a16="http://schemas.microsoft.com/office/drawing/2014/main" id="{9643D882-1AB4-454C-9DB8-68A41E229D92}"/>
                    </a:ext>
                  </a:extLst>
                </p:cNvPr>
                <p:cNvGrpSpPr/>
                <p:nvPr/>
              </p:nvGrpSpPr>
              <p:grpSpPr>
                <a:xfrm>
                  <a:off x="2641828" y="5125372"/>
                  <a:ext cx="270012" cy="144083"/>
                  <a:chOff x="2066888" y="2724195"/>
                  <a:chExt cx="540000" cy="288152"/>
                </a:xfrm>
              </p:grpSpPr>
              <p:cxnSp>
                <p:nvCxnSpPr>
                  <p:cNvPr id="318" name="Rak koppling 317">
                    <a:extLst>
                      <a:ext uri="{FF2B5EF4-FFF2-40B4-BE49-F238E27FC236}">
                        <a16:creationId xmlns:a16="http://schemas.microsoft.com/office/drawing/2014/main" id="{CC0C00CF-6F8C-4539-88AB-2FE2653D78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Rak koppling 318">
                    <a:extLst>
                      <a:ext uri="{FF2B5EF4-FFF2-40B4-BE49-F238E27FC236}">
                        <a16:creationId xmlns:a16="http://schemas.microsoft.com/office/drawing/2014/main" id="{F580845E-9756-48CA-9101-953017178B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Rak koppling 319">
                    <a:extLst>
                      <a:ext uri="{FF2B5EF4-FFF2-40B4-BE49-F238E27FC236}">
                        <a16:creationId xmlns:a16="http://schemas.microsoft.com/office/drawing/2014/main" id="{DE707B73-5B86-4BB1-BF1B-5102B3895A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Rak koppling 320">
                    <a:extLst>
                      <a:ext uri="{FF2B5EF4-FFF2-40B4-BE49-F238E27FC236}">
                        <a16:creationId xmlns:a16="http://schemas.microsoft.com/office/drawing/2014/main" id="{56E1C9CB-3551-4C3E-8406-9ADB6A0CD7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Rak koppling 321">
                    <a:extLst>
                      <a:ext uri="{FF2B5EF4-FFF2-40B4-BE49-F238E27FC236}">
                        <a16:creationId xmlns:a16="http://schemas.microsoft.com/office/drawing/2014/main" id="{A95BB365-EBE3-458A-A5C2-723876745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4" name="Grupp 283">
                  <a:extLst>
                    <a:ext uri="{FF2B5EF4-FFF2-40B4-BE49-F238E27FC236}">
                      <a16:creationId xmlns:a16="http://schemas.microsoft.com/office/drawing/2014/main" id="{CB955B40-D4BF-493A-80F5-D90800213682}"/>
                    </a:ext>
                  </a:extLst>
                </p:cNvPr>
                <p:cNvGrpSpPr/>
                <p:nvPr/>
              </p:nvGrpSpPr>
              <p:grpSpPr>
                <a:xfrm>
                  <a:off x="2653989" y="5845583"/>
                  <a:ext cx="270012" cy="144083"/>
                  <a:chOff x="2066888" y="2724195"/>
                  <a:chExt cx="540000" cy="288152"/>
                </a:xfrm>
              </p:grpSpPr>
              <p:cxnSp>
                <p:nvCxnSpPr>
                  <p:cNvPr id="313" name="Rak koppling 312">
                    <a:extLst>
                      <a:ext uri="{FF2B5EF4-FFF2-40B4-BE49-F238E27FC236}">
                        <a16:creationId xmlns:a16="http://schemas.microsoft.com/office/drawing/2014/main" id="{E927F7C2-E705-4CEE-8792-0E86432435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Rak koppling 313">
                    <a:extLst>
                      <a:ext uri="{FF2B5EF4-FFF2-40B4-BE49-F238E27FC236}">
                        <a16:creationId xmlns:a16="http://schemas.microsoft.com/office/drawing/2014/main" id="{A01178FF-2CFD-4457-9D1E-F1E6D37558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Rak koppling 314">
                    <a:extLst>
                      <a:ext uri="{FF2B5EF4-FFF2-40B4-BE49-F238E27FC236}">
                        <a16:creationId xmlns:a16="http://schemas.microsoft.com/office/drawing/2014/main" id="{EE08DE3C-73D1-498F-A82F-01567AFF38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Rak koppling 315">
                    <a:extLst>
                      <a:ext uri="{FF2B5EF4-FFF2-40B4-BE49-F238E27FC236}">
                        <a16:creationId xmlns:a16="http://schemas.microsoft.com/office/drawing/2014/main" id="{75822814-8AF7-4A71-B7F3-5A85A48942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Rak koppling 316">
                    <a:extLst>
                      <a:ext uri="{FF2B5EF4-FFF2-40B4-BE49-F238E27FC236}">
                        <a16:creationId xmlns:a16="http://schemas.microsoft.com/office/drawing/2014/main" id="{CB479BD5-233D-4B20-915D-5EABFB0D37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5" name="Grupp 284">
                  <a:extLst>
                    <a:ext uri="{FF2B5EF4-FFF2-40B4-BE49-F238E27FC236}">
                      <a16:creationId xmlns:a16="http://schemas.microsoft.com/office/drawing/2014/main" id="{78F956A6-15D7-412A-9FCC-D42BD5833B1E}"/>
                    </a:ext>
                  </a:extLst>
                </p:cNvPr>
                <p:cNvGrpSpPr/>
                <p:nvPr/>
              </p:nvGrpSpPr>
              <p:grpSpPr>
                <a:xfrm>
                  <a:off x="2646003" y="6282127"/>
                  <a:ext cx="270012" cy="144083"/>
                  <a:chOff x="2066888" y="2724195"/>
                  <a:chExt cx="540000" cy="288152"/>
                </a:xfrm>
              </p:grpSpPr>
              <p:cxnSp>
                <p:nvCxnSpPr>
                  <p:cNvPr id="308" name="Rak koppling 307">
                    <a:extLst>
                      <a:ext uri="{FF2B5EF4-FFF2-40B4-BE49-F238E27FC236}">
                        <a16:creationId xmlns:a16="http://schemas.microsoft.com/office/drawing/2014/main" id="{4EF6B586-0621-4E83-B3F9-DB890A19BA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9" name="Rak koppling 308">
                    <a:extLst>
                      <a:ext uri="{FF2B5EF4-FFF2-40B4-BE49-F238E27FC236}">
                        <a16:creationId xmlns:a16="http://schemas.microsoft.com/office/drawing/2014/main" id="{EB18D399-C735-4A9B-AB24-41D90AB4B9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Rak koppling 309">
                    <a:extLst>
                      <a:ext uri="{FF2B5EF4-FFF2-40B4-BE49-F238E27FC236}">
                        <a16:creationId xmlns:a16="http://schemas.microsoft.com/office/drawing/2014/main" id="{54CF280C-0802-4FF9-BF88-46F4E7675D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Rak koppling 310">
                    <a:extLst>
                      <a:ext uri="{FF2B5EF4-FFF2-40B4-BE49-F238E27FC236}">
                        <a16:creationId xmlns:a16="http://schemas.microsoft.com/office/drawing/2014/main" id="{37B26F00-4688-45E1-87E3-D0C198006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Rak koppling 311">
                    <a:extLst>
                      <a:ext uri="{FF2B5EF4-FFF2-40B4-BE49-F238E27FC236}">
                        <a16:creationId xmlns:a16="http://schemas.microsoft.com/office/drawing/2014/main" id="{4509FD93-2713-4DAC-8179-19E58885BB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upp 285">
                  <a:extLst>
                    <a:ext uri="{FF2B5EF4-FFF2-40B4-BE49-F238E27FC236}">
                      <a16:creationId xmlns:a16="http://schemas.microsoft.com/office/drawing/2014/main" id="{27451A26-9609-4044-9D88-A8F75B2F5E4F}"/>
                    </a:ext>
                  </a:extLst>
                </p:cNvPr>
                <p:cNvGrpSpPr/>
                <p:nvPr/>
              </p:nvGrpSpPr>
              <p:grpSpPr>
                <a:xfrm>
                  <a:off x="5032024" y="5489782"/>
                  <a:ext cx="270012" cy="154075"/>
                  <a:chOff x="2050416" y="7034787"/>
                  <a:chExt cx="540000" cy="308137"/>
                </a:xfrm>
              </p:grpSpPr>
              <p:cxnSp>
                <p:nvCxnSpPr>
                  <p:cNvPr id="305" name="Rak koppling 304">
                    <a:extLst>
                      <a:ext uri="{FF2B5EF4-FFF2-40B4-BE49-F238E27FC236}">
                        <a16:creationId xmlns:a16="http://schemas.microsoft.com/office/drawing/2014/main" id="{43B2B6C5-7C47-4F2A-90B4-3A30D9FE3B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50416" y="7187787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Rak koppling 305">
                    <a:extLst>
                      <a:ext uri="{FF2B5EF4-FFF2-40B4-BE49-F238E27FC236}">
                        <a16:creationId xmlns:a16="http://schemas.microsoft.com/office/drawing/2014/main" id="{FDC3BDF6-B805-4A76-9E59-10D73D18B4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8005" y="7342924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Rak koppling 306">
                    <a:extLst>
                      <a:ext uri="{FF2B5EF4-FFF2-40B4-BE49-F238E27FC236}">
                        <a16:creationId xmlns:a16="http://schemas.microsoft.com/office/drawing/2014/main" id="{9F8C897B-405D-4ED9-845C-131E345E73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8005" y="703478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upp 286">
                  <a:extLst>
                    <a:ext uri="{FF2B5EF4-FFF2-40B4-BE49-F238E27FC236}">
                      <a16:creationId xmlns:a16="http://schemas.microsoft.com/office/drawing/2014/main" id="{159C2D59-F76D-4498-AC35-E27974827899}"/>
                    </a:ext>
                  </a:extLst>
                </p:cNvPr>
                <p:cNvGrpSpPr/>
                <p:nvPr/>
              </p:nvGrpSpPr>
              <p:grpSpPr>
                <a:xfrm>
                  <a:off x="5035656" y="5127741"/>
                  <a:ext cx="270012" cy="144083"/>
                  <a:chOff x="2066888" y="2724195"/>
                  <a:chExt cx="540000" cy="288152"/>
                </a:xfrm>
              </p:grpSpPr>
              <p:cxnSp>
                <p:nvCxnSpPr>
                  <p:cNvPr id="300" name="Rak koppling 299">
                    <a:extLst>
                      <a:ext uri="{FF2B5EF4-FFF2-40B4-BE49-F238E27FC236}">
                        <a16:creationId xmlns:a16="http://schemas.microsoft.com/office/drawing/2014/main" id="{7C26FD3F-ED03-4C27-A657-71003268E4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Rak koppling 300">
                    <a:extLst>
                      <a:ext uri="{FF2B5EF4-FFF2-40B4-BE49-F238E27FC236}">
                        <a16:creationId xmlns:a16="http://schemas.microsoft.com/office/drawing/2014/main" id="{2126B6E5-2B39-42A3-9E4C-60573A7154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Rak koppling 301">
                    <a:extLst>
                      <a:ext uri="{FF2B5EF4-FFF2-40B4-BE49-F238E27FC236}">
                        <a16:creationId xmlns:a16="http://schemas.microsoft.com/office/drawing/2014/main" id="{48B712BE-F575-4A7A-9ACF-94BBA98717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Rak koppling 302">
                    <a:extLst>
                      <a:ext uri="{FF2B5EF4-FFF2-40B4-BE49-F238E27FC236}">
                        <a16:creationId xmlns:a16="http://schemas.microsoft.com/office/drawing/2014/main" id="{F83A4895-E0C4-44C2-839C-9A4B6ACE1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Rak koppling 303">
                    <a:extLst>
                      <a:ext uri="{FF2B5EF4-FFF2-40B4-BE49-F238E27FC236}">
                        <a16:creationId xmlns:a16="http://schemas.microsoft.com/office/drawing/2014/main" id="{1F048285-9CFE-4D44-82E9-0ED3881129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8" name="Grupp 287">
                  <a:extLst>
                    <a:ext uri="{FF2B5EF4-FFF2-40B4-BE49-F238E27FC236}">
                      <a16:creationId xmlns:a16="http://schemas.microsoft.com/office/drawing/2014/main" id="{4F3316E3-FD41-4A91-AE61-976F4593AA9A}"/>
                    </a:ext>
                  </a:extLst>
                </p:cNvPr>
                <p:cNvGrpSpPr/>
                <p:nvPr/>
              </p:nvGrpSpPr>
              <p:grpSpPr>
                <a:xfrm>
                  <a:off x="5047817" y="5847952"/>
                  <a:ext cx="270012" cy="144083"/>
                  <a:chOff x="2066888" y="2724195"/>
                  <a:chExt cx="540000" cy="288152"/>
                </a:xfrm>
              </p:grpSpPr>
              <p:cxnSp>
                <p:nvCxnSpPr>
                  <p:cNvPr id="295" name="Rak koppling 294">
                    <a:extLst>
                      <a:ext uri="{FF2B5EF4-FFF2-40B4-BE49-F238E27FC236}">
                        <a16:creationId xmlns:a16="http://schemas.microsoft.com/office/drawing/2014/main" id="{F1C6B3BE-6EBB-485C-BEC5-D136596880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Rak koppling 295">
                    <a:extLst>
                      <a:ext uri="{FF2B5EF4-FFF2-40B4-BE49-F238E27FC236}">
                        <a16:creationId xmlns:a16="http://schemas.microsoft.com/office/drawing/2014/main" id="{4C4BB231-C8CD-46D7-A132-D960217BE6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Rak koppling 296">
                    <a:extLst>
                      <a:ext uri="{FF2B5EF4-FFF2-40B4-BE49-F238E27FC236}">
                        <a16:creationId xmlns:a16="http://schemas.microsoft.com/office/drawing/2014/main" id="{BF878FF0-6839-4C4E-B130-CDA8CBFAB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Rak koppling 297">
                    <a:extLst>
                      <a:ext uri="{FF2B5EF4-FFF2-40B4-BE49-F238E27FC236}">
                        <a16:creationId xmlns:a16="http://schemas.microsoft.com/office/drawing/2014/main" id="{93C8F285-A636-4124-A71C-774B0F43F9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Rak koppling 298">
                    <a:extLst>
                      <a:ext uri="{FF2B5EF4-FFF2-40B4-BE49-F238E27FC236}">
                        <a16:creationId xmlns:a16="http://schemas.microsoft.com/office/drawing/2014/main" id="{4ED60FA5-30BC-43F8-A234-BF8CBA0344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9" name="Grupp 288">
                  <a:extLst>
                    <a:ext uri="{FF2B5EF4-FFF2-40B4-BE49-F238E27FC236}">
                      <a16:creationId xmlns:a16="http://schemas.microsoft.com/office/drawing/2014/main" id="{AE52F54E-13B7-48B5-9F56-25030E630A76}"/>
                    </a:ext>
                  </a:extLst>
                </p:cNvPr>
                <p:cNvGrpSpPr/>
                <p:nvPr/>
              </p:nvGrpSpPr>
              <p:grpSpPr>
                <a:xfrm>
                  <a:off x="5039831" y="6284496"/>
                  <a:ext cx="270012" cy="144083"/>
                  <a:chOff x="2066888" y="2724195"/>
                  <a:chExt cx="540000" cy="288152"/>
                </a:xfrm>
              </p:grpSpPr>
              <p:cxnSp>
                <p:nvCxnSpPr>
                  <p:cNvPr id="290" name="Rak koppling 289">
                    <a:extLst>
                      <a:ext uri="{FF2B5EF4-FFF2-40B4-BE49-F238E27FC236}">
                        <a16:creationId xmlns:a16="http://schemas.microsoft.com/office/drawing/2014/main" id="{456AFB91-5E33-404B-8851-F31670F135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066888" y="2868195"/>
                    <a:ext cx="540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Rak koppling 290">
                    <a:extLst>
                      <a:ext uri="{FF2B5EF4-FFF2-40B4-BE49-F238E27FC236}">
                        <a16:creationId xmlns:a16="http://schemas.microsoft.com/office/drawing/2014/main" id="{03151161-4859-4D38-A7C4-CA7BBF5C39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3012347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Rak koppling 291">
                    <a:extLst>
                      <a:ext uri="{FF2B5EF4-FFF2-40B4-BE49-F238E27FC236}">
                        <a16:creationId xmlns:a16="http://schemas.microsoft.com/office/drawing/2014/main" id="{3800224A-A790-4AF6-A9D5-25B208AFF4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3707" y="272419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Rak koppling 292">
                    <a:extLst>
                      <a:ext uri="{FF2B5EF4-FFF2-40B4-BE49-F238E27FC236}">
                        <a16:creationId xmlns:a16="http://schemas.microsoft.com/office/drawing/2014/main" id="{2E8CAD23-3031-4284-B262-78DD1BC4F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754890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Rak koppling 293">
                    <a:extLst>
                      <a:ext uri="{FF2B5EF4-FFF2-40B4-BE49-F238E27FC236}">
                        <a16:creationId xmlns:a16="http://schemas.microsoft.com/office/drawing/2014/main" id="{584C213A-A93A-425E-B044-8699DAD3A1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72118" y="2987285"/>
                    <a:ext cx="288000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0" name="Grupp 199">
                <a:extLst>
                  <a:ext uri="{FF2B5EF4-FFF2-40B4-BE49-F238E27FC236}">
                    <a16:creationId xmlns:a16="http://schemas.microsoft.com/office/drawing/2014/main" id="{93AD30FD-F796-4CAD-843D-A95229E24D8B}"/>
                  </a:ext>
                </a:extLst>
              </p:cNvPr>
              <p:cNvGrpSpPr/>
              <p:nvPr/>
            </p:nvGrpSpPr>
            <p:grpSpPr>
              <a:xfrm>
                <a:off x="2967724" y="3402041"/>
                <a:ext cx="572776" cy="1087200"/>
                <a:chOff x="6856204" y="6263479"/>
                <a:chExt cx="572776" cy="1087200"/>
              </a:xfrm>
            </p:grpSpPr>
            <p:grpSp>
              <p:nvGrpSpPr>
                <p:cNvPr id="257" name="Grupp 256">
                  <a:extLst>
                    <a:ext uri="{FF2B5EF4-FFF2-40B4-BE49-F238E27FC236}">
                      <a16:creationId xmlns:a16="http://schemas.microsoft.com/office/drawing/2014/main" id="{F59BE3B1-6423-4F06-A042-EE2353E4823E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5400000" flipH="1">
                  <a:off x="6529709" y="6589974"/>
                  <a:ext cx="1087200" cy="434210"/>
                  <a:chOff x="8123754" y="6587369"/>
                  <a:chExt cx="2170400" cy="866822"/>
                </a:xfrm>
              </p:grpSpPr>
              <p:cxnSp>
                <p:nvCxnSpPr>
                  <p:cNvPr id="266" name="Rak koppling 265">
                    <a:extLst>
                      <a:ext uri="{FF2B5EF4-FFF2-40B4-BE49-F238E27FC236}">
                        <a16:creationId xmlns:a16="http://schemas.microsoft.com/office/drawing/2014/main" id="{A19817D4-7414-4497-902F-70435067BC34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23754" y="6734191"/>
                    <a:ext cx="2160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Rak koppling 266">
                    <a:extLst>
                      <a:ext uri="{FF2B5EF4-FFF2-40B4-BE49-F238E27FC236}">
                        <a16:creationId xmlns:a16="http://schemas.microsoft.com/office/drawing/2014/main" id="{874A00DC-2C20-4849-A215-8C15D29B55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134154" y="6734191"/>
                    <a:ext cx="0" cy="720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8" name="Rak koppling 267">
                    <a:extLst>
                      <a:ext uri="{FF2B5EF4-FFF2-40B4-BE49-F238E27FC236}">
                        <a16:creationId xmlns:a16="http://schemas.microsoft.com/office/drawing/2014/main" id="{9440F647-FCDC-45C3-8A1E-DE171FC408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76960" y="7159653"/>
                    <a:ext cx="0" cy="28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Rak koppling 268">
                    <a:extLst>
                      <a:ext uri="{FF2B5EF4-FFF2-40B4-BE49-F238E27FC236}">
                        <a16:creationId xmlns:a16="http://schemas.microsoft.com/office/drawing/2014/main" id="{8B234421-6CBC-448E-A3FB-DAF25ACC53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408466" y="7024049"/>
                    <a:ext cx="188568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0" name="Rak koppling 269">
                    <a:extLst>
                      <a:ext uri="{FF2B5EF4-FFF2-40B4-BE49-F238E27FC236}">
                        <a16:creationId xmlns:a16="http://schemas.microsoft.com/office/drawing/2014/main" id="{4BE1741D-155B-4AA3-84DD-3069041E9C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94154" y="6723837"/>
                    <a:ext cx="0" cy="28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Rak koppling 270">
                    <a:extLst>
                      <a:ext uri="{FF2B5EF4-FFF2-40B4-BE49-F238E27FC236}">
                        <a16:creationId xmlns:a16="http://schemas.microsoft.com/office/drawing/2014/main" id="{99E50A01-6F55-45CC-8FFB-AB8891348FD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32960" y="7454191"/>
                    <a:ext cx="144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" name="Rak koppling 271">
                    <a:extLst>
                      <a:ext uri="{FF2B5EF4-FFF2-40B4-BE49-F238E27FC236}">
                        <a16:creationId xmlns:a16="http://schemas.microsoft.com/office/drawing/2014/main" id="{EEE3BD9C-E51A-474F-8C94-085080E0C4C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74964" y="7020069"/>
                    <a:ext cx="14400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Rak koppling 272">
                    <a:extLst>
                      <a:ext uri="{FF2B5EF4-FFF2-40B4-BE49-F238E27FC236}">
                        <a16:creationId xmlns:a16="http://schemas.microsoft.com/office/drawing/2014/main" id="{462D7254-1626-4438-A53F-AB36211C25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20038" y="6587369"/>
                    <a:ext cx="0" cy="6219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Rak koppling 273">
                    <a:extLst>
                      <a:ext uri="{FF2B5EF4-FFF2-40B4-BE49-F238E27FC236}">
                        <a16:creationId xmlns:a16="http://schemas.microsoft.com/office/drawing/2014/main" id="{147AA96D-DE09-4621-AA64-9632DAB192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64400" y="6734191"/>
                    <a:ext cx="0" cy="1099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Rak koppling 274">
                    <a:extLst>
                      <a:ext uri="{FF2B5EF4-FFF2-40B4-BE49-F238E27FC236}">
                        <a16:creationId xmlns:a16="http://schemas.microsoft.com/office/drawing/2014/main" id="{01CC23F9-9D6D-4E06-B786-F9272766AC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882607" y="6840069"/>
                    <a:ext cx="180000" cy="180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Rak koppling 275">
                    <a:extLst>
                      <a:ext uri="{FF2B5EF4-FFF2-40B4-BE49-F238E27FC236}">
                        <a16:creationId xmlns:a16="http://schemas.microsoft.com/office/drawing/2014/main" id="{98CA0D5C-C245-4716-A7FA-BF6F87DB68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4576" y="6846800"/>
                    <a:ext cx="180000" cy="17974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Rak koppling 276">
                    <a:extLst>
                      <a:ext uri="{FF2B5EF4-FFF2-40B4-BE49-F238E27FC236}">
                        <a16:creationId xmlns:a16="http://schemas.microsoft.com/office/drawing/2014/main" id="{408320A6-0D9A-4B1C-8E6A-48233EADDD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02382" y="6732527"/>
                    <a:ext cx="0" cy="1099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Rak koppling 277">
                    <a:extLst>
                      <a:ext uri="{FF2B5EF4-FFF2-40B4-BE49-F238E27FC236}">
                        <a16:creationId xmlns:a16="http://schemas.microsoft.com/office/drawing/2014/main" id="{B33264DA-1B93-483F-BEAC-5A505008DD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78382" y="6846800"/>
                    <a:ext cx="324000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8" name="Grupp 257">
                  <a:extLst>
                    <a:ext uri="{FF2B5EF4-FFF2-40B4-BE49-F238E27FC236}">
                      <a16:creationId xmlns:a16="http://schemas.microsoft.com/office/drawing/2014/main" id="{359B64CF-6808-4108-B6CE-545D690AF4E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753980" y="6668684"/>
                  <a:ext cx="1080000" cy="270000"/>
                  <a:chOff x="4770345" y="8274472"/>
                  <a:chExt cx="2160000" cy="540000"/>
                </a:xfrm>
              </p:grpSpPr>
              <p:sp>
                <p:nvSpPr>
                  <p:cNvPr id="259" name="Rektangel 258">
                    <a:extLst>
                      <a:ext uri="{FF2B5EF4-FFF2-40B4-BE49-F238E27FC236}">
                        <a16:creationId xmlns:a16="http://schemas.microsoft.com/office/drawing/2014/main" id="{C6546B47-EF4A-4AFC-8633-D89FA4A2954E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70345" y="8409493"/>
                    <a:ext cx="2160000" cy="28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dirty="0"/>
                  </a:p>
                </p:txBody>
              </p:sp>
              <p:grpSp>
                <p:nvGrpSpPr>
                  <p:cNvPr id="260" name="Grupp 259">
                    <a:extLst>
                      <a:ext uri="{FF2B5EF4-FFF2-40B4-BE49-F238E27FC236}">
                        <a16:creationId xmlns:a16="http://schemas.microsoft.com/office/drawing/2014/main" id="{3F4AFC96-7622-4191-B8CA-E69766D79804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591227" y="8400396"/>
                    <a:ext cx="540000" cy="288152"/>
                    <a:chOff x="2066888" y="2724195"/>
                    <a:chExt cx="540000" cy="288152"/>
                  </a:xfrm>
                </p:grpSpPr>
                <p:cxnSp>
                  <p:nvCxnSpPr>
                    <p:cNvPr id="261" name="Rak koppling 260">
                      <a:extLst>
                        <a:ext uri="{FF2B5EF4-FFF2-40B4-BE49-F238E27FC236}">
                          <a16:creationId xmlns:a16="http://schemas.microsoft.com/office/drawing/2014/main" id="{459BD023-18AB-41ED-B0C1-E05F5F42B0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66888" y="2868195"/>
                      <a:ext cx="54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Rak koppling 261">
                      <a:extLst>
                        <a:ext uri="{FF2B5EF4-FFF2-40B4-BE49-F238E27FC236}">
                          <a16:creationId xmlns:a16="http://schemas.microsoft.com/office/drawing/2014/main" id="{75103C11-B0E9-40AF-B960-6084989F4C1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2118" y="3012347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Rak koppling 262">
                      <a:extLst>
                        <a:ext uri="{FF2B5EF4-FFF2-40B4-BE49-F238E27FC236}">
                          <a16:creationId xmlns:a16="http://schemas.microsoft.com/office/drawing/2014/main" id="{BC38BAF0-DB5F-417A-ADDE-35BE006352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3707" y="2724195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Rak koppling 263">
                      <a:extLst>
                        <a:ext uri="{FF2B5EF4-FFF2-40B4-BE49-F238E27FC236}">
                          <a16:creationId xmlns:a16="http://schemas.microsoft.com/office/drawing/2014/main" id="{8FEDC623-599E-4C4E-B10C-A77F4D64C2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2118" y="2754890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5" name="Rak koppling 264">
                      <a:extLst>
                        <a:ext uri="{FF2B5EF4-FFF2-40B4-BE49-F238E27FC236}">
                          <a16:creationId xmlns:a16="http://schemas.microsoft.com/office/drawing/2014/main" id="{1EF3BEC3-8180-4285-A4DD-9806201025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2118" y="2987285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1" name="Grupp 200">
                <a:extLst>
                  <a:ext uri="{FF2B5EF4-FFF2-40B4-BE49-F238E27FC236}">
                    <a16:creationId xmlns:a16="http://schemas.microsoft.com/office/drawing/2014/main" id="{8890FEEA-6661-4693-A7F7-42B1BD133170}"/>
                  </a:ext>
                </a:extLst>
              </p:cNvPr>
              <p:cNvGrpSpPr/>
              <p:nvPr/>
            </p:nvGrpSpPr>
            <p:grpSpPr>
              <a:xfrm>
                <a:off x="6680549" y="3408569"/>
                <a:ext cx="561456" cy="1087200"/>
                <a:chOff x="8323003" y="6260874"/>
                <a:chExt cx="561456" cy="1087200"/>
              </a:xfrm>
            </p:grpSpPr>
            <p:grpSp>
              <p:nvGrpSpPr>
                <p:cNvPr id="235" name="Grupp 234">
                  <a:extLst>
                    <a:ext uri="{FF2B5EF4-FFF2-40B4-BE49-F238E27FC236}">
                      <a16:creationId xmlns:a16="http://schemas.microsoft.com/office/drawing/2014/main" id="{7B326162-0F0A-45AC-8452-157C3E5A2A9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>
                  <a:off x="8123754" y="6587369"/>
                  <a:ext cx="1087200" cy="434210"/>
                  <a:chOff x="8123754" y="6587369"/>
                  <a:chExt cx="2170400" cy="866822"/>
                </a:xfrm>
              </p:grpSpPr>
              <p:cxnSp>
                <p:nvCxnSpPr>
                  <p:cNvPr id="244" name="Rak koppling 243">
                    <a:extLst>
                      <a:ext uri="{FF2B5EF4-FFF2-40B4-BE49-F238E27FC236}">
                        <a16:creationId xmlns:a16="http://schemas.microsoft.com/office/drawing/2014/main" id="{343F9674-716C-41F0-A445-D186773F3E4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23754" y="6734191"/>
                    <a:ext cx="2160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Rak koppling 244">
                    <a:extLst>
                      <a:ext uri="{FF2B5EF4-FFF2-40B4-BE49-F238E27FC236}">
                        <a16:creationId xmlns:a16="http://schemas.microsoft.com/office/drawing/2014/main" id="{70D5A77B-7C50-4610-B7DC-5FEB346B02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134154" y="6734191"/>
                    <a:ext cx="0" cy="720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Rak koppling 245">
                    <a:extLst>
                      <a:ext uri="{FF2B5EF4-FFF2-40B4-BE49-F238E27FC236}">
                        <a16:creationId xmlns:a16="http://schemas.microsoft.com/office/drawing/2014/main" id="{A32DEBE5-D579-4848-A323-771BC716C8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276960" y="7159653"/>
                    <a:ext cx="0" cy="28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Rak koppling 246">
                    <a:extLst>
                      <a:ext uri="{FF2B5EF4-FFF2-40B4-BE49-F238E27FC236}">
                        <a16:creationId xmlns:a16="http://schemas.microsoft.com/office/drawing/2014/main" id="{928842F6-E832-40C8-9ECF-886BD7F83E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408466" y="7024049"/>
                    <a:ext cx="1885688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Rak koppling 247">
                    <a:extLst>
                      <a:ext uri="{FF2B5EF4-FFF2-40B4-BE49-F238E27FC236}">
                        <a16:creationId xmlns:a16="http://schemas.microsoft.com/office/drawing/2014/main" id="{737D336D-FB4F-4D9F-8E00-8B5632052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294154" y="6723837"/>
                    <a:ext cx="0" cy="28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Rak koppling 248">
                    <a:extLst>
                      <a:ext uri="{FF2B5EF4-FFF2-40B4-BE49-F238E27FC236}">
                        <a16:creationId xmlns:a16="http://schemas.microsoft.com/office/drawing/2014/main" id="{F0A6541C-19FD-4BA2-AD01-FE0394FAEDE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32960" y="7454191"/>
                    <a:ext cx="144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Rak koppling 249">
                    <a:extLst>
                      <a:ext uri="{FF2B5EF4-FFF2-40B4-BE49-F238E27FC236}">
                        <a16:creationId xmlns:a16="http://schemas.microsoft.com/office/drawing/2014/main" id="{9C64462A-9365-48F5-BA72-F84B26A152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74964" y="7020069"/>
                    <a:ext cx="144000" cy="144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Rak koppling 250">
                    <a:extLst>
                      <a:ext uri="{FF2B5EF4-FFF2-40B4-BE49-F238E27FC236}">
                        <a16:creationId xmlns:a16="http://schemas.microsoft.com/office/drawing/2014/main" id="{720756ED-85B5-444D-9B90-038C68F0FD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220038" y="6587369"/>
                    <a:ext cx="0" cy="6219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lg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Rak koppling 251">
                    <a:extLst>
                      <a:ext uri="{FF2B5EF4-FFF2-40B4-BE49-F238E27FC236}">
                        <a16:creationId xmlns:a16="http://schemas.microsoft.com/office/drawing/2014/main" id="{0B2CC5F6-BCF4-4814-8B59-5C9B993D9B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64400" y="6734191"/>
                    <a:ext cx="0" cy="1099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Rak koppling 252">
                    <a:extLst>
                      <a:ext uri="{FF2B5EF4-FFF2-40B4-BE49-F238E27FC236}">
                        <a16:creationId xmlns:a16="http://schemas.microsoft.com/office/drawing/2014/main" id="{66ADF90B-F374-4B78-8AAA-4E88B54F4C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882607" y="6840069"/>
                    <a:ext cx="180000" cy="18000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Rak koppling 253">
                    <a:extLst>
                      <a:ext uri="{FF2B5EF4-FFF2-40B4-BE49-F238E27FC236}">
                        <a16:creationId xmlns:a16="http://schemas.microsoft.com/office/drawing/2014/main" id="{D6744893-6BF8-42CB-985C-228A63D884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4576" y="6846800"/>
                    <a:ext cx="180000" cy="17974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Rak koppling 254">
                    <a:extLst>
                      <a:ext uri="{FF2B5EF4-FFF2-40B4-BE49-F238E27FC236}">
                        <a16:creationId xmlns:a16="http://schemas.microsoft.com/office/drawing/2014/main" id="{94E799A9-5B92-4394-B003-09D1970EDC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02382" y="6732527"/>
                    <a:ext cx="0" cy="1099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Rak koppling 255">
                    <a:extLst>
                      <a:ext uri="{FF2B5EF4-FFF2-40B4-BE49-F238E27FC236}">
                        <a16:creationId xmlns:a16="http://schemas.microsoft.com/office/drawing/2014/main" id="{F2F89FA9-B259-4290-B697-23E740D074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078382" y="6846800"/>
                    <a:ext cx="324000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upp 235">
                  <a:extLst>
                    <a:ext uri="{FF2B5EF4-FFF2-40B4-BE49-F238E27FC236}">
                      <a16:creationId xmlns:a16="http://schemas.microsoft.com/office/drawing/2014/main" id="{6CA36DDE-2E7A-4095-ACAA-B4305FDCEC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918003" y="6666546"/>
                  <a:ext cx="1080000" cy="270000"/>
                  <a:chOff x="4770345" y="8274472"/>
                  <a:chExt cx="2160000" cy="540000"/>
                </a:xfrm>
              </p:grpSpPr>
              <p:sp>
                <p:nvSpPr>
                  <p:cNvPr id="237" name="Rektangel 236">
                    <a:extLst>
                      <a:ext uri="{FF2B5EF4-FFF2-40B4-BE49-F238E27FC236}">
                        <a16:creationId xmlns:a16="http://schemas.microsoft.com/office/drawing/2014/main" id="{DCA31056-F8EB-4A6A-8BA2-164FF933CBD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4770345" y="8409493"/>
                    <a:ext cx="2160000" cy="288000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grpSp>
                <p:nvGrpSpPr>
                  <p:cNvPr id="238" name="Grupp 237">
                    <a:extLst>
                      <a:ext uri="{FF2B5EF4-FFF2-40B4-BE49-F238E27FC236}">
                        <a16:creationId xmlns:a16="http://schemas.microsoft.com/office/drawing/2014/main" id="{6DC711DA-9F6C-4976-AA5C-36E2482B26FB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5591227" y="8400396"/>
                    <a:ext cx="540000" cy="288152"/>
                    <a:chOff x="2066888" y="2724195"/>
                    <a:chExt cx="540000" cy="288152"/>
                  </a:xfrm>
                </p:grpSpPr>
                <p:cxnSp>
                  <p:nvCxnSpPr>
                    <p:cNvPr id="239" name="Rak koppling 238">
                      <a:extLst>
                        <a:ext uri="{FF2B5EF4-FFF2-40B4-BE49-F238E27FC236}">
                          <a16:creationId xmlns:a16="http://schemas.microsoft.com/office/drawing/2014/main" id="{5B111B3C-BA20-4019-81D0-27C2F21968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66888" y="2868195"/>
                      <a:ext cx="540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lgDash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0" name="Rak koppling 239">
                      <a:extLst>
                        <a:ext uri="{FF2B5EF4-FFF2-40B4-BE49-F238E27FC236}">
                          <a16:creationId xmlns:a16="http://schemas.microsoft.com/office/drawing/2014/main" id="{D7DCC745-33B1-4880-A261-E20E606546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2118" y="3012347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Rak koppling 240">
                      <a:extLst>
                        <a:ext uri="{FF2B5EF4-FFF2-40B4-BE49-F238E27FC236}">
                          <a16:creationId xmlns:a16="http://schemas.microsoft.com/office/drawing/2014/main" id="{CF3B8689-E7CD-45A9-B1DB-B6B66CB063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3707" y="2724195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Rak koppling 241">
                      <a:extLst>
                        <a:ext uri="{FF2B5EF4-FFF2-40B4-BE49-F238E27FC236}">
                          <a16:creationId xmlns:a16="http://schemas.microsoft.com/office/drawing/2014/main" id="{0ADD41BE-5C07-4761-A163-0BF1F6064D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2118" y="2754890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Rak koppling 242">
                      <a:extLst>
                        <a:ext uri="{FF2B5EF4-FFF2-40B4-BE49-F238E27FC236}">
                          <a16:creationId xmlns:a16="http://schemas.microsoft.com/office/drawing/2014/main" id="{686AF56E-45C4-48C8-AC51-B3DDA499FE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72118" y="2987285"/>
                      <a:ext cx="288000" cy="0"/>
                    </a:xfrm>
                    <a:prstGeom prst="line">
                      <a:avLst/>
                    </a:prstGeom>
                    <a:ln w="952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02" name="Grupp 201">
                <a:extLst>
                  <a:ext uri="{FF2B5EF4-FFF2-40B4-BE49-F238E27FC236}">
                    <a16:creationId xmlns:a16="http://schemas.microsoft.com/office/drawing/2014/main" id="{5960CA09-03F1-4EC2-BC12-32ABBB3A0B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3498456" y="4484335"/>
                <a:ext cx="272427" cy="493200"/>
                <a:chOff x="7841748" y="5199447"/>
                <a:chExt cx="543956" cy="984776"/>
              </a:xfrm>
            </p:grpSpPr>
            <p:cxnSp>
              <p:nvCxnSpPr>
                <p:cNvPr id="221" name="Rak koppling 220">
                  <a:extLst>
                    <a:ext uri="{FF2B5EF4-FFF2-40B4-BE49-F238E27FC236}">
                      <a16:creationId xmlns:a16="http://schemas.microsoft.com/office/drawing/2014/main" id="{8297E402-4E47-44C6-B1F3-5518A4085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17853" y="5199447"/>
                  <a:ext cx="0" cy="9847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Rak koppling 221">
                  <a:extLst>
                    <a:ext uri="{FF2B5EF4-FFF2-40B4-BE49-F238E27FC236}">
                      <a16:creationId xmlns:a16="http://schemas.microsoft.com/office/drawing/2014/main" id="{8BB45BBA-0966-4F39-8FEE-5268072BD0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49348" y="5346217"/>
                  <a:ext cx="12657" cy="52951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Rak koppling 222">
                  <a:extLst>
                    <a:ext uri="{FF2B5EF4-FFF2-40B4-BE49-F238E27FC236}">
                      <a16:creationId xmlns:a16="http://schemas.microsoft.com/office/drawing/2014/main" id="{25E4B799-5AA1-472F-9D3E-55F5116656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73853" y="5344629"/>
                  <a:ext cx="152" cy="53110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Rak koppling 223">
                  <a:extLst>
                    <a:ext uri="{FF2B5EF4-FFF2-40B4-BE49-F238E27FC236}">
                      <a16:creationId xmlns:a16="http://schemas.microsoft.com/office/drawing/2014/main" id="{20918E4B-109A-458B-B595-80ED3B1F7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00738" y="5346218"/>
                  <a:ext cx="0" cy="5645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Rak koppling 224">
                  <a:extLst>
                    <a:ext uri="{FF2B5EF4-FFF2-40B4-BE49-F238E27FC236}">
                      <a16:creationId xmlns:a16="http://schemas.microsoft.com/office/drawing/2014/main" id="{5E625998-D9CC-42B4-9B5A-8DB1C6B511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6943" y="5346218"/>
                  <a:ext cx="0" cy="5645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Rak koppling 225">
                  <a:extLst>
                    <a:ext uri="{FF2B5EF4-FFF2-40B4-BE49-F238E27FC236}">
                      <a16:creationId xmlns:a16="http://schemas.microsoft.com/office/drawing/2014/main" id="{6F767DA6-321E-4DA4-8C3C-B96173BA57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152148" y="5890125"/>
                  <a:ext cx="72000" cy="1224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Rak koppling 226">
                  <a:extLst>
                    <a:ext uri="{FF2B5EF4-FFF2-40B4-BE49-F238E27FC236}">
                      <a16:creationId xmlns:a16="http://schemas.microsoft.com/office/drawing/2014/main" id="{1EFDF3FB-7D91-442A-A665-C7F17A6EFF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91424" y="5910765"/>
                  <a:ext cx="122400" cy="7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Rak koppling 227">
                  <a:extLst>
                    <a:ext uri="{FF2B5EF4-FFF2-40B4-BE49-F238E27FC236}">
                      <a16:creationId xmlns:a16="http://schemas.microsoft.com/office/drawing/2014/main" id="{1A6C53D3-3159-48FC-94EC-B6B2D9A951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72956" y="5875736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Rak koppling 228">
                  <a:extLst>
                    <a:ext uri="{FF2B5EF4-FFF2-40B4-BE49-F238E27FC236}">
                      <a16:creationId xmlns:a16="http://schemas.microsoft.com/office/drawing/2014/main" id="{051A3DCA-6A7C-4519-A581-27E5628C9A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4802" y="5341666"/>
                  <a:ext cx="540000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0" name="Rak koppling 229">
                  <a:extLst>
                    <a:ext uri="{FF2B5EF4-FFF2-40B4-BE49-F238E27FC236}">
                      <a16:creationId xmlns:a16="http://schemas.microsoft.com/office/drawing/2014/main" id="{80C1A341-3EF4-4632-B111-41C6D5286F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13704" y="5991183"/>
                  <a:ext cx="72000" cy="72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1" name="Rak koppling 230">
                  <a:extLst>
                    <a:ext uri="{FF2B5EF4-FFF2-40B4-BE49-F238E27FC236}">
                      <a16:creationId xmlns:a16="http://schemas.microsoft.com/office/drawing/2014/main" id="{884680B0-EE08-4BED-A5A3-C5AD94839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841748" y="5995592"/>
                  <a:ext cx="72000" cy="72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2" name="Rak koppling 231">
                  <a:extLst>
                    <a:ext uri="{FF2B5EF4-FFF2-40B4-BE49-F238E27FC236}">
                      <a16:creationId xmlns:a16="http://schemas.microsoft.com/office/drawing/2014/main" id="{F589817A-DBA1-4183-9AE4-2F26A56394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3748" y="6063183"/>
                  <a:ext cx="396000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3" name="Rak koppling 232">
                  <a:extLst>
                    <a:ext uri="{FF2B5EF4-FFF2-40B4-BE49-F238E27FC236}">
                      <a16:creationId xmlns:a16="http://schemas.microsoft.com/office/drawing/2014/main" id="{0B33F2D9-F45A-44C4-951A-47AFBF613E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1748" y="5342904"/>
                  <a:ext cx="0" cy="648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34" name="Rak koppling 233">
                  <a:extLst>
                    <a:ext uri="{FF2B5EF4-FFF2-40B4-BE49-F238E27FC236}">
                      <a16:creationId xmlns:a16="http://schemas.microsoft.com/office/drawing/2014/main" id="{AC5CA418-3F3B-44B6-8D27-2742416594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1080" y="5341666"/>
                  <a:ext cx="0" cy="648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03" name="Grupp 202">
                <a:extLst>
                  <a:ext uri="{FF2B5EF4-FFF2-40B4-BE49-F238E27FC236}">
                    <a16:creationId xmlns:a16="http://schemas.microsoft.com/office/drawing/2014/main" id="{0C5CC5E7-FBF0-4F19-801A-17BEEA8DA4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6472390" y="4497004"/>
                <a:ext cx="272427" cy="493200"/>
                <a:chOff x="7841748" y="5199447"/>
                <a:chExt cx="543956" cy="984776"/>
              </a:xfrm>
            </p:grpSpPr>
            <p:cxnSp>
              <p:nvCxnSpPr>
                <p:cNvPr id="207" name="Rak koppling 206">
                  <a:extLst>
                    <a:ext uri="{FF2B5EF4-FFF2-40B4-BE49-F238E27FC236}">
                      <a16:creationId xmlns:a16="http://schemas.microsoft.com/office/drawing/2014/main" id="{A4BD7EFB-D46B-4983-A35C-8631A83DD3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17853" y="5199447"/>
                  <a:ext cx="0" cy="9847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ak koppling 207">
                  <a:extLst>
                    <a:ext uri="{FF2B5EF4-FFF2-40B4-BE49-F238E27FC236}">
                      <a16:creationId xmlns:a16="http://schemas.microsoft.com/office/drawing/2014/main" id="{5A7483FD-39F2-4FC4-BA14-A49C882E6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49348" y="5346217"/>
                  <a:ext cx="12657" cy="529519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Rak koppling 208">
                  <a:extLst>
                    <a:ext uri="{FF2B5EF4-FFF2-40B4-BE49-F238E27FC236}">
                      <a16:creationId xmlns:a16="http://schemas.microsoft.com/office/drawing/2014/main" id="{97F81357-8BC0-44CD-803D-A9CFDBFB37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73853" y="5344629"/>
                  <a:ext cx="152" cy="53110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Rak koppling 209">
                  <a:extLst>
                    <a:ext uri="{FF2B5EF4-FFF2-40B4-BE49-F238E27FC236}">
                      <a16:creationId xmlns:a16="http://schemas.microsoft.com/office/drawing/2014/main" id="{321E90B0-AC0D-4430-9806-5B16AFA338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000738" y="5346218"/>
                  <a:ext cx="0" cy="5645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ak koppling 210">
                  <a:extLst>
                    <a:ext uri="{FF2B5EF4-FFF2-40B4-BE49-F238E27FC236}">
                      <a16:creationId xmlns:a16="http://schemas.microsoft.com/office/drawing/2014/main" id="{B012EE28-9D71-497C-B1A4-1EE1B1387A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36943" y="5346218"/>
                  <a:ext cx="0" cy="564547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Rak koppling 211">
                  <a:extLst>
                    <a:ext uri="{FF2B5EF4-FFF2-40B4-BE49-F238E27FC236}">
                      <a16:creationId xmlns:a16="http://schemas.microsoft.com/office/drawing/2014/main" id="{8EBCD0E4-77B5-4EFC-AFDD-F98BF37944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8152148" y="5890125"/>
                  <a:ext cx="72000" cy="1224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ak koppling 212">
                  <a:extLst>
                    <a:ext uri="{FF2B5EF4-FFF2-40B4-BE49-F238E27FC236}">
                      <a16:creationId xmlns:a16="http://schemas.microsoft.com/office/drawing/2014/main" id="{F83CD86E-E1D8-439C-B4F9-60729EB44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991424" y="5910765"/>
                  <a:ext cx="122400" cy="7200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Rak koppling 213">
                  <a:extLst>
                    <a:ext uri="{FF2B5EF4-FFF2-40B4-BE49-F238E27FC236}">
                      <a16:creationId xmlns:a16="http://schemas.microsoft.com/office/drawing/2014/main" id="{00EA56B2-6625-4498-8870-3BB02964CD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72956" y="5875736"/>
                  <a:ext cx="28800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Rak koppling 214">
                  <a:extLst>
                    <a:ext uri="{FF2B5EF4-FFF2-40B4-BE49-F238E27FC236}">
                      <a16:creationId xmlns:a16="http://schemas.microsoft.com/office/drawing/2014/main" id="{454A3AF6-16A2-4FA3-9663-79B9923215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4802" y="5341666"/>
                  <a:ext cx="540000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6" name="Rak koppling 215">
                  <a:extLst>
                    <a:ext uri="{FF2B5EF4-FFF2-40B4-BE49-F238E27FC236}">
                      <a16:creationId xmlns:a16="http://schemas.microsoft.com/office/drawing/2014/main" id="{7E9B697F-8745-4805-9DA9-EEA573631D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13704" y="5991183"/>
                  <a:ext cx="72000" cy="72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7" name="Rak koppling 216">
                  <a:extLst>
                    <a:ext uri="{FF2B5EF4-FFF2-40B4-BE49-F238E27FC236}">
                      <a16:creationId xmlns:a16="http://schemas.microsoft.com/office/drawing/2014/main" id="{F2E5661B-BA87-49A9-907D-4F95C17979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841748" y="5995592"/>
                  <a:ext cx="72000" cy="72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8" name="Rak koppling 217">
                  <a:extLst>
                    <a:ext uri="{FF2B5EF4-FFF2-40B4-BE49-F238E27FC236}">
                      <a16:creationId xmlns:a16="http://schemas.microsoft.com/office/drawing/2014/main" id="{D54684D9-FCED-43F9-879F-08072DBE89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13748" y="6063183"/>
                  <a:ext cx="396000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19" name="Rak koppling 218">
                  <a:extLst>
                    <a:ext uri="{FF2B5EF4-FFF2-40B4-BE49-F238E27FC236}">
                      <a16:creationId xmlns:a16="http://schemas.microsoft.com/office/drawing/2014/main" id="{A76B5A6F-4242-4606-8C98-3E3701371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1748" y="5342904"/>
                  <a:ext cx="0" cy="648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20" name="Rak koppling 219">
                  <a:extLst>
                    <a:ext uri="{FF2B5EF4-FFF2-40B4-BE49-F238E27FC236}">
                      <a16:creationId xmlns:a16="http://schemas.microsoft.com/office/drawing/2014/main" id="{33CB2E1D-2D71-4E68-9ECC-14128D600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1080" y="5341666"/>
                  <a:ext cx="0" cy="64800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204" name="Grupp 203">
                <a:extLst>
                  <a:ext uri="{FF2B5EF4-FFF2-40B4-BE49-F238E27FC236}">
                    <a16:creationId xmlns:a16="http://schemas.microsoft.com/office/drawing/2014/main" id="{D1B6570E-591A-43F3-BCC2-1D253AA9EBA5}"/>
                  </a:ext>
                </a:extLst>
              </p:cNvPr>
              <p:cNvGrpSpPr/>
              <p:nvPr/>
            </p:nvGrpSpPr>
            <p:grpSpPr>
              <a:xfrm>
                <a:off x="6591705" y="3805455"/>
                <a:ext cx="150019" cy="278609"/>
                <a:chOff x="8560594" y="7784306"/>
                <a:chExt cx="150019" cy="278609"/>
              </a:xfrm>
            </p:grpSpPr>
            <p:pic>
              <p:nvPicPr>
                <p:cNvPr id="205" name="Bildobjekt 204">
                  <a:extLst>
                    <a:ext uri="{FF2B5EF4-FFF2-40B4-BE49-F238E27FC236}">
                      <a16:creationId xmlns:a16="http://schemas.microsoft.com/office/drawing/2014/main" id="{A0957C12-A13D-41A2-AAE8-9BF1EB6E1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917" t="27301" r="88300" b="44471"/>
                <a:stretch/>
              </p:blipFill>
              <p:spPr>
                <a:xfrm>
                  <a:off x="8562975" y="7784306"/>
                  <a:ext cx="147638" cy="145257"/>
                </a:xfrm>
                <a:prstGeom prst="rect">
                  <a:avLst/>
                </a:prstGeom>
              </p:spPr>
            </p:pic>
            <p:pic>
              <p:nvPicPr>
                <p:cNvPr id="206" name="Bildobjekt 205">
                  <a:extLst>
                    <a:ext uri="{FF2B5EF4-FFF2-40B4-BE49-F238E27FC236}">
                      <a16:creationId xmlns:a16="http://schemas.microsoft.com/office/drawing/2014/main" id="{214CF730-81E6-47F2-9F27-D741605B5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917" t="27301" r="88300" b="44471"/>
                <a:stretch/>
              </p:blipFill>
              <p:spPr>
                <a:xfrm rot="10800000">
                  <a:off x="8560594" y="7917658"/>
                  <a:ext cx="147638" cy="14525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0" name="Grupp 179">
              <a:extLst>
                <a:ext uri="{FF2B5EF4-FFF2-40B4-BE49-F238E27FC236}">
                  <a16:creationId xmlns:a16="http://schemas.microsoft.com/office/drawing/2014/main" id="{41B5BC05-F3B5-49AD-8A4A-6F9A47C35AE2}"/>
                </a:ext>
              </a:extLst>
            </p:cNvPr>
            <p:cNvGrpSpPr/>
            <p:nvPr/>
          </p:nvGrpSpPr>
          <p:grpSpPr>
            <a:xfrm>
              <a:off x="8239839" y="2081055"/>
              <a:ext cx="1067621" cy="346479"/>
              <a:chOff x="8630152" y="1601343"/>
              <a:chExt cx="1067621" cy="346479"/>
            </a:xfrm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97D763F-7F01-40E0-B403-B1A0655C6AC1}"/>
                  </a:ext>
                </a:extLst>
              </p:cNvPr>
              <p:cNvSpPr/>
              <p:nvPr/>
            </p:nvSpPr>
            <p:spPr>
              <a:xfrm>
                <a:off x="8630152" y="1601343"/>
                <a:ext cx="54000" cy="301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BA2AC57B-D662-4EA3-A41D-6EBD240CC35A}"/>
                  </a:ext>
                </a:extLst>
              </p:cNvPr>
              <p:cNvSpPr/>
              <p:nvPr/>
            </p:nvSpPr>
            <p:spPr>
              <a:xfrm>
                <a:off x="8630152" y="1819654"/>
                <a:ext cx="1067621" cy="128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5AB48243-EC7E-4AF2-8647-01A3CC22EED2}"/>
                  </a:ext>
                </a:extLst>
              </p:cNvPr>
              <p:cNvSpPr/>
              <p:nvPr/>
            </p:nvSpPr>
            <p:spPr>
              <a:xfrm rot="13500000">
                <a:off x="8629598" y="1783297"/>
                <a:ext cx="167035" cy="506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81" name="Grupp 180">
              <a:extLst>
                <a:ext uri="{FF2B5EF4-FFF2-40B4-BE49-F238E27FC236}">
                  <a16:creationId xmlns:a16="http://schemas.microsoft.com/office/drawing/2014/main" id="{EBA04927-A1BB-47F0-9FEB-8CEE7B37DA16}"/>
                </a:ext>
              </a:extLst>
            </p:cNvPr>
            <p:cNvGrpSpPr/>
            <p:nvPr/>
          </p:nvGrpSpPr>
          <p:grpSpPr>
            <a:xfrm flipV="1">
              <a:off x="8233972" y="5999727"/>
              <a:ext cx="1067621" cy="345600"/>
              <a:chOff x="8630152" y="1601343"/>
              <a:chExt cx="1067621" cy="346479"/>
            </a:xfrm>
          </p:grpSpPr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6E16E4E0-5E14-4EE7-B9B3-C2DDFF2AC7F5}"/>
                  </a:ext>
                </a:extLst>
              </p:cNvPr>
              <p:cNvSpPr/>
              <p:nvPr/>
            </p:nvSpPr>
            <p:spPr>
              <a:xfrm>
                <a:off x="8630152" y="1601343"/>
                <a:ext cx="54000" cy="3012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14837AE0-F672-4ACF-AD10-0550D007521F}"/>
                  </a:ext>
                </a:extLst>
              </p:cNvPr>
              <p:cNvSpPr/>
              <p:nvPr/>
            </p:nvSpPr>
            <p:spPr>
              <a:xfrm>
                <a:off x="8630152" y="1819654"/>
                <a:ext cx="1067621" cy="128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287A2EA1-5155-4013-BC78-A26BC740F302}"/>
                  </a:ext>
                </a:extLst>
              </p:cNvPr>
              <p:cNvSpPr/>
              <p:nvPr/>
            </p:nvSpPr>
            <p:spPr>
              <a:xfrm rot="13500000">
                <a:off x="8629598" y="1783297"/>
                <a:ext cx="167035" cy="506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6A9E1822-599F-484A-8F67-4B4398F18878}"/>
              </a:ext>
            </a:extLst>
          </p:cNvPr>
          <p:cNvSpPr txBox="1"/>
          <p:nvPr/>
        </p:nvSpPr>
        <p:spPr>
          <a:xfrm>
            <a:off x="6437703" y="3154368"/>
            <a:ext cx="38364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IB210-01 XY Alignment Unit Inner</a:t>
            </a:r>
            <a:br>
              <a:rPr lang="en-AU" dirty="0">
                <a:solidFill>
                  <a:srgbClr val="666666"/>
                </a:solidFill>
              </a:rPr>
            </a:br>
            <a:r>
              <a:rPr lang="en-AU" sz="1600" dirty="0">
                <a:solidFill>
                  <a:srgbClr val="666666"/>
                </a:solidFill>
              </a:rPr>
              <a:t>(will be removed before tack-welding)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154D602-415C-4156-B294-AD8A35996727}"/>
              </a:ext>
            </a:extLst>
          </p:cNvPr>
          <p:cNvCxnSpPr>
            <a:cxnSpLocks/>
          </p:cNvCxnSpPr>
          <p:nvPr/>
        </p:nvCxnSpPr>
        <p:spPr>
          <a:xfrm flipH="1" flipV="1">
            <a:off x="5803847" y="2068784"/>
            <a:ext cx="1371327" cy="1137790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5" name="Grupp 164">
            <a:extLst>
              <a:ext uri="{FF2B5EF4-FFF2-40B4-BE49-F238E27FC236}">
                <a16:creationId xmlns:a16="http://schemas.microsoft.com/office/drawing/2014/main" id="{4970D625-377D-4A58-A7A8-D095EFCD6ACD}"/>
              </a:ext>
            </a:extLst>
          </p:cNvPr>
          <p:cNvGrpSpPr/>
          <p:nvPr/>
        </p:nvGrpSpPr>
        <p:grpSpPr>
          <a:xfrm>
            <a:off x="9629088" y="1193986"/>
            <a:ext cx="1846605" cy="1641693"/>
            <a:chOff x="8127531" y="2202087"/>
            <a:chExt cx="3762373" cy="3845481"/>
          </a:xfrm>
        </p:grpSpPr>
        <p:pic>
          <p:nvPicPr>
            <p:cNvPr id="166" name="Bildobjekt 165">
              <a:extLst>
                <a:ext uri="{FF2B5EF4-FFF2-40B4-BE49-F238E27FC236}">
                  <a16:creationId xmlns:a16="http://schemas.microsoft.com/office/drawing/2014/main" id="{AA0BE05B-D10D-4901-9675-B16F920E6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903" t="15580" r="13358" b="1979"/>
            <a:stretch/>
          </p:blipFill>
          <p:spPr>
            <a:xfrm>
              <a:off x="8127531" y="2665011"/>
              <a:ext cx="2798860" cy="3382557"/>
            </a:xfrm>
            <a:prstGeom prst="rect">
              <a:avLst/>
            </a:prstGeom>
          </p:spPr>
        </p:pic>
        <p:sp>
          <p:nvSpPr>
            <p:cNvPr id="167" name="Parallellogram 166">
              <a:extLst>
                <a:ext uri="{FF2B5EF4-FFF2-40B4-BE49-F238E27FC236}">
                  <a16:creationId xmlns:a16="http://schemas.microsoft.com/office/drawing/2014/main" id="{A63671CA-31AC-42D9-98D0-71E0133C157C}"/>
                </a:ext>
              </a:extLst>
            </p:cNvPr>
            <p:cNvSpPr/>
            <p:nvPr/>
          </p:nvSpPr>
          <p:spPr>
            <a:xfrm rot="19321333" flipV="1">
              <a:off x="9356613" y="2202087"/>
              <a:ext cx="2533291" cy="1667433"/>
            </a:xfrm>
            <a:prstGeom prst="parallelogram">
              <a:avLst>
                <a:gd name="adj" fmla="val 91307"/>
              </a:avLst>
            </a:prstGeom>
            <a:solidFill>
              <a:srgbClr val="92D050">
                <a:alpha val="22000"/>
              </a:srgbClr>
            </a:solidFill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168" name="Rak pilkoppling 167">
            <a:extLst>
              <a:ext uri="{FF2B5EF4-FFF2-40B4-BE49-F238E27FC236}">
                <a16:creationId xmlns:a16="http://schemas.microsoft.com/office/drawing/2014/main" id="{201F6CB9-1392-4413-91E6-BCCEF55CC3F4}"/>
              </a:ext>
            </a:extLst>
          </p:cNvPr>
          <p:cNvCxnSpPr>
            <a:cxnSpLocks/>
          </p:cNvCxnSpPr>
          <p:nvPr/>
        </p:nvCxnSpPr>
        <p:spPr>
          <a:xfrm flipV="1">
            <a:off x="10803750" y="922712"/>
            <a:ext cx="0" cy="358428"/>
          </a:xfrm>
          <a:prstGeom prst="straightConnector1">
            <a:avLst/>
          </a:prstGeom>
          <a:ln w="2222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ruta 169">
            <a:extLst>
              <a:ext uri="{FF2B5EF4-FFF2-40B4-BE49-F238E27FC236}">
                <a16:creationId xmlns:a16="http://schemas.microsoft.com/office/drawing/2014/main" id="{76604A52-30BF-4A82-9DF3-F40715333224}"/>
              </a:ext>
            </a:extLst>
          </p:cNvPr>
          <p:cNvSpPr txBox="1"/>
          <p:nvPr/>
        </p:nvSpPr>
        <p:spPr>
          <a:xfrm>
            <a:off x="10518303" y="933837"/>
            <a:ext cx="230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400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72" name="textruta 171">
            <a:extLst>
              <a:ext uri="{FF2B5EF4-FFF2-40B4-BE49-F238E27FC236}">
                <a16:creationId xmlns:a16="http://schemas.microsoft.com/office/drawing/2014/main" id="{1A764142-8D07-4E89-B669-64E7CADBF1FD}"/>
              </a:ext>
            </a:extLst>
          </p:cNvPr>
          <p:cNvSpPr txBox="1"/>
          <p:nvPr/>
        </p:nvSpPr>
        <p:spPr>
          <a:xfrm>
            <a:off x="2770064" y="6192701"/>
            <a:ext cx="9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400" b="1" dirty="0">
                <a:solidFill>
                  <a:srgbClr val="00B050"/>
                </a:solidFill>
              </a:rPr>
              <a:t>View A</a:t>
            </a:r>
          </a:p>
        </p:txBody>
      </p: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0BAA7B19-0040-4ED0-8991-DB8C44CF0EAF}"/>
              </a:ext>
            </a:extLst>
          </p:cNvPr>
          <p:cNvGrpSpPr/>
          <p:nvPr/>
        </p:nvGrpSpPr>
        <p:grpSpPr>
          <a:xfrm rot="16200000">
            <a:off x="10054572" y="3642580"/>
            <a:ext cx="2101473" cy="1176676"/>
            <a:chOff x="3218881" y="3044690"/>
            <a:chExt cx="3248708" cy="1819047"/>
          </a:xfrm>
        </p:grpSpPr>
        <p:cxnSp>
          <p:nvCxnSpPr>
            <p:cNvPr id="175" name="Rak koppling 174">
              <a:extLst>
                <a:ext uri="{FF2B5EF4-FFF2-40B4-BE49-F238E27FC236}">
                  <a16:creationId xmlns:a16="http://schemas.microsoft.com/office/drawing/2014/main" id="{D1A4FE12-53DF-47F3-838B-1F6EC76D8F09}"/>
                </a:ext>
              </a:extLst>
            </p:cNvPr>
            <p:cNvCxnSpPr/>
            <p:nvPr/>
          </p:nvCxnSpPr>
          <p:spPr>
            <a:xfrm>
              <a:off x="3218881" y="3783737"/>
              <a:ext cx="0" cy="10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Rak koppling 175">
              <a:extLst>
                <a:ext uri="{FF2B5EF4-FFF2-40B4-BE49-F238E27FC236}">
                  <a16:creationId xmlns:a16="http://schemas.microsoft.com/office/drawing/2014/main" id="{10CED3B9-C8F7-4CE2-8399-574C7BF4BD1E}"/>
                </a:ext>
              </a:extLst>
            </p:cNvPr>
            <p:cNvCxnSpPr>
              <a:cxnSpLocks/>
            </p:cNvCxnSpPr>
            <p:nvPr/>
          </p:nvCxnSpPr>
          <p:spPr>
            <a:xfrm>
              <a:off x="3218881" y="4863737"/>
              <a:ext cx="32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Rak koppling 176">
              <a:extLst>
                <a:ext uri="{FF2B5EF4-FFF2-40B4-BE49-F238E27FC236}">
                  <a16:creationId xmlns:a16="http://schemas.microsoft.com/office/drawing/2014/main" id="{DC6235D3-E6E1-43AA-8C53-EA9EBC45BF72}"/>
                </a:ext>
              </a:extLst>
            </p:cNvPr>
            <p:cNvCxnSpPr/>
            <p:nvPr/>
          </p:nvCxnSpPr>
          <p:spPr>
            <a:xfrm>
              <a:off x="6458881" y="3783737"/>
              <a:ext cx="0" cy="10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Rak koppling 331">
              <a:extLst>
                <a:ext uri="{FF2B5EF4-FFF2-40B4-BE49-F238E27FC236}">
                  <a16:creationId xmlns:a16="http://schemas.microsoft.com/office/drawing/2014/main" id="{59D6EDE8-0405-4FFC-BBF2-92102E0116E0}"/>
                </a:ext>
              </a:extLst>
            </p:cNvPr>
            <p:cNvCxnSpPr>
              <a:cxnSpLocks/>
            </p:cNvCxnSpPr>
            <p:nvPr/>
          </p:nvCxnSpPr>
          <p:spPr>
            <a:xfrm>
              <a:off x="3218881" y="3783737"/>
              <a:ext cx="32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Rak koppling 332">
              <a:extLst>
                <a:ext uri="{FF2B5EF4-FFF2-40B4-BE49-F238E27FC236}">
                  <a16:creationId xmlns:a16="http://schemas.microsoft.com/office/drawing/2014/main" id="{12425782-93FD-4CA5-BF45-EE49A82A7B68}"/>
                </a:ext>
              </a:extLst>
            </p:cNvPr>
            <p:cNvCxnSpPr/>
            <p:nvPr/>
          </p:nvCxnSpPr>
          <p:spPr>
            <a:xfrm>
              <a:off x="4298881" y="3783737"/>
              <a:ext cx="0" cy="10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Rak koppling 333">
              <a:extLst>
                <a:ext uri="{FF2B5EF4-FFF2-40B4-BE49-F238E27FC236}">
                  <a16:creationId xmlns:a16="http://schemas.microsoft.com/office/drawing/2014/main" id="{C9A9C8B7-143A-49D4-BD7E-E799F323A0EC}"/>
                </a:ext>
              </a:extLst>
            </p:cNvPr>
            <p:cNvCxnSpPr/>
            <p:nvPr/>
          </p:nvCxnSpPr>
          <p:spPr>
            <a:xfrm>
              <a:off x="5378881" y="3783737"/>
              <a:ext cx="0" cy="10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Rak koppling 334">
              <a:extLst>
                <a:ext uri="{FF2B5EF4-FFF2-40B4-BE49-F238E27FC236}">
                  <a16:creationId xmlns:a16="http://schemas.microsoft.com/office/drawing/2014/main" id="{C8479599-8F7E-4BEF-89EF-A9FCAABF03E6}"/>
                </a:ext>
              </a:extLst>
            </p:cNvPr>
            <p:cNvCxnSpPr>
              <a:cxnSpLocks/>
            </p:cNvCxnSpPr>
            <p:nvPr/>
          </p:nvCxnSpPr>
          <p:spPr>
            <a:xfrm>
              <a:off x="3227589" y="3278071"/>
              <a:ext cx="32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Rak koppling 335">
              <a:extLst>
                <a:ext uri="{FF2B5EF4-FFF2-40B4-BE49-F238E27FC236}">
                  <a16:creationId xmlns:a16="http://schemas.microsoft.com/office/drawing/2014/main" id="{CBAFB62E-EDAA-4992-8107-67132D3F1AAF}"/>
                </a:ext>
              </a:extLst>
            </p:cNvPr>
            <p:cNvCxnSpPr/>
            <p:nvPr/>
          </p:nvCxnSpPr>
          <p:spPr>
            <a:xfrm>
              <a:off x="3227589" y="3080071"/>
              <a:ext cx="0" cy="198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Rak koppling 336">
              <a:extLst>
                <a:ext uri="{FF2B5EF4-FFF2-40B4-BE49-F238E27FC236}">
                  <a16:creationId xmlns:a16="http://schemas.microsoft.com/office/drawing/2014/main" id="{1627F412-BF55-4CD1-B2B9-C1B52B418EA9}"/>
                </a:ext>
              </a:extLst>
            </p:cNvPr>
            <p:cNvCxnSpPr>
              <a:cxnSpLocks/>
            </p:cNvCxnSpPr>
            <p:nvPr/>
          </p:nvCxnSpPr>
          <p:spPr>
            <a:xfrm>
              <a:off x="3227589" y="3080071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Rak koppling 337">
              <a:extLst>
                <a:ext uri="{FF2B5EF4-FFF2-40B4-BE49-F238E27FC236}">
                  <a16:creationId xmlns:a16="http://schemas.microsoft.com/office/drawing/2014/main" id="{16BA65AD-07DE-4E22-B9A0-C8E88FE8BEFA}"/>
                </a:ext>
              </a:extLst>
            </p:cNvPr>
            <p:cNvCxnSpPr>
              <a:cxnSpLocks/>
            </p:cNvCxnSpPr>
            <p:nvPr/>
          </p:nvCxnSpPr>
          <p:spPr>
            <a:xfrm>
              <a:off x="4307589" y="3062690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Rak koppling 338">
              <a:extLst>
                <a:ext uri="{FF2B5EF4-FFF2-40B4-BE49-F238E27FC236}">
                  <a16:creationId xmlns:a16="http://schemas.microsoft.com/office/drawing/2014/main" id="{078E034C-97A1-43D3-BF5D-46B6DE2C9D48}"/>
                </a:ext>
              </a:extLst>
            </p:cNvPr>
            <p:cNvCxnSpPr>
              <a:cxnSpLocks/>
            </p:cNvCxnSpPr>
            <p:nvPr/>
          </p:nvCxnSpPr>
          <p:spPr>
            <a:xfrm>
              <a:off x="5378881" y="3044690"/>
              <a:ext cx="108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Rak koppling 339">
              <a:extLst>
                <a:ext uri="{FF2B5EF4-FFF2-40B4-BE49-F238E27FC236}">
                  <a16:creationId xmlns:a16="http://schemas.microsoft.com/office/drawing/2014/main" id="{FA514154-24AD-46FA-B2AD-B8B6ED91DF81}"/>
                </a:ext>
              </a:extLst>
            </p:cNvPr>
            <p:cNvCxnSpPr/>
            <p:nvPr/>
          </p:nvCxnSpPr>
          <p:spPr>
            <a:xfrm>
              <a:off x="6452469" y="3044690"/>
              <a:ext cx="0" cy="234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ruta 340">
              <a:extLst>
                <a:ext uri="{FF2B5EF4-FFF2-40B4-BE49-F238E27FC236}">
                  <a16:creationId xmlns:a16="http://schemas.microsoft.com/office/drawing/2014/main" id="{1886C8D0-7B57-46D4-851D-82229E288A4E}"/>
                </a:ext>
              </a:extLst>
            </p:cNvPr>
            <p:cNvSpPr txBox="1"/>
            <p:nvPr/>
          </p:nvSpPr>
          <p:spPr>
            <a:xfrm>
              <a:off x="3562131" y="4133042"/>
              <a:ext cx="569361" cy="38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GO</a:t>
              </a:r>
            </a:p>
          </p:txBody>
        </p:sp>
        <p:sp>
          <p:nvSpPr>
            <p:cNvPr id="342" name="textruta 341">
              <a:extLst>
                <a:ext uri="{FF2B5EF4-FFF2-40B4-BE49-F238E27FC236}">
                  <a16:creationId xmlns:a16="http://schemas.microsoft.com/office/drawing/2014/main" id="{1647E35B-D1F3-4614-AF30-48B1FA9F7B5F}"/>
                </a:ext>
              </a:extLst>
            </p:cNvPr>
            <p:cNvSpPr txBox="1"/>
            <p:nvPr/>
          </p:nvSpPr>
          <p:spPr>
            <a:xfrm>
              <a:off x="4349497" y="4144430"/>
              <a:ext cx="1207004" cy="38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NOMINAL</a:t>
              </a:r>
            </a:p>
          </p:txBody>
        </p:sp>
        <p:sp>
          <p:nvSpPr>
            <p:cNvPr id="343" name="textruta 342">
              <a:extLst>
                <a:ext uri="{FF2B5EF4-FFF2-40B4-BE49-F238E27FC236}">
                  <a16:creationId xmlns:a16="http://schemas.microsoft.com/office/drawing/2014/main" id="{6F0C970C-C535-4A00-A6D0-854CB6AA00F4}"/>
                </a:ext>
              </a:extLst>
            </p:cNvPr>
            <p:cNvSpPr txBox="1"/>
            <p:nvPr/>
          </p:nvSpPr>
          <p:spPr>
            <a:xfrm>
              <a:off x="5579123" y="4151593"/>
              <a:ext cx="796309" cy="38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STOP</a:t>
              </a:r>
            </a:p>
          </p:txBody>
        </p:sp>
      </p:grpSp>
      <p:sp>
        <p:nvSpPr>
          <p:cNvPr id="344" name="textruta 343">
            <a:extLst>
              <a:ext uri="{FF2B5EF4-FFF2-40B4-BE49-F238E27FC236}">
                <a16:creationId xmlns:a16="http://schemas.microsoft.com/office/drawing/2014/main" id="{1902E64D-D113-4159-A656-1B50916ED8A6}"/>
              </a:ext>
            </a:extLst>
          </p:cNvPr>
          <p:cNvSpPr txBox="1"/>
          <p:nvPr/>
        </p:nvSpPr>
        <p:spPr>
          <a:xfrm>
            <a:off x="10088574" y="5592316"/>
            <a:ext cx="2103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dirty="0"/>
              <a:t>IB210-01 X Gauge</a:t>
            </a:r>
            <a:br>
              <a:rPr lang="en-AU" dirty="0">
                <a:solidFill>
                  <a:srgbClr val="666666"/>
                </a:solidFill>
              </a:rPr>
            </a:br>
            <a:r>
              <a:rPr lang="en-AU" sz="1600" dirty="0">
                <a:solidFill>
                  <a:srgbClr val="666666"/>
                </a:solidFill>
              </a:rPr>
              <a:t>(will be used to verify the gap)</a:t>
            </a:r>
          </a:p>
        </p:txBody>
      </p:sp>
      <p:sp>
        <p:nvSpPr>
          <p:cNvPr id="345" name="Pil: uppåt 344">
            <a:extLst>
              <a:ext uri="{FF2B5EF4-FFF2-40B4-BE49-F238E27FC236}">
                <a16:creationId xmlns:a16="http://schemas.microsoft.com/office/drawing/2014/main" id="{ABA1C59A-417A-4A31-B2AF-F6D591B6EB3E}"/>
              </a:ext>
            </a:extLst>
          </p:cNvPr>
          <p:cNvSpPr/>
          <p:nvPr/>
        </p:nvSpPr>
        <p:spPr>
          <a:xfrm rot="16200000">
            <a:off x="2533435" y="3292963"/>
            <a:ext cx="278742" cy="587327"/>
          </a:xfrm>
          <a:prstGeom prst="upArrow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6" name="Platshållare för text 6">
            <a:extLst>
              <a:ext uri="{FF2B5EF4-FFF2-40B4-BE49-F238E27FC236}">
                <a16:creationId xmlns:a16="http://schemas.microsoft.com/office/drawing/2014/main" id="{8E406CDA-90B5-4B6F-B10C-403ED43E5E0E}"/>
              </a:ext>
            </a:extLst>
          </p:cNvPr>
          <p:cNvSpPr txBox="1">
            <a:spLocks/>
          </p:cNvSpPr>
          <p:nvPr/>
        </p:nvSpPr>
        <p:spPr>
          <a:xfrm>
            <a:off x="2914234" y="3440331"/>
            <a:ext cx="1123632" cy="324498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BPCS-X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B1B915F9-DDE7-4FA0-87C1-C7B62BFD4F46}"/>
              </a:ext>
            </a:extLst>
          </p:cNvPr>
          <p:cNvGrpSpPr/>
          <p:nvPr/>
        </p:nvGrpSpPr>
        <p:grpSpPr>
          <a:xfrm rot="5400000">
            <a:off x="9437894" y="4513742"/>
            <a:ext cx="356116" cy="1977553"/>
            <a:chOff x="10144952" y="3764829"/>
            <a:chExt cx="356116" cy="183852"/>
          </a:xfrm>
        </p:grpSpPr>
        <p:cxnSp>
          <p:nvCxnSpPr>
            <p:cNvPr id="347" name="Rak koppling 346">
              <a:extLst>
                <a:ext uri="{FF2B5EF4-FFF2-40B4-BE49-F238E27FC236}">
                  <a16:creationId xmlns:a16="http://schemas.microsoft.com/office/drawing/2014/main" id="{1969E850-0294-4C79-B39E-BC559C02297A}"/>
                </a:ext>
              </a:extLst>
            </p:cNvPr>
            <p:cNvCxnSpPr/>
            <p:nvPr/>
          </p:nvCxnSpPr>
          <p:spPr>
            <a:xfrm>
              <a:off x="10144952" y="3764829"/>
              <a:ext cx="178058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Rak koppling 347">
              <a:extLst>
                <a:ext uri="{FF2B5EF4-FFF2-40B4-BE49-F238E27FC236}">
                  <a16:creationId xmlns:a16="http://schemas.microsoft.com/office/drawing/2014/main" id="{918B547E-38AB-4195-81B9-FAE8D23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10324048" y="3764829"/>
              <a:ext cx="0" cy="18385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Rak koppling 348">
              <a:extLst>
                <a:ext uri="{FF2B5EF4-FFF2-40B4-BE49-F238E27FC236}">
                  <a16:creationId xmlns:a16="http://schemas.microsoft.com/office/drawing/2014/main" id="{E91D7D83-3F70-4EC8-B2FF-3B3349518ABB}"/>
                </a:ext>
              </a:extLst>
            </p:cNvPr>
            <p:cNvCxnSpPr/>
            <p:nvPr/>
          </p:nvCxnSpPr>
          <p:spPr>
            <a:xfrm>
              <a:off x="10323010" y="3948681"/>
              <a:ext cx="178058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29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1055</TotalTime>
  <Words>228</Words>
  <Application>Microsoft Macintosh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Segoe UI</vt:lpstr>
      <vt:lpstr>Segoe UI Light</vt:lpstr>
      <vt:lpstr>Segoe UI Semibold</vt:lpstr>
      <vt:lpstr>Wingdings</vt:lpstr>
      <vt:lpstr>Office-tema</vt:lpstr>
      <vt:lpstr>Installation and alignment constraints</vt:lpstr>
      <vt:lpstr>Porttube requirements in BPCS-Y-direction</vt:lpstr>
      <vt:lpstr>Porttube alignment in BPCS-Y-direction</vt:lpstr>
      <vt:lpstr>Porttube requirements in BPCS-Z-direction</vt:lpstr>
      <vt:lpstr>Porttube alignment in BPCS-Z-direction</vt:lpstr>
      <vt:lpstr>Porttube requirements  in BPCS-X-direction</vt:lpstr>
      <vt:lpstr>Porttube alignment in BPCS-X-direction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Microsoft Office User</cp:lastModifiedBy>
  <cp:revision>146</cp:revision>
  <cp:lastPrinted>2020-03-02T06:48:06Z</cp:lastPrinted>
  <dcterms:created xsi:type="dcterms:W3CDTF">2020-01-21T09:56:49Z</dcterms:created>
  <dcterms:modified xsi:type="dcterms:W3CDTF">2021-03-12T07:05:00Z</dcterms:modified>
</cp:coreProperties>
</file>