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1" r:id="rId2"/>
  </p:sldMasterIdLst>
  <p:notesMasterIdLst>
    <p:notesMasterId r:id="rId49"/>
  </p:notesMasterIdLst>
  <p:sldIdLst>
    <p:sldId id="262" r:id="rId3"/>
    <p:sldId id="267" r:id="rId4"/>
    <p:sldId id="272" r:id="rId5"/>
    <p:sldId id="293" r:id="rId6"/>
    <p:sldId id="390" r:id="rId7"/>
    <p:sldId id="256" r:id="rId8"/>
    <p:sldId id="354" r:id="rId9"/>
    <p:sldId id="355" r:id="rId10"/>
    <p:sldId id="356" r:id="rId11"/>
    <p:sldId id="357" r:id="rId12"/>
    <p:sldId id="358" r:id="rId13"/>
    <p:sldId id="359" r:id="rId14"/>
    <p:sldId id="361" r:id="rId15"/>
    <p:sldId id="362" r:id="rId16"/>
    <p:sldId id="363" r:id="rId17"/>
    <p:sldId id="364" r:id="rId18"/>
    <p:sldId id="365" r:id="rId19"/>
    <p:sldId id="366" r:id="rId20"/>
    <p:sldId id="367" r:id="rId21"/>
    <p:sldId id="368" r:id="rId22"/>
    <p:sldId id="369" r:id="rId23"/>
    <p:sldId id="370" r:id="rId24"/>
    <p:sldId id="371" r:id="rId25"/>
    <p:sldId id="372" r:id="rId26"/>
    <p:sldId id="373" r:id="rId27"/>
    <p:sldId id="374" r:id="rId28"/>
    <p:sldId id="375" r:id="rId29"/>
    <p:sldId id="376" r:id="rId30"/>
    <p:sldId id="378" r:id="rId31"/>
    <p:sldId id="392" r:id="rId32"/>
    <p:sldId id="394" r:id="rId33"/>
    <p:sldId id="395" r:id="rId34"/>
    <p:sldId id="379" r:id="rId35"/>
    <p:sldId id="393" r:id="rId36"/>
    <p:sldId id="397" r:id="rId37"/>
    <p:sldId id="380" r:id="rId38"/>
    <p:sldId id="381" r:id="rId39"/>
    <p:sldId id="382" r:id="rId40"/>
    <p:sldId id="383" r:id="rId41"/>
    <p:sldId id="384" r:id="rId42"/>
    <p:sldId id="385" r:id="rId43"/>
    <p:sldId id="386" r:id="rId44"/>
    <p:sldId id="388" r:id="rId45"/>
    <p:sldId id="389" r:id="rId46"/>
    <p:sldId id="277" r:id="rId47"/>
    <p:sldId id="353" r:id="rId4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a:srgbClr val="CCCCCC"/>
    <a:srgbClr val="FECC99"/>
    <a:srgbClr val="FEE6CC"/>
    <a:srgbClr val="CCDFDB"/>
    <a:srgbClr val="E5F0EC"/>
    <a:srgbClr val="D7E59A"/>
    <a:srgbClr val="EBF1CB"/>
    <a:srgbClr val="CDD5E0"/>
    <a:srgbClr val="E6EB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D9BB53-848E-4BB9-9126-44A67D8E28E2}" v="271" dt="2021-12-01T07:35:40.918"/>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08" autoAdjust="0"/>
    <p:restoredTop sz="94681" autoAdjust="0"/>
  </p:normalViewPr>
  <p:slideViewPr>
    <p:cSldViewPr snapToGrid="0" snapToObjects="1">
      <p:cViewPr varScale="1">
        <p:scale>
          <a:sx n="67" d="100"/>
          <a:sy n="67" d="100"/>
        </p:scale>
        <p:origin x="48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22D7B8-D7F8-4F1E-8CD0-BE714E8318DE}"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C315DC39-A7F4-4C56-9EF1-6C0DC96BDA62}">
      <dgm:prSet/>
      <dgm:spPr/>
      <dgm:t>
        <a:bodyPr/>
        <a:lstStyle/>
        <a:p>
          <a:r>
            <a:rPr lang="en-US" dirty="0">
              <a:solidFill>
                <a:srgbClr val="666666"/>
              </a:solidFill>
            </a:rPr>
            <a:t>General requirements</a:t>
          </a:r>
        </a:p>
      </dgm:t>
    </dgm:pt>
    <dgm:pt modelId="{622583C8-1319-4907-A318-5BA10D9F96EE}" type="parTrans" cxnId="{265875E3-67D5-4034-86E4-1BE192E806D1}">
      <dgm:prSet/>
      <dgm:spPr/>
      <dgm:t>
        <a:bodyPr/>
        <a:lstStyle/>
        <a:p>
          <a:endParaRPr lang="en-US"/>
        </a:p>
      </dgm:t>
    </dgm:pt>
    <dgm:pt modelId="{9962B02A-76C9-45D2-9128-D1A28322F525}" type="sibTrans" cxnId="{265875E3-67D5-4034-86E4-1BE192E806D1}">
      <dgm:prSet/>
      <dgm:spPr/>
      <dgm:t>
        <a:bodyPr/>
        <a:lstStyle/>
        <a:p>
          <a:endParaRPr lang="en-US"/>
        </a:p>
      </dgm:t>
    </dgm:pt>
    <dgm:pt modelId="{3F3CEB4E-1280-4331-853C-B6B8B66E40D6}">
      <dgm:prSet/>
      <dgm:spPr/>
      <dgm:t>
        <a:bodyPr/>
        <a:lstStyle/>
        <a:p>
          <a:r>
            <a:rPr lang="en-US" dirty="0">
              <a:solidFill>
                <a:srgbClr val="666666"/>
              </a:solidFill>
            </a:rPr>
            <a:t>ODH monitors requirements</a:t>
          </a:r>
        </a:p>
      </dgm:t>
    </dgm:pt>
    <dgm:pt modelId="{2D63998D-55A9-463D-965A-8FEA4CF92BFB}" type="parTrans" cxnId="{F3447B55-6346-43F1-8B83-537B63475EA2}">
      <dgm:prSet/>
      <dgm:spPr/>
      <dgm:t>
        <a:bodyPr/>
        <a:lstStyle/>
        <a:p>
          <a:endParaRPr lang="en-US"/>
        </a:p>
      </dgm:t>
    </dgm:pt>
    <dgm:pt modelId="{1964C946-2C70-4C64-A8E0-F9613ADA8E5B}" type="sibTrans" cxnId="{F3447B55-6346-43F1-8B83-537B63475EA2}">
      <dgm:prSet/>
      <dgm:spPr/>
      <dgm:t>
        <a:bodyPr/>
        <a:lstStyle/>
        <a:p>
          <a:endParaRPr lang="en-US"/>
        </a:p>
      </dgm:t>
    </dgm:pt>
    <dgm:pt modelId="{36BD7232-47A1-4593-AD05-C05FFC51D93C}">
      <dgm:prSet/>
      <dgm:spPr/>
      <dgm:t>
        <a:bodyPr/>
        <a:lstStyle/>
        <a:p>
          <a:r>
            <a:rPr lang="en-US" dirty="0">
              <a:solidFill>
                <a:srgbClr val="666666"/>
              </a:solidFill>
            </a:rPr>
            <a:t>ODHDS design principle</a:t>
          </a:r>
        </a:p>
      </dgm:t>
    </dgm:pt>
    <dgm:pt modelId="{BB5F2244-2287-4125-85E9-D3BFAB294CD6}" type="parTrans" cxnId="{0AC468E0-378D-44FC-B2C3-CF75D61F151A}">
      <dgm:prSet/>
      <dgm:spPr/>
      <dgm:t>
        <a:bodyPr/>
        <a:lstStyle/>
        <a:p>
          <a:endParaRPr lang="en-US"/>
        </a:p>
      </dgm:t>
    </dgm:pt>
    <dgm:pt modelId="{B66DC9DF-28AE-4047-871C-3D5694742E6E}" type="sibTrans" cxnId="{0AC468E0-378D-44FC-B2C3-CF75D61F151A}">
      <dgm:prSet/>
      <dgm:spPr/>
      <dgm:t>
        <a:bodyPr/>
        <a:lstStyle/>
        <a:p>
          <a:endParaRPr lang="en-US"/>
        </a:p>
      </dgm:t>
    </dgm:pt>
    <dgm:pt modelId="{68F68CCF-26BE-4B0E-94B0-6CC624181022}">
      <dgm:prSet/>
      <dgm:spPr/>
      <dgm:t>
        <a:bodyPr/>
        <a:lstStyle/>
        <a:p>
          <a:r>
            <a:rPr lang="en-US" dirty="0">
              <a:solidFill>
                <a:srgbClr val="666666"/>
              </a:solidFill>
            </a:rPr>
            <a:t>ODH sign and alarm system requirements</a:t>
          </a:r>
        </a:p>
      </dgm:t>
    </dgm:pt>
    <dgm:pt modelId="{75C930F6-59BD-4331-8635-D622C781A403}" type="parTrans" cxnId="{4CAC88B5-9835-42EF-93F5-5D837D4F25D7}">
      <dgm:prSet/>
      <dgm:spPr/>
      <dgm:t>
        <a:bodyPr/>
        <a:lstStyle/>
        <a:p>
          <a:endParaRPr lang="en-US"/>
        </a:p>
      </dgm:t>
    </dgm:pt>
    <dgm:pt modelId="{E9B1D0E9-47B3-45B0-B979-EDE67A4B7251}" type="sibTrans" cxnId="{4CAC88B5-9835-42EF-93F5-5D837D4F25D7}">
      <dgm:prSet/>
      <dgm:spPr/>
      <dgm:t>
        <a:bodyPr/>
        <a:lstStyle/>
        <a:p>
          <a:endParaRPr lang="en-US"/>
        </a:p>
      </dgm:t>
    </dgm:pt>
    <dgm:pt modelId="{D9CD74F1-4FD4-4B86-B00E-DD5D0DAF043A}">
      <dgm:prSet/>
      <dgm:spPr/>
      <dgm:t>
        <a:bodyPr/>
        <a:lstStyle/>
        <a:p>
          <a:r>
            <a:rPr lang="en-US" dirty="0">
              <a:solidFill>
                <a:srgbClr val="666666"/>
              </a:solidFill>
            </a:rPr>
            <a:t>H2 detection system interface requirements</a:t>
          </a:r>
        </a:p>
      </dgm:t>
    </dgm:pt>
    <dgm:pt modelId="{56CD8803-0986-4C0C-9D7F-7D88094EEE52}" type="parTrans" cxnId="{AB1065D8-EB14-4836-85BD-633E431BBC9B}">
      <dgm:prSet/>
      <dgm:spPr/>
      <dgm:t>
        <a:bodyPr/>
        <a:lstStyle/>
        <a:p>
          <a:endParaRPr lang="en-US"/>
        </a:p>
      </dgm:t>
    </dgm:pt>
    <dgm:pt modelId="{C3D97D9F-91A8-4561-91E7-36908F8DF3B4}" type="sibTrans" cxnId="{AB1065D8-EB14-4836-85BD-633E431BBC9B}">
      <dgm:prSet/>
      <dgm:spPr/>
      <dgm:t>
        <a:bodyPr/>
        <a:lstStyle/>
        <a:p>
          <a:endParaRPr lang="en-US"/>
        </a:p>
      </dgm:t>
    </dgm:pt>
    <dgm:pt modelId="{62B71931-51FB-49D9-ACEC-27522D21F023}">
      <dgm:prSet/>
      <dgm:spPr/>
      <dgm:t>
        <a:bodyPr/>
        <a:lstStyle/>
        <a:p>
          <a:r>
            <a:rPr lang="en-US" dirty="0">
              <a:solidFill>
                <a:srgbClr val="666666"/>
              </a:solidFill>
            </a:rPr>
            <a:t>User interface requirements</a:t>
          </a:r>
        </a:p>
      </dgm:t>
    </dgm:pt>
    <dgm:pt modelId="{0F0521FA-7AD0-4190-965E-8C4FC0603284}" type="parTrans" cxnId="{403D7CCA-12CF-41E3-95FE-598C4A5830FF}">
      <dgm:prSet/>
      <dgm:spPr/>
      <dgm:t>
        <a:bodyPr/>
        <a:lstStyle/>
        <a:p>
          <a:endParaRPr lang="en-US"/>
        </a:p>
      </dgm:t>
    </dgm:pt>
    <dgm:pt modelId="{4A830589-9A79-4C78-A824-4265D42FEC63}" type="sibTrans" cxnId="{403D7CCA-12CF-41E3-95FE-598C4A5830FF}">
      <dgm:prSet/>
      <dgm:spPr/>
      <dgm:t>
        <a:bodyPr/>
        <a:lstStyle/>
        <a:p>
          <a:endParaRPr lang="en-US"/>
        </a:p>
      </dgm:t>
    </dgm:pt>
    <dgm:pt modelId="{5FD7D711-7147-4806-A160-40A3A48DDD8E}">
      <dgm:prSet/>
      <dgm:spPr/>
      <dgm:t>
        <a:bodyPr/>
        <a:lstStyle/>
        <a:p>
          <a:r>
            <a:rPr lang="en-US" dirty="0">
              <a:solidFill>
                <a:srgbClr val="666666"/>
              </a:solidFill>
            </a:rPr>
            <a:t>Power requirement</a:t>
          </a:r>
        </a:p>
      </dgm:t>
    </dgm:pt>
    <dgm:pt modelId="{AF046DD8-F23E-47F3-9049-F6CFFC3A29EC}" type="parTrans" cxnId="{56AD3568-52A4-4C5C-9757-AA8BC2BE0FA3}">
      <dgm:prSet/>
      <dgm:spPr/>
      <dgm:t>
        <a:bodyPr/>
        <a:lstStyle/>
        <a:p>
          <a:endParaRPr lang="en-US"/>
        </a:p>
      </dgm:t>
    </dgm:pt>
    <dgm:pt modelId="{99ACDCA4-12FF-47E8-A210-E4FFE4E06CEC}" type="sibTrans" cxnId="{56AD3568-52A4-4C5C-9757-AA8BC2BE0FA3}">
      <dgm:prSet/>
      <dgm:spPr/>
      <dgm:t>
        <a:bodyPr/>
        <a:lstStyle/>
        <a:p>
          <a:endParaRPr lang="en-US"/>
        </a:p>
      </dgm:t>
    </dgm:pt>
    <dgm:pt modelId="{EA9B0E66-9A62-452D-B750-093B2492D48E}">
      <dgm:prSet/>
      <dgm:spPr/>
      <dgm:t>
        <a:bodyPr/>
        <a:lstStyle/>
        <a:p>
          <a:r>
            <a:rPr lang="en-US" dirty="0">
              <a:solidFill>
                <a:srgbClr val="666666"/>
              </a:solidFill>
            </a:rPr>
            <a:t>Supervision Requirements</a:t>
          </a:r>
        </a:p>
      </dgm:t>
    </dgm:pt>
    <dgm:pt modelId="{51D6ED3D-05F8-4343-ADA2-263EFCFF50A8}" type="parTrans" cxnId="{888CB869-CCE8-4507-8343-072CF5324A8C}">
      <dgm:prSet/>
      <dgm:spPr/>
      <dgm:t>
        <a:bodyPr/>
        <a:lstStyle/>
        <a:p>
          <a:endParaRPr lang="en-US"/>
        </a:p>
      </dgm:t>
    </dgm:pt>
    <dgm:pt modelId="{80ED6F05-35EE-41E9-8475-CA6E87A47F0B}" type="sibTrans" cxnId="{888CB869-CCE8-4507-8343-072CF5324A8C}">
      <dgm:prSet/>
      <dgm:spPr/>
      <dgm:t>
        <a:bodyPr/>
        <a:lstStyle/>
        <a:p>
          <a:endParaRPr lang="en-US"/>
        </a:p>
      </dgm:t>
    </dgm:pt>
    <dgm:pt modelId="{18D77595-25E7-4B9C-850F-F33985E8F1D2}" type="pres">
      <dgm:prSet presAssocID="{AD22D7B8-D7F8-4F1E-8CD0-BE714E8318DE}" presName="vert0" presStyleCnt="0">
        <dgm:presLayoutVars>
          <dgm:dir/>
          <dgm:animOne val="branch"/>
          <dgm:animLvl val="lvl"/>
        </dgm:presLayoutVars>
      </dgm:prSet>
      <dgm:spPr/>
    </dgm:pt>
    <dgm:pt modelId="{D205019D-4538-431C-8E81-6BF991D1EDFA}" type="pres">
      <dgm:prSet presAssocID="{C315DC39-A7F4-4C56-9EF1-6C0DC96BDA62}" presName="thickLine" presStyleLbl="alignNode1" presStyleIdx="0" presStyleCnt="8"/>
      <dgm:spPr/>
    </dgm:pt>
    <dgm:pt modelId="{C4E112B5-6A18-420F-949C-0E1BAE0F454F}" type="pres">
      <dgm:prSet presAssocID="{C315DC39-A7F4-4C56-9EF1-6C0DC96BDA62}" presName="horz1" presStyleCnt="0"/>
      <dgm:spPr/>
    </dgm:pt>
    <dgm:pt modelId="{EE10CA8C-1E72-4C03-AAD7-6DE55B2733C4}" type="pres">
      <dgm:prSet presAssocID="{C315DC39-A7F4-4C56-9EF1-6C0DC96BDA62}" presName="tx1" presStyleLbl="revTx" presStyleIdx="0" presStyleCnt="8"/>
      <dgm:spPr/>
    </dgm:pt>
    <dgm:pt modelId="{5852B41C-03B9-4ADA-A56E-0F6EFED2D97C}" type="pres">
      <dgm:prSet presAssocID="{C315DC39-A7F4-4C56-9EF1-6C0DC96BDA62}" presName="vert1" presStyleCnt="0"/>
      <dgm:spPr/>
    </dgm:pt>
    <dgm:pt modelId="{96F26313-B146-4BF5-B076-5208006B2651}" type="pres">
      <dgm:prSet presAssocID="{3F3CEB4E-1280-4331-853C-B6B8B66E40D6}" presName="thickLine" presStyleLbl="alignNode1" presStyleIdx="1" presStyleCnt="8"/>
      <dgm:spPr/>
    </dgm:pt>
    <dgm:pt modelId="{93C2B46C-33F6-477D-8F81-FAE2CFD9A6AA}" type="pres">
      <dgm:prSet presAssocID="{3F3CEB4E-1280-4331-853C-B6B8B66E40D6}" presName="horz1" presStyleCnt="0"/>
      <dgm:spPr/>
    </dgm:pt>
    <dgm:pt modelId="{11AE794A-D691-460D-88F1-C0AA26D76267}" type="pres">
      <dgm:prSet presAssocID="{3F3CEB4E-1280-4331-853C-B6B8B66E40D6}" presName="tx1" presStyleLbl="revTx" presStyleIdx="1" presStyleCnt="8"/>
      <dgm:spPr/>
    </dgm:pt>
    <dgm:pt modelId="{174F6D40-B1AE-4940-9E6F-E7C4BD990E9E}" type="pres">
      <dgm:prSet presAssocID="{3F3CEB4E-1280-4331-853C-B6B8B66E40D6}" presName="vert1" presStyleCnt="0"/>
      <dgm:spPr/>
    </dgm:pt>
    <dgm:pt modelId="{F6934519-FB93-4D7D-9910-426EA0966404}" type="pres">
      <dgm:prSet presAssocID="{36BD7232-47A1-4593-AD05-C05FFC51D93C}" presName="thickLine" presStyleLbl="alignNode1" presStyleIdx="2" presStyleCnt="8"/>
      <dgm:spPr/>
    </dgm:pt>
    <dgm:pt modelId="{5DF94514-60A9-4F1E-B108-C56E74165171}" type="pres">
      <dgm:prSet presAssocID="{36BD7232-47A1-4593-AD05-C05FFC51D93C}" presName="horz1" presStyleCnt="0"/>
      <dgm:spPr/>
    </dgm:pt>
    <dgm:pt modelId="{1C5DB531-64A9-4843-9411-83E5D85303F9}" type="pres">
      <dgm:prSet presAssocID="{36BD7232-47A1-4593-AD05-C05FFC51D93C}" presName="tx1" presStyleLbl="revTx" presStyleIdx="2" presStyleCnt="8"/>
      <dgm:spPr/>
    </dgm:pt>
    <dgm:pt modelId="{995BABE5-6098-4D86-9552-B67752A1A711}" type="pres">
      <dgm:prSet presAssocID="{36BD7232-47A1-4593-AD05-C05FFC51D93C}" presName="vert1" presStyleCnt="0"/>
      <dgm:spPr/>
    </dgm:pt>
    <dgm:pt modelId="{096EE100-F5B7-4DEC-AAF7-2E1CC534B6C6}" type="pres">
      <dgm:prSet presAssocID="{68F68CCF-26BE-4B0E-94B0-6CC624181022}" presName="thickLine" presStyleLbl="alignNode1" presStyleIdx="3" presStyleCnt="8"/>
      <dgm:spPr/>
    </dgm:pt>
    <dgm:pt modelId="{5004ABE4-4FDE-4906-8C51-846A134B4D18}" type="pres">
      <dgm:prSet presAssocID="{68F68CCF-26BE-4B0E-94B0-6CC624181022}" presName="horz1" presStyleCnt="0"/>
      <dgm:spPr/>
    </dgm:pt>
    <dgm:pt modelId="{6E2AA331-79DA-455C-9384-02DF3DF42E82}" type="pres">
      <dgm:prSet presAssocID="{68F68CCF-26BE-4B0E-94B0-6CC624181022}" presName="tx1" presStyleLbl="revTx" presStyleIdx="3" presStyleCnt="8"/>
      <dgm:spPr/>
    </dgm:pt>
    <dgm:pt modelId="{7585703A-D3E2-4BA1-963F-D3F73B1F0EEF}" type="pres">
      <dgm:prSet presAssocID="{68F68CCF-26BE-4B0E-94B0-6CC624181022}" presName="vert1" presStyleCnt="0"/>
      <dgm:spPr/>
    </dgm:pt>
    <dgm:pt modelId="{E8BD7030-742B-4FF5-8118-A9E002223026}" type="pres">
      <dgm:prSet presAssocID="{EA9B0E66-9A62-452D-B750-093B2492D48E}" presName="thickLine" presStyleLbl="alignNode1" presStyleIdx="4" presStyleCnt="8"/>
      <dgm:spPr/>
    </dgm:pt>
    <dgm:pt modelId="{41958A3D-58CD-450E-817C-BADF5966581A}" type="pres">
      <dgm:prSet presAssocID="{EA9B0E66-9A62-452D-B750-093B2492D48E}" presName="horz1" presStyleCnt="0"/>
      <dgm:spPr/>
    </dgm:pt>
    <dgm:pt modelId="{D6F52D5B-45A4-4C31-88C9-9B8ED5D96313}" type="pres">
      <dgm:prSet presAssocID="{EA9B0E66-9A62-452D-B750-093B2492D48E}" presName="tx1" presStyleLbl="revTx" presStyleIdx="4" presStyleCnt="8"/>
      <dgm:spPr/>
    </dgm:pt>
    <dgm:pt modelId="{F5091D35-6EEA-46F4-940F-0CCD4D00E5BE}" type="pres">
      <dgm:prSet presAssocID="{EA9B0E66-9A62-452D-B750-093B2492D48E}" presName="vert1" presStyleCnt="0"/>
      <dgm:spPr/>
    </dgm:pt>
    <dgm:pt modelId="{33E95970-912C-424D-A7F3-617BE75D2546}" type="pres">
      <dgm:prSet presAssocID="{D9CD74F1-4FD4-4B86-B00E-DD5D0DAF043A}" presName="thickLine" presStyleLbl="alignNode1" presStyleIdx="5" presStyleCnt="8"/>
      <dgm:spPr/>
    </dgm:pt>
    <dgm:pt modelId="{8B2061BA-2827-4880-B8A5-5F703FCADD80}" type="pres">
      <dgm:prSet presAssocID="{D9CD74F1-4FD4-4B86-B00E-DD5D0DAF043A}" presName="horz1" presStyleCnt="0"/>
      <dgm:spPr/>
    </dgm:pt>
    <dgm:pt modelId="{93082086-9A4A-486C-BD95-DD654AD05F02}" type="pres">
      <dgm:prSet presAssocID="{D9CD74F1-4FD4-4B86-B00E-DD5D0DAF043A}" presName="tx1" presStyleLbl="revTx" presStyleIdx="5" presStyleCnt="8"/>
      <dgm:spPr/>
    </dgm:pt>
    <dgm:pt modelId="{7B885ACA-D259-4B4F-81B5-0D6DDE413D68}" type="pres">
      <dgm:prSet presAssocID="{D9CD74F1-4FD4-4B86-B00E-DD5D0DAF043A}" presName="vert1" presStyleCnt="0"/>
      <dgm:spPr/>
    </dgm:pt>
    <dgm:pt modelId="{C749FDB7-F710-441D-A1CB-19D32F6E2F9E}" type="pres">
      <dgm:prSet presAssocID="{62B71931-51FB-49D9-ACEC-27522D21F023}" presName="thickLine" presStyleLbl="alignNode1" presStyleIdx="6" presStyleCnt="8"/>
      <dgm:spPr/>
    </dgm:pt>
    <dgm:pt modelId="{2FEE7D55-16F1-4426-8A2B-979C7A15F770}" type="pres">
      <dgm:prSet presAssocID="{62B71931-51FB-49D9-ACEC-27522D21F023}" presName="horz1" presStyleCnt="0"/>
      <dgm:spPr/>
    </dgm:pt>
    <dgm:pt modelId="{444A711E-ADEF-4D1E-BE49-1E9F09CFBBF3}" type="pres">
      <dgm:prSet presAssocID="{62B71931-51FB-49D9-ACEC-27522D21F023}" presName="tx1" presStyleLbl="revTx" presStyleIdx="6" presStyleCnt="8"/>
      <dgm:spPr/>
    </dgm:pt>
    <dgm:pt modelId="{004EAD89-0B90-43F4-AF4E-AF0E8BA3B21B}" type="pres">
      <dgm:prSet presAssocID="{62B71931-51FB-49D9-ACEC-27522D21F023}" presName="vert1" presStyleCnt="0"/>
      <dgm:spPr/>
    </dgm:pt>
    <dgm:pt modelId="{C01BF731-DEE3-4A2A-902A-BF0226C7F3F0}" type="pres">
      <dgm:prSet presAssocID="{5FD7D711-7147-4806-A160-40A3A48DDD8E}" presName="thickLine" presStyleLbl="alignNode1" presStyleIdx="7" presStyleCnt="8"/>
      <dgm:spPr/>
    </dgm:pt>
    <dgm:pt modelId="{5D8423AB-DBE5-4B5B-9E06-6E64FD8878FF}" type="pres">
      <dgm:prSet presAssocID="{5FD7D711-7147-4806-A160-40A3A48DDD8E}" presName="horz1" presStyleCnt="0"/>
      <dgm:spPr/>
    </dgm:pt>
    <dgm:pt modelId="{954698D4-6B15-457D-AAEE-9648A78CE49C}" type="pres">
      <dgm:prSet presAssocID="{5FD7D711-7147-4806-A160-40A3A48DDD8E}" presName="tx1" presStyleLbl="revTx" presStyleIdx="7" presStyleCnt="8"/>
      <dgm:spPr/>
    </dgm:pt>
    <dgm:pt modelId="{F19CE3F3-CED5-48F6-A0CC-77D62EA2EB18}" type="pres">
      <dgm:prSet presAssocID="{5FD7D711-7147-4806-A160-40A3A48DDD8E}" presName="vert1" presStyleCnt="0"/>
      <dgm:spPr/>
    </dgm:pt>
  </dgm:ptLst>
  <dgm:cxnLst>
    <dgm:cxn modelId="{B7834629-487F-473E-8593-B3A721E8A3C4}" type="presOf" srcId="{3F3CEB4E-1280-4331-853C-B6B8B66E40D6}" destId="{11AE794A-D691-460D-88F1-C0AA26D76267}" srcOrd="0" destOrd="0" presId="urn:microsoft.com/office/officeart/2008/layout/LinedList"/>
    <dgm:cxn modelId="{4066A529-6A97-408B-B97E-6BD10D15808E}" type="presOf" srcId="{68F68CCF-26BE-4B0E-94B0-6CC624181022}" destId="{6E2AA331-79DA-455C-9384-02DF3DF42E82}" srcOrd="0" destOrd="0" presId="urn:microsoft.com/office/officeart/2008/layout/LinedList"/>
    <dgm:cxn modelId="{6DE9FE2D-F234-4829-9397-071B5740F922}" type="presOf" srcId="{62B71931-51FB-49D9-ACEC-27522D21F023}" destId="{444A711E-ADEF-4D1E-BE49-1E9F09CFBBF3}" srcOrd="0" destOrd="0" presId="urn:microsoft.com/office/officeart/2008/layout/LinedList"/>
    <dgm:cxn modelId="{59407F30-F475-420C-86A8-1339B781C36B}" type="presOf" srcId="{D9CD74F1-4FD4-4B86-B00E-DD5D0DAF043A}" destId="{93082086-9A4A-486C-BD95-DD654AD05F02}" srcOrd="0" destOrd="0" presId="urn:microsoft.com/office/officeart/2008/layout/LinedList"/>
    <dgm:cxn modelId="{56AD3568-52A4-4C5C-9757-AA8BC2BE0FA3}" srcId="{AD22D7B8-D7F8-4F1E-8CD0-BE714E8318DE}" destId="{5FD7D711-7147-4806-A160-40A3A48DDD8E}" srcOrd="7" destOrd="0" parTransId="{AF046DD8-F23E-47F3-9049-F6CFFC3A29EC}" sibTransId="{99ACDCA4-12FF-47E8-A210-E4FFE4E06CEC}"/>
    <dgm:cxn modelId="{888CB869-CCE8-4507-8343-072CF5324A8C}" srcId="{AD22D7B8-D7F8-4F1E-8CD0-BE714E8318DE}" destId="{EA9B0E66-9A62-452D-B750-093B2492D48E}" srcOrd="4" destOrd="0" parTransId="{51D6ED3D-05F8-4343-ADA2-263EFCFF50A8}" sibTransId="{80ED6F05-35EE-41E9-8475-CA6E87A47F0B}"/>
    <dgm:cxn modelId="{F3447B55-6346-43F1-8B83-537B63475EA2}" srcId="{AD22D7B8-D7F8-4F1E-8CD0-BE714E8318DE}" destId="{3F3CEB4E-1280-4331-853C-B6B8B66E40D6}" srcOrd="1" destOrd="0" parTransId="{2D63998D-55A9-463D-965A-8FEA4CF92BFB}" sibTransId="{1964C946-2C70-4C64-A8E0-F9613ADA8E5B}"/>
    <dgm:cxn modelId="{5C968177-DB59-42AF-94EE-781F5E9620D9}" type="presOf" srcId="{36BD7232-47A1-4593-AD05-C05FFC51D93C}" destId="{1C5DB531-64A9-4843-9411-83E5D85303F9}" srcOrd="0" destOrd="0" presId="urn:microsoft.com/office/officeart/2008/layout/LinedList"/>
    <dgm:cxn modelId="{F919E393-74C0-4C0C-97E6-7AAA73E79656}" type="presOf" srcId="{AD22D7B8-D7F8-4F1E-8CD0-BE714E8318DE}" destId="{18D77595-25E7-4B9C-850F-F33985E8F1D2}" srcOrd="0" destOrd="0" presId="urn:microsoft.com/office/officeart/2008/layout/LinedList"/>
    <dgm:cxn modelId="{4CAC88B5-9835-42EF-93F5-5D837D4F25D7}" srcId="{AD22D7B8-D7F8-4F1E-8CD0-BE714E8318DE}" destId="{68F68CCF-26BE-4B0E-94B0-6CC624181022}" srcOrd="3" destOrd="0" parTransId="{75C930F6-59BD-4331-8635-D622C781A403}" sibTransId="{E9B1D0E9-47B3-45B0-B979-EDE67A4B7251}"/>
    <dgm:cxn modelId="{180EF9C2-2302-4BF5-BE87-DCB93A5B4ADC}" type="presOf" srcId="{EA9B0E66-9A62-452D-B750-093B2492D48E}" destId="{D6F52D5B-45A4-4C31-88C9-9B8ED5D96313}" srcOrd="0" destOrd="0" presId="urn:microsoft.com/office/officeart/2008/layout/LinedList"/>
    <dgm:cxn modelId="{3138A9C8-F5C1-4DFF-A783-FDA0F1166F15}" type="presOf" srcId="{C315DC39-A7F4-4C56-9EF1-6C0DC96BDA62}" destId="{EE10CA8C-1E72-4C03-AAD7-6DE55B2733C4}" srcOrd="0" destOrd="0" presId="urn:microsoft.com/office/officeart/2008/layout/LinedList"/>
    <dgm:cxn modelId="{403D7CCA-12CF-41E3-95FE-598C4A5830FF}" srcId="{AD22D7B8-D7F8-4F1E-8CD0-BE714E8318DE}" destId="{62B71931-51FB-49D9-ACEC-27522D21F023}" srcOrd="6" destOrd="0" parTransId="{0F0521FA-7AD0-4190-965E-8C4FC0603284}" sibTransId="{4A830589-9A79-4C78-A824-4265D42FEC63}"/>
    <dgm:cxn modelId="{AB1065D8-EB14-4836-85BD-633E431BBC9B}" srcId="{AD22D7B8-D7F8-4F1E-8CD0-BE714E8318DE}" destId="{D9CD74F1-4FD4-4B86-B00E-DD5D0DAF043A}" srcOrd="5" destOrd="0" parTransId="{56CD8803-0986-4C0C-9D7F-7D88094EEE52}" sibTransId="{C3D97D9F-91A8-4561-91E7-36908F8DF3B4}"/>
    <dgm:cxn modelId="{6333D9DC-01BE-449F-BA00-D5214E734C7E}" type="presOf" srcId="{5FD7D711-7147-4806-A160-40A3A48DDD8E}" destId="{954698D4-6B15-457D-AAEE-9648A78CE49C}" srcOrd="0" destOrd="0" presId="urn:microsoft.com/office/officeart/2008/layout/LinedList"/>
    <dgm:cxn modelId="{0AC468E0-378D-44FC-B2C3-CF75D61F151A}" srcId="{AD22D7B8-D7F8-4F1E-8CD0-BE714E8318DE}" destId="{36BD7232-47A1-4593-AD05-C05FFC51D93C}" srcOrd="2" destOrd="0" parTransId="{BB5F2244-2287-4125-85E9-D3BFAB294CD6}" sibTransId="{B66DC9DF-28AE-4047-871C-3D5694742E6E}"/>
    <dgm:cxn modelId="{265875E3-67D5-4034-86E4-1BE192E806D1}" srcId="{AD22D7B8-D7F8-4F1E-8CD0-BE714E8318DE}" destId="{C315DC39-A7F4-4C56-9EF1-6C0DC96BDA62}" srcOrd="0" destOrd="0" parTransId="{622583C8-1319-4907-A318-5BA10D9F96EE}" sibTransId="{9962B02A-76C9-45D2-9128-D1A28322F525}"/>
    <dgm:cxn modelId="{4F756A6D-2850-4F7B-A69E-A4852F55B199}" type="presParOf" srcId="{18D77595-25E7-4B9C-850F-F33985E8F1D2}" destId="{D205019D-4538-431C-8E81-6BF991D1EDFA}" srcOrd="0" destOrd="0" presId="urn:microsoft.com/office/officeart/2008/layout/LinedList"/>
    <dgm:cxn modelId="{27980E06-7872-4E06-AE24-7981A40EFE83}" type="presParOf" srcId="{18D77595-25E7-4B9C-850F-F33985E8F1D2}" destId="{C4E112B5-6A18-420F-949C-0E1BAE0F454F}" srcOrd="1" destOrd="0" presId="urn:microsoft.com/office/officeart/2008/layout/LinedList"/>
    <dgm:cxn modelId="{3DD9E3EB-037F-4176-A16C-C8B1A9D8C23A}" type="presParOf" srcId="{C4E112B5-6A18-420F-949C-0E1BAE0F454F}" destId="{EE10CA8C-1E72-4C03-AAD7-6DE55B2733C4}" srcOrd="0" destOrd="0" presId="urn:microsoft.com/office/officeart/2008/layout/LinedList"/>
    <dgm:cxn modelId="{F3350BA9-1334-4653-9A2E-45401FA09B07}" type="presParOf" srcId="{C4E112B5-6A18-420F-949C-0E1BAE0F454F}" destId="{5852B41C-03B9-4ADA-A56E-0F6EFED2D97C}" srcOrd="1" destOrd="0" presId="urn:microsoft.com/office/officeart/2008/layout/LinedList"/>
    <dgm:cxn modelId="{6518DBFD-94DC-49BE-AA17-7177101ED7D2}" type="presParOf" srcId="{18D77595-25E7-4B9C-850F-F33985E8F1D2}" destId="{96F26313-B146-4BF5-B076-5208006B2651}" srcOrd="2" destOrd="0" presId="urn:microsoft.com/office/officeart/2008/layout/LinedList"/>
    <dgm:cxn modelId="{0F5E073B-74D2-42F8-985E-0073EB78CCCB}" type="presParOf" srcId="{18D77595-25E7-4B9C-850F-F33985E8F1D2}" destId="{93C2B46C-33F6-477D-8F81-FAE2CFD9A6AA}" srcOrd="3" destOrd="0" presId="urn:microsoft.com/office/officeart/2008/layout/LinedList"/>
    <dgm:cxn modelId="{CC15BA20-A7FD-497A-B033-EDA0265F733E}" type="presParOf" srcId="{93C2B46C-33F6-477D-8F81-FAE2CFD9A6AA}" destId="{11AE794A-D691-460D-88F1-C0AA26D76267}" srcOrd="0" destOrd="0" presId="urn:microsoft.com/office/officeart/2008/layout/LinedList"/>
    <dgm:cxn modelId="{7E403F06-9ED1-47FD-BFF8-3F09BE6C7A65}" type="presParOf" srcId="{93C2B46C-33F6-477D-8F81-FAE2CFD9A6AA}" destId="{174F6D40-B1AE-4940-9E6F-E7C4BD990E9E}" srcOrd="1" destOrd="0" presId="urn:microsoft.com/office/officeart/2008/layout/LinedList"/>
    <dgm:cxn modelId="{499168FD-A3D6-4F72-A1CA-83C2ACE59EDC}" type="presParOf" srcId="{18D77595-25E7-4B9C-850F-F33985E8F1D2}" destId="{F6934519-FB93-4D7D-9910-426EA0966404}" srcOrd="4" destOrd="0" presId="urn:microsoft.com/office/officeart/2008/layout/LinedList"/>
    <dgm:cxn modelId="{0A164AFD-79C5-4D15-BEC6-5C3E817DD556}" type="presParOf" srcId="{18D77595-25E7-4B9C-850F-F33985E8F1D2}" destId="{5DF94514-60A9-4F1E-B108-C56E74165171}" srcOrd="5" destOrd="0" presId="urn:microsoft.com/office/officeart/2008/layout/LinedList"/>
    <dgm:cxn modelId="{F85BF05F-6E8B-462A-9919-6275C771BA35}" type="presParOf" srcId="{5DF94514-60A9-4F1E-B108-C56E74165171}" destId="{1C5DB531-64A9-4843-9411-83E5D85303F9}" srcOrd="0" destOrd="0" presId="urn:microsoft.com/office/officeart/2008/layout/LinedList"/>
    <dgm:cxn modelId="{A5BDD46D-DC1D-42AD-BA24-9CF2F29232D2}" type="presParOf" srcId="{5DF94514-60A9-4F1E-B108-C56E74165171}" destId="{995BABE5-6098-4D86-9552-B67752A1A711}" srcOrd="1" destOrd="0" presId="urn:microsoft.com/office/officeart/2008/layout/LinedList"/>
    <dgm:cxn modelId="{B7ECD148-EF7F-4576-8FF0-537F86B025F1}" type="presParOf" srcId="{18D77595-25E7-4B9C-850F-F33985E8F1D2}" destId="{096EE100-F5B7-4DEC-AAF7-2E1CC534B6C6}" srcOrd="6" destOrd="0" presId="urn:microsoft.com/office/officeart/2008/layout/LinedList"/>
    <dgm:cxn modelId="{48A471CF-E35F-4205-9637-DE77180B9C2C}" type="presParOf" srcId="{18D77595-25E7-4B9C-850F-F33985E8F1D2}" destId="{5004ABE4-4FDE-4906-8C51-846A134B4D18}" srcOrd="7" destOrd="0" presId="urn:microsoft.com/office/officeart/2008/layout/LinedList"/>
    <dgm:cxn modelId="{D3426149-AE4E-4EFD-9446-BD83A3B41AE5}" type="presParOf" srcId="{5004ABE4-4FDE-4906-8C51-846A134B4D18}" destId="{6E2AA331-79DA-455C-9384-02DF3DF42E82}" srcOrd="0" destOrd="0" presId="urn:microsoft.com/office/officeart/2008/layout/LinedList"/>
    <dgm:cxn modelId="{6266B098-1C35-46FB-8BE0-237C0A4D8AF9}" type="presParOf" srcId="{5004ABE4-4FDE-4906-8C51-846A134B4D18}" destId="{7585703A-D3E2-4BA1-963F-D3F73B1F0EEF}" srcOrd="1" destOrd="0" presId="urn:microsoft.com/office/officeart/2008/layout/LinedList"/>
    <dgm:cxn modelId="{A0D0C2BE-12C9-471B-A752-39E2CC2310B3}" type="presParOf" srcId="{18D77595-25E7-4B9C-850F-F33985E8F1D2}" destId="{E8BD7030-742B-4FF5-8118-A9E002223026}" srcOrd="8" destOrd="0" presId="urn:microsoft.com/office/officeart/2008/layout/LinedList"/>
    <dgm:cxn modelId="{A71D7184-690D-4BC5-AA3E-203C0051C4B5}" type="presParOf" srcId="{18D77595-25E7-4B9C-850F-F33985E8F1D2}" destId="{41958A3D-58CD-450E-817C-BADF5966581A}" srcOrd="9" destOrd="0" presId="urn:microsoft.com/office/officeart/2008/layout/LinedList"/>
    <dgm:cxn modelId="{D3F37FAC-7F47-41F1-9F75-76601F312284}" type="presParOf" srcId="{41958A3D-58CD-450E-817C-BADF5966581A}" destId="{D6F52D5B-45A4-4C31-88C9-9B8ED5D96313}" srcOrd="0" destOrd="0" presId="urn:microsoft.com/office/officeart/2008/layout/LinedList"/>
    <dgm:cxn modelId="{73649124-C1EA-4A20-94EC-D902291EC3E9}" type="presParOf" srcId="{41958A3D-58CD-450E-817C-BADF5966581A}" destId="{F5091D35-6EEA-46F4-940F-0CCD4D00E5BE}" srcOrd="1" destOrd="0" presId="urn:microsoft.com/office/officeart/2008/layout/LinedList"/>
    <dgm:cxn modelId="{8A1B1E76-877C-4F01-8A48-2FF9C2088777}" type="presParOf" srcId="{18D77595-25E7-4B9C-850F-F33985E8F1D2}" destId="{33E95970-912C-424D-A7F3-617BE75D2546}" srcOrd="10" destOrd="0" presId="urn:microsoft.com/office/officeart/2008/layout/LinedList"/>
    <dgm:cxn modelId="{92CCF8DE-A5FB-47B9-82FA-4BD26C90D177}" type="presParOf" srcId="{18D77595-25E7-4B9C-850F-F33985E8F1D2}" destId="{8B2061BA-2827-4880-B8A5-5F703FCADD80}" srcOrd="11" destOrd="0" presId="urn:microsoft.com/office/officeart/2008/layout/LinedList"/>
    <dgm:cxn modelId="{31857633-A7FB-41ED-B235-07AB9C0A3930}" type="presParOf" srcId="{8B2061BA-2827-4880-B8A5-5F703FCADD80}" destId="{93082086-9A4A-486C-BD95-DD654AD05F02}" srcOrd="0" destOrd="0" presId="urn:microsoft.com/office/officeart/2008/layout/LinedList"/>
    <dgm:cxn modelId="{D35A84BE-CE29-445D-9B1B-A03FFD66820E}" type="presParOf" srcId="{8B2061BA-2827-4880-B8A5-5F703FCADD80}" destId="{7B885ACA-D259-4B4F-81B5-0D6DDE413D68}" srcOrd="1" destOrd="0" presId="urn:microsoft.com/office/officeart/2008/layout/LinedList"/>
    <dgm:cxn modelId="{68E8E64F-4C6C-4FF4-99B6-46A9F08DDE2D}" type="presParOf" srcId="{18D77595-25E7-4B9C-850F-F33985E8F1D2}" destId="{C749FDB7-F710-441D-A1CB-19D32F6E2F9E}" srcOrd="12" destOrd="0" presId="urn:microsoft.com/office/officeart/2008/layout/LinedList"/>
    <dgm:cxn modelId="{C16F036D-F4C4-4F01-BB92-8A7A11AFAD85}" type="presParOf" srcId="{18D77595-25E7-4B9C-850F-F33985E8F1D2}" destId="{2FEE7D55-16F1-4426-8A2B-979C7A15F770}" srcOrd="13" destOrd="0" presId="urn:microsoft.com/office/officeart/2008/layout/LinedList"/>
    <dgm:cxn modelId="{5D5D3A43-4280-4C48-97C8-58C7D9952133}" type="presParOf" srcId="{2FEE7D55-16F1-4426-8A2B-979C7A15F770}" destId="{444A711E-ADEF-4D1E-BE49-1E9F09CFBBF3}" srcOrd="0" destOrd="0" presId="urn:microsoft.com/office/officeart/2008/layout/LinedList"/>
    <dgm:cxn modelId="{C7AAB397-92E1-4E28-9266-9148F8A46255}" type="presParOf" srcId="{2FEE7D55-16F1-4426-8A2B-979C7A15F770}" destId="{004EAD89-0B90-43F4-AF4E-AF0E8BA3B21B}" srcOrd="1" destOrd="0" presId="urn:microsoft.com/office/officeart/2008/layout/LinedList"/>
    <dgm:cxn modelId="{0D041CD6-B752-4B29-98DF-F08CC2DB0A5E}" type="presParOf" srcId="{18D77595-25E7-4B9C-850F-F33985E8F1D2}" destId="{C01BF731-DEE3-4A2A-902A-BF0226C7F3F0}" srcOrd="14" destOrd="0" presId="urn:microsoft.com/office/officeart/2008/layout/LinedList"/>
    <dgm:cxn modelId="{DEC0CF49-F17C-4E31-B5A7-BE41F0E0366C}" type="presParOf" srcId="{18D77595-25E7-4B9C-850F-F33985E8F1D2}" destId="{5D8423AB-DBE5-4B5B-9E06-6E64FD8878FF}" srcOrd="15" destOrd="0" presId="urn:microsoft.com/office/officeart/2008/layout/LinedList"/>
    <dgm:cxn modelId="{FE41A9D4-DEA2-4140-A224-B799E34815A4}" type="presParOf" srcId="{5D8423AB-DBE5-4B5B-9E06-6E64FD8878FF}" destId="{954698D4-6B15-457D-AAEE-9648A78CE49C}" srcOrd="0" destOrd="0" presId="urn:microsoft.com/office/officeart/2008/layout/LinedList"/>
    <dgm:cxn modelId="{25650E43-955B-4282-8F5B-BA37757B984E}" type="presParOf" srcId="{5D8423AB-DBE5-4B5B-9E06-6E64FD8878FF}" destId="{F19CE3F3-CED5-48F6-A0CC-77D62EA2EB1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05019D-4538-431C-8E81-6BF991D1EDFA}">
      <dsp:nvSpPr>
        <dsp:cNvPr id="0" name=""/>
        <dsp:cNvSpPr/>
      </dsp:nvSpPr>
      <dsp:spPr>
        <a:xfrm>
          <a:off x="0" y="0"/>
          <a:ext cx="936578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10CA8C-1E72-4C03-AAD7-6DE55B2733C4}">
      <dsp:nvSpPr>
        <dsp:cNvPr id="0" name=""/>
        <dsp:cNvSpPr/>
      </dsp:nvSpPr>
      <dsp:spPr>
        <a:xfrm>
          <a:off x="0" y="0"/>
          <a:ext cx="9365782" cy="596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solidFill>
                <a:srgbClr val="666666"/>
              </a:solidFill>
            </a:rPr>
            <a:t>General requirements</a:t>
          </a:r>
        </a:p>
      </dsp:txBody>
      <dsp:txXfrm>
        <a:off x="0" y="0"/>
        <a:ext cx="9365782" cy="596007"/>
      </dsp:txXfrm>
    </dsp:sp>
    <dsp:sp modelId="{96F26313-B146-4BF5-B076-5208006B2651}">
      <dsp:nvSpPr>
        <dsp:cNvPr id="0" name=""/>
        <dsp:cNvSpPr/>
      </dsp:nvSpPr>
      <dsp:spPr>
        <a:xfrm>
          <a:off x="0" y="596007"/>
          <a:ext cx="936578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AE794A-D691-460D-88F1-C0AA26D76267}">
      <dsp:nvSpPr>
        <dsp:cNvPr id="0" name=""/>
        <dsp:cNvSpPr/>
      </dsp:nvSpPr>
      <dsp:spPr>
        <a:xfrm>
          <a:off x="0" y="596007"/>
          <a:ext cx="9365782" cy="596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solidFill>
                <a:srgbClr val="666666"/>
              </a:solidFill>
            </a:rPr>
            <a:t>ODH monitors requirements</a:t>
          </a:r>
        </a:p>
      </dsp:txBody>
      <dsp:txXfrm>
        <a:off x="0" y="596007"/>
        <a:ext cx="9365782" cy="596007"/>
      </dsp:txXfrm>
    </dsp:sp>
    <dsp:sp modelId="{F6934519-FB93-4D7D-9910-426EA0966404}">
      <dsp:nvSpPr>
        <dsp:cNvPr id="0" name=""/>
        <dsp:cNvSpPr/>
      </dsp:nvSpPr>
      <dsp:spPr>
        <a:xfrm>
          <a:off x="0" y="1192015"/>
          <a:ext cx="936578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5DB531-64A9-4843-9411-83E5D85303F9}">
      <dsp:nvSpPr>
        <dsp:cNvPr id="0" name=""/>
        <dsp:cNvSpPr/>
      </dsp:nvSpPr>
      <dsp:spPr>
        <a:xfrm>
          <a:off x="0" y="1192015"/>
          <a:ext cx="9365782" cy="596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solidFill>
                <a:srgbClr val="666666"/>
              </a:solidFill>
            </a:rPr>
            <a:t>ODHDS design principle</a:t>
          </a:r>
        </a:p>
      </dsp:txBody>
      <dsp:txXfrm>
        <a:off x="0" y="1192015"/>
        <a:ext cx="9365782" cy="596007"/>
      </dsp:txXfrm>
    </dsp:sp>
    <dsp:sp modelId="{096EE100-F5B7-4DEC-AAF7-2E1CC534B6C6}">
      <dsp:nvSpPr>
        <dsp:cNvPr id="0" name=""/>
        <dsp:cNvSpPr/>
      </dsp:nvSpPr>
      <dsp:spPr>
        <a:xfrm>
          <a:off x="0" y="1788023"/>
          <a:ext cx="936578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2AA331-79DA-455C-9384-02DF3DF42E82}">
      <dsp:nvSpPr>
        <dsp:cNvPr id="0" name=""/>
        <dsp:cNvSpPr/>
      </dsp:nvSpPr>
      <dsp:spPr>
        <a:xfrm>
          <a:off x="0" y="1788023"/>
          <a:ext cx="9365782" cy="596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solidFill>
                <a:srgbClr val="666666"/>
              </a:solidFill>
            </a:rPr>
            <a:t>ODH sign and alarm system requirements</a:t>
          </a:r>
        </a:p>
      </dsp:txBody>
      <dsp:txXfrm>
        <a:off x="0" y="1788023"/>
        <a:ext cx="9365782" cy="596007"/>
      </dsp:txXfrm>
    </dsp:sp>
    <dsp:sp modelId="{E8BD7030-742B-4FF5-8118-A9E002223026}">
      <dsp:nvSpPr>
        <dsp:cNvPr id="0" name=""/>
        <dsp:cNvSpPr/>
      </dsp:nvSpPr>
      <dsp:spPr>
        <a:xfrm>
          <a:off x="0" y="2384030"/>
          <a:ext cx="936578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F52D5B-45A4-4C31-88C9-9B8ED5D96313}">
      <dsp:nvSpPr>
        <dsp:cNvPr id="0" name=""/>
        <dsp:cNvSpPr/>
      </dsp:nvSpPr>
      <dsp:spPr>
        <a:xfrm>
          <a:off x="0" y="2384030"/>
          <a:ext cx="9365782" cy="596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solidFill>
                <a:srgbClr val="666666"/>
              </a:solidFill>
            </a:rPr>
            <a:t>Supervision Requirements</a:t>
          </a:r>
        </a:p>
      </dsp:txBody>
      <dsp:txXfrm>
        <a:off x="0" y="2384030"/>
        <a:ext cx="9365782" cy="596007"/>
      </dsp:txXfrm>
    </dsp:sp>
    <dsp:sp modelId="{33E95970-912C-424D-A7F3-617BE75D2546}">
      <dsp:nvSpPr>
        <dsp:cNvPr id="0" name=""/>
        <dsp:cNvSpPr/>
      </dsp:nvSpPr>
      <dsp:spPr>
        <a:xfrm>
          <a:off x="0" y="2980038"/>
          <a:ext cx="936578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082086-9A4A-486C-BD95-DD654AD05F02}">
      <dsp:nvSpPr>
        <dsp:cNvPr id="0" name=""/>
        <dsp:cNvSpPr/>
      </dsp:nvSpPr>
      <dsp:spPr>
        <a:xfrm>
          <a:off x="0" y="2980038"/>
          <a:ext cx="9365782" cy="596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solidFill>
                <a:srgbClr val="666666"/>
              </a:solidFill>
            </a:rPr>
            <a:t>H2 detection system interface requirements</a:t>
          </a:r>
        </a:p>
      </dsp:txBody>
      <dsp:txXfrm>
        <a:off x="0" y="2980038"/>
        <a:ext cx="9365782" cy="596007"/>
      </dsp:txXfrm>
    </dsp:sp>
    <dsp:sp modelId="{C749FDB7-F710-441D-A1CB-19D32F6E2F9E}">
      <dsp:nvSpPr>
        <dsp:cNvPr id="0" name=""/>
        <dsp:cNvSpPr/>
      </dsp:nvSpPr>
      <dsp:spPr>
        <a:xfrm>
          <a:off x="0" y="3576046"/>
          <a:ext cx="936578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4A711E-ADEF-4D1E-BE49-1E9F09CFBBF3}">
      <dsp:nvSpPr>
        <dsp:cNvPr id="0" name=""/>
        <dsp:cNvSpPr/>
      </dsp:nvSpPr>
      <dsp:spPr>
        <a:xfrm>
          <a:off x="0" y="3576046"/>
          <a:ext cx="9365782" cy="596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solidFill>
                <a:srgbClr val="666666"/>
              </a:solidFill>
            </a:rPr>
            <a:t>User interface requirements</a:t>
          </a:r>
        </a:p>
      </dsp:txBody>
      <dsp:txXfrm>
        <a:off x="0" y="3576046"/>
        <a:ext cx="9365782" cy="596007"/>
      </dsp:txXfrm>
    </dsp:sp>
    <dsp:sp modelId="{C01BF731-DEE3-4A2A-902A-BF0226C7F3F0}">
      <dsp:nvSpPr>
        <dsp:cNvPr id="0" name=""/>
        <dsp:cNvSpPr/>
      </dsp:nvSpPr>
      <dsp:spPr>
        <a:xfrm>
          <a:off x="0" y="4172054"/>
          <a:ext cx="936578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4698D4-6B15-457D-AAEE-9648A78CE49C}">
      <dsp:nvSpPr>
        <dsp:cNvPr id="0" name=""/>
        <dsp:cNvSpPr/>
      </dsp:nvSpPr>
      <dsp:spPr>
        <a:xfrm>
          <a:off x="0" y="4172054"/>
          <a:ext cx="9365782" cy="596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solidFill>
                <a:srgbClr val="666666"/>
              </a:solidFill>
            </a:rPr>
            <a:t>Power requirement</a:t>
          </a:r>
        </a:p>
      </dsp:txBody>
      <dsp:txXfrm>
        <a:off x="0" y="4172054"/>
        <a:ext cx="9365782" cy="59600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216F17-FF12-814E-936A-620B3383A43B}" type="datetimeFigureOut">
              <a:rPr lang="sv-SE" smtClean="0"/>
              <a:t>2022-02-10</a:t>
            </a:fld>
            <a:endParaRPr/>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E5A434-646A-2746-9BDC-885B2382B33E}" type="slidenum">
              <a:rPr lang="sv-SE" smtClean="0"/>
              <a:t>‹#›</a:t>
            </a:fld>
            <a:endParaRPr/>
          </a:p>
        </p:txBody>
      </p:sp>
    </p:spTree>
    <p:extLst>
      <p:ext uri="{BB962C8B-B14F-4D97-AF65-F5344CB8AC3E}">
        <p14:creationId xmlns:p14="http://schemas.microsoft.com/office/powerpoint/2010/main" val="2231822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E5A434-646A-2746-9BDC-885B2382B33E}"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8297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First slide">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5105BBA5-0B01-43EB-96EC-725AF28E5A8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ktangel 5">
            <a:extLst>
              <a:ext uri="{FF2B5EF4-FFF2-40B4-BE49-F238E27FC236}">
                <a16:creationId xmlns:a16="http://schemas.microsoft.com/office/drawing/2014/main" id="{BB3141B3-566C-47FF-8C29-67289995D2FA}"/>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7" name="Bildobjekt 6">
            <a:extLst>
              <a:ext uri="{FF2B5EF4-FFF2-40B4-BE49-F238E27FC236}">
                <a16:creationId xmlns:a16="http://schemas.microsoft.com/office/drawing/2014/main" id="{B965145F-CDA4-4965-A7C5-ACBA59393460}"/>
              </a:ext>
            </a:extLst>
          </p:cNvPr>
          <p:cNvPicPr>
            <a:picLocks noChangeAspect="1"/>
          </p:cNvPicPr>
          <p:nvPr userDrawn="1"/>
        </p:nvPicPr>
        <p:blipFill>
          <a:blip r:embed="rId2"/>
          <a:stretch>
            <a:fillRect/>
          </a:stretch>
        </p:blipFill>
        <p:spPr>
          <a:xfrm>
            <a:off x="1703069" y="1048935"/>
            <a:ext cx="8872165" cy="4760129"/>
          </a:xfrm>
          <a:prstGeom prst="rect">
            <a:avLst/>
          </a:prstGeom>
        </p:spPr>
      </p:pic>
    </p:spTree>
    <p:extLst>
      <p:ext uri="{BB962C8B-B14F-4D97-AF65-F5344CB8AC3E}">
        <p14:creationId xmlns:p14="http://schemas.microsoft.com/office/powerpoint/2010/main" val="1287485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4" name="Platshållare för datum 3">
            <a:extLst>
              <a:ext uri="{FF2B5EF4-FFF2-40B4-BE49-F238E27FC236}">
                <a16:creationId xmlns:a16="http://schemas.microsoft.com/office/drawing/2014/main" id="{996A591D-7BEE-2A48-BD08-DCDF3D90DE3E}"/>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2022-02-10</a:t>
            </a:fld>
            <a:endParaRPr lang="sv-SE" dirty="0"/>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a:t>PRESENTATION TITLE / 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7" name="Platshållare för diagram 6">
            <a:extLst>
              <a:ext uri="{FF2B5EF4-FFF2-40B4-BE49-F238E27FC236}">
                <a16:creationId xmlns:a16="http://schemas.microsoft.com/office/drawing/2014/main" id="{FA784AEE-BB11-4271-AB33-DE0774105604}"/>
              </a:ext>
            </a:extLst>
          </p:cNvPr>
          <p:cNvSpPr>
            <a:spLocks noGrp="1"/>
          </p:cNvSpPr>
          <p:nvPr>
            <p:ph type="chart" sz="quarter" idx="15"/>
          </p:nvPr>
        </p:nvSpPr>
        <p:spPr>
          <a:xfrm>
            <a:off x="1103313" y="1657350"/>
            <a:ext cx="7767637" cy="4445000"/>
          </a:xfrm>
        </p:spPr>
        <p:txBody>
          <a:bodyPr/>
          <a:lstStyle>
            <a:lvl1pPr algn="ctr">
              <a:defRPr sz="800" cap="all" baseline="0"/>
            </a:lvl1pPr>
          </a:lstStyle>
          <a:p>
            <a:r>
              <a:rPr lang="en-US"/>
              <a:t>Click icon to add chart</a:t>
            </a:r>
            <a:endParaRPr lang="sv-SE"/>
          </a:p>
        </p:txBody>
      </p:sp>
    </p:spTree>
    <p:extLst>
      <p:ext uri="{BB962C8B-B14F-4D97-AF65-F5344CB8AC3E}">
        <p14:creationId xmlns:p14="http://schemas.microsoft.com/office/powerpoint/2010/main" val="1317552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8" name="Platshållare för tabell 7">
            <a:extLst>
              <a:ext uri="{FF2B5EF4-FFF2-40B4-BE49-F238E27FC236}">
                <a16:creationId xmlns:a16="http://schemas.microsoft.com/office/drawing/2014/main" id="{489D1BD7-202A-4115-BE6C-1B053CFFDE1E}"/>
              </a:ext>
            </a:extLst>
          </p:cNvPr>
          <p:cNvSpPr>
            <a:spLocks noGrp="1"/>
          </p:cNvSpPr>
          <p:nvPr>
            <p:ph type="tbl" sz="quarter" idx="15"/>
          </p:nvPr>
        </p:nvSpPr>
        <p:spPr>
          <a:xfrm>
            <a:off x="1103313" y="1614488"/>
            <a:ext cx="9359900" cy="4406900"/>
          </a:xfrm>
        </p:spPr>
        <p:txBody>
          <a:bodyPr/>
          <a:lstStyle>
            <a:lvl1pPr algn="ctr">
              <a:defRPr sz="800" cap="all" baseline="0"/>
            </a:lvl1pPr>
          </a:lstStyle>
          <a:p>
            <a:r>
              <a:rPr lang="en-US"/>
              <a:t>Click icon to add table</a:t>
            </a:r>
            <a:endParaRPr lang="sv-SE"/>
          </a:p>
        </p:txBody>
      </p:sp>
      <p:sp>
        <p:nvSpPr>
          <p:cNvPr id="12" name="Platshållare för datum 3">
            <a:extLst>
              <a:ext uri="{FF2B5EF4-FFF2-40B4-BE49-F238E27FC236}">
                <a16:creationId xmlns:a16="http://schemas.microsoft.com/office/drawing/2014/main" id="{EF177138-95E5-674B-B010-143A8CD1453A}"/>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2022-02-10</a:t>
            </a:fld>
            <a:endParaRPr lang="sv-SE" dirty="0"/>
          </a:p>
        </p:txBody>
      </p:sp>
    </p:spTree>
    <p:extLst>
      <p:ext uri="{BB962C8B-B14F-4D97-AF65-F5344CB8AC3E}">
        <p14:creationId xmlns:p14="http://schemas.microsoft.com/office/powerpoint/2010/main" val="4225189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E7B1DDB-F4AA-4E8D-BD07-905FE45A5555}"/>
              </a:ext>
            </a:extLst>
          </p:cNvPr>
          <p:cNvSpPr/>
          <p:nvPr userDrawn="1"/>
        </p:nvSpPr>
        <p:spPr>
          <a:xfrm>
            <a:off x="0" y="388593"/>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34780BC8-191C-6D4B-93F3-54A06FD4FE76}"/>
              </a:ext>
            </a:extLst>
          </p:cNvPr>
          <p:cNvSpPr>
            <a:spLocks noGrp="1"/>
          </p:cNvSpPr>
          <p:nvPr>
            <p:ph type="ctrTitle"/>
          </p:nvPr>
        </p:nvSpPr>
        <p:spPr>
          <a:xfrm>
            <a:off x="1930395" y="1153621"/>
            <a:ext cx="8640000" cy="2387600"/>
          </a:xfrm>
        </p:spPr>
        <p:txBody>
          <a:bodyPr anchor="b">
            <a:noAutofit/>
          </a:bodyPr>
          <a:lstStyle>
            <a:lvl1pPr algn="l">
              <a:lnSpc>
                <a:spcPct val="100000"/>
              </a:lnSpc>
              <a:defRPr sz="4200">
                <a:solidFill>
                  <a:schemeClr val="bg1"/>
                </a:solidFill>
                <a:latin typeface="Segoe UI Semibold" panose="020B0702040204020203" pitchFamily="34" charset="0"/>
                <a:cs typeface="Segoe UI Semibold" panose="020B0702040204020203" pitchFamily="34" charset="0"/>
              </a:defRPr>
            </a:lvl1pPr>
          </a:lstStyle>
          <a:p>
            <a:r>
              <a:rPr lang="en-US"/>
              <a:t>Click to edit Master title style</a:t>
            </a:r>
            <a:endParaRPr lang="sv-SE" dirty="0"/>
          </a:p>
        </p:txBody>
      </p:sp>
      <p:sp>
        <p:nvSpPr>
          <p:cNvPr id="8" name="Rektangel 7">
            <a:extLst>
              <a:ext uri="{FF2B5EF4-FFF2-40B4-BE49-F238E27FC236}">
                <a16:creationId xmlns:a16="http://schemas.microsoft.com/office/drawing/2014/main" id="{EC66F586-F662-4573-A59B-7D4EDD05A153}"/>
              </a:ext>
            </a:extLst>
          </p:cNvPr>
          <p:cNvSpPr/>
          <p:nvPr userDrawn="1"/>
        </p:nvSpPr>
        <p:spPr>
          <a:xfrm>
            <a:off x="-2"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Bildobjekt 8">
            <a:extLst>
              <a:ext uri="{FF2B5EF4-FFF2-40B4-BE49-F238E27FC236}">
                <a16:creationId xmlns:a16="http://schemas.microsoft.com/office/drawing/2014/main" id="{3193CED5-E020-4279-918D-055F43A9188C}"/>
              </a:ext>
            </a:extLst>
          </p:cNvPr>
          <p:cNvPicPr>
            <a:picLocks noChangeAspect="1"/>
          </p:cNvPicPr>
          <p:nvPr userDrawn="1"/>
        </p:nvPicPr>
        <p:blipFill>
          <a:blip r:embed="rId2"/>
          <a:stretch>
            <a:fillRect/>
          </a:stretch>
        </p:blipFill>
        <p:spPr>
          <a:xfrm>
            <a:off x="10924611" y="417443"/>
            <a:ext cx="826395" cy="800100"/>
          </a:xfrm>
          <a:prstGeom prst="rect">
            <a:avLst/>
          </a:prstGeom>
        </p:spPr>
      </p:pic>
    </p:spTree>
    <p:extLst>
      <p:ext uri="{BB962C8B-B14F-4D97-AF65-F5344CB8AC3E}">
        <p14:creationId xmlns:p14="http://schemas.microsoft.com/office/powerpoint/2010/main" val="394979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First slide">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5105BBA5-0B01-43EB-96EC-725AF28E5A8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ktangel 5">
            <a:extLst>
              <a:ext uri="{FF2B5EF4-FFF2-40B4-BE49-F238E27FC236}">
                <a16:creationId xmlns:a16="http://schemas.microsoft.com/office/drawing/2014/main" id="{BB3141B3-566C-47FF-8C29-67289995D2FA}"/>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7" name="Bildobjekt 6">
            <a:extLst>
              <a:ext uri="{FF2B5EF4-FFF2-40B4-BE49-F238E27FC236}">
                <a16:creationId xmlns:a16="http://schemas.microsoft.com/office/drawing/2014/main" id="{B965145F-CDA4-4965-A7C5-ACBA59393460}"/>
              </a:ext>
            </a:extLst>
          </p:cNvPr>
          <p:cNvPicPr>
            <a:picLocks noChangeAspect="1"/>
          </p:cNvPicPr>
          <p:nvPr userDrawn="1"/>
        </p:nvPicPr>
        <p:blipFill>
          <a:blip r:embed="rId2"/>
          <a:stretch>
            <a:fillRect/>
          </a:stretch>
        </p:blipFill>
        <p:spPr>
          <a:xfrm>
            <a:off x="1703069" y="1048935"/>
            <a:ext cx="8872165" cy="4760129"/>
          </a:xfrm>
          <a:prstGeom prst="rect">
            <a:avLst/>
          </a:prstGeom>
        </p:spPr>
      </p:pic>
    </p:spTree>
    <p:extLst>
      <p:ext uri="{BB962C8B-B14F-4D97-AF65-F5344CB8AC3E}">
        <p14:creationId xmlns:p14="http://schemas.microsoft.com/office/powerpoint/2010/main" val="3655049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E7B1DDB-F4AA-4E8D-BD07-905FE45A5555}"/>
              </a:ext>
            </a:extLst>
          </p:cNvPr>
          <p:cNvSpPr/>
          <p:nvPr userDrawn="1"/>
        </p:nvSpPr>
        <p:spPr>
          <a:xfrm>
            <a:off x="-2"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34780BC8-191C-6D4B-93F3-54A06FD4FE76}"/>
              </a:ext>
            </a:extLst>
          </p:cNvPr>
          <p:cNvSpPr>
            <a:spLocks noGrp="1"/>
          </p:cNvSpPr>
          <p:nvPr>
            <p:ph type="ctrTitle"/>
          </p:nvPr>
        </p:nvSpPr>
        <p:spPr>
          <a:xfrm>
            <a:off x="1930395" y="1153621"/>
            <a:ext cx="8640000" cy="2387600"/>
          </a:xfrm>
        </p:spPr>
        <p:txBody>
          <a:bodyPr anchor="b">
            <a:noAutofit/>
          </a:bodyPr>
          <a:lstStyle>
            <a:lvl1pPr algn="l">
              <a:lnSpc>
                <a:spcPct val="100000"/>
              </a:lnSpc>
              <a:defRPr sz="4200">
                <a:solidFill>
                  <a:schemeClr val="bg1"/>
                </a:solidFill>
                <a:latin typeface="Segoe UI Semibold" panose="020B0702040204020203" pitchFamily="34" charset="0"/>
                <a:cs typeface="Segoe UI Semibold" panose="020B0702040204020203" pitchFamily="34" charset="0"/>
              </a:defRPr>
            </a:lvl1pPr>
          </a:lstStyle>
          <a:p>
            <a:r>
              <a:rPr lang="en-US"/>
              <a:t>Click to edit Master title style</a:t>
            </a:r>
            <a:endParaRPr lang="sv-SE" dirty="0"/>
          </a:p>
        </p:txBody>
      </p:sp>
      <p:sp>
        <p:nvSpPr>
          <p:cNvPr id="3" name="Underrubrik 2">
            <a:extLst>
              <a:ext uri="{FF2B5EF4-FFF2-40B4-BE49-F238E27FC236}">
                <a16:creationId xmlns:a16="http://schemas.microsoft.com/office/drawing/2014/main" id="{81DF3056-F3A8-2949-876C-528413E342C4}"/>
              </a:ext>
            </a:extLst>
          </p:cNvPr>
          <p:cNvSpPr>
            <a:spLocks noGrp="1"/>
          </p:cNvSpPr>
          <p:nvPr>
            <p:ph type="subTitle" idx="1"/>
          </p:nvPr>
        </p:nvSpPr>
        <p:spPr>
          <a:xfrm>
            <a:off x="1930395" y="3883393"/>
            <a:ext cx="8640000" cy="921363"/>
          </a:xfrm>
          <a:prstGeom prst="rect">
            <a:avLst/>
          </a:prstGeom>
        </p:spPr>
        <p:txBody>
          <a:bodyPr lIns="90000">
            <a:noAutofit/>
          </a:bodyPr>
          <a:lstStyle>
            <a:lvl1pPr marL="0" indent="0" algn="l">
              <a:lnSpc>
                <a:spcPct val="100000"/>
              </a:lnSpc>
              <a:spcBef>
                <a:spcPts val="0"/>
              </a:spcBef>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dirty="0"/>
          </a:p>
        </p:txBody>
      </p:sp>
      <p:sp>
        <p:nvSpPr>
          <p:cNvPr id="8" name="Rektangel 7">
            <a:extLst>
              <a:ext uri="{FF2B5EF4-FFF2-40B4-BE49-F238E27FC236}">
                <a16:creationId xmlns:a16="http://schemas.microsoft.com/office/drawing/2014/main" id="{EC66F586-F662-4573-A59B-7D4EDD05A153}"/>
              </a:ext>
            </a:extLst>
          </p:cNvPr>
          <p:cNvSpPr/>
          <p:nvPr userDrawn="1"/>
        </p:nvSpPr>
        <p:spPr>
          <a:xfrm>
            <a:off x="-2"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Bildobjekt 8">
            <a:extLst>
              <a:ext uri="{FF2B5EF4-FFF2-40B4-BE49-F238E27FC236}">
                <a16:creationId xmlns:a16="http://schemas.microsoft.com/office/drawing/2014/main" id="{3193CED5-E020-4279-918D-055F43A9188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4611" y="417443"/>
            <a:ext cx="826395" cy="800100"/>
          </a:xfrm>
          <a:prstGeom prst="rect">
            <a:avLst/>
          </a:prstGeom>
        </p:spPr>
      </p:pic>
      <p:sp>
        <p:nvSpPr>
          <p:cNvPr id="15" name="Platshållare för text 14">
            <a:extLst>
              <a:ext uri="{FF2B5EF4-FFF2-40B4-BE49-F238E27FC236}">
                <a16:creationId xmlns:a16="http://schemas.microsoft.com/office/drawing/2014/main" id="{EA5DA2EE-60AD-41D0-96B0-DDF02E0AE545}"/>
              </a:ext>
            </a:extLst>
          </p:cNvPr>
          <p:cNvSpPr>
            <a:spLocks noGrp="1"/>
          </p:cNvSpPr>
          <p:nvPr>
            <p:ph type="body" sz="quarter" idx="10" hasCustomPrompt="1"/>
          </p:nvPr>
        </p:nvSpPr>
        <p:spPr>
          <a:xfrm>
            <a:off x="1930395" y="5605695"/>
            <a:ext cx="6290892" cy="459883"/>
          </a:xfrm>
          <a:prstGeom prst="rect">
            <a:avLst/>
          </a:prstGeom>
        </p:spPr>
        <p:txBody>
          <a:bodyPr lIns="90000" tIns="18000" bIns="36000" anchor="b" anchorCtr="0">
            <a:noAutofit/>
          </a:bodyPr>
          <a:lstStyle>
            <a:lvl1pPr marL="0" indent="0">
              <a:lnSpc>
                <a:spcPct val="100000"/>
              </a:lnSpc>
              <a:spcBef>
                <a:spcPts val="0"/>
              </a:spcBef>
              <a:buFontTx/>
              <a:buNone/>
              <a:defRPr sz="1200" b="1" strike="noStrike" cap="all" spc="120" baseline="0">
                <a:solidFill>
                  <a:schemeClr val="bg1"/>
                </a:solidFill>
              </a:defRPr>
            </a:lvl1pPr>
          </a:lstStyle>
          <a:p>
            <a:pPr lvl="0"/>
            <a:r>
              <a:rPr lang="sv-SE"/>
              <a:t>presented by &lt;name nameson&gt;</a:t>
            </a:r>
          </a:p>
        </p:txBody>
      </p:sp>
      <p:sp>
        <p:nvSpPr>
          <p:cNvPr id="10" name="Platshållare för datum 3">
            <a:extLst>
              <a:ext uri="{FF2B5EF4-FFF2-40B4-BE49-F238E27FC236}">
                <a16:creationId xmlns:a16="http://schemas.microsoft.com/office/drawing/2014/main" id="{5CE429DE-35D4-F144-9881-2C3DD8ABB666}"/>
              </a:ext>
            </a:extLst>
          </p:cNvPr>
          <p:cNvSpPr>
            <a:spLocks noGrp="1"/>
          </p:cNvSpPr>
          <p:nvPr>
            <p:ph type="dt" sz="half" idx="10"/>
          </p:nvPr>
        </p:nvSpPr>
        <p:spPr>
          <a:xfrm>
            <a:off x="1930395" y="6096663"/>
            <a:ext cx="1241068" cy="365125"/>
          </a:xfrm>
        </p:spPr>
        <p:txBody>
          <a:bodyPr/>
          <a:lstStyle>
            <a:lvl1pPr>
              <a:defRPr sz="1200"/>
            </a:lvl1pPr>
          </a:lstStyle>
          <a:p>
            <a:fld id="{18896B66-0B3A-474C-9C9C-E4F07B1F5DAD}" type="datetime1">
              <a:rPr lang="sv-SE" smtClean="0"/>
              <a:pPr/>
              <a:t>2022-02-10</a:t>
            </a:fld>
            <a:endParaRPr lang="sv-SE" dirty="0"/>
          </a:p>
        </p:txBody>
      </p:sp>
    </p:spTree>
    <p:extLst>
      <p:ext uri="{BB962C8B-B14F-4D97-AF65-F5344CB8AC3E}">
        <p14:creationId xmlns:p14="http://schemas.microsoft.com/office/powerpoint/2010/main" val="3312277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BCCEAFE-E21B-43CF-80C4-FF01C3F9D479}"/>
              </a:ext>
            </a:extLst>
          </p:cNvPr>
          <p:cNvSpPr/>
          <p:nvPr userDrawn="1"/>
        </p:nvSpPr>
        <p:spPr>
          <a:xfrm>
            <a:off x="0" y="16274"/>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solidFill>
                  <a:schemeClr val="bg1"/>
                </a:solidFill>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lvl1pPr>
              <a:defRPr>
                <a:solidFill>
                  <a:schemeClr val="bg1"/>
                </a:solidFill>
              </a:defRPr>
            </a:lvl1pPr>
          </a:lstStyle>
          <a:p>
            <a:r>
              <a:rPr lang="sv-SE" dirty="0"/>
              <a:t>PRESENTATION </a:t>
            </a:r>
            <a:r>
              <a:rPr lang="sv-SE" dirty="0" err="1"/>
              <a:t>TITLe</a:t>
            </a:r>
            <a:r>
              <a:rPr lang="sv-SE" dirty="0"/>
              <a:t>/ 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lvl1pPr>
              <a:defRPr>
                <a:solidFill>
                  <a:schemeClr val="bg1"/>
                </a:solidFill>
              </a:defRPr>
            </a:lvl1pPr>
          </a:lstStyle>
          <a:p>
            <a:fld id="{F7283078-D760-1647-8B80-66BA8B52336D}" type="slidenum">
              <a:rPr lang="sv-SE" smtClean="0"/>
              <a:pPr/>
              <a:t>‹#›</a:t>
            </a:fld>
            <a:endParaRPr lang="sv-SE"/>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2" name="Bildobjekt 11">
            <a:extLst>
              <a:ext uri="{FF2B5EF4-FFF2-40B4-BE49-F238E27FC236}">
                <a16:creationId xmlns:a16="http://schemas.microsoft.com/office/drawing/2014/main" id="{6426DF26-09C3-4DAE-B43E-0C11D6A635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4611" y="417443"/>
            <a:ext cx="826395" cy="800100"/>
          </a:xfrm>
          <a:prstGeom prst="rect">
            <a:avLst/>
          </a:prstGeom>
        </p:spPr>
      </p:pic>
      <p:sp>
        <p:nvSpPr>
          <p:cNvPr id="11" name="Platshållare för text 10">
            <a:extLst>
              <a:ext uri="{FF2B5EF4-FFF2-40B4-BE49-F238E27FC236}">
                <a16:creationId xmlns:a16="http://schemas.microsoft.com/office/drawing/2014/main" id="{5C48DF05-1B09-4DA6-AC56-07304871CCD2}"/>
              </a:ext>
            </a:extLst>
          </p:cNvPr>
          <p:cNvSpPr>
            <a:spLocks noGrp="1"/>
          </p:cNvSpPr>
          <p:nvPr>
            <p:ph type="body" sz="quarter" idx="13"/>
          </p:nvPr>
        </p:nvSpPr>
        <p:spPr>
          <a:xfrm>
            <a:off x="1195647" y="1640719"/>
            <a:ext cx="10042073" cy="4375520"/>
          </a:xfrm>
        </p:spPr>
        <p:txBody>
          <a:bodyPr>
            <a:noAutofit/>
          </a:bodyPr>
          <a:lstStyle>
            <a:lvl1pPr marL="457200" indent="-457200">
              <a:buClr>
                <a:schemeClr val="bg1"/>
              </a:buClr>
              <a:buFont typeface="+mj-lt"/>
              <a:buAutoNum type="arabicPeriod"/>
              <a:defRPr>
                <a:solidFill>
                  <a:schemeClr val="bg1"/>
                </a:solidFill>
              </a:defRPr>
            </a:lvl1pPr>
            <a:lvl2pPr marL="82550" indent="0">
              <a:buNone/>
              <a:defRPr/>
            </a:lvl2pPr>
          </a:lstStyle>
          <a:p>
            <a:pPr lvl="0"/>
            <a:r>
              <a:rPr lang="en-US"/>
              <a:t>Edit Master text styles</a:t>
            </a:r>
          </a:p>
        </p:txBody>
      </p:sp>
      <p:sp>
        <p:nvSpPr>
          <p:cNvPr id="14" name="Platshållare för datum 3">
            <a:extLst>
              <a:ext uri="{FF2B5EF4-FFF2-40B4-BE49-F238E27FC236}">
                <a16:creationId xmlns:a16="http://schemas.microsoft.com/office/drawing/2014/main" id="{04D3287D-3E21-D845-8766-C307E6765306}"/>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2022-02-10</a:t>
            </a:fld>
            <a:endParaRPr lang="sv-SE" dirty="0"/>
          </a:p>
        </p:txBody>
      </p:sp>
    </p:spTree>
    <p:extLst>
      <p:ext uri="{BB962C8B-B14F-4D97-AF65-F5344CB8AC3E}">
        <p14:creationId xmlns:p14="http://schemas.microsoft.com/office/powerpoint/2010/main" val="1628840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pter/breaker slide">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250D024A-8F85-4618-9506-0F493B263A92}"/>
              </a:ext>
            </a:extLst>
          </p:cNvPr>
          <p:cNvSpPr/>
          <p:nvPr userDrawn="1"/>
        </p:nvSpPr>
        <p:spPr>
          <a:xfrm>
            <a:off x="0" y="0"/>
            <a:ext cx="647771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ktangel 7">
            <a:extLst>
              <a:ext uri="{FF2B5EF4-FFF2-40B4-BE49-F238E27FC236}">
                <a16:creationId xmlns:a16="http://schemas.microsoft.com/office/drawing/2014/main" id="{628E18C2-A66E-436E-89DA-1C5D481CB4B4}"/>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latshållare för bild 12">
            <a:extLst>
              <a:ext uri="{FF2B5EF4-FFF2-40B4-BE49-F238E27FC236}">
                <a16:creationId xmlns:a16="http://schemas.microsoft.com/office/drawing/2014/main" id="{4FD00856-A3E1-48A7-B9CD-D7B89BD6A06C}"/>
              </a:ext>
            </a:extLst>
          </p:cNvPr>
          <p:cNvSpPr>
            <a:spLocks noGrp="1"/>
          </p:cNvSpPr>
          <p:nvPr>
            <p:ph type="pic" sz="quarter" idx="12" hasCustomPrompt="1"/>
          </p:nvPr>
        </p:nvSpPr>
        <p:spPr>
          <a:xfrm>
            <a:off x="6477712" y="0"/>
            <a:ext cx="5714288" cy="6858000"/>
          </a:xfrm>
          <a:solidFill>
            <a:srgbClr val="ECECEC"/>
          </a:solidFill>
        </p:spPr>
        <p:txBody>
          <a:bodyPr>
            <a:normAutofit/>
          </a:bodyPr>
          <a:lstStyle>
            <a:lvl1pPr algn="ctr">
              <a:defRPr sz="800"/>
            </a:lvl1pPr>
          </a:lstStyle>
          <a:p>
            <a:r>
              <a:rPr lang="sv-SE"/>
              <a:t>INSERT IMAGE</a:t>
            </a:r>
          </a:p>
        </p:txBody>
      </p:sp>
      <p:sp>
        <p:nvSpPr>
          <p:cNvPr id="9" name="Platshållare för text 8">
            <a:extLst>
              <a:ext uri="{FF2B5EF4-FFF2-40B4-BE49-F238E27FC236}">
                <a16:creationId xmlns:a16="http://schemas.microsoft.com/office/drawing/2014/main" id="{A8D8C0FE-DA05-418D-9F18-A5A81125AD3F}"/>
              </a:ext>
            </a:extLst>
          </p:cNvPr>
          <p:cNvSpPr>
            <a:spLocks noGrp="1"/>
          </p:cNvSpPr>
          <p:nvPr>
            <p:ph type="body" sz="quarter" idx="11"/>
          </p:nvPr>
        </p:nvSpPr>
        <p:spPr>
          <a:xfrm>
            <a:off x="10924611" y="417443"/>
            <a:ext cx="828000" cy="799200"/>
          </a:xfrm>
          <a:blipFill>
            <a:blip r:embed="rId2" cstate="screen">
              <a:extLst>
                <a:ext uri="{28A0092B-C50C-407E-A947-70E740481C1C}">
                  <a14:useLocalDpi xmlns:a14="http://schemas.microsoft.com/office/drawing/2010/main"/>
                </a:ext>
              </a:extLst>
            </a:blip>
            <a:stretch>
              <a:fillRect/>
            </a:stretch>
          </a:blipFill>
        </p:spPr>
        <p:txBody>
          <a:bodyPr>
            <a:normAutofit/>
          </a:bodyPr>
          <a:lstStyle>
            <a:lvl1pPr marL="0" indent="0">
              <a:buFontTx/>
              <a:buNone/>
              <a:defRPr sz="100">
                <a:noFill/>
              </a:defRPr>
            </a:lvl1pPr>
          </a:lstStyle>
          <a:p>
            <a:pPr lvl="0"/>
            <a:r>
              <a:rPr lang="en-US"/>
              <a:t>Edit Master text styles</a:t>
            </a:r>
          </a:p>
        </p:txBody>
      </p:sp>
      <p:sp>
        <p:nvSpPr>
          <p:cNvPr id="7" name="Platshållare för text 6">
            <a:extLst>
              <a:ext uri="{FF2B5EF4-FFF2-40B4-BE49-F238E27FC236}">
                <a16:creationId xmlns:a16="http://schemas.microsoft.com/office/drawing/2014/main" id="{1848DA8D-03CE-4CA5-A851-F6ABAE67A9B0}"/>
              </a:ext>
            </a:extLst>
          </p:cNvPr>
          <p:cNvSpPr>
            <a:spLocks noGrp="1"/>
          </p:cNvSpPr>
          <p:nvPr>
            <p:ph type="body" sz="quarter" idx="10"/>
          </p:nvPr>
        </p:nvSpPr>
        <p:spPr>
          <a:xfrm>
            <a:off x="0" y="447675"/>
            <a:ext cx="292100" cy="6410325"/>
          </a:xfrm>
          <a:solidFill>
            <a:schemeClr val="bg1"/>
          </a:solidFill>
        </p:spPr>
        <p:txBody>
          <a:bodyPr>
            <a:normAutofit/>
          </a:bodyPr>
          <a:lstStyle>
            <a:lvl1pPr marL="0" indent="0">
              <a:buFontTx/>
              <a:buNone/>
              <a:defRPr sz="100">
                <a:noFill/>
              </a:defRPr>
            </a:lvl1pPr>
          </a:lstStyle>
          <a:p>
            <a:pPr lvl="0"/>
            <a:r>
              <a:rPr lang="en-US"/>
              <a:t>Edit Master text styles</a:t>
            </a:r>
          </a:p>
        </p:txBody>
      </p:sp>
      <p:sp>
        <p:nvSpPr>
          <p:cNvPr id="3" name="Platshållare för text 2">
            <a:extLst>
              <a:ext uri="{FF2B5EF4-FFF2-40B4-BE49-F238E27FC236}">
                <a16:creationId xmlns:a16="http://schemas.microsoft.com/office/drawing/2014/main" id="{F55DE042-7DE8-4583-986C-40823753078B}"/>
              </a:ext>
            </a:extLst>
          </p:cNvPr>
          <p:cNvSpPr>
            <a:spLocks noGrp="1"/>
          </p:cNvSpPr>
          <p:nvPr>
            <p:ph type="body" sz="quarter" idx="13" hasCustomPrompt="1"/>
          </p:nvPr>
        </p:nvSpPr>
        <p:spPr>
          <a:xfrm>
            <a:off x="1230491" y="1051132"/>
            <a:ext cx="4255909" cy="829149"/>
          </a:xfrm>
        </p:spPr>
        <p:txBody>
          <a:bodyPr rIns="18000" anchor="b" anchorCtr="0"/>
          <a:lstStyle>
            <a:lvl1pPr marL="0" indent="0">
              <a:buFontTx/>
              <a:buNone/>
              <a:defRPr sz="4800">
                <a:solidFill>
                  <a:schemeClr val="bg1"/>
                </a:solidFill>
                <a:latin typeface="+mn-lt"/>
              </a:defRPr>
            </a:lvl1pPr>
            <a:lvl2pPr marL="82550" indent="0">
              <a:buNone/>
              <a:defRPr/>
            </a:lvl2pPr>
          </a:lstStyle>
          <a:p>
            <a:pPr lvl="0"/>
            <a:r>
              <a:rPr lang="sv-SE"/>
              <a:t># (chapter)</a:t>
            </a:r>
          </a:p>
        </p:txBody>
      </p:sp>
      <p:sp>
        <p:nvSpPr>
          <p:cNvPr id="11" name="Platshållare för text 2">
            <a:extLst>
              <a:ext uri="{FF2B5EF4-FFF2-40B4-BE49-F238E27FC236}">
                <a16:creationId xmlns:a16="http://schemas.microsoft.com/office/drawing/2014/main" id="{1DC53C5B-9DC3-4646-B6B3-DD59404D44D0}"/>
              </a:ext>
            </a:extLst>
          </p:cNvPr>
          <p:cNvSpPr>
            <a:spLocks noGrp="1"/>
          </p:cNvSpPr>
          <p:nvPr>
            <p:ph type="body" sz="quarter" idx="14" hasCustomPrompt="1"/>
          </p:nvPr>
        </p:nvSpPr>
        <p:spPr>
          <a:xfrm>
            <a:off x="1230491" y="2169209"/>
            <a:ext cx="4255909" cy="2462613"/>
          </a:xfrm>
        </p:spPr>
        <p:txBody>
          <a:bodyPr rIns="18000" anchor="t" anchorCtr="0"/>
          <a:lstStyle>
            <a:lvl1pPr marL="0" indent="0">
              <a:spcBef>
                <a:spcPts val="0"/>
              </a:spcBef>
              <a:buFontTx/>
              <a:buNone/>
              <a:defRPr sz="4200">
                <a:solidFill>
                  <a:schemeClr val="bg1"/>
                </a:solidFill>
                <a:latin typeface="Segoe UI Semibold" panose="020B0702040204020203" pitchFamily="34" charset="0"/>
                <a:cs typeface="Segoe UI Semibold" panose="020B0702040204020203" pitchFamily="34" charset="0"/>
              </a:defRPr>
            </a:lvl1pPr>
            <a:lvl2pPr marL="82550" indent="0">
              <a:buNone/>
              <a:defRPr/>
            </a:lvl2pPr>
          </a:lstStyle>
          <a:p>
            <a:pPr lvl="0"/>
            <a:r>
              <a:rPr lang="sv-SE"/>
              <a:t>Headline</a:t>
            </a:r>
          </a:p>
        </p:txBody>
      </p:sp>
    </p:spTree>
    <p:extLst>
      <p:ext uri="{BB962C8B-B14F-4D97-AF65-F5344CB8AC3E}">
        <p14:creationId xmlns:p14="http://schemas.microsoft.com/office/powerpoint/2010/main" val="1544186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924611" y="417443"/>
            <a:ext cx="826394" cy="800100"/>
          </a:xfrm>
          <a:prstGeom prst="rect">
            <a:avLst/>
          </a:prstGeom>
        </p:spPr>
      </p:pic>
      <p:sp>
        <p:nvSpPr>
          <p:cNvPr id="12" name="Platshållare för innehåll 2">
            <a:extLst>
              <a:ext uri="{FF2B5EF4-FFF2-40B4-BE49-F238E27FC236}">
                <a16:creationId xmlns:a16="http://schemas.microsoft.com/office/drawing/2014/main" id="{5917406D-4BE3-3B4C-BCFF-41B4F0FAB441}"/>
              </a:ext>
            </a:extLst>
          </p:cNvPr>
          <p:cNvSpPr>
            <a:spLocks noGrp="1"/>
          </p:cNvSpPr>
          <p:nvPr>
            <p:ph idx="1"/>
          </p:nvPr>
        </p:nvSpPr>
        <p:spPr>
          <a:xfrm>
            <a:off x="1094400" y="1562400"/>
            <a:ext cx="9365782" cy="4768062"/>
          </a:xfrm>
        </p:spPr>
        <p:txBody>
          <a:bodyPr lIns="0" rIns="18000"/>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13" name="Platshållare för datum 3">
            <a:extLst>
              <a:ext uri="{FF2B5EF4-FFF2-40B4-BE49-F238E27FC236}">
                <a16:creationId xmlns:a16="http://schemas.microsoft.com/office/drawing/2014/main" id="{3E8E36C4-8565-B94E-A90D-FF5DD7F86A6D}"/>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2022-02-10</a:t>
            </a:fld>
            <a:endParaRPr lang="sv-SE" dirty="0"/>
          </a:p>
        </p:txBody>
      </p:sp>
    </p:spTree>
    <p:extLst>
      <p:ext uri="{BB962C8B-B14F-4D97-AF65-F5344CB8AC3E}">
        <p14:creationId xmlns:p14="http://schemas.microsoft.com/office/powerpoint/2010/main" val="1372200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in 2 column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4993785" cy="4768062"/>
          </a:xfrm>
        </p:spPr>
        <p:txBody>
          <a:bodyPr lIns="0" rIns="18000"/>
          <a:lstStyle>
            <a:lvl1pPr>
              <a:lnSpc>
                <a:spcPct val="100000"/>
              </a:lnSpc>
              <a:defRPr/>
            </a:lvl1pPr>
            <a:lvl2pPr marL="358775" indent="-215900">
              <a:lnSpc>
                <a:spcPct val="100000"/>
              </a:lnSpc>
              <a:tabLst/>
              <a:defRPr/>
            </a:lvl2pPr>
            <a:lvl3pPr marL="449263" indent="-196850">
              <a:lnSpc>
                <a:spcPct val="100000"/>
              </a:lnSpc>
              <a:tabLst/>
              <a:defRPr/>
            </a:lvl3pPr>
            <a:lvl4pPr marL="541338" indent="-180000">
              <a:lnSpc>
                <a:spcPct val="100000"/>
              </a:lnSpc>
              <a:tabLst/>
              <a:defRPr/>
            </a:lvl4pPr>
            <a:lvl5pPr marL="63000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2" name="Platshållare för innehåll 2">
            <a:extLst>
              <a:ext uri="{FF2B5EF4-FFF2-40B4-BE49-F238E27FC236}">
                <a16:creationId xmlns:a16="http://schemas.microsoft.com/office/drawing/2014/main" id="{BA21051E-3C35-41FB-8E6B-797DB8F26971}"/>
              </a:ext>
            </a:extLst>
          </p:cNvPr>
          <p:cNvSpPr>
            <a:spLocks noGrp="1"/>
          </p:cNvSpPr>
          <p:nvPr>
            <p:ph idx="13"/>
          </p:nvPr>
        </p:nvSpPr>
        <p:spPr>
          <a:xfrm>
            <a:off x="6373692" y="1562400"/>
            <a:ext cx="4993785"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2865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5" name="Rektangel 14">
            <a:extLst>
              <a:ext uri="{FF2B5EF4-FFF2-40B4-BE49-F238E27FC236}">
                <a16:creationId xmlns:a16="http://schemas.microsoft.com/office/drawing/2014/main" id="{87E2C692-2C39-4CA8-AA87-45E0F36B6A0E}"/>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6" name="Bildobjekt 15">
            <a:extLst>
              <a:ext uri="{FF2B5EF4-FFF2-40B4-BE49-F238E27FC236}">
                <a16:creationId xmlns:a16="http://schemas.microsoft.com/office/drawing/2014/main" id="{E327627C-4BB8-4965-8107-0E7E741F830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924611" y="417443"/>
            <a:ext cx="826394" cy="800100"/>
          </a:xfrm>
          <a:prstGeom prst="rect">
            <a:avLst/>
          </a:prstGeom>
        </p:spPr>
      </p:pic>
      <p:sp>
        <p:nvSpPr>
          <p:cNvPr id="11" name="Platshållare för datum 3">
            <a:extLst>
              <a:ext uri="{FF2B5EF4-FFF2-40B4-BE49-F238E27FC236}">
                <a16:creationId xmlns:a16="http://schemas.microsoft.com/office/drawing/2014/main" id="{154C1432-4F85-1F42-8016-9B83B89CC804}"/>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2022-02-10</a:t>
            </a:fld>
            <a:endParaRPr lang="sv-SE" dirty="0"/>
          </a:p>
        </p:txBody>
      </p:sp>
    </p:spTree>
    <p:extLst>
      <p:ext uri="{BB962C8B-B14F-4D97-AF65-F5344CB8AC3E}">
        <p14:creationId xmlns:p14="http://schemas.microsoft.com/office/powerpoint/2010/main" val="277253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in 3 column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3255409" cy="4768062"/>
          </a:xfrm>
        </p:spPr>
        <p:txBody>
          <a:bodyPr lIns="0" rIns="18000"/>
          <a:lstStyle>
            <a:lvl1pPr>
              <a:lnSpc>
                <a:spcPct val="100000"/>
              </a:lnSpc>
              <a:defRPr/>
            </a:lvl1pPr>
            <a:lvl2pPr marL="360000" indent="-216000">
              <a:lnSpc>
                <a:spcPct val="100000"/>
              </a:lnSpc>
              <a:tabLst/>
              <a:defRPr/>
            </a:lvl2pPr>
            <a:lvl3pPr marL="449263" indent="-196850">
              <a:lnSpc>
                <a:spcPct val="100000"/>
              </a:lnSpc>
              <a:tabLst/>
              <a:defRPr/>
            </a:lvl3pPr>
            <a:lvl4pPr marL="541338" indent="-180975">
              <a:lnSpc>
                <a:spcPct val="100000"/>
              </a:lnSpc>
              <a:tabLst/>
              <a:defRPr/>
            </a:lvl4pPr>
            <a:lvl5pPr marL="63000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5" name="Rektangel 14">
            <a:extLst>
              <a:ext uri="{FF2B5EF4-FFF2-40B4-BE49-F238E27FC236}">
                <a16:creationId xmlns:a16="http://schemas.microsoft.com/office/drawing/2014/main" id="{87E2C692-2C39-4CA8-AA87-45E0F36B6A0E}"/>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6" name="Bildobjekt 15">
            <a:extLst>
              <a:ext uri="{FF2B5EF4-FFF2-40B4-BE49-F238E27FC236}">
                <a16:creationId xmlns:a16="http://schemas.microsoft.com/office/drawing/2014/main" id="{E327627C-4BB8-4965-8107-0E7E741F830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924611" y="417443"/>
            <a:ext cx="826394" cy="800100"/>
          </a:xfrm>
          <a:prstGeom prst="rect">
            <a:avLst/>
          </a:prstGeom>
        </p:spPr>
      </p:pic>
      <p:sp>
        <p:nvSpPr>
          <p:cNvPr id="13" name="Platshållare för innehåll 2">
            <a:extLst>
              <a:ext uri="{FF2B5EF4-FFF2-40B4-BE49-F238E27FC236}">
                <a16:creationId xmlns:a16="http://schemas.microsoft.com/office/drawing/2014/main" id="{B2D0E559-A900-41F3-93C5-387A7764A152}"/>
              </a:ext>
            </a:extLst>
          </p:cNvPr>
          <p:cNvSpPr>
            <a:spLocks noGrp="1"/>
          </p:cNvSpPr>
          <p:nvPr>
            <p:ph idx="15"/>
          </p:nvPr>
        </p:nvSpPr>
        <p:spPr>
          <a:xfrm>
            <a:off x="4605297" y="1562400"/>
            <a:ext cx="3255409"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39750" indent="-196850">
              <a:lnSpc>
                <a:spcPct val="100000"/>
              </a:lnSpc>
              <a:tabLst/>
              <a:defRPr/>
            </a:lvl4pPr>
            <a:lvl5pPr marL="63000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7" name="Platshållare för innehåll 2">
            <a:extLst>
              <a:ext uri="{FF2B5EF4-FFF2-40B4-BE49-F238E27FC236}">
                <a16:creationId xmlns:a16="http://schemas.microsoft.com/office/drawing/2014/main" id="{E4E99B3B-ADB3-4D1A-9A7F-AA1B8528E6C7}"/>
              </a:ext>
            </a:extLst>
          </p:cNvPr>
          <p:cNvSpPr>
            <a:spLocks noGrp="1"/>
          </p:cNvSpPr>
          <p:nvPr>
            <p:ph idx="16"/>
          </p:nvPr>
        </p:nvSpPr>
        <p:spPr>
          <a:xfrm>
            <a:off x="8116194" y="1562400"/>
            <a:ext cx="3255409"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3000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2" name="Platshållare för datum 3">
            <a:extLst>
              <a:ext uri="{FF2B5EF4-FFF2-40B4-BE49-F238E27FC236}">
                <a16:creationId xmlns:a16="http://schemas.microsoft.com/office/drawing/2014/main" id="{F91A8E7B-C629-D343-8A83-7EB0ADF6087A}"/>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2022-02-10</a:t>
            </a:fld>
            <a:endParaRPr lang="sv-SE" dirty="0"/>
          </a:p>
        </p:txBody>
      </p:sp>
    </p:spTree>
    <p:extLst>
      <p:ext uri="{BB962C8B-B14F-4D97-AF65-F5344CB8AC3E}">
        <p14:creationId xmlns:p14="http://schemas.microsoft.com/office/powerpoint/2010/main" val="3814990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E7B1DDB-F4AA-4E8D-BD07-905FE45A5555}"/>
              </a:ext>
            </a:extLst>
          </p:cNvPr>
          <p:cNvSpPr/>
          <p:nvPr userDrawn="1"/>
        </p:nvSpPr>
        <p:spPr>
          <a:xfrm>
            <a:off x="-2"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34780BC8-191C-6D4B-93F3-54A06FD4FE76}"/>
              </a:ext>
            </a:extLst>
          </p:cNvPr>
          <p:cNvSpPr>
            <a:spLocks noGrp="1"/>
          </p:cNvSpPr>
          <p:nvPr>
            <p:ph type="ctrTitle"/>
          </p:nvPr>
        </p:nvSpPr>
        <p:spPr>
          <a:xfrm>
            <a:off x="1930395" y="1153621"/>
            <a:ext cx="8640000" cy="2387600"/>
          </a:xfrm>
        </p:spPr>
        <p:txBody>
          <a:bodyPr anchor="b">
            <a:noAutofit/>
          </a:bodyPr>
          <a:lstStyle>
            <a:lvl1pPr algn="l">
              <a:lnSpc>
                <a:spcPct val="100000"/>
              </a:lnSpc>
              <a:defRPr sz="4200">
                <a:solidFill>
                  <a:schemeClr val="bg1"/>
                </a:solidFill>
                <a:latin typeface="Segoe UI Semibold" panose="020B0702040204020203" pitchFamily="34" charset="0"/>
                <a:cs typeface="Segoe UI Semibold" panose="020B0702040204020203" pitchFamily="34" charset="0"/>
              </a:defRPr>
            </a:lvl1pPr>
          </a:lstStyle>
          <a:p>
            <a:r>
              <a:rPr lang="en-US"/>
              <a:t>Click to edit Master title style</a:t>
            </a:r>
            <a:endParaRPr lang="sv-SE" dirty="0"/>
          </a:p>
        </p:txBody>
      </p:sp>
      <p:sp>
        <p:nvSpPr>
          <p:cNvPr id="3" name="Underrubrik 2">
            <a:extLst>
              <a:ext uri="{FF2B5EF4-FFF2-40B4-BE49-F238E27FC236}">
                <a16:creationId xmlns:a16="http://schemas.microsoft.com/office/drawing/2014/main" id="{81DF3056-F3A8-2949-876C-528413E342C4}"/>
              </a:ext>
            </a:extLst>
          </p:cNvPr>
          <p:cNvSpPr>
            <a:spLocks noGrp="1"/>
          </p:cNvSpPr>
          <p:nvPr>
            <p:ph type="subTitle" idx="1"/>
          </p:nvPr>
        </p:nvSpPr>
        <p:spPr>
          <a:xfrm>
            <a:off x="1930395" y="3883393"/>
            <a:ext cx="8640000" cy="921363"/>
          </a:xfrm>
          <a:prstGeom prst="rect">
            <a:avLst/>
          </a:prstGeom>
        </p:spPr>
        <p:txBody>
          <a:bodyPr lIns="90000">
            <a:noAutofit/>
          </a:bodyPr>
          <a:lstStyle>
            <a:lvl1pPr marL="0" indent="0" algn="l">
              <a:lnSpc>
                <a:spcPct val="100000"/>
              </a:lnSpc>
              <a:spcBef>
                <a:spcPts val="0"/>
              </a:spcBef>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dirty="0"/>
          </a:p>
        </p:txBody>
      </p:sp>
      <p:sp>
        <p:nvSpPr>
          <p:cNvPr id="8" name="Rektangel 7">
            <a:extLst>
              <a:ext uri="{FF2B5EF4-FFF2-40B4-BE49-F238E27FC236}">
                <a16:creationId xmlns:a16="http://schemas.microsoft.com/office/drawing/2014/main" id="{EC66F586-F662-4573-A59B-7D4EDD05A153}"/>
              </a:ext>
            </a:extLst>
          </p:cNvPr>
          <p:cNvSpPr/>
          <p:nvPr userDrawn="1"/>
        </p:nvSpPr>
        <p:spPr>
          <a:xfrm>
            <a:off x="-2"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Bildobjekt 8">
            <a:extLst>
              <a:ext uri="{FF2B5EF4-FFF2-40B4-BE49-F238E27FC236}">
                <a16:creationId xmlns:a16="http://schemas.microsoft.com/office/drawing/2014/main" id="{3193CED5-E020-4279-918D-055F43A9188C}"/>
              </a:ext>
            </a:extLst>
          </p:cNvPr>
          <p:cNvPicPr>
            <a:picLocks noChangeAspect="1"/>
          </p:cNvPicPr>
          <p:nvPr userDrawn="1"/>
        </p:nvPicPr>
        <p:blipFill>
          <a:blip r:embed="rId2"/>
          <a:stretch>
            <a:fillRect/>
          </a:stretch>
        </p:blipFill>
        <p:spPr>
          <a:xfrm>
            <a:off x="10924611" y="417443"/>
            <a:ext cx="826395" cy="800100"/>
          </a:xfrm>
          <a:prstGeom prst="rect">
            <a:avLst/>
          </a:prstGeom>
        </p:spPr>
      </p:pic>
      <p:sp>
        <p:nvSpPr>
          <p:cNvPr id="15" name="Platshållare för text 14">
            <a:extLst>
              <a:ext uri="{FF2B5EF4-FFF2-40B4-BE49-F238E27FC236}">
                <a16:creationId xmlns:a16="http://schemas.microsoft.com/office/drawing/2014/main" id="{EA5DA2EE-60AD-41D0-96B0-DDF02E0AE545}"/>
              </a:ext>
            </a:extLst>
          </p:cNvPr>
          <p:cNvSpPr>
            <a:spLocks noGrp="1"/>
          </p:cNvSpPr>
          <p:nvPr>
            <p:ph type="body" sz="quarter" idx="10" hasCustomPrompt="1"/>
          </p:nvPr>
        </p:nvSpPr>
        <p:spPr>
          <a:xfrm>
            <a:off x="1930395" y="5605695"/>
            <a:ext cx="6290892" cy="459883"/>
          </a:xfrm>
          <a:prstGeom prst="rect">
            <a:avLst/>
          </a:prstGeom>
        </p:spPr>
        <p:txBody>
          <a:bodyPr lIns="90000" tIns="18000" bIns="36000" anchor="b" anchorCtr="0">
            <a:noAutofit/>
          </a:bodyPr>
          <a:lstStyle>
            <a:lvl1pPr marL="0" indent="0">
              <a:lnSpc>
                <a:spcPct val="100000"/>
              </a:lnSpc>
              <a:spcBef>
                <a:spcPts val="0"/>
              </a:spcBef>
              <a:buFontTx/>
              <a:buNone/>
              <a:defRPr sz="1200" b="1" strike="noStrike" cap="all" spc="120" baseline="0">
                <a:solidFill>
                  <a:schemeClr val="bg1"/>
                </a:solidFill>
              </a:defRPr>
            </a:lvl1pPr>
          </a:lstStyle>
          <a:p>
            <a:pPr lvl="0"/>
            <a:r>
              <a:rPr lang="sv-SE"/>
              <a:t>presented by &lt;name nameson&gt;</a:t>
            </a:r>
          </a:p>
        </p:txBody>
      </p:sp>
      <p:sp>
        <p:nvSpPr>
          <p:cNvPr id="10" name="Platshållare för datum 3">
            <a:extLst>
              <a:ext uri="{FF2B5EF4-FFF2-40B4-BE49-F238E27FC236}">
                <a16:creationId xmlns:a16="http://schemas.microsoft.com/office/drawing/2014/main" id="{5CE429DE-35D4-F144-9881-2C3DD8ABB666}"/>
              </a:ext>
            </a:extLst>
          </p:cNvPr>
          <p:cNvSpPr>
            <a:spLocks noGrp="1"/>
          </p:cNvSpPr>
          <p:nvPr>
            <p:ph type="dt" sz="half" idx="10"/>
          </p:nvPr>
        </p:nvSpPr>
        <p:spPr>
          <a:xfrm>
            <a:off x="1930395" y="6096663"/>
            <a:ext cx="1241068" cy="365125"/>
          </a:xfrm>
        </p:spPr>
        <p:txBody>
          <a:bodyPr/>
          <a:lstStyle>
            <a:lvl1pPr>
              <a:defRPr sz="1200"/>
            </a:lvl1pPr>
          </a:lstStyle>
          <a:p>
            <a:fld id="{18896B66-0B3A-474C-9C9C-E4F07B1F5DAD}" type="datetime1">
              <a:rPr lang="sv-SE" smtClean="0"/>
              <a:pPr/>
              <a:t>2022-02-10</a:t>
            </a:fld>
            <a:endParaRPr lang="sv-SE" dirty="0"/>
          </a:p>
        </p:txBody>
      </p:sp>
    </p:spTree>
    <p:extLst>
      <p:ext uri="{BB962C8B-B14F-4D97-AF65-F5344CB8AC3E}">
        <p14:creationId xmlns:p14="http://schemas.microsoft.com/office/powerpoint/2010/main" val="1401384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16B191E2-1C71-4B4C-B562-DD793673C24E}"/>
              </a:ext>
            </a:extLst>
          </p:cNvPr>
          <p:cNvSpPr>
            <a:spLocks noGrp="1"/>
          </p:cNvSpPr>
          <p:nvPr>
            <p:ph type="pic" sz="quarter" idx="15" hasCustomPrompt="1"/>
          </p:nvPr>
        </p:nvSpPr>
        <p:spPr>
          <a:xfrm>
            <a:off x="6373813" y="1562100"/>
            <a:ext cx="4994275" cy="4768850"/>
          </a:xfrm>
          <a:solidFill>
            <a:schemeClr val="bg1">
              <a:lumMod val="85000"/>
            </a:schemeClr>
          </a:solidFill>
        </p:spPr>
        <p:txBody>
          <a:bodyPr>
            <a:normAutofit/>
          </a:bodyPr>
          <a:lstStyle>
            <a:lvl1pPr marL="0" indent="0" algn="ctr">
              <a:buFontTx/>
              <a:buNone/>
              <a:defRPr sz="800">
                <a:solidFill>
                  <a:srgbClr val="666666"/>
                </a:solidFill>
              </a:defRPr>
            </a:lvl1pPr>
          </a:lstStyle>
          <a:p>
            <a:r>
              <a:rPr lang="sv-SE"/>
              <a:t>INSERT IMAGE</a:t>
            </a:r>
          </a:p>
        </p:txBody>
      </p:sp>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  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4993785"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3000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1" name="Rektangel 10">
            <a:extLst>
              <a:ext uri="{FF2B5EF4-FFF2-40B4-BE49-F238E27FC236}">
                <a16:creationId xmlns:a16="http://schemas.microsoft.com/office/drawing/2014/main" id="{BC4F3A85-66E6-412A-97CD-99D922EFBEE2}"/>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3" name="Bildobjekt 12">
            <a:extLst>
              <a:ext uri="{FF2B5EF4-FFF2-40B4-BE49-F238E27FC236}">
                <a16:creationId xmlns:a16="http://schemas.microsoft.com/office/drawing/2014/main" id="{506E76ED-0FF0-4A03-8EB9-06B57B12EC1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924611" y="417443"/>
            <a:ext cx="826394" cy="800100"/>
          </a:xfrm>
          <a:prstGeom prst="rect">
            <a:avLst/>
          </a:prstGeom>
        </p:spPr>
      </p:pic>
      <p:sp>
        <p:nvSpPr>
          <p:cNvPr id="12" name="Platshållare för datum 3">
            <a:extLst>
              <a:ext uri="{FF2B5EF4-FFF2-40B4-BE49-F238E27FC236}">
                <a16:creationId xmlns:a16="http://schemas.microsoft.com/office/drawing/2014/main" id="{5D496E45-863B-704B-B14F-5E0F58578D86}"/>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2022-02-10</a:t>
            </a:fld>
            <a:endParaRPr lang="sv-SE" dirty="0"/>
          </a:p>
        </p:txBody>
      </p:sp>
    </p:spTree>
    <p:extLst>
      <p:ext uri="{BB962C8B-B14F-4D97-AF65-F5344CB8AC3E}">
        <p14:creationId xmlns:p14="http://schemas.microsoft.com/office/powerpoint/2010/main" val="3058074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Full width">
    <p:spTree>
      <p:nvGrpSpPr>
        <p:cNvPr id="1" name=""/>
        <p:cNvGrpSpPr/>
        <p:nvPr/>
      </p:nvGrpSpPr>
      <p:grpSpPr>
        <a:xfrm>
          <a:off x="0" y="0"/>
          <a:ext cx="0" cy="0"/>
          <a:chOff x="0" y="0"/>
          <a:chExt cx="0" cy="0"/>
        </a:xfrm>
      </p:grpSpPr>
      <p:sp>
        <p:nvSpPr>
          <p:cNvPr id="13" name="Platshållare för bild 12">
            <a:extLst>
              <a:ext uri="{FF2B5EF4-FFF2-40B4-BE49-F238E27FC236}">
                <a16:creationId xmlns:a16="http://schemas.microsoft.com/office/drawing/2014/main" id="{4FD00856-A3E1-48A7-B9CD-D7B89BD6A06C}"/>
              </a:ext>
            </a:extLst>
          </p:cNvPr>
          <p:cNvSpPr>
            <a:spLocks noGrp="1"/>
          </p:cNvSpPr>
          <p:nvPr>
            <p:ph type="pic" sz="quarter" idx="12" hasCustomPrompt="1"/>
          </p:nvPr>
        </p:nvSpPr>
        <p:spPr>
          <a:xfrm>
            <a:off x="0" y="0"/>
            <a:ext cx="12192000" cy="6858000"/>
          </a:xfrm>
          <a:solidFill>
            <a:schemeClr val="bg1">
              <a:lumMod val="85000"/>
            </a:schemeClr>
          </a:solidFill>
        </p:spPr>
        <p:txBody>
          <a:bodyPr>
            <a:normAutofit/>
          </a:bodyPr>
          <a:lstStyle>
            <a:lvl1pPr algn="ctr">
              <a:defRPr sz="800"/>
            </a:lvl1pPr>
          </a:lstStyle>
          <a:p>
            <a:r>
              <a:rPr lang="sv-SE" dirty="0"/>
              <a:t>INSERT IMAGE</a:t>
            </a:r>
          </a:p>
        </p:txBody>
      </p:sp>
      <p:sp>
        <p:nvSpPr>
          <p:cNvPr id="9" name="Platshållare för text 8">
            <a:extLst>
              <a:ext uri="{FF2B5EF4-FFF2-40B4-BE49-F238E27FC236}">
                <a16:creationId xmlns:a16="http://schemas.microsoft.com/office/drawing/2014/main" id="{A8D8C0FE-DA05-418D-9F18-A5A81125AD3F}"/>
              </a:ext>
            </a:extLst>
          </p:cNvPr>
          <p:cNvSpPr>
            <a:spLocks noGrp="1"/>
          </p:cNvSpPr>
          <p:nvPr>
            <p:ph type="body" sz="quarter" idx="11"/>
          </p:nvPr>
        </p:nvSpPr>
        <p:spPr>
          <a:xfrm>
            <a:off x="10924611" y="417443"/>
            <a:ext cx="828000" cy="799200"/>
          </a:xfrm>
          <a:blipFill>
            <a:blip r:embed="rId2" cstate="screen">
              <a:extLst>
                <a:ext uri="{28A0092B-C50C-407E-A947-70E740481C1C}">
                  <a14:useLocalDpi xmlns:a14="http://schemas.microsoft.com/office/drawing/2010/main"/>
                </a:ext>
              </a:extLst>
            </a:blip>
            <a:stretch>
              <a:fillRect/>
            </a:stretch>
          </a:blipFill>
        </p:spPr>
        <p:txBody>
          <a:bodyPr>
            <a:normAutofit/>
          </a:bodyPr>
          <a:lstStyle>
            <a:lvl1pPr marL="0" indent="0">
              <a:buFontTx/>
              <a:buNone/>
              <a:defRPr sz="100">
                <a:noFill/>
              </a:defRPr>
            </a:lvl1pPr>
          </a:lstStyle>
          <a:p>
            <a:pPr lvl="0"/>
            <a:r>
              <a:rPr lang="en-US"/>
              <a:t>Edit Master text styles</a:t>
            </a:r>
          </a:p>
        </p:txBody>
      </p:sp>
      <p:sp>
        <p:nvSpPr>
          <p:cNvPr id="7" name="Platshållare för text 6">
            <a:extLst>
              <a:ext uri="{FF2B5EF4-FFF2-40B4-BE49-F238E27FC236}">
                <a16:creationId xmlns:a16="http://schemas.microsoft.com/office/drawing/2014/main" id="{1848DA8D-03CE-4CA5-A851-F6ABAE67A9B0}"/>
              </a:ext>
            </a:extLst>
          </p:cNvPr>
          <p:cNvSpPr>
            <a:spLocks noGrp="1"/>
          </p:cNvSpPr>
          <p:nvPr>
            <p:ph type="body" sz="quarter" idx="10"/>
          </p:nvPr>
        </p:nvSpPr>
        <p:spPr>
          <a:xfrm>
            <a:off x="0" y="447675"/>
            <a:ext cx="292100" cy="6410325"/>
          </a:xfrm>
          <a:solidFill>
            <a:schemeClr val="bg1"/>
          </a:solidFill>
        </p:spPr>
        <p:txBody>
          <a:bodyPr>
            <a:normAutofit/>
          </a:bodyPr>
          <a:lstStyle>
            <a:lvl1pPr marL="0" indent="0">
              <a:buFontTx/>
              <a:buNone/>
              <a:defRPr sz="100">
                <a:noFill/>
              </a:defRPr>
            </a:lvl1pPr>
          </a:lstStyle>
          <a:p>
            <a:pPr lvl="0"/>
            <a:r>
              <a:rPr lang="en-US"/>
              <a:t>Edit Master text styles</a:t>
            </a:r>
          </a:p>
        </p:txBody>
      </p:sp>
      <p:sp>
        <p:nvSpPr>
          <p:cNvPr id="5" name="Rubrik 1">
            <a:extLst>
              <a:ext uri="{FF2B5EF4-FFF2-40B4-BE49-F238E27FC236}">
                <a16:creationId xmlns:a16="http://schemas.microsoft.com/office/drawing/2014/main" id="{8F5BB748-C0D0-CB4F-BA93-7488E4BA7050}"/>
              </a:ext>
            </a:extLst>
          </p:cNvPr>
          <p:cNvSpPr>
            <a:spLocks noGrp="1"/>
          </p:cNvSpPr>
          <p:nvPr>
            <p:ph type="title" hasCustomPrompt="1"/>
          </p:nvPr>
        </p:nvSpPr>
        <p:spPr>
          <a:xfrm>
            <a:off x="1103709" y="265373"/>
            <a:ext cx="9360000" cy="657339"/>
          </a:xfrm>
        </p:spPr>
        <p:txBody>
          <a:bodyPr lIns="90000" bIns="18000"/>
          <a:lstStyle>
            <a:lvl1pPr>
              <a:defRPr>
                <a:solidFill>
                  <a:schemeClr val="bg1"/>
                </a:solidFill>
              </a:defRPr>
            </a:lvl1pPr>
          </a:lstStyle>
          <a:p>
            <a:r>
              <a:rPr lang="sv-SE" dirty="0"/>
              <a:t>Image </a:t>
            </a:r>
            <a:r>
              <a:rPr lang="sv-SE" dirty="0" err="1"/>
              <a:t>title</a:t>
            </a:r>
            <a:endParaRPr lang="sv-SE" dirty="0"/>
          </a:p>
        </p:txBody>
      </p:sp>
    </p:spTree>
    <p:extLst>
      <p:ext uri="{BB962C8B-B14F-4D97-AF65-F5344CB8AC3E}">
        <p14:creationId xmlns:p14="http://schemas.microsoft.com/office/powerpoint/2010/main" val="4188290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4" name="Platshållare för datum 3">
            <a:extLst>
              <a:ext uri="{FF2B5EF4-FFF2-40B4-BE49-F238E27FC236}">
                <a16:creationId xmlns:a16="http://schemas.microsoft.com/office/drawing/2014/main" id="{996A591D-7BEE-2A48-BD08-DCDF3D90DE3E}"/>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2022-02-10</a:t>
            </a:fld>
            <a:endParaRPr lang="sv-SE" dirty="0"/>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a:t>PRESENTATION TITLE / 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924611" y="417443"/>
            <a:ext cx="826394" cy="800100"/>
          </a:xfrm>
          <a:prstGeom prst="rect">
            <a:avLst/>
          </a:prstGeom>
        </p:spPr>
      </p:pic>
      <p:sp>
        <p:nvSpPr>
          <p:cNvPr id="7" name="Platshållare för diagram 6">
            <a:extLst>
              <a:ext uri="{FF2B5EF4-FFF2-40B4-BE49-F238E27FC236}">
                <a16:creationId xmlns:a16="http://schemas.microsoft.com/office/drawing/2014/main" id="{FA784AEE-BB11-4271-AB33-DE0774105604}"/>
              </a:ext>
            </a:extLst>
          </p:cNvPr>
          <p:cNvSpPr>
            <a:spLocks noGrp="1"/>
          </p:cNvSpPr>
          <p:nvPr>
            <p:ph type="chart" sz="quarter" idx="15"/>
          </p:nvPr>
        </p:nvSpPr>
        <p:spPr>
          <a:xfrm>
            <a:off x="1103313" y="1657350"/>
            <a:ext cx="7767637" cy="4445000"/>
          </a:xfrm>
        </p:spPr>
        <p:txBody>
          <a:bodyPr/>
          <a:lstStyle>
            <a:lvl1pPr algn="ctr">
              <a:defRPr sz="800" cap="all" baseline="0"/>
            </a:lvl1pPr>
          </a:lstStyle>
          <a:p>
            <a:r>
              <a:rPr lang="en-US"/>
              <a:t>Click icon to add chart</a:t>
            </a:r>
            <a:endParaRPr lang="sv-SE"/>
          </a:p>
        </p:txBody>
      </p:sp>
    </p:spTree>
    <p:extLst>
      <p:ext uri="{BB962C8B-B14F-4D97-AF65-F5344CB8AC3E}">
        <p14:creationId xmlns:p14="http://schemas.microsoft.com/office/powerpoint/2010/main" val="3900329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924611" y="417443"/>
            <a:ext cx="826394" cy="800100"/>
          </a:xfrm>
          <a:prstGeom prst="rect">
            <a:avLst/>
          </a:prstGeom>
        </p:spPr>
      </p:pic>
      <p:sp>
        <p:nvSpPr>
          <p:cNvPr id="8" name="Platshållare för tabell 7">
            <a:extLst>
              <a:ext uri="{FF2B5EF4-FFF2-40B4-BE49-F238E27FC236}">
                <a16:creationId xmlns:a16="http://schemas.microsoft.com/office/drawing/2014/main" id="{489D1BD7-202A-4115-BE6C-1B053CFFDE1E}"/>
              </a:ext>
            </a:extLst>
          </p:cNvPr>
          <p:cNvSpPr>
            <a:spLocks noGrp="1"/>
          </p:cNvSpPr>
          <p:nvPr>
            <p:ph type="tbl" sz="quarter" idx="15"/>
          </p:nvPr>
        </p:nvSpPr>
        <p:spPr>
          <a:xfrm>
            <a:off x="1103313" y="1614488"/>
            <a:ext cx="9359900" cy="4406900"/>
          </a:xfrm>
        </p:spPr>
        <p:txBody>
          <a:bodyPr/>
          <a:lstStyle>
            <a:lvl1pPr algn="ctr">
              <a:defRPr sz="800" cap="all" baseline="0"/>
            </a:lvl1pPr>
          </a:lstStyle>
          <a:p>
            <a:r>
              <a:rPr lang="en-US"/>
              <a:t>Click icon to add table</a:t>
            </a:r>
            <a:endParaRPr lang="sv-SE"/>
          </a:p>
        </p:txBody>
      </p:sp>
      <p:sp>
        <p:nvSpPr>
          <p:cNvPr id="12" name="Platshållare för datum 3">
            <a:extLst>
              <a:ext uri="{FF2B5EF4-FFF2-40B4-BE49-F238E27FC236}">
                <a16:creationId xmlns:a16="http://schemas.microsoft.com/office/drawing/2014/main" id="{EF177138-95E5-674B-B010-143A8CD1453A}"/>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2022-02-10</a:t>
            </a:fld>
            <a:endParaRPr lang="sv-SE" dirty="0"/>
          </a:p>
        </p:txBody>
      </p:sp>
    </p:spTree>
    <p:extLst>
      <p:ext uri="{BB962C8B-B14F-4D97-AF65-F5344CB8AC3E}">
        <p14:creationId xmlns:p14="http://schemas.microsoft.com/office/powerpoint/2010/main" val="3189515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E7B1DDB-F4AA-4E8D-BD07-905FE45A5555}"/>
              </a:ext>
            </a:extLst>
          </p:cNvPr>
          <p:cNvSpPr/>
          <p:nvPr userDrawn="1"/>
        </p:nvSpPr>
        <p:spPr>
          <a:xfrm>
            <a:off x="0" y="388593"/>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34780BC8-191C-6D4B-93F3-54A06FD4FE76}"/>
              </a:ext>
            </a:extLst>
          </p:cNvPr>
          <p:cNvSpPr>
            <a:spLocks noGrp="1"/>
          </p:cNvSpPr>
          <p:nvPr>
            <p:ph type="ctrTitle"/>
          </p:nvPr>
        </p:nvSpPr>
        <p:spPr>
          <a:xfrm>
            <a:off x="1930395" y="1153621"/>
            <a:ext cx="8640000" cy="2387600"/>
          </a:xfrm>
        </p:spPr>
        <p:txBody>
          <a:bodyPr anchor="b">
            <a:noAutofit/>
          </a:bodyPr>
          <a:lstStyle>
            <a:lvl1pPr algn="l">
              <a:lnSpc>
                <a:spcPct val="100000"/>
              </a:lnSpc>
              <a:defRPr sz="4200">
                <a:solidFill>
                  <a:schemeClr val="bg1"/>
                </a:solidFill>
                <a:latin typeface="Segoe UI Semibold" panose="020B0702040204020203" pitchFamily="34" charset="0"/>
                <a:cs typeface="Segoe UI Semibold" panose="020B0702040204020203" pitchFamily="34" charset="0"/>
              </a:defRPr>
            </a:lvl1pPr>
          </a:lstStyle>
          <a:p>
            <a:r>
              <a:rPr lang="en-US"/>
              <a:t>Click to edit Master title style</a:t>
            </a:r>
            <a:endParaRPr lang="sv-SE" dirty="0"/>
          </a:p>
        </p:txBody>
      </p:sp>
      <p:sp>
        <p:nvSpPr>
          <p:cNvPr id="8" name="Rektangel 7">
            <a:extLst>
              <a:ext uri="{FF2B5EF4-FFF2-40B4-BE49-F238E27FC236}">
                <a16:creationId xmlns:a16="http://schemas.microsoft.com/office/drawing/2014/main" id="{EC66F586-F662-4573-A59B-7D4EDD05A153}"/>
              </a:ext>
            </a:extLst>
          </p:cNvPr>
          <p:cNvSpPr/>
          <p:nvPr userDrawn="1"/>
        </p:nvSpPr>
        <p:spPr>
          <a:xfrm>
            <a:off x="-2"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Bildobjekt 8">
            <a:extLst>
              <a:ext uri="{FF2B5EF4-FFF2-40B4-BE49-F238E27FC236}">
                <a16:creationId xmlns:a16="http://schemas.microsoft.com/office/drawing/2014/main" id="{3193CED5-E020-4279-918D-055F43A9188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4611" y="417443"/>
            <a:ext cx="826395" cy="800100"/>
          </a:xfrm>
          <a:prstGeom prst="rect">
            <a:avLst/>
          </a:prstGeom>
        </p:spPr>
      </p:pic>
    </p:spTree>
    <p:extLst>
      <p:ext uri="{BB962C8B-B14F-4D97-AF65-F5344CB8AC3E}">
        <p14:creationId xmlns:p14="http://schemas.microsoft.com/office/powerpoint/2010/main" val="4145431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BCCEAFE-E21B-43CF-80C4-FF01C3F9D479}"/>
              </a:ext>
            </a:extLst>
          </p:cNvPr>
          <p:cNvSpPr/>
          <p:nvPr userDrawn="1"/>
        </p:nvSpPr>
        <p:spPr>
          <a:xfrm>
            <a:off x="0" y="16274"/>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solidFill>
                  <a:schemeClr val="bg1"/>
                </a:solidFill>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lvl1pPr>
              <a:defRPr>
                <a:solidFill>
                  <a:schemeClr val="bg1"/>
                </a:solidFill>
              </a:defRPr>
            </a:lvl1pPr>
          </a:lstStyle>
          <a:p>
            <a:r>
              <a:rPr lang="sv-SE" dirty="0"/>
              <a:t>PRESENTATION </a:t>
            </a:r>
            <a:r>
              <a:rPr lang="sv-SE" dirty="0" err="1"/>
              <a:t>TITLe</a:t>
            </a:r>
            <a:r>
              <a:rPr lang="sv-SE" dirty="0"/>
              <a:t>/ 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lvl1pPr>
              <a:defRPr>
                <a:solidFill>
                  <a:schemeClr val="bg1"/>
                </a:solidFill>
              </a:defRPr>
            </a:lvl1pPr>
          </a:lstStyle>
          <a:p>
            <a:fld id="{F7283078-D760-1647-8B80-66BA8B52336D}" type="slidenum">
              <a:rPr lang="sv-SE" smtClean="0"/>
              <a:pPr/>
              <a:t>‹#›</a:t>
            </a:fld>
            <a:endParaRPr lang="sv-SE"/>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2" name="Bildobjekt 11">
            <a:extLst>
              <a:ext uri="{FF2B5EF4-FFF2-40B4-BE49-F238E27FC236}">
                <a16:creationId xmlns:a16="http://schemas.microsoft.com/office/drawing/2014/main" id="{6426DF26-09C3-4DAE-B43E-0C11D6A63538}"/>
              </a:ext>
            </a:extLst>
          </p:cNvPr>
          <p:cNvPicPr>
            <a:picLocks noChangeAspect="1"/>
          </p:cNvPicPr>
          <p:nvPr userDrawn="1"/>
        </p:nvPicPr>
        <p:blipFill>
          <a:blip r:embed="rId2"/>
          <a:stretch>
            <a:fillRect/>
          </a:stretch>
        </p:blipFill>
        <p:spPr>
          <a:xfrm>
            <a:off x="10924611" y="417443"/>
            <a:ext cx="826395" cy="800100"/>
          </a:xfrm>
          <a:prstGeom prst="rect">
            <a:avLst/>
          </a:prstGeom>
        </p:spPr>
      </p:pic>
      <p:sp>
        <p:nvSpPr>
          <p:cNvPr id="11" name="Platshållare för text 10">
            <a:extLst>
              <a:ext uri="{FF2B5EF4-FFF2-40B4-BE49-F238E27FC236}">
                <a16:creationId xmlns:a16="http://schemas.microsoft.com/office/drawing/2014/main" id="{5C48DF05-1B09-4DA6-AC56-07304871CCD2}"/>
              </a:ext>
            </a:extLst>
          </p:cNvPr>
          <p:cNvSpPr>
            <a:spLocks noGrp="1"/>
          </p:cNvSpPr>
          <p:nvPr>
            <p:ph type="body" sz="quarter" idx="13"/>
          </p:nvPr>
        </p:nvSpPr>
        <p:spPr>
          <a:xfrm>
            <a:off x="1195647" y="1640719"/>
            <a:ext cx="10042073" cy="4375520"/>
          </a:xfrm>
        </p:spPr>
        <p:txBody>
          <a:bodyPr>
            <a:noAutofit/>
          </a:bodyPr>
          <a:lstStyle>
            <a:lvl1pPr marL="457200" indent="-457200">
              <a:buClr>
                <a:schemeClr val="bg1"/>
              </a:buClr>
              <a:buFont typeface="+mj-lt"/>
              <a:buAutoNum type="arabicPeriod"/>
              <a:defRPr>
                <a:solidFill>
                  <a:schemeClr val="bg1"/>
                </a:solidFill>
              </a:defRPr>
            </a:lvl1pPr>
            <a:lvl2pPr marL="82550" indent="0">
              <a:buNone/>
              <a:defRPr/>
            </a:lvl2pPr>
          </a:lstStyle>
          <a:p>
            <a:pPr lvl="0"/>
            <a:r>
              <a:rPr lang="en-US"/>
              <a:t>Edit Master text styles</a:t>
            </a:r>
          </a:p>
        </p:txBody>
      </p:sp>
      <p:sp>
        <p:nvSpPr>
          <p:cNvPr id="14" name="Platshållare för datum 3">
            <a:extLst>
              <a:ext uri="{FF2B5EF4-FFF2-40B4-BE49-F238E27FC236}">
                <a16:creationId xmlns:a16="http://schemas.microsoft.com/office/drawing/2014/main" id="{04D3287D-3E21-D845-8766-C307E6765306}"/>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2022-02-10</a:t>
            </a:fld>
            <a:endParaRPr lang="sv-SE" dirty="0"/>
          </a:p>
        </p:txBody>
      </p:sp>
    </p:spTree>
    <p:extLst>
      <p:ext uri="{BB962C8B-B14F-4D97-AF65-F5344CB8AC3E}">
        <p14:creationId xmlns:p14="http://schemas.microsoft.com/office/powerpoint/2010/main" val="153988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breaker slide">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250D024A-8F85-4618-9506-0F493B263A92}"/>
              </a:ext>
            </a:extLst>
          </p:cNvPr>
          <p:cNvSpPr/>
          <p:nvPr userDrawn="1"/>
        </p:nvSpPr>
        <p:spPr>
          <a:xfrm>
            <a:off x="0" y="0"/>
            <a:ext cx="647771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ktangel 7">
            <a:extLst>
              <a:ext uri="{FF2B5EF4-FFF2-40B4-BE49-F238E27FC236}">
                <a16:creationId xmlns:a16="http://schemas.microsoft.com/office/drawing/2014/main" id="{628E18C2-A66E-436E-89DA-1C5D481CB4B4}"/>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latshållare för bild 12">
            <a:extLst>
              <a:ext uri="{FF2B5EF4-FFF2-40B4-BE49-F238E27FC236}">
                <a16:creationId xmlns:a16="http://schemas.microsoft.com/office/drawing/2014/main" id="{4FD00856-A3E1-48A7-B9CD-D7B89BD6A06C}"/>
              </a:ext>
            </a:extLst>
          </p:cNvPr>
          <p:cNvSpPr>
            <a:spLocks noGrp="1"/>
          </p:cNvSpPr>
          <p:nvPr>
            <p:ph type="pic" sz="quarter" idx="12" hasCustomPrompt="1"/>
          </p:nvPr>
        </p:nvSpPr>
        <p:spPr>
          <a:xfrm>
            <a:off x="6477712" y="0"/>
            <a:ext cx="5714288" cy="6858000"/>
          </a:xfrm>
          <a:solidFill>
            <a:srgbClr val="ECECEC"/>
          </a:solidFill>
        </p:spPr>
        <p:txBody>
          <a:bodyPr>
            <a:normAutofit/>
          </a:bodyPr>
          <a:lstStyle>
            <a:lvl1pPr algn="ctr">
              <a:defRPr sz="800"/>
            </a:lvl1pPr>
          </a:lstStyle>
          <a:p>
            <a:r>
              <a:rPr lang="sv-SE"/>
              <a:t>INSERT IMAGE</a:t>
            </a:r>
          </a:p>
        </p:txBody>
      </p:sp>
      <p:sp>
        <p:nvSpPr>
          <p:cNvPr id="9" name="Platshållare för text 8">
            <a:extLst>
              <a:ext uri="{FF2B5EF4-FFF2-40B4-BE49-F238E27FC236}">
                <a16:creationId xmlns:a16="http://schemas.microsoft.com/office/drawing/2014/main" id="{A8D8C0FE-DA05-418D-9F18-A5A81125AD3F}"/>
              </a:ext>
            </a:extLst>
          </p:cNvPr>
          <p:cNvSpPr>
            <a:spLocks noGrp="1"/>
          </p:cNvSpPr>
          <p:nvPr>
            <p:ph type="body" sz="quarter" idx="11"/>
          </p:nvPr>
        </p:nvSpPr>
        <p:spPr>
          <a:xfrm>
            <a:off x="10924611" y="417443"/>
            <a:ext cx="828000" cy="799200"/>
          </a:xfrm>
          <a:blipFill>
            <a:blip r:embed="rId2"/>
            <a:stretch>
              <a:fillRect/>
            </a:stretch>
          </a:blipFill>
        </p:spPr>
        <p:txBody>
          <a:bodyPr>
            <a:normAutofit/>
          </a:bodyPr>
          <a:lstStyle>
            <a:lvl1pPr marL="0" indent="0">
              <a:buFontTx/>
              <a:buNone/>
              <a:defRPr sz="100">
                <a:noFill/>
              </a:defRPr>
            </a:lvl1pPr>
          </a:lstStyle>
          <a:p>
            <a:pPr lvl="0"/>
            <a:r>
              <a:rPr lang="en-US"/>
              <a:t>Edit Master text styles</a:t>
            </a:r>
          </a:p>
        </p:txBody>
      </p:sp>
      <p:sp>
        <p:nvSpPr>
          <p:cNvPr id="7" name="Platshållare för text 6">
            <a:extLst>
              <a:ext uri="{FF2B5EF4-FFF2-40B4-BE49-F238E27FC236}">
                <a16:creationId xmlns:a16="http://schemas.microsoft.com/office/drawing/2014/main" id="{1848DA8D-03CE-4CA5-A851-F6ABAE67A9B0}"/>
              </a:ext>
            </a:extLst>
          </p:cNvPr>
          <p:cNvSpPr>
            <a:spLocks noGrp="1"/>
          </p:cNvSpPr>
          <p:nvPr>
            <p:ph type="body" sz="quarter" idx="10"/>
          </p:nvPr>
        </p:nvSpPr>
        <p:spPr>
          <a:xfrm>
            <a:off x="0" y="447675"/>
            <a:ext cx="292100" cy="6410325"/>
          </a:xfrm>
          <a:solidFill>
            <a:schemeClr val="bg1"/>
          </a:solidFill>
        </p:spPr>
        <p:txBody>
          <a:bodyPr>
            <a:normAutofit/>
          </a:bodyPr>
          <a:lstStyle>
            <a:lvl1pPr marL="0" indent="0">
              <a:buFontTx/>
              <a:buNone/>
              <a:defRPr sz="100">
                <a:noFill/>
              </a:defRPr>
            </a:lvl1pPr>
          </a:lstStyle>
          <a:p>
            <a:pPr lvl="0"/>
            <a:r>
              <a:rPr lang="en-US"/>
              <a:t>Edit Master text styles</a:t>
            </a:r>
          </a:p>
        </p:txBody>
      </p:sp>
      <p:sp>
        <p:nvSpPr>
          <p:cNvPr id="3" name="Platshållare för text 2">
            <a:extLst>
              <a:ext uri="{FF2B5EF4-FFF2-40B4-BE49-F238E27FC236}">
                <a16:creationId xmlns:a16="http://schemas.microsoft.com/office/drawing/2014/main" id="{F55DE042-7DE8-4583-986C-40823753078B}"/>
              </a:ext>
            </a:extLst>
          </p:cNvPr>
          <p:cNvSpPr>
            <a:spLocks noGrp="1"/>
          </p:cNvSpPr>
          <p:nvPr>
            <p:ph type="body" sz="quarter" idx="13" hasCustomPrompt="1"/>
          </p:nvPr>
        </p:nvSpPr>
        <p:spPr>
          <a:xfrm>
            <a:off x="1230491" y="1051132"/>
            <a:ext cx="4255909" cy="829149"/>
          </a:xfrm>
        </p:spPr>
        <p:txBody>
          <a:bodyPr rIns="18000" anchor="b" anchorCtr="0"/>
          <a:lstStyle>
            <a:lvl1pPr marL="0" indent="0">
              <a:buFontTx/>
              <a:buNone/>
              <a:defRPr sz="4800">
                <a:solidFill>
                  <a:schemeClr val="bg1"/>
                </a:solidFill>
                <a:latin typeface="+mn-lt"/>
              </a:defRPr>
            </a:lvl1pPr>
            <a:lvl2pPr marL="82550" indent="0">
              <a:buNone/>
              <a:defRPr/>
            </a:lvl2pPr>
          </a:lstStyle>
          <a:p>
            <a:pPr lvl="0"/>
            <a:r>
              <a:rPr lang="sv-SE"/>
              <a:t># (chapter)</a:t>
            </a:r>
          </a:p>
        </p:txBody>
      </p:sp>
      <p:sp>
        <p:nvSpPr>
          <p:cNvPr id="11" name="Platshållare för text 2">
            <a:extLst>
              <a:ext uri="{FF2B5EF4-FFF2-40B4-BE49-F238E27FC236}">
                <a16:creationId xmlns:a16="http://schemas.microsoft.com/office/drawing/2014/main" id="{1DC53C5B-9DC3-4646-B6B3-DD59404D44D0}"/>
              </a:ext>
            </a:extLst>
          </p:cNvPr>
          <p:cNvSpPr>
            <a:spLocks noGrp="1"/>
          </p:cNvSpPr>
          <p:nvPr>
            <p:ph type="body" sz="quarter" idx="14" hasCustomPrompt="1"/>
          </p:nvPr>
        </p:nvSpPr>
        <p:spPr>
          <a:xfrm>
            <a:off x="1230491" y="2169209"/>
            <a:ext cx="4255909" cy="2462613"/>
          </a:xfrm>
        </p:spPr>
        <p:txBody>
          <a:bodyPr rIns="18000" anchor="t" anchorCtr="0"/>
          <a:lstStyle>
            <a:lvl1pPr marL="0" indent="0">
              <a:spcBef>
                <a:spcPts val="0"/>
              </a:spcBef>
              <a:buFontTx/>
              <a:buNone/>
              <a:defRPr sz="4200">
                <a:solidFill>
                  <a:schemeClr val="bg1"/>
                </a:solidFill>
                <a:latin typeface="Segoe UI Semibold" panose="020B0702040204020203" pitchFamily="34" charset="0"/>
                <a:cs typeface="Segoe UI Semibold" panose="020B0702040204020203" pitchFamily="34" charset="0"/>
              </a:defRPr>
            </a:lvl1pPr>
            <a:lvl2pPr marL="82550" indent="0">
              <a:buNone/>
              <a:defRPr/>
            </a:lvl2pPr>
          </a:lstStyle>
          <a:p>
            <a:pPr lvl="0"/>
            <a:r>
              <a:rPr lang="sv-SE"/>
              <a:t>Headline</a:t>
            </a:r>
          </a:p>
        </p:txBody>
      </p:sp>
    </p:spTree>
    <p:extLst>
      <p:ext uri="{BB962C8B-B14F-4D97-AF65-F5344CB8AC3E}">
        <p14:creationId xmlns:p14="http://schemas.microsoft.com/office/powerpoint/2010/main" val="325464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2" name="Platshållare för innehåll 2">
            <a:extLst>
              <a:ext uri="{FF2B5EF4-FFF2-40B4-BE49-F238E27FC236}">
                <a16:creationId xmlns:a16="http://schemas.microsoft.com/office/drawing/2014/main" id="{5917406D-4BE3-3B4C-BCFF-41B4F0FAB441}"/>
              </a:ext>
            </a:extLst>
          </p:cNvPr>
          <p:cNvSpPr>
            <a:spLocks noGrp="1"/>
          </p:cNvSpPr>
          <p:nvPr>
            <p:ph idx="1"/>
          </p:nvPr>
        </p:nvSpPr>
        <p:spPr>
          <a:xfrm>
            <a:off x="1094400" y="1562400"/>
            <a:ext cx="9365782" cy="4768062"/>
          </a:xfrm>
        </p:spPr>
        <p:txBody>
          <a:bodyPr lIns="0" rIns="18000"/>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13" name="Platshållare för datum 3">
            <a:extLst>
              <a:ext uri="{FF2B5EF4-FFF2-40B4-BE49-F238E27FC236}">
                <a16:creationId xmlns:a16="http://schemas.microsoft.com/office/drawing/2014/main" id="{3E8E36C4-8565-B94E-A90D-FF5DD7F86A6D}"/>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2022-02-10</a:t>
            </a:fld>
            <a:endParaRPr lang="sv-SE" dirty="0"/>
          </a:p>
        </p:txBody>
      </p:sp>
    </p:spTree>
    <p:extLst>
      <p:ext uri="{BB962C8B-B14F-4D97-AF65-F5344CB8AC3E}">
        <p14:creationId xmlns:p14="http://schemas.microsoft.com/office/powerpoint/2010/main" val="128008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in 2 column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4993785" cy="4768062"/>
          </a:xfrm>
        </p:spPr>
        <p:txBody>
          <a:bodyPr lIns="0" rIns="18000"/>
          <a:lstStyle>
            <a:lvl1pPr>
              <a:lnSpc>
                <a:spcPct val="100000"/>
              </a:lnSpc>
              <a:defRPr/>
            </a:lvl1pPr>
            <a:lvl2pPr marL="358775" indent="-215900">
              <a:lnSpc>
                <a:spcPct val="100000"/>
              </a:lnSpc>
              <a:tabLst/>
              <a:defRPr/>
            </a:lvl2pPr>
            <a:lvl3pPr marL="449263" indent="-196850">
              <a:lnSpc>
                <a:spcPct val="100000"/>
              </a:lnSpc>
              <a:tabLst/>
              <a:defRPr/>
            </a:lvl3pPr>
            <a:lvl4pPr marL="541338" indent="-180000">
              <a:lnSpc>
                <a:spcPct val="100000"/>
              </a:lnSpc>
              <a:tabLst/>
              <a:defRPr/>
            </a:lvl4pPr>
            <a:lvl5pPr marL="63000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2" name="Platshållare för innehåll 2">
            <a:extLst>
              <a:ext uri="{FF2B5EF4-FFF2-40B4-BE49-F238E27FC236}">
                <a16:creationId xmlns:a16="http://schemas.microsoft.com/office/drawing/2014/main" id="{BA21051E-3C35-41FB-8E6B-797DB8F26971}"/>
              </a:ext>
            </a:extLst>
          </p:cNvPr>
          <p:cNvSpPr>
            <a:spLocks noGrp="1"/>
          </p:cNvSpPr>
          <p:nvPr>
            <p:ph idx="13"/>
          </p:nvPr>
        </p:nvSpPr>
        <p:spPr>
          <a:xfrm>
            <a:off x="6373692" y="1562400"/>
            <a:ext cx="4993785"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2865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5" name="Rektangel 14">
            <a:extLst>
              <a:ext uri="{FF2B5EF4-FFF2-40B4-BE49-F238E27FC236}">
                <a16:creationId xmlns:a16="http://schemas.microsoft.com/office/drawing/2014/main" id="{87E2C692-2C39-4CA8-AA87-45E0F36B6A0E}"/>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6" name="Bildobjekt 15">
            <a:extLst>
              <a:ext uri="{FF2B5EF4-FFF2-40B4-BE49-F238E27FC236}">
                <a16:creationId xmlns:a16="http://schemas.microsoft.com/office/drawing/2014/main" id="{E327627C-4BB8-4965-8107-0E7E741F8302}"/>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1" name="Platshållare för datum 3">
            <a:extLst>
              <a:ext uri="{FF2B5EF4-FFF2-40B4-BE49-F238E27FC236}">
                <a16:creationId xmlns:a16="http://schemas.microsoft.com/office/drawing/2014/main" id="{154C1432-4F85-1F42-8016-9B83B89CC804}"/>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2022-02-10</a:t>
            </a:fld>
            <a:endParaRPr lang="sv-SE" dirty="0"/>
          </a:p>
        </p:txBody>
      </p:sp>
    </p:spTree>
    <p:extLst>
      <p:ext uri="{BB962C8B-B14F-4D97-AF65-F5344CB8AC3E}">
        <p14:creationId xmlns:p14="http://schemas.microsoft.com/office/powerpoint/2010/main" val="213510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in 3 column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3255409" cy="4768062"/>
          </a:xfrm>
        </p:spPr>
        <p:txBody>
          <a:bodyPr lIns="0" rIns="18000"/>
          <a:lstStyle>
            <a:lvl1pPr>
              <a:lnSpc>
                <a:spcPct val="100000"/>
              </a:lnSpc>
              <a:defRPr/>
            </a:lvl1pPr>
            <a:lvl2pPr marL="360000" indent="-216000">
              <a:lnSpc>
                <a:spcPct val="100000"/>
              </a:lnSpc>
              <a:tabLst/>
              <a:defRPr/>
            </a:lvl2pPr>
            <a:lvl3pPr marL="449263" indent="-196850">
              <a:lnSpc>
                <a:spcPct val="100000"/>
              </a:lnSpc>
              <a:tabLst/>
              <a:defRPr/>
            </a:lvl3pPr>
            <a:lvl4pPr marL="541338" indent="-180975">
              <a:lnSpc>
                <a:spcPct val="100000"/>
              </a:lnSpc>
              <a:tabLst/>
              <a:defRPr/>
            </a:lvl4pPr>
            <a:lvl5pPr marL="63000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5" name="Rektangel 14">
            <a:extLst>
              <a:ext uri="{FF2B5EF4-FFF2-40B4-BE49-F238E27FC236}">
                <a16:creationId xmlns:a16="http://schemas.microsoft.com/office/drawing/2014/main" id="{87E2C692-2C39-4CA8-AA87-45E0F36B6A0E}"/>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6" name="Bildobjekt 15">
            <a:extLst>
              <a:ext uri="{FF2B5EF4-FFF2-40B4-BE49-F238E27FC236}">
                <a16:creationId xmlns:a16="http://schemas.microsoft.com/office/drawing/2014/main" id="{E327627C-4BB8-4965-8107-0E7E741F8302}"/>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3" name="Platshållare för innehåll 2">
            <a:extLst>
              <a:ext uri="{FF2B5EF4-FFF2-40B4-BE49-F238E27FC236}">
                <a16:creationId xmlns:a16="http://schemas.microsoft.com/office/drawing/2014/main" id="{B2D0E559-A900-41F3-93C5-387A7764A152}"/>
              </a:ext>
            </a:extLst>
          </p:cNvPr>
          <p:cNvSpPr>
            <a:spLocks noGrp="1"/>
          </p:cNvSpPr>
          <p:nvPr>
            <p:ph idx="15"/>
          </p:nvPr>
        </p:nvSpPr>
        <p:spPr>
          <a:xfrm>
            <a:off x="4605297" y="1562400"/>
            <a:ext cx="3255409"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39750" indent="-196850">
              <a:lnSpc>
                <a:spcPct val="100000"/>
              </a:lnSpc>
              <a:tabLst/>
              <a:defRPr/>
            </a:lvl4pPr>
            <a:lvl5pPr marL="63000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7" name="Platshållare för innehåll 2">
            <a:extLst>
              <a:ext uri="{FF2B5EF4-FFF2-40B4-BE49-F238E27FC236}">
                <a16:creationId xmlns:a16="http://schemas.microsoft.com/office/drawing/2014/main" id="{E4E99B3B-ADB3-4D1A-9A7F-AA1B8528E6C7}"/>
              </a:ext>
            </a:extLst>
          </p:cNvPr>
          <p:cNvSpPr>
            <a:spLocks noGrp="1"/>
          </p:cNvSpPr>
          <p:nvPr>
            <p:ph idx="16"/>
          </p:nvPr>
        </p:nvSpPr>
        <p:spPr>
          <a:xfrm>
            <a:off x="8116194" y="1562400"/>
            <a:ext cx="3255409"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3000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2" name="Platshållare för datum 3">
            <a:extLst>
              <a:ext uri="{FF2B5EF4-FFF2-40B4-BE49-F238E27FC236}">
                <a16:creationId xmlns:a16="http://schemas.microsoft.com/office/drawing/2014/main" id="{F91A8E7B-C629-D343-8A83-7EB0ADF6087A}"/>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2022-02-10</a:t>
            </a:fld>
            <a:endParaRPr lang="sv-SE" dirty="0"/>
          </a:p>
        </p:txBody>
      </p:sp>
    </p:spTree>
    <p:extLst>
      <p:ext uri="{BB962C8B-B14F-4D97-AF65-F5344CB8AC3E}">
        <p14:creationId xmlns:p14="http://schemas.microsoft.com/office/powerpoint/2010/main" val="2667666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16B191E2-1C71-4B4C-B562-DD793673C24E}"/>
              </a:ext>
            </a:extLst>
          </p:cNvPr>
          <p:cNvSpPr>
            <a:spLocks noGrp="1"/>
          </p:cNvSpPr>
          <p:nvPr>
            <p:ph type="pic" sz="quarter" idx="15" hasCustomPrompt="1"/>
          </p:nvPr>
        </p:nvSpPr>
        <p:spPr>
          <a:xfrm>
            <a:off x="6373813" y="1562100"/>
            <a:ext cx="4994275" cy="4768850"/>
          </a:xfrm>
          <a:solidFill>
            <a:schemeClr val="bg1">
              <a:lumMod val="85000"/>
            </a:schemeClr>
          </a:solidFill>
        </p:spPr>
        <p:txBody>
          <a:bodyPr>
            <a:normAutofit/>
          </a:bodyPr>
          <a:lstStyle>
            <a:lvl1pPr marL="0" indent="0" algn="ctr">
              <a:buFontTx/>
              <a:buNone/>
              <a:defRPr sz="800">
                <a:solidFill>
                  <a:srgbClr val="666666"/>
                </a:solidFill>
              </a:defRPr>
            </a:lvl1pPr>
          </a:lstStyle>
          <a:p>
            <a:r>
              <a:rPr lang="sv-SE"/>
              <a:t>INSERT IMAGE</a:t>
            </a:r>
          </a:p>
        </p:txBody>
      </p:sp>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  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4993785"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3000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1" name="Rektangel 10">
            <a:extLst>
              <a:ext uri="{FF2B5EF4-FFF2-40B4-BE49-F238E27FC236}">
                <a16:creationId xmlns:a16="http://schemas.microsoft.com/office/drawing/2014/main" id="{BC4F3A85-66E6-412A-97CD-99D922EFBEE2}"/>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3" name="Bildobjekt 12">
            <a:extLst>
              <a:ext uri="{FF2B5EF4-FFF2-40B4-BE49-F238E27FC236}">
                <a16:creationId xmlns:a16="http://schemas.microsoft.com/office/drawing/2014/main" id="{506E76ED-0FF0-4A03-8EB9-06B57B12EC11}"/>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2" name="Platshållare för datum 3">
            <a:extLst>
              <a:ext uri="{FF2B5EF4-FFF2-40B4-BE49-F238E27FC236}">
                <a16:creationId xmlns:a16="http://schemas.microsoft.com/office/drawing/2014/main" id="{5D496E45-863B-704B-B14F-5E0F58578D86}"/>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2022-02-10</a:t>
            </a:fld>
            <a:endParaRPr lang="sv-SE" dirty="0"/>
          </a:p>
        </p:txBody>
      </p:sp>
    </p:spTree>
    <p:extLst>
      <p:ext uri="{BB962C8B-B14F-4D97-AF65-F5344CB8AC3E}">
        <p14:creationId xmlns:p14="http://schemas.microsoft.com/office/powerpoint/2010/main" val="1066558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Full width">
    <p:spTree>
      <p:nvGrpSpPr>
        <p:cNvPr id="1" name=""/>
        <p:cNvGrpSpPr/>
        <p:nvPr/>
      </p:nvGrpSpPr>
      <p:grpSpPr>
        <a:xfrm>
          <a:off x="0" y="0"/>
          <a:ext cx="0" cy="0"/>
          <a:chOff x="0" y="0"/>
          <a:chExt cx="0" cy="0"/>
        </a:xfrm>
      </p:grpSpPr>
      <p:sp>
        <p:nvSpPr>
          <p:cNvPr id="13" name="Platshållare för bild 12">
            <a:extLst>
              <a:ext uri="{FF2B5EF4-FFF2-40B4-BE49-F238E27FC236}">
                <a16:creationId xmlns:a16="http://schemas.microsoft.com/office/drawing/2014/main" id="{4FD00856-A3E1-48A7-B9CD-D7B89BD6A06C}"/>
              </a:ext>
            </a:extLst>
          </p:cNvPr>
          <p:cNvSpPr>
            <a:spLocks noGrp="1"/>
          </p:cNvSpPr>
          <p:nvPr>
            <p:ph type="pic" sz="quarter" idx="12" hasCustomPrompt="1"/>
          </p:nvPr>
        </p:nvSpPr>
        <p:spPr>
          <a:xfrm>
            <a:off x="0" y="0"/>
            <a:ext cx="12192000" cy="6858000"/>
          </a:xfrm>
          <a:solidFill>
            <a:schemeClr val="bg1">
              <a:lumMod val="85000"/>
            </a:schemeClr>
          </a:solidFill>
        </p:spPr>
        <p:txBody>
          <a:bodyPr>
            <a:normAutofit/>
          </a:bodyPr>
          <a:lstStyle>
            <a:lvl1pPr algn="ctr">
              <a:defRPr sz="800"/>
            </a:lvl1pPr>
          </a:lstStyle>
          <a:p>
            <a:r>
              <a:rPr lang="sv-SE" dirty="0"/>
              <a:t>INSERT IMAGE</a:t>
            </a:r>
          </a:p>
        </p:txBody>
      </p:sp>
      <p:sp>
        <p:nvSpPr>
          <p:cNvPr id="9" name="Platshållare för text 8">
            <a:extLst>
              <a:ext uri="{FF2B5EF4-FFF2-40B4-BE49-F238E27FC236}">
                <a16:creationId xmlns:a16="http://schemas.microsoft.com/office/drawing/2014/main" id="{A8D8C0FE-DA05-418D-9F18-A5A81125AD3F}"/>
              </a:ext>
            </a:extLst>
          </p:cNvPr>
          <p:cNvSpPr>
            <a:spLocks noGrp="1"/>
          </p:cNvSpPr>
          <p:nvPr>
            <p:ph type="body" sz="quarter" idx="11"/>
          </p:nvPr>
        </p:nvSpPr>
        <p:spPr>
          <a:xfrm>
            <a:off x="10924611" y="417443"/>
            <a:ext cx="828000" cy="799200"/>
          </a:xfrm>
          <a:blipFill>
            <a:blip r:embed="rId2"/>
            <a:stretch>
              <a:fillRect/>
            </a:stretch>
          </a:blipFill>
        </p:spPr>
        <p:txBody>
          <a:bodyPr>
            <a:normAutofit/>
          </a:bodyPr>
          <a:lstStyle>
            <a:lvl1pPr marL="0" indent="0">
              <a:buFontTx/>
              <a:buNone/>
              <a:defRPr sz="100">
                <a:noFill/>
              </a:defRPr>
            </a:lvl1pPr>
          </a:lstStyle>
          <a:p>
            <a:pPr lvl="0"/>
            <a:r>
              <a:rPr lang="en-US"/>
              <a:t>Edit Master text styles</a:t>
            </a:r>
          </a:p>
        </p:txBody>
      </p:sp>
      <p:sp>
        <p:nvSpPr>
          <p:cNvPr id="7" name="Platshållare för text 6">
            <a:extLst>
              <a:ext uri="{FF2B5EF4-FFF2-40B4-BE49-F238E27FC236}">
                <a16:creationId xmlns:a16="http://schemas.microsoft.com/office/drawing/2014/main" id="{1848DA8D-03CE-4CA5-A851-F6ABAE67A9B0}"/>
              </a:ext>
            </a:extLst>
          </p:cNvPr>
          <p:cNvSpPr>
            <a:spLocks noGrp="1"/>
          </p:cNvSpPr>
          <p:nvPr>
            <p:ph type="body" sz="quarter" idx="10"/>
          </p:nvPr>
        </p:nvSpPr>
        <p:spPr>
          <a:xfrm>
            <a:off x="0" y="447675"/>
            <a:ext cx="292100" cy="6410325"/>
          </a:xfrm>
          <a:solidFill>
            <a:schemeClr val="bg1"/>
          </a:solidFill>
        </p:spPr>
        <p:txBody>
          <a:bodyPr>
            <a:normAutofit/>
          </a:bodyPr>
          <a:lstStyle>
            <a:lvl1pPr marL="0" indent="0">
              <a:buFontTx/>
              <a:buNone/>
              <a:defRPr sz="100">
                <a:noFill/>
              </a:defRPr>
            </a:lvl1pPr>
          </a:lstStyle>
          <a:p>
            <a:pPr lvl="0"/>
            <a:r>
              <a:rPr lang="en-US"/>
              <a:t>Edit Master text styles</a:t>
            </a:r>
          </a:p>
        </p:txBody>
      </p:sp>
      <p:sp>
        <p:nvSpPr>
          <p:cNvPr id="5" name="Rubrik 1">
            <a:extLst>
              <a:ext uri="{FF2B5EF4-FFF2-40B4-BE49-F238E27FC236}">
                <a16:creationId xmlns:a16="http://schemas.microsoft.com/office/drawing/2014/main" id="{8F5BB748-C0D0-CB4F-BA93-7488E4BA7050}"/>
              </a:ext>
            </a:extLst>
          </p:cNvPr>
          <p:cNvSpPr>
            <a:spLocks noGrp="1"/>
          </p:cNvSpPr>
          <p:nvPr>
            <p:ph type="title" hasCustomPrompt="1"/>
          </p:nvPr>
        </p:nvSpPr>
        <p:spPr>
          <a:xfrm>
            <a:off x="1103709" y="265373"/>
            <a:ext cx="9360000" cy="657339"/>
          </a:xfrm>
        </p:spPr>
        <p:txBody>
          <a:bodyPr lIns="90000" bIns="18000"/>
          <a:lstStyle>
            <a:lvl1pPr>
              <a:defRPr>
                <a:solidFill>
                  <a:schemeClr val="bg1"/>
                </a:solidFill>
              </a:defRPr>
            </a:lvl1pPr>
          </a:lstStyle>
          <a:p>
            <a:r>
              <a:rPr lang="sv-SE" dirty="0"/>
              <a:t>Image </a:t>
            </a:r>
            <a:r>
              <a:rPr lang="sv-SE" dirty="0" err="1"/>
              <a:t>title</a:t>
            </a:r>
            <a:endParaRPr lang="sv-SE" dirty="0"/>
          </a:p>
        </p:txBody>
      </p:sp>
    </p:spTree>
    <p:extLst>
      <p:ext uri="{BB962C8B-B14F-4D97-AF65-F5344CB8AC3E}">
        <p14:creationId xmlns:p14="http://schemas.microsoft.com/office/powerpoint/2010/main" val="53286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81532B06-EA3A-AA45-A1FA-C8E1873FD090}"/>
              </a:ext>
            </a:extLst>
          </p:cNvPr>
          <p:cNvSpPr>
            <a:spLocks noGrp="1"/>
          </p:cNvSpPr>
          <p:nvPr>
            <p:ph type="title"/>
          </p:nvPr>
        </p:nvSpPr>
        <p:spPr>
          <a:xfrm>
            <a:off x="1103709" y="281999"/>
            <a:ext cx="9478393" cy="657340"/>
          </a:xfrm>
          <a:prstGeom prst="rect">
            <a:avLst/>
          </a:prstGeom>
        </p:spPr>
        <p:txBody>
          <a:bodyPr vert="horz" lIns="90000" tIns="45720" rIns="91440" bIns="45720" rtlCol="0" anchor="t" anchorCtr="0">
            <a:noAutofit/>
          </a:bodyPr>
          <a:lstStyle/>
          <a:p>
            <a:r>
              <a:rPr lang="sv-SE"/>
              <a:t>Klicka här för att ändra mall för rubrikformat</a:t>
            </a:r>
          </a:p>
        </p:txBody>
      </p:sp>
      <p:sp>
        <p:nvSpPr>
          <p:cNvPr id="4" name="Platshållare för datum 3">
            <a:extLst>
              <a:ext uri="{FF2B5EF4-FFF2-40B4-BE49-F238E27FC236}">
                <a16:creationId xmlns:a16="http://schemas.microsoft.com/office/drawing/2014/main" id="{66E4D6F2-5CFB-9D4E-AED8-120937FE2576}"/>
              </a:ext>
            </a:extLst>
          </p:cNvPr>
          <p:cNvSpPr>
            <a:spLocks noGrp="1"/>
          </p:cNvSpPr>
          <p:nvPr>
            <p:ph type="dt" sz="half" idx="2"/>
          </p:nvPr>
        </p:nvSpPr>
        <p:spPr>
          <a:xfrm>
            <a:off x="1195647" y="6483583"/>
            <a:ext cx="832658" cy="365125"/>
          </a:xfrm>
          <a:prstGeom prst="rect">
            <a:avLst/>
          </a:prstGeom>
        </p:spPr>
        <p:txBody>
          <a:bodyPr vert="horz" lIns="91440" tIns="45720" rIns="91440" bIns="45720" rtlCol="0" anchor="ctr"/>
          <a:lstStyle>
            <a:lvl1pPr algn="l">
              <a:defRPr sz="800" spc="80" baseline="0">
                <a:solidFill>
                  <a:srgbClr val="CCCCCC"/>
                </a:solidFill>
              </a:defRPr>
            </a:lvl1pPr>
          </a:lstStyle>
          <a:p>
            <a:fld id="{926FFDD8-E9D5-414B-9D01-E73C6B8A8FCA}" type="datetime1">
              <a:rPr lang="sv-SE" smtClean="0"/>
              <a:t>2022-02-10</a:t>
            </a:fld>
            <a:endParaRPr lang="sv-SE"/>
          </a:p>
        </p:txBody>
      </p:sp>
      <p:sp>
        <p:nvSpPr>
          <p:cNvPr id="5" name="Platshållare för sidfot 4">
            <a:extLst>
              <a:ext uri="{FF2B5EF4-FFF2-40B4-BE49-F238E27FC236}">
                <a16:creationId xmlns:a16="http://schemas.microsoft.com/office/drawing/2014/main" id="{515FD9D7-4C35-3343-B008-A413FF500A93}"/>
              </a:ext>
            </a:extLst>
          </p:cNvPr>
          <p:cNvSpPr>
            <a:spLocks noGrp="1"/>
          </p:cNvSpPr>
          <p:nvPr>
            <p:ph type="ftr" sz="quarter" idx="3"/>
          </p:nvPr>
        </p:nvSpPr>
        <p:spPr>
          <a:xfrm>
            <a:off x="2053244" y="6483583"/>
            <a:ext cx="4114800" cy="365125"/>
          </a:xfrm>
          <a:prstGeom prst="rect">
            <a:avLst/>
          </a:prstGeom>
        </p:spPr>
        <p:txBody>
          <a:bodyPr vert="horz" lIns="91440" tIns="45720" rIns="91440" bIns="45720" rtlCol="0" anchor="ctr"/>
          <a:lstStyle>
            <a:lvl1pPr algn="l">
              <a:defRPr sz="800" cap="all" spc="80" baseline="0">
                <a:solidFill>
                  <a:srgbClr val="CCCCCC"/>
                </a:solidFill>
              </a:defRPr>
            </a:lvl1pPr>
          </a:lstStyle>
          <a:p>
            <a:r>
              <a:rPr lang="sv-SE"/>
              <a:t>PRESENTATION TITLE / FOOTER</a:t>
            </a:r>
          </a:p>
        </p:txBody>
      </p:sp>
      <p:sp>
        <p:nvSpPr>
          <p:cNvPr id="6" name="Platshållare för bildnummer 5">
            <a:extLst>
              <a:ext uri="{FF2B5EF4-FFF2-40B4-BE49-F238E27FC236}">
                <a16:creationId xmlns:a16="http://schemas.microsoft.com/office/drawing/2014/main" id="{AF6B396D-270A-E047-8DAD-6D51B53CAD64}"/>
              </a:ext>
            </a:extLst>
          </p:cNvPr>
          <p:cNvSpPr>
            <a:spLocks noGrp="1"/>
          </p:cNvSpPr>
          <p:nvPr>
            <p:ph type="sldNum" sz="quarter" idx="4"/>
          </p:nvPr>
        </p:nvSpPr>
        <p:spPr>
          <a:xfrm>
            <a:off x="8735292" y="6483583"/>
            <a:ext cx="2743200" cy="365125"/>
          </a:xfrm>
          <a:prstGeom prst="rect">
            <a:avLst/>
          </a:prstGeom>
        </p:spPr>
        <p:txBody>
          <a:bodyPr vert="horz" lIns="91440" tIns="45720" rIns="91440" bIns="45720" rtlCol="0" anchor="ctr"/>
          <a:lstStyle>
            <a:lvl1pPr algn="r">
              <a:defRPr sz="800" b="1">
                <a:solidFill>
                  <a:schemeClr val="accent1"/>
                </a:solidFill>
              </a:defRPr>
            </a:lvl1pPr>
          </a:lstStyle>
          <a:p>
            <a:fld id="{F7283078-D760-1647-8B80-66BA8B52336D}" type="slidenum">
              <a:rPr lang="sv-SE" smtClean="0"/>
              <a:pPr/>
              <a:t>‹#›</a:t>
            </a:fld>
            <a:endParaRPr lang="sv-SE"/>
          </a:p>
        </p:txBody>
      </p:sp>
      <p:sp>
        <p:nvSpPr>
          <p:cNvPr id="11" name="Platshållare för text 2">
            <a:extLst>
              <a:ext uri="{FF2B5EF4-FFF2-40B4-BE49-F238E27FC236}">
                <a16:creationId xmlns:a16="http://schemas.microsoft.com/office/drawing/2014/main" id="{CD0A89FF-22DC-4B6A-B9ED-60B2F32ED89E}"/>
              </a:ext>
            </a:extLst>
          </p:cNvPr>
          <p:cNvSpPr>
            <a:spLocks noGrp="1"/>
          </p:cNvSpPr>
          <p:nvPr>
            <p:ph type="body" idx="1"/>
          </p:nvPr>
        </p:nvSpPr>
        <p:spPr>
          <a:xfrm>
            <a:off x="1095894" y="1561865"/>
            <a:ext cx="9561022" cy="4565397"/>
          </a:xfrm>
          <a:prstGeom prst="rect">
            <a:avLst/>
          </a:prstGeom>
        </p:spPr>
        <p:txBody>
          <a:bodyPr vert="horz" lIns="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825848757"/>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65" r:id="rId3"/>
    <p:sldLayoutId id="2147483667" r:id="rId4"/>
    <p:sldLayoutId id="2147483669" r:id="rId5"/>
    <p:sldLayoutId id="2147483650" r:id="rId6"/>
    <p:sldLayoutId id="2147483668" r:id="rId7"/>
    <p:sldLayoutId id="2147483662" r:id="rId8"/>
    <p:sldLayoutId id="2147483664" r:id="rId9"/>
    <p:sldLayoutId id="2147483663" r:id="rId10"/>
    <p:sldLayoutId id="2147483666" r:id="rId11"/>
    <p:sldLayoutId id="214748367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4200" kern="1200">
          <a:solidFill>
            <a:srgbClr val="666666"/>
          </a:solidFill>
          <a:latin typeface="+mj-lt"/>
          <a:ea typeface="+mj-ea"/>
          <a:cs typeface="+mj-cs"/>
        </a:defRPr>
      </a:lvl1pPr>
    </p:titleStyle>
    <p:bodyStyle>
      <a:lvl1pPr marL="101600" indent="-101600" algn="l" defTabSz="914400" rtl="0" eaLnBrk="1" latinLnBrk="0" hangingPunct="1">
        <a:lnSpc>
          <a:spcPct val="100000"/>
        </a:lnSpc>
        <a:spcBef>
          <a:spcPts val="1000"/>
        </a:spcBef>
        <a:buClr>
          <a:srgbClr val="666666"/>
        </a:buClr>
        <a:buFont typeface="Segoe UI" panose="020B0502040204020203" pitchFamily="34" charset="0"/>
        <a:buChar char=" "/>
        <a:defRPr sz="2000" kern="1200">
          <a:solidFill>
            <a:srgbClr val="666666"/>
          </a:solidFill>
          <a:latin typeface="+mn-lt"/>
          <a:ea typeface="+mn-ea"/>
          <a:cs typeface="+mn-cs"/>
        </a:defRPr>
      </a:lvl1pPr>
      <a:lvl2pPr marL="315913" indent="-233363" algn="l" defTabSz="914400" rtl="0" eaLnBrk="1" latinLnBrk="0" hangingPunct="1">
        <a:lnSpc>
          <a:spcPct val="100000"/>
        </a:lnSpc>
        <a:spcBef>
          <a:spcPts val="1000"/>
        </a:spcBef>
        <a:buClr>
          <a:srgbClr val="666666"/>
        </a:buClr>
        <a:buFont typeface="Wingdings" panose="05000000000000000000" pitchFamily="2" charset="2"/>
        <a:buChar char=""/>
        <a:defRPr sz="2000" kern="1200">
          <a:solidFill>
            <a:srgbClr val="666666"/>
          </a:solidFill>
          <a:latin typeface="+mn-lt"/>
          <a:ea typeface="+mn-ea"/>
          <a:cs typeface="+mn-cs"/>
        </a:defRPr>
      </a:lvl2pPr>
      <a:lvl3pPr marL="582613" indent="-250825" algn="l" defTabSz="914400" rtl="0" eaLnBrk="1" latinLnBrk="0" hangingPunct="1">
        <a:lnSpc>
          <a:spcPct val="100000"/>
        </a:lnSpc>
        <a:spcBef>
          <a:spcPts val="1000"/>
        </a:spcBef>
        <a:buClr>
          <a:srgbClr val="666666"/>
        </a:buClr>
        <a:buFont typeface="Arial" panose="020B0604020202020204" pitchFamily="34" charset="0"/>
        <a:buChar char="−"/>
        <a:defRPr sz="1800" kern="1200">
          <a:solidFill>
            <a:srgbClr val="666666"/>
          </a:solidFill>
          <a:latin typeface="+mn-lt"/>
          <a:ea typeface="+mn-ea"/>
          <a:cs typeface="+mn-cs"/>
        </a:defRPr>
      </a:lvl3pPr>
      <a:lvl4pPr marL="839788" indent="-233363" algn="l" defTabSz="914400" rtl="0" eaLnBrk="1" latinLnBrk="0" hangingPunct="1">
        <a:lnSpc>
          <a:spcPct val="100000"/>
        </a:lnSpc>
        <a:spcBef>
          <a:spcPts val="1000"/>
        </a:spcBef>
        <a:buClr>
          <a:srgbClr val="666666"/>
        </a:buClr>
        <a:buFont typeface="Arial" panose="020B0604020202020204" pitchFamily="34" charset="0"/>
        <a:buChar char="−"/>
        <a:defRPr sz="1600" kern="1200">
          <a:solidFill>
            <a:srgbClr val="666666"/>
          </a:solidFill>
          <a:latin typeface="+mn-lt"/>
          <a:ea typeface="+mn-ea"/>
          <a:cs typeface="+mn-cs"/>
        </a:defRPr>
      </a:lvl4pPr>
      <a:lvl5pPr marL="1055688" indent="-200025" algn="l" defTabSz="914400" rtl="0" eaLnBrk="1" latinLnBrk="0" hangingPunct="1">
        <a:lnSpc>
          <a:spcPct val="100000"/>
        </a:lnSpc>
        <a:spcBef>
          <a:spcPts val="1000"/>
        </a:spcBef>
        <a:buClr>
          <a:srgbClr val="666666"/>
        </a:buClr>
        <a:buFont typeface="Arial" panose="020B0604020202020204" pitchFamily="34" charset="0"/>
        <a:buChar char="−"/>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81532B06-EA3A-AA45-A1FA-C8E1873FD090}"/>
              </a:ext>
            </a:extLst>
          </p:cNvPr>
          <p:cNvSpPr>
            <a:spLocks noGrp="1"/>
          </p:cNvSpPr>
          <p:nvPr>
            <p:ph type="title"/>
          </p:nvPr>
        </p:nvSpPr>
        <p:spPr>
          <a:xfrm>
            <a:off x="1103709" y="281999"/>
            <a:ext cx="9478393" cy="657340"/>
          </a:xfrm>
          <a:prstGeom prst="rect">
            <a:avLst/>
          </a:prstGeom>
        </p:spPr>
        <p:txBody>
          <a:bodyPr vert="horz" lIns="90000" tIns="45720" rIns="91440" bIns="45720" rtlCol="0" anchor="t" anchorCtr="0">
            <a:noAutofit/>
          </a:bodyPr>
          <a:lstStyle/>
          <a:p>
            <a:r>
              <a:rPr lang="sv-SE"/>
              <a:t>Klicka här för att ändra mall för rubrikformat</a:t>
            </a:r>
          </a:p>
        </p:txBody>
      </p:sp>
      <p:sp>
        <p:nvSpPr>
          <p:cNvPr id="4" name="Platshållare för datum 3">
            <a:extLst>
              <a:ext uri="{FF2B5EF4-FFF2-40B4-BE49-F238E27FC236}">
                <a16:creationId xmlns:a16="http://schemas.microsoft.com/office/drawing/2014/main" id="{66E4D6F2-5CFB-9D4E-AED8-120937FE2576}"/>
              </a:ext>
            </a:extLst>
          </p:cNvPr>
          <p:cNvSpPr>
            <a:spLocks noGrp="1"/>
          </p:cNvSpPr>
          <p:nvPr>
            <p:ph type="dt" sz="half" idx="2"/>
          </p:nvPr>
        </p:nvSpPr>
        <p:spPr>
          <a:xfrm>
            <a:off x="1195647" y="6483583"/>
            <a:ext cx="832658" cy="365125"/>
          </a:xfrm>
          <a:prstGeom prst="rect">
            <a:avLst/>
          </a:prstGeom>
        </p:spPr>
        <p:txBody>
          <a:bodyPr vert="horz" lIns="91440" tIns="45720" rIns="91440" bIns="45720" rtlCol="0" anchor="ctr"/>
          <a:lstStyle>
            <a:lvl1pPr algn="l">
              <a:defRPr sz="800" spc="80" baseline="0">
                <a:solidFill>
                  <a:srgbClr val="CCCCCC"/>
                </a:solidFill>
              </a:defRPr>
            </a:lvl1pPr>
          </a:lstStyle>
          <a:p>
            <a:fld id="{926FFDD8-E9D5-414B-9D01-E73C6B8A8FCA}" type="datetime1">
              <a:rPr lang="sv-SE" smtClean="0"/>
              <a:t>2022-02-10</a:t>
            </a:fld>
            <a:endParaRPr lang="sv-SE"/>
          </a:p>
        </p:txBody>
      </p:sp>
      <p:sp>
        <p:nvSpPr>
          <p:cNvPr id="5" name="Platshållare för sidfot 4">
            <a:extLst>
              <a:ext uri="{FF2B5EF4-FFF2-40B4-BE49-F238E27FC236}">
                <a16:creationId xmlns:a16="http://schemas.microsoft.com/office/drawing/2014/main" id="{515FD9D7-4C35-3343-B008-A413FF500A93}"/>
              </a:ext>
            </a:extLst>
          </p:cNvPr>
          <p:cNvSpPr>
            <a:spLocks noGrp="1"/>
          </p:cNvSpPr>
          <p:nvPr>
            <p:ph type="ftr" sz="quarter" idx="3"/>
          </p:nvPr>
        </p:nvSpPr>
        <p:spPr>
          <a:xfrm>
            <a:off x="2053244" y="6483583"/>
            <a:ext cx="4114800" cy="365125"/>
          </a:xfrm>
          <a:prstGeom prst="rect">
            <a:avLst/>
          </a:prstGeom>
        </p:spPr>
        <p:txBody>
          <a:bodyPr vert="horz" lIns="91440" tIns="45720" rIns="91440" bIns="45720" rtlCol="0" anchor="ctr"/>
          <a:lstStyle>
            <a:lvl1pPr algn="l">
              <a:defRPr sz="800" cap="all" spc="80" baseline="0">
                <a:solidFill>
                  <a:srgbClr val="CCCCCC"/>
                </a:solidFill>
              </a:defRPr>
            </a:lvl1pPr>
          </a:lstStyle>
          <a:p>
            <a:r>
              <a:rPr lang="sv-SE"/>
              <a:t>PRESENTATION TITLE / FOOTER</a:t>
            </a:r>
          </a:p>
        </p:txBody>
      </p:sp>
      <p:sp>
        <p:nvSpPr>
          <p:cNvPr id="6" name="Platshållare för bildnummer 5">
            <a:extLst>
              <a:ext uri="{FF2B5EF4-FFF2-40B4-BE49-F238E27FC236}">
                <a16:creationId xmlns:a16="http://schemas.microsoft.com/office/drawing/2014/main" id="{AF6B396D-270A-E047-8DAD-6D51B53CAD64}"/>
              </a:ext>
            </a:extLst>
          </p:cNvPr>
          <p:cNvSpPr>
            <a:spLocks noGrp="1"/>
          </p:cNvSpPr>
          <p:nvPr>
            <p:ph type="sldNum" sz="quarter" idx="4"/>
          </p:nvPr>
        </p:nvSpPr>
        <p:spPr>
          <a:xfrm>
            <a:off x="8735292" y="6483583"/>
            <a:ext cx="2743200" cy="365125"/>
          </a:xfrm>
          <a:prstGeom prst="rect">
            <a:avLst/>
          </a:prstGeom>
        </p:spPr>
        <p:txBody>
          <a:bodyPr vert="horz" lIns="91440" tIns="45720" rIns="91440" bIns="45720" rtlCol="0" anchor="ctr"/>
          <a:lstStyle>
            <a:lvl1pPr algn="r">
              <a:defRPr sz="800" b="1">
                <a:solidFill>
                  <a:schemeClr val="accent1"/>
                </a:solidFill>
              </a:defRPr>
            </a:lvl1pPr>
          </a:lstStyle>
          <a:p>
            <a:fld id="{F7283078-D760-1647-8B80-66BA8B52336D}" type="slidenum">
              <a:rPr lang="sv-SE" smtClean="0"/>
              <a:pPr/>
              <a:t>‹#›</a:t>
            </a:fld>
            <a:endParaRPr lang="sv-SE"/>
          </a:p>
        </p:txBody>
      </p:sp>
      <p:sp>
        <p:nvSpPr>
          <p:cNvPr id="11" name="Platshållare för text 2">
            <a:extLst>
              <a:ext uri="{FF2B5EF4-FFF2-40B4-BE49-F238E27FC236}">
                <a16:creationId xmlns:a16="http://schemas.microsoft.com/office/drawing/2014/main" id="{CD0A89FF-22DC-4B6A-B9ED-60B2F32ED89E}"/>
              </a:ext>
            </a:extLst>
          </p:cNvPr>
          <p:cNvSpPr>
            <a:spLocks noGrp="1"/>
          </p:cNvSpPr>
          <p:nvPr>
            <p:ph type="body" idx="1"/>
          </p:nvPr>
        </p:nvSpPr>
        <p:spPr>
          <a:xfrm>
            <a:off x="1095894" y="1561865"/>
            <a:ext cx="9561022" cy="4565397"/>
          </a:xfrm>
          <a:prstGeom prst="rect">
            <a:avLst/>
          </a:prstGeom>
        </p:spPr>
        <p:txBody>
          <a:bodyPr vert="horz" lIns="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1879491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4200" kern="1200">
          <a:solidFill>
            <a:srgbClr val="666666"/>
          </a:solidFill>
          <a:latin typeface="+mj-lt"/>
          <a:ea typeface="+mj-ea"/>
          <a:cs typeface="+mj-cs"/>
        </a:defRPr>
      </a:lvl1pPr>
    </p:titleStyle>
    <p:bodyStyle>
      <a:lvl1pPr marL="101600" indent="-101600" algn="l" defTabSz="914400" rtl="0" eaLnBrk="1" latinLnBrk="0" hangingPunct="1">
        <a:lnSpc>
          <a:spcPct val="100000"/>
        </a:lnSpc>
        <a:spcBef>
          <a:spcPts val="1000"/>
        </a:spcBef>
        <a:buClr>
          <a:srgbClr val="666666"/>
        </a:buClr>
        <a:buFont typeface="Segoe UI" panose="020B0502040204020203" pitchFamily="34" charset="0"/>
        <a:buChar char=" "/>
        <a:defRPr sz="2000" kern="1200">
          <a:solidFill>
            <a:srgbClr val="666666"/>
          </a:solidFill>
          <a:latin typeface="+mn-lt"/>
          <a:ea typeface="+mn-ea"/>
          <a:cs typeface="+mn-cs"/>
        </a:defRPr>
      </a:lvl1pPr>
      <a:lvl2pPr marL="315913" indent="-233363" algn="l" defTabSz="914400" rtl="0" eaLnBrk="1" latinLnBrk="0" hangingPunct="1">
        <a:lnSpc>
          <a:spcPct val="100000"/>
        </a:lnSpc>
        <a:spcBef>
          <a:spcPts val="1000"/>
        </a:spcBef>
        <a:buClr>
          <a:srgbClr val="666666"/>
        </a:buClr>
        <a:buFont typeface="Wingdings" panose="05000000000000000000" pitchFamily="2" charset="2"/>
        <a:buChar char=""/>
        <a:defRPr sz="2000" kern="1200">
          <a:solidFill>
            <a:srgbClr val="666666"/>
          </a:solidFill>
          <a:latin typeface="+mn-lt"/>
          <a:ea typeface="+mn-ea"/>
          <a:cs typeface="+mn-cs"/>
        </a:defRPr>
      </a:lvl2pPr>
      <a:lvl3pPr marL="582613" indent="-250825" algn="l" defTabSz="914400" rtl="0" eaLnBrk="1" latinLnBrk="0" hangingPunct="1">
        <a:lnSpc>
          <a:spcPct val="100000"/>
        </a:lnSpc>
        <a:spcBef>
          <a:spcPts val="1000"/>
        </a:spcBef>
        <a:buClr>
          <a:srgbClr val="666666"/>
        </a:buClr>
        <a:buFont typeface="Arial" panose="020B0604020202020204" pitchFamily="34" charset="0"/>
        <a:buChar char="−"/>
        <a:defRPr sz="1800" kern="1200">
          <a:solidFill>
            <a:srgbClr val="666666"/>
          </a:solidFill>
          <a:latin typeface="+mn-lt"/>
          <a:ea typeface="+mn-ea"/>
          <a:cs typeface="+mn-cs"/>
        </a:defRPr>
      </a:lvl3pPr>
      <a:lvl4pPr marL="839788" indent="-233363" algn="l" defTabSz="914400" rtl="0" eaLnBrk="1" latinLnBrk="0" hangingPunct="1">
        <a:lnSpc>
          <a:spcPct val="100000"/>
        </a:lnSpc>
        <a:spcBef>
          <a:spcPts val="1000"/>
        </a:spcBef>
        <a:buClr>
          <a:srgbClr val="666666"/>
        </a:buClr>
        <a:buFont typeface="Arial" panose="020B0604020202020204" pitchFamily="34" charset="0"/>
        <a:buChar char="−"/>
        <a:defRPr sz="1600" kern="1200">
          <a:solidFill>
            <a:srgbClr val="666666"/>
          </a:solidFill>
          <a:latin typeface="+mn-lt"/>
          <a:ea typeface="+mn-ea"/>
          <a:cs typeface="+mn-cs"/>
        </a:defRPr>
      </a:lvl4pPr>
      <a:lvl5pPr marL="1055688" indent="-200025" algn="l" defTabSz="914400" rtl="0" eaLnBrk="1" latinLnBrk="0" hangingPunct="1">
        <a:lnSpc>
          <a:spcPct val="100000"/>
        </a:lnSpc>
        <a:spcBef>
          <a:spcPts val="1000"/>
        </a:spcBef>
        <a:buClr>
          <a:srgbClr val="666666"/>
        </a:buClr>
        <a:buFont typeface="Arial" panose="020B0604020202020204" pitchFamily="34" charset="0"/>
        <a:buChar char="−"/>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emf"/><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2677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E05F6F-14B6-4074-A124-04F3AAC606D3}"/>
              </a:ext>
            </a:extLst>
          </p:cNvPr>
          <p:cNvSpPr>
            <a:spLocks noGrp="1"/>
          </p:cNvSpPr>
          <p:nvPr>
            <p:ph idx="13"/>
          </p:nvPr>
        </p:nvSpPr>
        <p:spPr/>
        <p:txBody>
          <a:bodyPr/>
          <a:lstStyle/>
          <a:p>
            <a:pPr>
              <a:buFont typeface="Wingdings" panose="05000000000000000000" pitchFamily="2" charset="2"/>
              <a:buChar char="Ø"/>
            </a:pPr>
            <a:endParaRPr lang="en-US" dirty="0"/>
          </a:p>
          <a:p>
            <a:pPr>
              <a:buFont typeface="Wingdings" panose="05000000000000000000" pitchFamily="2" charset="2"/>
              <a:buChar char="Ø"/>
            </a:pPr>
            <a:r>
              <a:rPr lang="en-US" dirty="0"/>
              <a:t>Input:</a:t>
            </a:r>
          </a:p>
          <a:p>
            <a:pPr lvl="1">
              <a:buFont typeface="Courier New" panose="02070309020205020404" pitchFamily="49" charset="0"/>
              <a:buChar char="o"/>
            </a:pPr>
            <a:r>
              <a:rPr lang="en-US" dirty="0"/>
              <a:t>Output documents of phases 1 &amp; 2</a:t>
            </a:r>
          </a:p>
          <a:p>
            <a:pPr>
              <a:buFont typeface="Wingdings" panose="05000000000000000000" pitchFamily="2" charset="2"/>
              <a:buChar char="Ø"/>
            </a:pPr>
            <a:r>
              <a:rPr lang="en-US" dirty="0"/>
              <a:t>Output:</a:t>
            </a:r>
          </a:p>
          <a:p>
            <a:pPr lvl="1">
              <a:buFont typeface="Courier New" panose="02070309020205020404" pitchFamily="49" charset="0"/>
              <a:buChar char="o"/>
            </a:pPr>
            <a:r>
              <a:rPr lang="en-US" dirty="0"/>
              <a:t>Approved PDR Report</a:t>
            </a:r>
          </a:p>
          <a:p>
            <a:pPr lvl="1">
              <a:buFont typeface="Courier New" panose="02070309020205020404" pitchFamily="49" charset="0"/>
              <a:buChar char="o"/>
            </a:pPr>
            <a:r>
              <a:rPr lang="en-US" dirty="0"/>
              <a:t>An approval from the committee to start the detailed design phase</a:t>
            </a:r>
          </a:p>
        </p:txBody>
      </p:sp>
      <p:pic>
        <p:nvPicPr>
          <p:cNvPr id="9" name="Picture 8">
            <a:extLst>
              <a:ext uri="{FF2B5EF4-FFF2-40B4-BE49-F238E27FC236}">
                <a16:creationId xmlns:a16="http://schemas.microsoft.com/office/drawing/2014/main" id="{F2874C85-9CF3-41B3-BF23-C445A4FB6E9F}"/>
              </a:ext>
            </a:extLst>
          </p:cNvPr>
          <p:cNvPicPr>
            <a:picLocks noChangeAspect="1"/>
          </p:cNvPicPr>
          <p:nvPr/>
        </p:nvPicPr>
        <p:blipFill>
          <a:blip r:embed="rId2"/>
          <a:stretch>
            <a:fillRect/>
          </a:stretch>
        </p:blipFill>
        <p:spPr>
          <a:xfrm>
            <a:off x="2183273" y="1581912"/>
            <a:ext cx="2275329" cy="4773168"/>
          </a:xfrm>
          <a:prstGeom prst="rect">
            <a:avLst/>
          </a:prstGeom>
        </p:spPr>
      </p:pic>
      <p:sp>
        <p:nvSpPr>
          <p:cNvPr id="20" name="Title 19">
            <a:extLst>
              <a:ext uri="{FF2B5EF4-FFF2-40B4-BE49-F238E27FC236}">
                <a16:creationId xmlns:a16="http://schemas.microsoft.com/office/drawing/2014/main" id="{9CAAE480-755F-4721-9C88-70F50CAB6CEF}"/>
              </a:ext>
            </a:extLst>
          </p:cNvPr>
          <p:cNvSpPr>
            <a:spLocks noGrp="1"/>
          </p:cNvSpPr>
          <p:nvPr>
            <p:ph type="title"/>
          </p:nvPr>
        </p:nvSpPr>
        <p:spPr/>
        <p:txBody>
          <a:bodyPr/>
          <a:lstStyle/>
          <a:p>
            <a:r>
              <a:rPr lang="en-US" sz="4000" dirty="0"/>
              <a:t>Preliminary Design Review (PDR)</a:t>
            </a:r>
          </a:p>
        </p:txBody>
      </p:sp>
      <p:sp>
        <p:nvSpPr>
          <p:cNvPr id="4" name="Text Placeholder 3">
            <a:extLst>
              <a:ext uri="{FF2B5EF4-FFF2-40B4-BE49-F238E27FC236}">
                <a16:creationId xmlns:a16="http://schemas.microsoft.com/office/drawing/2014/main" id="{8305D85A-AEE1-4A93-BC60-6301ADE735BF}"/>
              </a:ext>
            </a:extLst>
          </p:cNvPr>
          <p:cNvSpPr>
            <a:spLocks noGrp="1"/>
          </p:cNvSpPr>
          <p:nvPr>
            <p:ph type="body" sz="quarter" idx="14"/>
          </p:nvPr>
        </p:nvSpPr>
        <p:spPr/>
        <p:txBody>
          <a:bodyPr/>
          <a:lstStyle/>
          <a:p>
            <a:endParaRPr lang="en-US"/>
          </a:p>
        </p:txBody>
      </p:sp>
      <p:sp>
        <p:nvSpPr>
          <p:cNvPr id="12" name="Oval 11">
            <a:extLst>
              <a:ext uri="{FF2B5EF4-FFF2-40B4-BE49-F238E27FC236}">
                <a16:creationId xmlns:a16="http://schemas.microsoft.com/office/drawing/2014/main" id="{4348E8F2-456E-4883-93C3-CFD7FA2D4225}"/>
              </a:ext>
            </a:extLst>
          </p:cNvPr>
          <p:cNvSpPr/>
          <p:nvPr/>
        </p:nvSpPr>
        <p:spPr>
          <a:xfrm>
            <a:off x="2295939" y="1537783"/>
            <a:ext cx="1262269" cy="5054844"/>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996788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9CAAE480-755F-4721-9C88-70F50CAB6CEF}"/>
              </a:ext>
            </a:extLst>
          </p:cNvPr>
          <p:cNvSpPr>
            <a:spLocks noGrp="1"/>
          </p:cNvSpPr>
          <p:nvPr>
            <p:ph type="title"/>
          </p:nvPr>
        </p:nvSpPr>
        <p:spPr>
          <a:xfrm>
            <a:off x="1103709" y="265373"/>
            <a:ext cx="9360000" cy="657339"/>
          </a:xfrm>
        </p:spPr>
        <p:txBody>
          <a:bodyPr anchor="t">
            <a:normAutofit/>
          </a:bodyPr>
          <a:lstStyle/>
          <a:p>
            <a:r>
              <a:rPr lang="en-US"/>
              <a:t>ODHDS DEVELOPMENT LIFE CYCLE</a:t>
            </a:r>
          </a:p>
        </p:txBody>
      </p:sp>
      <p:sp>
        <p:nvSpPr>
          <p:cNvPr id="25" name="Footer Placeholder 2">
            <a:extLst>
              <a:ext uri="{FF2B5EF4-FFF2-40B4-BE49-F238E27FC236}">
                <a16:creationId xmlns:a16="http://schemas.microsoft.com/office/drawing/2014/main" id="{2E8DD73F-85ED-4EA6-A162-DAA1E1281D24}"/>
              </a:ext>
            </a:extLst>
          </p:cNvPr>
          <p:cNvSpPr>
            <a:spLocks noGrp="1"/>
          </p:cNvSpPr>
          <p:nvPr>
            <p:ph type="ftr" sz="quarter" idx="11"/>
          </p:nvPr>
        </p:nvSpPr>
        <p:spPr>
          <a:xfrm>
            <a:off x="2053244" y="6475270"/>
            <a:ext cx="4320448"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r>
              <a:rPr kumimoji="0" lang="sv-SE" b="0" i="0" u="none" strike="noStrike" kern="1200" cap="all" spc="80" normalizeH="0" baseline="0" noProof="0">
                <a:ln>
                  <a:noFill/>
                </a:ln>
                <a:effectLst/>
                <a:uLnTx/>
                <a:uFillTx/>
              </a:rPr>
              <a:t>PRESENTATION TITLE/FOOTER</a:t>
            </a:r>
          </a:p>
        </p:txBody>
      </p:sp>
      <p:sp>
        <p:nvSpPr>
          <p:cNvPr id="27" name="Slide Number Placeholder 3">
            <a:extLst>
              <a:ext uri="{FF2B5EF4-FFF2-40B4-BE49-F238E27FC236}">
                <a16:creationId xmlns:a16="http://schemas.microsoft.com/office/drawing/2014/main" id="{BD3E054B-18A1-4FE2-8F64-B1C80EF281AE}"/>
              </a:ext>
            </a:extLst>
          </p:cNvPr>
          <p:cNvSpPr>
            <a:spLocks noGrp="1"/>
          </p:cNvSpPr>
          <p:nvPr>
            <p:ph type="sldNum" sz="quarter" idx="12"/>
          </p:nvPr>
        </p:nvSpPr>
        <p:spPr>
          <a:xfrm>
            <a:off x="8735292" y="6475270"/>
            <a:ext cx="2743200"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F7283078-D760-1647-8B80-66BA8B52336D}" type="slidenum">
              <a:rPr kumimoji="0" lang="sv-SE" b="1"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11</a:t>
            </a:fld>
            <a:endParaRPr kumimoji="0" lang="sv-SE" b="1" i="0" u="none" strike="noStrike" kern="1200" cap="none" spc="0" normalizeH="0" baseline="0" noProof="0">
              <a:ln>
                <a:noFill/>
              </a:ln>
              <a:effectLst/>
              <a:uLnTx/>
              <a:uFillTx/>
            </a:endParaRPr>
          </a:p>
        </p:txBody>
      </p:sp>
      <p:pic>
        <p:nvPicPr>
          <p:cNvPr id="11" name="Picture 10" descr="Diagram, schematic&#10;&#10;Description automatically generated">
            <a:extLst>
              <a:ext uri="{FF2B5EF4-FFF2-40B4-BE49-F238E27FC236}">
                <a16:creationId xmlns:a16="http://schemas.microsoft.com/office/drawing/2014/main" id="{E0C0C391-15BF-40B3-9E2E-DAFA346CE337}"/>
              </a:ext>
            </a:extLst>
          </p:cNvPr>
          <p:cNvPicPr>
            <a:picLocks noChangeAspect="1"/>
          </p:cNvPicPr>
          <p:nvPr/>
        </p:nvPicPr>
        <p:blipFill>
          <a:blip r:embed="rId2"/>
          <a:stretch>
            <a:fillRect/>
          </a:stretch>
        </p:blipFill>
        <p:spPr>
          <a:xfrm>
            <a:off x="2572119" y="1562400"/>
            <a:ext cx="2038346" cy="4768062"/>
          </a:xfrm>
          <a:prstGeom prst="rect">
            <a:avLst/>
          </a:prstGeom>
          <a:noFill/>
        </p:spPr>
      </p:pic>
      <p:sp>
        <p:nvSpPr>
          <p:cNvPr id="5" name="Content Placeholder 4">
            <a:extLst>
              <a:ext uri="{FF2B5EF4-FFF2-40B4-BE49-F238E27FC236}">
                <a16:creationId xmlns:a16="http://schemas.microsoft.com/office/drawing/2014/main" id="{E7F6E54F-2407-4B5A-B80A-48EB61F5A623}"/>
              </a:ext>
            </a:extLst>
          </p:cNvPr>
          <p:cNvSpPr>
            <a:spLocks noGrp="1"/>
          </p:cNvSpPr>
          <p:nvPr>
            <p:ph idx="13"/>
          </p:nvPr>
        </p:nvSpPr>
        <p:spPr>
          <a:xfrm>
            <a:off x="6373692" y="1562400"/>
            <a:ext cx="4993785" cy="4768062"/>
          </a:xfrm>
        </p:spPr>
        <p:txBody>
          <a:bodyPr>
            <a:normAutofit/>
          </a:bodyPr>
          <a:lstStyle/>
          <a:p>
            <a:pPr>
              <a:buFont typeface="Wingdings" panose="05000000000000000000" pitchFamily="2" charset="2"/>
              <a:buChar char="Ø"/>
            </a:pPr>
            <a:endParaRPr lang="en-US" dirty="0"/>
          </a:p>
          <a:p>
            <a:pPr>
              <a:buFont typeface="Wingdings" panose="05000000000000000000" pitchFamily="2" charset="2"/>
              <a:buChar char="Ø"/>
            </a:pPr>
            <a:r>
              <a:rPr lang="en-US" dirty="0"/>
              <a:t>Phase 3: Detailed Design phase</a:t>
            </a:r>
          </a:p>
          <a:p>
            <a:pPr>
              <a:buFont typeface="Wingdings" panose="05000000000000000000" pitchFamily="2" charset="2"/>
              <a:buChar char="Ø"/>
            </a:pPr>
            <a:endParaRPr lang="en-US" dirty="0"/>
          </a:p>
          <a:p>
            <a:pPr>
              <a:buFont typeface="Wingdings" panose="05000000000000000000" pitchFamily="2" charset="2"/>
              <a:buChar char="Ø"/>
            </a:pPr>
            <a:r>
              <a:rPr lang="en-US" dirty="0"/>
              <a:t>Reviews:</a:t>
            </a:r>
          </a:p>
          <a:p>
            <a:pPr lvl="1">
              <a:buFont typeface="Courier New" panose="02070309020205020404" pitchFamily="49" charset="0"/>
              <a:buChar char="o"/>
            </a:pPr>
            <a:r>
              <a:rPr lang="en-US" dirty="0"/>
              <a:t>Critical Design Review (CDR)</a:t>
            </a:r>
          </a:p>
        </p:txBody>
      </p:sp>
      <p:sp>
        <p:nvSpPr>
          <p:cNvPr id="2" name="Text Placeholder 1">
            <a:extLst>
              <a:ext uri="{FF2B5EF4-FFF2-40B4-BE49-F238E27FC236}">
                <a16:creationId xmlns:a16="http://schemas.microsoft.com/office/drawing/2014/main" id="{82C630DF-ED3A-4484-9EC6-B49D1C0A858E}"/>
              </a:ext>
            </a:extLst>
          </p:cNvPr>
          <p:cNvSpPr>
            <a:spLocks noGrp="1"/>
          </p:cNvSpPr>
          <p:nvPr>
            <p:ph type="body" sz="quarter" idx="14"/>
          </p:nvPr>
        </p:nvSpPr>
        <p:spPr>
          <a:xfrm>
            <a:off x="1103709" y="931026"/>
            <a:ext cx="9360000" cy="507076"/>
          </a:xfrm>
        </p:spPr>
        <p:txBody>
          <a:bodyPr>
            <a:normAutofit/>
          </a:bodyPr>
          <a:lstStyle/>
          <a:p>
            <a:pPr>
              <a:spcAft>
                <a:spcPts val="600"/>
              </a:spcAft>
            </a:pPr>
            <a:r>
              <a:rPr lang="en-US" dirty="0"/>
              <a:t>Detailed Design Phase</a:t>
            </a:r>
          </a:p>
        </p:txBody>
      </p:sp>
      <p:sp>
        <p:nvSpPr>
          <p:cNvPr id="40" name="Date Placeholder 7">
            <a:extLst>
              <a:ext uri="{FF2B5EF4-FFF2-40B4-BE49-F238E27FC236}">
                <a16:creationId xmlns:a16="http://schemas.microsoft.com/office/drawing/2014/main" id="{E4B3ECAB-F890-4AA2-8E81-E95AFEDF5576}"/>
              </a:ext>
            </a:extLst>
          </p:cNvPr>
          <p:cNvSpPr>
            <a:spLocks noGrp="1"/>
          </p:cNvSpPr>
          <p:nvPr>
            <p:ph type="dt" sz="half" idx="10"/>
          </p:nvPr>
        </p:nvSpPr>
        <p:spPr>
          <a:xfrm>
            <a:off x="1195647" y="6475270"/>
            <a:ext cx="832658"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18896B66-0B3A-474C-9C9C-E4F07B1F5DAD}" type="datetime1">
              <a:rPr kumimoji="0" lang="sv-SE" b="0" i="0" u="none" strike="noStrike" kern="1200" cap="none" spc="8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2022-02-10</a:t>
            </a:fld>
            <a:endParaRPr kumimoji="0" lang="sv-SE" b="0" i="0" u="none" strike="noStrike" kern="1200" cap="none" spc="80" normalizeH="0" baseline="0" noProof="0">
              <a:ln>
                <a:noFill/>
              </a:ln>
              <a:effectLst/>
              <a:uLnTx/>
              <a:uFillTx/>
            </a:endParaRPr>
          </a:p>
        </p:txBody>
      </p:sp>
    </p:spTree>
    <p:extLst>
      <p:ext uri="{BB962C8B-B14F-4D97-AF65-F5344CB8AC3E}">
        <p14:creationId xmlns:p14="http://schemas.microsoft.com/office/powerpoint/2010/main" val="1668429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9CAAE480-755F-4721-9C88-70F50CAB6CEF}"/>
              </a:ext>
            </a:extLst>
          </p:cNvPr>
          <p:cNvSpPr>
            <a:spLocks noGrp="1"/>
          </p:cNvSpPr>
          <p:nvPr>
            <p:ph type="title"/>
          </p:nvPr>
        </p:nvSpPr>
        <p:spPr>
          <a:xfrm>
            <a:off x="1103709" y="265373"/>
            <a:ext cx="9360000" cy="657339"/>
          </a:xfrm>
        </p:spPr>
        <p:txBody>
          <a:bodyPr anchor="t">
            <a:normAutofit/>
          </a:bodyPr>
          <a:lstStyle/>
          <a:p>
            <a:r>
              <a:rPr lang="en-US" dirty="0"/>
              <a:t>Phase 3: Detailed Design Phase </a:t>
            </a:r>
          </a:p>
        </p:txBody>
      </p:sp>
      <p:sp>
        <p:nvSpPr>
          <p:cNvPr id="25" name="Footer Placeholder 2">
            <a:extLst>
              <a:ext uri="{FF2B5EF4-FFF2-40B4-BE49-F238E27FC236}">
                <a16:creationId xmlns:a16="http://schemas.microsoft.com/office/drawing/2014/main" id="{2E8DD73F-85ED-4EA6-A162-DAA1E1281D24}"/>
              </a:ext>
            </a:extLst>
          </p:cNvPr>
          <p:cNvSpPr>
            <a:spLocks noGrp="1"/>
          </p:cNvSpPr>
          <p:nvPr>
            <p:ph type="ftr" sz="quarter" idx="11"/>
          </p:nvPr>
        </p:nvSpPr>
        <p:spPr>
          <a:xfrm>
            <a:off x="2053244" y="6475270"/>
            <a:ext cx="4320448" cy="365125"/>
          </a:xfr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sv-SE" sz="800" b="0" i="0" u="none" strike="noStrike" kern="1200" cap="all" spc="80" normalizeH="0" baseline="0" noProof="0">
                <a:ln>
                  <a:noFill/>
                </a:ln>
                <a:solidFill>
                  <a:srgbClr val="CCCCCC"/>
                </a:solidFill>
                <a:effectLst/>
                <a:uLnTx/>
                <a:uFillTx/>
                <a:latin typeface="Segoe UI"/>
                <a:ea typeface="+mn-ea"/>
                <a:cs typeface="+mn-cs"/>
              </a:rPr>
              <a:t>PRESENTATION TITLE/FOOTER</a:t>
            </a:r>
          </a:p>
        </p:txBody>
      </p:sp>
      <p:sp>
        <p:nvSpPr>
          <p:cNvPr id="27" name="Slide Number Placeholder 3">
            <a:extLst>
              <a:ext uri="{FF2B5EF4-FFF2-40B4-BE49-F238E27FC236}">
                <a16:creationId xmlns:a16="http://schemas.microsoft.com/office/drawing/2014/main" id="{BD3E054B-18A1-4FE2-8F64-B1C80EF281AE}"/>
              </a:ext>
            </a:extLst>
          </p:cNvPr>
          <p:cNvSpPr>
            <a:spLocks noGrp="1"/>
          </p:cNvSpPr>
          <p:nvPr>
            <p:ph type="sldNum" sz="quarter" idx="12"/>
          </p:nvPr>
        </p:nvSpPr>
        <p:spPr>
          <a:xfrm>
            <a:off x="8735292" y="6475270"/>
            <a:ext cx="2743200" cy="365125"/>
          </a:xfrm>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7283078-D760-1647-8B80-66BA8B52336D}" type="slidenum">
              <a:rPr kumimoji="0" lang="sv-SE" sz="800" b="1" i="0" u="none" strike="noStrike" kern="1200" cap="none" spc="0" normalizeH="0" baseline="0" noProof="0" smtClean="0">
                <a:ln>
                  <a:noFill/>
                </a:ln>
                <a:solidFill>
                  <a:srgbClr val="0099DC"/>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12</a:t>
            </a:fld>
            <a:endParaRPr kumimoji="0" lang="sv-SE" sz="800" b="1" i="0" u="none" strike="noStrike" kern="1200" cap="none" spc="0" normalizeH="0" baseline="0" noProof="0">
              <a:ln>
                <a:noFill/>
              </a:ln>
              <a:solidFill>
                <a:srgbClr val="0099DC"/>
              </a:solidFill>
              <a:effectLst/>
              <a:uLnTx/>
              <a:uFillTx/>
              <a:latin typeface="Segoe UI"/>
              <a:ea typeface="+mn-ea"/>
              <a:cs typeface="+mn-cs"/>
            </a:endParaRPr>
          </a:p>
        </p:txBody>
      </p:sp>
      <p:pic>
        <p:nvPicPr>
          <p:cNvPr id="6" name="Content Placeholder 5">
            <a:extLst>
              <a:ext uri="{FF2B5EF4-FFF2-40B4-BE49-F238E27FC236}">
                <a16:creationId xmlns:a16="http://schemas.microsoft.com/office/drawing/2014/main" id="{55C6D6EC-20E8-41E7-B1EB-5214341A5A12}"/>
              </a:ext>
            </a:extLst>
          </p:cNvPr>
          <p:cNvPicPr>
            <a:picLocks noGrp="1" noChangeAspect="1"/>
          </p:cNvPicPr>
          <p:nvPr>
            <p:ph idx="1"/>
          </p:nvPr>
        </p:nvPicPr>
        <p:blipFill>
          <a:blip r:embed="rId2"/>
          <a:stretch>
            <a:fillRect/>
          </a:stretch>
        </p:blipFill>
        <p:spPr>
          <a:xfrm>
            <a:off x="1735967" y="978826"/>
            <a:ext cx="4163672" cy="5352124"/>
          </a:xfrm>
        </p:spPr>
      </p:pic>
      <p:sp>
        <p:nvSpPr>
          <p:cNvPr id="2" name="Text Placeholder 1">
            <a:extLst>
              <a:ext uri="{FF2B5EF4-FFF2-40B4-BE49-F238E27FC236}">
                <a16:creationId xmlns:a16="http://schemas.microsoft.com/office/drawing/2014/main" id="{82C630DF-ED3A-4484-9EC6-B49D1C0A858E}"/>
              </a:ext>
            </a:extLst>
          </p:cNvPr>
          <p:cNvSpPr>
            <a:spLocks noGrp="1"/>
          </p:cNvSpPr>
          <p:nvPr>
            <p:ph type="body" sz="quarter" idx="14"/>
          </p:nvPr>
        </p:nvSpPr>
        <p:spPr>
          <a:xfrm>
            <a:off x="1103709" y="931026"/>
            <a:ext cx="9360000" cy="507076"/>
          </a:xfrm>
        </p:spPr>
        <p:txBody>
          <a:bodyPr>
            <a:normAutofit/>
          </a:bodyPr>
          <a:lstStyle/>
          <a:p>
            <a:pPr>
              <a:spcAft>
                <a:spcPts val="600"/>
              </a:spcAft>
            </a:pPr>
            <a:endParaRPr lang="en-US" dirty="0"/>
          </a:p>
        </p:txBody>
      </p:sp>
      <p:sp>
        <p:nvSpPr>
          <p:cNvPr id="40" name="Date Placeholder 7">
            <a:extLst>
              <a:ext uri="{FF2B5EF4-FFF2-40B4-BE49-F238E27FC236}">
                <a16:creationId xmlns:a16="http://schemas.microsoft.com/office/drawing/2014/main" id="{E4B3ECAB-F890-4AA2-8E81-E95AFEDF5576}"/>
              </a:ext>
            </a:extLst>
          </p:cNvPr>
          <p:cNvSpPr>
            <a:spLocks noGrp="1"/>
          </p:cNvSpPr>
          <p:nvPr>
            <p:ph type="dt" sz="half" idx="10"/>
          </p:nvPr>
        </p:nvSpPr>
        <p:spPr>
          <a:xfrm>
            <a:off x="1195647" y="6475270"/>
            <a:ext cx="832658" cy="365125"/>
          </a:xfr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18896B66-0B3A-474C-9C9C-E4F07B1F5DAD}" type="datetime1">
              <a:rPr kumimoji="0" lang="sv-SE" sz="800" b="0" i="0" u="none" strike="noStrike" kern="1200" cap="none" spc="80" normalizeH="0" baseline="0" noProof="0" smtClean="0">
                <a:ln>
                  <a:noFill/>
                </a:ln>
                <a:solidFill>
                  <a:srgbClr val="CCCCCC"/>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2022-02-10</a:t>
            </a:fld>
            <a:endParaRPr kumimoji="0" lang="sv-SE" sz="800" b="0" i="0" u="none" strike="noStrike" kern="1200" cap="none" spc="80" normalizeH="0" baseline="0" noProof="0">
              <a:ln>
                <a:noFill/>
              </a:ln>
              <a:solidFill>
                <a:srgbClr val="CCCCCC"/>
              </a:solidFill>
              <a:effectLst/>
              <a:uLnTx/>
              <a:uFillTx/>
              <a:latin typeface="Segoe UI"/>
              <a:ea typeface="+mn-ea"/>
              <a:cs typeface="+mn-cs"/>
            </a:endParaRPr>
          </a:p>
        </p:txBody>
      </p:sp>
      <p:pic>
        <p:nvPicPr>
          <p:cNvPr id="15" name="Picture 14">
            <a:extLst>
              <a:ext uri="{FF2B5EF4-FFF2-40B4-BE49-F238E27FC236}">
                <a16:creationId xmlns:a16="http://schemas.microsoft.com/office/drawing/2014/main" id="{51960497-9A75-406A-983E-721A8B87E24A}"/>
              </a:ext>
            </a:extLst>
          </p:cNvPr>
          <p:cNvPicPr>
            <a:picLocks noChangeAspect="1"/>
          </p:cNvPicPr>
          <p:nvPr/>
        </p:nvPicPr>
        <p:blipFill>
          <a:blip r:embed="rId3"/>
          <a:stretch>
            <a:fillRect/>
          </a:stretch>
        </p:blipFill>
        <p:spPr>
          <a:xfrm>
            <a:off x="7061762" y="1118552"/>
            <a:ext cx="2422727" cy="5669280"/>
          </a:xfrm>
          <a:prstGeom prst="rect">
            <a:avLst/>
          </a:prstGeom>
        </p:spPr>
      </p:pic>
      <p:sp>
        <p:nvSpPr>
          <p:cNvPr id="7" name="Oval 6">
            <a:extLst>
              <a:ext uri="{FF2B5EF4-FFF2-40B4-BE49-F238E27FC236}">
                <a16:creationId xmlns:a16="http://schemas.microsoft.com/office/drawing/2014/main" id="{D83884DC-BC8B-445F-AE9D-FACCB038AA7B}"/>
              </a:ext>
            </a:extLst>
          </p:cNvPr>
          <p:cNvSpPr/>
          <p:nvPr/>
        </p:nvSpPr>
        <p:spPr>
          <a:xfrm>
            <a:off x="6602108" y="2743200"/>
            <a:ext cx="2123250" cy="4114800"/>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84626D05-3B9F-4056-BB1E-37E347CB5C0E}"/>
              </a:ext>
            </a:extLst>
          </p:cNvPr>
          <p:cNvCxnSpPr>
            <a:cxnSpLocks/>
          </p:cNvCxnSpPr>
          <p:nvPr/>
        </p:nvCxnSpPr>
        <p:spPr>
          <a:xfrm>
            <a:off x="5827923" y="3150824"/>
            <a:ext cx="881349" cy="70508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0744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E05F6F-14B6-4074-A124-04F3AAC606D3}"/>
              </a:ext>
            </a:extLst>
          </p:cNvPr>
          <p:cNvSpPr>
            <a:spLocks noGrp="1"/>
          </p:cNvSpPr>
          <p:nvPr>
            <p:ph idx="13"/>
          </p:nvPr>
        </p:nvSpPr>
        <p:spPr/>
        <p:txBody>
          <a:bodyPr/>
          <a:lstStyle/>
          <a:p>
            <a:pPr>
              <a:buFont typeface="Wingdings" panose="05000000000000000000" pitchFamily="2" charset="2"/>
              <a:buChar char="Ø"/>
            </a:pPr>
            <a:endParaRPr lang="en-US" dirty="0"/>
          </a:p>
          <a:p>
            <a:pPr>
              <a:buFont typeface="Wingdings" panose="05000000000000000000" pitchFamily="2" charset="2"/>
              <a:buChar char="Ø"/>
            </a:pPr>
            <a:r>
              <a:rPr lang="en-US" dirty="0"/>
              <a:t>Input:</a:t>
            </a:r>
          </a:p>
          <a:p>
            <a:pPr lvl="1">
              <a:buFont typeface="Courier New" panose="02070309020205020404" pitchFamily="49" charset="0"/>
              <a:buChar char="o"/>
            </a:pPr>
            <a:r>
              <a:rPr lang="en-US" dirty="0"/>
              <a:t>Output of phase 3</a:t>
            </a:r>
          </a:p>
          <a:p>
            <a:pPr>
              <a:buFont typeface="Wingdings" panose="05000000000000000000" pitchFamily="2" charset="2"/>
              <a:buChar char="Ø"/>
            </a:pPr>
            <a:r>
              <a:rPr lang="en-US" dirty="0"/>
              <a:t>Output:</a:t>
            </a:r>
          </a:p>
          <a:p>
            <a:pPr lvl="1">
              <a:buFont typeface="Courier New" panose="02070309020205020404" pitchFamily="49" charset="0"/>
              <a:buChar char="o"/>
            </a:pPr>
            <a:r>
              <a:rPr lang="en-US" dirty="0"/>
              <a:t>Approved CDR Report </a:t>
            </a:r>
          </a:p>
          <a:p>
            <a:pPr lvl="1">
              <a:buFont typeface="Courier New" panose="02070309020205020404" pitchFamily="49" charset="0"/>
              <a:buChar char="o"/>
            </a:pPr>
            <a:r>
              <a:rPr lang="en-US" dirty="0"/>
              <a:t>An approval from the committee to start test specification development</a:t>
            </a:r>
          </a:p>
        </p:txBody>
      </p:sp>
      <p:sp>
        <p:nvSpPr>
          <p:cNvPr id="20" name="Title 19">
            <a:extLst>
              <a:ext uri="{FF2B5EF4-FFF2-40B4-BE49-F238E27FC236}">
                <a16:creationId xmlns:a16="http://schemas.microsoft.com/office/drawing/2014/main" id="{9CAAE480-755F-4721-9C88-70F50CAB6CEF}"/>
              </a:ext>
            </a:extLst>
          </p:cNvPr>
          <p:cNvSpPr>
            <a:spLocks noGrp="1"/>
          </p:cNvSpPr>
          <p:nvPr>
            <p:ph type="title"/>
          </p:nvPr>
        </p:nvSpPr>
        <p:spPr/>
        <p:txBody>
          <a:bodyPr/>
          <a:lstStyle/>
          <a:p>
            <a:r>
              <a:rPr lang="en-US" sz="4000" dirty="0"/>
              <a:t>Critical Design Review (CDR)</a:t>
            </a:r>
          </a:p>
        </p:txBody>
      </p:sp>
      <p:sp>
        <p:nvSpPr>
          <p:cNvPr id="4" name="Text Placeholder 3">
            <a:extLst>
              <a:ext uri="{FF2B5EF4-FFF2-40B4-BE49-F238E27FC236}">
                <a16:creationId xmlns:a16="http://schemas.microsoft.com/office/drawing/2014/main" id="{8305D85A-AEE1-4A93-BC60-6301ADE735BF}"/>
              </a:ext>
            </a:extLst>
          </p:cNvPr>
          <p:cNvSpPr>
            <a:spLocks noGrp="1"/>
          </p:cNvSpPr>
          <p:nvPr>
            <p:ph type="body" sz="quarter" idx="14"/>
          </p:nvPr>
        </p:nvSpPr>
        <p:spPr/>
        <p:txBody>
          <a:bodyPr/>
          <a:lstStyle/>
          <a:p>
            <a:endParaRPr lang="en-US"/>
          </a:p>
        </p:txBody>
      </p:sp>
      <p:pic>
        <p:nvPicPr>
          <p:cNvPr id="5" name="Picture 4">
            <a:extLst>
              <a:ext uri="{FF2B5EF4-FFF2-40B4-BE49-F238E27FC236}">
                <a16:creationId xmlns:a16="http://schemas.microsoft.com/office/drawing/2014/main" id="{72DF74AF-89EA-4E6E-B194-083F4083A041}"/>
              </a:ext>
            </a:extLst>
          </p:cNvPr>
          <p:cNvPicPr>
            <a:picLocks noChangeAspect="1"/>
          </p:cNvPicPr>
          <p:nvPr/>
        </p:nvPicPr>
        <p:blipFill>
          <a:blip r:embed="rId2"/>
          <a:stretch>
            <a:fillRect/>
          </a:stretch>
        </p:blipFill>
        <p:spPr>
          <a:xfrm>
            <a:off x="2185416" y="1024569"/>
            <a:ext cx="2422727" cy="5669280"/>
          </a:xfrm>
          <a:prstGeom prst="rect">
            <a:avLst/>
          </a:prstGeom>
        </p:spPr>
      </p:pic>
      <p:sp>
        <p:nvSpPr>
          <p:cNvPr id="12" name="Oval 11">
            <a:extLst>
              <a:ext uri="{FF2B5EF4-FFF2-40B4-BE49-F238E27FC236}">
                <a16:creationId xmlns:a16="http://schemas.microsoft.com/office/drawing/2014/main" id="{4348E8F2-456E-4883-93C3-CFD7FA2D4225}"/>
              </a:ext>
            </a:extLst>
          </p:cNvPr>
          <p:cNvSpPr/>
          <p:nvPr/>
        </p:nvSpPr>
        <p:spPr>
          <a:xfrm>
            <a:off x="1861851" y="2467780"/>
            <a:ext cx="1916933" cy="4406747"/>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Tree>
    <p:extLst>
      <p:ext uri="{BB962C8B-B14F-4D97-AF65-F5344CB8AC3E}">
        <p14:creationId xmlns:p14="http://schemas.microsoft.com/office/powerpoint/2010/main" val="1115056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9CAAE480-755F-4721-9C88-70F50CAB6CEF}"/>
              </a:ext>
            </a:extLst>
          </p:cNvPr>
          <p:cNvSpPr>
            <a:spLocks noGrp="1"/>
          </p:cNvSpPr>
          <p:nvPr>
            <p:ph type="title"/>
          </p:nvPr>
        </p:nvSpPr>
        <p:spPr>
          <a:xfrm>
            <a:off x="1103709" y="265373"/>
            <a:ext cx="9360000" cy="657339"/>
          </a:xfrm>
        </p:spPr>
        <p:txBody>
          <a:bodyPr anchor="t">
            <a:normAutofit/>
          </a:bodyPr>
          <a:lstStyle/>
          <a:p>
            <a:r>
              <a:rPr lang="en-US"/>
              <a:t>ODHDS DEVELOPMENT LIFE CYCLE</a:t>
            </a:r>
          </a:p>
        </p:txBody>
      </p:sp>
      <p:sp>
        <p:nvSpPr>
          <p:cNvPr id="25" name="Footer Placeholder 2">
            <a:extLst>
              <a:ext uri="{FF2B5EF4-FFF2-40B4-BE49-F238E27FC236}">
                <a16:creationId xmlns:a16="http://schemas.microsoft.com/office/drawing/2014/main" id="{2E8DD73F-85ED-4EA6-A162-DAA1E1281D24}"/>
              </a:ext>
            </a:extLst>
          </p:cNvPr>
          <p:cNvSpPr>
            <a:spLocks noGrp="1"/>
          </p:cNvSpPr>
          <p:nvPr>
            <p:ph type="ftr" sz="quarter" idx="11"/>
          </p:nvPr>
        </p:nvSpPr>
        <p:spPr>
          <a:xfrm>
            <a:off x="2053244" y="6475270"/>
            <a:ext cx="4320448"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r>
              <a:rPr kumimoji="0" lang="sv-SE" b="0" i="0" u="none" strike="noStrike" kern="1200" cap="all" spc="80" normalizeH="0" baseline="0" noProof="0">
                <a:ln>
                  <a:noFill/>
                </a:ln>
                <a:effectLst/>
                <a:uLnTx/>
                <a:uFillTx/>
              </a:rPr>
              <a:t>PRESENTATION TITLE/FOOTER</a:t>
            </a:r>
          </a:p>
        </p:txBody>
      </p:sp>
      <p:sp>
        <p:nvSpPr>
          <p:cNvPr id="27" name="Slide Number Placeholder 3">
            <a:extLst>
              <a:ext uri="{FF2B5EF4-FFF2-40B4-BE49-F238E27FC236}">
                <a16:creationId xmlns:a16="http://schemas.microsoft.com/office/drawing/2014/main" id="{BD3E054B-18A1-4FE2-8F64-B1C80EF281AE}"/>
              </a:ext>
            </a:extLst>
          </p:cNvPr>
          <p:cNvSpPr>
            <a:spLocks noGrp="1"/>
          </p:cNvSpPr>
          <p:nvPr>
            <p:ph type="sldNum" sz="quarter" idx="12"/>
          </p:nvPr>
        </p:nvSpPr>
        <p:spPr>
          <a:xfrm>
            <a:off x="8735292" y="6475270"/>
            <a:ext cx="2743200"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F7283078-D760-1647-8B80-66BA8B52336D}" type="slidenum">
              <a:rPr kumimoji="0" lang="sv-SE" b="1"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14</a:t>
            </a:fld>
            <a:endParaRPr kumimoji="0" lang="sv-SE" b="1" i="0" u="none" strike="noStrike" kern="1200" cap="none" spc="0" normalizeH="0" baseline="0" noProof="0">
              <a:ln>
                <a:noFill/>
              </a:ln>
              <a:effectLst/>
              <a:uLnTx/>
              <a:uFillTx/>
            </a:endParaRPr>
          </a:p>
        </p:txBody>
      </p:sp>
      <p:pic>
        <p:nvPicPr>
          <p:cNvPr id="10" name="Picture 9">
            <a:extLst>
              <a:ext uri="{FF2B5EF4-FFF2-40B4-BE49-F238E27FC236}">
                <a16:creationId xmlns:a16="http://schemas.microsoft.com/office/drawing/2014/main" id="{CC3E2E68-0E26-422F-9748-580992AE9D7A}"/>
              </a:ext>
            </a:extLst>
          </p:cNvPr>
          <p:cNvPicPr>
            <a:picLocks noChangeAspect="1"/>
          </p:cNvPicPr>
          <p:nvPr/>
        </p:nvPicPr>
        <p:blipFill>
          <a:blip r:embed="rId2"/>
          <a:stretch>
            <a:fillRect/>
          </a:stretch>
        </p:blipFill>
        <p:spPr>
          <a:xfrm>
            <a:off x="2569464" y="1562400"/>
            <a:ext cx="1790541" cy="4768062"/>
          </a:xfrm>
          <a:prstGeom prst="rect">
            <a:avLst/>
          </a:prstGeom>
          <a:noFill/>
        </p:spPr>
      </p:pic>
      <p:sp>
        <p:nvSpPr>
          <p:cNvPr id="45" name="Content Placeholder 5">
            <a:extLst>
              <a:ext uri="{FF2B5EF4-FFF2-40B4-BE49-F238E27FC236}">
                <a16:creationId xmlns:a16="http://schemas.microsoft.com/office/drawing/2014/main" id="{321872A6-5334-4B71-89F6-7B7933226125}"/>
              </a:ext>
            </a:extLst>
          </p:cNvPr>
          <p:cNvSpPr>
            <a:spLocks noGrp="1"/>
          </p:cNvSpPr>
          <p:nvPr>
            <p:ph idx="13"/>
          </p:nvPr>
        </p:nvSpPr>
        <p:spPr>
          <a:xfrm>
            <a:off x="6373692" y="1562400"/>
            <a:ext cx="4993785" cy="4768062"/>
          </a:xfrm>
        </p:spPr>
        <p:txBody>
          <a:bodyPr/>
          <a:lstStyle/>
          <a:p>
            <a:endParaRPr lang="en-US" dirty="0"/>
          </a:p>
          <a:p>
            <a:endParaRPr lang="en-US" dirty="0"/>
          </a:p>
          <a:p>
            <a:pPr>
              <a:buFont typeface="Wingdings" panose="05000000000000000000" pitchFamily="2" charset="2"/>
              <a:buChar char="Ø"/>
            </a:pPr>
            <a:r>
              <a:rPr lang="en-US" dirty="0"/>
              <a:t> Phase 4: Manufacturing and preparation for installation and commissioning phase</a:t>
            </a:r>
          </a:p>
          <a:p>
            <a:pPr>
              <a:buFont typeface="Wingdings" panose="05000000000000000000" pitchFamily="2" charset="2"/>
              <a:buChar char="Ø"/>
            </a:pPr>
            <a:endParaRPr lang="en-US" dirty="0"/>
          </a:p>
        </p:txBody>
      </p:sp>
      <p:sp>
        <p:nvSpPr>
          <p:cNvPr id="2" name="Text Placeholder 1">
            <a:extLst>
              <a:ext uri="{FF2B5EF4-FFF2-40B4-BE49-F238E27FC236}">
                <a16:creationId xmlns:a16="http://schemas.microsoft.com/office/drawing/2014/main" id="{82C630DF-ED3A-4484-9EC6-B49D1C0A858E}"/>
              </a:ext>
            </a:extLst>
          </p:cNvPr>
          <p:cNvSpPr>
            <a:spLocks noGrp="1"/>
          </p:cNvSpPr>
          <p:nvPr>
            <p:ph type="body" sz="quarter" idx="14"/>
          </p:nvPr>
        </p:nvSpPr>
        <p:spPr>
          <a:xfrm>
            <a:off x="1103709" y="931026"/>
            <a:ext cx="9360000" cy="507076"/>
          </a:xfrm>
        </p:spPr>
        <p:txBody>
          <a:bodyPr>
            <a:normAutofit/>
          </a:bodyPr>
          <a:lstStyle/>
          <a:p>
            <a:pPr>
              <a:spcAft>
                <a:spcPts val="600"/>
              </a:spcAft>
            </a:pPr>
            <a:r>
              <a:rPr lang="en-US" dirty="0"/>
              <a:t>Manufacturing and preparation for installation and commissioning phase</a:t>
            </a:r>
          </a:p>
        </p:txBody>
      </p:sp>
      <p:sp>
        <p:nvSpPr>
          <p:cNvPr id="40" name="Date Placeholder 7">
            <a:extLst>
              <a:ext uri="{FF2B5EF4-FFF2-40B4-BE49-F238E27FC236}">
                <a16:creationId xmlns:a16="http://schemas.microsoft.com/office/drawing/2014/main" id="{E4B3ECAB-F890-4AA2-8E81-E95AFEDF5576}"/>
              </a:ext>
            </a:extLst>
          </p:cNvPr>
          <p:cNvSpPr>
            <a:spLocks noGrp="1"/>
          </p:cNvSpPr>
          <p:nvPr>
            <p:ph type="dt" sz="half" idx="10"/>
          </p:nvPr>
        </p:nvSpPr>
        <p:spPr>
          <a:xfrm>
            <a:off x="1195647" y="6475270"/>
            <a:ext cx="832658"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18896B66-0B3A-474C-9C9C-E4F07B1F5DAD}" type="datetime1">
              <a:rPr kumimoji="0" lang="sv-SE" b="0" i="0" u="none" strike="noStrike" kern="1200" cap="none" spc="8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2022-02-10</a:t>
            </a:fld>
            <a:endParaRPr kumimoji="0" lang="sv-SE" b="0" i="0" u="none" strike="noStrike" kern="1200" cap="none" spc="80" normalizeH="0" baseline="0" noProof="0">
              <a:ln>
                <a:noFill/>
              </a:ln>
              <a:effectLst/>
              <a:uLnTx/>
              <a:uFillTx/>
            </a:endParaRPr>
          </a:p>
        </p:txBody>
      </p:sp>
    </p:spTree>
    <p:extLst>
      <p:ext uri="{BB962C8B-B14F-4D97-AF65-F5344CB8AC3E}">
        <p14:creationId xmlns:p14="http://schemas.microsoft.com/office/powerpoint/2010/main" val="1455388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C3E2E68-0E26-422F-9748-580992AE9D7A}"/>
              </a:ext>
            </a:extLst>
          </p:cNvPr>
          <p:cNvPicPr>
            <a:picLocks noChangeAspect="1"/>
          </p:cNvPicPr>
          <p:nvPr/>
        </p:nvPicPr>
        <p:blipFill>
          <a:blip r:embed="rId2"/>
          <a:stretch>
            <a:fillRect/>
          </a:stretch>
        </p:blipFill>
        <p:spPr>
          <a:xfrm>
            <a:off x="8161584" y="1562100"/>
            <a:ext cx="1418732" cy="4768850"/>
          </a:xfrm>
          <a:prstGeom prst="rect">
            <a:avLst/>
          </a:prstGeom>
          <a:noFill/>
        </p:spPr>
      </p:pic>
      <p:sp>
        <p:nvSpPr>
          <p:cNvPr id="20" name="Title 19">
            <a:extLst>
              <a:ext uri="{FF2B5EF4-FFF2-40B4-BE49-F238E27FC236}">
                <a16:creationId xmlns:a16="http://schemas.microsoft.com/office/drawing/2014/main" id="{9CAAE480-755F-4721-9C88-70F50CAB6CEF}"/>
              </a:ext>
            </a:extLst>
          </p:cNvPr>
          <p:cNvSpPr>
            <a:spLocks noGrp="1"/>
          </p:cNvSpPr>
          <p:nvPr>
            <p:ph type="title"/>
          </p:nvPr>
        </p:nvSpPr>
        <p:spPr>
          <a:xfrm>
            <a:off x="1103709" y="265373"/>
            <a:ext cx="9360000" cy="850195"/>
          </a:xfrm>
        </p:spPr>
        <p:txBody>
          <a:bodyPr anchor="t">
            <a:noAutofit/>
          </a:bodyPr>
          <a:lstStyle/>
          <a:p>
            <a:r>
              <a:rPr lang="en-US" sz="2800" dirty="0"/>
              <a:t>Phase 4: Manufacturing and preparation for installation and commissioning phase</a:t>
            </a:r>
          </a:p>
        </p:txBody>
      </p:sp>
      <p:sp>
        <p:nvSpPr>
          <p:cNvPr id="25" name="Footer Placeholder 2">
            <a:extLst>
              <a:ext uri="{FF2B5EF4-FFF2-40B4-BE49-F238E27FC236}">
                <a16:creationId xmlns:a16="http://schemas.microsoft.com/office/drawing/2014/main" id="{2E8DD73F-85ED-4EA6-A162-DAA1E1281D24}"/>
              </a:ext>
            </a:extLst>
          </p:cNvPr>
          <p:cNvSpPr>
            <a:spLocks noGrp="1"/>
          </p:cNvSpPr>
          <p:nvPr>
            <p:ph type="ftr" sz="quarter" idx="11"/>
          </p:nvPr>
        </p:nvSpPr>
        <p:spPr>
          <a:xfrm>
            <a:off x="2053244" y="6475270"/>
            <a:ext cx="4320448"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r>
              <a:rPr kumimoji="0" lang="sv-SE" b="0" i="0" u="none" strike="noStrike" kern="1200" cap="all" spc="80" normalizeH="0" baseline="0" noProof="0" dirty="0">
                <a:ln>
                  <a:noFill/>
                </a:ln>
                <a:effectLst/>
                <a:uLnTx/>
                <a:uFillTx/>
              </a:rPr>
              <a:t>PRESENTATION TITLE/FOOTER</a:t>
            </a:r>
          </a:p>
        </p:txBody>
      </p:sp>
      <p:sp>
        <p:nvSpPr>
          <p:cNvPr id="27" name="Slide Number Placeholder 3">
            <a:extLst>
              <a:ext uri="{FF2B5EF4-FFF2-40B4-BE49-F238E27FC236}">
                <a16:creationId xmlns:a16="http://schemas.microsoft.com/office/drawing/2014/main" id="{BD3E054B-18A1-4FE2-8F64-B1C80EF281AE}"/>
              </a:ext>
            </a:extLst>
          </p:cNvPr>
          <p:cNvSpPr>
            <a:spLocks noGrp="1"/>
          </p:cNvSpPr>
          <p:nvPr>
            <p:ph type="sldNum" sz="quarter" idx="12"/>
          </p:nvPr>
        </p:nvSpPr>
        <p:spPr>
          <a:xfrm>
            <a:off x="8735292" y="6475270"/>
            <a:ext cx="2743200"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F7283078-D760-1647-8B80-66BA8B52336D}" type="slidenum">
              <a:rPr kumimoji="0" lang="sv-SE" b="1"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15</a:t>
            </a:fld>
            <a:endParaRPr kumimoji="0" lang="sv-SE" b="1" i="0" u="none" strike="noStrike" kern="1200" cap="none" spc="0" normalizeH="0" baseline="0" noProof="0">
              <a:ln>
                <a:noFill/>
              </a:ln>
              <a:effectLst/>
              <a:uLnTx/>
              <a:uFillTx/>
            </a:endParaRPr>
          </a:p>
        </p:txBody>
      </p:sp>
      <p:pic>
        <p:nvPicPr>
          <p:cNvPr id="7" name="Content Placeholder 6">
            <a:extLst>
              <a:ext uri="{FF2B5EF4-FFF2-40B4-BE49-F238E27FC236}">
                <a16:creationId xmlns:a16="http://schemas.microsoft.com/office/drawing/2014/main" id="{198ADD86-6005-4F85-B901-EA155D37F149}"/>
              </a:ext>
            </a:extLst>
          </p:cNvPr>
          <p:cNvPicPr>
            <a:picLocks noGrp="1" noChangeAspect="1"/>
          </p:cNvPicPr>
          <p:nvPr>
            <p:ph idx="1"/>
          </p:nvPr>
        </p:nvPicPr>
        <p:blipFill>
          <a:blip r:embed="rId3"/>
          <a:stretch>
            <a:fillRect/>
          </a:stretch>
        </p:blipFill>
        <p:spPr>
          <a:xfrm>
            <a:off x="1094400" y="1796888"/>
            <a:ext cx="4993785" cy="4299085"/>
          </a:xfrm>
          <a:noFill/>
        </p:spPr>
      </p:pic>
      <p:sp>
        <p:nvSpPr>
          <p:cNvPr id="40" name="Date Placeholder 7">
            <a:extLst>
              <a:ext uri="{FF2B5EF4-FFF2-40B4-BE49-F238E27FC236}">
                <a16:creationId xmlns:a16="http://schemas.microsoft.com/office/drawing/2014/main" id="{E4B3ECAB-F890-4AA2-8E81-E95AFEDF5576}"/>
              </a:ext>
            </a:extLst>
          </p:cNvPr>
          <p:cNvSpPr>
            <a:spLocks noGrp="1"/>
          </p:cNvSpPr>
          <p:nvPr>
            <p:ph type="dt" sz="half" idx="10"/>
          </p:nvPr>
        </p:nvSpPr>
        <p:spPr>
          <a:xfrm>
            <a:off x="1195647" y="6475270"/>
            <a:ext cx="832658"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18896B66-0B3A-474C-9C9C-E4F07B1F5DAD}" type="datetime1">
              <a:rPr kumimoji="0" lang="sv-SE" b="0" i="0" u="none" strike="noStrike" kern="1200" cap="none" spc="8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2022-02-10</a:t>
            </a:fld>
            <a:endParaRPr kumimoji="0" lang="sv-SE" b="0" i="0" u="none" strike="noStrike" kern="1200" cap="none" spc="80" normalizeH="0" baseline="0" noProof="0">
              <a:ln>
                <a:noFill/>
              </a:ln>
              <a:effectLst/>
              <a:uLnTx/>
              <a:uFillTx/>
            </a:endParaRPr>
          </a:p>
        </p:txBody>
      </p:sp>
      <p:sp>
        <p:nvSpPr>
          <p:cNvPr id="13" name="Oval 12">
            <a:extLst>
              <a:ext uri="{FF2B5EF4-FFF2-40B4-BE49-F238E27FC236}">
                <a16:creationId xmlns:a16="http://schemas.microsoft.com/office/drawing/2014/main" id="{A68FD0E6-5D84-40A3-808A-60085F4597FF}"/>
              </a:ext>
            </a:extLst>
          </p:cNvPr>
          <p:cNvSpPr/>
          <p:nvPr/>
        </p:nvSpPr>
        <p:spPr>
          <a:xfrm>
            <a:off x="8256738" y="4050393"/>
            <a:ext cx="1088430" cy="2076087"/>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cxnSp>
        <p:nvCxnSpPr>
          <p:cNvPr id="14" name="Straight Arrow Connector 13">
            <a:extLst>
              <a:ext uri="{FF2B5EF4-FFF2-40B4-BE49-F238E27FC236}">
                <a16:creationId xmlns:a16="http://schemas.microsoft.com/office/drawing/2014/main" id="{6F2332EB-7A12-427D-9A2F-3740F16474AB}"/>
              </a:ext>
            </a:extLst>
          </p:cNvPr>
          <p:cNvCxnSpPr>
            <a:cxnSpLocks/>
          </p:cNvCxnSpPr>
          <p:nvPr/>
        </p:nvCxnSpPr>
        <p:spPr>
          <a:xfrm>
            <a:off x="6007608" y="3739896"/>
            <a:ext cx="2286000" cy="9601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6074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par>
                                <p:cTn id="16" presetID="22" presetClass="entr" presetSubtype="4"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9CAAE480-755F-4721-9C88-70F50CAB6CEF}"/>
              </a:ext>
            </a:extLst>
          </p:cNvPr>
          <p:cNvSpPr>
            <a:spLocks noGrp="1"/>
          </p:cNvSpPr>
          <p:nvPr>
            <p:ph type="title"/>
          </p:nvPr>
        </p:nvSpPr>
        <p:spPr>
          <a:xfrm>
            <a:off x="1103709" y="265373"/>
            <a:ext cx="9360000" cy="657339"/>
          </a:xfrm>
        </p:spPr>
        <p:txBody>
          <a:bodyPr anchor="t">
            <a:normAutofit/>
          </a:bodyPr>
          <a:lstStyle/>
          <a:p>
            <a:r>
              <a:rPr lang="en-US"/>
              <a:t>ODHDS DEVELOPMENT LIFE CYCLE</a:t>
            </a:r>
          </a:p>
        </p:txBody>
      </p:sp>
      <p:sp>
        <p:nvSpPr>
          <p:cNvPr id="25" name="Footer Placeholder 2">
            <a:extLst>
              <a:ext uri="{FF2B5EF4-FFF2-40B4-BE49-F238E27FC236}">
                <a16:creationId xmlns:a16="http://schemas.microsoft.com/office/drawing/2014/main" id="{2E8DD73F-85ED-4EA6-A162-DAA1E1281D24}"/>
              </a:ext>
            </a:extLst>
          </p:cNvPr>
          <p:cNvSpPr>
            <a:spLocks noGrp="1"/>
          </p:cNvSpPr>
          <p:nvPr>
            <p:ph type="ftr" sz="quarter" idx="11"/>
          </p:nvPr>
        </p:nvSpPr>
        <p:spPr>
          <a:xfrm>
            <a:off x="2053244" y="6475270"/>
            <a:ext cx="4320448"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r>
              <a:rPr kumimoji="0" lang="sv-SE" b="0" i="0" u="none" strike="noStrike" kern="1200" cap="all" spc="80" normalizeH="0" baseline="0" noProof="0" dirty="0">
                <a:ln>
                  <a:noFill/>
                </a:ln>
                <a:effectLst/>
                <a:uLnTx/>
                <a:uFillTx/>
              </a:rPr>
              <a:t>PRESENTATION TITLE/FOOTER</a:t>
            </a:r>
          </a:p>
        </p:txBody>
      </p:sp>
      <p:sp>
        <p:nvSpPr>
          <p:cNvPr id="27" name="Slide Number Placeholder 3">
            <a:extLst>
              <a:ext uri="{FF2B5EF4-FFF2-40B4-BE49-F238E27FC236}">
                <a16:creationId xmlns:a16="http://schemas.microsoft.com/office/drawing/2014/main" id="{BD3E054B-18A1-4FE2-8F64-B1C80EF281AE}"/>
              </a:ext>
            </a:extLst>
          </p:cNvPr>
          <p:cNvSpPr>
            <a:spLocks noGrp="1"/>
          </p:cNvSpPr>
          <p:nvPr>
            <p:ph type="sldNum" sz="quarter" idx="12"/>
          </p:nvPr>
        </p:nvSpPr>
        <p:spPr>
          <a:xfrm>
            <a:off x="8735292" y="6475270"/>
            <a:ext cx="2743200"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F7283078-D760-1647-8B80-66BA8B52336D}" type="slidenum">
              <a:rPr kumimoji="0" lang="sv-SE" b="1"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16</a:t>
            </a:fld>
            <a:endParaRPr kumimoji="0" lang="sv-SE" b="1" i="0" u="none" strike="noStrike" kern="1200" cap="none" spc="0" normalizeH="0" baseline="0" noProof="0">
              <a:ln>
                <a:noFill/>
              </a:ln>
              <a:effectLst/>
              <a:uLnTx/>
              <a:uFillTx/>
            </a:endParaRPr>
          </a:p>
        </p:txBody>
      </p:sp>
      <p:pic>
        <p:nvPicPr>
          <p:cNvPr id="6" name="Content Placeholder 5">
            <a:extLst>
              <a:ext uri="{FF2B5EF4-FFF2-40B4-BE49-F238E27FC236}">
                <a16:creationId xmlns:a16="http://schemas.microsoft.com/office/drawing/2014/main" id="{E2E73137-C374-4AF1-8E12-E933CC7ADB82}"/>
              </a:ext>
            </a:extLst>
          </p:cNvPr>
          <p:cNvPicPr>
            <a:picLocks noGrp="1" noChangeAspect="1"/>
          </p:cNvPicPr>
          <p:nvPr>
            <p:ph idx="1"/>
          </p:nvPr>
        </p:nvPicPr>
        <p:blipFill>
          <a:blip r:embed="rId2"/>
          <a:stretch>
            <a:fillRect/>
          </a:stretch>
        </p:blipFill>
        <p:spPr>
          <a:xfrm>
            <a:off x="435677" y="1691640"/>
            <a:ext cx="5660323" cy="4268240"/>
          </a:xfrm>
          <a:noFill/>
        </p:spPr>
      </p:pic>
      <p:sp>
        <p:nvSpPr>
          <p:cNvPr id="45" name="Content Placeholder 5">
            <a:extLst>
              <a:ext uri="{FF2B5EF4-FFF2-40B4-BE49-F238E27FC236}">
                <a16:creationId xmlns:a16="http://schemas.microsoft.com/office/drawing/2014/main" id="{87E31000-5421-43C9-B089-53A432D7B6F2}"/>
              </a:ext>
            </a:extLst>
          </p:cNvPr>
          <p:cNvSpPr>
            <a:spLocks noGrp="1"/>
          </p:cNvSpPr>
          <p:nvPr>
            <p:ph idx="13"/>
          </p:nvPr>
        </p:nvSpPr>
        <p:spPr>
          <a:xfrm>
            <a:off x="6373692" y="1562400"/>
            <a:ext cx="4993785" cy="4768062"/>
          </a:xfrm>
        </p:spPr>
        <p:txBody>
          <a:bodyPr/>
          <a:lstStyle/>
          <a:p>
            <a:pPr>
              <a:buFont typeface="Wingdings" panose="05000000000000000000" pitchFamily="2" charset="2"/>
              <a:buChar char="Ø"/>
            </a:pPr>
            <a:r>
              <a:rPr lang="en-US" sz="1600" dirty="0"/>
              <a:t>Phase 5: Installation, testing and commissioning phase</a:t>
            </a:r>
          </a:p>
          <a:p>
            <a:pPr>
              <a:buFont typeface="Wingdings" panose="05000000000000000000" pitchFamily="2" charset="2"/>
              <a:buChar char="Ø"/>
            </a:pPr>
            <a:r>
              <a:rPr lang="en-US" sz="1600" dirty="0"/>
              <a:t>Reviews:</a:t>
            </a:r>
          </a:p>
          <a:p>
            <a:pPr lvl="1">
              <a:buFont typeface="Courier New" panose="02070309020205020404" pitchFamily="49" charset="0"/>
              <a:buChar char="o"/>
            </a:pPr>
            <a:r>
              <a:rPr lang="en-US" sz="1600" dirty="0"/>
              <a:t>Installation Readiness Review (IRR)</a:t>
            </a:r>
          </a:p>
          <a:p>
            <a:pPr lvl="1">
              <a:buFont typeface="Courier New" panose="02070309020205020404" pitchFamily="49" charset="0"/>
              <a:buChar char="o"/>
            </a:pPr>
            <a:r>
              <a:rPr lang="en-US" sz="1600" dirty="0"/>
              <a:t>Test Readiness Review (TRR)</a:t>
            </a:r>
          </a:p>
          <a:p>
            <a:pPr>
              <a:buFont typeface="Wingdings" panose="05000000000000000000" pitchFamily="2" charset="2"/>
              <a:buChar char="Ø"/>
            </a:pPr>
            <a:r>
              <a:rPr lang="en-US" sz="1600" dirty="0"/>
              <a:t>Verification tests:</a:t>
            </a:r>
          </a:p>
          <a:p>
            <a:pPr lvl="1">
              <a:buFont typeface="Courier New" panose="02070309020205020404" pitchFamily="49" charset="0"/>
              <a:buChar char="o"/>
            </a:pPr>
            <a:r>
              <a:rPr lang="en-US" sz="1600" dirty="0"/>
              <a:t>Hardware FAT</a:t>
            </a:r>
          </a:p>
          <a:p>
            <a:pPr lvl="1">
              <a:buFont typeface="Courier New" panose="02070309020205020404" pitchFamily="49" charset="0"/>
              <a:buChar char="o"/>
            </a:pPr>
            <a:r>
              <a:rPr lang="en-US" sz="1600" dirty="0"/>
              <a:t>Hardware SAT</a:t>
            </a:r>
          </a:p>
          <a:p>
            <a:pPr lvl="1">
              <a:buFont typeface="Courier New" panose="02070309020205020404" pitchFamily="49" charset="0"/>
              <a:buChar char="o"/>
            </a:pPr>
            <a:r>
              <a:rPr lang="en-US" sz="1600" dirty="0"/>
              <a:t>Software peer review</a:t>
            </a:r>
          </a:p>
          <a:p>
            <a:pPr lvl="1">
              <a:buFont typeface="Courier New" panose="02070309020205020404" pitchFamily="49" charset="0"/>
              <a:buChar char="o"/>
            </a:pPr>
            <a:r>
              <a:rPr lang="en-US" sz="1600" dirty="0"/>
              <a:t>Software pre-FAT</a:t>
            </a:r>
          </a:p>
          <a:p>
            <a:pPr lvl="1">
              <a:buFont typeface="Courier New" panose="02070309020205020404" pitchFamily="49" charset="0"/>
              <a:buChar char="o"/>
            </a:pPr>
            <a:r>
              <a:rPr lang="en-US" sz="1600" dirty="0"/>
              <a:t>SIT</a:t>
            </a:r>
          </a:p>
          <a:p>
            <a:pPr lvl="1">
              <a:buFont typeface="Courier New" panose="02070309020205020404" pitchFamily="49" charset="0"/>
              <a:buChar char="o"/>
            </a:pPr>
            <a:r>
              <a:rPr lang="en-US" sz="1600" dirty="0"/>
              <a:t>Software post implementation peer review</a:t>
            </a:r>
          </a:p>
          <a:p>
            <a:pPr>
              <a:buFont typeface="Wingdings" panose="05000000000000000000" pitchFamily="2" charset="2"/>
              <a:buChar char="Ø"/>
            </a:pPr>
            <a:r>
              <a:rPr lang="en-US" sz="1600" dirty="0"/>
              <a:t>Validation</a:t>
            </a:r>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a:buFont typeface="Wingdings" panose="05000000000000000000" pitchFamily="2" charset="2"/>
              <a:buChar char="Ø"/>
            </a:pPr>
            <a:endParaRPr lang="en-US" dirty="0"/>
          </a:p>
        </p:txBody>
      </p:sp>
      <p:sp>
        <p:nvSpPr>
          <p:cNvPr id="2" name="Text Placeholder 1">
            <a:extLst>
              <a:ext uri="{FF2B5EF4-FFF2-40B4-BE49-F238E27FC236}">
                <a16:creationId xmlns:a16="http://schemas.microsoft.com/office/drawing/2014/main" id="{82C630DF-ED3A-4484-9EC6-B49D1C0A858E}"/>
              </a:ext>
            </a:extLst>
          </p:cNvPr>
          <p:cNvSpPr>
            <a:spLocks noGrp="1"/>
          </p:cNvSpPr>
          <p:nvPr>
            <p:ph type="body" sz="quarter" idx="14"/>
          </p:nvPr>
        </p:nvSpPr>
        <p:spPr>
          <a:xfrm>
            <a:off x="1103709" y="931026"/>
            <a:ext cx="9360000" cy="507076"/>
          </a:xfrm>
        </p:spPr>
        <p:txBody>
          <a:bodyPr>
            <a:normAutofit/>
          </a:bodyPr>
          <a:lstStyle/>
          <a:p>
            <a:pPr>
              <a:spcAft>
                <a:spcPts val="600"/>
              </a:spcAft>
            </a:pPr>
            <a:r>
              <a:rPr lang="en-US" dirty="0"/>
              <a:t>Manufacturing and preparation for installation and commissioning phase</a:t>
            </a:r>
          </a:p>
        </p:txBody>
      </p:sp>
      <p:sp>
        <p:nvSpPr>
          <p:cNvPr id="40" name="Date Placeholder 7">
            <a:extLst>
              <a:ext uri="{FF2B5EF4-FFF2-40B4-BE49-F238E27FC236}">
                <a16:creationId xmlns:a16="http://schemas.microsoft.com/office/drawing/2014/main" id="{E4B3ECAB-F890-4AA2-8E81-E95AFEDF5576}"/>
              </a:ext>
            </a:extLst>
          </p:cNvPr>
          <p:cNvSpPr>
            <a:spLocks noGrp="1"/>
          </p:cNvSpPr>
          <p:nvPr>
            <p:ph type="dt" sz="half" idx="10"/>
          </p:nvPr>
        </p:nvSpPr>
        <p:spPr>
          <a:xfrm>
            <a:off x="1195647" y="6475270"/>
            <a:ext cx="832658"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18896B66-0B3A-474C-9C9C-E4F07B1F5DAD}" type="datetime1">
              <a:rPr kumimoji="0" lang="sv-SE" b="0" i="0" u="none" strike="noStrike" kern="1200" cap="none" spc="8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2022-02-10</a:t>
            </a:fld>
            <a:endParaRPr kumimoji="0" lang="sv-SE" b="0" i="0" u="none" strike="noStrike" kern="1200" cap="none" spc="80" normalizeH="0" baseline="0" noProof="0">
              <a:ln>
                <a:noFill/>
              </a:ln>
              <a:effectLst/>
              <a:uLnTx/>
              <a:uFillTx/>
            </a:endParaRPr>
          </a:p>
        </p:txBody>
      </p:sp>
    </p:spTree>
    <p:extLst>
      <p:ext uri="{BB962C8B-B14F-4D97-AF65-F5344CB8AC3E}">
        <p14:creationId xmlns:p14="http://schemas.microsoft.com/office/powerpoint/2010/main" val="318640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5">
            <a:extLst>
              <a:ext uri="{FF2B5EF4-FFF2-40B4-BE49-F238E27FC236}">
                <a16:creationId xmlns:a16="http://schemas.microsoft.com/office/drawing/2014/main" id="{368D21E7-0CDD-489E-AB2B-E892E4E2A80B}"/>
              </a:ext>
            </a:extLst>
          </p:cNvPr>
          <p:cNvPicPr>
            <a:picLocks noGrp="1" noChangeAspect="1"/>
          </p:cNvPicPr>
          <p:nvPr>
            <p:ph idx="1"/>
          </p:nvPr>
        </p:nvPicPr>
        <p:blipFill>
          <a:blip r:embed="rId2"/>
          <a:stretch>
            <a:fillRect/>
          </a:stretch>
        </p:blipFill>
        <p:spPr>
          <a:xfrm>
            <a:off x="435677" y="1691640"/>
            <a:ext cx="5660323" cy="4268240"/>
          </a:xfrm>
          <a:noFill/>
        </p:spPr>
      </p:pic>
      <p:sp>
        <p:nvSpPr>
          <p:cNvPr id="3" name="Content Placeholder 2">
            <a:extLst>
              <a:ext uri="{FF2B5EF4-FFF2-40B4-BE49-F238E27FC236}">
                <a16:creationId xmlns:a16="http://schemas.microsoft.com/office/drawing/2014/main" id="{6FE05F6F-14B6-4074-A124-04F3AAC606D3}"/>
              </a:ext>
            </a:extLst>
          </p:cNvPr>
          <p:cNvSpPr>
            <a:spLocks noGrp="1"/>
          </p:cNvSpPr>
          <p:nvPr>
            <p:ph idx="13"/>
          </p:nvPr>
        </p:nvSpPr>
        <p:spPr/>
        <p:txBody>
          <a:bodyPr/>
          <a:lstStyle/>
          <a:p>
            <a:pPr>
              <a:buFont typeface="Wingdings" panose="05000000000000000000" pitchFamily="2" charset="2"/>
              <a:buChar char="Ø"/>
            </a:pPr>
            <a:endParaRPr lang="en-US" dirty="0"/>
          </a:p>
          <a:p>
            <a:pPr>
              <a:buFont typeface="Wingdings" panose="05000000000000000000" pitchFamily="2" charset="2"/>
              <a:buChar char="Ø"/>
            </a:pPr>
            <a:r>
              <a:rPr lang="en-US" dirty="0"/>
              <a:t>Input: Installation Binder</a:t>
            </a:r>
          </a:p>
          <a:p>
            <a:pPr lvl="1">
              <a:buFont typeface="Courier New" panose="02070309020205020404" pitchFamily="49" charset="0"/>
              <a:buChar char="o"/>
            </a:pPr>
            <a:r>
              <a:rPr lang="en-US" dirty="0"/>
              <a:t>Electrical and mechanical drawings</a:t>
            </a:r>
          </a:p>
          <a:p>
            <a:pPr lvl="1">
              <a:buFont typeface="Courier New" panose="02070309020205020404" pitchFamily="49" charset="0"/>
              <a:buChar char="o"/>
            </a:pPr>
            <a:r>
              <a:rPr lang="en-US" dirty="0"/>
              <a:t>HW Electrical Verification Report</a:t>
            </a:r>
          </a:p>
          <a:p>
            <a:pPr lvl="1">
              <a:buFont typeface="Courier New" panose="02070309020205020404" pitchFamily="49" charset="0"/>
              <a:buChar char="o"/>
            </a:pPr>
            <a:r>
              <a:rPr lang="en-US" dirty="0"/>
              <a:t>Risk Assessment Method Statement (RAMS)</a:t>
            </a:r>
          </a:p>
          <a:p>
            <a:pPr lvl="1">
              <a:buFont typeface="Courier New" panose="02070309020205020404" pitchFamily="49" charset="0"/>
              <a:buChar char="o"/>
            </a:pPr>
            <a:r>
              <a:rPr lang="en-US" dirty="0"/>
              <a:t>Document List</a:t>
            </a:r>
          </a:p>
          <a:p>
            <a:pPr>
              <a:buFont typeface="Wingdings" panose="05000000000000000000" pitchFamily="2" charset="2"/>
              <a:buChar char="Ø"/>
            </a:pPr>
            <a:r>
              <a:rPr lang="en-US" dirty="0"/>
              <a:t>Output:</a:t>
            </a:r>
          </a:p>
          <a:p>
            <a:pPr lvl="1">
              <a:buFont typeface="Courier New" panose="02070309020205020404" pitchFamily="49" charset="0"/>
              <a:buChar char="o"/>
            </a:pPr>
            <a:r>
              <a:rPr lang="en-US" dirty="0"/>
              <a:t>Approved IRR report </a:t>
            </a:r>
          </a:p>
          <a:p>
            <a:pPr lvl="1">
              <a:buFont typeface="Courier New" panose="02070309020205020404" pitchFamily="49" charset="0"/>
              <a:buChar char="o"/>
            </a:pPr>
            <a:r>
              <a:rPr lang="en-US" dirty="0"/>
              <a:t>Approval to start installation</a:t>
            </a:r>
          </a:p>
        </p:txBody>
      </p:sp>
      <p:sp>
        <p:nvSpPr>
          <p:cNvPr id="20" name="Title 19">
            <a:extLst>
              <a:ext uri="{FF2B5EF4-FFF2-40B4-BE49-F238E27FC236}">
                <a16:creationId xmlns:a16="http://schemas.microsoft.com/office/drawing/2014/main" id="{9CAAE480-755F-4721-9C88-70F50CAB6CEF}"/>
              </a:ext>
            </a:extLst>
          </p:cNvPr>
          <p:cNvSpPr>
            <a:spLocks noGrp="1"/>
          </p:cNvSpPr>
          <p:nvPr>
            <p:ph type="title"/>
          </p:nvPr>
        </p:nvSpPr>
        <p:spPr/>
        <p:txBody>
          <a:bodyPr/>
          <a:lstStyle/>
          <a:p>
            <a:r>
              <a:rPr lang="en-US" sz="4000" dirty="0"/>
              <a:t>Installation Readiness Review (IRR)</a:t>
            </a:r>
          </a:p>
        </p:txBody>
      </p:sp>
      <p:sp>
        <p:nvSpPr>
          <p:cNvPr id="4" name="Text Placeholder 3">
            <a:extLst>
              <a:ext uri="{FF2B5EF4-FFF2-40B4-BE49-F238E27FC236}">
                <a16:creationId xmlns:a16="http://schemas.microsoft.com/office/drawing/2014/main" id="{8305D85A-AEE1-4A93-BC60-6301ADE735BF}"/>
              </a:ext>
            </a:extLst>
          </p:cNvPr>
          <p:cNvSpPr>
            <a:spLocks noGrp="1"/>
          </p:cNvSpPr>
          <p:nvPr>
            <p:ph type="body" sz="quarter" idx="14"/>
          </p:nvPr>
        </p:nvSpPr>
        <p:spPr/>
        <p:txBody>
          <a:bodyPr/>
          <a:lstStyle/>
          <a:p>
            <a:endParaRPr lang="en-US"/>
          </a:p>
        </p:txBody>
      </p:sp>
      <p:sp>
        <p:nvSpPr>
          <p:cNvPr id="12" name="Oval 11">
            <a:extLst>
              <a:ext uri="{FF2B5EF4-FFF2-40B4-BE49-F238E27FC236}">
                <a16:creationId xmlns:a16="http://schemas.microsoft.com/office/drawing/2014/main" id="{4348E8F2-456E-4883-93C3-CFD7FA2D4225}"/>
              </a:ext>
            </a:extLst>
          </p:cNvPr>
          <p:cNvSpPr/>
          <p:nvPr/>
        </p:nvSpPr>
        <p:spPr>
          <a:xfrm>
            <a:off x="435677" y="4801163"/>
            <a:ext cx="1117880" cy="1158717"/>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Tree>
    <p:extLst>
      <p:ext uri="{BB962C8B-B14F-4D97-AF65-F5344CB8AC3E}">
        <p14:creationId xmlns:p14="http://schemas.microsoft.com/office/powerpoint/2010/main" val="195498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62ACBDB-2FBD-4820-8405-B5FD2834B04A}"/>
              </a:ext>
            </a:extLst>
          </p:cNvPr>
          <p:cNvPicPr>
            <a:picLocks noChangeAspect="1"/>
          </p:cNvPicPr>
          <p:nvPr/>
        </p:nvPicPr>
        <p:blipFill>
          <a:blip r:embed="rId2"/>
          <a:stretch>
            <a:fillRect/>
          </a:stretch>
        </p:blipFill>
        <p:spPr>
          <a:xfrm>
            <a:off x="603197" y="2665482"/>
            <a:ext cx="5605530" cy="2135681"/>
          </a:xfrm>
          <a:prstGeom prst="rect">
            <a:avLst/>
          </a:prstGeom>
        </p:spPr>
      </p:pic>
      <p:sp>
        <p:nvSpPr>
          <p:cNvPr id="3" name="Content Placeholder 2">
            <a:extLst>
              <a:ext uri="{FF2B5EF4-FFF2-40B4-BE49-F238E27FC236}">
                <a16:creationId xmlns:a16="http://schemas.microsoft.com/office/drawing/2014/main" id="{6FE05F6F-14B6-4074-A124-04F3AAC606D3}"/>
              </a:ext>
            </a:extLst>
          </p:cNvPr>
          <p:cNvSpPr>
            <a:spLocks noGrp="1"/>
          </p:cNvSpPr>
          <p:nvPr>
            <p:ph idx="13"/>
          </p:nvPr>
        </p:nvSpPr>
        <p:spPr/>
        <p:txBody>
          <a:bodyPr/>
          <a:lstStyle/>
          <a:p>
            <a:pPr>
              <a:buFont typeface="Wingdings" panose="05000000000000000000" pitchFamily="2" charset="2"/>
              <a:buChar char="Ø"/>
            </a:pPr>
            <a:endParaRPr lang="en-US" dirty="0"/>
          </a:p>
          <a:p>
            <a:pPr>
              <a:buFont typeface="Wingdings" panose="05000000000000000000" pitchFamily="2" charset="2"/>
              <a:buChar char="Ø"/>
            </a:pPr>
            <a:r>
              <a:rPr lang="en-US" dirty="0"/>
              <a:t>Input: Test Binder</a:t>
            </a:r>
          </a:p>
          <a:p>
            <a:pPr lvl="1">
              <a:buFont typeface="Courier New" panose="02070309020205020404" pitchFamily="49" charset="0"/>
              <a:buChar char="o"/>
            </a:pPr>
            <a:r>
              <a:rPr lang="en-US" dirty="0"/>
              <a:t>Test specification/Peer review template</a:t>
            </a:r>
          </a:p>
          <a:p>
            <a:pPr lvl="1">
              <a:buFont typeface="Courier New" panose="02070309020205020404" pitchFamily="49" charset="0"/>
              <a:buChar char="o"/>
            </a:pPr>
            <a:r>
              <a:rPr lang="en-US" dirty="0"/>
              <a:t>Risk Assessment Method Statement (RAMS)</a:t>
            </a:r>
          </a:p>
          <a:p>
            <a:pPr>
              <a:buFont typeface="Wingdings" panose="05000000000000000000" pitchFamily="2" charset="2"/>
              <a:buChar char="Ø"/>
            </a:pPr>
            <a:r>
              <a:rPr lang="en-US" dirty="0"/>
              <a:t>Output:</a:t>
            </a:r>
          </a:p>
          <a:p>
            <a:pPr lvl="1">
              <a:buFont typeface="Courier New" panose="02070309020205020404" pitchFamily="49" charset="0"/>
              <a:buChar char="o"/>
            </a:pPr>
            <a:r>
              <a:rPr lang="en-US" dirty="0"/>
              <a:t>TRR Report </a:t>
            </a:r>
          </a:p>
          <a:p>
            <a:pPr lvl="1">
              <a:buFont typeface="Courier New" panose="02070309020205020404" pitchFamily="49" charset="0"/>
              <a:buChar char="o"/>
            </a:pPr>
            <a:r>
              <a:rPr lang="en-US" dirty="0"/>
              <a:t>An approval from the committee to start the test</a:t>
            </a:r>
          </a:p>
        </p:txBody>
      </p:sp>
      <p:sp>
        <p:nvSpPr>
          <p:cNvPr id="20" name="Title 19">
            <a:extLst>
              <a:ext uri="{FF2B5EF4-FFF2-40B4-BE49-F238E27FC236}">
                <a16:creationId xmlns:a16="http://schemas.microsoft.com/office/drawing/2014/main" id="{9CAAE480-755F-4721-9C88-70F50CAB6CEF}"/>
              </a:ext>
            </a:extLst>
          </p:cNvPr>
          <p:cNvSpPr>
            <a:spLocks noGrp="1"/>
          </p:cNvSpPr>
          <p:nvPr>
            <p:ph type="title"/>
          </p:nvPr>
        </p:nvSpPr>
        <p:spPr/>
        <p:txBody>
          <a:bodyPr/>
          <a:lstStyle/>
          <a:p>
            <a:r>
              <a:rPr lang="en-US" sz="4000" dirty="0"/>
              <a:t>Test Readiness Review (TRR)</a:t>
            </a:r>
          </a:p>
        </p:txBody>
      </p:sp>
      <p:sp>
        <p:nvSpPr>
          <p:cNvPr id="4" name="Text Placeholder 3">
            <a:extLst>
              <a:ext uri="{FF2B5EF4-FFF2-40B4-BE49-F238E27FC236}">
                <a16:creationId xmlns:a16="http://schemas.microsoft.com/office/drawing/2014/main" id="{8305D85A-AEE1-4A93-BC60-6301ADE735BF}"/>
              </a:ext>
            </a:extLst>
          </p:cNvPr>
          <p:cNvSpPr>
            <a:spLocks noGrp="1"/>
          </p:cNvSpPr>
          <p:nvPr>
            <p:ph type="body" sz="quarter" idx="14"/>
          </p:nvPr>
        </p:nvSpPr>
        <p:spPr/>
        <p:txBody>
          <a:bodyPr/>
          <a:lstStyle/>
          <a:p>
            <a:endParaRPr lang="en-US"/>
          </a:p>
        </p:txBody>
      </p:sp>
      <p:sp>
        <p:nvSpPr>
          <p:cNvPr id="12" name="Oval 11">
            <a:extLst>
              <a:ext uri="{FF2B5EF4-FFF2-40B4-BE49-F238E27FC236}">
                <a16:creationId xmlns:a16="http://schemas.microsoft.com/office/drawing/2014/main" id="{4348E8F2-456E-4883-93C3-CFD7FA2D4225}"/>
              </a:ext>
            </a:extLst>
          </p:cNvPr>
          <p:cNvSpPr/>
          <p:nvPr/>
        </p:nvSpPr>
        <p:spPr>
          <a:xfrm>
            <a:off x="1545335" y="3429000"/>
            <a:ext cx="712309" cy="794965"/>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Tree>
    <p:extLst>
      <p:ext uri="{BB962C8B-B14F-4D97-AF65-F5344CB8AC3E}">
        <p14:creationId xmlns:p14="http://schemas.microsoft.com/office/powerpoint/2010/main" val="2691193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9A123D49-5083-46D4-BBE0-FA21DCDD97AE}"/>
              </a:ext>
            </a:extLst>
          </p:cNvPr>
          <p:cNvSpPr>
            <a:spLocks noGrp="1"/>
          </p:cNvSpPr>
          <p:nvPr>
            <p:ph idx="1"/>
          </p:nvPr>
        </p:nvSpPr>
        <p:spPr/>
        <p:txBody>
          <a:bodyPr/>
          <a:lstStyle/>
          <a:p>
            <a:endParaRPr lang="en-US" dirty="0"/>
          </a:p>
        </p:txBody>
      </p:sp>
      <p:pic>
        <p:nvPicPr>
          <p:cNvPr id="15" name="Content Placeholder 5">
            <a:extLst>
              <a:ext uri="{FF2B5EF4-FFF2-40B4-BE49-F238E27FC236}">
                <a16:creationId xmlns:a16="http://schemas.microsoft.com/office/drawing/2014/main" id="{F4F0B470-A1CC-4A9A-89B1-EDC7FDC92790}"/>
              </a:ext>
            </a:extLst>
          </p:cNvPr>
          <p:cNvPicPr>
            <a:picLocks noChangeAspect="1"/>
          </p:cNvPicPr>
          <p:nvPr/>
        </p:nvPicPr>
        <p:blipFill>
          <a:blip r:embed="rId2"/>
          <a:stretch>
            <a:fillRect/>
          </a:stretch>
        </p:blipFill>
        <p:spPr>
          <a:xfrm>
            <a:off x="6257600" y="1784048"/>
            <a:ext cx="5660323" cy="4268240"/>
          </a:xfrm>
          <a:prstGeom prst="rect">
            <a:avLst/>
          </a:prstGeom>
          <a:noFill/>
        </p:spPr>
      </p:pic>
      <p:sp>
        <p:nvSpPr>
          <p:cNvPr id="20" name="Title 19">
            <a:extLst>
              <a:ext uri="{FF2B5EF4-FFF2-40B4-BE49-F238E27FC236}">
                <a16:creationId xmlns:a16="http://schemas.microsoft.com/office/drawing/2014/main" id="{9CAAE480-755F-4721-9C88-70F50CAB6CEF}"/>
              </a:ext>
            </a:extLst>
          </p:cNvPr>
          <p:cNvSpPr>
            <a:spLocks noGrp="1"/>
          </p:cNvSpPr>
          <p:nvPr>
            <p:ph type="title"/>
          </p:nvPr>
        </p:nvSpPr>
        <p:spPr>
          <a:xfrm>
            <a:off x="1103709" y="265373"/>
            <a:ext cx="9360000" cy="850195"/>
          </a:xfrm>
        </p:spPr>
        <p:txBody>
          <a:bodyPr anchor="t">
            <a:noAutofit/>
          </a:bodyPr>
          <a:lstStyle/>
          <a:p>
            <a:r>
              <a:rPr lang="en-US" sz="2800" dirty="0"/>
              <a:t>Phase 5: Installation, testing and commissioning phase</a:t>
            </a:r>
          </a:p>
        </p:txBody>
      </p:sp>
      <p:sp>
        <p:nvSpPr>
          <p:cNvPr id="25" name="Footer Placeholder 2">
            <a:extLst>
              <a:ext uri="{FF2B5EF4-FFF2-40B4-BE49-F238E27FC236}">
                <a16:creationId xmlns:a16="http://schemas.microsoft.com/office/drawing/2014/main" id="{2E8DD73F-85ED-4EA6-A162-DAA1E1281D24}"/>
              </a:ext>
            </a:extLst>
          </p:cNvPr>
          <p:cNvSpPr>
            <a:spLocks noGrp="1"/>
          </p:cNvSpPr>
          <p:nvPr>
            <p:ph type="ftr" sz="quarter" idx="11"/>
          </p:nvPr>
        </p:nvSpPr>
        <p:spPr>
          <a:xfrm>
            <a:off x="2053244" y="6475270"/>
            <a:ext cx="4320448" cy="365125"/>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sv-SE" sz="800" b="0" i="0" u="none" strike="noStrike" kern="1200" cap="all" spc="80" normalizeH="0" baseline="0" noProof="0" dirty="0">
                <a:ln>
                  <a:noFill/>
                </a:ln>
                <a:solidFill>
                  <a:srgbClr val="CCCCCC"/>
                </a:solidFill>
                <a:effectLst/>
                <a:uLnTx/>
                <a:uFillTx/>
                <a:latin typeface="Segoe UI"/>
                <a:ea typeface="+mn-ea"/>
                <a:cs typeface="+mn-cs"/>
              </a:rPr>
              <a:t>PRESENTATION TITLE/FOOTER</a:t>
            </a:r>
          </a:p>
        </p:txBody>
      </p:sp>
      <p:sp>
        <p:nvSpPr>
          <p:cNvPr id="27" name="Slide Number Placeholder 3">
            <a:extLst>
              <a:ext uri="{FF2B5EF4-FFF2-40B4-BE49-F238E27FC236}">
                <a16:creationId xmlns:a16="http://schemas.microsoft.com/office/drawing/2014/main" id="{BD3E054B-18A1-4FE2-8F64-B1C80EF281AE}"/>
              </a:ext>
            </a:extLst>
          </p:cNvPr>
          <p:cNvSpPr>
            <a:spLocks noGrp="1"/>
          </p:cNvSpPr>
          <p:nvPr>
            <p:ph type="sldNum" sz="quarter" idx="12"/>
          </p:nvPr>
        </p:nvSpPr>
        <p:spPr>
          <a:xfrm>
            <a:off x="8735292" y="6475270"/>
            <a:ext cx="274320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7283078-D760-1647-8B80-66BA8B52336D}" type="slidenum">
              <a:rPr kumimoji="0" lang="sv-SE" sz="800" b="1" i="0" u="none" strike="noStrike" kern="1200" cap="none" spc="0" normalizeH="0" baseline="0" noProof="0" smtClean="0">
                <a:ln>
                  <a:noFill/>
                </a:ln>
                <a:solidFill>
                  <a:srgbClr val="0099DC"/>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19</a:t>
            </a:fld>
            <a:endParaRPr kumimoji="0" lang="sv-SE" sz="800" b="1" i="0" u="none" strike="noStrike" kern="1200" cap="none" spc="0" normalizeH="0" baseline="0" noProof="0">
              <a:ln>
                <a:noFill/>
              </a:ln>
              <a:solidFill>
                <a:srgbClr val="0099DC"/>
              </a:solidFill>
              <a:effectLst/>
              <a:uLnTx/>
              <a:uFillTx/>
              <a:latin typeface="Segoe UI"/>
              <a:ea typeface="+mn-ea"/>
              <a:cs typeface="+mn-cs"/>
            </a:endParaRPr>
          </a:p>
        </p:txBody>
      </p:sp>
      <p:sp>
        <p:nvSpPr>
          <p:cNvPr id="40" name="Date Placeholder 7">
            <a:extLst>
              <a:ext uri="{FF2B5EF4-FFF2-40B4-BE49-F238E27FC236}">
                <a16:creationId xmlns:a16="http://schemas.microsoft.com/office/drawing/2014/main" id="{E4B3ECAB-F890-4AA2-8E81-E95AFEDF5576}"/>
              </a:ext>
            </a:extLst>
          </p:cNvPr>
          <p:cNvSpPr>
            <a:spLocks noGrp="1"/>
          </p:cNvSpPr>
          <p:nvPr>
            <p:ph type="dt" sz="half" idx="10"/>
          </p:nvPr>
        </p:nvSpPr>
        <p:spPr>
          <a:xfrm>
            <a:off x="1195647" y="6475270"/>
            <a:ext cx="832658" cy="365125"/>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18896B66-0B3A-474C-9C9C-E4F07B1F5DAD}" type="datetime1">
              <a:rPr kumimoji="0" lang="sv-SE" sz="800" b="0" i="0" u="none" strike="noStrike" kern="1200" cap="none" spc="80" normalizeH="0" baseline="0" noProof="0" smtClean="0">
                <a:ln>
                  <a:noFill/>
                </a:ln>
                <a:solidFill>
                  <a:srgbClr val="CCCCCC"/>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2022-02-10</a:t>
            </a:fld>
            <a:endParaRPr kumimoji="0" lang="sv-SE" sz="800" b="0" i="0" u="none" strike="noStrike" kern="1200" cap="none" spc="80" normalizeH="0" baseline="0" noProof="0">
              <a:ln>
                <a:noFill/>
              </a:ln>
              <a:solidFill>
                <a:srgbClr val="CCCCCC"/>
              </a:solidFill>
              <a:effectLst/>
              <a:uLnTx/>
              <a:uFillTx/>
              <a:latin typeface="Segoe UI"/>
              <a:ea typeface="+mn-ea"/>
              <a:cs typeface="+mn-cs"/>
            </a:endParaRPr>
          </a:p>
        </p:txBody>
      </p:sp>
      <p:sp>
        <p:nvSpPr>
          <p:cNvPr id="13" name="Oval 12">
            <a:extLst>
              <a:ext uri="{FF2B5EF4-FFF2-40B4-BE49-F238E27FC236}">
                <a16:creationId xmlns:a16="http://schemas.microsoft.com/office/drawing/2014/main" id="{A68FD0E6-5D84-40A3-808A-60085F4597FF}"/>
              </a:ext>
            </a:extLst>
          </p:cNvPr>
          <p:cNvSpPr/>
          <p:nvPr/>
        </p:nvSpPr>
        <p:spPr>
          <a:xfrm>
            <a:off x="6556248" y="3127249"/>
            <a:ext cx="5361675" cy="2048255"/>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pic>
        <p:nvPicPr>
          <p:cNvPr id="16" name="Picture 15">
            <a:extLst>
              <a:ext uri="{FF2B5EF4-FFF2-40B4-BE49-F238E27FC236}">
                <a16:creationId xmlns:a16="http://schemas.microsoft.com/office/drawing/2014/main" id="{2B4E37C9-7BFF-45EF-83E8-6F441FB1621E}"/>
              </a:ext>
            </a:extLst>
          </p:cNvPr>
          <p:cNvPicPr>
            <a:picLocks noChangeAspect="1"/>
          </p:cNvPicPr>
          <p:nvPr/>
        </p:nvPicPr>
        <p:blipFill>
          <a:blip r:embed="rId3"/>
          <a:stretch>
            <a:fillRect/>
          </a:stretch>
        </p:blipFill>
        <p:spPr>
          <a:xfrm>
            <a:off x="1094400" y="1755375"/>
            <a:ext cx="4696480" cy="4382112"/>
          </a:xfrm>
          <a:prstGeom prst="rect">
            <a:avLst/>
          </a:prstGeom>
        </p:spPr>
      </p:pic>
      <p:cxnSp>
        <p:nvCxnSpPr>
          <p:cNvPr id="14" name="Straight Arrow Connector 13">
            <a:extLst>
              <a:ext uri="{FF2B5EF4-FFF2-40B4-BE49-F238E27FC236}">
                <a16:creationId xmlns:a16="http://schemas.microsoft.com/office/drawing/2014/main" id="{6F2332EB-7A12-427D-9A2F-3740F16474AB}"/>
              </a:ext>
            </a:extLst>
          </p:cNvPr>
          <p:cNvCxnSpPr>
            <a:cxnSpLocks/>
            <a:endCxn id="13" idx="2"/>
          </p:cNvCxnSpPr>
          <p:nvPr/>
        </p:nvCxnSpPr>
        <p:spPr>
          <a:xfrm>
            <a:off x="5678508" y="3539387"/>
            <a:ext cx="877740" cy="61199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9954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inVertical)">
                                      <p:cBhvr>
                                        <p:cTn id="11" dur="500"/>
                                        <p:tgtEl>
                                          <p:spTgt spid="15"/>
                                        </p:tgtEl>
                                      </p:cBhvr>
                                    </p:animEffec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par>
                                <p:cTn id="16" presetID="22" presetClass="entr" presetSubtype="4"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145CF3-C12C-4347-8E68-43E7983404D2}"/>
              </a:ext>
            </a:extLst>
          </p:cNvPr>
          <p:cNvSpPr>
            <a:spLocks noGrp="1"/>
          </p:cNvSpPr>
          <p:nvPr>
            <p:ph type="ctrTitle"/>
          </p:nvPr>
        </p:nvSpPr>
        <p:spPr/>
        <p:txBody>
          <a:bodyPr/>
          <a:lstStyle/>
          <a:p>
            <a:r>
              <a:rPr lang="en-US"/>
              <a:t>ODHDS Development Plan, V&amp;V, and High-Level Requirements</a:t>
            </a:r>
            <a:endParaRPr lang="en-GB" dirty="0"/>
          </a:p>
        </p:txBody>
      </p:sp>
      <p:sp>
        <p:nvSpPr>
          <p:cNvPr id="4" name="Platshållare för text 3">
            <a:extLst>
              <a:ext uri="{FF2B5EF4-FFF2-40B4-BE49-F238E27FC236}">
                <a16:creationId xmlns:a16="http://schemas.microsoft.com/office/drawing/2014/main" id="{D26DA0E2-82BB-493E-9B68-2D93A245C5B3}"/>
              </a:ext>
            </a:extLst>
          </p:cNvPr>
          <p:cNvSpPr>
            <a:spLocks noGrp="1"/>
          </p:cNvSpPr>
          <p:nvPr>
            <p:ph type="body" sz="quarter" idx="10"/>
          </p:nvPr>
        </p:nvSpPr>
        <p:spPr/>
        <p:txBody>
          <a:bodyPr/>
          <a:lstStyle/>
          <a:p>
            <a:r>
              <a:rPr lang="en-GB"/>
              <a:t>PRESENTED BY Donya daryadel</a:t>
            </a:r>
            <a:endParaRPr lang="en-GB" dirty="0"/>
          </a:p>
        </p:txBody>
      </p:sp>
      <p:sp>
        <p:nvSpPr>
          <p:cNvPr id="5" name="Platshållare för datum 4">
            <a:extLst>
              <a:ext uri="{FF2B5EF4-FFF2-40B4-BE49-F238E27FC236}">
                <a16:creationId xmlns:a16="http://schemas.microsoft.com/office/drawing/2014/main" id="{30E777A6-9513-43F3-BB24-ED0539ADDD88}"/>
              </a:ext>
            </a:extLst>
          </p:cNvPr>
          <p:cNvSpPr>
            <a:spLocks noGrp="1"/>
          </p:cNvSpPr>
          <p:nvPr>
            <p:ph type="dt" sz="half" idx="11"/>
          </p:nvPr>
        </p:nvSpPr>
        <p:spPr>
          <a:xfrm>
            <a:off x="1930395" y="6117873"/>
            <a:ext cx="3215183" cy="459883"/>
          </a:xfrm>
        </p:spPr>
        <p:txBody>
          <a:bodyPr/>
          <a:lstStyle/>
          <a:p>
            <a:fld id="{18896B66-0B3A-474C-9C9C-E4F07B1F5DAD}" type="datetime1">
              <a:rPr lang="sv-SE" sz="1200" b="1" smtClean="0">
                <a:solidFill>
                  <a:schemeClr val="bg1"/>
                </a:solidFill>
              </a:rPr>
              <a:pPr/>
              <a:t>2022-02-10</a:t>
            </a:fld>
            <a:endParaRPr lang="en-GB" sz="1200" b="1" dirty="0">
              <a:solidFill>
                <a:schemeClr val="bg1"/>
              </a:solidFill>
            </a:endParaRPr>
          </a:p>
        </p:txBody>
      </p:sp>
    </p:spTree>
    <p:extLst>
      <p:ext uri="{BB962C8B-B14F-4D97-AF65-F5344CB8AC3E}">
        <p14:creationId xmlns:p14="http://schemas.microsoft.com/office/powerpoint/2010/main" val="214199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9CAAE480-755F-4721-9C88-70F50CAB6CEF}"/>
              </a:ext>
            </a:extLst>
          </p:cNvPr>
          <p:cNvSpPr>
            <a:spLocks noGrp="1"/>
          </p:cNvSpPr>
          <p:nvPr>
            <p:ph type="title"/>
          </p:nvPr>
        </p:nvSpPr>
        <p:spPr>
          <a:xfrm>
            <a:off x="1103709" y="265373"/>
            <a:ext cx="9360000" cy="657339"/>
          </a:xfrm>
        </p:spPr>
        <p:txBody>
          <a:bodyPr anchor="t">
            <a:normAutofit/>
          </a:bodyPr>
          <a:lstStyle/>
          <a:p>
            <a:r>
              <a:rPr lang="en-US" dirty="0"/>
              <a:t>Hardware FAT</a:t>
            </a:r>
          </a:p>
        </p:txBody>
      </p:sp>
      <p:sp>
        <p:nvSpPr>
          <p:cNvPr id="25" name="Footer Placeholder 2">
            <a:extLst>
              <a:ext uri="{FF2B5EF4-FFF2-40B4-BE49-F238E27FC236}">
                <a16:creationId xmlns:a16="http://schemas.microsoft.com/office/drawing/2014/main" id="{2E8DD73F-85ED-4EA6-A162-DAA1E1281D24}"/>
              </a:ext>
            </a:extLst>
          </p:cNvPr>
          <p:cNvSpPr>
            <a:spLocks noGrp="1"/>
          </p:cNvSpPr>
          <p:nvPr>
            <p:ph type="ftr" sz="quarter" idx="11"/>
          </p:nvPr>
        </p:nvSpPr>
        <p:spPr>
          <a:xfrm>
            <a:off x="2053244" y="6475270"/>
            <a:ext cx="4320448" cy="365125"/>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sv-SE" sz="800" b="0" i="0" u="none" strike="noStrike" kern="1200" cap="all" spc="80" normalizeH="0" baseline="0" noProof="0" dirty="0">
                <a:ln>
                  <a:noFill/>
                </a:ln>
                <a:solidFill>
                  <a:srgbClr val="CCCCCC"/>
                </a:solidFill>
                <a:effectLst/>
                <a:uLnTx/>
                <a:uFillTx/>
                <a:latin typeface="Segoe UI"/>
                <a:ea typeface="+mn-ea"/>
                <a:cs typeface="+mn-cs"/>
              </a:rPr>
              <a:t>PRESENTATION TITLE/FOOTER</a:t>
            </a:r>
          </a:p>
        </p:txBody>
      </p:sp>
      <p:sp>
        <p:nvSpPr>
          <p:cNvPr id="27" name="Slide Number Placeholder 3">
            <a:extLst>
              <a:ext uri="{FF2B5EF4-FFF2-40B4-BE49-F238E27FC236}">
                <a16:creationId xmlns:a16="http://schemas.microsoft.com/office/drawing/2014/main" id="{BD3E054B-18A1-4FE2-8F64-B1C80EF281AE}"/>
              </a:ext>
            </a:extLst>
          </p:cNvPr>
          <p:cNvSpPr>
            <a:spLocks noGrp="1"/>
          </p:cNvSpPr>
          <p:nvPr>
            <p:ph type="sldNum" sz="quarter" idx="12"/>
          </p:nvPr>
        </p:nvSpPr>
        <p:spPr>
          <a:xfrm>
            <a:off x="8735292" y="6475270"/>
            <a:ext cx="274320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7283078-D760-1647-8B80-66BA8B52336D}" type="slidenum">
              <a:rPr kumimoji="0" lang="sv-SE" sz="800" b="1" i="0" u="none" strike="noStrike" kern="1200" cap="none" spc="0" normalizeH="0" baseline="0" noProof="0" smtClean="0">
                <a:ln>
                  <a:noFill/>
                </a:ln>
                <a:solidFill>
                  <a:srgbClr val="0099DC"/>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20</a:t>
            </a:fld>
            <a:endParaRPr kumimoji="0" lang="sv-SE" sz="800" b="1" i="0" u="none" strike="noStrike" kern="1200" cap="none" spc="0" normalizeH="0" baseline="0" noProof="0">
              <a:ln>
                <a:noFill/>
              </a:ln>
              <a:solidFill>
                <a:srgbClr val="0099DC"/>
              </a:solidFill>
              <a:effectLst/>
              <a:uLnTx/>
              <a:uFillTx/>
              <a:latin typeface="Segoe UI"/>
              <a:ea typeface="+mn-ea"/>
              <a:cs typeface="+mn-cs"/>
            </a:endParaRPr>
          </a:p>
        </p:txBody>
      </p:sp>
      <p:pic>
        <p:nvPicPr>
          <p:cNvPr id="6" name="Content Placeholder 5">
            <a:extLst>
              <a:ext uri="{FF2B5EF4-FFF2-40B4-BE49-F238E27FC236}">
                <a16:creationId xmlns:a16="http://schemas.microsoft.com/office/drawing/2014/main" id="{E2E73137-C374-4AF1-8E12-E933CC7ADB82}"/>
              </a:ext>
            </a:extLst>
          </p:cNvPr>
          <p:cNvPicPr>
            <a:picLocks noGrp="1" noChangeAspect="1"/>
          </p:cNvPicPr>
          <p:nvPr>
            <p:ph idx="1"/>
          </p:nvPr>
        </p:nvPicPr>
        <p:blipFill>
          <a:blip r:embed="rId2"/>
          <a:stretch>
            <a:fillRect/>
          </a:stretch>
        </p:blipFill>
        <p:spPr>
          <a:xfrm>
            <a:off x="435677" y="1691640"/>
            <a:ext cx="5660323" cy="4268240"/>
          </a:xfrm>
          <a:noFill/>
        </p:spPr>
      </p:pic>
      <p:sp>
        <p:nvSpPr>
          <p:cNvPr id="45" name="Content Placeholder 5">
            <a:extLst>
              <a:ext uri="{FF2B5EF4-FFF2-40B4-BE49-F238E27FC236}">
                <a16:creationId xmlns:a16="http://schemas.microsoft.com/office/drawing/2014/main" id="{87E31000-5421-43C9-B089-53A432D7B6F2}"/>
              </a:ext>
            </a:extLst>
          </p:cNvPr>
          <p:cNvSpPr>
            <a:spLocks noGrp="1"/>
          </p:cNvSpPr>
          <p:nvPr>
            <p:ph idx="13"/>
          </p:nvPr>
        </p:nvSpPr>
        <p:spPr>
          <a:xfrm>
            <a:off x="6373692" y="1562400"/>
            <a:ext cx="4993785" cy="4768062"/>
          </a:xfrm>
        </p:spPr>
        <p:txBody>
          <a:bodyPr/>
          <a:lstStyle/>
          <a:p>
            <a:pPr>
              <a:buFont typeface="Wingdings" panose="05000000000000000000" pitchFamily="2" charset="2"/>
              <a:buChar char="Ø"/>
            </a:pPr>
            <a:endParaRPr lang="en-US" sz="1800" dirty="0"/>
          </a:p>
          <a:p>
            <a:pPr>
              <a:buFont typeface="Wingdings" panose="05000000000000000000" pitchFamily="2" charset="2"/>
              <a:buChar char="Ø"/>
            </a:pPr>
            <a:r>
              <a:rPr lang="en-US" sz="1800" dirty="0"/>
              <a:t>Verifies that the as-built hardware system meets the specified design.</a:t>
            </a:r>
          </a:p>
          <a:p>
            <a:pPr>
              <a:buFont typeface="Wingdings" panose="05000000000000000000" pitchFamily="2" charset="2"/>
              <a:buChar char="Ø"/>
            </a:pPr>
            <a:endParaRPr lang="en-US" sz="1800" dirty="0"/>
          </a:p>
          <a:p>
            <a:pPr>
              <a:buFont typeface="Wingdings" panose="05000000000000000000" pitchFamily="2" charset="2"/>
              <a:buChar char="Ø"/>
            </a:pPr>
            <a:r>
              <a:rPr lang="en-US" sz="1800" dirty="0"/>
              <a:t> Includes component test. </a:t>
            </a:r>
          </a:p>
          <a:p>
            <a:pPr>
              <a:buFont typeface="Wingdings" panose="05000000000000000000" pitchFamily="2" charset="2"/>
              <a:buChar char="Ø"/>
            </a:pPr>
            <a:endParaRPr lang="en-US" sz="1800" dirty="0"/>
          </a:p>
          <a:p>
            <a:pPr>
              <a:buFont typeface="Wingdings" panose="05000000000000000000" pitchFamily="2" charset="2"/>
              <a:buChar char="Ø"/>
            </a:pPr>
            <a:r>
              <a:rPr lang="en-US" sz="1800" dirty="0"/>
              <a:t>Could be performed by the vendor and it shall in such case be approved by ESS.</a:t>
            </a:r>
            <a:endParaRPr lang="en-US" dirty="0"/>
          </a:p>
        </p:txBody>
      </p:sp>
      <p:sp>
        <p:nvSpPr>
          <p:cNvPr id="2" name="Text Placeholder 1">
            <a:extLst>
              <a:ext uri="{FF2B5EF4-FFF2-40B4-BE49-F238E27FC236}">
                <a16:creationId xmlns:a16="http://schemas.microsoft.com/office/drawing/2014/main" id="{82C630DF-ED3A-4484-9EC6-B49D1C0A858E}"/>
              </a:ext>
            </a:extLst>
          </p:cNvPr>
          <p:cNvSpPr>
            <a:spLocks noGrp="1"/>
          </p:cNvSpPr>
          <p:nvPr>
            <p:ph type="body" sz="quarter" idx="14"/>
          </p:nvPr>
        </p:nvSpPr>
        <p:spPr>
          <a:xfrm>
            <a:off x="1103709" y="931026"/>
            <a:ext cx="9360000" cy="507076"/>
          </a:xfrm>
        </p:spPr>
        <p:txBody>
          <a:bodyPr>
            <a:normAutofit/>
          </a:bodyPr>
          <a:lstStyle/>
          <a:p>
            <a:pPr>
              <a:spcAft>
                <a:spcPts val="600"/>
              </a:spcAft>
            </a:pPr>
            <a:endParaRPr lang="en-US" dirty="0"/>
          </a:p>
        </p:txBody>
      </p:sp>
      <p:sp>
        <p:nvSpPr>
          <p:cNvPr id="40" name="Date Placeholder 7">
            <a:extLst>
              <a:ext uri="{FF2B5EF4-FFF2-40B4-BE49-F238E27FC236}">
                <a16:creationId xmlns:a16="http://schemas.microsoft.com/office/drawing/2014/main" id="{E4B3ECAB-F890-4AA2-8E81-E95AFEDF5576}"/>
              </a:ext>
            </a:extLst>
          </p:cNvPr>
          <p:cNvSpPr>
            <a:spLocks noGrp="1"/>
          </p:cNvSpPr>
          <p:nvPr>
            <p:ph type="dt" sz="half" idx="10"/>
          </p:nvPr>
        </p:nvSpPr>
        <p:spPr>
          <a:xfrm>
            <a:off x="1195647" y="6475270"/>
            <a:ext cx="832658" cy="365125"/>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18896B66-0B3A-474C-9C9C-E4F07B1F5DAD}" type="datetime1">
              <a:rPr kumimoji="0" lang="sv-SE" sz="800" b="0" i="0" u="none" strike="noStrike" kern="1200" cap="none" spc="80" normalizeH="0" baseline="0" noProof="0" smtClean="0">
                <a:ln>
                  <a:noFill/>
                </a:ln>
                <a:solidFill>
                  <a:srgbClr val="CCCCCC"/>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2022-02-10</a:t>
            </a:fld>
            <a:endParaRPr kumimoji="0" lang="sv-SE" sz="800" b="0" i="0" u="none" strike="noStrike" kern="1200" cap="none" spc="80" normalizeH="0" baseline="0" noProof="0">
              <a:ln>
                <a:noFill/>
              </a:ln>
              <a:solidFill>
                <a:srgbClr val="CCCCCC"/>
              </a:solidFill>
              <a:effectLst/>
              <a:uLnTx/>
              <a:uFillTx/>
              <a:latin typeface="Segoe UI"/>
              <a:ea typeface="+mn-ea"/>
              <a:cs typeface="+mn-cs"/>
            </a:endParaRPr>
          </a:p>
        </p:txBody>
      </p:sp>
      <p:sp>
        <p:nvSpPr>
          <p:cNvPr id="3" name="Oval 2">
            <a:extLst>
              <a:ext uri="{FF2B5EF4-FFF2-40B4-BE49-F238E27FC236}">
                <a16:creationId xmlns:a16="http://schemas.microsoft.com/office/drawing/2014/main" id="{8AB44476-39CF-4032-B58B-701CB904F855}"/>
              </a:ext>
            </a:extLst>
          </p:cNvPr>
          <p:cNvSpPr/>
          <p:nvPr/>
        </p:nvSpPr>
        <p:spPr>
          <a:xfrm>
            <a:off x="1296231" y="3410712"/>
            <a:ext cx="614865" cy="502920"/>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958438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9CAAE480-755F-4721-9C88-70F50CAB6CEF}"/>
              </a:ext>
            </a:extLst>
          </p:cNvPr>
          <p:cNvSpPr>
            <a:spLocks noGrp="1"/>
          </p:cNvSpPr>
          <p:nvPr>
            <p:ph type="title"/>
          </p:nvPr>
        </p:nvSpPr>
        <p:spPr>
          <a:xfrm>
            <a:off x="1103709" y="265373"/>
            <a:ext cx="9360000" cy="657339"/>
          </a:xfrm>
        </p:spPr>
        <p:txBody>
          <a:bodyPr anchor="t">
            <a:normAutofit/>
          </a:bodyPr>
          <a:lstStyle/>
          <a:p>
            <a:r>
              <a:rPr lang="en-US" dirty="0"/>
              <a:t>Hardware SAT</a:t>
            </a:r>
          </a:p>
        </p:txBody>
      </p:sp>
      <p:sp>
        <p:nvSpPr>
          <p:cNvPr id="25" name="Footer Placeholder 2">
            <a:extLst>
              <a:ext uri="{FF2B5EF4-FFF2-40B4-BE49-F238E27FC236}">
                <a16:creationId xmlns:a16="http://schemas.microsoft.com/office/drawing/2014/main" id="{2E8DD73F-85ED-4EA6-A162-DAA1E1281D24}"/>
              </a:ext>
            </a:extLst>
          </p:cNvPr>
          <p:cNvSpPr>
            <a:spLocks noGrp="1"/>
          </p:cNvSpPr>
          <p:nvPr>
            <p:ph type="ftr" sz="quarter" idx="11"/>
          </p:nvPr>
        </p:nvSpPr>
        <p:spPr>
          <a:xfrm>
            <a:off x="2053244" y="6475270"/>
            <a:ext cx="4320448" cy="365125"/>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sv-SE" sz="800" b="0" i="0" u="none" strike="noStrike" kern="1200" cap="all" spc="80" normalizeH="0" baseline="0" noProof="0" dirty="0">
                <a:ln>
                  <a:noFill/>
                </a:ln>
                <a:solidFill>
                  <a:srgbClr val="CCCCCC"/>
                </a:solidFill>
                <a:effectLst/>
                <a:uLnTx/>
                <a:uFillTx/>
                <a:latin typeface="Segoe UI"/>
                <a:ea typeface="+mn-ea"/>
                <a:cs typeface="+mn-cs"/>
              </a:rPr>
              <a:t>PRESENTATION TITLE/FOOTER</a:t>
            </a:r>
          </a:p>
        </p:txBody>
      </p:sp>
      <p:sp>
        <p:nvSpPr>
          <p:cNvPr id="27" name="Slide Number Placeholder 3">
            <a:extLst>
              <a:ext uri="{FF2B5EF4-FFF2-40B4-BE49-F238E27FC236}">
                <a16:creationId xmlns:a16="http://schemas.microsoft.com/office/drawing/2014/main" id="{BD3E054B-18A1-4FE2-8F64-B1C80EF281AE}"/>
              </a:ext>
            </a:extLst>
          </p:cNvPr>
          <p:cNvSpPr>
            <a:spLocks noGrp="1"/>
          </p:cNvSpPr>
          <p:nvPr>
            <p:ph type="sldNum" sz="quarter" idx="12"/>
          </p:nvPr>
        </p:nvSpPr>
        <p:spPr>
          <a:xfrm>
            <a:off x="8735292" y="6475270"/>
            <a:ext cx="274320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7283078-D760-1647-8B80-66BA8B52336D}" type="slidenum">
              <a:rPr kumimoji="0" lang="sv-SE" sz="800" b="1" i="0" u="none" strike="noStrike" kern="1200" cap="none" spc="0" normalizeH="0" baseline="0" noProof="0" smtClean="0">
                <a:ln>
                  <a:noFill/>
                </a:ln>
                <a:solidFill>
                  <a:srgbClr val="0099DC"/>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21</a:t>
            </a:fld>
            <a:endParaRPr kumimoji="0" lang="sv-SE" sz="800" b="1" i="0" u="none" strike="noStrike" kern="1200" cap="none" spc="0" normalizeH="0" baseline="0" noProof="0">
              <a:ln>
                <a:noFill/>
              </a:ln>
              <a:solidFill>
                <a:srgbClr val="0099DC"/>
              </a:solidFill>
              <a:effectLst/>
              <a:uLnTx/>
              <a:uFillTx/>
              <a:latin typeface="Segoe UI"/>
              <a:ea typeface="+mn-ea"/>
              <a:cs typeface="+mn-cs"/>
            </a:endParaRPr>
          </a:p>
        </p:txBody>
      </p:sp>
      <p:pic>
        <p:nvPicPr>
          <p:cNvPr id="6" name="Content Placeholder 5">
            <a:extLst>
              <a:ext uri="{FF2B5EF4-FFF2-40B4-BE49-F238E27FC236}">
                <a16:creationId xmlns:a16="http://schemas.microsoft.com/office/drawing/2014/main" id="{E2E73137-C374-4AF1-8E12-E933CC7ADB82}"/>
              </a:ext>
            </a:extLst>
          </p:cNvPr>
          <p:cNvPicPr>
            <a:picLocks noGrp="1" noChangeAspect="1"/>
          </p:cNvPicPr>
          <p:nvPr>
            <p:ph idx="1"/>
          </p:nvPr>
        </p:nvPicPr>
        <p:blipFill>
          <a:blip r:embed="rId2"/>
          <a:stretch>
            <a:fillRect/>
          </a:stretch>
        </p:blipFill>
        <p:spPr>
          <a:xfrm>
            <a:off x="435677" y="1691640"/>
            <a:ext cx="5660323" cy="4268240"/>
          </a:xfrm>
          <a:noFill/>
        </p:spPr>
      </p:pic>
      <p:sp>
        <p:nvSpPr>
          <p:cNvPr id="45" name="Content Placeholder 5">
            <a:extLst>
              <a:ext uri="{FF2B5EF4-FFF2-40B4-BE49-F238E27FC236}">
                <a16:creationId xmlns:a16="http://schemas.microsoft.com/office/drawing/2014/main" id="{87E31000-5421-43C9-B089-53A432D7B6F2}"/>
              </a:ext>
            </a:extLst>
          </p:cNvPr>
          <p:cNvSpPr>
            <a:spLocks noGrp="1"/>
          </p:cNvSpPr>
          <p:nvPr>
            <p:ph idx="13"/>
          </p:nvPr>
        </p:nvSpPr>
        <p:spPr>
          <a:xfrm>
            <a:off x="6373692" y="1562400"/>
            <a:ext cx="4993785" cy="4768062"/>
          </a:xfrm>
        </p:spPr>
        <p:txBody>
          <a:bodyPr/>
          <a:lstStyle/>
          <a:p>
            <a:pPr>
              <a:buFont typeface="Wingdings" panose="05000000000000000000" pitchFamily="2" charset="2"/>
              <a:buChar char="Ø"/>
            </a:pPr>
            <a:endParaRPr lang="en-US" sz="1800" dirty="0"/>
          </a:p>
          <a:p>
            <a:pPr>
              <a:buFont typeface="Wingdings" panose="05000000000000000000" pitchFamily="2" charset="2"/>
              <a:buChar char="Ø"/>
            </a:pPr>
            <a:r>
              <a:rPr lang="en-US" sz="1800" dirty="0"/>
              <a:t>Verifies a complete HW system with cable connections from the FAT tested control cabinets to field devices is installed as specified in the design in its operational environment.</a:t>
            </a:r>
          </a:p>
          <a:p>
            <a:pPr>
              <a:buFont typeface="Wingdings" panose="05000000000000000000" pitchFamily="2" charset="2"/>
              <a:buChar char="Ø"/>
            </a:pPr>
            <a:endParaRPr lang="en-US" sz="1800" dirty="0"/>
          </a:p>
          <a:p>
            <a:pPr>
              <a:buFont typeface="Wingdings" panose="05000000000000000000" pitchFamily="2" charset="2"/>
              <a:buChar char="Ø"/>
            </a:pPr>
            <a:r>
              <a:rPr lang="en-US" sz="1800" dirty="0"/>
              <a:t>Shall be performed by ESS on the site. </a:t>
            </a:r>
            <a:endParaRPr lang="en-US" dirty="0"/>
          </a:p>
        </p:txBody>
      </p:sp>
      <p:sp>
        <p:nvSpPr>
          <p:cNvPr id="2" name="Text Placeholder 1">
            <a:extLst>
              <a:ext uri="{FF2B5EF4-FFF2-40B4-BE49-F238E27FC236}">
                <a16:creationId xmlns:a16="http://schemas.microsoft.com/office/drawing/2014/main" id="{82C630DF-ED3A-4484-9EC6-B49D1C0A858E}"/>
              </a:ext>
            </a:extLst>
          </p:cNvPr>
          <p:cNvSpPr>
            <a:spLocks noGrp="1"/>
          </p:cNvSpPr>
          <p:nvPr>
            <p:ph type="body" sz="quarter" idx="14"/>
          </p:nvPr>
        </p:nvSpPr>
        <p:spPr>
          <a:xfrm>
            <a:off x="1103709" y="931026"/>
            <a:ext cx="9360000" cy="507076"/>
          </a:xfrm>
        </p:spPr>
        <p:txBody>
          <a:bodyPr>
            <a:normAutofit/>
          </a:bodyPr>
          <a:lstStyle/>
          <a:p>
            <a:pPr>
              <a:spcAft>
                <a:spcPts val="600"/>
              </a:spcAft>
            </a:pPr>
            <a:endParaRPr lang="en-US" dirty="0"/>
          </a:p>
        </p:txBody>
      </p:sp>
      <p:sp>
        <p:nvSpPr>
          <p:cNvPr id="40" name="Date Placeholder 7">
            <a:extLst>
              <a:ext uri="{FF2B5EF4-FFF2-40B4-BE49-F238E27FC236}">
                <a16:creationId xmlns:a16="http://schemas.microsoft.com/office/drawing/2014/main" id="{E4B3ECAB-F890-4AA2-8E81-E95AFEDF5576}"/>
              </a:ext>
            </a:extLst>
          </p:cNvPr>
          <p:cNvSpPr>
            <a:spLocks noGrp="1"/>
          </p:cNvSpPr>
          <p:nvPr>
            <p:ph type="dt" sz="half" idx="10"/>
          </p:nvPr>
        </p:nvSpPr>
        <p:spPr>
          <a:xfrm>
            <a:off x="1195647" y="6475270"/>
            <a:ext cx="832658" cy="365125"/>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18896B66-0B3A-474C-9C9C-E4F07B1F5DAD}" type="datetime1">
              <a:rPr kumimoji="0" lang="sv-SE" sz="800" b="0" i="0" u="none" strike="noStrike" kern="1200" cap="none" spc="80" normalizeH="0" baseline="0" noProof="0" smtClean="0">
                <a:ln>
                  <a:noFill/>
                </a:ln>
                <a:solidFill>
                  <a:srgbClr val="CCCCCC"/>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2022-02-10</a:t>
            </a:fld>
            <a:endParaRPr kumimoji="0" lang="sv-SE" sz="800" b="0" i="0" u="none" strike="noStrike" kern="1200" cap="none" spc="80" normalizeH="0" baseline="0" noProof="0">
              <a:ln>
                <a:noFill/>
              </a:ln>
              <a:solidFill>
                <a:srgbClr val="CCCCCC"/>
              </a:solidFill>
              <a:effectLst/>
              <a:uLnTx/>
              <a:uFillTx/>
              <a:latin typeface="Segoe UI"/>
              <a:ea typeface="+mn-ea"/>
              <a:cs typeface="+mn-cs"/>
            </a:endParaRPr>
          </a:p>
        </p:txBody>
      </p:sp>
      <p:sp>
        <p:nvSpPr>
          <p:cNvPr id="3" name="Oval 2">
            <a:extLst>
              <a:ext uri="{FF2B5EF4-FFF2-40B4-BE49-F238E27FC236}">
                <a16:creationId xmlns:a16="http://schemas.microsoft.com/office/drawing/2014/main" id="{8AB44476-39CF-4032-B58B-701CB904F855}"/>
              </a:ext>
            </a:extLst>
          </p:cNvPr>
          <p:cNvSpPr/>
          <p:nvPr/>
        </p:nvSpPr>
        <p:spPr>
          <a:xfrm>
            <a:off x="2164911" y="3410712"/>
            <a:ext cx="614865" cy="502920"/>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5759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9CAAE480-755F-4721-9C88-70F50CAB6CEF}"/>
              </a:ext>
            </a:extLst>
          </p:cNvPr>
          <p:cNvSpPr>
            <a:spLocks noGrp="1"/>
          </p:cNvSpPr>
          <p:nvPr>
            <p:ph type="title"/>
          </p:nvPr>
        </p:nvSpPr>
        <p:spPr>
          <a:xfrm>
            <a:off x="1103709" y="265373"/>
            <a:ext cx="9360000" cy="657339"/>
          </a:xfrm>
        </p:spPr>
        <p:txBody>
          <a:bodyPr anchor="t">
            <a:normAutofit/>
          </a:bodyPr>
          <a:lstStyle/>
          <a:p>
            <a:r>
              <a:rPr lang="en-US" dirty="0"/>
              <a:t>Software peer review</a:t>
            </a:r>
          </a:p>
        </p:txBody>
      </p:sp>
      <p:sp>
        <p:nvSpPr>
          <p:cNvPr id="25" name="Footer Placeholder 2">
            <a:extLst>
              <a:ext uri="{FF2B5EF4-FFF2-40B4-BE49-F238E27FC236}">
                <a16:creationId xmlns:a16="http://schemas.microsoft.com/office/drawing/2014/main" id="{2E8DD73F-85ED-4EA6-A162-DAA1E1281D24}"/>
              </a:ext>
            </a:extLst>
          </p:cNvPr>
          <p:cNvSpPr>
            <a:spLocks noGrp="1"/>
          </p:cNvSpPr>
          <p:nvPr>
            <p:ph type="ftr" sz="quarter" idx="11"/>
          </p:nvPr>
        </p:nvSpPr>
        <p:spPr>
          <a:xfrm>
            <a:off x="2053244" y="6475270"/>
            <a:ext cx="4320448" cy="365125"/>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sv-SE" sz="800" b="0" i="0" u="none" strike="noStrike" kern="1200" cap="all" spc="80" normalizeH="0" baseline="0" noProof="0" dirty="0">
                <a:ln>
                  <a:noFill/>
                </a:ln>
                <a:solidFill>
                  <a:srgbClr val="CCCCCC"/>
                </a:solidFill>
                <a:effectLst/>
                <a:uLnTx/>
                <a:uFillTx/>
                <a:latin typeface="Segoe UI"/>
                <a:ea typeface="+mn-ea"/>
                <a:cs typeface="+mn-cs"/>
              </a:rPr>
              <a:t>PRESENTATION TITLE/FOOTER</a:t>
            </a:r>
          </a:p>
        </p:txBody>
      </p:sp>
      <p:sp>
        <p:nvSpPr>
          <p:cNvPr id="27" name="Slide Number Placeholder 3">
            <a:extLst>
              <a:ext uri="{FF2B5EF4-FFF2-40B4-BE49-F238E27FC236}">
                <a16:creationId xmlns:a16="http://schemas.microsoft.com/office/drawing/2014/main" id="{BD3E054B-18A1-4FE2-8F64-B1C80EF281AE}"/>
              </a:ext>
            </a:extLst>
          </p:cNvPr>
          <p:cNvSpPr>
            <a:spLocks noGrp="1"/>
          </p:cNvSpPr>
          <p:nvPr>
            <p:ph type="sldNum" sz="quarter" idx="12"/>
          </p:nvPr>
        </p:nvSpPr>
        <p:spPr>
          <a:xfrm>
            <a:off x="8735292" y="6475270"/>
            <a:ext cx="274320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7283078-D760-1647-8B80-66BA8B52336D}" type="slidenum">
              <a:rPr kumimoji="0" lang="sv-SE" sz="800" b="1" i="0" u="none" strike="noStrike" kern="1200" cap="none" spc="0" normalizeH="0" baseline="0" noProof="0" smtClean="0">
                <a:ln>
                  <a:noFill/>
                </a:ln>
                <a:solidFill>
                  <a:srgbClr val="0099DC"/>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22</a:t>
            </a:fld>
            <a:endParaRPr kumimoji="0" lang="sv-SE" sz="800" b="1" i="0" u="none" strike="noStrike" kern="1200" cap="none" spc="0" normalizeH="0" baseline="0" noProof="0">
              <a:ln>
                <a:noFill/>
              </a:ln>
              <a:solidFill>
                <a:srgbClr val="0099DC"/>
              </a:solidFill>
              <a:effectLst/>
              <a:uLnTx/>
              <a:uFillTx/>
              <a:latin typeface="Segoe UI"/>
              <a:ea typeface="+mn-ea"/>
              <a:cs typeface="+mn-cs"/>
            </a:endParaRPr>
          </a:p>
        </p:txBody>
      </p:sp>
      <p:pic>
        <p:nvPicPr>
          <p:cNvPr id="6" name="Content Placeholder 5">
            <a:extLst>
              <a:ext uri="{FF2B5EF4-FFF2-40B4-BE49-F238E27FC236}">
                <a16:creationId xmlns:a16="http://schemas.microsoft.com/office/drawing/2014/main" id="{E2E73137-C374-4AF1-8E12-E933CC7ADB82}"/>
              </a:ext>
            </a:extLst>
          </p:cNvPr>
          <p:cNvPicPr>
            <a:picLocks noGrp="1" noChangeAspect="1"/>
          </p:cNvPicPr>
          <p:nvPr>
            <p:ph idx="1"/>
          </p:nvPr>
        </p:nvPicPr>
        <p:blipFill>
          <a:blip r:embed="rId2"/>
          <a:stretch>
            <a:fillRect/>
          </a:stretch>
        </p:blipFill>
        <p:spPr>
          <a:xfrm>
            <a:off x="435677" y="1691640"/>
            <a:ext cx="5660323" cy="4268240"/>
          </a:xfrm>
          <a:noFill/>
        </p:spPr>
      </p:pic>
      <p:sp>
        <p:nvSpPr>
          <p:cNvPr id="45" name="Content Placeholder 5">
            <a:extLst>
              <a:ext uri="{FF2B5EF4-FFF2-40B4-BE49-F238E27FC236}">
                <a16:creationId xmlns:a16="http://schemas.microsoft.com/office/drawing/2014/main" id="{87E31000-5421-43C9-B089-53A432D7B6F2}"/>
              </a:ext>
            </a:extLst>
          </p:cNvPr>
          <p:cNvSpPr>
            <a:spLocks noGrp="1"/>
          </p:cNvSpPr>
          <p:nvPr>
            <p:ph idx="13"/>
          </p:nvPr>
        </p:nvSpPr>
        <p:spPr>
          <a:xfrm>
            <a:off x="6373692" y="1562400"/>
            <a:ext cx="4993785" cy="4768062"/>
          </a:xfrm>
        </p:spPr>
        <p:txBody>
          <a:bodyPr/>
          <a:lstStyle/>
          <a:p>
            <a:pPr>
              <a:buFont typeface="Wingdings" panose="05000000000000000000" pitchFamily="2" charset="2"/>
              <a:buChar char="Ø"/>
            </a:pPr>
            <a:endParaRPr lang="en-US" sz="1800" dirty="0"/>
          </a:p>
          <a:p>
            <a:pPr>
              <a:buFont typeface="Wingdings" panose="05000000000000000000" pitchFamily="2" charset="2"/>
              <a:buChar char="Ø"/>
            </a:pPr>
            <a:r>
              <a:rPr lang="en-US" sz="1800" dirty="0"/>
              <a:t>Visual inspection of the software by an independent software developer</a:t>
            </a:r>
          </a:p>
          <a:p>
            <a:pPr>
              <a:buFont typeface="Wingdings" panose="05000000000000000000" pitchFamily="2" charset="2"/>
              <a:buChar char="Ø"/>
            </a:pPr>
            <a:endParaRPr lang="en-US" sz="1800" dirty="0"/>
          </a:p>
          <a:p>
            <a:pPr>
              <a:buFont typeface="Wingdings" panose="05000000000000000000" pitchFamily="2" charset="2"/>
              <a:buChar char="Ø"/>
            </a:pPr>
            <a:r>
              <a:rPr lang="en-US" sz="1800" dirty="0"/>
              <a:t>Reveals potential software design defects and avoid systematic failures. </a:t>
            </a:r>
          </a:p>
          <a:p>
            <a:pPr>
              <a:buFont typeface="Wingdings" panose="05000000000000000000" pitchFamily="2" charset="2"/>
              <a:buChar char="Ø"/>
            </a:pPr>
            <a:endParaRPr lang="en-US" sz="1800" dirty="0"/>
          </a:p>
          <a:p>
            <a:pPr>
              <a:buFont typeface="Wingdings" panose="05000000000000000000" pitchFamily="2" charset="2"/>
              <a:buChar char="Ø"/>
            </a:pPr>
            <a:r>
              <a:rPr lang="en-US" sz="1800" dirty="0"/>
              <a:t>The review result shall be documented in a software peer review report following the software peer review template </a:t>
            </a:r>
            <a:endParaRPr lang="en-US" dirty="0"/>
          </a:p>
        </p:txBody>
      </p:sp>
      <p:sp>
        <p:nvSpPr>
          <p:cNvPr id="2" name="Text Placeholder 1">
            <a:extLst>
              <a:ext uri="{FF2B5EF4-FFF2-40B4-BE49-F238E27FC236}">
                <a16:creationId xmlns:a16="http://schemas.microsoft.com/office/drawing/2014/main" id="{82C630DF-ED3A-4484-9EC6-B49D1C0A858E}"/>
              </a:ext>
            </a:extLst>
          </p:cNvPr>
          <p:cNvSpPr>
            <a:spLocks noGrp="1"/>
          </p:cNvSpPr>
          <p:nvPr>
            <p:ph type="body" sz="quarter" idx="14"/>
          </p:nvPr>
        </p:nvSpPr>
        <p:spPr>
          <a:xfrm>
            <a:off x="1103709" y="931026"/>
            <a:ext cx="9360000" cy="507076"/>
          </a:xfrm>
        </p:spPr>
        <p:txBody>
          <a:bodyPr>
            <a:normAutofit/>
          </a:bodyPr>
          <a:lstStyle/>
          <a:p>
            <a:pPr>
              <a:spcAft>
                <a:spcPts val="600"/>
              </a:spcAft>
            </a:pPr>
            <a:endParaRPr lang="en-US" dirty="0"/>
          </a:p>
        </p:txBody>
      </p:sp>
      <p:sp>
        <p:nvSpPr>
          <p:cNvPr id="40" name="Date Placeholder 7">
            <a:extLst>
              <a:ext uri="{FF2B5EF4-FFF2-40B4-BE49-F238E27FC236}">
                <a16:creationId xmlns:a16="http://schemas.microsoft.com/office/drawing/2014/main" id="{E4B3ECAB-F890-4AA2-8E81-E95AFEDF5576}"/>
              </a:ext>
            </a:extLst>
          </p:cNvPr>
          <p:cNvSpPr>
            <a:spLocks noGrp="1"/>
          </p:cNvSpPr>
          <p:nvPr>
            <p:ph type="dt" sz="half" idx="10"/>
          </p:nvPr>
        </p:nvSpPr>
        <p:spPr>
          <a:xfrm>
            <a:off x="1195647" y="6475270"/>
            <a:ext cx="832658" cy="365125"/>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18896B66-0B3A-474C-9C9C-E4F07B1F5DAD}" type="datetime1">
              <a:rPr kumimoji="0" lang="sv-SE" sz="800" b="0" i="0" u="none" strike="noStrike" kern="1200" cap="none" spc="80" normalizeH="0" baseline="0" noProof="0" smtClean="0">
                <a:ln>
                  <a:noFill/>
                </a:ln>
                <a:solidFill>
                  <a:srgbClr val="CCCCCC"/>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2022-02-10</a:t>
            </a:fld>
            <a:endParaRPr kumimoji="0" lang="sv-SE" sz="800" b="0" i="0" u="none" strike="noStrike" kern="1200" cap="none" spc="80" normalizeH="0" baseline="0" noProof="0">
              <a:ln>
                <a:noFill/>
              </a:ln>
              <a:solidFill>
                <a:srgbClr val="CCCCCC"/>
              </a:solidFill>
              <a:effectLst/>
              <a:uLnTx/>
              <a:uFillTx/>
              <a:latin typeface="Segoe UI"/>
              <a:ea typeface="+mn-ea"/>
              <a:cs typeface="+mn-cs"/>
            </a:endParaRPr>
          </a:p>
        </p:txBody>
      </p:sp>
      <p:sp>
        <p:nvSpPr>
          <p:cNvPr id="3" name="Oval 2">
            <a:extLst>
              <a:ext uri="{FF2B5EF4-FFF2-40B4-BE49-F238E27FC236}">
                <a16:creationId xmlns:a16="http://schemas.microsoft.com/office/drawing/2014/main" id="{8AB44476-39CF-4032-B58B-701CB904F855}"/>
              </a:ext>
            </a:extLst>
          </p:cNvPr>
          <p:cNvSpPr/>
          <p:nvPr/>
        </p:nvSpPr>
        <p:spPr>
          <a:xfrm>
            <a:off x="1296231" y="3913632"/>
            <a:ext cx="614865" cy="502920"/>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426787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9CAAE480-755F-4721-9C88-70F50CAB6CEF}"/>
              </a:ext>
            </a:extLst>
          </p:cNvPr>
          <p:cNvSpPr>
            <a:spLocks noGrp="1"/>
          </p:cNvSpPr>
          <p:nvPr>
            <p:ph type="title"/>
          </p:nvPr>
        </p:nvSpPr>
        <p:spPr>
          <a:xfrm>
            <a:off x="1103709" y="265373"/>
            <a:ext cx="9360000" cy="657339"/>
          </a:xfrm>
        </p:spPr>
        <p:txBody>
          <a:bodyPr anchor="t">
            <a:normAutofit/>
          </a:bodyPr>
          <a:lstStyle/>
          <a:p>
            <a:r>
              <a:rPr lang="en-US" dirty="0"/>
              <a:t>Software pre-FAT</a:t>
            </a:r>
          </a:p>
        </p:txBody>
      </p:sp>
      <p:sp>
        <p:nvSpPr>
          <p:cNvPr id="25" name="Footer Placeholder 2">
            <a:extLst>
              <a:ext uri="{FF2B5EF4-FFF2-40B4-BE49-F238E27FC236}">
                <a16:creationId xmlns:a16="http://schemas.microsoft.com/office/drawing/2014/main" id="{2E8DD73F-85ED-4EA6-A162-DAA1E1281D24}"/>
              </a:ext>
            </a:extLst>
          </p:cNvPr>
          <p:cNvSpPr>
            <a:spLocks noGrp="1"/>
          </p:cNvSpPr>
          <p:nvPr>
            <p:ph type="ftr" sz="quarter" idx="11"/>
          </p:nvPr>
        </p:nvSpPr>
        <p:spPr>
          <a:xfrm>
            <a:off x="2053244" y="6475270"/>
            <a:ext cx="4320448" cy="365125"/>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sv-SE" sz="800" b="0" i="0" u="none" strike="noStrike" kern="1200" cap="all" spc="80" normalizeH="0" baseline="0" noProof="0" dirty="0">
                <a:ln>
                  <a:noFill/>
                </a:ln>
                <a:solidFill>
                  <a:srgbClr val="CCCCCC"/>
                </a:solidFill>
                <a:effectLst/>
                <a:uLnTx/>
                <a:uFillTx/>
                <a:latin typeface="Segoe UI"/>
                <a:ea typeface="+mn-ea"/>
                <a:cs typeface="+mn-cs"/>
              </a:rPr>
              <a:t>PRESENTATION TITLE/FOOTER</a:t>
            </a:r>
          </a:p>
        </p:txBody>
      </p:sp>
      <p:sp>
        <p:nvSpPr>
          <p:cNvPr id="27" name="Slide Number Placeholder 3">
            <a:extLst>
              <a:ext uri="{FF2B5EF4-FFF2-40B4-BE49-F238E27FC236}">
                <a16:creationId xmlns:a16="http://schemas.microsoft.com/office/drawing/2014/main" id="{BD3E054B-18A1-4FE2-8F64-B1C80EF281AE}"/>
              </a:ext>
            </a:extLst>
          </p:cNvPr>
          <p:cNvSpPr>
            <a:spLocks noGrp="1"/>
          </p:cNvSpPr>
          <p:nvPr>
            <p:ph type="sldNum" sz="quarter" idx="12"/>
          </p:nvPr>
        </p:nvSpPr>
        <p:spPr>
          <a:xfrm>
            <a:off x="8735292" y="6475270"/>
            <a:ext cx="274320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7283078-D760-1647-8B80-66BA8B52336D}" type="slidenum">
              <a:rPr kumimoji="0" lang="sv-SE" sz="800" b="1" i="0" u="none" strike="noStrike" kern="1200" cap="none" spc="0" normalizeH="0" baseline="0" noProof="0" smtClean="0">
                <a:ln>
                  <a:noFill/>
                </a:ln>
                <a:solidFill>
                  <a:srgbClr val="0099DC"/>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23</a:t>
            </a:fld>
            <a:endParaRPr kumimoji="0" lang="sv-SE" sz="800" b="1" i="0" u="none" strike="noStrike" kern="1200" cap="none" spc="0" normalizeH="0" baseline="0" noProof="0">
              <a:ln>
                <a:noFill/>
              </a:ln>
              <a:solidFill>
                <a:srgbClr val="0099DC"/>
              </a:solidFill>
              <a:effectLst/>
              <a:uLnTx/>
              <a:uFillTx/>
              <a:latin typeface="Segoe UI"/>
              <a:ea typeface="+mn-ea"/>
              <a:cs typeface="+mn-cs"/>
            </a:endParaRPr>
          </a:p>
        </p:txBody>
      </p:sp>
      <p:pic>
        <p:nvPicPr>
          <p:cNvPr id="6" name="Content Placeholder 5">
            <a:extLst>
              <a:ext uri="{FF2B5EF4-FFF2-40B4-BE49-F238E27FC236}">
                <a16:creationId xmlns:a16="http://schemas.microsoft.com/office/drawing/2014/main" id="{E2E73137-C374-4AF1-8E12-E933CC7ADB82}"/>
              </a:ext>
            </a:extLst>
          </p:cNvPr>
          <p:cNvPicPr>
            <a:picLocks noGrp="1" noChangeAspect="1"/>
          </p:cNvPicPr>
          <p:nvPr>
            <p:ph idx="1"/>
          </p:nvPr>
        </p:nvPicPr>
        <p:blipFill>
          <a:blip r:embed="rId2"/>
          <a:stretch>
            <a:fillRect/>
          </a:stretch>
        </p:blipFill>
        <p:spPr>
          <a:xfrm>
            <a:off x="435677" y="1691640"/>
            <a:ext cx="5660323" cy="4268240"/>
          </a:xfrm>
          <a:noFill/>
        </p:spPr>
      </p:pic>
      <p:sp>
        <p:nvSpPr>
          <p:cNvPr id="45" name="Content Placeholder 5">
            <a:extLst>
              <a:ext uri="{FF2B5EF4-FFF2-40B4-BE49-F238E27FC236}">
                <a16:creationId xmlns:a16="http://schemas.microsoft.com/office/drawing/2014/main" id="{87E31000-5421-43C9-B089-53A432D7B6F2}"/>
              </a:ext>
            </a:extLst>
          </p:cNvPr>
          <p:cNvSpPr>
            <a:spLocks noGrp="1"/>
          </p:cNvSpPr>
          <p:nvPr>
            <p:ph idx="13"/>
          </p:nvPr>
        </p:nvSpPr>
        <p:spPr>
          <a:xfrm>
            <a:off x="6373692" y="1562400"/>
            <a:ext cx="4993785" cy="4768062"/>
          </a:xfrm>
        </p:spPr>
        <p:txBody>
          <a:bodyPr/>
          <a:lstStyle/>
          <a:p>
            <a:pPr>
              <a:buFont typeface="Wingdings" panose="05000000000000000000" pitchFamily="2" charset="2"/>
              <a:buChar char="Ø"/>
            </a:pPr>
            <a:endParaRPr lang="en-US" sz="1800" dirty="0"/>
          </a:p>
          <a:p>
            <a:pPr>
              <a:buFont typeface="Wingdings" panose="05000000000000000000" pitchFamily="2" charset="2"/>
              <a:buChar char="Ø"/>
            </a:pPr>
            <a:r>
              <a:rPr lang="en-US" sz="1800" dirty="0"/>
              <a:t>Verifies the software functionality through simulations in test environment. </a:t>
            </a:r>
          </a:p>
          <a:p>
            <a:pPr>
              <a:buFont typeface="Wingdings" panose="05000000000000000000" pitchFamily="2" charset="2"/>
              <a:buChar char="Ø"/>
            </a:pPr>
            <a:endParaRPr lang="en-US" sz="1800" dirty="0"/>
          </a:p>
          <a:p>
            <a:pPr>
              <a:buFont typeface="Wingdings" panose="05000000000000000000" pitchFamily="2" charset="2"/>
              <a:buChar char="Ø"/>
            </a:pPr>
            <a:r>
              <a:rPr lang="en-US" sz="1800" dirty="0"/>
              <a:t>The test result shall be documented in a software pre-FAT report document.</a:t>
            </a:r>
          </a:p>
          <a:p>
            <a:pPr>
              <a:buFont typeface="Wingdings" panose="05000000000000000000" pitchFamily="2" charset="2"/>
              <a:buChar char="Ø"/>
            </a:pPr>
            <a:endParaRPr lang="en-US" sz="1800" dirty="0"/>
          </a:p>
          <a:p>
            <a:pPr>
              <a:buFont typeface="Wingdings" panose="05000000000000000000" pitchFamily="2" charset="2"/>
              <a:buChar char="Ø"/>
            </a:pPr>
            <a:r>
              <a:rPr lang="en-US" sz="1800" dirty="0"/>
              <a:t>Ensures compliance with the system requirements.</a:t>
            </a:r>
          </a:p>
        </p:txBody>
      </p:sp>
      <p:sp>
        <p:nvSpPr>
          <p:cNvPr id="2" name="Text Placeholder 1">
            <a:extLst>
              <a:ext uri="{FF2B5EF4-FFF2-40B4-BE49-F238E27FC236}">
                <a16:creationId xmlns:a16="http://schemas.microsoft.com/office/drawing/2014/main" id="{82C630DF-ED3A-4484-9EC6-B49D1C0A858E}"/>
              </a:ext>
            </a:extLst>
          </p:cNvPr>
          <p:cNvSpPr>
            <a:spLocks noGrp="1"/>
          </p:cNvSpPr>
          <p:nvPr>
            <p:ph type="body" sz="quarter" idx="14"/>
          </p:nvPr>
        </p:nvSpPr>
        <p:spPr>
          <a:xfrm>
            <a:off x="1103709" y="931026"/>
            <a:ext cx="9360000" cy="507076"/>
          </a:xfrm>
        </p:spPr>
        <p:txBody>
          <a:bodyPr>
            <a:normAutofit/>
          </a:bodyPr>
          <a:lstStyle/>
          <a:p>
            <a:pPr>
              <a:spcAft>
                <a:spcPts val="600"/>
              </a:spcAft>
            </a:pPr>
            <a:endParaRPr lang="en-US" dirty="0"/>
          </a:p>
        </p:txBody>
      </p:sp>
      <p:sp>
        <p:nvSpPr>
          <p:cNvPr id="40" name="Date Placeholder 7">
            <a:extLst>
              <a:ext uri="{FF2B5EF4-FFF2-40B4-BE49-F238E27FC236}">
                <a16:creationId xmlns:a16="http://schemas.microsoft.com/office/drawing/2014/main" id="{E4B3ECAB-F890-4AA2-8E81-E95AFEDF5576}"/>
              </a:ext>
            </a:extLst>
          </p:cNvPr>
          <p:cNvSpPr>
            <a:spLocks noGrp="1"/>
          </p:cNvSpPr>
          <p:nvPr>
            <p:ph type="dt" sz="half" idx="10"/>
          </p:nvPr>
        </p:nvSpPr>
        <p:spPr>
          <a:xfrm>
            <a:off x="1195647" y="6475270"/>
            <a:ext cx="832658" cy="365125"/>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18896B66-0B3A-474C-9C9C-E4F07B1F5DAD}" type="datetime1">
              <a:rPr kumimoji="0" lang="sv-SE" sz="800" b="0" i="0" u="none" strike="noStrike" kern="1200" cap="none" spc="80" normalizeH="0" baseline="0" noProof="0" smtClean="0">
                <a:ln>
                  <a:noFill/>
                </a:ln>
                <a:solidFill>
                  <a:srgbClr val="CCCCCC"/>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2022-02-10</a:t>
            </a:fld>
            <a:endParaRPr kumimoji="0" lang="sv-SE" sz="800" b="0" i="0" u="none" strike="noStrike" kern="1200" cap="none" spc="80" normalizeH="0" baseline="0" noProof="0">
              <a:ln>
                <a:noFill/>
              </a:ln>
              <a:solidFill>
                <a:srgbClr val="CCCCCC"/>
              </a:solidFill>
              <a:effectLst/>
              <a:uLnTx/>
              <a:uFillTx/>
              <a:latin typeface="Segoe UI"/>
              <a:ea typeface="+mn-ea"/>
              <a:cs typeface="+mn-cs"/>
            </a:endParaRPr>
          </a:p>
        </p:txBody>
      </p:sp>
      <p:sp>
        <p:nvSpPr>
          <p:cNvPr id="3" name="Oval 2">
            <a:extLst>
              <a:ext uri="{FF2B5EF4-FFF2-40B4-BE49-F238E27FC236}">
                <a16:creationId xmlns:a16="http://schemas.microsoft.com/office/drawing/2014/main" id="{8AB44476-39CF-4032-B58B-701CB904F855}"/>
              </a:ext>
            </a:extLst>
          </p:cNvPr>
          <p:cNvSpPr/>
          <p:nvPr/>
        </p:nvSpPr>
        <p:spPr>
          <a:xfrm>
            <a:off x="2164911" y="3913632"/>
            <a:ext cx="614865" cy="502920"/>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916768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9CAAE480-755F-4721-9C88-70F50CAB6CEF}"/>
              </a:ext>
            </a:extLst>
          </p:cNvPr>
          <p:cNvSpPr>
            <a:spLocks noGrp="1"/>
          </p:cNvSpPr>
          <p:nvPr>
            <p:ph type="title"/>
          </p:nvPr>
        </p:nvSpPr>
        <p:spPr>
          <a:xfrm>
            <a:off x="1103709" y="265373"/>
            <a:ext cx="9360000" cy="657339"/>
          </a:xfrm>
        </p:spPr>
        <p:txBody>
          <a:bodyPr anchor="t">
            <a:normAutofit/>
          </a:bodyPr>
          <a:lstStyle/>
          <a:p>
            <a:r>
              <a:rPr lang="en-US" dirty="0"/>
              <a:t>Site Integration Test (SIT)</a:t>
            </a:r>
          </a:p>
        </p:txBody>
      </p:sp>
      <p:sp>
        <p:nvSpPr>
          <p:cNvPr id="25" name="Footer Placeholder 2">
            <a:extLst>
              <a:ext uri="{FF2B5EF4-FFF2-40B4-BE49-F238E27FC236}">
                <a16:creationId xmlns:a16="http://schemas.microsoft.com/office/drawing/2014/main" id="{2E8DD73F-85ED-4EA6-A162-DAA1E1281D24}"/>
              </a:ext>
            </a:extLst>
          </p:cNvPr>
          <p:cNvSpPr>
            <a:spLocks noGrp="1"/>
          </p:cNvSpPr>
          <p:nvPr>
            <p:ph type="ftr" sz="quarter" idx="11"/>
          </p:nvPr>
        </p:nvSpPr>
        <p:spPr>
          <a:xfrm>
            <a:off x="2053244" y="6475270"/>
            <a:ext cx="4320448" cy="365125"/>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sv-SE" sz="800" b="0" i="0" u="none" strike="noStrike" kern="1200" cap="all" spc="80" normalizeH="0" baseline="0" noProof="0" dirty="0">
                <a:ln>
                  <a:noFill/>
                </a:ln>
                <a:solidFill>
                  <a:srgbClr val="CCCCCC"/>
                </a:solidFill>
                <a:effectLst/>
                <a:uLnTx/>
                <a:uFillTx/>
                <a:latin typeface="Segoe UI"/>
                <a:ea typeface="+mn-ea"/>
                <a:cs typeface="+mn-cs"/>
              </a:rPr>
              <a:t>PRESENTATION TITLE/FOOTER</a:t>
            </a:r>
          </a:p>
        </p:txBody>
      </p:sp>
      <p:sp>
        <p:nvSpPr>
          <p:cNvPr id="27" name="Slide Number Placeholder 3">
            <a:extLst>
              <a:ext uri="{FF2B5EF4-FFF2-40B4-BE49-F238E27FC236}">
                <a16:creationId xmlns:a16="http://schemas.microsoft.com/office/drawing/2014/main" id="{BD3E054B-18A1-4FE2-8F64-B1C80EF281AE}"/>
              </a:ext>
            </a:extLst>
          </p:cNvPr>
          <p:cNvSpPr>
            <a:spLocks noGrp="1"/>
          </p:cNvSpPr>
          <p:nvPr>
            <p:ph type="sldNum" sz="quarter" idx="12"/>
          </p:nvPr>
        </p:nvSpPr>
        <p:spPr>
          <a:xfrm>
            <a:off x="8735292" y="6492875"/>
            <a:ext cx="274320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7283078-D760-1647-8B80-66BA8B52336D}" type="slidenum">
              <a:rPr kumimoji="0" lang="sv-SE" sz="800" b="1" i="0" u="none" strike="noStrike" kern="1200" cap="none" spc="0" normalizeH="0" baseline="0" noProof="0" smtClean="0">
                <a:ln>
                  <a:noFill/>
                </a:ln>
                <a:solidFill>
                  <a:srgbClr val="0099DC"/>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24</a:t>
            </a:fld>
            <a:endParaRPr kumimoji="0" lang="sv-SE" sz="800" b="1" i="0" u="none" strike="noStrike" kern="1200" cap="none" spc="0" normalizeH="0" baseline="0" noProof="0">
              <a:ln>
                <a:noFill/>
              </a:ln>
              <a:solidFill>
                <a:srgbClr val="0099DC"/>
              </a:solidFill>
              <a:effectLst/>
              <a:uLnTx/>
              <a:uFillTx/>
              <a:latin typeface="Segoe UI"/>
              <a:ea typeface="+mn-ea"/>
              <a:cs typeface="+mn-cs"/>
            </a:endParaRPr>
          </a:p>
        </p:txBody>
      </p:sp>
      <p:pic>
        <p:nvPicPr>
          <p:cNvPr id="6" name="Content Placeholder 5">
            <a:extLst>
              <a:ext uri="{FF2B5EF4-FFF2-40B4-BE49-F238E27FC236}">
                <a16:creationId xmlns:a16="http://schemas.microsoft.com/office/drawing/2014/main" id="{E2E73137-C374-4AF1-8E12-E933CC7ADB82}"/>
              </a:ext>
            </a:extLst>
          </p:cNvPr>
          <p:cNvPicPr>
            <a:picLocks noGrp="1" noChangeAspect="1"/>
          </p:cNvPicPr>
          <p:nvPr>
            <p:ph idx="1"/>
          </p:nvPr>
        </p:nvPicPr>
        <p:blipFill>
          <a:blip r:embed="rId2"/>
          <a:stretch>
            <a:fillRect/>
          </a:stretch>
        </p:blipFill>
        <p:spPr>
          <a:xfrm>
            <a:off x="435677" y="1691640"/>
            <a:ext cx="5660323" cy="4268240"/>
          </a:xfrm>
          <a:noFill/>
        </p:spPr>
      </p:pic>
      <p:sp>
        <p:nvSpPr>
          <p:cNvPr id="45" name="Content Placeholder 5">
            <a:extLst>
              <a:ext uri="{FF2B5EF4-FFF2-40B4-BE49-F238E27FC236}">
                <a16:creationId xmlns:a16="http://schemas.microsoft.com/office/drawing/2014/main" id="{87E31000-5421-43C9-B089-53A432D7B6F2}"/>
              </a:ext>
            </a:extLst>
          </p:cNvPr>
          <p:cNvSpPr>
            <a:spLocks noGrp="1"/>
          </p:cNvSpPr>
          <p:nvPr>
            <p:ph idx="13"/>
          </p:nvPr>
        </p:nvSpPr>
        <p:spPr>
          <a:xfrm>
            <a:off x="6373692" y="1562400"/>
            <a:ext cx="4993785" cy="4768062"/>
          </a:xfrm>
        </p:spPr>
        <p:txBody>
          <a:bodyPr/>
          <a:lstStyle/>
          <a:p>
            <a:pPr>
              <a:buFont typeface="Wingdings" panose="05000000000000000000" pitchFamily="2" charset="2"/>
              <a:buChar char="Ø"/>
            </a:pPr>
            <a:endParaRPr lang="en-US" sz="1800" dirty="0"/>
          </a:p>
          <a:p>
            <a:pPr>
              <a:buFont typeface="Wingdings" panose="05000000000000000000" pitchFamily="2" charset="2"/>
              <a:buChar char="Ø"/>
            </a:pPr>
            <a:r>
              <a:rPr lang="en-US" sz="1800" dirty="0"/>
              <a:t>Verifies that installed hardware and software work together properly</a:t>
            </a:r>
          </a:p>
          <a:p>
            <a:pPr>
              <a:buFont typeface="Wingdings" panose="05000000000000000000" pitchFamily="2" charset="2"/>
              <a:buChar char="Ø"/>
            </a:pPr>
            <a:endParaRPr lang="en-US" sz="1800" dirty="0"/>
          </a:p>
          <a:p>
            <a:pPr>
              <a:buFont typeface="Wingdings" panose="05000000000000000000" pitchFamily="2" charset="2"/>
              <a:buChar char="Ø"/>
            </a:pPr>
            <a:r>
              <a:rPr lang="en-US" sz="1800" dirty="0"/>
              <a:t>Ensures that the combination of hardware and software is serving the purpose of ODHDS functions and procedures. </a:t>
            </a:r>
          </a:p>
        </p:txBody>
      </p:sp>
      <p:sp>
        <p:nvSpPr>
          <p:cNvPr id="2" name="Text Placeholder 1">
            <a:extLst>
              <a:ext uri="{FF2B5EF4-FFF2-40B4-BE49-F238E27FC236}">
                <a16:creationId xmlns:a16="http://schemas.microsoft.com/office/drawing/2014/main" id="{82C630DF-ED3A-4484-9EC6-B49D1C0A858E}"/>
              </a:ext>
            </a:extLst>
          </p:cNvPr>
          <p:cNvSpPr>
            <a:spLocks noGrp="1"/>
          </p:cNvSpPr>
          <p:nvPr>
            <p:ph type="body" sz="quarter" idx="14"/>
          </p:nvPr>
        </p:nvSpPr>
        <p:spPr>
          <a:xfrm>
            <a:off x="1103709" y="931026"/>
            <a:ext cx="9360000" cy="507076"/>
          </a:xfrm>
        </p:spPr>
        <p:txBody>
          <a:bodyPr>
            <a:normAutofit/>
          </a:bodyPr>
          <a:lstStyle/>
          <a:p>
            <a:pPr>
              <a:spcAft>
                <a:spcPts val="600"/>
              </a:spcAft>
            </a:pPr>
            <a:endParaRPr lang="en-US" dirty="0"/>
          </a:p>
        </p:txBody>
      </p:sp>
      <p:sp>
        <p:nvSpPr>
          <p:cNvPr id="40" name="Date Placeholder 7">
            <a:extLst>
              <a:ext uri="{FF2B5EF4-FFF2-40B4-BE49-F238E27FC236}">
                <a16:creationId xmlns:a16="http://schemas.microsoft.com/office/drawing/2014/main" id="{E4B3ECAB-F890-4AA2-8E81-E95AFEDF5576}"/>
              </a:ext>
            </a:extLst>
          </p:cNvPr>
          <p:cNvSpPr>
            <a:spLocks noGrp="1"/>
          </p:cNvSpPr>
          <p:nvPr>
            <p:ph type="dt" sz="half" idx="10"/>
          </p:nvPr>
        </p:nvSpPr>
        <p:spPr>
          <a:xfrm>
            <a:off x="1195647" y="6475270"/>
            <a:ext cx="832658" cy="365125"/>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18896B66-0B3A-474C-9C9C-E4F07B1F5DAD}" type="datetime1">
              <a:rPr kumimoji="0" lang="sv-SE" sz="800" b="0" i="0" u="none" strike="noStrike" kern="1200" cap="none" spc="80" normalizeH="0" baseline="0" noProof="0" smtClean="0">
                <a:ln>
                  <a:noFill/>
                </a:ln>
                <a:solidFill>
                  <a:srgbClr val="CCCCCC"/>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2022-02-10</a:t>
            </a:fld>
            <a:endParaRPr kumimoji="0" lang="sv-SE" sz="800" b="0" i="0" u="none" strike="noStrike" kern="1200" cap="none" spc="80" normalizeH="0" baseline="0" noProof="0">
              <a:ln>
                <a:noFill/>
              </a:ln>
              <a:solidFill>
                <a:srgbClr val="CCCCCC"/>
              </a:solidFill>
              <a:effectLst/>
              <a:uLnTx/>
              <a:uFillTx/>
              <a:latin typeface="Segoe UI"/>
              <a:ea typeface="+mn-ea"/>
              <a:cs typeface="+mn-cs"/>
            </a:endParaRPr>
          </a:p>
        </p:txBody>
      </p:sp>
      <p:sp>
        <p:nvSpPr>
          <p:cNvPr id="3" name="Oval 2">
            <a:extLst>
              <a:ext uri="{FF2B5EF4-FFF2-40B4-BE49-F238E27FC236}">
                <a16:creationId xmlns:a16="http://schemas.microsoft.com/office/drawing/2014/main" id="{8AB44476-39CF-4032-B58B-701CB904F855}"/>
              </a:ext>
            </a:extLst>
          </p:cNvPr>
          <p:cNvSpPr/>
          <p:nvPr/>
        </p:nvSpPr>
        <p:spPr>
          <a:xfrm>
            <a:off x="3271335" y="3831336"/>
            <a:ext cx="614865" cy="603504"/>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77970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9CAAE480-755F-4721-9C88-70F50CAB6CEF}"/>
              </a:ext>
            </a:extLst>
          </p:cNvPr>
          <p:cNvSpPr>
            <a:spLocks noGrp="1"/>
          </p:cNvSpPr>
          <p:nvPr>
            <p:ph type="title"/>
          </p:nvPr>
        </p:nvSpPr>
        <p:spPr>
          <a:xfrm>
            <a:off x="1103709" y="265373"/>
            <a:ext cx="9360000" cy="657339"/>
          </a:xfrm>
        </p:spPr>
        <p:txBody>
          <a:bodyPr anchor="t">
            <a:normAutofit fontScale="90000"/>
          </a:bodyPr>
          <a:lstStyle/>
          <a:p>
            <a:r>
              <a:rPr lang="en-US" dirty="0"/>
              <a:t>Software post-implementation peer review</a:t>
            </a:r>
          </a:p>
        </p:txBody>
      </p:sp>
      <p:sp>
        <p:nvSpPr>
          <p:cNvPr id="25" name="Footer Placeholder 2">
            <a:extLst>
              <a:ext uri="{FF2B5EF4-FFF2-40B4-BE49-F238E27FC236}">
                <a16:creationId xmlns:a16="http://schemas.microsoft.com/office/drawing/2014/main" id="{2E8DD73F-85ED-4EA6-A162-DAA1E1281D24}"/>
              </a:ext>
            </a:extLst>
          </p:cNvPr>
          <p:cNvSpPr>
            <a:spLocks noGrp="1"/>
          </p:cNvSpPr>
          <p:nvPr>
            <p:ph type="ftr" sz="quarter" idx="11"/>
          </p:nvPr>
        </p:nvSpPr>
        <p:spPr>
          <a:xfrm>
            <a:off x="2053244" y="6475270"/>
            <a:ext cx="4320448" cy="365125"/>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sv-SE" sz="800" b="0" i="0" u="none" strike="noStrike" kern="1200" cap="all" spc="80" normalizeH="0" baseline="0" noProof="0" dirty="0">
                <a:ln>
                  <a:noFill/>
                </a:ln>
                <a:solidFill>
                  <a:srgbClr val="CCCCCC"/>
                </a:solidFill>
                <a:effectLst/>
                <a:uLnTx/>
                <a:uFillTx/>
                <a:latin typeface="Segoe UI"/>
                <a:ea typeface="+mn-ea"/>
                <a:cs typeface="+mn-cs"/>
              </a:rPr>
              <a:t>PRESENTATION TITLE/FOOTER</a:t>
            </a:r>
          </a:p>
        </p:txBody>
      </p:sp>
      <p:sp>
        <p:nvSpPr>
          <p:cNvPr id="27" name="Slide Number Placeholder 3">
            <a:extLst>
              <a:ext uri="{FF2B5EF4-FFF2-40B4-BE49-F238E27FC236}">
                <a16:creationId xmlns:a16="http://schemas.microsoft.com/office/drawing/2014/main" id="{BD3E054B-18A1-4FE2-8F64-B1C80EF281AE}"/>
              </a:ext>
            </a:extLst>
          </p:cNvPr>
          <p:cNvSpPr>
            <a:spLocks noGrp="1"/>
          </p:cNvSpPr>
          <p:nvPr>
            <p:ph type="sldNum" sz="quarter" idx="12"/>
          </p:nvPr>
        </p:nvSpPr>
        <p:spPr>
          <a:xfrm>
            <a:off x="8735292" y="6475270"/>
            <a:ext cx="274320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7283078-D760-1647-8B80-66BA8B52336D}" type="slidenum">
              <a:rPr kumimoji="0" lang="sv-SE" sz="800" b="1" i="0" u="none" strike="noStrike" kern="1200" cap="none" spc="0" normalizeH="0" baseline="0" noProof="0" smtClean="0">
                <a:ln>
                  <a:noFill/>
                </a:ln>
                <a:solidFill>
                  <a:srgbClr val="0099DC"/>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25</a:t>
            </a:fld>
            <a:endParaRPr kumimoji="0" lang="sv-SE" sz="800" b="1" i="0" u="none" strike="noStrike" kern="1200" cap="none" spc="0" normalizeH="0" baseline="0" noProof="0">
              <a:ln>
                <a:noFill/>
              </a:ln>
              <a:solidFill>
                <a:srgbClr val="0099DC"/>
              </a:solidFill>
              <a:effectLst/>
              <a:uLnTx/>
              <a:uFillTx/>
              <a:latin typeface="Segoe UI"/>
              <a:ea typeface="+mn-ea"/>
              <a:cs typeface="+mn-cs"/>
            </a:endParaRPr>
          </a:p>
        </p:txBody>
      </p:sp>
      <p:pic>
        <p:nvPicPr>
          <p:cNvPr id="6" name="Content Placeholder 5">
            <a:extLst>
              <a:ext uri="{FF2B5EF4-FFF2-40B4-BE49-F238E27FC236}">
                <a16:creationId xmlns:a16="http://schemas.microsoft.com/office/drawing/2014/main" id="{E2E73137-C374-4AF1-8E12-E933CC7ADB82}"/>
              </a:ext>
            </a:extLst>
          </p:cNvPr>
          <p:cNvPicPr>
            <a:picLocks noGrp="1" noChangeAspect="1"/>
          </p:cNvPicPr>
          <p:nvPr>
            <p:ph idx="1"/>
          </p:nvPr>
        </p:nvPicPr>
        <p:blipFill>
          <a:blip r:embed="rId2"/>
          <a:stretch>
            <a:fillRect/>
          </a:stretch>
        </p:blipFill>
        <p:spPr>
          <a:xfrm>
            <a:off x="435677" y="1691640"/>
            <a:ext cx="5660323" cy="4268240"/>
          </a:xfrm>
          <a:noFill/>
        </p:spPr>
      </p:pic>
      <p:sp>
        <p:nvSpPr>
          <p:cNvPr id="45" name="Content Placeholder 5">
            <a:extLst>
              <a:ext uri="{FF2B5EF4-FFF2-40B4-BE49-F238E27FC236}">
                <a16:creationId xmlns:a16="http://schemas.microsoft.com/office/drawing/2014/main" id="{87E31000-5421-43C9-B089-53A432D7B6F2}"/>
              </a:ext>
            </a:extLst>
          </p:cNvPr>
          <p:cNvSpPr>
            <a:spLocks noGrp="1"/>
          </p:cNvSpPr>
          <p:nvPr>
            <p:ph idx="13"/>
          </p:nvPr>
        </p:nvSpPr>
        <p:spPr>
          <a:xfrm>
            <a:off x="6373692" y="1562400"/>
            <a:ext cx="4993785" cy="4768062"/>
          </a:xfrm>
        </p:spPr>
        <p:txBody>
          <a:bodyPr/>
          <a:lstStyle/>
          <a:p>
            <a:pPr>
              <a:buFont typeface="Wingdings" panose="05000000000000000000" pitchFamily="2" charset="2"/>
              <a:buChar char="Ø"/>
            </a:pPr>
            <a:endParaRPr lang="en-US" sz="1800" dirty="0"/>
          </a:p>
          <a:p>
            <a:pPr>
              <a:buFont typeface="Wingdings" panose="05000000000000000000" pitchFamily="2" charset="2"/>
              <a:buChar char="Ø"/>
            </a:pPr>
            <a:r>
              <a:rPr lang="en-US" sz="1800" dirty="0"/>
              <a:t>To be done after the SIT is performed successfully and before the system is put into operation</a:t>
            </a:r>
          </a:p>
          <a:p>
            <a:pPr>
              <a:buFont typeface="Wingdings" panose="05000000000000000000" pitchFamily="2" charset="2"/>
              <a:buChar char="Ø"/>
            </a:pPr>
            <a:endParaRPr lang="en-US" sz="1800" dirty="0"/>
          </a:p>
          <a:p>
            <a:pPr>
              <a:buFont typeface="Wingdings" panose="05000000000000000000" pitchFamily="2" charset="2"/>
              <a:buChar char="Ø"/>
            </a:pPr>
            <a:r>
              <a:rPr lang="en-US" sz="1800" dirty="0"/>
              <a:t>Performed by software peer reviewers</a:t>
            </a:r>
          </a:p>
          <a:p>
            <a:pPr>
              <a:buFont typeface="Wingdings" panose="05000000000000000000" pitchFamily="2" charset="2"/>
              <a:buChar char="Ø"/>
            </a:pPr>
            <a:endParaRPr lang="en-US" sz="1800" dirty="0"/>
          </a:p>
          <a:p>
            <a:pPr>
              <a:buFont typeface="Wingdings" panose="05000000000000000000" pitchFamily="2" charset="2"/>
              <a:buChar char="Ø"/>
            </a:pPr>
            <a:r>
              <a:rPr lang="en-US" sz="1800" dirty="0"/>
              <a:t>Ensures everything is done correctly and all punch list items are implemented in the software. </a:t>
            </a:r>
          </a:p>
        </p:txBody>
      </p:sp>
      <p:sp>
        <p:nvSpPr>
          <p:cNvPr id="2" name="Text Placeholder 1">
            <a:extLst>
              <a:ext uri="{FF2B5EF4-FFF2-40B4-BE49-F238E27FC236}">
                <a16:creationId xmlns:a16="http://schemas.microsoft.com/office/drawing/2014/main" id="{82C630DF-ED3A-4484-9EC6-B49D1C0A858E}"/>
              </a:ext>
            </a:extLst>
          </p:cNvPr>
          <p:cNvSpPr>
            <a:spLocks noGrp="1"/>
          </p:cNvSpPr>
          <p:nvPr>
            <p:ph type="body" sz="quarter" idx="14"/>
          </p:nvPr>
        </p:nvSpPr>
        <p:spPr>
          <a:xfrm>
            <a:off x="1103709" y="931026"/>
            <a:ext cx="9360000" cy="507076"/>
          </a:xfrm>
        </p:spPr>
        <p:txBody>
          <a:bodyPr>
            <a:normAutofit/>
          </a:bodyPr>
          <a:lstStyle/>
          <a:p>
            <a:pPr>
              <a:spcAft>
                <a:spcPts val="600"/>
              </a:spcAft>
            </a:pPr>
            <a:endParaRPr lang="en-US" dirty="0"/>
          </a:p>
        </p:txBody>
      </p:sp>
      <p:sp>
        <p:nvSpPr>
          <p:cNvPr id="40" name="Date Placeholder 7">
            <a:extLst>
              <a:ext uri="{FF2B5EF4-FFF2-40B4-BE49-F238E27FC236}">
                <a16:creationId xmlns:a16="http://schemas.microsoft.com/office/drawing/2014/main" id="{E4B3ECAB-F890-4AA2-8E81-E95AFEDF5576}"/>
              </a:ext>
            </a:extLst>
          </p:cNvPr>
          <p:cNvSpPr>
            <a:spLocks noGrp="1"/>
          </p:cNvSpPr>
          <p:nvPr>
            <p:ph type="dt" sz="half" idx="10"/>
          </p:nvPr>
        </p:nvSpPr>
        <p:spPr>
          <a:xfrm>
            <a:off x="1195647" y="6475270"/>
            <a:ext cx="832658" cy="365125"/>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18896B66-0B3A-474C-9C9C-E4F07B1F5DAD}" type="datetime1">
              <a:rPr kumimoji="0" lang="sv-SE" sz="800" b="0" i="0" u="none" strike="noStrike" kern="1200" cap="none" spc="80" normalizeH="0" baseline="0" noProof="0" smtClean="0">
                <a:ln>
                  <a:noFill/>
                </a:ln>
                <a:solidFill>
                  <a:srgbClr val="CCCCCC"/>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2022-02-10</a:t>
            </a:fld>
            <a:endParaRPr kumimoji="0" lang="sv-SE" sz="800" b="0" i="0" u="none" strike="noStrike" kern="1200" cap="none" spc="80" normalizeH="0" baseline="0" noProof="0">
              <a:ln>
                <a:noFill/>
              </a:ln>
              <a:solidFill>
                <a:srgbClr val="CCCCCC"/>
              </a:solidFill>
              <a:effectLst/>
              <a:uLnTx/>
              <a:uFillTx/>
              <a:latin typeface="Segoe UI"/>
              <a:ea typeface="+mn-ea"/>
              <a:cs typeface="+mn-cs"/>
            </a:endParaRPr>
          </a:p>
        </p:txBody>
      </p:sp>
      <p:sp>
        <p:nvSpPr>
          <p:cNvPr id="3" name="Oval 2">
            <a:extLst>
              <a:ext uri="{FF2B5EF4-FFF2-40B4-BE49-F238E27FC236}">
                <a16:creationId xmlns:a16="http://schemas.microsoft.com/office/drawing/2014/main" id="{8AB44476-39CF-4032-B58B-701CB904F855}"/>
              </a:ext>
            </a:extLst>
          </p:cNvPr>
          <p:cNvSpPr/>
          <p:nvPr/>
        </p:nvSpPr>
        <p:spPr>
          <a:xfrm>
            <a:off x="4343401" y="3831336"/>
            <a:ext cx="822960" cy="603504"/>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857826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9CAAE480-755F-4721-9C88-70F50CAB6CEF}"/>
              </a:ext>
            </a:extLst>
          </p:cNvPr>
          <p:cNvSpPr>
            <a:spLocks noGrp="1"/>
          </p:cNvSpPr>
          <p:nvPr>
            <p:ph type="title"/>
          </p:nvPr>
        </p:nvSpPr>
        <p:spPr>
          <a:xfrm>
            <a:off x="1103709" y="265373"/>
            <a:ext cx="9360000" cy="657339"/>
          </a:xfrm>
        </p:spPr>
        <p:txBody>
          <a:bodyPr anchor="t">
            <a:normAutofit/>
          </a:bodyPr>
          <a:lstStyle/>
          <a:p>
            <a:r>
              <a:rPr lang="en-US" dirty="0"/>
              <a:t>Validation</a:t>
            </a:r>
          </a:p>
        </p:txBody>
      </p:sp>
      <p:sp>
        <p:nvSpPr>
          <p:cNvPr id="25" name="Footer Placeholder 2">
            <a:extLst>
              <a:ext uri="{FF2B5EF4-FFF2-40B4-BE49-F238E27FC236}">
                <a16:creationId xmlns:a16="http://schemas.microsoft.com/office/drawing/2014/main" id="{2E8DD73F-85ED-4EA6-A162-DAA1E1281D24}"/>
              </a:ext>
            </a:extLst>
          </p:cNvPr>
          <p:cNvSpPr>
            <a:spLocks noGrp="1"/>
          </p:cNvSpPr>
          <p:nvPr>
            <p:ph type="ftr" sz="quarter" idx="11"/>
          </p:nvPr>
        </p:nvSpPr>
        <p:spPr>
          <a:xfrm>
            <a:off x="2053244" y="6475270"/>
            <a:ext cx="4320448" cy="365125"/>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sv-SE" sz="800" b="0" i="0" u="none" strike="noStrike" kern="1200" cap="all" spc="80" normalizeH="0" baseline="0" noProof="0" dirty="0">
                <a:ln>
                  <a:noFill/>
                </a:ln>
                <a:solidFill>
                  <a:srgbClr val="CCCCCC"/>
                </a:solidFill>
                <a:effectLst/>
                <a:uLnTx/>
                <a:uFillTx/>
                <a:latin typeface="Segoe UI"/>
                <a:ea typeface="+mn-ea"/>
                <a:cs typeface="+mn-cs"/>
              </a:rPr>
              <a:t>PRESENTATION TITLE/FOOTER</a:t>
            </a:r>
          </a:p>
        </p:txBody>
      </p:sp>
      <p:sp>
        <p:nvSpPr>
          <p:cNvPr id="27" name="Slide Number Placeholder 3">
            <a:extLst>
              <a:ext uri="{FF2B5EF4-FFF2-40B4-BE49-F238E27FC236}">
                <a16:creationId xmlns:a16="http://schemas.microsoft.com/office/drawing/2014/main" id="{BD3E054B-18A1-4FE2-8F64-B1C80EF281AE}"/>
              </a:ext>
            </a:extLst>
          </p:cNvPr>
          <p:cNvSpPr>
            <a:spLocks noGrp="1"/>
          </p:cNvSpPr>
          <p:nvPr>
            <p:ph type="sldNum" sz="quarter" idx="12"/>
          </p:nvPr>
        </p:nvSpPr>
        <p:spPr>
          <a:xfrm>
            <a:off x="8735292" y="6475270"/>
            <a:ext cx="274320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7283078-D760-1647-8B80-66BA8B52336D}" type="slidenum">
              <a:rPr kumimoji="0" lang="sv-SE" sz="800" b="1" i="0" u="none" strike="noStrike" kern="1200" cap="none" spc="0" normalizeH="0" baseline="0" noProof="0" smtClean="0">
                <a:ln>
                  <a:noFill/>
                </a:ln>
                <a:solidFill>
                  <a:srgbClr val="0099DC"/>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26</a:t>
            </a:fld>
            <a:endParaRPr kumimoji="0" lang="sv-SE" sz="800" b="1" i="0" u="none" strike="noStrike" kern="1200" cap="none" spc="0" normalizeH="0" baseline="0" noProof="0">
              <a:ln>
                <a:noFill/>
              </a:ln>
              <a:solidFill>
                <a:srgbClr val="0099DC"/>
              </a:solidFill>
              <a:effectLst/>
              <a:uLnTx/>
              <a:uFillTx/>
              <a:latin typeface="Segoe UI"/>
              <a:ea typeface="+mn-ea"/>
              <a:cs typeface="+mn-cs"/>
            </a:endParaRPr>
          </a:p>
        </p:txBody>
      </p:sp>
      <p:pic>
        <p:nvPicPr>
          <p:cNvPr id="6" name="Content Placeholder 5">
            <a:extLst>
              <a:ext uri="{FF2B5EF4-FFF2-40B4-BE49-F238E27FC236}">
                <a16:creationId xmlns:a16="http://schemas.microsoft.com/office/drawing/2014/main" id="{E2E73137-C374-4AF1-8E12-E933CC7ADB82}"/>
              </a:ext>
            </a:extLst>
          </p:cNvPr>
          <p:cNvPicPr>
            <a:picLocks noGrp="1" noChangeAspect="1"/>
          </p:cNvPicPr>
          <p:nvPr>
            <p:ph idx="1"/>
          </p:nvPr>
        </p:nvPicPr>
        <p:blipFill>
          <a:blip r:embed="rId2"/>
          <a:stretch>
            <a:fillRect/>
          </a:stretch>
        </p:blipFill>
        <p:spPr>
          <a:xfrm>
            <a:off x="435677" y="1691640"/>
            <a:ext cx="5660323" cy="4268240"/>
          </a:xfrm>
          <a:noFill/>
        </p:spPr>
      </p:pic>
      <p:sp>
        <p:nvSpPr>
          <p:cNvPr id="45" name="Content Placeholder 5">
            <a:extLst>
              <a:ext uri="{FF2B5EF4-FFF2-40B4-BE49-F238E27FC236}">
                <a16:creationId xmlns:a16="http://schemas.microsoft.com/office/drawing/2014/main" id="{87E31000-5421-43C9-B089-53A432D7B6F2}"/>
              </a:ext>
            </a:extLst>
          </p:cNvPr>
          <p:cNvSpPr>
            <a:spLocks noGrp="1"/>
          </p:cNvSpPr>
          <p:nvPr>
            <p:ph idx="13"/>
          </p:nvPr>
        </p:nvSpPr>
        <p:spPr>
          <a:xfrm>
            <a:off x="6373692" y="1562400"/>
            <a:ext cx="4993785" cy="4768062"/>
          </a:xfrm>
        </p:spPr>
        <p:txBody>
          <a:bodyPr/>
          <a:lstStyle/>
          <a:p>
            <a:pPr>
              <a:buFont typeface="Wingdings" panose="05000000000000000000" pitchFamily="2" charset="2"/>
              <a:buChar char="Ø"/>
            </a:pPr>
            <a:endParaRPr lang="en-US" sz="1800" dirty="0"/>
          </a:p>
          <a:p>
            <a:pPr>
              <a:buFont typeface="Wingdings" panose="05000000000000000000" pitchFamily="2" charset="2"/>
              <a:buChar char="Ø"/>
            </a:pPr>
            <a:endParaRPr lang="en-US" sz="1800" dirty="0"/>
          </a:p>
          <a:p>
            <a:pPr>
              <a:buFont typeface="Wingdings" panose="05000000000000000000" pitchFamily="2" charset="2"/>
              <a:buChar char="Ø"/>
            </a:pPr>
            <a:endParaRPr lang="en-US" sz="1800" dirty="0"/>
          </a:p>
          <a:p>
            <a:pPr>
              <a:buFont typeface="Wingdings" panose="05000000000000000000" pitchFamily="2" charset="2"/>
              <a:buChar char="Ø"/>
            </a:pPr>
            <a:endParaRPr lang="en-US" sz="1800" dirty="0"/>
          </a:p>
          <a:p>
            <a:pPr>
              <a:buFont typeface="Wingdings" panose="05000000000000000000" pitchFamily="2" charset="2"/>
              <a:buChar char="Ø"/>
            </a:pPr>
            <a:r>
              <a:rPr lang="en-US" sz="1800" dirty="0"/>
              <a:t>To validate that ODHDS meets the system requirements after software post implementation peer review</a:t>
            </a:r>
          </a:p>
        </p:txBody>
      </p:sp>
      <p:sp>
        <p:nvSpPr>
          <p:cNvPr id="2" name="Text Placeholder 1">
            <a:extLst>
              <a:ext uri="{FF2B5EF4-FFF2-40B4-BE49-F238E27FC236}">
                <a16:creationId xmlns:a16="http://schemas.microsoft.com/office/drawing/2014/main" id="{82C630DF-ED3A-4484-9EC6-B49D1C0A858E}"/>
              </a:ext>
            </a:extLst>
          </p:cNvPr>
          <p:cNvSpPr>
            <a:spLocks noGrp="1"/>
          </p:cNvSpPr>
          <p:nvPr>
            <p:ph type="body" sz="quarter" idx="14"/>
          </p:nvPr>
        </p:nvSpPr>
        <p:spPr>
          <a:xfrm>
            <a:off x="1103709" y="931026"/>
            <a:ext cx="9360000" cy="507076"/>
          </a:xfrm>
        </p:spPr>
        <p:txBody>
          <a:bodyPr>
            <a:normAutofit/>
          </a:bodyPr>
          <a:lstStyle/>
          <a:p>
            <a:pPr>
              <a:spcAft>
                <a:spcPts val="600"/>
              </a:spcAft>
            </a:pPr>
            <a:endParaRPr lang="en-US" dirty="0"/>
          </a:p>
        </p:txBody>
      </p:sp>
      <p:sp>
        <p:nvSpPr>
          <p:cNvPr id="40" name="Date Placeholder 7">
            <a:extLst>
              <a:ext uri="{FF2B5EF4-FFF2-40B4-BE49-F238E27FC236}">
                <a16:creationId xmlns:a16="http://schemas.microsoft.com/office/drawing/2014/main" id="{E4B3ECAB-F890-4AA2-8E81-E95AFEDF5576}"/>
              </a:ext>
            </a:extLst>
          </p:cNvPr>
          <p:cNvSpPr>
            <a:spLocks noGrp="1"/>
          </p:cNvSpPr>
          <p:nvPr>
            <p:ph type="dt" sz="half" idx="10"/>
          </p:nvPr>
        </p:nvSpPr>
        <p:spPr>
          <a:xfrm>
            <a:off x="1195647" y="6475270"/>
            <a:ext cx="832658" cy="365125"/>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18896B66-0B3A-474C-9C9C-E4F07B1F5DAD}" type="datetime1">
              <a:rPr kumimoji="0" lang="sv-SE" sz="800" b="0" i="0" u="none" strike="noStrike" kern="1200" cap="none" spc="80" normalizeH="0" baseline="0" noProof="0" smtClean="0">
                <a:ln>
                  <a:noFill/>
                </a:ln>
                <a:solidFill>
                  <a:srgbClr val="CCCCCC"/>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2022-02-10</a:t>
            </a:fld>
            <a:endParaRPr kumimoji="0" lang="sv-SE" sz="800" b="0" i="0" u="none" strike="noStrike" kern="1200" cap="none" spc="80" normalizeH="0" baseline="0" noProof="0">
              <a:ln>
                <a:noFill/>
              </a:ln>
              <a:solidFill>
                <a:srgbClr val="CCCCCC"/>
              </a:solidFill>
              <a:effectLst/>
              <a:uLnTx/>
              <a:uFillTx/>
              <a:latin typeface="Segoe UI"/>
              <a:ea typeface="+mn-ea"/>
              <a:cs typeface="+mn-cs"/>
            </a:endParaRPr>
          </a:p>
        </p:txBody>
      </p:sp>
      <p:sp>
        <p:nvSpPr>
          <p:cNvPr id="3" name="Oval 2">
            <a:extLst>
              <a:ext uri="{FF2B5EF4-FFF2-40B4-BE49-F238E27FC236}">
                <a16:creationId xmlns:a16="http://schemas.microsoft.com/office/drawing/2014/main" id="{8AB44476-39CF-4032-B58B-701CB904F855}"/>
              </a:ext>
            </a:extLst>
          </p:cNvPr>
          <p:cNvSpPr/>
          <p:nvPr/>
        </p:nvSpPr>
        <p:spPr>
          <a:xfrm>
            <a:off x="4343401" y="3831336"/>
            <a:ext cx="822960" cy="603504"/>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17762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9CAAE480-755F-4721-9C88-70F50CAB6CEF}"/>
              </a:ext>
            </a:extLst>
          </p:cNvPr>
          <p:cNvSpPr>
            <a:spLocks noGrp="1"/>
          </p:cNvSpPr>
          <p:nvPr>
            <p:ph type="title"/>
          </p:nvPr>
        </p:nvSpPr>
        <p:spPr/>
        <p:txBody>
          <a:bodyPr anchor="t">
            <a:normAutofit/>
          </a:bodyPr>
          <a:lstStyle/>
          <a:p>
            <a:r>
              <a:rPr lang="en-US" dirty="0"/>
              <a:t>Phase 6: Operation and maintenance</a:t>
            </a:r>
          </a:p>
        </p:txBody>
      </p:sp>
      <p:sp>
        <p:nvSpPr>
          <p:cNvPr id="25" name="Footer Placeholder 2">
            <a:extLst>
              <a:ext uri="{FF2B5EF4-FFF2-40B4-BE49-F238E27FC236}">
                <a16:creationId xmlns:a16="http://schemas.microsoft.com/office/drawing/2014/main" id="{2E8DD73F-85ED-4EA6-A162-DAA1E1281D24}"/>
              </a:ext>
            </a:extLst>
          </p:cNvPr>
          <p:cNvSpPr>
            <a:spLocks noGrp="1"/>
          </p:cNvSpPr>
          <p:nvPr>
            <p:ph type="ftr" sz="quarter" idx="11"/>
          </p:nvPr>
        </p:nvSpPr>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sv-SE" sz="800" b="0" i="0" u="none" strike="noStrike" kern="1200" cap="all" spc="80" normalizeH="0" baseline="0" noProof="0" dirty="0">
                <a:ln>
                  <a:noFill/>
                </a:ln>
                <a:solidFill>
                  <a:srgbClr val="CCCCCC"/>
                </a:solidFill>
                <a:effectLst/>
                <a:uLnTx/>
                <a:uFillTx/>
                <a:latin typeface="Segoe UI"/>
                <a:ea typeface="+mn-ea"/>
                <a:cs typeface="+mn-cs"/>
              </a:rPr>
              <a:t>PRESENTATION TITLE/FOOTER</a:t>
            </a:r>
          </a:p>
        </p:txBody>
      </p:sp>
      <p:sp>
        <p:nvSpPr>
          <p:cNvPr id="27" name="Slide Number Placeholder 3">
            <a:extLst>
              <a:ext uri="{FF2B5EF4-FFF2-40B4-BE49-F238E27FC236}">
                <a16:creationId xmlns:a16="http://schemas.microsoft.com/office/drawing/2014/main" id="{BD3E054B-18A1-4FE2-8F64-B1C80EF281AE}"/>
              </a:ext>
            </a:extLst>
          </p:cNvPr>
          <p:cNvSpPr>
            <a:spLocks noGrp="1"/>
          </p:cNvSpPr>
          <p:nvPr>
            <p:ph type="sldNum" sz="quarter" idx="12"/>
          </p:nvPr>
        </p:nvSpPr>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7283078-D760-1647-8B80-66BA8B52336D}" type="slidenum">
              <a:rPr kumimoji="0" lang="sv-SE" sz="800" b="1" i="0" u="none" strike="noStrike" kern="1200" cap="none" spc="0" normalizeH="0" baseline="0" noProof="0" smtClean="0">
                <a:ln>
                  <a:noFill/>
                </a:ln>
                <a:solidFill>
                  <a:srgbClr val="0099DC"/>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27</a:t>
            </a:fld>
            <a:endParaRPr kumimoji="0" lang="sv-SE" sz="800" b="1" i="0" u="none" strike="noStrike" kern="1200" cap="none" spc="0" normalizeH="0" baseline="0" noProof="0">
              <a:ln>
                <a:noFill/>
              </a:ln>
              <a:solidFill>
                <a:srgbClr val="0099DC"/>
              </a:solidFill>
              <a:effectLst/>
              <a:uLnTx/>
              <a:uFillTx/>
              <a:latin typeface="Segoe UI"/>
              <a:ea typeface="+mn-ea"/>
              <a:cs typeface="+mn-cs"/>
            </a:endParaRPr>
          </a:p>
        </p:txBody>
      </p:sp>
      <p:sp>
        <p:nvSpPr>
          <p:cNvPr id="15" name="Text Placeholder 14">
            <a:extLst>
              <a:ext uri="{FF2B5EF4-FFF2-40B4-BE49-F238E27FC236}">
                <a16:creationId xmlns:a16="http://schemas.microsoft.com/office/drawing/2014/main" id="{F8919C6D-3BAF-41E5-8B89-1898AED6595F}"/>
              </a:ext>
            </a:extLst>
          </p:cNvPr>
          <p:cNvSpPr>
            <a:spLocks noGrp="1"/>
          </p:cNvSpPr>
          <p:nvPr>
            <p:ph type="body" sz="quarter" idx="14"/>
          </p:nvPr>
        </p:nvSpPr>
        <p:spPr/>
        <p:txBody>
          <a:bodyPr/>
          <a:lstStyle/>
          <a:p>
            <a:endParaRPr lang="en-US"/>
          </a:p>
        </p:txBody>
      </p:sp>
      <p:sp>
        <p:nvSpPr>
          <p:cNvPr id="45" name="Content Placeholder 5">
            <a:extLst>
              <a:ext uri="{FF2B5EF4-FFF2-40B4-BE49-F238E27FC236}">
                <a16:creationId xmlns:a16="http://schemas.microsoft.com/office/drawing/2014/main" id="{87E31000-5421-43C9-B089-53A432D7B6F2}"/>
              </a:ext>
            </a:extLst>
          </p:cNvPr>
          <p:cNvSpPr>
            <a:spLocks noGrp="1"/>
          </p:cNvSpPr>
          <p:nvPr>
            <p:ph idx="1"/>
          </p:nvPr>
        </p:nvSpPr>
        <p:spPr/>
        <p:txBody>
          <a:bodyPr/>
          <a:lstStyle/>
          <a:p>
            <a:pPr>
              <a:buFont typeface="Wingdings" panose="05000000000000000000" pitchFamily="2" charset="2"/>
              <a:buChar char="Ø"/>
            </a:pPr>
            <a:endParaRPr lang="en-US" sz="1800" dirty="0"/>
          </a:p>
          <a:p>
            <a:pPr>
              <a:buFont typeface="Wingdings" panose="05000000000000000000" pitchFamily="2" charset="2"/>
              <a:buChar char="Ø"/>
            </a:pPr>
            <a:endParaRPr lang="en-US" sz="1800" dirty="0"/>
          </a:p>
          <a:p>
            <a:pPr>
              <a:buFont typeface="Wingdings" panose="05000000000000000000" pitchFamily="2" charset="2"/>
              <a:buChar char="Ø"/>
            </a:pPr>
            <a:endParaRPr lang="en-US" sz="1800" dirty="0"/>
          </a:p>
          <a:p>
            <a:pPr>
              <a:buFont typeface="Wingdings" panose="05000000000000000000" pitchFamily="2" charset="2"/>
              <a:buChar char="Ø"/>
            </a:pPr>
            <a:endParaRPr lang="en-US" sz="1800" dirty="0"/>
          </a:p>
        </p:txBody>
      </p:sp>
      <p:sp>
        <p:nvSpPr>
          <p:cNvPr id="40" name="Date Placeholder 7">
            <a:extLst>
              <a:ext uri="{FF2B5EF4-FFF2-40B4-BE49-F238E27FC236}">
                <a16:creationId xmlns:a16="http://schemas.microsoft.com/office/drawing/2014/main" id="{E4B3ECAB-F890-4AA2-8E81-E95AFEDF5576}"/>
              </a:ext>
            </a:extLst>
          </p:cNvPr>
          <p:cNvSpPr>
            <a:spLocks noGrp="1"/>
          </p:cNvSpPr>
          <p:nvPr>
            <p:ph type="dt" sz="half" idx="10"/>
          </p:nvPr>
        </p:nvSpPr>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18896B66-0B3A-474C-9C9C-E4F07B1F5DAD}" type="datetime1">
              <a:rPr kumimoji="0" lang="sv-SE" sz="800" b="0" i="0" u="none" strike="noStrike" kern="1200" cap="none" spc="80" normalizeH="0" baseline="0" noProof="0" smtClean="0">
                <a:ln>
                  <a:noFill/>
                </a:ln>
                <a:solidFill>
                  <a:srgbClr val="CCCCCC"/>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2022-02-10</a:t>
            </a:fld>
            <a:endParaRPr kumimoji="0" lang="sv-SE" sz="800" b="0" i="0" u="none" strike="noStrike" kern="1200" cap="none" spc="80" normalizeH="0" baseline="0" noProof="0">
              <a:ln>
                <a:noFill/>
              </a:ln>
              <a:solidFill>
                <a:srgbClr val="CCCCCC"/>
              </a:solidFill>
              <a:effectLst/>
              <a:uLnTx/>
              <a:uFillTx/>
              <a:latin typeface="Segoe UI"/>
              <a:ea typeface="+mn-ea"/>
              <a:cs typeface="+mn-cs"/>
            </a:endParaRPr>
          </a:p>
        </p:txBody>
      </p:sp>
      <p:sp>
        <p:nvSpPr>
          <p:cNvPr id="3" name="Oval 2">
            <a:extLst>
              <a:ext uri="{FF2B5EF4-FFF2-40B4-BE49-F238E27FC236}">
                <a16:creationId xmlns:a16="http://schemas.microsoft.com/office/drawing/2014/main" id="{8AB44476-39CF-4032-B58B-701CB904F855}"/>
              </a:ext>
            </a:extLst>
          </p:cNvPr>
          <p:cNvSpPr/>
          <p:nvPr/>
        </p:nvSpPr>
        <p:spPr>
          <a:xfrm>
            <a:off x="4343401" y="3831336"/>
            <a:ext cx="822960" cy="603504"/>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4" name="Picture 13">
            <a:extLst>
              <a:ext uri="{FF2B5EF4-FFF2-40B4-BE49-F238E27FC236}">
                <a16:creationId xmlns:a16="http://schemas.microsoft.com/office/drawing/2014/main" id="{1AB1F1D4-86B7-4AED-8349-BE2D982061DF}"/>
              </a:ext>
            </a:extLst>
          </p:cNvPr>
          <p:cNvPicPr>
            <a:picLocks noChangeAspect="1"/>
          </p:cNvPicPr>
          <p:nvPr/>
        </p:nvPicPr>
        <p:blipFill>
          <a:blip r:embed="rId2"/>
          <a:stretch>
            <a:fillRect/>
          </a:stretch>
        </p:blipFill>
        <p:spPr>
          <a:xfrm>
            <a:off x="2947548" y="2233445"/>
            <a:ext cx="6296904" cy="2391109"/>
          </a:xfrm>
          <a:prstGeom prst="rect">
            <a:avLst/>
          </a:prstGeom>
        </p:spPr>
      </p:pic>
    </p:spTree>
    <p:extLst>
      <p:ext uri="{BB962C8B-B14F-4D97-AF65-F5344CB8AC3E}">
        <p14:creationId xmlns:p14="http://schemas.microsoft.com/office/powerpoint/2010/main" val="1074514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9CAAE480-755F-4721-9C88-70F50CAB6CEF}"/>
              </a:ext>
            </a:extLst>
          </p:cNvPr>
          <p:cNvSpPr>
            <a:spLocks noGrp="1"/>
          </p:cNvSpPr>
          <p:nvPr>
            <p:ph type="title"/>
          </p:nvPr>
        </p:nvSpPr>
        <p:spPr/>
        <p:txBody>
          <a:bodyPr anchor="t">
            <a:normAutofit/>
          </a:bodyPr>
          <a:lstStyle/>
          <a:p>
            <a:r>
              <a:rPr lang="en-US" dirty="0"/>
              <a:t>Phase 7: Modifications</a:t>
            </a:r>
          </a:p>
        </p:txBody>
      </p:sp>
      <p:sp>
        <p:nvSpPr>
          <p:cNvPr id="25" name="Footer Placeholder 2">
            <a:extLst>
              <a:ext uri="{FF2B5EF4-FFF2-40B4-BE49-F238E27FC236}">
                <a16:creationId xmlns:a16="http://schemas.microsoft.com/office/drawing/2014/main" id="{2E8DD73F-85ED-4EA6-A162-DAA1E1281D24}"/>
              </a:ext>
            </a:extLst>
          </p:cNvPr>
          <p:cNvSpPr>
            <a:spLocks noGrp="1"/>
          </p:cNvSpPr>
          <p:nvPr>
            <p:ph type="ftr" sz="quarter" idx="11"/>
          </p:nvPr>
        </p:nvSpPr>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sv-SE" sz="800" b="0" i="0" u="none" strike="noStrike" kern="1200" cap="all" spc="80" normalizeH="0" baseline="0" noProof="0" dirty="0">
                <a:ln>
                  <a:noFill/>
                </a:ln>
                <a:solidFill>
                  <a:srgbClr val="CCCCCC"/>
                </a:solidFill>
                <a:effectLst/>
                <a:uLnTx/>
                <a:uFillTx/>
                <a:latin typeface="Segoe UI"/>
                <a:ea typeface="+mn-ea"/>
                <a:cs typeface="+mn-cs"/>
              </a:rPr>
              <a:t>PRESENTATION TITLE/FOOTER</a:t>
            </a:r>
          </a:p>
        </p:txBody>
      </p:sp>
      <p:sp>
        <p:nvSpPr>
          <p:cNvPr id="27" name="Slide Number Placeholder 3">
            <a:extLst>
              <a:ext uri="{FF2B5EF4-FFF2-40B4-BE49-F238E27FC236}">
                <a16:creationId xmlns:a16="http://schemas.microsoft.com/office/drawing/2014/main" id="{BD3E054B-18A1-4FE2-8F64-B1C80EF281AE}"/>
              </a:ext>
            </a:extLst>
          </p:cNvPr>
          <p:cNvSpPr>
            <a:spLocks noGrp="1"/>
          </p:cNvSpPr>
          <p:nvPr>
            <p:ph type="sldNum" sz="quarter" idx="12"/>
          </p:nvPr>
        </p:nvSpPr>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7283078-D760-1647-8B80-66BA8B52336D}" type="slidenum">
              <a:rPr kumimoji="0" lang="sv-SE" sz="800" b="1" i="0" u="none" strike="noStrike" kern="1200" cap="none" spc="0" normalizeH="0" baseline="0" noProof="0" smtClean="0">
                <a:ln>
                  <a:noFill/>
                </a:ln>
                <a:solidFill>
                  <a:srgbClr val="0099DC"/>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28</a:t>
            </a:fld>
            <a:endParaRPr kumimoji="0" lang="sv-SE" sz="800" b="1" i="0" u="none" strike="noStrike" kern="1200" cap="none" spc="0" normalizeH="0" baseline="0" noProof="0">
              <a:ln>
                <a:noFill/>
              </a:ln>
              <a:solidFill>
                <a:srgbClr val="0099DC"/>
              </a:solidFill>
              <a:effectLst/>
              <a:uLnTx/>
              <a:uFillTx/>
              <a:latin typeface="Segoe UI"/>
              <a:ea typeface="+mn-ea"/>
              <a:cs typeface="+mn-cs"/>
            </a:endParaRPr>
          </a:p>
        </p:txBody>
      </p:sp>
      <p:sp>
        <p:nvSpPr>
          <p:cNvPr id="15" name="Text Placeholder 14">
            <a:extLst>
              <a:ext uri="{FF2B5EF4-FFF2-40B4-BE49-F238E27FC236}">
                <a16:creationId xmlns:a16="http://schemas.microsoft.com/office/drawing/2014/main" id="{F8919C6D-3BAF-41E5-8B89-1898AED6595F}"/>
              </a:ext>
            </a:extLst>
          </p:cNvPr>
          <p:cNvSpPr>
            <a:spLocks noGrp="1"/>
          </p:cNvSpPr>
          <p:nvPr>
            <p:ph type="body" sz="quarter" idx="14"/>
          </p:nvPr>
        </p:nvSpPr>
        <p:spPr/>
        <p:txBody>
          <a:bodyPr/>
          <a:lstStyle/>
          <a:p>
            <a:endParaRPr lang="en-US"/>
          </a:p>
        </p:txBody>
      </p:sp>
      <p:sp>
        <p:nvSpPr>
          <p:cNvPr id="45" name="Content Placeholder 5">
            <a:extLst>
              <a:ext uri="{FF2B5EF4-FFF2-40B4-BE49-F238E27FC236}">
                <a16:creationId xmlns:a16="http://schemas.microsoft.com/office/drawing/2014/main" id="{87E31000-5421-43C9-B089-53A432D7B6F2}"/>
              </a:ext>
            </a:extLst>
          </p:cNvPr>
          <p:cNvSpPr>
            <a:spLocks noGrp="1"/>
          </p:cNvSpPr>
          <p:nvPr>
            <p:ph idx="1"/>
          </p:nvPr>
        </p:nvSpPr>
        <p:spPr/>
        <p:txBody>
          <a:bodyPr/>
          <a:lstStyle/>
          <a:p>
            <a:pPr>
              <a:buFont typeface="Wingdings" panose="05000000000000000000" pitchFamily="2" charset="2"/>
              <a:buChar char="Ø"/>
            </a:pPr>
            <a:endParaRPr lang="en-US" sz="1800" dirty="0"/>
          </a:p>
          <a:p>
            <a:pPr>
              <a:buFont typeface="Wingdings" panose="05000000000000000000" pitchFamily="2" charset="2"/>
              <a:buChar char="Ø"/>
            </a:pPr>
            <a:endParaRPr lang="en-US" sz="1800" dirty="0"/>
          </a:p>
          <a:p>
            <a:pPr>
              <a:buFont typeface="Wingdings" panose="05000000000000000000" pitchFamily="2" charset="2"/>
              <a:buChar char="Ø"/>
            </a:pPr>
            <a:endParaRPr lang="en-US" sz="1800" dirty="0"/>
          </a:p>
          <a:p>
            <a:pPr>
              <a:buFont typeface="Wingdings" panose="05000000000000000000" pitchFamily="2" charset="2"/>
              <a:buChar char="Ø"/>
            </a:pPr>
            <a:endParaRPr lang="en-US" sz="1800" dirty="0"/>
          </a:p>
        </p:txBody>
      </p:sp>
      <p:sp>
        <p:nvSpPr>
          <p:cNvPr id="40" name="Date Placeholder 7">
            <a:extLst>
              <a:ext uri="{FF2B5EF4-FFF2-40B4-BE49-F238E27FC236}">
                <a16:creationId xmlns:a16="http://schemas.microsoft.com/office/drawing/2014/main" id="{E4B3ECAB-F890-4AA2-8E81-E95AFEDF5576}"/>
              </a:ext>
            </a:extLst>
          </p:cNvPr>
          <p:cNvSpPr>
            <a:spLocks noGrp="1"/>
          </p:cNvSpPr>
          <p:nvPr>
            <p:ph type="dt" sz="half" idx="10"/>
          </p:nvPr>
        </p:nvSpPr>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18896B66-0B3A-474C-9C9C-E4F07B1F5DAD}" type="datetime1">
              <a:rPr kumimoji="0" lang="sv-SE" sz="800" b="0" i="0" u="none" strike="noStrike" kern="1200" cap="none" spc="80" normalizeH="0" baseline="0" noProof="0" smtClean="0">
                <a:ln>
                  <a:noFill/>
                </a:ln>
                <a:solidFill>
                  <a:srgbClr val="CCCCCC"/>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2022-02-10</a:t>
            </a:fld>
            <a:endParaRPr kumimoji="0" lang="sv-SE" sz="800" b="0" i="0" u="none" strike="noStrike" kern="1200" cap="none" spc="80" normalizeH="0" baseline="0" noProof="0">
              <a:ln>
                <a:noFill/>
              </a:ln>
              <a:solidFill>
                <a:srgbClr val="CCCCCC"/>
              </a:solidFill>
              <a:effectLst/>
              <a:uLnTx/>
              <a:uFillTx/>
              <a:latin typeface="Segoe UI"/>
              <a:ea typeface="+mn-ea"/>
              <a:cs typeface="+mn-cs"/>
            </a:endParaRPr>
          </a:p>
        </p:txBody>
      </p:sp>
      <p:sp>
        <p:nvSpPr>
          <p:cNvPr id="3" name="Oval 2">
            <a:extLst>
              <a:ext uri="{FF2B5EF4-FFF2-40B4-BE49-F238E27FC236}">
                <a16:creationId xmlns:a16="http://schemas.microsoft.com/office/drawing/2014/main" id="{8AB44476-39CF-4032-B58B-701CB904F855}"/>
              </a:ext>
            </a:extLst>
          </p:cNvPr>
          <p:cNvSpPr/>
          <p:nvPr/>
        </p:nvSpPr>
        <p:spPr>
          <a:xfrm>
            <a:off x="4343401" y="3831336"/>
            <a:ext cx="822960" cy="603504"/>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 name="Picture 3">
            <a:extLst>
              <a:ext uri="{FF2B5EF4-FFF2-40B4-BE49-F238E27FC236}">
                <a16:creationId xmlns:a16="http://schemas.microsoft.com/office/drawing/2014/main" id="{CE1808FF-529E-48C0-BBD0-C5632992B506}"/>
              </a:ext>
            </a:extLst>
          </p:cNvPr>
          <p:cNvPicPr>
            <a:picLocks noChangeAspect="1"/>
          </p:cNvPicPr>
          <p:nvPr/>
        </p:nvPicPr>
        <p:blipFill>
          <a:blip r:embed="rId2"/>
          <a:stretch>
            <a:fillRect/>
          </a:stretch>
        </p:blipFill>
        <p:spPr>
          <a:xfrm>
            <a:off x="2842758" y="1265014"/>
            <a:ext cx="6506483" cy="4867954"/>
          </a:xfrm>
          <a:prstGeom prst="rect">
            <a:avLst/>
          </a:prstGeom>
        </p:spPr>
      </p:pic>
    </p:spTree>
    <p:extLst>
      <p:ext uri="{BB962C8B-B14F-4D97-AF65-F5344CB8AC3E}">
        <p14:creationId xmlns:p14="http://schemas.microsoft.com/office/powerpoint/2010/main" val="2533280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yellow sign with a black arrow&#10;&#10;Description automatically generated with low confidence">
            <a:extLst>
              <a:ext uri="{FF2B5EF4-FFF2-40B4-BE49-F238E27FC236}">
                <a16:creationId xmlns:a16="http://schemas.microsoft.com/office/drawing/2014/main" id="{DF23E199-EC4B-403A-A843-0E004EC93F66}"/>
              </a:ext>
            </a:extLst>
          </p:cNvPr>
          <p:cNvPicPr>
            <a:picLocks noChangeAspect="1"/>
          </p:cNvPicPr>
          <p:nvPr/>
        </p:nvPicPr>
        <p:blipFill>
          <a:blip r:embed="rId2"/>
          <a:stretch>
            <a:fillRect/>
          </a:stretch>
        </p:blipFill>
        <p:spPr>
          <a:xfrm>
            <a:off x="6477712" y="1171856"/>
            <a:ext cx="5714288" cy="4514287"/>
          </a:xfrm>
          <a:prstGeom prst="rect">
            <a:avLst/>
          </a:prstGeom>
          <a:noFill/>
        </p:spPr>
      </p:pic>
      <p:sp>
        <p:nvSpPr>
          <p:cNvPr id="40" name="Text Placeholder 2">
            <a:extLst>
              <a:ext uri="{FF2B5EF4-FFF2-40B4-BE49-F238E27FC236}">
                <a16:creationId xmlns:a16="http://schemas.microsoft.com/office/drawing/2014/main" id="{99B45DE0-181B-4E34-8517-15212C276EF3}"/>
              </a:ext>
            </a:extLst>
          </p:cNvPr>
          <p:cNvSpPr>
            <a:spLocks noGrp="1"/>
          </p:cNvSpPr>
          <p:nvPr>
            <p:ph type="body" sz="quarter" idx="11"/>
          </p:nvPr>
        </p:nvSpPr>
        <p:spPr>
          <a:xfrm>
            <a:off x="10924611" y="417443"/>
            <a:ext cx="828000" cy="799200"/>
          </a:xfrm>
        </p:spPr>
        <p:txBody>
          <a:bodyPr/>
          <a:lstStyle/>
          <a:p>
            <a:endParaRPr lang="en-US"/>
          </a:p>
        </p:txBody>
      </p:sp>
      <p:sp>
        <p:nvSpPr>
          <p:cNvPr id="42" name="Text Placeholder 3">
            <a:extLst>
              <a:ext uri="{FF2B5EF4-FFF2-40B4-BE49-F238E27FC236}">
                <a16:creationId xmlns:a16="http://schemas.microsoft.com/office/drawing/2014/main" id="{24F17381-24F8-4CAE-B5DB-0DC0AD948671}"/>
              </a:ext>
            </a:extLst>
          </p:cNvPr>
          <p:cNvSpPr>
            <a:spLocks noGrp="1"/>
          </p:cNvSpPr>
          <p:nvPr>
            <p:ph type="body" sz="quarter" idx="10"/>
          </p:nvPr>
        </p:nvSpPr>
        <p:spPr>
          <a:xfrm>
            <a:off x="0" y="447675"/>
            <a:ext cx="292100" cy="6410325"/>
          </a:xfrm>
        </p:spPr>
        <p:txBody>
          <a:bodyPr/>
          <a:lstStyle/>
          <a:p>
            <a:endParaRPr lang="en-US"/>
          </a:p>
        </p:txBody>
      </p:sp>
      <p:sp>
        <p:nvSpPr>
          <p:cNvPr id="14" name="Platshållare för text 13">
            <a:extLst>
              <a:ext uri="{FF2B5EF4-FFF2-40B4-BE49-F238E27FC236}">
                <a16:creationId xmlns:a16="http://schemas.microsoft.com/office/drawing/2014/main" id="{DF2049D6-33EF-411A-8631-A29E54208392}"/>
              </a:ext>
            </a:extLst>
          </p:cNvPr>
          <p:cNvSpPr>
            <a:spLocks noGrp="1"/>
          </p:cNvSpPr>
          <p:nvPr>
            <p:ph type="body" sz="quarter" idx="13"/>
          </p:nvPr>
        </p:nvSpPr>
        <p:spPr>
          <a:xfrm>
            <a:off x="1230491" y="1051132"/>
            <a:ext cx="4255909" cy="829149"/>
          </a:xfrm>
        </p:spPr>
        <p:txBody>
          <a:bodyPr anchor="b">
            <a:normAutofit/>
          </a:bodyPr>
          <a:lstStyle/>
          <a:p>
            <a:r>
              <a:rPr lang="sv-SE" dirty="0"/>
              <a:t>2</a:t>
            </a:r>
          </a:p>
        </p:txBody>
      </p:sp>
      <p:sp>
        <p:nvSpPr>
          <p:cNvPr id="12" name="Platshållare för text 11">
            <a:extLst>
              <a:ext uri="{FF2B5EF4-FFF2-40B4-BE49-F238E27FC236}">
                <a16:creationId xmlns:a16="http://schemas.microsoft.com/office/drawing/2014/main" id="{D11693FE-8633-4CDA-ABA8-92FAAA0C73FA}"/>
              </a:ext>
            </a:extLst>
          </p:cNvPr>
          <p:cNvSpPr>
            <a:spLocks noGrp="1"/>
          </p:cNvSpPr>
          <p:nvPr>
            <p:ph type="body" sz="quarter" idx="14"/>
          </p:nvPr>
        </p:nvSpPr>
        <p:spPr>
          <a:xfrm>
            <a:off x="1230491" y="2169209"/>
            <a:ext cx="4255909" cy="2462613"/>
          </a:xfrm>
        </p:spPr>
        <p:txBody>
          <a:bodyPr anchor="t">
            <a:normAutofit/>
          </a:bodyPr>
          <a:lstStyle/>
          <a:p>
            <a:pPr>
              <a:spcAft>
                <a:spcPts val="600"/>
              </a:spcAft>
            </a:pPr>
            <a:r>
              <a:rPr lang="en-US" dirty="0"/>
              <a:t>ODH High level requirements</a:t>
            </a:r>
            <a:endParaRPr lang="en-US"/>
          </a:p>
        </p:txBody>
      </p:sp>
    </p:spTree>
    <p:extLst>
      <p:ext uri="{BB962C8B-B14F-4D97-AF65-F5344CB8AC3E}">
        <p14:creationId xmlns:p14="http://schemas.microsoft.com/office/powerpoint/2010/main" val="1353122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515B4B-3ADD-418D-A61D-2099706C28A1}"/>
              </a:ext>
            </a:extLst>
          </p:cNvPr>
          <p:cNvSpPr>
            <a:spLocks noGrp="1"/>
          </p:cNvSpPr>
          <p:nvPr>
            <p:ph type="title"/>
          </p:nvPr>
        </p:nvSpPr>
        <p:spPr/>
        <p:txBody>
          <a:bodyPr/>
          <a:lstStyle/>
          <a:p>
            <a:r>
              <a:rPr lang="en-GB" dirty="0"/>
              <a:t>Agenda</a:t>
            </a:r>
          </a:p>
        </p:txBody>
      </p:sp>
      <p:sp>
        <p:nvSpPr>
          <p:cNvPr id="5" name="Platshållare för bildnummer 4">
            <a:extLst>
              <a:ext uri="{FF2B5EF4-FFF2-40B4-BE49-F238E27FC236}">
                <a16:creationId xmlns:a16="http://schemas.microsoft.com/office/drawing/2014/main" id="{134CE1B4-62B3-438D-AEBF-F359667A072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283078-D760-1647-8B80-66BA8B52336D}" type="slidenum">
              <a:rPr kumimoji="0" lang="sv-SE" sz="800" b="1" i="0" u="none" strike="noStrike" kern="1200" cap="none" spc="0" normalizeH="0" baseline="0" noProof="0" smtClean="0">
                <a:ln>
                  <a:noFill/>
                </a:ln>
                <a:solidFill>
                  <a:srgbClr val="FFFFFF"/>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800" b="1" i="0" u="none" strike="noStrike" kern="1200" cap="none" spc="0" normalizeH="0" baseline="0" noProof="0">
              <a:ln>
                <a:noFill/>
              </a:ln>
              <a:solidFill>
                <a:srgbClr val="FFFFFF"/>
              </a:solidFill>
              <a:effectLst/>
              <a:uLnTx/>
              <a:uFillTx/>
              <a:latin typeface="Segoe UI"/>
              <a:ea typeface="+mn-ea"/>
              <a:cs typeface="+mn-cs"/>
            </a:endParaRPr>
          </a:p>
        </p:txBody>
      </p:sp>
      <p:graphicFrame>
        <p:nvGraphicFramePr>
          <p:cNvPr id="8" name="Tabell 8">
            <a:extLst>
              <a:ext uri="{FF2B5EF4-FFF2-40B4-BE49-F238E27FC236}">
                <a16:creationId xmlns:a16="http://schemas.microsoft.com/office/drawing/2014/main" id="{6785EE1E-4A1C-4346-83D0-84014F8F230F}"/>
              </a:ext>
            </a:extLst>
          </p:cNvPr>
          <p:cNvGraphicFramePr>
            <a:graphicFrameLocks noGrp="1"/>
          </p:cNvGraphicFramePr>
          <p:nvPr>
            <p:extLst>
              <p:ext uri="{D42A27DB-BD31-4B8C-83A1-F6EECF244321}">
                <p14:modId xmlns:p14="http://schemas.microsoft.com/office/powerpoint/2010/main" val="1407432135"/>
              </p:ext>
            </p:extLst>
          </p:nvPr>
        </p:nvGraphicFramePr>
        <p:xfrm>
          <a:off x="1195647" y="1739583"/>
          <a:ext cx="10134600" cy="4453974"/>
        </p:xfrm>
        <a:graphic>
          <a:graphicData uri="http://schemas.openxmlformats.org/drawingml/2006/table">
            <a:tbl>
              <a:tblPr firstRow="1" bandRow="1">
                <a:tableStyleId>{5C22544A-7EE6-4342-B048-85BDC9FD1C3A}</a:tableStyleId>
              </a:tblPr>
              <a:tblGrid>
                <a:gridCol w="10134600">
                  <a:extLst>
                    <a:ext uri="{9D8B030D-6E8A-4147-A177-3AD203B41FA5}">
                      <a16:colId xmlns:a16="http://schemas.microsoft.com/office/drawing/2014/main" val="1887023439"/>
                    </a:ext>
                  </a:extLst>
                </a:gridCol>
              </a:tblGrid>
              <a:tr h="494886">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tab pos="357188" algn="l"/>
                        </a:tabLst>
                        <a:defRPr/>
                      </a:pPr>
                      <a:r>
                        <a:rPr lang="en-US" sz="2000" b="0" kern="1200" noProof="0" dirty="0">
                          <a:solidFill>
                            <a:schemeClr val="bg1"/>
                          </a:solidFill>
                          <a:latin typeface="+mn-lt"/>
                          <a:ea typeface="+mn-ea"/>
                          <a:cs typeface="+mn-cs"/>
                        </a:rPr>
                        <a:t>ODH Development lifecycle and V&amp;V plan</a:t>
                      </a:r>
                      <a:endParaRPr lang="en-GB" sz="2000" b="0" noProof="0" dirty="0">
                        <a:solidFill>
                          <a:schemeClr val="bg1"/>
                        </a:solidFill>
                      </a:endParaRPr>
                    </a:p>
                  </a:txBody>
                  <a:tcPr anchor="ctr">
                    <a:lnL w="12700" cmpd="sng">
                      <a:noFill/>
                    </a:lnL>
                    <a:lnR w="12700" cmpd="sng">
                      <a:noFill/>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022991455"/>
                  </a:ext>
                </a:extLst>
              </a:tr>
              <a:tr h="494886">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tab pos="357188" algn="l"/>
                        </a:tabLst>
                        <a:defRPr/>
                      </a:pPr>
                      <a:r>
                        <a:rPr lang="en-US" sz="2000" b="0" noProof="0" dirty="0">
                          <a:solidFill>
                            <a:schemeClr val="bg1"/>
                          </a:solidFill>
                        </a:rPr>
                        <a:t>ODH High level requirements</a:t>
                      </a:r>
                    </a:p>
                  </a:txBody>
                  <a:tcPr anchor="ctr">
                    <a:lnL w="12700" cmpd="sng">
                      <a:noFill/>
                    </a:lnL>
                    <a:lnR w="12700" cmpd="sng">
                      <a:noFill/>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964267581"/>
                  </a:ext>
                </a:extLst>
              </a:tr>
              <a:tr h="494886">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tab pos="357188" algn="l"/>
                        </a:tabLst>
                        <a:defRPr/>
                      </a:pPr>
                      <a:endParaRPr lang="en-US" sz="2000" b="0" kern="1200" noProof="0" dirty="0">
                        <a:solidFill>
                          <a:schemeClr val="bg1"/>
                        </a:solidFill>
                        <a:latin typeface="+mn-lt"/>
                        <a:ea typeface="+mn-ea"/>
                        <a:cs typeface="+mn-cs"/>
                      </a:endParaRPr>
                    </a:p>
                  </a:txBody>
                  <a:tcPr anchor="ctr">
                    <a:lnL w="12700" cmpd="sng">
                      <a:noFill/>
                    </a:lnL>
                    <a:lnR w="12700" cmpd="sng">
                      <a:noFill/>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996542831"/>
                  </a:ext>
                </a:extLst>
              </a:tr>
              <a:tr h="494886">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tab pos="357188" algn="l"/>
                        </a:tabLst>
                        <a:defRPr/>
                      </a:pPr>
                      <a:endParaRPr kumimoji="0" lang="en-GB" sz="2000" b="0" i="0" u="none" strike="noStrike" kern="1200" cap="none" spc="0" normalizeH="0" baseline="0" noProof="0" dirty="0">
                        <a:ln>
                          <a:noFill/>
                        </a:ln>
                        <a:solidFill>
                          <a:srgbClr val="FFFFFF"/>
                        </a:solidFill>
                        <a:effectLst/>
                        <a:uLnTx/>
                        <a:uFillTx/>
                        <a:latin typeface="+mn-lt"/>
                        <a:ea typeface="+mn-ea"/>
                        <a:cs typeface="+mn-cs"/>
                      </a:endParaRPr>
                    </a:p>
                  </a:txBody>
                  <a:tcPr anchor="ctr">
                    <a:lnL w="12700" cmpd="sng">
                      <a:noFill/>
                    </a:lnL>
                    <a:lnR w="12700" cmpd="sng">
                      <a:noFill/>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320274134"/>
                  </a:ext>
                </a:extLst>
              </a:tr>
              <a:tr h="494886">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tab pos="357188" algn="l"/>
                        </a:tabLst>
                        <a:defRPr/>
                      </a:pPr>
                      <a:endParaRPr kumimoji="0" lang="en-US" sz="2000" b="0" i="0" u="none" strike="noStrike" kern="1200" cap="none" spc="0" normalizeH="0" baseline="0" dirty="0">
                        <a:ln>
                          <a:noFill/>
                        </a:ln>
                        <a:solidFill>
                          <a:srgbClr val="FFFFFF"/>
                        </a:solidFill>
                        <a:effectLst/>
                        <a:uLnTx/>
                        <a:uFillTx/>
                        <a:latin typeface="+mn-lt"/>
                        <a:ea typeface="+mn-ea"/>
                        <a:cs typeface="+mn-cs"/>
                      </a:endParaRPr>
                    </a:p>
                  </a:txBody>
                  <a:tcPr anchor="ctr">
                    <a:lnL w="12700" cmpd="sng">
                      <a:noFill/>
                    </a:lnL>
                    <a:lnR w="12700" cmpd="sng">
                      <a:noFill/>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878378964"/>
                  </a:ext>
                </a:extLst>
              </a:tr>
              <a:tr h="494886">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tab pos="357188" algn="l"/>
                        </a:tabLst>
                        <a:defRPr/>
                      </a:pPr>
                      <a:endParaRPr lang="en-GB" sz="2000" b="0" kern="1200" noProof="0" dirty="0">
                        <a:solidFill>
                          <a:schemeClr val="bg1"/>
                        </a:solidFill>
                        <a:latin typeface="+mn-lt"/>
                        <a:ea typeface="+mn-ea"/>
                        <a:cs typeface="+mn-cs"/>
                      </a:endParaRPr>
                    </a:p>
                  </a:txBody>
                  <a:tcPr anchor="ctr">
                    <a:lnL w="12700" cmpd="sng">
                      <a:noFill/>
                    </a:lnL>
                    <a:lnR w="12700" cmpd="sng">
                      <a:noFill/>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795913222"/>
                  </a:ext>
                </a:extLst>
              </a:tr>
              <a:tr h="494886">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57188" algn="l"/>
                        </a:tabLst>
                        <a:defRPr/>
                      </a:pPr>
                      <a:endParaRPr lang="en-GB" sz="2000" b="0" kern="1200" noProof="0" dirty="0">
                        <a:solidFill>
                          <a:schemeClr val="bg1"/>
                        </a:solidFill>
                        <a:latin typeface="+mn-lt"/>
                        <a:ea typeface="+mn-ea"/>
                        <a:cs typeface="+mn-cs"/>
                      </a:endParaRPr>
                    </a:p>
                  </a:txBody>
                  <a:tcPr anchor="ctr">
                    <a:lnL w="12700" cmpd="sng">
                      <a:noFill/>
                    </a:lnL>
                    <a:lnR w="12700" cmpd="sng">
                      <a:noFill/>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386532126"/>
                  </a:ext>
                </a:extLst>
              </a:tr>
              <a:tr h="494886">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57188" algn="l"/>
                        </a:tabLst>
                        <a:defRPr/>
                      </a:pPr>
                      <a:endParaRPr lang="en-GB" sz="2000" b="0" noProof="0" dirty="0">
                        <a:solidFill>
                          <a:schemeClr val="bg1"/>
                        </a:solidFill>
                      </a:endParaRPr>
                    </a:p>
                  </a:txBody>
                  <a:tcPr anchor="ctr">
                    <a:lnL w="12700" cmpd="sng">
                      <a:noFill/>
                    </a:lnL>
                    <a:lnR w="12700" cmpd="sng">
                      <a:noFill/>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780096166"/>
                  </a:ext>
                </a:extLst>
              </a:tr>
              <a:tr h="494886">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57188" algn="l"/>
                        </a:tabLst>
                        <a:defRPr/>
                      </a:pPr>
                      <a:endParaRPr lang="en-GB" sz="2000" b="0" noProof="0" dirty="0">
                        <a:solidFill>
                          <a:schemeClr val="bg1"/>
                        </a:solidFill>
                      </a:endParaRPr>
                    </a:p>
                  </a:txBody>
                  <a:tcPr anchor="ctr">
                    <a:lnL w="12700" cmpd="sng">
                      <a:noFill/>
                    </a:lnL>
                    <a:lnR w="12700" cmpd="sng">
                      <a:noFill/>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839522269"/>
                  </a:ext>
                </a:extLst>
              </a:tr>
            </a:tbl>
          </a:graphicData>
        </a:graphic>
      </p:graphicFrame>
      <p:sp>
        <p:nvSpPr>
          <p:cNvPr id="6" name="Platshållare för sidfot 5">
            <a:extLst>
              <a:ext uri="{FF2B5EF4-FFF2-40B4-BE49-F238E27FC236}">
                <a16:creationId xmlns:a16="http://schemas.microsoft.com/office/drawing/2014/main" id="{8A59AED1-4BAA-47FE-A233-9C2F413DB688}"/>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all" spc="80" normalizeH="0" baseline="0" noProof="0" dirty="0">
                <a:ln>
                  <a:noFill/>
                </a:ln>
                <a:solidFill>
                  <a:srgbClr val="FFFFFF"/>
                </a:solidFill>
                <a:effectLst/>
                <a:uLnTx/>
                <a:uFillTx/>
                <a:latin typeface="Segoe UI"/>
                <a:ea typeface="+mn-ea"/>
                <a:cs typeface="+mn-cs"/>
              </a:rPr>
              <a:t>PRESENTATION TITLE/FOOTER</a:t>
            </a:r>
          </a:p>
        </p:txBody>
      </p:sp>
      <p:sp>
        <p:nvSpPr>
          <p:cNvPr id="7" name="Platshållare för datum 3">
            <a:extLst>
              <a:ext uri="{FF2B5EF4-FFF2-40B4-BE49-F238E27FC236}">
                <a16:creationId xmlns:a16="http://schemas.microsoft.com/office/drawing/2014/main" id="{78972905-E434-5D47-AFD2-FA25DA38A1E7}"/>
              </a:ext>
            </a:extLst>
          </p:cNvPr>
          <p:cNvSpPr>
            <a:spLocks noGrp="1"/>
          </p:cNvSpPr>
          <p:nvPr>
            <p:ph type="dt" sz="half" idx="10"/>
          </p:nvPr>
        </p:nvSpPr>
        <p:spPr>
          <a:xfrm>
            <a:off x="1195647" y="6475270"/>
            <a:ext cx="832658"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896B66-0B3A-474C-9C9C-E4F07B1F5DAD}" type="datetime1">
              <a:rPr kumimoji="0" lang="sv-SE" sz="800" b="0" i="0" u="none" strike="noStrike" kern="1200" cap="none" spc="80" normalizeH="0" baseline="0" noProof="0" smtClean="0">
                <a:ln>
                  <a:noFill/>
                </a:ln>
                <a:solidFill>
                  <a:srgbClr val="FFFFFF"/>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2022-02-10</a:t>
            </a:fld>
            <a:endParaRPr kumimoji="0" lang="sv-SE" sz="800" b="0" i="0" u="none" strike="noStrike" kern="1200" cap="none" spc="80" normalizeH="0" baseline="0" noProof="0" dirty="0">
              <a:ln>
                <a:noFill/>
              </a:ln>
              <a:solidFill>
                <a:srgbClr val="FFFFFF"/>
              </a:solidFill>
              <a:effectLst/>
              <a:uLnTx/>
              <a:uFillTx/>
              <a:latin typeface="Segoe UI"/>
              <a:ea typeface="+mn-ea"/>
              <a:cs typeface="+mn-cs"/>
            </a:endParaRPr>
          </a:p>
        </p:txBody>
      </p:sp>
    </p:spTree>
    <p:extLst>
      <p:ext uri="{BB962C8B-B14F-4D97-AF65-F5344CB8AC3E}">
        <p14:creationId xmlns:p14="http://schemas.microsoft.com/office/powerpoint/2010/main" val="3550436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990F80-C9D9-4721-96EA-7C72BDFE83BC}"/>
              </a:ext>
            </a:extLst>
          </p:cNvPr>
          <p:cNvSpPr>
            <a:spLocks noGrp="1"/>
          </p:cNvSpPr>
          <p:nvPr>
            <p:ph type="title"/>
          </p:nvPr>
        </p:nvSpPr>
        <p:spPr/>
        <p:txBody>
          <a:bodyPr/>
          <a:lstStyle/>
          <a:p>
            <a:r>
              <a:rPr lang="en-US"/>
              <a:t>ODH High level requirements</a:t>
            </a:r>
            <a:br>
              <a:rPr lang="en-US"/>
            </a:br>
            <a:endParaRPr lang="en-US" dirty="0"/>
          </a:p>
        </p:txBody>
      </p:sp>
      <p:sp>
        <p:nvSpPr>
          <p:cNvPr id="14" name="Platshållare för text 13">
            <a:extLst>
              <a:ext uri="{FF2B5EF4-FFF2-40B4-BE49-F238E27FC236}">
                <a16:creationId xmlns:a16="http://schemas.microsoft.com/office/drawing/2014/main" id="{DF2049D6-33EF-411A-8631-A29E54208392}"/>
              </a:ext>
            </a:extLst>
          </p:cNvPr>
          <p:cNvSpPr>
            <a:spLocks noGrp="1"/>
          </p:cNvSpPr>
          <p:nvPr>
            <p:ph type="body" sz="quarter" idx="14"/>
          </p:nvPr>
        </p:nvSpPr>
        <p:spPr/>
        <p:txBody>
          <a:bodyPr anchor="b">
            <a:normAutofit/>
          </a:bodyPr>
          <a:lstStyle/>
          <a:p>
            <a:r>
              <a:rPr lang="sv-SE"/>
              <a:t>Standards</a:t>
            </a:r>
            <a:endParaRPr lang="sv-SE" dirty="0"/>
          </a:p>
        </p:txBody>
      </p:sp>
      <p:sp>
        <p:nvSpPr>
          <p:cNvPr id="12" name="Platshållare för text 11">
            <a:extLst>
              <a:ext uri="{FF2B5EF4-FFF2-40B4-BE49-F238E27FC236}">
                <a16:creationId xmlns:a16="http://schemas.microsoft.com/office/drawing/2014/main" id="{D11693FE-8633-4CDA-ABA8-92FAAA0C73FA}"/>
              </a:ext>
            </a:extLst>
          </p:cNvPr>
          <p:cNvSpPr>
            <a:spLocks noGrp="1"/>
          </p:cNvSpPr>
          <p:nvPr>
            <p:ph idx="1"/>
          </p:nvPr>
        </p:nvSpPr>
        <p:spPr/>
        <p:txBody>
          <a:bodyPr anchor="t">
            <a:normAutofit/>
          </a:bodyPr>
          <a:lstStyle/>
          <a:p>
            <a:pPr>
              <a:spcAft>
                <a:spcPts val="600"/>
              </a:spcAft>
              <a:buFont typeface="Wingdings" panose="05000000000000000000" pitchFamily="2" charset="2"/>
              <a:buChar char="Ø"/>
            </a:pPr>
            <a:r>
              <a:rPr lang="en-US" dirty="0"/>
              <a:t> There is no specific standard for ODH Detection system.</a:t>
            </a:r>
          </a:p>
          <a:p>
            <a:pPr>
              <a:spcAft>
                <a:spcPts val="600"/>
              </a:spcAft>
              <a:buFont typeface="Wingdings" panose="05000000000000000000" pitchFamily="2" charset="2"/>
              <a:buChar char="Ø"/>
            </a:pPr>
            <a:r>
              <a:rPr lang="sv-SE" dirty="0"/>
              <a:t>Oxygen Deficiency has been mentioned in </a:t>
            </a:r>
            <a:r>
              <a:rPr lang="en-US" dirty="0"/>
              <a:t>the Swedish Work Environment Authority regulations AFS2020:1.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pPr>
              <a:spcAft>
                <a:spcPts val="600"/>
              </a:spcAft>
              <a:buFont typeface="Wingdings" panose="05000000000000000000" pitchFamily="2" charset="2"/>
              <a:buChar char="Ø"/>
            </a:pPr>
            <a:endParaRPr lang="en-US" dirty="0"/>
          </a:p>
          <a:p>
            <a:pPr>
              <a:spcAft>
                <a:spcPts val="600"/>
              </a:spcAft>
              <a:buFont typeface="Wingdings" panose="05000000000000000000" pitchFamily="2" charset="2"/>
              <a:buChar char="Ø"/>
            </a:pPr>
            <a:endParaRPr lang="en-US" dirty="0"/>
          </a:p>
          <a:p>
            <a:pPr>
              <a:spcAft>
                <a:spcPts val="600"/>
              </a:spcAft>
              <a:buFont typeface="Wingdings" panose="05000000000000000000" pitchFamily="2" charset="2"/>
              <a:buChar char="Ø"/>
            </a:pPr>
            <a:endParaRPr lang="en-US" dirty="0"/>
          </a:p>
        </p:txBody>
      </p:sp>
      <p:sp>
        <p:nvSpPr>
          <p:cNvPr id="5" name="Platshållare för innehåll 6">
            <a:extLst>
              <a:ext uri="{FF2B5EF4-FFF2-40B4-BE49-F238E27FC236}">
                <a16:creationId xmlns:a16="http://schemas.microsoft.com/office/drawing/2014/main" id="{BE8A6F47-249E-49CE-B172-AC92C1AF9B7D}"/>
              </a:ext>
            </a:extLst>
          </p:cNvPr>
          <p:cNvSpPr txBox="1">
            <a:spLocks/>
          </p:cNvSpPr>
          <p:nvPr/>
        </p:nvSpPr>
        <p:spPr>
          <a:xfrm>
            <a:off x="1094400" y="2979456"/>
            <a:ext cx="8453637" cy="3351005"/>
          </a:xfrm>
          <a:prstGeom prst="rect">
            <a:avLst/>
          </a:prstGeom>
          <a:ln>
            <a:solidFill>
              <a:schemeClr val="tx1"/>
            </a:solidFill>
          </a:ln>
        </p:spPr>
        <p:txBody>
          <a:bodyPr vert="horz" lIns="91440" tIns="45720" rIns="18000" bIns="45720" rtlCol="0">
            <a:no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a:solidFill>
                  <a:srgbClr val="666666"/>
                </a:solidFill>
              </a:rPr>
              <a:t>Evacuation alarm</a:t>
            </a:r>
          </a:p>
          <a:p>
            <a:r>
              <a:rPr lang="en-US" sz="1400" b="1">
                <a:solidFill>
                  <a:srgbClr val="666666"/>
                </a:solidFill>
              </a:rPr>
              <a:t>99 §</a:t>
            </a:r>
            <a:r>
              <a:rPr lang="en-US" sz="1400">
                <a:solidFill>
                  <a:srgbClr val="666666"/>
                </a:solidFill>
              </a:rPr>
              <a:t> To prevent accidents and acute illness due to fire, </a:t>
            </a:r>
            <a:r>
              <a:rPr lang="en-US" sz="1400" b="1">
                <a:solidFill>
                  <a:srgbClr val="666666"/>
                </a:solidFill>
              </a:rPr>
              <a:t>gas outflow, lack of oxygen </a:t>
            </a:r>
            <a:r>
              <a:rPr lang="en-US" sz="1400">
                <a:solidFill>
                  <a:srgbClr val="666666"/>
                </a:solidFill>
              </a:rPr>
              <a:t>or the like, there must be detectors and alarm devices to the extent necessary. When assessing what is the necessary scope, consideration must be given</a:t>
            </a:r>
          </a:p>
          <a:p>
            <a:pPr marL="288000" lvl="1">
              <a:spcBef>
                <a:spcPts val="200"/>
              </a:spcBef>
            </a:pPr>
            <a:r>
              <a:rPr lang="en-US" sz="1400">
                <a:solidFill>
                  <a:srgbClr val="666666"/>
                </a:solidFill>
              </a:rPr>
              <a:t>1. workplace size, location and use </a:t>
            </a:r>
          </a:p>
          <a:p>
            <a:pPr marL="288000" lvl="1">
              <a:spcBef>
                <a:spcPts val="200"/>
              </a:spcBef>
            </a:pPr>
            <a:r>
              <a:rPr lang="en-US" sz="1400">
                <a:solidFill>
                  <a:srgbClr val="666666"/>
                </a:solidFill>
              </a:rPr>
              <a:t>2. the physical and chemical properties of the materials, substances and products and the equipment present, and</a:t>
            </a:r>
          </a:p>
          <a:p>
            <a:pPr marL="288000" lvl="1">
              <a:spcBef>
                <a:spcPts val="200"/>
              </a:spcBef>
            </a:pPr>
            <a:r>
              <a:rPr lang="en-US" sz="1400">
                <a:solidFill>
                  <a:srgbClr val="666666"/>
                </a:solidFill>
              </a:rPr>
              <a:t>3. the number of people for whom the workplace is intended, and their qualification.</a:t>
            </a:r>
          </a:p>
          <a:p>
            <a:pPr marL="72000" lvl="1">
              <a:spcBef>
                <a:spcPts val="200"/>
              </a:spcBef>
            </a:pPr>
            <a:endParaRPr lang="en-US" sz="1400" b="1">
              <a:solidFill>
                <a:srgbClr val="666666"/>
              </a:solidFill>
            </a:endParaRPr>
          </a:p>
          <a:p>
            <a:pPr marL="72000" lvl="1">
              <a:spcBef>
                <a:spcPts val="200"/>
              </a:spcBef>
            </a:pPr>
            <a:r>
              <a:rPr lang="en-US" sz="1400" b="1">
                <a:solidFill>
                  <a:srgbClr val="666666"/>
                </a:solidFill>
              </a:rPr>
              <a:t>100 § </a:t>
            </a:r>
            <a:r>
              <a:rPr lang="en-US" sz="1400">
                <a:solidFill>
                  <a:srgbClr val="666666"/>
                </a:solidFill>
              </a:rPr>
              <a:t>Alarms must be able to be triggered manually in the event of danger. If necessary, there must be a device that automatically triggers the alarm in the event of fire, </a:t>
            </a:r>
            <a:r>
              <a:rPr lang="en-US" sz="1400" b="1">
                <a:solidFill>
                  <a:srgbClr val="666666"/>
                </a:solidFill>
              </a:rPr>
              <a:t>gas outflow, lack of oxygen </a:t>
            </a:r>
            <a:r>
              <a:rPr lang="en-US" sz="1400">
                <a:solidFill>
                  <a:srgbClr val="666666"/>
                </a:solidFill>
              </a:rPr>
              <a:t>or the like. </a:t>
            </a:r>
          </a:p>
          <a:p>
            <a:pPr marL="72000" lvl="1">
              <a:spcBef>
                <a:spcPts val="200"/>
              </a:spcBef>
            </a:pPr>
            <a:r>
              <a:rPr lang="en-US" sz="1400" i="1">
                <a:solidFill>
                  <a:srgbClr val="666666"/>
                </a:solidFill>
              </a:rPr>
              <a:t>General advice: </a:t>
            </a:r>
            <a:r>
              <a:rPr lang="en-US" sz="1400" b="1" i="1">
                <a:solidFill>
                  <a:srgbClr val="666666"/>
                </a:solidFill>
              </a:rPr>
              <a:t>Examples of how alarms can be designed</a:t>
            </a:r>
            <a:r>
              <a:rPr lang="en-US" sz="1400" i="1">
                <a:solidFill>
                  <a:srgbClr val="666666"/>
                </a:solidFill>
              </a:rPr>
              <a:t> can be found in the Fire Protection Association's publications </a:t>
            </a:r>
            <a:r>
              <a:rPr lang="en-US" sz="1400" b="1" i="1">
                <a:solidFill>
                  <a:srgbClr val="666666"/>
                </a:solidFill>
              </a:rPr>
              <a:t>SBF 110.</a:t>
            </a:r>
            <a:endParaRPr lang="en-US" sz="1400" b="1" i="1" dirty="0">
              <a:solidFill>
                <a:srgbClr val="666666"/>
              </a:solidFill>
            </a:endParaRPr>
          </a:p>
        </p:txBody>
      </p:sp>
    </p:spTree>
    <p:extLst>
      <p:ext uri="{BB962C8B-B14F-4D97-AF65-F5344CB8AC3E}">
        <p14:creationId xmlns:p14="http://schemas.microsoft.com/office/powerpoint/2010/main" val="150462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990F80-C9D9-4721-96EA-7C72BDFE83BC}"/>
              </a:ext>
            </a:extLst>
          </p:cNvPr>
          <p:cNvSpPr>
            <a:spLocks noGrp="1"/>
          </p:cNvSpPr>
          <p:nvPr>
            <p:ph type="title"/>
          </p:nvPr>
        </p:nvSpPr>
        <p:spPr/>
        <p:txBody>
          <a:bodyPr/>
          <a:lstStyle/>
          <a:p>
            <a:r>
              <a:rPr lang="en-US"/>
              <a:t>ODH High level requirements</a:t>
            </a:r>
            <a:br>
              <a:rPr lang="en-US"/>
            </a:br>
            <a:endParaRPr lang="en-US" dirty="0"/>
          </a:p>
        </p:txBody>
      </p:sp>
      <p:sp>
        <p:nvSpPr>
          <p:cNvPr id="14" name="Platshållare för text 13">
            <a:extLst>
              <a:ext uri="{FF2B5EF4-FFF2-40B4-BE49-F238E27FC236}">
                <a16:creationId xmlns:a16="http://schemas.microsoft.com/office/drawing/2014/main" id="{DF2049D6-33EF-411A-8631-A29E54208392}"/>
              </a:ext>
            </a:extLst>
          </p:cNvPr>
          <p:cNvSpPr>
            <a:spLocks noGrp="1"/>
          </p:cNvSpPr>
          <p:nvPr>
            <p:ph type="body" sz="quarter" idx="14"/>
          </p:nvPr>
        </p:nvSpPr>
        <p:spPr/>
        <p:txBody>
          <a:bodyPr anchor="b">
            <a:normAutofit/>
          </a:bodyPr>
          <a:lstStyle/>
          <a:p>
            <a:r>
              <a:rPr lang="en-US" dirty="0"/>
              <a:t>The Swedish Work Environment Authority regulations AFS2020:1</a:t>
            </a:r>
            <a:endParaRPr lang="sv-SE" dirty="0"/>
          </a:p>
        </p:txBody>
      </p:sp>
      <p:sp>
        <p:nvSpPr>
          <p:cNvPr id="12" name="Platshållare för text 11">
            <a:extLst>
              <a:ext uri="{FF2B5EF4-FFF2-40B4-BE49-F238E27FC236}">
                <a16:creationId xmlns:a16="http://schemas.microsoft.com/office/drawing/2014/main" id="{D11693FE-8633-4CDA-ABA8-92FAAA0C73FA}"/>
              </a:ext>
            </a:extLst>
          </p:cNvPr>
          <p:cNvSpPr>
            <a:spLocks noGrp="1"/>
          </p:cNvSpPr>
          <p:nvPr>
            <p:ph idx="1"/>
          </p:nvPr>
        </p:nvSpPr>
        <p:spPr/>
        <p:txBody>
          <a:bodyPr anchor="t">
            <a:normAutofit/>
          </a:bodyPr>
          <a:lstStyle/>
          <a:p>
            <a:pPr>
              <a:spcAft>
                <a:spcPts val="600"/>
              </a:spcAft>
              <a:buFont typeface="Wingdings" panose="05000000000000000000" pitchFamily="2" charset="2"/>
              <a:buChar char="Ø"/>
            </a:pPr>
            <a:r>
              <a:rPr lang="en-US" dirty="0"/>
              <a:t> There must be detectors and alarm devices to the extent necessary.</a:t>
            </a:r>
          </a:p>
          <a:p>
            <a:pPr>
              <a:spcAft>
                <a:spcPts val="600"/>
              </a:spcAft>
              <a:buFont typeface="Wingdings" panose="05000000000000000000" pitchFamily="2" charset="2"/>
              <a:buChar char="Ø"/>
            </a:pPr>
            <a:endParaRPr lang="en-US" dirty="0"/>
          </a:p>
          <a:p>
            <a:pPr>
              <a:spcAft>
                <a:spcPts val="600"/>
              </a:spcAft>
              <a:buFont typeface="Wingdings" panose="05000000000000000000" pitchFamily="2" charset="2"/>
              <a:buChar char="Ø"/>
            </a:pPr>
            <a:r>
              <a:rPr lang="en-US" dirty="0"/>
              <a:t>Alarms must be able to be triggered manually in the event of danger.</a:t>
            </a:r>
          </a:p>
          <a:p>
            <a:pPr>
              <a:spcAft>
                <a:spcPts val="600"/>
              </a:spcAft>
              <a:buFont typeface="Wingdings" panose="05000000000000000000" pitchFamily="2" charset="2"/>
              <a:buChar char="Ø"/>
            </a:pPr>
            <a:endParaRPr lang="en-US" dirty="0"/>
          </a:p>
          <a:p>
            <a:pPr>
              <a:spcAft>
                <a:spcPts val="600"/>
              </a:spcAft>
              <a:buFont typeface="Wingdings" panose="05000000000000000000" pitchFamily="2" charset="2"/>
              <a:buChar char="Ø"/>
            </a:pPr>
            <a:r>
              <a:rPr lang="en-US" dirty="0"/>
              <a:t>If necessary, there must be a device that automatically triggers the alarm in the event of fire, gas outflow, </a:t>
            </a:r>
            <a:r>
              <a:rPr lang="en-US" b="1" dirty="0"/>
              <a:t>lack of oxygen</a:t>
            </a:r>
            <a:r>
              <a:rPr lang="en-US" dirty="0"/>
              <a:t>.</a:t>
            </a:r>
          </a:p>
          <a:p>
            <a:pPr>
              <a:spcAft>
                <a:spcPts val="600"/>
              </a:spcAft>
              <a:buFont typeface="Wingdings" panose="05000000000000000000" pitchFamily="2" charset="2"/>
              <a:buChar char="Ø"/>
            </a:pPr>
            <a:endParaRPr lang="en-US" dirty="0"/>
          </a:p>
          <a:p>
            <a:pPr>
              <a:spcAft>
                <a:spcPts val="600"/>
              </a:spcAft>
              <a:buFont typeface="Wingdings" panose="05000000000000000000" pitchFamily="2" charset="2"/>
              <a:buChar char="Ø"/>
            </a:pPr>
            <a:r>
              <a:rPr lang="en-US" b="1" dirty="0"/>
              <a:t>General advice</a:t>
            </a:r>
            <a:r>
              <a:rPr lang="en-US" dirty="0"/>
              <a:t>: Examples of how alarms can be designed can be found in the Fire Protection Association's publications SBF 110.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pPr>
              <a:spcAft>
                <a:spcPts val="600"/>
              </a:spcAft>
              <a:buFont typeface="Wingdings" panose="05000000000000000000" pitchFamily="2" charset="2"/>
              <a:buChar char="Ø"/>
            </a:pPr>
            <a:endParaRPr lang="en-US" dirty="0"/>
          </a:p>
          <a:p>
            <a:pPr>
              <a:spcAft>
                <a:spcPts val="600"/>
              </a:spcAft>
              <a:buFont typeface="Wingdings" panose="05000000000000000000" pitchFamily="2" charset="2"/>
              <a:buChar char="Ø"/>
            </a:pPr>
            <a:endParaRPr lang="en-US" dirty="0"/>
          </a:p>
          <a:p>
            <a:pPr>
              <a:spcAft>
                <a:spcPts val="600"/>
              </a:spcAft>
              <a:buFont typeface="Wingdings" panose="05000000000000000000" pitchFamily="2" charset="2"/>
              <a:buChar char="Ø"/>
            </a:pPr>
            <a:endParaRPr lang="en-US" dirty="0"/>
          </a:p>
        </p:txBody>
      </p:sp>
    </p:spTree>
    <p:extLst>
      <p:ext uri="{BB962C8B-B14F-4D97-AF65-F5344CB8AC3E}">
        <p14:creationId xmlns:p14="http://schemas.microsoft.com/office/powerpoint/2010/main" val="4189186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990F80-C9D9-4721-96EA-7C72BDFE83BC}"/>
              </a:ext>
            </a:extLst>
          </p:cNvPr>
          <p:cNvSpPr>
            <a:spLocks noGrp="1"/>
          </p:cNvSpPr>
          <p:nvPr>
            <p:ph type="title"/>
          </p:nvPr>
        </p:nvSpPr>
        <p:spPr/>
        <p:txBody>
          <a:bodyPr/>
          <a:lstStyle/>
          <a:p>
            <a:r>
              <a:rPr lang="en-US"/>
              <a:t>ODH High level requirements</a:t>
            </a:r>
            <a:br>
              <a:rPr lang="en-US"/>
            </a:br>
            <a:endParaRPr lang="en-US" dirty="0"/>
          </a:p>
        </p:txBody>
      </p:sp>
      <p:sp>
        <p:nvSpPr>
          <p:cNvPr id="14" name="Platshållare för text 13">
            <a:extLst>
              <a:ext uri="{FF2B5EF4-FFF2-40B4-BE49-F238E27FC236}">
                <a16:creationId xmlns:a16="http://schemas.microsoft.com/office/drawing/2014/main" id="{DF2049D6-33EF-411A-8631-A29E54208392}"/>
              </a:ext>
            </a:extLst>
          </p:cNvPr>
          <p:cNvSpPr>
            <a:spLocks noGrp="1"/>
          </p:cNvSpPr>
          <p:nvPr>
            <p:ph type="body" sz="quarter" idx="14"/>
          </p:nvPr>
        </p:nvSpPr>
        <p:spPr/>
        <p:txBody>
          <a:bodyPr anchor="b">
            <a:normAutofit/>
          </a:bodyPr>
          <a:lstStyle/>
          <a:p>
            <a:r>
              <a:rPr lang="en-US" dirty="0"/>
              <a:t>Swedish Fire Protection Association's publications SBF110 </a:t>
            </a:r>
          </a:p>
        </p:txBody>
      </p:sp>
      <p:sp>
        <p:nvSpPr>
          <p:cNvPr id="12" name="Platshållare för text 11">
            <a:extLst>
              <a:ext uri="{FF2B5EF4-FFF2-40B4-BE49-F238E27FC236}">
                <a16:creationId xmlns:a16="http://schemas.microsoft.com/office/drawing/2014/main" id="{D11693FE-8633-4CDA-ABA8-92FAAA0C73FA}"/>
              </a:ext>
            </a:extLst>
          </p:cNvPr>
          <p:cNvSpPr>
            <a:spLocks noGrp="1"/>
          </p:cNvSpPr>
          <p:nvPr>
            <p:ph idx="1"/>
          </p:nvPr>
        </p:nvSpPr>
        <p:spPr/>
        <p:txBody>
          <a:bodyPr anchor="t">
            <a:normAutofit/>
          </a:bodyPr>
          <a:lstStyle/>
          <a:p>
            <a:pPr>
              <a:spcAft>
                <a:spcPts val="600"/>
              </a:spcAft>
              <a:buFont typeface="Wingdings" panose="05000000000000000000" pitchFamily="2" charset="2"/>
              <a:buChar char="Ø"/>
            </a:pPr>
            <a:r>
              <a:rPr lang="en-US" dirty="0"/>
              <a:t> 6.2.2.6: An outage or short circuit in a circuit for alarm devices may never entail a total loss of coverage in an alarm device area.</a:t>
            </a:r>
          </a:p>
          <a:p>
            <a:pPr>
              <a:spcAft>
                <a:spcPts val="600"/>
              </a:spcAft>
              <a:buFont typeface="Wingdings" panose="05000000000000000000" pitchFamily="2" charset="2"/>
              <a:buChar char="Ø"/>
            </a:pPr>
            <a:endParaRPr lang="en-US" dirty="0"/>
          </a:p>
          <a:p>
            <a:pPr>
              <a:spcAft>
                <a:spcPts val="600"/>
              </a:spcAft>
              <a:buFont typeface="Wingdings" panose="05000000000000000000" pitchFamily="2" charset="2"/>
              <a:buChar char="Ø"/>
            </a:pPr>
            <a:r>
              <a:rPr lang="en-US" dirty="0"/>
              <a:t>6.6.3.6: The sound level of the signal for evacuation alarms in places where there are people more than temporarily shall be at least 10 dB(A) over the ambient normal highest level of the background  noise. However, it may not be less than 65 dB(A).</a:t>
            </a:r>
          </a:p>
          <a:p>
            <a:pPr>
              <a:spcAft>
                <a:spcPts val="600"/>
              </a:spcAft>
              <a:buFont typeface="Wingdings" panose="05000000000000000000" pitchFamily="2" charset="2"/>
              <a:buChar char="Ø"/>
            </a:pPr>
            <a:endParaRPr lang="en-US" dirty="0"/>
          </a:p>
          <a:p>
            <a:pPr>
              <a:spcAft>
                <a:spcPts val="600"/>
              </a:spcAft>
              <a:buFont typeface="Wingdings" panose="05000000000000000000" pitchFamily="2" charset="2"/>
              <a:buChar char="Ø"/>
            </a:pPr>
            <a:r>
              <a:rPr lang="en-US" dirty="0"/>
              <a:t>6.6.3.7 The sound level of the signal for evacuation alarms where there are people shall not be more than 115 dB(A).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pPr>
              <a:spcAft>
                <a:spcPts val="600"/>
              </a:spcAft>
              <a:buFont typeface="Wingdings" panose="05000000000000000000" pitchFamily="2" charset="2"/>
              <a:buChar char="Ø"/>
            </a:pPr>
            <a:endParaRPr lang="en-US" dirty="0"/>
          </a:p>
          <a:p>
            <a:pPr>
              <a:spcAft>
                <a:spcPts val="600"/>
              </a:spcAft>
              <a:buFont typeface="Wingdings" panose="05000000000000000000" pitchFamily="2" charset="2"/>
              <a:buChar char="Ø"/>
            </a:pPr>
            <a:endParaRPr lang="en-US" dirty="0"/>
          </a:p>
          <a:p>
            <a:pPr>
              <a:spcAft>
                <a:spcPts val="600"/>
              </a:spcAft>
              <a:buFont typeface="Wingdings" panose="05000000000000000000" pitchFamily="2" charset="2"/>
              <a:buChar char="Ø"/>
            </a:pPr>
            <a:endParaRPr lang="en-US" dirty="0"/>
          </a:p>
        </p:txBody>
      </p:sp>
    </p:spTree>
    <p:extLst>
      <p:ext uri="{BB962C8B-B14F-4D97-AF65-F5344CB8AC3E}">
        <p14:creationId xmlns:p14="http://schemas.microsoft.com/office/powerpoint/2010/main" val="2687582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990F80-C9D9-4721-96EA-7C72BDFE83BC}"/>
              </a:ext>
            </a:extLst>
          </p:cNvPr>
          <p:cNvSpPr>
            <a:spLocks noGrp="1"/>
          </p:cNvSpPr>
          <p:nvPr>
            <p:ph type="title"/>
          </p:nvPr>
        </p:nvSpPr>
        <p:spPr>
          <a:xfrm>
            <a:off x="1103709" y="265373"/>
            <a:ext cx="9360000" cy="657339"/>
          </a:xfrm>
        </p:spPr>
        <p:txBody>
          <a:bodyPr anchor="t">
            <a:noAutofit/>
          </a:bodyPr>
          <a:lstStyle/>
          <a:p>
            <a:r>
              <a:rPr lang="en-US" dirty="0"/>
              <a:t>ODH High level requirements</a:t>
            </a:r>
            <a:br>
              <a:rPr lang="en-US" dirty="0"/>
            </a:br>
            <a:endParaRPr lang="en-US" dirty="0"/>
          </a:p>
        </p:txBody>
      </p:sp>
      <p:sp>
        <p:nvSpPr>
          <p:cNvPr id="28" name="Footer Placeholder 2">
            <a:extLst>
              <a:ext uri="{FF2B5EF4-FFF2-40B4-BE49-F238E27FC236}">
                <a16:creationId xmlns:a16="http://schemas.microsoft.com/office/drawing/2014/main" id="{DF876BF2-8890-4FAA-8A93-EECD91B9C6F0}"/>
              </a:ext>
            </a:extLst>
          </p:cNvPr>
          <p:cNvSpPr>
            <a:spLocks noGrp="1"/>
          </p:cNvSpPr>
          <p:nvPr>
            <p:ph type="ftr" sz="quarter" idx="11"/>
          </p:nvPr>
        </p:nvSpPr>
        <p:spPr>
          <a:xfrm>
            <a:off x="2053244" y="6475270"/>
            <a:ext cx="4320448" cy="365125"/>
          </a:xfrm>
        </p:spPr>
        <p:txBody>
          <a:bodyPr anchor="ctr">
            <a:normAutofit/>
          </a:bodyPr>
          <a:lstStyle/>
          <a:p>
            <a:pPr>
              <a:spcAft>
                <a:spcPts val="600"/>
              </a:spcAft>
            </a:pPr>
            <a:r>
              <a:rPr lang="sv-SE"/>
              <a:t>PRESENTATION TITLE/FOOTER</a:t>
            </a:r>
          </a:p>
        </p:txBody>
      </p:sp>
      <p:sp>
        <p:nvSpPr>
          <p:cNvPr id="29" name="Slide Number Placeholder 3">
            <a:extLst>
              <a:ext uri="{FF2B5EF4-FFF2-40B4-BE49-F238E27FC236}">
                <a16:creationId xmlns:a16="http://schemas.microsoft.com/office/drawing/2014/main" id="{ADCDB6E0-19FC-4C27-AA9F-353B15FEBCB4}"/>
              </a:ext>
            </a:extLst>
          </p:cNvPr>
          <p:cNvSpPr>
            <a:spLocks noGrp="1"/>
          </p:cNvSpPr>
          <p:nvPr>
            <p:ph type="sldNum" sz="quarter" idx="12"/>
          </p:nvPr>
        </p:nvSpPr>
        <p:spPr>
          <a:xfrm>
            <a:off x="8735292" y="6475270"/>
            <a:ext cx="2743200" cy="365125"/>
          </a:xfrm>
        </p:spPr>
        <p:txBody>
          <a:bodyPr anchor="ctr">
            <a:normAutofit/>
          </a:bodyPr>
          <a:lstStyle/>
          <a:p>
            <a:pPr>
              <a:spcAft>
                <a:spcPts val="600"/>
              </a:spcAft>
            </a:pPr>
            <a:fld id="{F7283078-D760-1647-8B80-66BA8B52336D}" type="slidenum">
              <a:rPr lang="sv-SE" smtClean="0"/>
              <a:pPr>
                <a:spcAft>
                  <a:spcPts val="600"/>
                </a:spcAft>
              </a:pPr>
              <a:t>33</a:t>
            </a:fld>
            <a:endParaRPr lang="sv-SE"/>
          </a:p>
        </p:txBody>
      </p:sp>
      <p:sp>
        <p:nvSpPr>
          <p:cNvPr id="59" name="Text Placeholder 4">
            <a:extLst>
              <a:ext uri="{FF2B5EF4-FFF2-40B4-BE49-F238E27FC236}">
                <a16:creationId xmlns:a16="http://schemas.microsoft.com/office/drawing/2014/main" id="{A5AEA751-BF2E-4748-805A-3464B96296B9}"/>
              </a:ext>
            </a:extLst>
          </p:cNvPr>
          <p:cNvSpPr>
            <a:spLocks noGrp="1"/>
          </p:cNvSpPr>
          <p:nvPr>
            <p:ph type="body" sz="quarter" idx="14"/>
          </p:nvPr>
        </p:nvSpPr>
        <p:spPr>
          <a:xfrm>
            <a:off x="1103709" y="931026"/>
            <a:ext cx="9360000" cy="507076"/>
          </a:xfrm>
        </p:spPr>
        <p:txBody>
          <a:bodyPr/>
          <a:lstStyle/>
          <a:p>
            <a:r>
              <a:rPr lang="en-US" dirty="0"/>
              <a:t>Categories</a:t>
            </a:r>
          </a:p>
        </p:txBody>
      </p:sp>
      <p:sp>
        <p:nvSpPr>
          <p:cNvPr id="31" name="Date Placeholder 6">
            <a:extLst>
              <a:ext uri="{FF2B5EF4-FFF2-40B4-BE49-F238E27FC236}">
                <a16:creationId xmlns:a16="http://schemas.microsoft.com/office/drawing/2014/main" id="{36C39618-8535-4089-88A9-6096405B1DC9}"/>
              </a:ext>
            </a:extLst>
          </p:cNvPr>
          <p:cNvSpPr>
            <a:spLocks noGrp="1"/>
          </p:cNvSpPr>
          <p:nvPr>
            <p:ph type="dt" sz="half" idx="10"/>
          </p:nvPr>
        </p:nvSpPr>
        <p:spPr>
          <a:xfrm>
            <a:off x="1195647" y="6475270"/>
            <a:ext cx="832658" cy="365125"/>
          </a:xfrm>
        </p:spPr>
        <p:txBody>
          <a:bodyPr anchor="ctr">
            <a:normAutofit/>
          </a:bodyPr>
          <a:lstStyle/>
          <a:p>
            <a:pPr>
              <a:spcAft>
                <a:spcPts val="600"/>
              </a:spcAft>
            </a:pPr>
            <a:fld id="{18896B66-0B3A-474C-9C9C-E4F07B1F5DAD}" type="datetime1">
              <a:rPr lang="sv-SE" smtClean="0"/>
              <a:pPr>
                <a:spcAft>
                  <a:spcPts val="600"/>
                </a:spcAft>
              </a:pPr>
              <a:t>2022-02-10</a:t>
            </a:fld>
            <a:endParaRPr lang="sv-SE"/>
          </a:p>
        </p:txBody>
      </p:sp>
      <p:graphicFrame>
        <p:nvGraphicFramePr>
          <p:cNvPr id="32" name="Platshållare för text 11">
            <a:extLst>
              <a:ext uri="{FF2B5EF4-FFF2-40B4-BE49-F238E27FC236}">
                <a16:creationId xmlns:a16="http://schemas.microsoft.com/office/drawing/2014/main" id="{C057E184-51DA-420D-A5F2-1CA2389D60C4}"/>
              </a:ext>
            </a:extLst>
          </p:cNvPr>
          <p:cNvGraphicFramePr>
            <a:graphicFrameLocks noGrp="1"/>
          </p:cNvGraphicFramePr>
          <p:nvPr>
            <p:ph idx="1"/>
            <p:extLst>
              <p:ext uri="{D42A27DB-BD31-4B8C-83A1-F6EECF244321}">
                <p14:modId xmlns:p14="http://schemas.microsoft.com/office/powerpoint/2010/main" val="1505989441"/>
              </p:ext>
            </p:extLst>
          </p:nvPr>
        </p:nvGraphicFramePr>
        <p:xfrm>
          <a:off x="1094400" y="1562400"/>
          <a:ext cx="9365782" cy="4768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2735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990F80-C9D9-4721-96EA-7C72BDFE83BC}"/>
              </a:ext>
            </a:extLst>
          </p:cNvPr>
          <p:cNvSpPr>
            <a:spLocks noGrp="1"/>
          </p:cNvSpPr>
          <p:nvPr>
            <p:ph type="title"/>
          </p:nvPr>
        </p:nvSpPr>
        <p:spPr/>
        <p:txBody>
          <a:bodyPr/>
          <a:lstStyle/>
          <a:p>
            <a:r>
              <a:rPr lang="en-US"/>
              <a:t>ODH High level requirements</a:t>
            </a:r>
            <a:br>
              <a:rPr lang="en-US"/>
            </a:br>
            <a:endParaRPr lang="en-US" dirty="0"/>
          </a:p>
        </p:txBody>
      </p:sp>
      <p:sp>
        <p:nvSpPr>
          <p:cNvPr id="14" name="Platshållare för text 13">
            <a:extLst>
              <a:ext uri="{FF2B5EF4-FFF2-40B4-BE49-F238E27FC236}">
                <a16:creationId xmlns:a16="http://schemas.microsoft.com/office/drawing/2014/main" id="{DF2049D6-33EF-411A-8631-A29E54208392}"/>
              </a:ext>
            </a:extLst>
          </p:cNvPr>
          <p:cNvSpPr>
            <a:spLocks noGrp="1"/>
          </p:cNvSpPr>
          <p:nvPr>
            <p:ph type="body" sz="quarter" idx="14"/>
          </p:nvPr>
        </p:nvSpPr>
        <p:spPr/>
        <p:txBody>
          <a:bodyPr anchor="b">
            <a:normAutofit/>
          </a:bodyPr>
          <a:lstStyle/>
          <a:p>
            <a:r>
              <a:rPr lang="sv-SE" dirty="0"/>
              <a:t>General requirements</a:t>
            </a:r>
          </a:p>
        </p:txBody>
      </p:sp>
      <p:sp>
        <p:nvSpPr>
          <p:cNvPr id="12" name="Platshållare för text 11">
            <a:extLst>
              <a:ext uri="{FF2B5EF4-FFF2-40B4-BE49-F238E27FC236}">
                <a16:creationId xmlns:a16="http://schemas.microsoft.com/office/drawing/2014/main" id="{D11693FE-8633-4CDA-ABA8-92FAAA0C73FA}"/>
              </a:ext>
            </a:extLst>
          </p:cNvPr>
          <p:cNvSpPr>
            <a:spLocks noGrp="1"/>
          </p:cNvSpPr>
          <p:nvPr>
            <p:ph idx="1"/>
          </p:nvPr>
        </p:nvSpPr>
        <p:spPr/>
        <p:txBody>
          <a:bodyPr anchor="t">
            <a:normAutofit/>
          </a:bodyPr>
          <a:lstStyle/>
          <a:p>
            <a:pPr lvl="0"/>
            <a:r>
              <a:rPr lang="en-US" b="1" dirty="0"/>
              <a:t>ODH_HLREQ1:</a:t>
            </a:r>
            <a:r>
              <a:rPr lang="en-US" dirty="0"/>
              <a:t> The ODHDS design shall comply with requirements listed in PSG High Level Design Requirements. </a:t>
            </a:r>
          </a:p>
          <a:p>
            <a:pPr marL="241300" marR="0" indent="-342900">
              <a:spcBef>
                <a:spcPts val="300"/>
              </a:spcBef>
              <a:spcAft>
                <a:spcPts val="300"/>
              </a:spcAft>
              <a:buFont typeface="Wingdings" panose="05000000000000000000" pitchFamily="2" charset="2"/>
              <a:buChar char="Ø"/>
            </a:pPr>
            <a:endParaRPr lang="en-US" dirty="0"/>
          </a:p>
          <a:p>
            <a:pPr>
              <a:spcAft>
                <a:spcPts val="600"/>
              </a:spcAft>
              <a:buFont typeface="Wingdings" panose="05000000000000000000" pitchFamily="2" charset="2"/>
              <a:buChar char="Ø"/>
            </a:pPr>
            <a:r>
              <a:rPr lang="en-US" b="1" dirty="0"/>
              <a:t>ODH_HLREQ3:</a:t>
            </a:r>
            <a:r>
              <a:rPr lang="en-US" dirty="0"/>
              <a:t> If the ODH risk assessment determines the area/building as ODH class 0, the ESS safety committee shall evaluate the need for the ODH detection system.</a:t>
            </a:r>
          </a:p>
        </p:txBody>
      </p:sp>
    </p:spTree>
    <p:extLst>
      <p:ext uri="{BB962C8B-B14F-4D97-AF65-F5344CB8AC3E}">
        <p14:creationId xmlns:p14="http://schemas.microsoft.com/office/powerpoint/2010/main" val="1362700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990F80-C9D9-4721-96EA-7C72BDFE83BC}"/>
              </a:ext>
            </a:extLst>
          </p:cNvPr>
          <p:cNvSpPr>
            <a:spLocks noGrp="1"/>
          </p:cNvSpPr>
          <p:nvPr>
            <p:ph type="title"/>
          </p:nvPr>
        </p:nvSpPr>
        <p:spPr/>
        <p:txBody>
          <a:bodyPr/>
          <a:lstStyle/>
          <a:p>
            <a:r>
              <a:rPr lang="en-US"/>
              <a:t>ODH High level requirements</a:t>
            </a:r>
            <a:br>
              <a:rPr lang="en-US"/>
            </a:br>
            <a:endParaRPr lang="en-US" dirty="0"/>
          </a:p>
        </p:txBody>
      </p:sp>
      <p:sp>
        <p:nvSpPr>
          <p:cNvPr id="14" name="Platshållare för text 13">
            <a:extLst>
              <a:ext uri="{FF2B5EF4-FFF2-40B4-BE49-F238E27FC236}">
                <a16:creationId xmlns:a16="http://schemas.microsoft.com/office/drawing/2014/main" id="{DF2049D6-33EF-411A-8631-A29E54208392}"/>
              </a:ext>
            </a:extLst>
          </p:cNvPr>
          <p:cNvSpPr>
            <a:spLocks noGrp="1"/>
          </p:cNvSpPr>
          <p:nvPr>
            <p:ph type="body" sz="quarter" idx="14"/>
          </p:nvPr>
        </p:nvSpPr>
        <p:spPr/>
        <p:txBody>
          <a:bodyPr anchor="b">
            <a:normAutofit/>
          </a:bodyPr>
          <a:lstStyle/>
          <a:p>
            <a:r>
              <a:rPr lang="sv-SE" dirty="0"/>
              <a:t>General requirements</a:t>
            </a:r>
          </a:p>
        </p:txBody>
      </p:sp>
      <p:sp>
        <p:nvSpPr>
          <p:cNvPr id="12" name="Platshållare för text 11">
            <a:extLst>
              <a:ext uri="{FF2B5EF4-FFF2-40B4-BE49-F238E27FC236}">
                <a16:creationId xmlns:a16="http://schemas.microsoft.com/office/drawing/2014/main" id="{D11693FE-8633-4CDA-ABA8-92FAAA0C73FA}"/>
              </a:ext>
            </a:extLst>
          </p:cNvPr>
          <p:cNvSpPr>
            <a:spLocks noGrp="1"/>
          </p:cNvSpPr>
          <p:nvPr>
            <p:ph idx="1"/>
          </p:nvPr>
        </p:nvSpPr>
        <p:spPr/>
        <p:txBody>
          <a:bodyPr anchor="t">
            <a:normAutofit/>
          </a:bodyPr>
          <a:lstStyle/>
          <a:p>
            <a:pPr>
              <a:spcAft>
                <a:spcPts val="600"/>
              </a:spcAft>
              <a:buFont typeface="Wingdings" panose="05000000000000000000" pitchFamily="2" charset="2"/>
              <a:buChar char="Ø"/>
            </a:pPr>
            <a:r>
              <a:rPr lang="en-US" b="1" dirty="0"/>
              <a:t>ODH_HLREQ2:</a:t>
            </a:r>
            <a:r>
              <a:rPr lang="en-US" dirty="0"/>
              <a:t> If the area/building is classified as ODH class 1 or 2 , the ODH risk assessment shall determine the ODH monitors redundancy is required for each or some leak points in that area/building.</a:t>
            </a:r>
          </a:p>
          <a:p>
            <a:pPr lvl="1">
              <a:spcAft>
                <a:spcPts val="600"/>
              </a:spcAft>
              <a:buFont typeface="Wingdings" panose="05000000000000000000" pitchFamily="2" charset="2"/>
              <a:buChar char="Ø"/>
            </a:pPr>
            <a:r>
              <a:rPr lang="en-US" sz="2200" dirty="0"/>
              <a:t>Questions</a:t>
            </a:r>
            <a:r>
              <a:rPr lang="en-US" dirty="0"/>
              <a:t> to the committee:</a:t>
            </a:r>
          </a:p>
          <a:p>
            <a:pPr lvl="2">
              <a:spcAft>
                <a:spcPts val="600"/>
              </a:spcAft>
              <a:buFont typeface="Courier New" panose="02070309020205020404" pitchFamily="49" charset="0"/>
              <a:buChar char="o"/>
            </a:pPr>
            <a:r>
              <a:rPr lang="en-US" sz="2200" dirty="0"/>
              <a:t>Do the committee members have any experience about redundancy in ODH monitoring?</a:t>
            </a:r>
          </a:p>
          <a:p>
            <a:pPr lvl="2">
              <a:spcAft>
                <a:spcPts val="600"/>
              </a:spcAft>
              <a:buFont typeface="Courier New" panose="02070309020205020404" pitchFamily="49" charset="0"/>
              <a:buChar char="o"/>
            </a:pPr>
            <a:r>
              <a:rPr lang="en-US" sz="2200" dirty="0"/>
              <a:t>How the requirements for redundancy in any sampling points can be identified?</a:t>
            </a:r>
          </a:p>
          <a:p>
            <a:pPr>
              <a:spcAft>
                <a:spcPts val="600"/>
              </a:spcAft>
              <a:buFont typeface="Wingdings" panose="05000000000000000000" pitchFamily="2" charset="2"/>
              <a:buChar char="Ø"/>
            </a:pPr>
            <a:endParaRPr lang="en-US" dirty="0"/>
          </a:p>
        </p:txBody>
      </p:sp>
    </p:spTree>
    <p:extLst>
      <p:ext uri="{BB962C8B-B14F-4D97-AF65-F5344CB8AC3E}">
        <p14:creationId xmlns:p14="http://schemas.microsoft.com/office/powerpoint/2010/main" val="1840078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990F80-C9D9-4721-96EA-7C72BDFE83BC}"/>
              </a:ext>
            </a:extLst>
          </p:cNvPr>
          <p:cNvSpPr>
            <a:spLocks noGrp="1"/>
          </p:cNvSpPr>
          <p:nvPr>
            <p:ph type="title"/>
          </p:nvPr>
        </p:nvSpPr>
        <p:spPr/>
        <p:txBody>
          <a:bodyPr/>
          <a:lstStyle/>
          <a:p>
            <a:r>
              <a:rPr lang="en-US"/>
              <a:t>ODH High level requirements</a:t>
            </a:r>
            <a:br>
              <a:rPr lang="en-US"/>
            </a:br>
            <a:endParaRPr lang="en-US" dirty="0"/>
          </a:p>
        </p:txBody>
      </p:sp>
      <p:sp>
        <p:nvSpPr>
          <p:cNvPr id="14" name="Platshållare för text 13">
            <a:extLst>
              <a:ext uri="{FF2B5EF4-FFF2-40B4-BE49-F238E27FC236}">
                <a16:creationId xmlns:a16="http://schemas.microsoft.com/office/drawing/2014/main" id="{DF2049D6-33EF-411A-8631-A29E54208392}"/>
              </a:ext>
            </a:extLst>
          </p:cNvPr>
          <p:cNvSpPr>
            <a:spLocks noGrp="1"/>
          </p:cNvSpPr>
          <p:nvPr>
            <p:ph type="body" sz="quarter" idx="14"/>
          </p:nvPr>
        </p:nvSpPr>
        <p:spPr/>
        <p:txBody>
          <a:bodyPr anchor="b">
            <a:normAutofit/>
          </a:bodyPr>
          <a:lstStyle/>
          <a:p>
            <a:r>
              <a:rPr lang="sv-SE"/>
              <a:t>ODH monitors requirements</a:t>
            </a:r>
            <a:endParaRPr lang="sv-SE" dirty="0"/>
          </a:p>
        </p:txBody>
      </p:sp>
      <p:sp>
        <p:nvSpPr>
          <p:cNvPr id="12" name="Platshållare för text 11">
            <a:extLst>
              <a:ext uri="{FF2B5EF4-FFF2-40B4-BE49-F238E27FC236}">
                <a16:creationId xmlns:a16="http://schemas.microsoft.com/office/drawing/2014/main" id="{D11693FE-8633-4CDA-ABA8-92FAAA0C73FA}"/>
              </a:ext>
            </a:extLst>
          </p:cNvPr>
          <p:cNvSpPr>
            <a:spLocks noGrp="1"/>
          </p:cNvSpPr>
          <p:nvPr>
            <p:ph idx="1"/>
          </p:nvPr>
        </p:nvSpPr>
        <p:spPr/>
        <p:txBody>
          <a:bodyPr anchor="t">
            <a:normAutofit/>
          </a:bodyPr>
          <a:lstStyle/>
          <a:p>
            <a:pPr marL="241300" marR="0" indent="-342900">
              <a:spcBef>
                <a:spcPts val="300"/>
              </a:spcBef>
              <a:spcAft>
                <a:spcPts val="300"/>
              </a:spcAft>
              <a:buFont typeface="Wingdings" panose="05000000000000000000" pitchFamily="2" charset="2"/>
              <a:buChar char="Ø"/>
            </a:pPr>
            <a:r>
              <a:rPr lang="en-US" b="1" dirty="0"/>
              <a:t>ODH_HLREQ4:</a:t>
            </a:r>
            <a:r>
              <a:rPr lang="en-US" dirty="0"/>
              <a:t> </a:t>
            </a:r>
            <a:r>
              <a:rPr lang="en-GB" sz="2000" dirty="0">
                <a:effectLst/>
                <a:latin typeface="Segoe UI Historic" panose="020B0502040204020203" pitchFamily="34" charset="0"/>
                <a:ea typeface="Calibri" panose="020F0502020204030204" pitchFamily="34" charset="0"/>
                <a:cs typeface="Arial" panose="020B0604020202020204" pitchFamily="34" charset="0"/>
              </a:rPr>
              <a:t>The ODH monitors that are connected to the ODHDS shall provide the following information to the ODHDS:</a:t>
            </a:r>
            <a:endParaRPr lang="en-US" sz="2000" dirty="0">
              <a:effectLst/>
              <a:latin typeface="Segoe UI Historic" panose="020B0502040204020203" pitchFamily="34" charset="0"/>
              <a:ea typeface="Calibri" panose="020F0502020204030204" pitchFamily="34" charset="0"/>
              <a:cs typeface="Arial" panose="020B0604020202020204" pitchFamily="34" charset="0"/>
            </a:endParaRPr>
          </a:p>
          <a:p>
            <a:pPr marL="557213" lvl="1" indent="-342900">
              <a:spcBef>
                <a:spcPts val="300"/>
              </a:spcBef>
              <a:buFont typeface="Symbol" panose="05050102010706020507" pitchFamily="18" charset="2"/>
              <a:buChar char=""/>
            </a:pPr>
            <a:r>
              <a:rPr lang="en-GB" dirty="0">
                <a:effectLst/>
                <a:latin typeface="Segoe UI Historic" panose="020B0502040204020203" pitchFamily="34" charset="0"/>
                <a:ea typeface="Calibri" panose="020F0502020204030204" pitchFamily="34" charset="0"/>
                <a:cs typeface="Arial" panose="020B0604020202020204" pitchFamily="34" charset="0"/>
              </a:rPr>
              <a:t>Monitor’s health status.</a:t>
            </a:r>
            <a:endParaRPr lang="en-US" dirty="0">
              <a:effectLst/>
              <a:latin typeface="Segoe UI Historic" panose="020B0502040204020203" pitchFamily="34" charset="0"/>
              <a:ea typeface="Calibri" panose="020F0502020204030204" pitchFamily="34" charset="0"/>
              <a:cs typeface="Arial" panose="020B0604020202020204" pitchFamily="34" charset="0"/>
            </a:endParaRPr>
          </a:p>
          <a:p>
            <a:pPr marL="557213" lvl="1" indent="-342900">
              <a:spcBef>
                <a:spcPts val="0"/>
              </a:spcBef>
              <a:spcAft>
                <a:spcPts val="300"/>
              </a:spcAft>
              <a:buFont typeface="Symbol" panose="05050102010706020507" pitchFamily="18" charset="2"/>
              <a:buChar char=""/>
            </a:pPr>
            <a:r>
              <a:rPr lang="en-GB" dirty="0">
                <a:effectLst/>
                <a:latin typeface="Segoe UI Historic" panose="020B0502040204020203" pitchFamily="34" charset="0"/>
                <a:ea typeface="Calibri" panose="020F0502020204030204" pitchFamily="34" charset="0"/>
                <a:cs typeface="Arial" panose="020B0604020202020204" pitchFamily="34" charset="0"/>
              </a:rPr>
              <a:t>Real-time analogue O2 readout.</a:t>
            </a:r>
          </a:p>
          <a:p>
            <a:pPr marL="557213" lvl="1" indent="-342900">
              <a:spcBef>
                <a:spcPts val="0"/>
              </a:spcBef>
              <a:spcAft>
                <a:spcPts val="300"/>
              </a:spcAft>
              <a:buFont typeface="Symbol" panose="05050102010706020507" pitchFamily="18" charset="2"/>
              <a:buChar char=""/>
            </a:pPr>
            <a:r>
              <a:rPr lang="en-US" dirty="0">
                <a:effectLst/>
                <a:latin typeface="Segoe UI Historic" panose="020B0502040204020203" pitchFamily="34" charset="0"/>
                <a:ea typeface="Calibri" panose="020F0502020204030204" pitchFamily="34" charset="0"/>
                <a:cs typeface="Arial" panose="020B0604020202020204" pitchFamily="34" charset="0"/>
              </a:rPr>
              <a:t>ODH warning and alarm signals.</a:t>
            </a:r>
          </a:p>
          <a:p>
            <a:pPr>
              <a:spcAft>
                <a:spcPts val="600"/>
              </a:spcAft>
              <a:buFont typeface="Wingdings" panose="05000000000000000000" pitchFamily="2" charset="2"/>
              <a:buChar char="Ø"/>
            </a:pPr>
            <a:endParaRPr lang="en-US" dirty="0"/>
          </a:p>
          <a:p>
            <a:pPr>
              <a:spcAft>
                <a:spcPts val="600"/>
              </a:spcAft>
              <a:buFont typeface="Wingdings" panose="05000000000000000000" pitchFamily="2" charset="2"/>
              <a:buChar char="Ø"/>
            </a:pPr>
            <a:r>
              <a:rPr lang="en-US" b="1" dirty="0"/>
              <a:t>ODH_HLREQ5:</a:t>
            </a:r>
            <a:r>
              <a:rPr lang="en-US" dirty="0"/>
              <a:t> All text and instructions on ODH monitors shall be displayed in English.</a:t>
            </a:r>
          </a:p>
          <a:p>
            <a:pPr>
              <a:spcAft>
                <a:spcPts val="600"/>
              </a:spcAft>
              <a:buFont typeface="Wingdings" panose="05000000000000000000" pitchFamily="2" charset="2"/>
              <a:buChar char="Ø"/>
            </a:pPr>
            <a:endParaRPr lang="en-US" dirty="0"/>
          </a:p>
        </p:txBody>
      </p:sp>
    </p:spTree>
    <p:extLst>
      <p:ext uri="{BB962C8B-B14F-4D97-AF65-F5344CB8AC3E}">
        <p14:creationId xmlns:p14="http://schemas.microsoft.com/office/powerpoint/2010/main" val="410534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990F80-C9D9-4721-96EA-7C72BDFE83BC}"/>
              </a:ext>
            </a:extLst>
          </p:cNvPr>
          <p:cNvSpPr>
            <a:spLocks noGrp="1"/>
          </p:cNvSpPr>
          <p:nvPr>
            <p:ph type="title"/>
          </p:nvPr>
        </p:nvSpPr>
        <p:spPr/>
        <p:txBody>
          <a:bodyPr/>
          <a:lstStyle/>
          <a:p>
            <a:r>
              <a:rPr lang="en-US"/>
              <a:t>ODH High level requirements</a:t>
            </a:r>
            <a:br>
              <a:rPr lang="en-US"/>
            </a:br>
            <a:endParaRPr lang="en-US" dirty="0"/>
          </a:p>
        </p:txBody>
      </p:sp>
      <p:sp>
        <p:nvSpPr>
          <p:cNvPr id="14" name="Platshållare för text 13">
            <a:extLst>
              <a:ext uri="{FF2B5EF4-FFF2-40B4-BE49-F238E27FC236}">
                <a16:creationId xmlns:a16="http://schemas.microsoft.com/office/drawing/2014/main" id="{DF2049D6-33EF-411A-8631-A29E54208392}"/>
              </a:ext>
            </a:extLst>
          </p:cNvPr>
          <p:cNvSpPr>
            <a:spLocks noGrp="1"/>
          </p:cNvSpPr>
          <p:nvPr>
            <p:ph type="body" sz="quarter" idx="14"/>
          </p:nvPr>
        </p:nvSpPr>
        <p:spPr/>
        <p:txBody>
          <a:bodyPr anchor="b">
            <a:normAutofit/>
          </a:bodyPr>
          <a:lstStyle/>
          <a:p>
            <a:r>
              <a:rPr lang="sv-SE"/>
              <a:t>ODHDS design principle</a:t>
            </a:r>
            <a:endParaRPr lang="sv-SE" dirty="0"/>
          </a:p>
        </p:txBody>
      </p:sp>
      <p:sp>
        <p:nvSpPr>
          <p:cNvPr id="12" name="Platshållare för text 11">
            <a:extLst>
              <a:ext uri="{FF2B5EF4-FFF2-40B4-BE49-F238E27FC236}">
                <a16:creationId xmlns:a16="http://schemas.microsoft.com/office/drawing/2014/main" id="{D11693FE-8633-4CDA-ABA8-92FAAA0C73FA}"/>
              </a:ext>
            </a:extLst>
          </p:cNvPr>
          <p:cNvSpPr>
            <a:spLocks noGrp="1"/>
          </p:cNvSpPr>
          <p:nvPr>
            <p:ph idx="1"/>
          </p:nvPr>
        </p:nvSpPr>
        <p:spPr/>
        <p:txBody>
          <a:bodyPr anchor="t">
            <a:normAutofit/>
          </a:bodyPr>
          <a:lstStyle/>
          <a:p>
            <a:pPr marL="241300" marR="0" indent="-342900">
              <a:spcBef>
                <a:spcPts val="300"/>
              </a:spcBef>
              <a:spcAft>
                <a:spcPts val="300"/>
              </a:spcAft>
              <a:buFont typeface="Wingdings" panose="05000000000000000000" pitchFamily="2" charset="2"/>
              <a:buChar char="Ø"/>
            </a:pPr>
            <a:r>
              <a:rPr lang="en-US" b="1" dirty="0"/>
              <a:t>ODH_HLREQ6:</a:t>
            </a:r>
            <a:r>
              <a:rPr lang="en-US" dirty="0"/>
              <a:t> </a:t>
            </a:r>
            <a:r>
              <a:rPr lang="en-US" sz="2000" dirty="0">
                <a:effectLst/>
                <a:latin typeface="Segoe UI Historic" panose="020B0502040204020203" pitchFamily="34" charset="0"/>
                <a:ea typeface="Calibri" panose="020F0502020204030204" pitchFamily="34" charset="0"/>
                <a:cs typeface="Arial" panose="020B0604020202020204" pitchFamily="34" charset="0"/>
              </a:rPr>
              <a:t>The ODHDS shall trigger the ODH warning signal of the affected area if the O2 level is detected less or equal to 19.5% from any monitors placed in that area.</a:t>
            </a:r>
          </a:p>
          <a:p>
            <a:pPr marL="241300" marR="0" indent="-342900">
              <a:spcBef>
                <a:spcPts val="300"/>
              </a:spcBef>
              <a:spcAft>
                <a:spcPts val="300"/>
              </a:spcAft>
              <a:buFont typeface="Wingdings" panose="05000000000000000000" pitchFamily="2" charset="2"/>
              <a:buChar char="Ø"/>
            </a:pPr>
            <a:endParaRPr lang="en-US" dirty="0"/>
          </a:p>
          <a:p>
            <a:pPr>
              <a:spcAft>
                <a:spcPts val="600"/>
              </a:spcAft>
              <a:buFont typeface="Wingdings" panose="05000000000000000000" pitchFamily="2" charset="2"/>
              <a:buChar char="Ø"/>
            </a:pPr>
            <a:r>
              <a:rPr lang="en-US" b="1" dirty="0"/>
              <a:t>ODH_HLREQ7:</a:t>
            </a:r>
            <a:r>
              <a:rPr lang="en-US" dirty="0"/>
              <a:t> The ODHDS shall trigger the ODH alarm signal of the affected area if the O2 level is detected less or equal to 18% from any monitors placed in that area.</a:t>
            </a:r>
          </a:p>
          <a:p>
            <a:pPr>
              <a:spcAft>
                <a:spcPts val="600"/>
              </a:spcAft>
              <a:buFont typeface="Wingdings" panose="05000000000000000000" pitchFamily="2" charset="2"/>
              <a:buChar char="Ø"/>
            </a:pPr>
            <a:endParaRPr lang="en-US" dirty="0"/>
          </a:p>
          <a:p>
            <a:pPr>
              <a:spcAft>
                <a:spcPts val="600"/>
              </a:spcAft>
              <a:buFont typeface="Wingdings" panose="05000000000000000000" pitchFamily="2" charset="2"/>
              <a:buChar char="Ø"/>
            </a:pPr>
            <a:r>
              <a:rPr lang="en-US" b="1" dirty="0"/>
              <a:t>ODH_HLREQ8:</a:t>
            </a:r>
            <a:r>
              <a:rPr lang="en-US" dirty="0"/>
              <a:t> The ODHDS shall trigger the ODH alarm devices inside and outside the hazardous area if the O2 level is detected less or equal to 18% in that area to alert personnel to evacuate the area and make them aware the hazard exists nearby areas according to the ODH activation matrix.</a:t>
            </a:r>
          </a:p>
          <a:p>
            <a:pPr>
              <a:spcAft>
                <a:spcPts val="600"/>
              </a:spcAft>
              <a:buFont typeface="Wingdings" panose="05000000000000000000" pitchFamily="2" charset="2"/>
              <a:buChar char="Ø"/>
            </a:pPr>
            <a:endParaRPr lang="en-US" dirty="0"/>
          </a:p>
        </p:txBody>
      </p:sp>
    </p:spTree>
    <p:extLst>
      <p:ext uri="{BB962C8B-B14F-4D97-AF65-F5344CB8AC3E}">
        <p14:creationId xmlns:p14="http://schemas.microsoft.com/office/powerpoint/2010/main" val="340574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990F80-C9D9-4721-96EA-7C72BDFE83BC}"/>
              </a:ext>
            </a:extLst>
          </p:cNvPr>
          <p:cNvSpPr>
            <a:spLocks noGrp="1"/>
          </p:cNvSpPr>
          <p:nvPr>
            <p:ph type="title"/>
          </p:nvPr>
        </p:nvSpPr>
        <p:spPr/>
        <p:txBody>
          <a:bodyPr/>
          <a:lstStyle/>
          <a:p>
            <a:r>
              <a:rPr lang="en-US" dirty="0"/>
              <a:t>ODH High level requirements</a:t>
            </a:r>
            <a:br>
              <a:rPr lang="en-US" dirty="0"/>
            </a:br>
            <a:endParaRPr lang="en-US" dirty="0"/>
          </a:p>
        </p:txBody>
      </p:sp>
      <p:sp>
        <p:nvSpPr>
          <p:cNvPr id="14" name="Platshållare för text 13">
            <a:extLst>
              <a:ext uri="{FF2B5EF4-FFF2-40B4-BE49-F238E27FC236}">
                <a16:creationId xmlns:a16="http://schemas.microsoft.com/office/drawing/2014/main" id="{DF2049D6-33EF-411A-8631-A29E54208392}"/>
              </a:ext>
            </a:extLst>
          </p:cNvPr>
          <p:cNvSpPr>
            <a:spLocks noGrp="1"/>
          </p:cNvSpPr>
          <p:nvPr>
            <p:ph type="body" sz="quarter" idx="14"/>
          </p:nvPr>
        </p:nvSpPr>
        <p:spPr/>
        <p:txBody>
          <a:bodyPr anchor="b">
            <a:normAutofit/>
          </a:bodyPr>
          <a:lstStyle/>
          <a:p>
            <a:r>
              <a:rPr lang="sv-SE" dirty="0"/>
              <a:t>ODH sign and alarm system requirements</a:t>
            </a:r>
          </a:p>
        </p:txBody>
      </p:sp>
      <p:sp>
        <p:nvSpPr>
          <p:cNvPr id="12" name="Platshållare för text 11">
            <a:extLst>
              <a:ext uri="{FF2B5EF4-FFF2-40B4-BE49-F238E27FC236}">
                <a16:creationId xmlns:a16="http://schemas.microsoft.com/office/drawing/2014/main" id="{D11693FE-8633-4CDA-ABA8-92FAAA0C73FA}"/>
              </a:ext>
            </a:extLst>
          </p:cNvPr>
          <p:cNvSpPr>
            <a:spLocks noGrp="1"/>
          </p:cNvSpPr>
          <p:nvPr>
            <p:ph idx="1"/>
          </p:nvPr>
        </p:nvSpPr>
        <p:spPr/>
        <p:txBody>
          <a:bodyPr anchor="t">
            <a:normAutofit/>
          </a:bodyPr>
          <a:lstStyle/>
          <a:p>
            <a:pPr marL="241300" marR="0" indent="-342900">
              <a:spcBef>
                <a:spcPts val="300"/>
              </a:spcBef>
              <a:spcAft>
                <a:spcPts val="300"/>
              </a:spcAft>
              <a:buFont typeface="Wingdings" panose="05000000000000000000" pitchFamily="2" charset="2"/>
              <a:buChar char="Ø"/>
            </a:pPr>
            <a:r>
              <a:rPr lang="en-US" b="1" dirty="0"/>
              <a:t>ODH_HLREQ9:</a:t>
            </a:r>
            <a:r>
              <a:rPr lang="en-US" dirty="0"/>
              <a:t> </a:t>
            </a:r>
            <a:r>
              <a:rPr lang="en-US" sz="2000" dirty="0">
                <a:effectLst/>
                <a:latin typeface="Segoe UI Historic" panose="020B0502040204020203" pitchFamily="34" charset="0"/>
                <a:ea typeface="Calibri" panose="020F0502020204030204" pitchFamily="34" charset="0"/>
                <a:cs typeface="Arial" panose="020B0604020202020204" pitchFamily="34" charset="0"/>
              </a:rPr>
              <a:t>The ODH alarm devices shall be in the form of red flashing or rotating strobe lights and sirens.</a:t>
            </a:r>
          </a:p>
          <a:p>
            <a:pPr marL="241300" marR="0" indent="-342900">
              <a:spcBef>
                <a:spcPts val="300"/>
              </a:spcBef>
              <a:spcAft>
                <a:spcPts val="300"/>
              </a:spcAft>
              <a:buFont typeface="Wingdings" panose="05000000000000000000" pitchFamily="2" charset="2"/>
              <a:buChar char="Ø"/>
            </a:pPr>
            <a:endParaRPr lang="en-US" dirty="0"/>
          </a:p>
          <a:p>
            <a:pPr>
              <a:spcAft>
                <a:spcPts val="600"/>
              </a:spcAft>
              <a:buFont typeface="Wingdings" panose="05000000000000000000" pitchFamily="2" charset="2"/>
              <a:buChar char="Ø"/>
            </a:pPr>
            <a:r>
              <a:rPr lang="en-US" b="1" dirty="0"/>
              <a:t>ODH_HLREQ10:</a:t>
            </a:r>
            <a:r>
              <a:rPr lang="en-US" dirty="0"/>
              <a:t> ODH alarm devices shall be seen and heard from any position inside the hazardous area and at each entrance leading to that area.</a:t>
            </a:r>
          </a:p>
          <a:p>
            <a:pPr lvl="1">
              <a:spcAft>
                <a:spcPts val="600"/>
              </a:spcAft>
              <a:buFont typeface="Courier New" panose="02070309020205020404" pitchFamily="49" charset="0"/>
              <a:buChar char="o"/>
            </a:pPr>
            <a:r>
              <a:rPr lang="en-US" dirty="0"/>
              <a:t>Note 1: The sound level of the ODH alarms should be at least 10 dB(A) over the ambient normal highest level of background noise, but not more than 115 dB(A) at a distance of one meter from the alarm device. Typically, it is required that the sound level of ODH sounders is higher than 65 dB(A) in permanently occupied places.</a:t>
            </a:r>
          </a:p>
          <a:p>
            <a:pPr lvl="1">
              <a:spcAft>
                <a:spcPts val="600"/>
              </a:spcAft>
              <a:buFont typeface="Courier New" panose="02070309020205020404" pitchFamily="49" charset="0"/>
              <a:buChar char="o"/>
            </a:pPr>
            <a:r>
              <a:rPr lang="en-US" dirty="0"/>
              <a:t>Note 2: In areas where high ambient noise is expected, and fulfilling of Note 1 is not feasible, additional visual signals shall be considered.</a:t>
            </a:r>
          </a:p>
        </p:txBody>
      </p:sp>
    </p:spTree>
    <p:extLst>
      <p:ext uri="{BB962C8B-B14F-4D97-AF65-F5344CB8AC3E}">
        <p14:creationId xmlns:p14="http://schemas.microsoft.com/office/powerpoint/2010/main" val="4018246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990F80-C9D9-4721-96EA-7C72BDFE83BC}"/>
              </a:ext>
            </a:extLst>
          </p:cNvPr>
          <p:cNvSpPr>
            <a:spLocks noGrp="1"/>
          </p:cNvSpPr>
          <p:nvPr>
            <p:ph type="title"/>
          </p:nvPr>
        </p:nvSpPr>
        <p:spPr/>
        <p:txBody>
          <a:bodyPr/>
          <a:lstStyle/>
          <a:p>
            <a:r>
              <a:rPr lang="en-US" dirty="0"/>
              <a:t>ODH High level requirements</a:t>
            </a:r>
            <a:br>
              <a:rPr lang="en-US" dirty="0"/>
            </a:br>
            <a:endParaRPr lang="en-US" dirty="0"/>
          </a:p>
        </p:txBody>
      </p:sp>
      <p:sp>
        <p:nvSpPr>
          <p:cNvPr id="14" name="Platshållare för text 13">
            <a:extLst>
              <a:ext uri="{FF2B5EF4-FFF2-40B4-BE49-F238E27FC236}">
                <a16:creationId xmlns:a16="http://schemas.microsoft.com/office/drawing/2014/main" id="{DF2049D6-33EF-411A-8631-A29E54208392}"/>
              </a:ext>
            </a:extLst>
          </p:cNvPr>
          <p:cNvSpPr>
            <a:spLocks noGrp="1"/>
          </p:cNvSpPr>
          <p:nvPr>
            <p:ph type="body" sz="quarter" idx="14"/>
          </p:nvPr>
        </p:nvSpPr>
        <p:spPr/>
        <p:txBody>
          <a:bodyPr anchor="b">
            <a:normAutofit/>
          </a:bodyPr>
          <a:lstStyle/>
          <a:p>
            <a:r>
              <a:rPr lang="sv-SE" dirty="0"/>
              <a:t>ODH sign and alarm system requirements</a:t>
            </a:r>
          </a:p>
        </p:txBody>
      </p:sp>
      <p:sp>
        <p:nvSpPr>
          <p:cNvPr id="12" name="Platshållare för text 11">
            <a:extLst>
              <a:ext uri="{FF2B5EF4-FFF2-40B4-BE49-F238E27FC236}">
                <a16:creationId xmlns:a16="http://schemas.microsoft.com/office/drawing/2014/main" id="{D11693FE-8633-4CDA-ABA8-92FAAA0C73FA}"/>
              </a:ext>
            </a:extLst>
          </p:cNvPr>
          <p:cNvSpPr>
            <a:spLocks noGrp="1"/>
          </p:cNvSpPr>
          <p:nvPr>
            <p:ph idx="1"/>
          </p:nvPr>
        </p:nvSpPr>
        <p:spPr/>
        <p:txBody>
          <a:bodyPr anchor="t">
            <a:normAutofit/>
          </a:bodyPr>
          <a:lstStyle/>
          <a:p>
            <a:pPr marL="101600" marR="0" lvl="0" indent="-101600" algn="l" defTabSz="914400" rtl="0" eaLnBrk="1" fontAlgn="auto" latinLnBrk="0" hangingPunct="1">
              <a:lnSpc>
                <a:spcPct val="100000"/>
              </a:lnSpc>
              <a:spcBef>
                <a:spcPts val="1000"/>
              </a:spcBef>
              <a:spcAft>
                <a:spcPts val="600"/>
              </a:spcAft>
              <a:buClr>
                <a:srgbClr val="666666"/>
              </a:buClr>
              <a:buSzTx/>
              <a:buFont typeface="Wingdings" panose="05000000000000000000" pitchFamily="2" charset="2"/>
              <a:buChar char="Ø"/>
              <a:tabLst/>
              <a:defRPr/>
            </a:pPr>
            <a:r>
              <a:rPr kumimoji="0" lang="en-US" sz="2000" b="1" i="0" u="none" strike="noStrike" kern="1200" cap="none" spc="0" normalizeH="0" baseline="0" noProof="0" dirty="0">
                <a:ln>
                  <a:noFill/>
                </a:ln>
                <a:solidFill>
                  <a:srgbClr val="666666"/>
                </a:solidFill>
                <a:effectLst/>
                <a:uLnTx/>
                <a:uFillTx/>
                <a:latin typeface="Segoe UI"/>
                <a:ea typeface="+mn-ea"/>
                <a:cs typeface="+mn-cs"/>
              </a:rPr>
              <a:t>ODH_HLREQ11:</a:t>
            </a:r>
            <a:r>
              <a:rPr kumimoji="0" lang="en-US" sz="2000" b="0" i="0" u="none" strike="noStrike" kern="1200" cap="none" spc="0" normalizeH="0" baseline="0" noProof="0" dirty="0">
                <a:ln>
                  <a:noFill/>
                </a:ln>
                <a:solidFill>
                  <a:srgbClr val="666666"/>
                </a:solidFill>
                <a:effectLst/>
                <a:uLnTx/>
                <a:uFillTx/>
                <a:latin typeface="Segoe UI"/>
                <a:ea typeface="+mn-ea"/>
                <a:cs typeface="+mn-cs"/>
              </a:rPr>
              <a:t> The ODH alarm devices shall stream the same tone throughout all affected ODH areas upon ODH evacuation alarm.</a:t>
            </a:r>
          </a:p>
          <a:p>
            <a:pPr marL="241300" marR="0" indent="-342900">
              <a:spcBef>
                <a:spcPts val="300"/>
              </a:spcBef>
              <a:spcAft>
                <a:spcPts val="300"/>
              </a:spcAft>
              <a:buFont typeface="Wingdings" panose="05000000000000000000" pitchFamily="2" charset="2"/>
              <a:buChar char="Ø"/>
            </a:pPr>
            <a:endParaRPr lang="en-US" b="1" dirty="0"/>
          </a:p>
          <a:p>
            <a:pPr marL="241300" marR="0" indent="-342900">
              <a:spcBef>
                <a:spcPts val="300"/>
              </a:spcBef>
              <a:spcAft>
                <a:spcPts val="300"/>
              </a:spcAft>
              <a:buFont typeface="Wingdings" panose="05000000000000000000" pitchFamily="2" charset="2"/>
              <a:buChar char="Ø"/>
            </a:pPr>
            <a:r>
              <a:rPr lang="en-US" b="1" dirty="0"/>
              <a:t>ODH_HLREQ12:</a:t>
            </a:r>
            <a:r>
              <a:rPr lang="en-US" dirty="0"/>
              <a:t> </a:t>
            </a:r>
            <a:r>
              <a:rPr lang="en-US" sz="2000" dirty="0">
                <a:effectLst/>
                <a:latin typeface="Segoe UI Historic" panose="020B0502040204020203" pitchFamily="34" charset="0"/>
                <a:ea typeface="Calibri" panose="020F0502020204030204" pitchFamily="34" charset="0"/>
                <a:cs typeface="Arial" panose="020B0604020202020204" pitchFamily="34" charset="0"/>
              </a:rPr>
              <a:t>The ODHDS design should ensure that a hardware error in a supply circuit for the ODH alarm devices (i.e., power loss or short circuit) does not result in a total loss of ODH alarm coverage in a designated area/building.</a:t>
            </a:r>
          </a:p>
          <a:p>
            <a:pPr marL="241300" marR="0" indent="-342900">
              <a:spcBef>
                <a:spcPts val="300"/>
              </a:spcBef>
              <a:spcAft>
                <a:spcPts val="300"/>
              </a:spcAft>
              <a:buFont typeface="Wingdings" panose="05000000000000000000" pitchFamily="2" charset="2"/>
              <a:buChar char="Ø"/>
            </a:pPr>
            <a:endParaRPr lang="en-US" dirty="0"/>
          </a:p>
          <a:p>
            <a:pPr>
              <a:spcAft>
                <a:spcPts val="600"/>
              </a:spcAft>
              <a:buFont typeface="Wingdings" panose="05000000000000000000" pitchFamily="2" charset="2"/>
              <a:buChar char="Ø"/>
            </a:pPr>
            <a:r>
              <a:rPr lang="en-US" b="1" dirty="0"/>
              <a:t>ODH_HLREQ13:</a:t>
            </a:r>
            <a:r>
              <a:rPr lang="en-US" dirty="0"/>
              <a:t> Signs shall be installed at each entrance of ODH areas/buildings, warning people not to enter the building if the evacuation alarm goes off.</a:t>
            </a:r>
          </a:p>
        </p:txBody>
      </p:sp>
    </p:spTree>
    <p:extLst>
      <p:ext uri="{BB962C8B-B14F-4D97-AF65-F5344CB8AC3E}">
        <p14:creationId xmlns:p14="http://schemas.microsoft.com/office/powerpoint/2010/main" val="1233195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B02BA0-11A1-4438-B16D-40177E547C60}"/>
              </a:ext>
            </a:extLst>
          </p:cNvPr>
          <p:cNvPicPr>
            <a:picLocks noChangeAspect="1"/>
          </p:cNvPicPr>
          <p:nvPr/>
        </p:nvPicPr>
        <p:blipFill>
          <a:blip r:embed="rId2"/>
          <a:stretch>
            <a:fillRect/>
          </a:stretch>
        </p:blipFill>
        <p:spPr>
          <a:xfrm>
            <a:off x="6477712" y="1190255"/>
            <a:ext cx="5714288" cy="4477489"/>
          </a:xfrm>
          <a:prstGeom prst="rect">
            <a:avLst/>
          </a:prstGeom>
          <a:noFill/>
        </p:spPr>
      </p:pic>
      <p:sp>
        <p:nvSpPr>
          <p:cNvPr id="27" name="Text Placeholder 2">
            <a:extLst>
              <a:ext uri="{FF2B5EF4-FFF2-40B4-BE49-F238E27FC236}">
                <a16:creationId xmlns:a16="http://schemas.microsoft.com/office/drawing/2014/main" id="{F8AA8547-2401-47E0-8E12-93F5F6424107}"/>
              </a:ext>
            </a:extLst>
          </p:cNvPr>
          <p:cNvSpPr>
            <a:spLocks noGrp="1"/>
          </p:cNvSpPr>
          <p:nvPr>
            <p:ph type="body" sz="quarter" idx="11"/>
          </p:nvPr>
        </p:nvSpPr>
        <p:spPr>
          <a:xfrm>
            <a:off x="10924611" y="417443"/>
            <a:ext cx="828000" cy="799200"/>
          </a:xfrm>
        </p:spPr>
        <p:txBody>
          <a:bodyPr/>
          <a:lstStyle/>
          <a:p>
            <a:endParaRPr lang="en-US"/>
          </a:p>
        </p:txBody>
      </p:sp>
      <p:sp>
        <p:nvSpPr>
          <p:cNvPr id="29" name="Text Placeholder 3">
            <a:extLst>
              <a:ext uri="{FF2B5EF4-FFF2-40B4-BE49-F238E27FC236}">
                <a16:creationId xmlns:a16="http://schemas.microsoft.com/office/drawing/2014/main" id="{DC871F0F-12CC-4F92-A268-E17D7E7018FA}"/>
              </a:ext>
            </a:extLst>
          </p:cNvPr>
          <p:cNvSpPr>
            <a:spLocks noGrp="1"/>
          </p:cNvSpPr>
          <p:nvPr>
            <p:ph type="body" sz="quarter" idx="10"/>
          </p:nvPr>
        </p:nvSpPr>
        <p:spPr>
          <a:xfrm>
            <a:off x="0" y="447675"/>
            <a:ext cx="292100" cy="6410325"/>
          </a:xfrm>
        </p:spPr>
        <p:txBody>
          <a:bodyPr/>
          <a:lstStyle/>
          <a:p>
            <a:endParaRPr lang="en-US"/>
          </a:p>
        </p:txBody>
      </p:sp>
      <p:sp>
        <p:nvSpPr>
          <p:cNvPr id="12" name="Platshållare för text 11">
            <a:extLst>
              <a:ext uri="{FF2B5EF4-FFF2-40B4-BE49-F238E27FC236}">
                <a16:creationId xmlns:a16="http://schemas.microsoft.com/office/drawing/2014/main" id="{D11693FE-8633-4CDA-ABA8-92FAAA0C73FA}"/>
              </a:ext>
            </a:extLst>
          </p:cNvPr>
          <p:cNvSpPr>
            <a:spLocks noGrp="1"/>
          </p:cNvSpPr>
          <p:nvPr>
            <p:ph type="body" sz="quarter" idx="14"/>
          </p:nvPr>
        </p:nvSpPr>
        <p:spPr>
          <a:xfrm>
            <a:off x="1230491" y="2169209"/>
            <a:ext cx="4255909" cy="2462613"/>
          </a:xfrm>
        </p:spPr>
        <p:txBody>
          <a:bodyPr anchor="t">
            <a:normAutofit/>
          </a:bodyPr>
          <a:lstStyle/>
          <a:p>
            <a:pPr>
              <a:lnSpc>
                <a:spcPct val="90000"/>
              </a:lnSpc>
              <a:spcAft>
                <a:spcPts val="600"/>
              </a:spcAft>
            </a:pPr>
            <a:r>
              <a:rPr lang="en-US"/>
              <a:t>ODH Development lifecycle and V&amp;V plan</a:t>
            </a:r>
          </a:p>
        </p:txBody>
      </p:sp>
      <p:sp>
        <p:nvSpPr>
          <p:cNvPr id="14" name="Platshållare för text 13">
            <a:extLst>
              <a:ext uri="{FF2B5EF4-FFF2-40B4-BE49-F238E27FC236}">
                <a16:creationId xmlns:a16="http://schemas.microsoft.com/office/drawing/2014/main" id="{DF2049D6-33EF-411A-8631-A29E54208392}"/>
              </a:ext>
            </a:extLst>
          </p:cNvPr>
          <p:cNvSpPr>
            <a:spLocks noGrp="1"/>
          </p:cNvSpPr>
          <p:nvPr>
            <p:ph type="body" sz="quarter" idx="13"/>
          </p:nvPr>
        </p:nvSpPr>
        <p:spPr>
          <a:xfrm>
            <a:off x="1230491" y="1051132"/>
            <a:ext cx="4255909" cy="829149"/>
          </a:xfrm>
        </p:spPr>
        <p:txBody>
          <a:bodyPr anchor="b">
            <a:normAutofit/>
          </a:bodyPr>
          <a:lstStyle/>
          <a:p>
            <a:r>
              <a:rPr lang="sv-SE" dirty="0"/>
              <a:t>1</a:t>
            </a:r>
          </a:p>
        </p:txBody>
      </p:sp>
    </p:spTree>
    <p:extLst>
      <p:ext uri="{BB962C8B-B14F-4D97-AF65-F5344CB8AC3E}">
        <p14:creationId xmlns:p14="http://schemas.microsoft.com/office/powerpoint/2010/main" val="4256703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990F80-C9D9-4721-96EA-7C72BDFE83BC}"/>
              </a:ext>
            </a:extLst>
          </p:cNvPr>
          <p:cNvSpPr>
            <a:spLocks noGrp="1"/>
          </p:cNvSpPr>
          <p:nvPr>
            <p:ph type="title"/>
          </p:nvPr>
        </p:nvSpPr>
        <p:spPr/>
        <p:txBody>
          <a:bodyPr/>
          <a:lstStyle/>
          <a:p>
            <a:r>
              <a:rPr lang="en-US" dirty="0"/>
              <a:t>ODH High level requirements</a:t>
            </a:r>
            <a:br>
              <a:rPr lang="en-US" dirty="0"/>
            </a:br>
            <a:endParaRPr lang="en-US" dirty="0"/>
          </a:p>
        </p:txBody>
      </p:sp>
      <p:sp>
        <p:nvSpPr>
          <p:cNvPr id="14" name="Platshållare för text 13">
            <a:extLst>
              <a:ext uri="{FF2B5EF4-FFF2-40B4-BE49-F238E27FC236}">
                <a16:creationId xmlns:a16="http://schemas.microsoft.com/office/drawing/2014/main" id="{DF2049D6-33EF-411A-8631-A29E54208392}"/>
              </a:ext>
            </a:extLst>
          </p:cNvPr>
          <p:cNvSpPr>
            <a:spLocks noGrp="1"/>
          </p:cNvSpPr>
          <p:nvPr>
            <p:ph type="body" sz="quarter" idx="14"/>
          </p:nvPr>
        </p:nvSpPr>
        <p:spPr/>
        <p:txBody>
          <a:bodyPr anchor="b">
            <a:normAutofit/>
          </a:bodyPr>
          <a:lstStyle/>
          <a:p>
            <a:r>
              <a:rPr lang="sv-SE" dirty="0"/>
              <a:t>Supervision Requirements</a:t>
            </a:r>
          </a:p>
        </p:txBody>
      </p:sp>
      <p:sp>
        <p:nvSpPr>
          <p:cNvPr id="12" name="Platshållare för text 11">
            <a:extLst>
              <a:ext uri="{FF2B5EF4-FFF2-40B4-BE49-F238E27FC236}">
                <a16:creationId xmlns:a16="http://schemas.microsoft.com/office/drawing/2014/main" id="{D11693FE-8633-4CDA-ABA8-92FAAA0C73FA}"/>
              </a:ext>
            </a:extLst>
          </p:cNvPr>
          <p:cNvSpPr>
            <a:spLocks noGrp="1"/>
          </p:cNvSpPr>
          <p:nvPr>
            <p:ph idx="1"/>
          </p:nvPr>
        </p:nvSpPr>
        <p:spPr>
          <a:xfrm>
            <a:off x="1094400" y="1562399"/>
            <a:ext cx="9365782" cy="5030227"/>
          </a:xfrm>
        </p:spPr>
        <p:txBody>
          <a:bodyPr anchor="t">
            <a:normAutofit fontScale="62500" lnSpcReduction="20000"/>
          </a:bodyPr>
          <a:lstStyle/>
          <a:p>
            <a:pPr marL="101600" marR="0" lvl="0" indent="-101600" algn="l" defTabSz="914400" rtl="0" eaLnBrk="1" fontAlgn="auto" latinLnBrk="0" hangingPunct="1">
              <a:lnSpc>
                <a:spcPct val="100000"/>
              </a:lnSpc>
              <a:spcBef>
                <a:spcPts val="1000"/>
              </a:spcBef>
              <a:spcAft>
                <a:spcPts val="600"/>
              </a:spcAft>
              <a:buClr>
                <a:srgbClr val="666666"/>
              </a:buClr>
              <a:buSzTx/>
              <a:buFont typeface="Wingdings" panose="05000000000000000000" pitchFamily="2" charset="2"/>
              <a:buChar char="Ø"/>
              <a:tabLst/>
              <a:defRPr/>
            </a:pPr>
            <a:r>
              <a:rPr kumimoji="0" lang="en-US" sz="3200" b="1" i="0" u="none" strike="noStrike" kern="1200" cap="none" spc="0" normalizeH="0" baseline="0" noProof="0" dirty="0">
                <a:ln>
                  <a:noFill/>
                </a:ln>
                <a:solidFill>
                  <a:srgbClr val="666666"/>
                </a:solidFill>
                <a:effectLst/>
                <a:uLnTx/>
                <a:uFillTx/>
                <a:latin typeface="Segoe UI"/>
                <a:ea typeface="+mn-ea"/>
                <a:cs typeface="+mn-cs"/>
              </a:rPr>
              <a:t>ODH_HLREQ14:</a:t>
            </a:r>
            <a:r>
              <a:rPr kumimoji="0" lang="en-US" sz="3200" b="0" i="0" u="none" strike="noStrike" kern="1200" cap="none" spc="0" normalizeH="0" baseline="0" noProof="0" dirty="0">
                <a:ln>
                  <a:noFill/>
                </a:ln>
                <a:solidFill>
                  <a:srgbClr val="666666"/>
                </a:solidFill>
                <a:effectLst/>
                <a:uLnTx/>
                <a:uFillTx/>
                <a:latin typeface="Segoe UI"/>
                <a:ea typeface="+mn-ea"/>
                <a:cs typeface="+mn-cs"/>
              </a:rPr>
              <a:t> ODHDS shall provide LCR, MCR operator(s), and gate guard with the information necessary to supervise the system and ODH classified areas. This information includes but is not limited to: </a:t>
            </a:r>
          </a:p>
          <a:p>
            <a:pPr marL="557213" lvl="1" indent="-342900">
              <a:spcAft>
                <a:spcPts val="600"/>
              </a:spcAft>
              <a:buFont typeface="Courier New" panose="02070309020205020404" pitchFamily="49" charset="0"/>
              <a:buChar char="o"/>
              <a:defRPr/>
            </a:pPr>
            <a:r>
              <a:rPr kumimoji="0" lang="en-US" sz="3200" b="0" i="0" u="none" strike="noStrike" kern="1200" cap="none" spc="0" normalizeH="0" baseline="0" noProof="0" dirty="0">
                <a:ln>
                  <a:noFill/>
                </a:ln>
                <a:solidFill>
                  <a:srgbClr val="666666"/>
                </a:solidFill>
                <a:effectLst/>
                <a:uLnTx/>
                <a:uFillTx/>
                <a:latin typeface="Segoe UI"/>
                <a:ea typeface="+mn-ea"/>
                <a:cs typeface="+mn-cs"/>
              </a:rPr>
              <a:t>ODH warnings</a:t>
            </a:r>
          </a:p>
          <a:p>
            <a:pPr marL="557213" lvl="1" indent="-342900">
              <a:spcAft>
                <a:spcPts val="600"/>
              </a:spcAft>
              <a:buFont typeface="Courier New" panose="02070309020205020404" pitchFamily="49" charset="0"/>
              <a:buChar char="o"/>
              <a:defRPr/>
            </a:pPr>
            <a:r>
              <a:rPr kumimoji="0" lang="en-US" sz="3200" b="0" i="0" u="none" strike="noStrike" kern="1200" cap="none" spc="0" normalizeH="0" baseline="0" noProof="0" dirty="0">
                <a:ln>
                  <a:noFill/>
                </a:ln>
                <a:solidFill>
                  <a:srgbClr val="666666"/>
                </a:solidFill>
                <a:effectLst/>
                <a:uLnTx/>
                <a:uFillTx/>
                <a:latin typeface="Segoe UI"/>
                <a:ea typeface="+mn-ea"/>
                <a:cs typeface="+mn-cs"/>
              </a:rPr>
              <a:t>ODH alarms</a:t>
            </a:r>
          </a:p>
          <a:p>
            <a:pPr marL="557213" lvl="1" indent="-342900">
              <a:spcAft>
                <a:spcPts val="600"/>
              </a:spcAft>
              <a:buFont typeface="Courier New" panose="02070309020205020404" pitchFamily="49" charset="0"/>
              <a:buChar char="o"/>
              <a:defRPr/>
            </a:pPr>
            <a:r>
              <a:rPr kumimoji="0" lang="en-US" sz="3200" b="0" i="0" u="none" strike="noStrike" kern="1200" cap="none" spc="0" normalizeH="0" baseline="0" noProof="0" dirty="0">
                <a:ln>
                  <a:noFill/>
                </a:ln>
                <a:solidFill>
                  <a:srgbClr val="666666"/>
                </a:solidFill>
                <a:effectLst/>
                <a:uLnTx/>
                <a:uFillTx/>
                <a:latin typeface="Segoe UI"/>
                <a:ea typeface="+mn-ea"/>
                <a:cs typeface="+mn-cs"/>
              </a:rPr>
              <a:t>Health status of the ODHDS and ODH monitors</a:t>
            </a:r>
          </a:p>
          <a:p>
            <a:pPr marL="241300" marR="0" indent="-342900">
              <a:spcBef>
                <a:spcPts val="300"/>
              </a:spcBef>
              <a:spcAft>
                <a:spcPts val="300"/>
              </a:spcAft>
              <a:buFont typeface="Wingdings" panose="05000000000000000000" pitchFamily="2" charset="2"/>
              <a:buChar char="Ø"/>
            </a:pPr>
            <a:endParaRPr lang="en-US" sz="3200" b="1" dirty="0"/>
          </a:p>
          <a:p>
            <a:pPr marL="241300" marR="0" indent="-342900">
              <a:spcBef>
                <a:spcPts val="300"/>
              </a:spcBef>
              <a:spcAft>
                <a:spcPts val="300"/>
              </a:spcAft>
              <a:buFont typeface="Wingdings" panose="05000000000000000000" pitchFamily="2" charset="2"/>
              <a:buChar char="Ø"/>
            </a:pPr>
            <a:r>
              <a:rPr lang="en-US" sz="3200" b="1" dirty="0"/>
              <a:t>ODH_HLREQ15:</a:t>
            </a:r>
            <a:r>
              <a:rPr lang="en-US" sz="3200" dirty="0"/>
              <a:t> </a:t>
            </a:r>
            <a:r>
              <a:rPr lang="en-US" sz="3200" dirty="0">
                <a:effectLst/>
                <a:latin typeface="Segoe UI Historic" panose="020B0502040204020203" pitchFamily="34" charset="0"/>
                <a:ea typeface="Calibri" panose="020F0502020204030204" pitchFamily="34" charset="0"/>
                <a:cs typeface="Arial" panose="020B0604020202020204" pitchFamily="34" charset="0"/>
              </a:rPr>
              <a:t>ODHDS shall provide the off-site alarm receiving center with the following signals:</a:t>
            </a:r>
          </a:p>
          <a:p>
            <a:pPr marL="557213" marR="0" lvl="1" indent="-342900" algn="l" defTabSz="914400" rtl="0" eaLnBrk="1" fontAlgn="auto" latinLnBrk="0" hangingPunct="1">
              <a:lnSpc>
                <a:spcPct val="100000"/>
              </a:lnSpc>
              <a:spcBef>
                <a:spcPts val="1000"/>
              </a:spcBef>
              <a:spcAft>
                <a:spcPts val="600"/>
              </a:spcAft>
              <a:buClr>
                <a:srgbClr val="666666"/>
              </a:buClr>
              <a:buSzTx/>
              <a:buFont typeface="Courier New" panose="02070309020205020404" pitchFamily="49" charset="0"/>
              <a:buChar char="o"/>
              <a:tabLst/>
              <a:defRPr/>
            </a:pPr>
            <a:r>
              <a:rPr kumimoji="0" lang="en-US" sz="3200" b="0" i="0" u="none" strike="noStrike" kern="1200" cap="none" spc="0" normalizeH="0" baseline="0" noProof="0" dirty="0">
                <a:ln>
                  <a:noFill/>
                </a:ln>
                <a:solidFill>
                  <a:srgbClr val="666666"/>
                </a:solidFill>
                <a:effectLst/>
                <a:uLnTx/>
                <a:uFillTx/>
                <a:latin typeface="Segoe UI"/>
                <a:ea typeface="+mn-ea"/>
                <a:cs typeface="+mn-cs"/>
              </a:rPr>
              <a:t>ODH warnings</a:t>
            </a:r>
          </a:p>
          <a:p>
            <a:pPr marL="557213" marR="0" lvl="1" indent="-342900" algn="l" defTabSz="914400" rtl="0" eaLnBrk="1" fontAlgn="auto" latinLnBrk="0" hangingPunct="1">
              <a:lnSpc>
                <a:spcPct val="100000"/>
              </a:lnSpc>
              <a:spcBef>
                <a:spcPts val="1000"/>
              </a:spcBef>
              <a:spcAft>
                <a:spcPts val="600"/>
              </a:spcAft>
              <a:buClr>
                <a:srgbClr val="666666"/>
              </a:buClr>
              <a:buSzTx/>
              <a:buFont typeface="Courier New" panose="02070309020205020404" pitchFamily="49" charset="0"/>
              <a:buChar char="o"/>
              <a:tabLst/>
              <a:defRPr/>
            </a:pPr>
            <a:r>
              <a:rPr kumimoji="0" lang="en-US" sz="3200" b="0" i="0" u="none" strike="noStrike" kern="1200" cap="none" spc="0" normalizeH="0" baseline="0" noProof="0" dirty="0">
                <a:ln>
                  <a:noFill/>
                </a:ln>
                <a:solidFill>
                  <a:srgbClr val="666666"/>
                </a:solidFill>
                <a:effectLst/>
                <a:uLnTx/>
                <a:uFillTx/>
                <a:latin typeface="Segoe UI"/>
                <a:ea typeface="+mn-ea"/>
                <a:cs typeface="+mn-cs"/>
              </a:rPr>
              <a:t>ODH alarms</a:t>
            </a:r>
          </a:p>
          <a:p>
            <a:pPr marL="557213" marR="0" lvl="1" indent="-342900" algn="l" defTabSz="914400" rtl="0" eaLnBrk="1" fontAlgn="auto" latinLnBrk="0" hangingPunct="1">
              <a:lnSpc>
                <a:spcPct val="100000"/>
              </a:lnSpc>
              <a:spcBef>
                <a:spcPts val="1000"/>
              </a:spcBef>
              <a:spcAft>
                <a:spcPts val="600"/>
              </a:spcAft>
              <a:buClr>
                <a:srgbClr val="666666"/>
              </a:buClr>
              <a:buSzTx/>
              <a:buFont typeface="Courier New" panose="02070309020205020404" pitchFamily="49" charset="0"/>
              <a:buChar char="o"/>
              <a:tabLst/>
              <a:defRPr/>
            </a:pPr>
            <a:r>
              <a:rPr kumimoji="0" lang="en-US" sz="3200" b="0" i="0" u="none" strike="noStrike" kern="1200" cap="none" spc="0" normalizeH="0" baseline="0" noProof="0" dirty="0">
                <a:ln>
                  <a:noFill/>
                </a:ln>
                <a:solidFill>
                  <a:srgbClr val="666666"/>
                </a:solidFill>
                <a:effectLst/>
                <a:uLnTx/>
                <a:uFillTx/>
                <a:latin typeface="Segoe UI"/>
                <a:ea typeface="+mn-ea"/>
                <a:cs typeface="+mn-cs"/>
              </a:rPr>
              <a:t>Health status of the ODHDS and ODH monitors</a:t>
            </a:r>
          </a:p>
          <a:p>
            <a:pPr marL="214313" lvl="1" indent="0">
              <a:spcBef>
                <a:spcPts val="300"/>
              </a:spcBef>
              <a:spcAft>
                <a:spcPts val="300"/>
              </a:spcAft>
              <a:buNone/>
            </a:pPr>
            <a:r>
              <a:rPr lang="en-US" sz="3200" dirty="0">
                <a:effectLst/>
                <a:latin typeface="Segoe UI Historic" panose="020B0502040204020203" pitchFamily="34" charset="0"/>
                <a:ea typeface="Calibri" panose="020F0502020204030204" pitchFamily="34" charset="0"/>
                <a:cs typeface="Arial" panose="020B0604020202020204" pitchFamily="34" charset="0"/>
              </a:rPr>
              <a:t>These interface signals shall be configured so that in case of a wire break for each of them, the relevant ODH warning/alarm/fault shall be triggered by ODHDS.</a:t>
            </a:r>
          </a:p>
          <a:p>
            <a:pPr marL="241300" marR="0" indent="-342900">
              <a:spcBef>
                <a:spcPts val="300"/>
              </a:spcBef>
              <a:spcAft>
                <a:spcPts val="300"/>
              </a:spcAft>
              <a:buFont typeface="Wingdings" panose="05000000000000000000" pitchFamily="2" charset="2"/>
              <a:buChar char="Ø"/>
            </a:pPr>
            <a:endParaRPr lang="en-US" dirty="0"/>
          </a:p>
        </p:txBody>
      </p:sp>
    </p:spTree>
    <p:extLst>
      <p:ext uri="{BB962C8B-B14F-4D97-AF65-F5344CB8AC3E}">
        <p14:creationId xmlns:p14="http://schemas.microsoft.com/office/powerpoint/2010/main" val="235316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990F80-C9D9-4721-96EA-7C72BDFE83BC}"/>
              </a:ext>
            </a:extLst>
          </p:cNvPr>
          <p:cNvSpPr>
            <a:spLocks noGrp="1"/>
          </p:cNvSpPr>
          <p:nvPr>
            <p:ph type="title"/>
          </p:nvPr>
        </p:nvSpPr>
        <p:spPr/>
        <p:txBody>
          <a:bodyPr/>
          <a:lstStyle/>
          <a:p>
            <a:r>
              <a:rPr lang="en-US" dirty="0"/>
              <a:t>ODH High level requirements</a:t>
            </a:r>
            <a:br>
              <a:rPr lang="en-US" dirty="0"/>
            </a:br>
            <a:endParaRPr lang="en-US" dirty="0"/>
          </a:p>
        </p:txBody>
      </p:sp>
      <p:sp>
        <p:nvSpPr>
          <p:cNvPr id="14" name="Platshållare för text 13">
            <a:extLst>
              <a:ext uri="{FF2B5EF4-FFF2-40B4-BE49-F238E27FC236}">
                <a16:creationId xmlns:a16="http://schemas.microsoft.com/office/drawing/2014/main" id="{DF2049D6-33EF-411A-8631-A29E54208392}"/>
              </a:ext>
            </a:extLst>
          </p:cNvPr>
          <p:cNvSpPr>
            <a:spLocks noGrp="1"/>
          </p:cNvSpPr>
          <p:nvPr>
            <p:ph type="body" sz="quarter" idx="14"/>
          </p:nvPr>
        </p:nvSpPr>
        <p:spPr/>
        <p:txBody>
          <a:bodyPr anchor="b">
            <a:normAutofit/>
          </a:bodyPr>
          <a:lstStyle/>
          <a:p>
            <a:r>
              <a:rPr lang="sv-SE" dirty="0"/>
              <a:t>H2 detection system interface requirements</a:t>
            </a:r>
          </a:p>
        </p:txBody>
      </p:sp>
      <p:sp>
        <p:nvSpPr>
          <p:cNvPr id="12" name="Platshållare för text 11">
            <a:extLst>
              <a:ext uri="{FF2B5EF4-FFF2-40B4-BE49-F238E27FC236}">
                <a16:creationId xmlns:a16="http://schemas.microsoft.com/office/drawing/2014/main" id="{D11693FE-8633-4CDA-ABA8-92FAAA0C73FA}"/>
              </a:ext>
            </a:extLst>
          </p:cNvPr>
          <p:cNvSpPr>
            <a:spLocks noGrp="1"/>
          </p:cNvSpPr>
          <p:nvPr>
            <p:ph idx="1"/>
          </p:nvPr>
        </p:nvSpPr>
        <p:spPr>
          <a:xfrm>
            <a:off x="1094400" y="1562399"/>
            <a:ext cx="9365782" cy="5030227"/>
          </a:xfrm>
        </p:spPr>
        <p:txBody>
          <a:bodyPr anchor="t">
            <a:normAutofit/>
          </a:bodyPr>
          <a:lstStyle/>
          <a:p>
            <a:pPr marL="101600" marR="0" lvl="0" indent="-101600" algn="l" defTabSz="914400" rtl="0" eaLnBrk="1" fontAlgn="auto" latinLnBrk="0" hangingPunct="1">
              <a:lnSpc>
                <a:spcPct val="100000"/>
              </a:lnSpc>
              <a:spcBef>
                <a:spcPts val="1000"/>
              </a:spcBef>
              <a:spcAft>
                <a:spcPts val="600"/>
              </a:spcAft>
              <a:buClr>
                <a:srgbClr val="666666"/>
              </a:buClr>
              <a:buSzTx/>
              <a:buFont typeface="Wingdings" panose="05000000000000000000" pitchFamily="2" charset="2"/>
              <a:buChar char="Ø"/>
              <a:tabLst/>
              <a:defRPr/>
            </a:pPr>
            <a:r>
              <a:rPr kumimoji="0" lang="en-US" b="1" i="0" u="none" strike="noStrike" kern="1200" cap="none" spc="0" normalizeH="0" baseline="0" noProof="0" dirty="0">
                <a:ln>
                  <a:noFill/>
                </a:ln>
                <a:solidFill>
                  <a:srgbClr val="666666"/>
                </a:solidFill>
                <a:effectLst/>
                <a:uLnTx/>
                <a:uFillTx/>
                <a:latin typeface="Segoe UI"/>
                <a:ea typeface="+mn-ea"/>
                <a:cs typeface="+mn-cs"/>
              </a:rPr>
              <a:t>ODH_HLREQ16:</a:t>
            </a:r>
            <a:r>
              <a:rPr kumimoji="0" lang="en-US" b="0" i="0" u="none" strike="noStrike" kern="1200" cap="none" spc="0" normalizeH="0" baseline="0" noProof="0" dirty="0">
                <a:ln>
                  <a:noFill/>
                </a:ln>
                <a:solidFill>
                  <a:srgbClr val="666666"/>
                </a:solidFill>
                <a:effectLst/>
                <a:uLnTx/>
                <a:uFillTx/>
                <a:latin typeface="Segoe UI"/>
                <a:ea typeface="+mn-ea"/>
                <a:cs typeface="+mn-cs"/>
              </a:rPr>
              <a:t> The ODHDS shall interface with H2 gas detectors/H2 gas detection to provide evacuation alarm.</a:t>
            </a:r>
          </a:p>
          <a:p>
            <a:pPr marL="671513" lvl="1" indent="-457200">
              <a:spcAft>
                <a:spcPts val="600"/>
              </a:spcAft>
              <a:buFont typeface="Courier New" panose="02070309020205020404" pitchFamily="49" charset="0"/>
              <a:buChar char="o"/>
              <a:defRPr/>
            </a:pPr>
            <a:r>
              <a:rPr kumimoji="0" lang="en-US" b="0" i="0" u="none" strike="noStrike" kern="1200" cap="none" spc="0" normalizeH="0" baseline="0" noProof="0" dirty="0">
                <a:ln>
                  <a:noFill/>
                </a:ln>
                <a:solidFill>
                  <a:srgbClr val="666666"/>
                </a:solidFill>
                <a:effectLst/>
                <a:uLnTx/>
                <a:uFillTx/>
                <a:latin typeface="Segoe UI"/>
                <a:ea typeface="+mn-ea"/>
                <a:cs typeface="+mn-cs"/>
              </a:rPr>
              <a:t>Note: Where H2 is the only source of ODH, no ODH monitor will be installed because the flammability hazard becomes significant at lower concentrations compared to the ODH.</a:t>
            </a:r>
          </a:p>
          <a:p>
            <a:pPr marL="241300" marR="0" indent="-342900">
              <a:spcBef>
                <a:spcPts val="300"/>
              </a:spcBef>
              <a:spcAft>
                <a:spcPts val="300"/>
              </a:spcAft>
              <a:buFont typeface="Wingdings" panose="05000000000000000000" pitchFamily="2" charset="2"/>
              <a:buChar char="Ø"/>
            </a:pPr>
            <a:endParaRPr lang="en-US" b="1" dirty="0"/>
          </a:p>
          <a:p>
            <a:pPr marL="241300" marR="0" indent="-342900">
              <a:spcBef>
                <a:spcPts val="300"/>
              </a:spcBef>
              <a:spcAft>
                <a:spcPts val="300"/>
              </a:spcAft>
              <a:buFont typeface="Wingdings" panose="05000000000000000000" pitchFamily="2" charset="2"/>
              <a:buChar char="Ø"/>
            </a:pPr>
            <a:r>
              <a:rPr lang="en-US" b="1" dirty="0"/>
              <a:t>ODH_HLREQ17:</a:t>
            </a:r>
            <a:r>
              <a:rPr lang="en-US" dirty="0"/>
              <a:t> </a:t>
            </a:r>
            <a:r>
              <a:rPr lang="en-US" dirty="0">
                <a:effectLst/>
                <a:latin typeface="Segoe UI Historic" panose="020B0502040204020203" pitchFamily="34" charset="0"/>
                <a:ea typeface="Calibri" panose="020F0502020204030204" pitchFamily="34" charset="0"/>
                <a:cs typeface="Arial" panose="020B0604020202020204" pitchFamily="34" charset="0"/>
              </a:rPr>
              <a:t>If there are sources of ODH other than H2 in a designated area/building, installation of ODH monitors shall comply with ATEX requirements</a:t>
            </a:r>
            <a:endParaRPr lang="en-US" dirty="0"/>
          </a:p>
        </p:txBody>
      </p:sp>
    </p:spTree>
    <p:extLst>
      <p:ext uri="{BB962C8B-B14F-4D97-AF65-F5344CB8AC3E}">
        <p14:creationId xmlns:p14="http://schemas.microsoft.com/office/powerpoint/2010/main" val="505040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990F80-C9D9-4721-96EA-7C72BDFE83BC}"/>
              </a:ext>
            </a:extLst>
          </p:cNvPr>
          <p:cNvSpPr>
            <a:spLocks noGrp="1"/>
          </p:cNvSpPr>
          <p:nvPr>
            <p:ph type="title"/>
          </p:nvPr>
        </p:nvSpPr>
        <p:spPr/>
        <p:txBody>
          <a:bodyPr/>
          <a:lstStyle/>
          <a:p>
            <a:r>
              <a:rPr lang="en-US" dirty="0"/>
              <a:t>ODH High level requirements</a:t>
            </a:r>
            <a:br>
              <a:rPr lang="en-US" dirty="0"/>
            </a:br>
            <a:endParaRPr lang="en-US" dirty="0"/>
          </a:p>
        </p:txBody>
      </p:sp>
      <p:sp>
        <p:nvSpPr>
          <p:cNvPr id="14" name="Platshållare för text 13">
            <a:extLst>
              <a:ext uri="{FF2B5EF4-FFF2-40B4-BE49-F238E27FC236}">
                <a16:creationId xmlns:a16="http://schemas.microsoft.com/office/drawing/2014/main" id="{DF2049D6-33EF-411A-8631-A29E54208392}"/>
              </a:ext>
            </a:extLst>
          </p:cNvPr>
          <p:cNvSpPr>
            <a:spLocks noGrp="1"/>
          </p:cNvSpPr>
          <p:nvPr>
            <p:ph type="body" sz="quarter" idx="14"/>
          </p:nvPr>
        </p:nvSpPr>
        <p:spPr/>
        <p:txBody>
          <a:bodyPr anchor="b">
            <a:normAutofit/>
          </a:bodyPr>
          <a:lstStyle/>
          <a:p>
            <a:r>
              <a:rPr lang="sv-SE" dirty="0"/>
              <a:t>User interface requirements</a:t>
            </a:r>
          </a:p>
        </p:txBody>
      </p:sp>
      <p:sp>
        <p:nvSpPr>
          <p:cNvPr id="12" name="Platshållare för text 11">
            <a:extLst>
              <a:ext uri="{FF2B5EF4-FFF2-40B4-BE49-F238E27FC236}">
                <a16:creationId xmlns:a16="http://schemas.microsoft.com/office/drawing/2014/main" id="{D11693FE-8633-4CDA-ABA8-92FAAA0C73FA}"/>
              </a:ext>
            </a:extLst>
          </p:cNvPr>
          <p:cNvSpPr>
            <a:spLocks noGrp="1"/>
          </p:cNvSpPr>
          <p:nvPr>
            <p:ph idx="1"/>
          </p:nvPr>
        </p:nvSpPr>
        <p:spPr>
          <a:xfrm>
            <a:off x="1094400" y="1562399"/>
            <a:ext cx="9365782" cy="5030227"/>
          </a:xfrm>
        </p:spPr>
        <p:txBody>
          <a:bodyPr anchor="t">
            <a:normAutofit/>
          </a:bodyPr>
          <a:lstStyle/>
          <a:p>
            <a:pPr marL="101600" marR="0" lvl="0" indent="-101600" algn="l" defTabSz="914400" rtl="0" eaLnBrk="1" fontAlgn="auto" latinLnBrk="0" hangingPunct="1">
              <a:lnSpc>
                <a:spcPct val="100000"/>
              </a:lnSpc>
              <a:spcBef>
                <a:spcPts val="1000"/>
              </a:spcBef>
              <a:spcAft>
                <a:spcPts val="600"/>
              </a:spcAft>
              <a:buClr>
                <a:srgbClr val="666666"/>
              </a:buClr>
              <a:buSzTx/>
              <a:buFont typeface="Wingdings" panose="05000000000000000000" pitchFamily="2" charset="2"/>
              <a:buChar char="Ø"/>
              <a:tabLst/>
              <a:defRPr/>
            </a:pPr>
            <a:r>
              <a:rPr kumimoji="0" lang="en-US" b="1" i="0" u="none" strike="noStrike" kern="1200" cap="none" spc="0" normalizeH="0" baseline="0" noProof="0" dirty="0">
                <a:ln>
                  <a:noFill/>
                </a:ln>
                <a:solidFill>
                  <a:srgbClr val="666666"/>
                </a:solidFill>
                <a:effectLst/>
                <a:uLnTx/>
                <a:uFillTx/>
                <a:latin typeface="Segoe UI"/>
                <a:ea typeface="+mn-ea"/>
                <a:cs typeface="+mn-cs"/>
              </a:rPr>
              <a:t>ODH_HLREQ18:</a:t>
            </a:r>
            <a:r>
              <a:rPr kumimoji="0" lang="en-US" b="0" i="0" u="none" strike="noStrike" kern="1200" cap="none" spc="0" normalizeH="0" baseline="0" noProof="0" dirty="0">
                <a:ln>
                  <a:noFill/>
                </a:ln>
                <a:solidFill>
                  <a:srgbClr val="666666"/>
                </a:solidFill>
                <a:effectLst/>
                <a:uLnTx/>
                <a:uFillTx/>
                <a:latin typeface="Segoe UI"/>
                <a:ea typeface="+mn-ea"/>
                <a:cs typeface="+mn-cs"/>
              </a:rPr>
              <a:t> The ODH HMI shall provide means to reset the ODH alarm. </a:t>
            </a:r>
          </a:p>
          <a:p>
            <a:pPr marL="557213" lvl="1" indent="-342900">
              <a:spcAft>
                <a:spcPts val="600"/>
              </a:spcAft>
              <a:buFont typeface="Courier New" panose="02070309020205020404" pitchFamily="49" charset="0"/>
              <a:buChar char="o"/>
              <a:defRPr/>
            </a:pPr>
            <a:r>
              <a:rPr kumimoji="0" lang="en-US" b="0" i="0" u="none" strike="noStrike" kern="1200" cap="none" spc="0" normalizeH="0" baseline="0" noProof="0" dirty="0">
                <a:ln>
                  <a:noFill/>
                </a:ln>
                <a:solidFill>
                  <a:srgbClr val="666666"/>
                </a:solidFill>
                <a:effectLst/>
                <a:uLnTx/>
                <a:uFillTx/>
                <a:latin typeface="Segoe UI"/>
                <a:ea typeface="+mn-ea"/>
                <a:cs typeface="+mn-cs"/>
              </a:rPr>
              <a:t>Note: Typically, the HMI is located on the ODHDS local cabinet.</a:t>
            </a:r>
          </a:p>
          <a:p>
            <a:pPr marL="241300" marR="0" indent="-342900">
              <a:spcBef>
                <a:spcPts val="300"/>
              </a:spcBef>
              <a:spcAft>
                <a:spcPts val="300"/>
              </a:spcAft>
              <a:buFont typeface="Wingdings" panose="05000000000000000000" pitchFamily="2" charset="2"/>
              <a:buChar char="Ø"/>
            </a:pPr>
            <a:endParaRPr lang="en-US" b="1" dirty="0"/>
          </a:p>
          <a:p>
            <a:pPr marL="241300" marR="0" indent="-342900">
              <a:spcBef>
                <a:spcPts val="300"/>
              </a:spcBef>
              <a:spcAft>
                <a:spcPts val="300"/>
              </a:spcAft>
              <a:buFont typeface="Wingdings" panose="05000000000000000000" pitchFamily="2" charset="2"/>
              <a:buChar char="Ø"/>
            </a:pPr>
            <a:r>
              <a:rPr lang="en-US" b="1" dirty="0"/>
              <a:t>ODH_HLREQ19:</a:t>
            </a:r>
            <a:r>
              <a:rPr lang="en-US" dirty="0"/>
              <a:t> </a:t>
            </a:r>
            <a:r>
              <a:rPr lang="en-US" dirty="0">
                <a:effectLst/>
                <a:latin typeface="Segoe UI Historic" panose="020B0502040204020203" pitchFamily="34" charset="0"/>
                <a:ea typeface="Calibri" panose="020F0502020204030204" pitchFamily="34" charset="0"/>
                <a:cs typeface="Arial" panose="020B0604020202020204" pitchFamily="34" charset="0"/>
              </a:rPr>
              <a:t>The ODH OPIs shall be developed using Control System Studio (CSS). </a:t>
            </a:r>
            <a:endParaRPr lang="en-US" dirty="0"/>
          </a:p>
        </p:txBody>
      </p:sp>
    </p:spTree>
    <p:extLst>
      <p:ext uri="{BB962C8B-B14F-4D97-AF65-F5344CB8AC3E}">
        <p14:creationId xmlns:p14="http://schemas.microsoft.com/office/powerpoint/2010/main" val="2729860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990F80-C9D9-4721-96EA-7C72BDFE83BC}"/>
              </a:ext>
            </a:extLst>
          </p:cNvPr>
          <p:cNvSpPr>
            <a:spLocks noGrp="1"/>
          </p:cNvSpPr>
          <p:nvPr>
            <p:ph type="title"/>
          </p:nvPr>
        </p:nvSpPr>
        <p:spPr/>
        <p:txBody>
          <a:bodyPr/>
          <a:lstStyle/>
          <a:p>
            <a:r>
              <a:rPr lang="en-US" dirty="0"/>
              <a:t>ODH High level requirements</a:t>
            </a:r>
            <a:br>
              <a:rPr lang="en-US" dirty="0"/>
            </a:br>
            <a:endParaRPr lang="en-US" dirty="0"/>
          </a:p>
        </p:txBody>
      </p:sp>
      <p:sp>
        <p:nvSpPr>
          <p:cNvPr id="14" name="Platshållare för text 13">
            <a:extLst>
              <a:ext uri="{FF2B5EF4-FFF2-40B4-BE49-F238E27FC236}">
                <a16:creationId xmlns:a16="http://schemas.microsoft.com/office/drawing/2014/main" id="{DF2049D6-33EF-411A-8631-A29E54208392}"/>
              </a:ext>
            </a:extLst>
          </p:cNvPr>
          <p:cNvSpPr>
            <a:spLocks noGrp="1"/>
          </p:cNvSpPr>
          <p:nvPr>
            <p:ph type="body" sz="quarter" idx="14"/>
          </p:nvPr>
        </p:nvSpPr>
        <p:spPr/>
        <p:txBody>
          <a:bodyPr anchor="b">
            <a:normAutofit/>
          </a:bodyPr>
          <a:lstStyle/>
          <a:p>
            <a:r>
              <a:rPr lang="sv-SE" dirty="0"/>
              <a:t>Archiving requirements</a:t>
            </a:r>
          </a:p>
        </p:txBody>
      </p:sp>
      <p:sp>
        <p:nvSpPr>
          <p:cNvPr id="12" name="Platshållare för text 11">
            <a:extLst>
              <a:ext uri="{FF2B5EF4-FFF2-40B4-BE49-F238E27FC236}">
                <a16:creationId xmlns:a16="http://schemas.microsoft.com/office/drawing/2014/main" id="{D11693FE-8633-4CDA-ABA8-92FAAA0C73FA}"/>
              </a:ext>
            </a:extLst>
          </p:cNvPr>
          <p:cNvSpPr>
            <a:spLocks noGrp="1"/>
          </p:cNvSpPr>
          <p:nvPr>
            <p:ph idx="1"/>
          </p:nvPr>
        </p:nvSpPr>
        <p:spPr>
          <a:xfrm>
            <a:off x="1094400" y="1562399"/>
            <a:ext cx="9365782" cy="5030227"/>
          </a:xfrm>
        </p:spPr>
        <p:txBody>
          <a:bodyPr anchor="t">
            <a:normAutofit fontScale="92500" lnSpcReduction="20000"/>
          </a:bodyPr>
          <a:lstStyle/>
          <a:p>
            <a:pPr marL="101600" marR="0" lvl="0" indent="-101600" algn="l" defTabSz="914400" rtl="0" eaLnBrk="1" fontAlgn="auto" latinLnBrk="0" hangingPunct="1">
              <a:lnSpc>
                <a:spcPct val="100000"/>
              </a:lnSpc>
              <a:spcBef>
                <a:spcPts val="1000"/>
              </a:spcBef>
              <a:spcAft>
                <a:spcPts val="600"/>
              </a:spcAft>
              <a:buClr>
                <a:srgbClr val="666666"/>
              </a:buClr>
              <a:buSzTx/>
              <a:buFont typeface="Wingdings" panose="05000000000000000000" pitchFamily="2" charset="2"/>
              <a:buChar char="Ø"/>
              <a:tabLst/>
              <a:defRPr/>
            </a:pPr>
            <a:r>
              <a:rPr kumimoji="0" lang="en-US" b="1" i="0" u="none" strike="noStrike" kern="1200" cap="none" spc="0" normalizeH="0" baseline="0" noProof="0" dirty="0">
                <a:ln>
                  <a:noFill/>
                </a:ln>
                <a:solidFill>
                  <a:srgbClr val="666666"/>
                </a:solidFill>
                <a:effectLst/>
                <a:uLnTx/>
                <a:uFillTx/>
                <a:latin typeface="Segoe UI"/>
                <a:ea typeface="+mn-ea"/>
                <a:cs typeface="+mn-cs"/>
              </a:rPr>
              <a:t>ODH_HLREQ20:</a:t>
            </a:r>
            <a:r>
              <a:rPr kumimoji="0" lang="en-US" b="0" i="0" u="none" strike="noStrike" kern="1200" cap="none" spc="0" normalizeH="0" baseline="0" noProof="0" dirty="0">
                <a:ln>
                  <a:noFill/>
                </a:ln>
                <a:solidFill>
                  <a:srgbClr val="666666"/>
                </a:solidFill>
                <a:effectLst/>
                <a:uLnTx/>
                <a:uFillTx/>
                <a:latin typeface="Segoe UI"/>
                <a:ea typeface="+mn-ea"/>
                <a:cs typeface="+mn-cs"/>
              </a:rPr>
              <a:t> The ODHDS shall be integrated into Experimental Physics and Industrial Control System (EPICS) to enable archiving the ODHDS data in the EPICS archiver.</a:t>
            </a:r>
          </a:p>
          <a:p>
            <a:pPr marL="214313" lvl="1" indent="0">
              <a:spcAft>
                <a:spcPts val="600"/>
              </a:spcAft>
              <a:buNone/>
              <a:defRPr/>
            </a:pPr>
            <a:r>
              <a:rPr kumimoji="0" lang="en-US" b="0" i="0" u="none" strike="noStrike" kern="1200" cap="none" spc="0" normalizeH="0" baseline="0" noProof="0" dirty="0">
                <a:ln>
                  <a:noFill/>
                </a:ln>
                <a:solidFill>
                  <a:srgbClr val="666666"/>
                </a:solidFill>
                <a:effectLst/>
                <a:uLnTx/>
                <a:uFillTx/>
                <a:latin typeface="Segoe UI"/>
                <a:ea typeface="+mn-ea"/>
                <a:cs typeface="+mn-cs"/>
              </a:rPr>
              <a:t>The data sent to EPICS shall be sufficient to notify personnel about emergency situations (e.g., control room, first responders, crisis management team, etc.) and enable the post-mortem analysis of the ODH related incidents.</a:t>
            </a:r>
          </a:p>
          <a:p>
            <a:pPr marL="214313" lvl="1" indent="0">
              <a:spcAft>
                <a:spcPts val="600"/>
              </a:spcAft>
              <a:buNone/>
              <a:defRPr/>
            </a:pPr>
            <a:r>
              <a:rPr kumimoji="0" lang="en-US" b="0" i="0" u="none" strike="noStrike" kern="1200" cap="none" spc="0" normalizeH="0" baseline="0" noProof="0" dirty="0">
                <a:ln>
                  <a:noFill/>
                </a:ln>
                <a:solidFill>
                  <a:srgbClr val="666666"/>
                </a:solidFill>
                <a:effectLst/>
                <a:uLnTx/>
                <a:uFillTx/>
                <a:latin typeface="Segoe UI"/>
                <a:ea typeface="+mn-ea"/>
                <a:cs typeface="+mn-cs"/>
              </a:rPr>
              <a:t>This includes, but is not limited to the following data: </a:t>
            </a:r>
          </a:p>
          <a:p>
            <a:pPr marL="557213" lvl="1" indent="-342900">
              <a:spcAft>
                <a:spcPts val="600"/>
              </a:spcAft>
              <a:buFont typeface="Courier New" panose="02070309020205020404" pitchFamily="49" charset="0"/>
              <a:buChar char="o"/>
              <a:defRPr/>
            </a:pPr>
            <a:r>
              <a:rPr kumimoji="0" lang="en-US" b="0" i="0" u="none" strike="noStrike" kern="1200" cap="none" spc="0" normalizeH="0" baseline="0" noProof="0" dirty="0">
                <a:ln>
                  <a:noFill/>
                </a:ln>
                <a:solidFill>
                  <a:srgbClr val="666666"/>
                </a:solidFill>
                <a:effectLst/>
                <a:uLnTx/>
                <a:uFillTx/>
                <a:latin typeface="Segoe UI"/>
                <a:ea typeface="+mn-ea"/>
                <a:cs typeface="+mn-cs"/>
              </a:rPr>
              <a:t>The O2 level measured by each ODH monitor.</a:t>
            </a:r>
          </a:p>
          <a:p>
            <a:pPr marL="557213" lvl="1" indent="-342900">
              <a:spcAft>
                <a:spcPts val="600"/>
              </a:spcAft>
              <a:buFont typeface="Courier New" panose="02070309020205020404" pitchFamily="49" charset="0"/>
              <a:buChar char="o"/>
              <a:defRPr/>
            </a:pPr>
            <a:r>
              <a:rPr kumimoji="0" lang="en-US" b="0" i="0" u="none" strike="noStrike" kern="1200" cap="none" spc="0" normalizeH="0" baseline="0" noProof="0" dirty="0">
                <a:ln>
                  <a:noFill/>
                </a:ln>
                <a:solidFill>
                  <a:srgbClr val="666666"/>
                </a:solidFill>
                <a:effectLst/>
                <a:uLnTx/>
                <a:uFillTx/>
                <a:latin typeface="Segoe UI"/>
                <a:ea typeface="+mn-ea"/>
                <a:cs typeface="+mn-cs"/>
              </a:rPr>
              <a:t>The alarm and warning notifications from each ODH monitor.</a:t>
            </a:r>
          </a:p>
          <a:p>
            <a:pPr marL="557213" lvl="1" indent="-342900">
              <a:spcAft>
                <a:spcPts val="600"/>
              </a:spcAft>
              <a:buFont typeface="Courier New" panose="02070309020205020404" pitchFamily="49" charset="0"/>
              <a:buChar char="o"/>
              <a:defRPr/>
            </a:pPr>
            <a:r>
              <a:rPr kumimoji="0" lang="en-US" b="0" i="0" u="none" strike="noStrike" kern="1200" cap="none" spc="0" normalizeH="0" baseline="0" noProof="0" dirty="0">
                <a:ln>
                  <a:noFill/>
                </a:ln>
                <a:solidFill>
                  <a:srgbClr val="666666"/>
                </a:solidFill>
                <a:effectLst/>
                <a:uLnTx/>
                <a:uFillTx/>
                <a:latin typeface="Segoe UI"/>
                <a:ea typeface="+mn-ea"/>
                <a:cs typeface="+mn-cs"/>
              </a:rPr>
              <a:t>The ODHDS diagnostics signals.</a:t>
            </a:r>
          </a:p>
          <a:p>
            <a:pPr marL="241300" marR="0" indent="-342900">
              <a:spcBef>
                <a:spcPts val="300"/>
              </a:spcBef>
              <a:spcAft>
                <a:spcPts val="300"/>
              </a:spcAft>
              <a:buFont typeface="Wingdings" panose="05000000000000000000" pitchFamily="2" charset="2"/>
              <a:buChar char="Ø"/>
            </a:pPr>
            <a:endParaRPr lang="en-US" b="1" dirty="0"/>
          </a:p>
          <a:p>
            <a:pPr marL="241300" marR="0" indent="-342900">
              <a:spcBef>
                <a:spcPts val="300"/>
              </a:spcBef>
              <a:spcAft>
                <a:spcPts val="300"/>
              </a:spcAft>
              <a:buFont typeface="Wingdings" panose="05000000000000000000" pitchFamily="2" charset="2"/>
              <a:buChar char="Ø"/>
            </a:pPr>
            <a:r>
              <a:rPr lang="en-US" b="1" dirty="0"/>
              <a:t>ODH_HLREQ21:</a:t>
            </a:r>
            <a:r>
              <a:rPr lang="en-US" dirty="0"/>
              <a:t> </a:t>
            </a:r>
            <a:r>
              <a:rPr lang="en-US" dirty="0">
                <a:effectLst/>
                <a:latin typeface="Segoe UI Historic" panose="020B0502040204020203" pitchFamily="34" charset="0"/>
                <a:ea typeface="Calibri" panose="020F0502020204030204" pitchFamily="34" charset="0"/>
                <a:cs typeface="Arial" panose="020B0604020202020204" pitchFamily="34" charset="0"/>
              </a:rPr>
              <a:t>The ODHDS shall store the data sent to the EPICS archiver locally as a backup solution if the EPICS archiver is unavailable.</a:t>
            </a:r>
          </a:p>
          <a:p>
            <a:pPr marL="214313" lvl="1" indent="0">
              <a:spcBef>
                <a:spcPts val="300"/>
              </a:spcBef>
              <a:spcAft>
                <a:spcPts val="300"/>
              </a:spcAft>
              <a:buNone/>
            </a:pPr>
            <a:r>
              <a:rPr lang="en-US" dirty="0">
                <a:effectLst/>
                <a:latin typeface="Segoe UI Historic" panose="020B0502040204020203" pitchFamily="34" charset="0"/>
                <a:ea typeface="Calibri" panose="020F0502020204030204" pitchFamily="34" charset="0"/>
                <a:cs typeface="Arial" panose="020B0604020202020204" pitchFamily="34" charset="0"/>
              </a:rPr>
              <a:t>A time frame of minimum 24 hours shall be considered for this backup. </a:t>
            </a:r>
          </a:p>
          <a:p>
            <a:pPr marL="241300" marR="0" indent="-342900">
              <a:spcBef>
                <a:spcPts val="300"/>
              </a:spcBef>
              <a:spcAft>
                <a:spcPts val="300"/>
              </a:spcAft>
              <a:buFont typeface="Wingdings" panose="05000000000000000000" pitchFamily="2" charset="2"/>
              <a:buChar char="Ø"/>
            </a:pPr>
            <a:endParaRPr lang="en-US" dirty="0"/>
          </a:p>
        </p:txBody>
      </p:sp>
    </p:spTree>
    <p:extLst>
      <p:ext uri="{BB962C8B-B14F-4D97-AF65-F5344CB8AC3E}">
        <p14:creationId xmlns:p14="http://schemas.microsoft.com/office/powerpoint/2010/main" val="2734545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990F80-C9D9-4721-96EA-7C72BDFE83BC}"/>
              </a:ext>
            </a:extLst>
          </p:cNvPr>
          <p:cNvSpPr>
            <a:spLocks noGrp="1"/>
          </p:cNvSpPr>
          <p:nvPr>
            <p:ph type="title"/>
          </p:nvPr>
        </p:nvSpPr>
        <p:spPr/>
        <p:txBody>
          <a:bodyPr/>
          <a:lstStyle/>
          <a:p>
            <a:r>
              <a:rPr lang="en-US" dirty="0"/>
              <a:t>ODH High level requirements</a:t>
            </a:r>
            <a:br>
              <a:rPr lang="en-US" dirty="0"/>
            </a:br>
            <a:endParaRPr lang="en-US" dirty="0"/>
          </a:p>
        </p:txBody>
      </p:sp>
      <p:sp>
        <p:nvSpPr>
          <p:cNvPr id="14" name="Platshållare för text 13">
            <a:extLst>
              <a:ext uri="{FF2B5EF4-FFF2-40B4-BE49-F238E27FC236}">
                <a16:creationId xmlns:a16="http://schemas.microsoft.com/office/drawing/2014/main" id="{DF2049D6-33EF-411A-8631-A29E54208392}"/>
              </a:ext>
            </a:extLst>
          </p:cNvPr>
          <p:cNvSpPr>
            <a:spLocks noGrp="1"/>
          </p:cNvSpPr>
          <p:nvPr>
            <p:ph type="body" sz="quarter" idx="14"/>
          </p:nvPr>
        </p:nvSpPr>
        <p:spPr/>
        <p:txBody>
          <a:bodyPr anchor="b">
            <a:normAutofit/>
          </a:bodyPr>
          <a:lstStyle/>
          <a:p>
            <a:r>
              <a:rPr lang="sv-SE" dirty="0"/>
              <a:t>Power requirement</a:t>
            </a:r>
          </a:p>
        </p:txBody>
      </p:sp>
      <p:sp>
        <p:nvSpPr>
          <p:cNvPr id="12" name="Platshållare för text 11">
            <a:extLst>
              <a:ext uri="{FF2B5EF4-FFF2-40B4-BE49-F238E27FC236}">
                <a16:creationId xmlns:a16="http://schemas.microsoft.com/office/drawing/2014/main" id="{D11693FE-8633-4CDA-ABA8-92FAAA0C73FA}"/>
              </a:ext>
            </a:extLst>
          </p:cNvPr>
          <p:cNvSpPr>
            <a:spLocks noGrp="1"/>
          </p:cNvSpPr>
          <p:nvPr>
            <p:ph idx="1"/>
          </p:nvPr>
        </p:nvSpPr>
        <p:spPr>
          <a:xfrm>
            <a:off x="1094400" y="1562399"/>
            <a:ext cx="9365782" cy="5030227"/>
          </a:xfrm>
        </p:spPr>
        <p:txBody>
          <a:bodyPr anchor="t">
            <a:normAutofit/>
          </a:bodyPr>
          <a:lstStyle/>
          <a:p>
            <a:pPr marL="101600" marR="0" lvl="0" indent="-101600" algn="l" defTabSz="914400" rtl="0" eaLnBrk="1" fontAlgn="auto" latinLnBrk="0" hangingPunct="1">
              <a:lnSpc>
                <a:spcPct val="100000"/>
              </a:lnSpc>
              <a:spcBef>
                <a:spcPts val="1000"/>
              </a:spcBef>
              <a:spcAft>
                <a:spcPts val="600"/>
              </a:spcAft>
              <a:buClr>
                <a:srgbClr val="666666"/>
              </a:buClr>
              <a:buSzTx/>
              <a:buFont typeface="Wingdings" panose="05000000000000000000" pitchFamily="2" charset="2"/>
              <a:buChar char="Ø"/>
              <a:tabLst/>
              <a:defRPr/>
            </a:pPr>
            <a:r>
              <a:rPr kumimoji="0" lang="en-US" b="1" i="0" u="none" strike="noStrike" kern="1200" cap="none" spc="0" normalizeH="0" baseline="0" noProof="0" dirty="0">
                <a:ln>
                  <a:noFill/>
                </a:ln>
                <a:solidFill>
                  <a:srgbClr val="666666"/>
                </a:solidFill>
                <a:effectLst/>
                <a:uLnTx/>
                <a:uFillTx/>
                <a:latin typeface="Segoe UI"/>
                <a:ea typeface="+mn-ea"/>
                <a:cs typeface="+mn-cs"/>
              </a:rPr>
              <a:t>ODH_HLREQ22:</a:t>
            </a:r>
            <a:r>
              <a:rPr kumimoji="0" lang="en-US" b="0" i="0" u="none" strike="noStrike" kern="1200" cap="none" spc="0" normalizeH="0" baseline="0" noProof="0" dirty="0">
                <a:ln>
                  <a:noFill/>
                </a:ln>
                <a:solidFill>
                  <a:srgbClr val="666666"/>
                </a:solidFill>
                <a:effectLst/>
                <a:uLnTx/>
                <a:uFillTx/>
                <a:latin typeface="Segoe UI"/>
                <a:ea typeface="+mn-ea"/>
                <a:cs typeface="+mn-cs"/>
              </a:rPr>
              <a:t> The ODHDS battery capacity shall allow TBD  hours operation of the system in normal state and thereafter TBD minutes operation in alarm state.</a:t>
            </a:r>
            <a:r>
              <a:rPr lang="en-US" dirty="0">
                <a:effectLst/>
                <a:latin typeface="Segoe UI Historic" panose="020B0502040204020203" pitchFamily="34" charset="0"/>
                <a:ea typeface="Calibri" panose="020F0502020204030204" pitchFamily="34" charset="0"/>
                <a:cs typeface="Arial" panose="020B0604020202020204" pitchFamily="34" charset="0"/>
              </a:rPr>
              <a:t> </a:t>
            </a:r>
          </a:p>
          <a:p>
            <a:pPr marL="101600" marR="0" lvl="0" indent="-101600" algn="l" defTabSz="914400" rtl="0" eaLnBrk="1" fontAlgn="auto" latinLnBrk="0" hangingPunct="1">
              <a:lnSpc>
                <a:spcPct val="100000"/>
              </a:lnSpc>
              <a:spcBef>
                <a:spcPts val="1000"/>
              </a:spcBef>
              <a:spcAft>
                <a:spcPts val="600"/>
              </a:spcAft>
              <a:buClr>
                <a:srgbClr val="666666"/>
              </a:buClr>
              <a:buSzTx/>
              <a:buFont typeface="Wingdings" panose="05000000000000000000" pitchFamily="2" charset="2"/>
              <a:buChar char="Ø"/>
              <a:tabLst/>
              <a:defRPr/>
            </a:pPr>
            <a:endParaRPr lang="en-US" dirty="0">
              <a:latin typeface="Segoe UI Historic" panose="020B0502040204020203" pitchFamily="34" charset="0"/>
              <a:ea typeface="Calibri" panose="020F0502020204030204" pitchFamily="34" charset="0"/>
              <a:cs typeface="Arial" panose="020B0604020202020204" pitchFamily="34" charset="0"/>
            </a:endParaRPr>
          </a:p>
          <a:p>
            <a:pPr marL="101600" marR="0" lvl="0" indent="-101600" algn="l" defTabSz="914400" rtl="0" eaLnBrk="1" fontAlgn="auto" latinLnBrk="0" hangingPunct="1">
              <a:lnSpc>
                <a:spcPct val="100000"/>
              </a:lnSpc>
              <a:spcBef>
                <a:spcPts val="1000"/>
              </a:spcBef>
              <a:spcAft>
                <a:spcPts val="600"/>
              </a:spcAft>
              <a:buClr>
                <a:srgbClr val="666666"/>
              </a:buClr>
              <a:buSzTx/>
              <a:buFont typeface="Wingdings" panose="05000000000000000000" pitchFamily="2" charset="2"/>
              <a:buChar char="Ø"/>
              <a:tabLst/>
              <a:defRPr/>
            </a:pPr>
            <a:r>
              <a:rPr lang="en-US" dirty="0">
                <a:effectLst/>
                <a:latin typeface="Segoe UI Historic" panose="020B0502040204020203" pitchFamily="34" charset="0"/>
                <a:ea typeface="Calibri" panose="020F0502020204030204" pitchFamily="34" charset="0"/>
                <a:cs typeface="Arial" panose="020B0604020202020204" pitchFamily="34" charset="0"/>
              </a:rPr>
              <a:t>The battery capacity of ODHDS is one of the open issues in this PDR which needs to be discussed and concluded. </a:t>
            </a:r>
          </a:p>
          <a:p>
            <a:pPr marL="101600" marR="0" lvl="0" indent="-101600" algn="l" defTabSz="914400" rtl="0" eaLnBrk="1" fontAlgn="auto" latinLnBrk="0" hangingPunct="1">
              <a:lnSpc>
                <a:spcPct val="100000"/>
              </a:lnSpc>
              <a:spcBef>
                <a:spcPts val="1000"/>
              </a:spcBef>
              <a:spcAft>
                <a:spcPts val="600"/>
              </a:spcAft>
              <a:buClr>
                <a:srgbClr val="666666"/>
              </a:buClr>
              <a:buSzTx/>
              <a:buFont typeface="Wingdings" panose="05000000000000000000" pitchFamily="2" charset="2"/>
              <a:buChar char="Ø"/>
              <a:tabLst/>
              <a:defRPr/>
            </a:pPr>
            <a:endParaRPr lang="en-US" dirty="0">
              <a:effectLst/>
              <a:latin typeface="Segoe UI Historic" panose="020B0502040204020203" pitchFamily="34" charset="0"/>
              <a:ea typeface="Calibri" panose="020F0502020204030204" pitchFamily="34" charset="0"/>
              <a:cs typeface="Arial" panose="020B0604020202020204" pitchFamily="34" charset="0"/>
            </a:endParaRPr>
          </a:p>
          <a:p>
            <a:pPr marL="101600" marR="0" lvl="0" indent="-101600" algn="l" defTabSz="914400" rtl="0" eaLnBrk="1" fontAlgn="auto" latinLnBrk="0" hangingPunct="1">
              <a:lnSpc>
                <a:spcPct val="100000"/>
              </a:lnSpc>
              <a:spcBef>
                <a:spcPts val="1000"/>
              </a:spcBef>
              <a:spcAft>
                <a:spcPts val="600"/>
              </a:spcAft>
              <a:buClr>
                <a:srgbClr val="666666"/>
              </a:buClr>
              <a:buSzTx/>
              <a:buFont typeface="Wingdings" panose="05000000000000000000" pitchFamily="2" charset="2"/>
              <a:buChar char="Ø"/>
              <a:tabLst/>
              <a:defRPr/>
            </a:pPr>
            <a:r>
              <a:rPr lang="en-US" dirty="0">
                <a:latin typeface="Segoe UI Historic" panose="020B0502040204020203" pitchFamily="34" charset="0"/>
                <a:ea typeface="Calibri" panose="020F0502020204030204" pitchFamily="34" charset="0"/>
                <a:cs typeface="Arial" panose="020B0604020202020204" pitchFamily="34" charset="0"/>
              </a:rPr>
              <a:t>Different options for feeding ODHDS and proposed solutions will be presented in a separate slide “Power requirements for ODH detection systems”.</a:t>
            </a:r>
            <a:endParaRPr lang="en-US" dirty="0">
              <a:effectLst/>
              <a:latin typeface="Segoe UI Historic" panose="020B0502040204020203" pitchFamily="34" charset="0"/>
              <a:ea typeface="Calibri" panose="020F0502020204030204" pitchFamily="34" charset="0"/>
              <a:cs typeface="Arial" panose="020B0604020202020204" pitchFamily="34" charset="0"/>
            </a:endParaRPr>
          </a:p>
          <a:p>
            <a:pPr marL="241300" marR="0" indent="-342900">
              <a:spcBef>
                <a:spcPts val="300"/>
              </a:spcBef>
              <a:spcAft>
                <a:spcPts val="300"/>
              </a:spcAft>
              <a:buFont typeface="Wingdings" panose="05000000000000000000" pitchFamily="2" charset="2"/>
              <a:buChar char="Ø"/>
            </a:pPr>
            <a:endParaRPr lang="en-US" dirty="0"/>
          </a:p>
        </p:txBody>
      </p:sp>
    </p:spTree>
    <p:extLst>
      <p:ext uri="{BB962C8B-B14F-4D97-AF65-F5344CB8AC3E}">
        <p14:creationId xmlns:p14="http://schemas.microsoft.com/office/powerpoint/2010/main" val="2446473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145CF3-C12C-4347-8E68-43E7983404D2}"/>
              </a:ext>
            </a:extLst>
          </p:cNvPr>
          <p:cNvSpPr>
            <a:spLocks noGrp="1"/>
          </p:cNvSpPr>
          <p:nvPr>
            <p:ph type="ctrTitle"/>
          </p:nvPr>
        </p:nvSpPr>
        <p:spPr/>
        <p:txBody>
          <a:bodyPr/>
          <a:lstStyle/>
          <a:p>
            <a:r>
              <a:rPr lang="en-GB" dirty="0"/>
              <a:t>Finish presentation</a:t>
            </a:r>
          </a:p>
        </p:txBody>
      </p:sp>
    </p:spTree>
    <p:extLst>
      <p:ext uri="{BB962C8B-B14F-4D97-AF65-F5344CB8AC3E}">
        <p14:creationId xmlns:p14="http://schemas.microsoft.com/office/powerpoint/2010/main" val="1209966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0FB8EB-1974-4F1B-9F83-4FDD9AB6C8B2}"/>
              </a:ext>
            </a:extLst>
          </p:cNvPr>
          <p:cNvSpPr>
            <a:spLocks noGrp="1"/>
          </p:cNvSpPr>
          <p:nvPr>
            <p:ph type="title"/>
          </p:nvPr>
        </p:nvSpPr>
        <p:spPr/>
        <p:txBody>
          <a:bodyPr/>
          <a:lstStyle/>
          <a:p>
            <a:r>
              <a:rPr lang="en-GB" dirty="0">
                <a:solidFill>
                  <a:schemeClr val="tx1">
                    <a:lumMod val="75000"/>
                    <a:lumOff val="25000"/>
                  </a:schemeClr>
                </a:solidFill>
              </a:rPr>
              <a:t>References</a:t>
            </a:r>
          </a:p>
        </p:txBody>
      </p:sp>
      <p:sp>
        <p:nvSpPr>
          <p:cNvPr id="4" name="Platshållare för sidfot 3">
            <a:extLst>
              <a:ext uri="{FF2B5EF4-FFF2-40B4-BE49-F238E27FC236}">
                <a16:creationId xmlns:a16="http://schemas.microsoft.com/office/drawing/2014/main" id="{BCE7790D-E878-42AC-AA2D-8A369B3D74B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all" spc="80" normalizeH="0" baseline="0" noProof="0" dirty="0">
                <a:ln>
                  <a:noFill/>
                </a:ln>
                <a:solidFill>
                  <a:srgbClr val="CCCCCC"/>
                </a:solidFill>
                <a:effectLst/>
                <a:uLnTx/>
                <a:uFillTx/>
                <a:latin typeface="Segoe UI"/>
                <a:ea typeface="+mn-ea"/>
                <a:cs typeface="+mn-cs"/>
              </a:rPr>
              <a:t>PRESENTATION TITLE/FOOTER</a:t>
            </a:r>
          </a:p>
        </p:txBody>
      </p:sp>
      <p:sp>
        <p:nvSpPr>
          <p:cNvPr id="5" name="Platshållare för bildnummer 4">
            <a:extLst>
              <a:ext uri="{FF2B5EF4-FFF2-40B4-BE49-F238E27FC236}">
                <a16:creationId xmlns:a16="http://schemas.microsoft.com/office/drawing/2014/main" id="{4B78B478-BF6B-4F13-BEDC-210D18337E9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283078-D760-1647-8B80-66BA8B52336D}" type="slidenum">
              <a:rPr kumimoji="0" lang="sv-SE" sz="800" b="1" i="0" u="none" strike="noStrike" kern="1200" cap="none" spc="0" normalizeH="0" baseline="0" noProof="0" smtClean="0">
                <a:ln>
                  <a:noFill/>
                </a:ln>
                <a:solidFill>
                  <a:srgbClr val="CCCCCC"/>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sv-SE" sz="800" b="1" i="0" u="none" strike="noStrike" kern="1200" cap="none" spc="0" normalizeH="0" baseline="0" noProof="0" dirty="0">
              <a:ln>
                <a:noFill/>
              </a:ln>
              <a:solidFill>
                <a:srgbClr val="CCCCCC"/>
              </a:solidFill>
              <a:effectLst/>
              <a:uLnTx/>
              <a:uFillTx/>
              <a:latin typeface="Segoe UI"/>
              <a:ea typeface="+mn-ea"/>
              <a:cs typeface="+mn-cs"/>
            </a:endParaRPr>
          </a:p>
        </p:txBody>
      </p:sp>
      <p:sp>
        <p:nvSpPr>
          <p:cNvPr id="6" name="Platshållare för innehåll 5">
            <a:extLst>
              <a:ext uri="{FF2B5EF4-FFF2-40B4-BE49-F238E27FC236}">
                <a16:creationId xmlns:a16="http://schemas.microsoft.com/office/drawing/2014/main" id="{CFEF36EF-EA79-48B1-8977-F8AA6F2C6BC7}"/>
              </a:ext>
            </a:extLst>
          </p:cNvPr>
          <p:cNvSpPr>
            <a:spLocks noGrp="1"/>
          </p:cNvSpPr>
          <p:nvPr>
            <p:ph idx="1"/>
          </p:nvPr>
        </p:nvSpPr>
        <p:spPr>
          <a:xfrm>
            <a:off x="1094400" y="1562400"/>
            <a:ext cx="10716600" cy="5181300"/>
          </a:xfrm>
        </p:spPr>
        <p:txBody>
          <a:bodyPr>
            <a:normAutofit/>
          </a:bodyPr>
          <a:lstStyle/>
          <a:p>
            <a:pPr marL="457200" indent="-457200">
              <a:spcBef>
                <a:spcPts val="300"/>
              </a:spcBef>
              <a:spcAft>
                <a:spcPts val="300"/>
              </a:spcAft>
              <a:buNone/>
            </a:pPr>
            <a:r>
              <a:rPr lang="en-US" dirty="0">
                <a:solidFill>
                  <a:schemeClr val="tx1">
                    <a:lumMod val="75000"/>
                    <a:lumOff val="25000"/>
                  </a:schemeClr>
                </a:solidFill>
              </a:rPr>
              <a:t>[1] </a:t>
            </a:r>
            <a:r>
              <a:rPr lang="en-GB" dirty="0">
                <a:latin typeface="Segoe UI Historic" panose="020B0502040204020203" pitchFamily="34" charset="0"/>
                <a:ea typeface="MS Mincho" panose="02020609040205080304" pitchFamily="49" charset="-128"/>
                <a:cs typeface="Arial" panose="020B0604020202020204" pitchFamily="34" charset="0"/>
              </a:rPr>
              <a:t>ESS-0092276 - </a:t>
            </a:r>
            <a:r>
              <a:rPr lang="en-US" dirty="0">
                <a:latin typeface="Segoe UI Historic" panose="020B0502040204020203" pitchFamily="34" charset="0"/>
                <a:ea typeface="MS Mincho" panose="02020609040205080304" pitchFamily="49" charset="-128"/>
                <a:cs typeface="Arial" panose="020B0604020202020204" pitchFamily="34" charset="0"/>
              </a:rPr>
              <a:t>E</a:t>
            </a:r>
            <a:r>
              <a:rPr lang="en-GB" dirty="0">
                <a:latin typeface="Segoe UI Historic" panose="020B0502040204020203" pitchFamily="34" charset="0"/>
                <a:ea typeface="MS Mincho" panose="02020609040205080304" pitchFamily="49" charset="-128"/>
                <a:cs typeface="Arial" panose="020B0604020202020204" pitchFamily="34" charset="0"/>
              </a:rPr>
              <a:t>SS Handbook for Engineering Management</a:t>
            </a:r>
          </a:p>
          <a:p>
            <a:pPr marL="457200" indent="-457200">
              <a:spcBef>
                <a:spcPts val="300"/>
              </a:spcBef>
              <a:spcAft>
                <a:spcPts val="300"/>
              </a:spcAft>
              <a:buNone/>
            </a:pPr>
            <a:r>
              <a:rPr lang="en-GB" dirty="0">
                <a:latin typeface="Segoe UI Historic" panose="020B0502040204020203" pitchFamily="34" charset="0"/>
                <a:ea typeface="MS Mincho" panose="02020609040205080304" pitchFamily="49" charset="-128"/>
                <a:cs typeface="Arial" panose="020B0604020202020204" pitchFamily="34" charset="0"/>
              </a:rPr>
              <a:t>[2] </a:t>
            </a:r>
            <a:r>
              <a:rPr lang="en-US" dirty="0">
                <a:latin typeface="Segoe UI Historic" panose="020B0502040204020203" pitchFamily="34" charset="0"/>
                <a:ea typeface="MS Mincho" panose="02020609040205080304" pitchFamily="49" charset="-128"/>
                <a:cs typeface="Arial" panose="020B0604020202020204" pitchFamily="34" charset="0"/>
              </a:rPr>
              <a:t>ESS-3438946 - ESS Handbook for Engineering Management of ODH Detection Systems</a:t>
            </a:r>
            <a:endParaRPr lang="en-GB" dirty="0">
              <a:latin typeface="Segoe UI Historic" panose="020B0502040204020203" pitchFamily="34" charset="0"/>
              <a:ea typeface="MS Mincho" panose="02020609040205080304" pitchFamily="49" charset="-128"/>
              <a:cs typeface="Arial" panose="020B0604020202020204" pitchFamily="34" charset="0"/>
            </a:endParaRPr>
          </a:p>
          <a:p>
            <a:pPr marL="457200" indent="-457200">
              <a:spcBef>
                <a:spcPts val="300"/>
              </a:spcBef>
              <a:spcAft>
                <a:spcPts val="300"/>
              </a:spcAft>
              <a:buNone/>
            </a:pPr>
            <a:r>
              <a:rPr lang="en-GB" dirty="0">
                <a:latin typeface="Segoe UI Historic" panose="020B0502040204020203" pitchFamily="34" charset="0"/>
                <a:ea typeface="MS Mincho" panose="02020609040205080304" pitchFamily="49" charset="-128"/>
                <a:cs typeface="Arial" panose="020B0604020202020204" pitchFamily="34" charset="0"/>
              </a:rPr>
              <a:t>[3] ESS-0038692 - ESS Guideline for Oxygen Deficiency Hazard (ODH)</a:t>
            </a:r>
            <a:endParaRPr lang="en-US" dirty="0">
              <a:latin typeface="Segoe UI Historic" panose="020B0502040204020203" pitchFamily="34" charset="0"/>
              <a:ea typeface="MS Mincho" panose="02020609040205080304" pitchFamily="49" charset="-128"/>
              <a:cs typeface="Arial" panose="020B0604020202020204" pitchFamily="34" charset="0"/>
            </a:endParaRPr>
          </a:p>
          <a:p>
            <a:pPr marL="457200" indent="-457200">
              <a:spcBef>
                <a:spcPts val="300"/>
              </a:spcBef>
              <a:spcAft>
                <a:spcPts val="300"/>
              </a:spcAft>
              <a:buNone/>
            </a:pPr>
            <a:r>
              <a:rPr lang="en-GB" dirty="0">
                <a:latin typeface="Segoe UI Historic" panose="020B0502040204020203" pitchFamily="34" charset="0"/>
                <a:ea typeface="MS Mincho" panose="02020609040205080304" pitchFamily="49" charset="-128"/>
                <a:cs typeface="Arial" panose="020B0604020202020204" pitchFamily="34" charset="0"/>
              </a:rPr>
              <a:t>[4] </a:t>
            </a:r>
            <a:r>
              <a:rPr lang="en-US" dirty="0">
                <a:latin typeface="Segoe UI Historic" panose="020B0502040204020203" pitchFamily="34" charset="0"/>
                <a:ea typeface="MS Mincho" panose="02020609040205080304" pitchFamily="49" charset="-128"/>
                <a:cs typeface="Arial" panose="020B0604020202020204" pitchFamily="34" charset="0"/>
              </a:rPr>
              <a:t>ESS-3236032 - High Level Requirement Specification for ODH Detection Systems</a:t>
            </a:r>
          </a:p>
          <a:p>
            <a:pPr marL="0" marR="0" lvl="0" indent="0">
              <a:spcBef>
                <a:spcPts val="0"/>
              </a:spcBef>
              <a:spcAft>
                <a:spcPts val="0"/>
              </a:spcAft>
              <a:buNone/>
            </a:pPr>
            <a:r>
              <a:rPr lang="en-GB" dirty="0">
                <a:latin typeface="Segoe UI Historic" panose="020B0502040204020203" pitchFamily="34" charset="0"/>
                <a:ea typeface="MS Mincho" panose="02020609040205080304" pitchFamily="49" charset="-128"/>
                <a:cs typeface="Arial" panose="020B0604020202020204" pitchFamily="34" charset="0"/>
              </a:rPr>
              <a:t>[5] </a:t>
            </a:r>
            <a:r>
              <a:rPr lang="en-GB" sz="2000" dirty="0">
                <a:effectLst/>
                <a:latin typeface="Segoe UI Historic" panose="020B0502040204020203" pitchFamily="34" charset="0"/>
                <a:ea typeface="MS Mincho" panose="02020609040205080304" pitchFamily="49" charset="-128"/>
                <a:cs typeface="Arial" panose="020B0604020202020204" pitchFamily="34" charset="0"/>
              </a:rPr>
              <a:t>ESS-0330956 - Software Development Plan for Personnel Safety Systems</a:t>
            </a:r>
            <a:endParaRPr lang="en-US" sz="2000" dirty="0">
              <a:effectLst/>
              <a:latin typeface="Segoe UI Historic" panose="020B0502040204020203" pitchFamily="34" charset="0"/>
              <a:ea typeface="MS Mincho" panose="02020609040205080304" pitchFamily="49" charset="-128"/>
              <a:cs typeface="Arial" panose="020B0604020202020204" pitchFamily="34" charset="0"/>
            </a:endParaRPr>
          </a:p>
          <a:p>
            <a:pPr marL="0" indent="0">
              <a:spcBef>
                <a:spcPts val="0"/>
              </a:spcBef>
              <a:spcAft>
                <a:spcPts val="600"/>
              </a:spcAft>
              <a:buNone/>
            </a:pPr>
            <a:r>
              <a:rPr lang="en-GB" dirty="0">
                <a:latin typeface="Segoe UI Historic" panose="020B0502040204020203" pitchFamily="34" charset="0"/>
                <a:ea typeface="MS Mincho" panose="02020609040205080304" pitchFamily="49" charset="-128"/>
                <a:cs typeface="Arial" panose="020B0604020202020204" pitchFamily="34" charset="0"/>
              </a:rPr>
              <a:t>[6] </a:t>
            </a:r>
            <a:r>
              <a:rPr lang="en-GB" sz="2000" dirty="0">
                <a:effectLst/>
                <a:latin typeface="Segoe UI Historic" panose="020B0502040204020203" pitchFamily="34" charset="0"/>
                <a:ea typeface="MS Mincho" panose="02020609040205080304" pitchFamily="49" charset="-128"/>
                <a:cs typeface="Arial" panose="020B0604020202020204" pitchFamily="34" charset="0"/>
              </a:rPr>
              <a:t>ESS-0489907 - ESS Facility Configuration Management Plan</a:t>
            </a:r>
            <a:endParaRPr lang="en-GB" dirty="0">
              <a:latin typeface="Segoe UI Historic" panose="020B0502040204020203" pitchFamily="34" charset="0"/>
              <a:ea typeface="MS Mincho" panose="02020609040205080304" pitchFamily="49" charset="-128"/>
              <a:cs typeface="Arial" panose="020B0604020202020204" pitchFamily="34" charset="0"/>
            </a:endParaRPr>
          </a:p>
          <a:p>
            <a:pPr marL="457200" indent="-457200">
              <a:spcBef>
                <a:spcPts val="300"/>
              </a:spcBef>
              <a:spcAft>
                <a:spcPts val="300"/>
              </a:spcAft>
              <a:buNone/>
            </a:pPr>
            <a:r>
              <a:rPr lang="en-GB" dirty="0">
                <a:latin typeface="Segoe UI Historic" panose="020B0502040204020203" pitchFamily="34" charset="0"/>
                <a:ea typeface="MS Mincho" panose="02020609040205080304" pitchFamily="49" charset="-128"/>
                <a:cs typeface="Arial" panose="020B0604020202020204" pitchFamily="34" charset="0"/>
              </a:rPr>
              <a:t>[7] </a:t>
            </a:r>
            <a:r>
              <a:rPr lang="en-US" dirty="0">
                <a:latin typeface="Segoe UI Historic" panose="020B0502040204020203" pitchFamily="34" charset="0"/>
                <a:ea typeface="MS Mincho" panose="02020609040205080304" pitchFamily="49" charset="-128"/>
                <a:cs typeface="Arial" panose="020B0604020202020204" pitchFamily="34" charset="0"/>
              </a:rPr>
              <a:t>ESS-1108205 - Work instructions for Configuration Management for Personnel Safety Systems</a:t>
            </a:r>
            <a:endParaRPr lang="en-GB" dirty="0">
              <a:latin typeface="Segoe UI Historic" panose="020B0502040204020203" pitchFamily="34" charset="0"/>
              <a:ea typeface="MS Mincho" panose="02020609040205080304" pitchFamily="49" charset="-128"/>
              <a:cs typeface="Arial" panose="020B0604020202020204" pitchFamily="34" charset="0"/>
            </a:endParaRPr>
          </a:p>
          <a:p>
            <a:pPr marL="457200" indent="-457200">
              <a:spcBef>
                <a:spcPts val="300"/>
              </a:spcBef>
              <a:spcAft>
                <a:spcPts val="300"/>
              </a:spcAft>
              <a:buNone/>
            </a:pPr>
            <a:r>
              <a:rPr lang="en-GB" dirty="0">
                <a:latin typeface="Segoe UI Historic" panose="020B0502040204020203" pitchFamily="34" charset="0"/>
                <a:ea typeface="MS Mincho" panose="02020609040205080304" pitchFamily="49" charset="-128"/>
                <a:cs typeface="Arial" panose="020B0604020202020204" pitchFamily="34" charset="0"/>
              </a:rPr>
              <a:t>[8] </a:t>
            </a:r>
            <a:r>
              <a:rPr lang="en-US" dirty="0">
                <a:latin typeface="Segoe UI Historic" panose="020B0502040204020203" pitchFamily="34" charset="0"/>
                <a:ea typeface="MS Mincho" panose="02020609040205080304" pitchFamily="49" charset="-128"/>
                <a:cs typeface="Arial" panose="020B0604020202020204" pitchFamily="34" charset="0"/>
              </a:rPr>
              <a:t>AFS2020:1 - The Swedish Work Environment Authority regulations</a:t>
            </a:r>
          </a:p>
          <a:p>
            <a:pPr marL="457200" indent="-457200">
              <a:spcBef>
                <a:spcPts val="300"/>
              </a:spcBef>
              <a:spcAft>
                <a:spcPts val="300"/>
              </a:spcAft>
              <a:buNone/>
            </a:pPr>
            <a:r>
              <a:rPr lang="en-GB" dirty="0">
                <a:latin typeface="Segoe UI Historic" panose="020B0502040204020203" pitchFamily="34" charset="0"/>
                <a:ea typeface="MS Mincho" panose="02020609040205080304" pitchFamily="49" charset="-128"/>
                <a:cs typeface="Arial" panose="020B0604020202020204" pitchFamily="34" charset="0"/>
              </a:rPr>
              <a:t>[9] </a:t>
            </a:r>
            <a:r>
              <a:rPr lang="en-US" dirty="0">
                <a:latin typeface="Segoe UI Historic" panose="020B0502040204020203" pitchFamily="34" charset="0"/>
                <a:ea typeface="MS Mincho" panose="02020609040205080304" pitchFamily="49" charset="-128"/>
                <a:cs typeface="Arial" panose="020B0604020202020204" pitchFamily="34" charset="0"/>
              </a:rPr>
              <a:t>SBF110 - Swedish Fire Protection Association's publications SBF110 </a:t>
            </a:r>
          </a:p>
          <a:p>
            <a:pPr marL="457200" indent="-457200">
              <a:spcBef>
                <a:spcPts val="300"/>
              </a:spcBef>
              <a:spcAft>
                <a:spcPts val="300"/>
              </a:spcAft>
              <a:buNone/>
            </a:pPr>
            <a:endParaRPr lang="en-GB" dirty="0">
              <a:latin typeface="Segoe UI Historic" panose="020B0502040204020203" pitchFamily="34" charset="0"/>
              <a:ea typeface="MS Mincho" panose="02020609040205080304" pitchFamily="49" charset="-128"/>
              <a:cs typeface="Arial" panose="020B0604020202020204" pitchFamily="34" charset="0"/>
            </a:endParaRPr>
          </a:p>
          <a:p>
            <a:pPr>
              <a:spcBef>
                <a:spcPts val="300"/>
              </a:spcBef>
              <a:spcAft>
                <a:spcPts val="300"/>
              </a:spcAft>
            </a:pPr>
            <a:endParaRPr lang="en-GB" dirty="0">
              <a:solidFill>
                <a:schemeClr val="tx1">
                  <a:lumMod val="75000"/>
                  <a:lumOff val="25000"/>
                </a:schemeClr>
              </a:solidFill>
            </a:endParaRPr>
          </a:p>
          <a:p>
            <a:pPr>
              <a:spcBef>
                <a:spcPts val="300"/>
              </a:spcBef>
              <a:spcAft>
                <a:spcPts val="300"/>
              </a:spcAft>
            </a:pPr>
            <a:endParaRPr lang="en-GB" dirty="0">
              <a:solidFill>
                <a:schemeClr val="tx1">
                  <a:lumMod val="75000"/>
                  <a:lumOff val="25000"/>
                </a:schemeClr>
              </a:solidFill>
            </a:endParaRPr>
          </a:p>
          <a:p>
            <a:pPr>
              <a:spcBef>
                <a:spcPts val="300"/>
              </a:spcBef>
              <a:spcAft>
                <a:spcPts val="300"/>
              </a:spcAft>
            </a:pPr>
            <a:endParaRPr lang="en-GB" dirty="0">
              <a:solidFill>
                <a:schemeClr val="tx1">
                  <a:lumMod val="75000"/>
                  <a:lumOff val="25000"/>
                </a:schemeClr>
              </a:solidFill>
            </a:endParaRPr>
          </a:p>
          <a:p>
            <a:pPr>
              <a:spcBef>
                <a:spcPts val="300"/>
              </a:spcBef>
              <a:spcAft>
                <a:spcPts val="300"/>
              </a:spcAft>
            </a:pPr>
            <a:endParaRPr lang="en-GB" dirty="0">
              <a:solidFill>
                <a:schemeClr val="tx1">
                  <a:lumMod val="75000"/>
                  <a:lumOff val="25000"/>
                </a:schemeClr>
              </a:solidFill>
            </a:endParaRPr>
          </a:p>
          <a:p>
            <a:pPr>
              <a:spcBef>
                <a:spcPts val="300"/>
              </a:spcBef>
              <a:spcAft>
                <a:spcPts val="300"/>
              </a:spcAft>
            </a:pPr>
            <a:endParaRPr lang="en-GB" dirty="0">
              <a:solidFill>
                <a:schemeClr val="tx1">
                  <a:lumMod val="75000"/>
                  <a:lumOff val="25000"/>
                </a:schemeClr>
              </a:solidFill>
            </a:endParaRPr>
          </a:p>
          <a:p>
            <a:pPr marL="0" indent="0">
              <a:spcBef>
                <a:spcPts val="300"/>
              </a:spcBef>
              <a:spcAft>
                <a:spcPts val="300"/>
              </a:spcAft>
              <a:buNone/>
            </a:pPr>
            <a:endParaRPr lang="en-GB" dirty="0">
              <a:solidFill>
                <a:schemeClr val="tx1">
                  <a:lumMod val="75000"/>
                  <a:lumOff val="25000"/>
                </a:schemeClr>
              </a:solidFill>
            </a:endParaRPr>
          </a:p>
          <a:p>
            <a:pPr>
              <a:spcBef>
                <a:spcPts val="300"/>
              </a:spcBef>
              <a:spcAft>
                <a:spcPts val="300"/>
              </a:spcAft>
            </a:pPr>
            <a:endParaRPr lang="en-GB" dirty="0">
              <a:solidFill>
                <a:schemeClr val="tx1">
                  <a:lumMod val="75000"/>
                  <a:lumOff val="25000"/>
                </a:schemeClr>
              </a:solidFill>
            </a:endParaRPr>
          </a:p>
          <a:p>
            <a:pPr>
              <a:spcBef>
                <a:spcPts val="300"/>
              </a:spcBef>
              <a:spcAft>
                <a:spcPts val="300"/>
              </a:spcAft>
            </a:pPr>
            <a:endParaRPr lang="en-GB" dirty="0">
              <a:solidFill>
                <a:schemeClr val="tx1">
                  <a:lumMod val="75000"/>
                  <a:lumOff val="25000"/>
                </a:schemeClr>
              </a:solidFill>
            </a:endParaRPr>
          </a:p>
          <a:p>
            <a:pPr>
              <a:spcBef>
                <a:spcPts val="300"/>
              </a:spcBef>
              <a:spcAft>
                <a:spcPts val="300"/>
              </a:spcAft>
            </a:pPr>
            <a:endParaRPr lang="en-GB" dirty="0">
              <a:solidFill>
                <a:schemeClr val="tx1">
                  <a:lumMod val="75000"/>
                  <a:lumOff val="25000"/>
                </a:schemeClr>
              </a:solidFill>
            </a:endParaRPr>
          </a:p>
          <a:p>
            <a:pPr>
              <a:spcBef>
                <a:spcPts val="300"/>
              </a:spcBef>
              <a:spcAft>
                <a:spcPts val="300"/>
              </a:spcAft>
            </a:pPr>
            <a:endParaRPr lang="en-GB" dirty="0">
              <a:solidFill>
                <a:schemeClr val="tx1">
                  <a:lumMod val="75000"/>
                  <a:lumOff val="25000"/>
                </a:schemeClr>
              </a:solidFill>
            </a:endParaRPr>
          </a:p>
        </p:txBody>
      </p:sp>
      <p:sp>
        <p:nvSpPr>
          <p:cNvPr id="8" name="Platshållare för text 7">
            <a:extLst>
              <a:ext uri="{FF2B5EF4-FFF2-40B4-BE49-F238E27FC236}">
                <a16:creationId xmlns:a16="http://schemas.microsoft.com/office/drawing/2014/main" id="{F9694C8D-3712-49FB-B071-2180F2DC8118}"/>
              </a:ext>
            </a:extLst>
          </p:cNvPr>
          <p:cNvSpPr>
            <a:spLocks noGrp="1"/>
          </p:cNvSpPr>
          <p:nvPr>
            <p:ph type="body" sz="quarter" idx="14"/>
          </p:nvPr>
        </p:nvSpPr>
        <p:spPr/>
        <p:txBody>
          <a:bodyPr/>
          <a:lstStyle/>
          <a:p>
            <a:r>
              <a:rPr lang="en-GB" dirty="0"/>
              <a:t>Literature, Publications, Presentations</a:t>
            </a:r>
          </a:p>
        </p:txBody>
      </p:sp>
      <p:sp>
        <p:nvSpPr>
          <p:cNvPr id="10" name="Platshållare för datum 3">
            <a:extLst>
              <a:ext uri="{FF2B5EF4-FFF2-40B4-BE49-F238E27FC236}">
                <a16:creationId xmlns:a16="http://schemas.microsoft.com/office/drawing/2014/main" id="{38A5AF1C-CD2B-3242-88CF-04FA26AED57A}"/>
              </a:ext>
            </a:extLst>
          </p:cNvPr>
          <p:cNvSpPr>
            <a:spLocks noGrp="1"/>
          </p:cNvSpPr>
          <p:nvPr>
            <p:ph type="dt" sz="half" idx="10"/>
          </p:nvPr>
        </p:nvSpPr>
        <p:spPr>
          <a:xfrm>
            <a:off x="1195647" y="6475270"/>
            <a:ext cx="832658"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80" normalizeH="0" baseline="0" noProof="0" dirty="0">
                <a:ln>
                  <a:noFill/>
                </a:ln>
                <a:solidFill>
                  <a:srgbClr val="CCCCCC"/>
                </a:solidFill>
                <a:effectLst/>
                <a:uLnTx/>
                <a:uFillTx/>
                <a:latin typeface="Segoe UI"/>
                <a:ea typeface="+mn-ea"/>
                <a:cs typeface="+mn-cs"/>
              </a:rPr>
              <a:t>2020-08-20</a:t>
            </a:r>
          </a:p>
        </p:txBody>
      </p:sp>
    </p:spTree>
    <p:extLst>
      <p:ext uri="{BB962C8B-B14F-4D97-AF65-F5344CB8AC3E}">
        <p14:creationId xmlns:p14="http://schemas.microsoft.com/office/powerpoint/2010/main" val="441834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DF37B-8E3B-48E3-A7DD-3B4B307463F7}"/>
              </a:ext>
            </a:extLst>
          </p:cNvPr>
          <p:cNvSpPr>
            <a:spLocks noGrp="1"/>
          </p:cNvSpPr>
          <p:nvPr>
            <p:ph type="title"/>
          </p:nvPr>
        </p:nvSpPr>
        <p:spPr/>
        <p:txBody>
          <a:bodyPr/>
          <a:lstStyle/>
          <a:p>
            <a:r>
              <a:rPr lang="en-US" dirty="0"/>
              <a:t>ODH Development lifecycle phases</a:t>
            </a:r>
          </a:p>
        </p:txBody>
      </p:sp>
      <p:sp>
        <p:nvSpPr>
          <p:cNvPr id="3" name="Footer Placeholder 2">
            <a:extLst>
              <a:ext uri="{FF2B5EF4-FFF2-40B4-BE49-F238E27FC236}">
                <a16:creationId xmlns:a16="http://schemas.microsoft.com/office/drawing/2014/main" id="{DE1DFB75-7437-41B2-9C42-0ACF35A5D467}"/>
              </a:ext>
            </a:extLst>
          </p:cNvPr>
          <p:cNvSpPr>
            <a:spLocks noGrp="1"/>
          </p:cNvSpPr>
          <p:nvPr>
            <p:ph type="ftr" sz="quarter" idx="11"/>
          </p:nvPr>
        </p:nvSpPr>
        <p:spPr/>
        <p:txBody>
          <a:bodyPr/>
          <a:lstStyle/>
          <a:p>
            <a:r>
              <a:rPr lang="sv-SE"/>
              <a:t>PRESENTATION TITLE/FOOTER</a:t>
            </a:r>
            <a:endParaRPr lang="sv-SE" dirty="0"/>
          </a:p>
        </p:txBody>
      </p:sp>
      <p:sp>
        <p:nvSpPr>
          <p:cNvPr id="4" name="Slide Number Placeholder 3">
            <a:extLst>
              <a:ext uri="{FF2B5EF4-FFF2-40B4-BE49-F238E27FC236}">
                <a16:creationId xmlns:a16="http://schemas.microsoft.com/office/drawing/2014/main" id="{EBF8A9FE-FF02-4AB7-922A-3813B3AFA192}"/>
              </a:ext>
            </a:extLst>
          </p:cNvPr>
          <p:cNvSpPr>
            <a:spLocks noGrp="1"/>
          </p:cNvSpPr>
          <p:nvPr>
            <p:ph type="sldNum" sz="quarter" idx="12"/>
          </p:nvPr>
        </p:nvSpPr>
        <p:spPr/>
        <p:txBody>
          <a:bodyPr/>
          <a:lstStyle/>
          <a:p>
            <a:fld id="{F7283078-D760-1647-8B80-66BA8B52336D}" type="slidenum">
              <a:rPr lang="sv-SE" smtClean="0"/>
              <a:t>5</a:t>
            </a:fld>
            <a:endParaRPr lang="sv-SE" dirty="0"/>
          </a:p>
        </p:txBody>
      </p:sp>
      <p:sp>
        <p:nvSpPr>
          <p:cNvPr id="5" name="Text Placeholder 4">
            <a:extLst>
              <a:ext uri="{FF2B5EF4-FFF2-40B4-BE49-F238E27FC236}">
                <a16:creationId xmlns:a16="http://schemas.microsoft.com/office/drawing/2014/main" id="{ABDEEBE7-4100-40D0-A419-8066121EF4FB}"/>
              </a:ext>
            </a:extLst>
          </p:cNvPr>
          <p:cNvSpPr>
            <a:spLocks noGrp="1"/>
          </p:cNvSpPr>
          <p:nvPr>
            <p:ph type="body" sz="quarter" idx="14"/>
          </p:nvPr>
        </p:nvSpPr>
        <p:spPr/>
        <p:txBody>
          <a:bodyPr/>
          <a:lstStyle/>
          <a:p>
            <a:endParaRPr lang="en-US"/>
          </a:p>
        </p:txBody>
      </p:sp>
      <p:sp>
        <p:nvSpPr>
          <p:cNvPr id="6" name="Content Placeholder 5">
            <a:extLst>
              <a:ext uri="{FF2B5EF4-FFF2-40B4-BE49-F238E27FC236}">
                <a16:creationId xmlns:a16="http://schemas.microsoft.com/office/drawing/2014/main" id="{5B3B8AF2-D16E-467C-BFBB-4BAC11B26E50}"/>
              </a:ext>
            </a:extLst>
          </p:cNvPr>
          <p:cNvSpPr>
            <a:spLocks noGrp="1"/>
          </p:cNvSpPr>
          <p:nvPr>
            <p:ph idx="1"/>
          </p:nvPr>
        </p:nvSpPr>
        <p:spPr/>
        <p:txBody>
          <a:bodyPr/>
          <a:lstStyle/>
          <a:p>
            <a:pPr>
              <a:buFont typeface="Wingdings" panose="05000000000000000000" pitchFamily="2" charset="2"/>
              <a:buChar char="Ø"/>
            </a:pPr>
            <a:r>
              <a:rPr lang="en-US"/>
              <a:t> It is based on </a:t>
            </a:r>
            <a:r>
              <a:rPr lang="en-GB">
                <a:effectLst/>
                <a:latin typeface="Segoe UI Historic" panose="020B0502040204020203" pitchFamily="34" charset="0"/>
                <a:ea typeface="MS Mincho" panose="02020609040205080304" pitchFamily="49" charset="-128"/>
                <a:cs typeface="Arial" panose="020B0604020202020204" pitchFamily="34" charset="0"/>
              </a:rPr>
              <a:t>ESS Handbook for Engineering Management [1].</a:t>
            </a:r>
          </a:p>
          <a:p>
            <a:pPr>
              <a:buFont typeface="Wingdings" panose="05000000000000000000" pitchFamily="2" charset="2"/>
              <a:buChar char="Ø"/>
            </a:pPr>
            <a:endParaRPr lang="en-GB">
              <a:effectLst/>
              <a:latin typeface="Segoe UI Historic" panose="020B0502040204020203" pitchFamily="34" charset="0"/>
              <a:ea typeface="MS Mincho" panose="02020609040205080304" pitchFamily="49" charset="-128"/>
              <a:cs typeface="Arial" panose="020B0604020202020204" pitchFamily="34" charset="0"/>
            </a:endParaRPr>
          </a:p>
          <a:p>
            <a:pPr>
              <a:buFont typeface="Wingdings" panose="05000000000000000000" pitchFamily="2" charset="2"/>
              <a:buChar char="Ø"/>
            </a:pPr>
            <a:r>
              <a:rPr lang="en-GB">
                <a:latin typeface="Segoe UI Historic" panose="020B0502040204020203" pitchFamily="34" charset="0"/>
                <a:ea typeface="MS Mincho" panose="02020609040205080304" pitchFamily="49" charset="-128"/>
                <a:cs typeface="Arial" panose="020B0604020202020204" pitchFamily="34" charset="0"/>
              </a:rPr>
              <a:t>It includes below phases:</a:t>
            </a:r>
          </a:p>
          <a:p>
            <a:pPr lvl="1">
              <a:buFont typeface="Courier New" panose="02070309020205020404" pitchFamily="49" charset="0"/>
              <a:buChar char="o"/>
            </a:pPr>
            <a:r>
              <a:rPr lang="en-US" sz="1800"/>
              <a:t>Phase 1: Requirements and Analysis phase</a:t>
            </a:r>
          </a:p>
          <a:p>
            <a:pPr lvl="1">
              <a:buFont typeface="Courier New" panose="02070309020205020404" pitchFamily="49" charset="0"/>
              <a:buChar char="o"/>
            </a:pPr>
            <a:r>
              <a:rPr lang="en-GB" sz="1800">
                <a:effectLst/>
                <a:latin typeface="Segoe UI Historic" panose="020B0502040204020203" pitchFamily="34" charset="0"/>
                <a:ea typeface="MS Mincho" panose="02020609040205080304" pitchFamily="49" charset="-128"/>
                <a:cs typeface="Arial" panose="020B0604020202020204" pitchFamily="34" charset="0"/>
              </a:rPr>
              <a:t>Phase 2: System Design Phase</a:t>
            </a:r>
            <a:endParaRPr lang="en-US" sz="1800">
              <a:effectLst/>
              <a:latin typeface="Segoe UI Historic" panose="020B0502040204020203" pitchFamily="34" charset="0"/>
              <a:ea typeface="MS Mincho" panose="02020609040205080304" pitchFamily="49" charset="-128"/>
              <a:cs typeface="Arial" panose="020B0604020202020204" pitchFamily="34" charset="0"/>
            </a:endParaRPr>
          </a:p>
          <a:p>
            <a:pPr lvl="1">
              <a:buFont typeface="Courier New" panose="02070309020205020404" pitchFamily="49" charset="0"/>
              <a:buChar char="o"/>
            </a:pPr>
            <a:r>
              <a:rPr lang="en-GB" sz="1800">
                <a:effectLst/>
                <a:latin typeface="Segoe UI Historic" panose="020B0502040204020203" pitchFamily="34" charset="0"/>
                <a:ea typeface="MS Mincho" panose="02020609040205080304" pitchFamily="49" charset="-128"/>
                <a:cs typeface="Arial" panose="020B0604020202020204" pitchFamily="34" charset="0"/>
              </a:rPr>
              <a:t>Phase 3: Detailed Design Phase</a:t>
            </a:r>
            <a:endParaRPr lang="en-US" sz="1800">
              <a:latin typeface="Segoe UI Historic" panose="020B0502040204020203" pitchFamily="34" charset="0"/>
              <a:ea typeface="MS Mincho" panose="02020609040205080304" pitchFamily="49" charset="-128"/>
              <a:cs typeface="Arial" panose="020B0604020202020204" pitchFamily="34" charset="0"/>
            </a:endParaRPr>
          </a:p>
          <a:p>
            <a:pPr lvl="1">
              <a:buFont typeface="Courier New" panose="02070309020205020404" pitchFamily="49" charset="0"/>
              <a:buChar char="o"/>
            </a:pPr>
            <a:r>
              <a:rPr lang="en-US" sz="1800"/>
              <a:t>Phase 4: Manufacturing and preparation for installation and commissioning phase</a:t>
            </a:r>
          </a:p>
          <a:p>
            <a:pPr lvl="1">
              <a:buFont typeface="Courier New" panose="02070309020205020404" pitchFamily="49" charset="0"/>
              <a:buChar char="o"/>
            </a:pPr>
            <a:r>
              <a:rPr lang="en-US" sz="1800"/>
              <a:t>Phase 5: Installation, testing and commissioning phase</a:t>
            </a:r>
          </a:p>
          <a:p>
            <a:pPr lvl="1">
              <a:buFont typeface="Courier New" panose="02070309020205020404" pitchFamily="49" charset="0"/>
              <a:buChar char="o"/>
            </a:pPr>
            <a:r>
              <a:rPr lang="en-US" sz="1800"/>
              <a:t>Phase 6: Operation and maintenance </a:t>
            </a:r>
          </a:p>
          <a:p>
            <a:pPr lvl="1">
              <a:buFont typeface="Courier New" panose="02070309020205020404" pitchFamily="49" charset="0"/>
              <a:buChar char="o"/>
            </a:pPr>
            <a:r>
              <a:rPr lang="en-US" sz="1800"/>
              <a:t>Phase 7: Modifications</a:t>
            </a:r>
            <a:endParaRPr lang="en-US" sz="1800" dirty="0"/>
          </a:p>
        </p:txBody>
      </p:sp>
      <p:sp>
        <p:nvSpPr>
          <p:cNvPr id="7" name="Date Placeholder 6">
            <a:extLst>
              <a:ext uri="{FF2B5EF4-FFF2-40B4-BE49-F238E27FC236}">
                <a16:creationId xmlns:a16="http://schemas.microsoft.com/office/drawing/2014/main" id="{86E11466-1398-4AFA-A3E0-35BCAE2D85D2}"/>
              </a:ext>
            </a:extLst>
          </p:cNvPr>
          <p:cNvSpPr>
            <a:spLocks noGrp="1"/>
          </p:cNvSpPr>
          <p:nvPr>
            <p:ph type="dt" sz="half" idx="10"/>
          </p:nvPr>
        </p:nvSpPr>
        <p:spPr/>
        <p:txBody>
          <a:bodyPr/>
          <a:lstStyle/>
          <a:p>
            <a:fld id="{18896B66-0B3A-474C-9C9C-E4F07B1F5DAD}" type="datetime1">
              <a:rPr lang="sv-SE" smtClean="0"/>
              <a:t>2022-02-10</a:t>
            </a:fld>
            <a:endParaRPr lang="sv-SE" dirty="0"/>
          </a:p>
        </p:txBody>
      </p:sp>
    </p:spTree>
    <p:extLst>
      <p:ext uri="{BB962C8B-B14F-4D97-AF65-F5344CB8AC3E}">
        <p14:creationId xmlns:p14="http://schemas.microsoft.com/office/powerpoint/2010/main" val="3461140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 calcmode="lin" valueType="num">
                                      <p:cBhvr additive="base">
                                        <p:cTn id="1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 calcmode="lin" valueType="num">
                                      <p:cBhvr additive="base">
                                        <p:cTn id="2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 calcmode="lin" valueType="num">
                                      <p:cBhvr additive="base">
                                        <p:cTn id="2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anim calcmode="lin" valueType="num">
                                      <p:cBhvr additive="base">
                                        <p:cTn id="29"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6">
                                            <p:txEl>
                                              <p:pRg st="7" end="7"/>
                                            </p:txEl>
                                          </p:spTgt>
                                        </p:tgtEl>
                                        <p:attrNameLst>
                                          <p:attrName>style.visibility</p:attrName>
                                        </p:attrNameLst>
                                      </p:cBhvr>
                                      <p:to>
                                        <p:strVal val="visible"/>
                                      </p:to>
                                    </p:set>
                                    <p:anim calcmode="lin" valueType="num">
                                      <p:cBhvr additive="base">
                                        <p:cTn id="33"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anim calcmode="lin" valueType="num">
                                      <p:cBhvr additive="base">
                                        <p:cTn id="37"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6">
                                            <p:txEl>
                                              <p:pRg st="9" end="9"/>
                                            </p:txEl>
                                          </p:spTgt>
                                        </p:tgtEl>
                                        <p:attrNameLst>
                                          <p:attrName>style.visibility</p:attrName>
                                        </p:attrNameLst>
                                      </p:cBhvr>
                                      <p:to>
                                        <p:strVal val="visible"/>
                                      </p:to>
                                    </p:set>
                                    <p:anim calcmode="lin" valueType="num">
                                      <p:cBhvr additive="base">
                                        <p:cTn id="41"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9CAAE480-755F-4721-9C88-70F50CAB6CEF}"/>
              </a:ext>
            </a:extLst>
          </p:cNvPr>
          <p:cNvSpPr>
            <a:spLocks noGrp="1"/>
          </p:cNvSpPr>
          <p:nvPr>
            <p:ph type="title"/>
          </p:nvPr>
        </p:nvSpPr>
        <p:spPr/>
        <p:txBody>
          <a:bodyPr/>
          <a:lstStyle/>
          <a:p>
            <a:r>
              <a:rPr lang="en-US" sz="4000" dirty="0"/>
              <a:t>ODHDS DEVELOPMENT LIFE CYCLE</a:t>
            </a:r>
          </a:p>
        </p:txBody>
      </p:sp>
      <p:pic>
        <p:nvPicPr>
          <p:cNvPr id="42" name="Content Placeholder 41" descr="Diagram&#10;&#10;Description automatically generated with medium confidence">
            <a:extLst>
              <a:ext uri="{FF2B5EF4-FFF2-40B4-BE49-F238E27FC236}">
                <a16:creationId xmlns:a16="http://schemas.microsoft.com/office/drawing/2014/main" id="{D69DB7A2-41DD-4238-A6DA-E84D17CE5C70}"/>
              </a:ext>
            </a:extLst>
          </p:cNvPr>
          <p:cNvPicPr>
            <a:picLocks noGrp="1" noChangeAspect="1"/>
          </p:cNvPicPr>
          <p:nvPr>
            <p:ph idx="1"/>
          </p:nvPr>
        </p:nvPicPr>
        <p:blipFill>
          <a:blip r:embed="rId2"/>
          <a:stretch>
            <a:fillRect/>
          </a:stretch>
        </p:blipFill>
        <p:spPr>
          <a:xfrm>
            <a:off x="267525" y="1117125"/>
            <a:ext cx="11914632" cy="5404617"/>
          </a:xfrm>
        </p:spPr>
      </p:pic>
    </p:spTree>
    <p:extLst>
      <p:ext uri="{BB962C8B-B14F-4D97-AF65-F5344CB8AC3E}">
        <p14:creationId xmlns:p14="http://schemas.microsoft.com/office/powerpoint/2010/main" val="2077360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9CAAE480-755F-4721-9C88-70F50CAB6CEF}"/>
              </a:ext>
            </a:extLst>
          </p:cNvPr>
          <p:cNvSpPr>
            <a:spLocks noGrp="1"/>
          </p:cNvSpPr>
          <p:nvPr>
            <p:ph type="title"/>
          </p:nvPr>
        </p:nvSpPr>
        <p:spPr>
          <a:xfrm>
            <a:off x="1103709" y="265373"/>
            <a:ext cx="9360000" cy="657339"/>
          </a:xfrm>
        </p:spPr>
        <p:txBody>
          <a:bodyPr anchor="t">
            <a:normAutofit/>
          </a:bodyPr>
          <a:lstStyle/>
          <a:p>
            <a:r>
              <a:rPr lang="en-US"/>
              <a:t>ODHDS DEVELOPMENT LIFE CYCLE</a:t>
            </a:r>
          </a:p>
        </p:txBody>
      </p:sp>
      <p:sp>
        <p:nvSpPr>
          <p:cNvPr id="25" name="Footer Placeholder 2">
            <a:extLst>
              <a:ext uri="{FF2B5EF4-FFF2-40B4-BE49-F238E27FC236}">
                <a16:creationId xmlns:a16="http://schemas.microsoft.com/office/drawing/2014/main" id="{2E8DD73F-85ED-4EA6-A162-DAA1E1281D24}"/>
              </a:ext>
            </a:extLst>
          </p:cNvPr>
          <p:cNvSpPr>
            <a:spLocks noGrp="1"/>
          </p:cNvSpPr>
          <p:nvPr>
            <p:ph type="ftr" sz="quarter" idx="11"/>
          </p:nvPr>
        </p:nvSpPr>
        <p:spPr>
          <a:xfrm>
            <a:off x="2053244" y="6475270"/>
            <a:ext cx="4320448" cy="365125"/>
          </a:xfrm>
        </p:spPr>
        <p:txBody>
          <a:bodyPr anchor="ctr">
            <a:normAutofit/>
          </a:bodyPr>
          <a:lstStyle/>
          <a:p>
            <a:pPr>
              <a:spcAft>
                <a:spcPts val="600"/>
              </a:spcAft>
            </a:pPr>
            <a:r>
              <a:rPr lang="sv-SE"/>
              <a:t>PRESENTATION TITLE/FOOTER</a:t>
            </a:r>
          </a:p>
        </p:txBody>
      </p:sp>
      <p:sp>
        <p:nvSpPr>
          <p:cNvPr id="27" name="Slide Number Placeholder 3">
            <a:extLst>
              <a:ext uri="{FF2B5EF4-FFF2-40B4-BE49-F238E27FC236}">
                <a16:creationId xmlns:a16="http://schemas.microsoft.com/office/drawing/2014/main" id="{BD3E054B-18A1-4FE2-8F64-B1C80EF281AE}"/>
              </a:ext>
            </a:extLst>
          </p:cNvPr>
          <p:cNvSpPr>
            <a:spLocks noGrp="1"/>
          </p:cNvSpPr>
          <p:nvPr>
            <p:ph type="sldNum" sz="quarter" idx="12"/>
          </p:nvPr>
        </p:nvSpPr>
        <p:spPr>
          <a:xfrm>
            <a:off x="8735292" y="6475270"/>
            <a:ext cx="2743200" cy="365125"/>
          </a:xfrm>
        </p:spPr>
        <p:txBody>
          <a:bodyPr anchor="ctr">
            <a:normAutofit/>
          </a:bodyPr>
          <a:lstStyle/>
          <a:p>
            <a:pPr>
              <a:spcAft>
                <a:spcPts val="600"/>
              </a:spcAft>
            </a:pPr>
            <a:fld id="{F7283078-D760-1647-8B80-66BA8B52336D}" type="slidenum">
              <a:rPr lang="sv-SE" smtClean="0"/>
              <a:pPr>
                <a:spcAft>
                  <a:spcPts val="600"/>
                </a:spcAft>
              </a:pPr>
              <a:t>7</a:t>
            </a:fld>
            <a:endParaRPr lang="sv-SE"/>
          </a:p>
        </p:txBody>
      </p:sp>
      <p:pic>
        <p:nvPicPr>
          <p:cNvPr id="13" name="Picture 12">
            <a:extLst>
              <a:ext uri="{FF2B5EF4-FFF2-40B4-BE49-F238E27FC236}">
                <a16:creationId xmlns:a16="http://schemas.microsoft.com/office/drawing/2014/main" id="{0B89A496-45F8-48BD-9FC0-DC018E3B73F7}"/>
              </a:ext>
            </a:extLst>
          </p:cNvPr>
          <p:cNvPicPr>
            <a:picLocks noChangeAspect="1"/>
          </p:cNvPicPr>
          <p:nvPr/>
        </p:nvPicPr>
        <p:blipFill>
          <a:blip r:embed="rId2"/>
          <a:stretch>
            <a:fillRect/>
          </a:stretch>
        </p:blipFill>
        <p:spPr>
          <a:xfrm>
            <a:off x="2452918" y="1562400"/>
            <a:ext cx="2276748" cy="4768062"/>
          </a:xfrm>
          <a:prstGeom prst="rect">
            <a:avLst/>
          </a:prstGeom>
          <a:noFill/>
        </p:spPr>
      </p:pic>
      <p:sp>
        <p:nvSpPr>
          <p:cNvPr id="5" name="Content Placeholder 4">
            <a:extLst>
              <a:ext uri="{FF2B5EF4-FFF2-40B4-BE49-F238E27FC236}">
                <a16:creationId xmlns:a16="http://schemas.microsoft.com/office/drawing/2014/main" id="{E7F6E54F-2407-4B5A-B80A-48EB61F5A623}"/>
              </a:ext>
            </a:extLst>
          </p:cNvPr>
          <p:cNvSpPr>
            <a:spLocks noGrp="1"/>
          </p:cNvSpPr>
          <p:nvPr>
            <p:ph idx="13"/>
          </p:nvPr>
        </p:nvSpPr>
        <p:spPr>
          <a:xfrm>
            <a:off x="6373692" y="1562400"/>
            <a:ext cx="4993785" cy="4768062"/>
          </a:xfrm>
        </p:spPr>
        <p:txBody>
          <a:bodyPr>
            <a:normAutofit/>
          </a:bodyPr>
          <a:lstStyle/>
          <a:p>
            <a:pPr>
              <a:buFont typeface="Wingdings" panose="05000000000000000000" pitchFamily="2" charset="2"/>
              <a:buChar char="Ø"/>
            </a:pPr>
            <a:endParaRPr lang="en-US" dirty="0"/>
          </a:p>
          <a:p>
            <a:pPr>
              <a:buFont typeface="Wingdings" panose="05000000000000000000" pitchFamily="2" charset="2"/>
              <a:buChar char="Ø"/>
            </a:pPr>
            <a:r>
              <a:rPr lang="en-US" dirty="0"/>
              <a:t>Phase 1: Requirements and Analysis phase</a:t>
            </a:r>
          </a:p>
          <a:p>
            <a:pPr>
              <a:buFont typeface="Wingdings" panose="05000000000000000000" pitchFamily="2" charset="2"/>
              <a:buChar char="Ø"/>
            </a:pPr>
            <a:endParaRPr lang="en-US" dirty="0"/>
          </a:p>
          <a:p>
            <a:pPr>
              <a:buFont typeface="Wingdings" panose="05000000000000000000" pitchFamily="2" charset="2"/>
              <a:buChar char="Ø"/>
            </a:pPr>
            <a:r>
              <a:rPr lang="en-US" dirty="0"/>
              <a:t>Phase 2: System Design phase</a:t>
            </a:r>
          </a:p>
          <a:p>
            <a:pPr>
              <a:buFont typeface="Wingdings" panose="05000000000000000000" pitchFamily="2" charset="2"/>
              <a:buChar char="Ø"/>
            </a:pPr>
            <a:endParaRPr lang="en-US" dirty="0"/>
          </a:p>
          <a:p>
            <a:pPr>
              <a:buFont typeface="Wingdings" panose="05000000000000000000" pitchFamily="2" charset="2"/>
              <a:buChar char="Ø"/>
            </a:pPr>
            <a:r>
              <a:rPr lang="en-US" dirty="0"/>
              <a:t>Reviews:</a:t>
            </a:r>
          </a:p>
          <a:p>
            <a:pPr lvl="1">
              <a:buFont typeface="Courier New" panose="02070309020205020404" pitchFamily="49" charset="0"/>
              <a:buChar char="o"/>
            </a:pPr>
            <a:r>
              <a:rPr lang="en-US" dirty="0"/>
              <a:t>Preliminary Design Review (PDR)</a:t>
            </a:r>
          </a:p>
        </p:txBody>
      </p:sp>
      <p:sp>
        <p:nvSpPr>
          <p:cNvPr id="2" name="Text Placeholder 1">
            <a:extLst>
              <a:ext uri="{FF2B5EF4-FFF2-40B4-BE49-F238E27FC236}">
                <a16:creationId xmlns:a16="http://schemas.microsoft.com/office/drawing/2014/main" id="{82C630DF-ED3A-4484-9EC6-B49D1C0A858E}"/>
              </a:ext>
            </a:extLst>
          </p:cNvPr>
          <p:cNvSpPr>
            <a:spLocks noGrp="1"/>
          </p:cNvSpPr>
          <p:nvPr>
            <p:ph type="body" sz="quarter" idx="14"/>
          </p:nvPr>
        </p:nvSpPr>
        <p:spPr>
          <a:xfrm>
            <a:off x="1103709" y="931026"/>
            <a:ext cx="9360000" cy="507076"/>
          </a:xfrm>
        </p:spPr>
        <p:txBody>
          <a:bodyPr>
            <a:normAutofit/>
          </a:bodyPr>
          <a:lstStyle/>
          <a:p>
            <a:pPr>
              <a:spcAft>
                <a:spcPts val="600"/>
              </a:spcAft>
            </a:pPr>
            <a:r>
              <a:rPr lang="en-US" dirty="0"/>
              <a:t>Requirements and analysis phase and system design phase</a:t>
            </a:r>
          </a:p>
        </p:txBody>
      </p:sp>
      <p:sp>
        <p:nvSpPr>
          <p:cNvPr id="40" name="Date Placeholder 7">
            <a:extLst>
              <a:ext uri="{FF2B5EF4-FFF2-40B4-BE49-F238E27FC236}">
                <a16:creationId xmlns:a16="http://schemas.microsoft.com/office/drawing/2014/main" id="{E4B3ECAB-F890-4AA2-8E81-E95AFEDF5576}"/>
              </a:ext>
            </a:extLst>
          </p:cNvPr>
          <p:cNvSpPr>
            <a:spLocks noGrp="1"/>
          </p:cNvSpPr>
          <p:nvPr>
            <p:ph type="dt" sz="half" idx="10"/>
          </p:nvPr>
        </p:nvSpPr>
        <p:spPr>
          <a:xfrm>
            <a:off x="1195647" y="6475270"/>
            <a:ext cx="832658" cy="365125"/>
          </a:xfrm>
        </p:spPr>
        <p:txBody>
          <a:bodyPr anchor="ctr">
            <a:normAutofit/>
          </a:bodyPr>
          <a:lstStyle/>
          <a:p>
            <a:pPr>
              <a:spcAft>
                <a:spcPts val="600"/>
              </a:spcAft>
            </a:pPr>
            <a:fld id="{18896B66-0B3A-474C-9C9C-E4F07B1F5DAD}" type="datetime1">
              <a:rPr lang="sv-SE" smtClean="0"/>
              <a:pPr>
                <a:spcAft>
                  <a:spcPts val="600"/>
                </a:spcAft>
              </a:pPr>
              <a:t>2022-02-10</a:t>
            </a:fld>
            <a:endParaRPr lang="sv-SE"/>
          </a:p>
        </p:txBody>
      </p:sp>
    </p:spTree>
    <p:extLst>
      <p:ext uri="{BB962C8B-B14F-4D97-AF65-F5344CB8AC3E}">
        <p14:creationId xmlns:p14="http://schemas.microsoft.com/office/powerpoint/2010/main" val="1125102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9CAAE480-755F-4721-9C88-70F50CAB6CEF}"/>
              </a:ext>
            </a:extLst>
          </p:cNvPr>
          <p:cNvSpPr>
            <a:spLocks noGrp="1"/>
          </p:cNvSpPr>
          <p:nvPr>
            <p:ph type="title"/>
          </p:nvPr>
        </p:nvSpPr>
        <p:spPr/>
        <p:txBody>
          <a:bodyPr/>
          <a:lstStyle/>
          <a:p>
            <a:r>
              <a:rPr lang="en-US" sz="4000" dirty="0"/>
              <a:t>Phase 1: Requirements and analysis phase</a:t>
            </a:r>
          </a:p>
        </p:txBody>
      </p:sp>
      <p:sp>
        <p:nvSpPr>
          <p:cNvPr id="5" name="Content Placeholder 4">
            <a:extLst>
              <a:ext uri="{FF2B5EF4-FFF2-40B4-BE49-F238E27FC236}">
                <a16:creationId xmlns:a16="http://schemas.microsoft.com/office/drawing/2014/main" id="{E7F6E54F-2407-4B5A-B80A-48EB61F5A623}"/>
              </a:ext>
            </a:extLst>
          </p:cNvPr>
          <p:cNvSpPr>
            <a:spLocks noGrp="1"/>
          </p:cNvSpPr>
          <p:nvPr>
            <p:ph idx="1"/>
          </p:nvPr>
        </p:nvSpPr>
        <p:spPr/>
        <p:txBody>
          <a:bodyPr/>
          <a:lstStyle/>
          <a:p>
            <a:pPr>
              <a:buFont typeface="Wingdings" panose="05000000000000000000" pitchFamily="2" charset="2"/>
              <a:buChar char="Ø"/>
            </a:pPr>
            <a:endParaRPr lang="en-US" dirty="0"/>
          </a:p>
          <a:p>
            <a:pPr>
              <a:buFont typeface="Wingdings" panose="05000000000000000000" pitchFamily="2" charset="2"/>
              <a:buChar char="Ø"/>
            </a:pPr>
            <a:endParaRPr lang="en-US" dirty="0"/>
          </a:p>
        </p:txBody>
      </p:sp>
      <p:pic>
        <p:nvPicPr>
          <p:cNvPr id="10" name="Content Placeholder 9">
            <a:extLst>
              <a:ext uri="{FF2B5EF4-FFF2-40B4-BE49-F238E27FC236}">
                <a16:creationId xmlns:a16="http://schemas.microsoft.com/office/drawing/2014/main" id="{BD173DB1-E565-48C6-BAE3-CBF87497F321}"/>
              </a:ext>
            </a:extLst>
          </p:cNvPr>
          <p:cNvPicPr>
            <a:picLocks noGrp="1" noChangeAspect="1"/>
          </p:cNvPicPr>
          <p:nvPr>
            <p:ph idx="13"/>
          </p:nvPr>
        </p:nvPicPr>
        <p:blipFill>
          <a:blip r:embed="rId2"/>
          <a:stretch>
            <a:fillRect/>
          </a:stretch>
        </p:blipFill>
        <p:spPr>
          <a:xfrm>
            <a:off x="964370" y="2589401"/>
            <a:ext cx="6174078" cy="2486298"/>
          </a:xfrm>
        </p:spPr>
      </p:pic>
      <p:sp>
        <p:nvSpPr>
          <p:cNvPr id="6" name="Text Placeholder 5">
            <a:extLst>
              <a:ext uri="{FF2B5EF4-FFF2-40B4-BE49-F238E27FC236}">
                <a16:creationId xmlns:a16="http://schemas.microsoft.com/office/drawing/2014/main" id="{A89BC039-1334-4175-9711-76FB485D0597}"/>
              </a:ext>
            </a:extLst>
          </p:cNvPr>
          <p:cNvSpPr>
            <a:spLocks noGrp="1"/>
          </p:cNvSpPr>
          <p:nvPr>
            <p:ph type="body" sz="quarter" idx="14"/>
          </p:nvPr>
        </p:nvSpPr>
        <p:spPr/>
        <p:txBody>
          <a:bodyPr/>
          <a:lstStyle/>
          <a:p>
            <a:endParaRPr lang="en-US"/>
          </a:p>
        </p:txBody>
      </p:sp>
      <p:pic>
        <p:nvPicPr>
          <p:cNvPr id="23" name="Picture 22">
            <a:extLst>
              <a:ext uri="{FF2B5EF4-FFF2-40B4-BE49-F238E27FC236}">
                <a16:creationId xmlns:a16="http://schemas.microsoft.com/office/drawing/2014/main" id="{ABB9F223-56DD-4E88-8FE7-11F002E27909}"/>
              </a:ext>
            </a:extLst>
          </p:cNvPr>
          <p:cNvPicPr>
            <a:picLocks noChangeAspect="1"/>
          </p:cNvPicPr>
          <p:nvPr/>
        </p:nvPicPr>
        <p:blipFill>
          <a:blip r:embed="rId3"/>
          <a:stretch>
            <a:fillRect/>
          </a:stretch>
        </p:blipFill>
        <p:spPr>
          <a:xfrm>
            <a:off x="7744968" y="1581912"/>
            <a:ext cx="2275329" cy="4773168"/>
          </a:xfrm>
          <a:prstGeom prst="rect">
            <a:avLst/>
          </a:prstGeom>
        </p:spPr>
      </p:pic>
      <p:sp>
        <p:nvSpPr>
          <p:cNvPr id="12" name="Oval 11">
            <a:extLst>
              <a:ext uri="{FF2B5EF4-FFF2-40B4-BE49-F238E27FC236}">
                <a16:creationId xmlns:a16="http://schemas.microsoft.com/office/drawing/2014/main" id="{4348E8F2-456E-4883-93C3-CFD7FA2D4225}"/>
              </a:ext>
            </a:extLst>
          </p:cNvPr>
          <p:cNvSpPr/>
          <p:nvPr/>
        </p:nvSpPr>
        <p:spPr>
          <a:xfrm>
            <a:off x="7711390" y="3561137"/>
            <a:ext cx="1509823" cy="848251"/>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6384B609-5C59-42B4-9DCD-07B05B131647}"/>
              </a:ext>
            </a:extLst>
          </p:cNvPr>
          <p:cNvCxnSpPr>
            <a:cxnSpLocks/>
          </p:cNvCxnSpPr>
          <p:nvPr/>
        </p:nvCxnSpPr>
        <p:spPr>
          <a:xfrm>
            <a:off x="7044619" y="3348031"/>
            <a:ext cx="700349" cy="50707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8563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randombar(horizontal)">
                                      <p:cBhvr>
                                        <p:cTn id="11" dur="500"/>
                                        <p:tgtEl>
                                          <p:spTgt spid="23"/>
                                        </p:tgtEl>
                                      </p:cBhvr>
                                    </p:animEffect>
                                  </p:childTnLst>
                                </p:cTn>
                              </p:par>
                            </p:childTnLst>
                          </p:cTn>
                        </p:par>
                        <p:par>
                          <p:cTn id="12" fill="hold">
                            <p:stCondLst>
                              <p:cond delay="500"/>
                            </p:stCondLst>
                            <p:childTnLst>
                              <p:par>
                                <p:cTn id="13" presetID="16" presetClass="entr" presetSubtype="21"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par>
                          <p:cTn id="16" fill="hold">
                            <p:stCondLst>
                              <p:cond delay="1000"/>
                            </p:stCondLst>
                            <p:childTnLst>
                              <p:par>
                                <p:cTn id="17" presetID="16" presetClass="entr" presetSubtype="2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F73381-80A9-4681-9420-CC60B7D61B53}"/>
              </a:ext>
            </a:extLst>
          </p:cNvPr>
          <p:cNvPicPr>
            <a:picLocks noChangeAspect="1"/>
          </p:cNvPicPr>
          <p:nvPr/>
        </p:nvPicPr>
        <p:blipFill>
          <a:blip r:embed="rId2"/>
          <a:stretch>
            <a:fillRect/>
          </a:stretch>
        </p:blipFill>
        <p:spPr>
          <a:xfrm>
            <a:off x="824523" y="1845881"/>
            <a:ext cx="6172200" cy="3866761"/>
          </a:xfrm>
          <a:prstGeom prst="rect">
            <a:avLst/>
          </a:prstGeom>
        </p:spPr>
      </p:pic>
      <p:pic>
        <p:nvPicPr>
          <p:cNvPr id="9" name="Picture 8">
            <a:extLst>
              <a:ext uri="{FF2B5EF4-FFF2-40B4-BE49-F238E27FC236}">
                <a16:creationId xmlns:a16="http://schemas.microsoft.com/office/drawing/2014/main" id="{F2874C85-9CF3-41B3-BF23-C445A4FB6E9F}"/>
              </a:ext>
            </a:extLst>
          </p:cNvPr>
          <p:cNvPicPr>
            <a:picLocks noChangeAspect="1"/>
          </p:cNvPicPr>
          <p:nvPr/>
        </p:nvPicPr>
        <p:blipFill>
          <a:blip r:embed="rId3"/>
          <a:stretch>
            <a:fillRect/>
          </a:stretch>
        </p:blipFill>
        <p:spPr>
          <a:xfrm>
            <a:off x="7744968" y="1581912"/>
            <a:ext cx="2275329" cy="4773168"/>
          </a:xfrm>
          <a:prstGeom prst="rect">
            <a:avLst/>
          </a:prstGeom>
        </p:spPr>
      </p:pic>
      <p:sp>
        <p:nvSpPr>
          <p:cNvPr id="20" name="Title 19">
            <a:extLst>
              <a:ext uri="{FF2B5EF4-FFF2-40B4-BE49-F238E27FC236}">
                <a16:creationId xmlns:a16="http://schemas.microsoft.com/office/drawing/2014/main" id="{9CAAE480-755F-4721-9C88-70F50CAB6CEF}"/>
              </a:ext>
            </a:extLst>
          </p:cNvPr>
          <p:cNvSpPr>
            <a:spLocks noGrp="1"/>
          </p:cNvSpPr>
          <p:nvPr>
            <p:ph type="title"/>
          </p:nvPr>
        </p:nvSpPr>
        <p:spPr/>
        <p:txBody>
          <a:bodyPr/>
          <a:lstStyle/>
          <a:p>
            <a:r>
              <a:rPr lang="en-US" sz="4000" dirty="0"/>
              <a:t>Phase 2: System Design phase</a:t>
            </a:r>
          </a:p>
        </p:txBody>
      </p:sp>
      <p:sp>
        <p:nvSpPr>
          <p:cNvPr id="6" name="Text Placeholder 5">
            <a:extLst>
              <a:ext uri="{FF2B5EF4-FFF2-40B4-BE49-F238E27FC236}">
                <a16:creationId xmlns:a16="http://schemas.microsoft.com/office/drawing/2014/main" id="{A89BC039-1334-4175-9711-76FB485D0597}"/>
              </a:ext>
            </a:extLst>
          </p:cNvPr>
          <p:cNvSpPr>
            <a:spLocks noGrp="1"/>
          </p:cNvSpPr>
          <p:nvPr>
            <p:ph type="body" sz="quarter" idx="14"/>
          </p:nvPr>
        </p:nvSpPr>
        <p:spPr/>
        <p:txBody>
          <a:bodyPr/>
          <a:lstStyle/>
          <a:p>
            <a:endParaRPr lang="en-US"/>
          </a:p>
        </p:txBody>
      </p:sp>
      <p:sp>
        <p:nvSpPr>
          <p:cNvPr id="12" name="Oval 11">
            <a:extLst>
              <a:ext uri="{FF2B5EF4-FFF2-40B4-BE49-F238E27FC236}">
                <a16:creationId xmlns:a16="http://schemas.microsoft.com/office/drawing/2014/main" id="{4348E8F2-456E-4883-93C3-CFD7FA2D4225}"/>
              </a:ext>
            </a:extLst>
          </p:cNvPr>
          <p:cNvSpPr/>
          <p:nvPr/>
        </p:nvSpPr>
        <p:spPr>
          <a:xfrm>
            <a:off x="7928544" y="4166425"/>
            <a:ext cx="1138340" cy="2382133"/>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6384B609-5C59-42B4-9DCD-07B05B131647}"/>
              </a:ext>
            </a:extLst>
          </p:cNvPr>
          <p:cNvCxnSpPr>
            <a:cxnSpLocks/>
          </p:cNvCxnSpPr>
          <p:nvPr/>
        </p:nvCxnSpPr>
        <p:spPr>
          <a:xfrm>
            <a:off x="6892956" y="3429000"/>
            <a:ext cx="1138340" cy="125316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0933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childTnLst>
                          </p:cTn>
                        </p:par>
                        <p:par>
                          <p:cTn id="12" fill="hold">
                            <p:stCondLst>
                              <p:cond delay="500"/>
                            </p:stCondLst>
                            <p:childTnLst>
                              <p:par>
                                <p:cTn id="13" presetID="16" presetClass="entr" presetSubtype="21"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theme1.xml><?xml version="1.0" encoding="utf-8"?>
<a:theme xmlns:a="http://schemas.openxmlformats.org/drawingml/2006/main" name="Office-tema">
  <a:themeElements>
    <a:clrScheme name="ESS 1">
      <a:dk1>
        <a:srgbClr val="000000"/>
      </a:dk1>
      <a:lt1>
        <a:srgbClr val="FFFFFF"/>
      </a:lt1>
      <a:dk2>
        <a:srgbClr val="000000"/>
      </a:dk2>
      <a:lt2>
        <a:srgbClr val="FFFFFF"/>
      </a:lt2>
      <a:accent1>
        <a:srgbClr val="0099DC"/>
      </a:accent1>
      <a:accent2>
        <a:srgbClr val="003366"/>
      </a:accent2>
      <a:accent3>
        <a:srgbClr val="99BE00"/>
      </a:accent3>
      <a:accent4>
        <a:srgbClr val="006646"/>
      </a:accent4>
      <a:accent5>
        <a:srgbClr val="FF7D00"/>
      </a:accent5>
      <a:accent6>
        <a:srgbClr val="821482"/>
      </a:accent6>
      <a:hlink>
        <a:srgbClr val="0099DC"/>
      </a:hlink>
      <a:folHlink>
        <a:srgbClr val="0099DC"/>
      </a:folHlink>
    </a:clrScheme>
    <a:fontScheme name="ESS">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mtClean="0">
            <a:solidFill>
              <a:srgbClr val="666666"/>
            </a:solidFill>
          </a:defRPr>
        </a:defPPr>
      </a:lstStyle>
    </a:txDef>
  </a:objectDefaults>
  <a:extraClrSchemeLst/>
  <a:extLst>
    <a:ext uri="{05A4C25C-085E-4340-85A3-A5531E510DB2}">
      <thm15:themeFamily xmlns:thm15="http://schemas.microsoft.com/office/thememl/2012/main" name="Presentation5" id="{C8E05FD6-4408-40A1-AAFA-F1913A6B3D38}" vid="{2ACFAA60-6D1B-4172-9AA5-52CCB5CBBC40}"/>
    </a:ext>
  </a:extLst>
</a:theme>
</file>

<file path=ppt/theme/theme2.xml><?xml version="1.0" encoding="utf-8"?>
<a:theme xmlns:a="http://schemas.openxmlformats.org/drawingml/2006/main" name="1_Office-tema">
  <a:themeElements>
    <a:clrScheme name="ESS 1">
      <a:dk1>
        <a:srgbClr val="000000"/>
      </a:dk1>
      <a:lt1>
        <a:srgbClr val="FFFFFF"/>
      </a:lt1>
      <a:dk2>
        <a:srgbClr val="000000"/>
      </a:dk2>
      <a:lt2>
        <a:srgbClr val="FFFFFF"/>
      </a:lt2>
      <a:accent1>
        <a:srgbClr val="0099DC"/>
      </a:accent1>
      <a:accent2>
        <a:srgbClr val="003366"/>
      </a:accent2>
      <a:accent3>
        <a:srgbClr val="99BE00"/>
      </a:accent3>
      <a:accent4>
        <a:srgbClr val="006646"/>
      </a:accent4>
      <a:accent5>
        <a:srgbClr val="FF7D00"/>
      </a:accent5>
      <a:accent6>
        <a:srgbClr val="821482"/>
      </a:accent6>
      <a:hlink>
        <a:srgbClr val="0099DC"/>
      </a:hlink>
      <a:folHlink>
        <a:srgbClr val="0099DC"/>
      </a:folHlink>
    </a:clrScheme>
    <a:fontScheme name="ESS">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mtClean="0">
            <a:solidFill>
              <a:srgbClr val="666666"/>
            </a:solidFill>
          </a:defRPr>
        </a:defPPr>
      </a:lstStyle>
    </a:txDef>
  </a:objectDefaults>
  <a:extraClrSchemeLst/>
  <a:extLst>
    <a:ext uri="{05A4C25C-085E-4340-85A3-A5531E510DB2}">
      <thm15:themeFamily xmlns:thm15="http://schemas.microsoft.com/office/thememl/2012/main" name="Presentation5" id="{C8E05FD6-4408-40A1-AAFA-F1913A6B3D38}" vid="{2ACFAA60-6D1B-4172-9AA5-52CCB5CBBC40}"/>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ESS-0060907 - Chess Core Powerpoint</Template>
  <TotalTime>3122</TotalTime>
  <Words>2454</Words>
  <Application>Microsoft Office PowerPoint</Application>
  <PresentationFormat>Widescreen</PresentationFormat>
  <Paragraphs>353</Paragraphs>
  <Slides>46</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46</vt:i4>
      </vt:variant>
    </vt:vector>
  </HeadingPairs>
  <TitlesOfParts>
    <vt:vector size="57" baseType="lpstr">
      <vt:lpstr>Arial</vt:lpstr>
      <vt:lpstr>Calibri</vt:lpstr>
      <vt:lpstr>Courier New</vt:lpstr>
      <vt:lpstr>Segoe UI</vt:lpstr>
      <vt:lpstr>Segoe UI Historic</vt:lpstr>
      <vt:lpstr>Segoe UI Light</vt:lpstr>
      <vt:lpstr>Segoe UI Semibold</vt:lpstr>
      <vt:lpstr>Symbol</vt:lpstr>
      <vt:lpstr>Wingdings</vt:lpstr>
      <vt:lpstr>Office-tema</vt:lpstr>
      <vt:lpstr>1_Office-tema</vt:lpstr>
      <vt:lpstr>PowerPoint Presentation</vt:lpstr>
      <vt:lpstr>ODHDS Development Plan, V&amp;V, and High-Level Requirements</vt:lpstr>
      <vt:lpstr>Agenda</vt:lpstr>
      <vt:lpstr>PowerPoint Presentation</vt:lpstr>
      <vt:lpstr>ODH Development lifecycle phases</vt:lpstr>
      <vt:lpstr>ODHDS DEVELOPMENT LIFE CYCLE</vt:lpstr>
      <vt:lpstr>ODHDS DEVELOPMENT LIFE CYCLE</vt:lpstr>
      <vt:lpstr>Phase 1: Requirements and analysis phase</vt:lpstr>
      <vt:lpstr>Phase 2: System Design phase</vt:lpstr>
      <vt:lpstr>Preliminary Design Review (PDR)</vt:lpstr>
      <vt:lpstr>ODHDS DEVELOPMENT LIFE CYCLE</vt:lpstr>
      <vt:lpstr>Phase 3: Detailed Design Phase </vt:lpstr>
      <vt:lpstr>Critical Design Review (CDR)</vt:lpstr>
      <vt:lpstr>ODHDS DEVELOPMENT LIFE CYCLE</vt:lpstr>
      <vt:lpstr>Phase 4: Manufacturing and preparation for installation and commissioning phase</vt:lpstr>
      <vt:lpstr>ODHDS DEVELOPMENT LIFE CYCLE</vt:lpstr>
      <vt:lpstr>Installation Readiness Review (IRR)</vt:lpstr>
      <vt:lpstr>Test Readiness Review (TRR)</vt:lpstr>
      <vt:lpstr>Phase 5: Installation, testing and commissioning phase</vt:lpstr>
      <vt:lpstr>Hardware FAT</vt:lpstr>
      <vt:lpstr>Hardware SAT</vt:lpstr>
      <vt:lpstr>Software peer review</vt:lpstr>
      <vt:lpstr>Software pre-FAT</vt:lpstr>
      <vt:lpstr>Site Integration Test (SIT)</vt:lpstr>
      <vt:lpstr>Software post-implementation peer review</vt:lpstr>
      <vt:lpstr>Validation</vt:lpstr>
      <vt:lpstr>Phase 6: Operation and maintenance</vt:lpstr>
      <vt:lpstr>Phase 7: Modifications</vt:lpstr>
      <vt:lpstr>PowerPoint Presentation</vt:lpstr>
      <vt:lpstr>ODH High level requirements </vt:lpstr>
      <vt:lpstr>ODH High level requirements </vt:lpstr>
      <vt:lpstr>ODH High level requirements </vt:lpstr>
      <vt:lpstr>ODH High level requirements </vt:lpstr>
      <vt:lpstr>ODH High level requirements </vt:lpstr>
      <vt:lpstr>ODH High level requirements </vt:lpstr>
      <vt:lpstr>ODH High level requirements </vt:lpstr>
      <vt:lpstr>ODH High level requirements </vt:lpstr>
      <vt:lpstr>ODH High level requirements </vt:lpstr>
      <vt:lpstr>ODH High level requirements </vt:lpstr>
      <vt:lpstr>ODH High level requirements </vt:lpstr>
      <vt:lpstr>ODH High level requirements </vt:lpstr>
      <vt:lpstr>ODH High level requirements </vt:lpstr>
      <vt:lpstr>ODH High level requirements </vt:lpstr>
      <vt:lpstr>ODH High level requirements </vt:lpstr>
      <vt:lpstr>Finish presentation</vt:lpstr>
      <vt:lpstr>References</vt:lpstr>
    </vt:vector>
  </TitlesOfParts>
  <Company>European Spallation Source ERIC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Morteza Mansouri</dc:creator>
  <cp:lastModifiedBy>Donya Daryadel</cp:lastModifiedBy>
  <cp:revision>110</cp:revision>
  <cp:lastPrinted>2019-03-08T10:27:30Z</cp:lastPrinted>
  <dcterms:created xsi:type="dcterms:W3CDTF">2021-10-04T20:11:20Z</dcterms:created>
  <dcterms:modified xsi:type="dcterms:W3CDTF">2022-02-10T08:29:08Z</dcterms:modified>
</cp:coreProperties>
</file>