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2" r:id="rId2"/>
    <p:sldId id="267" r:id="rId3"/>
    <p:sldId id="275" r:id="rId4"/>
    <p:sldId id="280" r:id="rId5"/>
    <p:sldId id="269" r:id="rId6"/>
    <p:sldId id="278" r:id="rId7"/>
    <p:sldId id="286" r:id="rId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CC"/>
    <a:srgbClr val="666666"/>
    <a:srgbClr val="FECC99"/>
    <a:srgbClr val="FEE6CC"/>
    <a:srgbClr val="CCDFDB"/>
    <a:srgbClr val="E5F0EC"/>
    <a:srgbClr val="D7E59A"/>
    <a:srgbClr val="EBF1CB"/>
    <a:srgbClr val="CDD5E0"/>
    <a:srgbClr val="E6E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81" autoAdjust="0"/>
  </p:normalViewPr>
  <p:slideViewPr>
    <p:cSldViewPr snapToGrid="0" snapToObjects="1">
      <p:cViewPr varScale="1">
        <p:scale>
          <a:sx n="91" d="100"/>
          <a:sy n="91" d="100"/>
        </p:scale>
        <p:origin x="72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16F17-FF12-814E-936A-620B3383A43B}" type="datetimeFigureOut">
              <a:rPr lang="sv-SE" smtClean="0"/>
              <a:t>2022-04-25</a:t>
            </a:fld>
            <a:endParaRPr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5A434-646A-2746-9BDC-885B2382B33E}" type="slidenum">
              <a:rPr lang="sv-SE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182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8639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5102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105BBA5-0B01-43EB-96EC-725AF28E5A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B3141B3-566C-47FF-8C29-67289995D2FA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65145F-CDA4-4965-A7C5-ACBA59393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3069" y="1048935"/>
            <a:ext cx="8872165" cy="47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2022-04-25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FA784AEE-BB11-4271-AB33-DE077410560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103313" y="1657350"/>
            <a:ext cx="7767637" cy="44450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 smtClean="0"/>
              <a:t>Click icon to add chart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55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489D1BD7-202A-4115-BE6C-1B053CFFDE1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103313" y="1614488"/>
            <a:ext cx="9359900" cy="44069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 smtClean="0"/>
              <a:t>Click icon to add table</a:t>
            </a:r>
            <a:endParaRPr lang="sv-SE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EF177138-95E5-674B-B010-143A8CD1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2022-04-25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518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0" y="388593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9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DF3056-F3A8-2949-876C-528413E34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5" y="3883393"/>
            <a:ext cx="8640000" cy="921363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A5DA2EE-60AD-41D0-96B0-DDF02E0AE5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0395" y="5605695"/>
            <a:ext cx="6290892" cy="459883"/>
          </a:xfrm>
          <a:prstGeom prst="rect">
            <a:avLst/>
          </a:prstGeom>
        </p:spPr>
        <p:txBody>
          <a:bodyPr lIns="90000" tIns="18000" bIns="36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strike="noStrike" cap="all" spc="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presented by &lt;name nameson&gt;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CE429DE-35D4-F144-9881-2C3DD8AB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30395" y="6096663"/>
            <a:ext cx="1241068" cy="365125"/>
          </a:xfrm>
        </p:spPr>
        <p:txBody>
          <a:bodyPr/>
          <a:lstStyle>
            <a:lvl1pPr>
              <a:defRPr sz="1200"/>
            </a:lvl1pPr>
          </a:lstStyle>
          <a:p>
            <a:fld id="{18896B66-0B3A-474C-9C9C-E4F07B1F5DAD}" type="datetime1">
              <a:rPr lang="sv-SE" smtClean="0"/>
              <a:pPr/>
              <a:t>2022-04-25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138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BCCEAFE-E21B-43CF-80C4-FF01C3F9D479}"/>
              </a:ext>
            </a:extLst>
          </p:cNvPr>
          <p:cNvSpPr/>
          <p:nvPr userDrawn="1"/>
        </p:nvSpPr>
        <p:spPr>
          <a:xfrm>
            <a:off x="0" y="16274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PRESENTATION </a:t>
            </a:r>
            <a:r>
              <a:rPr lang="sv-SE" dirty="0" err="1"/>
              <a:t>TITLe</a:t>
            </a:r>
            <a:r>
              <a:rPr lang="sv-SE" dirty="0"/>
              <a:t>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426DF26-09C3-4DAE-B43E-0C11D6A635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5C48DF05-1B09-4DA6-AC56-07304871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5647" y="1640719"/>
            <a:ext cx="10042073" cy="4375520"/>
          </a:xfrm>
        </p:spPr>
        <p:txBody>
          <a:bodyPr>
            <a:noAutofit/>
          </a:bodyPr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Platshållare för datum 3">
            <a:extLst>
              <a:ext uri="{FF2B5EF4-FFF2-40B4-BE49-F238E27FC236}">
                <a16:creationId xmlns:a16="http://schemas.microsoft.com/office/drawing/2014/main" id="{04D3287D-3E21-D845-8766-C307E676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2022-04-25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988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50D024A-8F85-4618-9506-0F493B263A92}"/>
              </a:ext>
            </a:extLst>
          </p:cNvPr>
          <p:cNvSpPr/>
          <p:nvPr userDrawn="1"/>
        </p:nvSpPr>
        <p:spPr>
          <a:xfrm>
            <a:off x="0" y="0"/>
            <a:ext cx="64777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28E18C2-A66E-436E-89DA-1C5D481CB4B4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7712" y="0"/>
            <a:ext cx="5714288" cy="6858000"/>
          </a:xfrm>
          <a:solidFill>
            <a:srgbClr val="ECECEC"/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5DE042-7DE8-4583-986C-4082375307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0491" y="1051132"/>
            <a:ext cx="4255909" cy="829149"/>
          </a:xfrm>
        </p:spPr>
        <p:txBody>
          <a:bodyPr rIns="18000"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# (chapter)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DC53C5B-9DC3-4646-B6B3-DD59404D44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0491" y="2169209"/>
            <a:ext cx="4255909" cy="2462613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25464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917406D-4BE3-3B4C-BCFF-41B4F0FAB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365782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3E8E36C4-8565-B94E-A90D-FF5DD7F8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2022-04-25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008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58775" indent="-2159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BA21051E-3C35-41FB-8E6B-797DB8F269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2865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154C1432-4F85-1F42-8016-9B83B89C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2022-04-25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510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975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B2D0E559-A900-41F3-93C5-387A7764A15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05297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39750" indent="-19685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E4E99B3B-ADB3-4D1A-9A7F-AA1B8528E6C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16194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F91A8E7B-C629-D343-8A83-7EB0ADF60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2022-04-25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76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6B191E2-1C71-4B4C-B562-DD793673C2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73813" y="1562100"/>
            <a:ext cx="4994275" cy="47688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rgbClr val="666666"/>
                </a:solidFill>
              </a:defRPr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 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C4F3A85-66E6-412A-97CD-99D922EFBEE2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06E76ED-0FF0-4A03-8EB9-06B57B12E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5D496E45-863B-704B-B14F-5E0F5857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2022-04-25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655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.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 dirty="0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8F5BB748-C0D0-CB4F-BA93-7488E4BA7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Image </a:t>
            </a:r>
            <a:r>
              <a:rPr lang="sv-SE" dirty="0" err="1"/>
              <a:t>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286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1532B06-EA3A-AA45-A1FA-C8E1873F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81999"/>
            <a:ext cx="9478393" cy="657340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E4D6F2-5CFB-9D4E-AED8-120937FE2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5647" y="6483583"/>
            <a:ext cx="83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80" baseline="0">
                <a:solidFill>
                  <a:srgbClr val="CCCCCC"/>
                </a:solidFill>
              </a:defRPr>
            </a:lvl1pPr>
          </a:lstStyle>
          <a:p>
            <a:fld id="{926FFDD8-E9D5-414B-9D01-E73C6B8A8FCA}" type="datetime1">
              <a:rPr lang="sv-SE" smtClean="0"/>
              <a:t>2022-04-25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5FD9D7-4C35-3343-B008-A413FF500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3244" y="648358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80" baseline="0">
                <a:solidFill>
                  <a:srgbClr val="CCCCCC"/>
                </a:solidFill>
              </a:defRPr>
            </a:lvl1pPr>
          </a:lstStyle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6B396D-270A-E047-8DAD-6D51B53CA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292" y="64835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D0A89FF-22DC-4B6A-B9ED-60B2F32E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5894" y="1561865"/>
            <a:ext cx="9561022" cy="456539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2584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65" r:id="rId3"/>
    <p:sldLayoutId id="2147483667" r:id="rId4"/>
    <p:sldLayoutId id="2147483669" r:id="rId5"/>
    <p:sldLayoutId id="2147483650" r:id="rId6"/>
    <p:sldLayoutId id="2147483668" r:id="rId7"/>
    <p:sldLayoutId id="2147483662" r:id="rId8"/>
    <p:sldLayoutId id="2147483664" r:id="rId9"/>
    <p:sldLayoutId id="2147483663" r:id="rId10"/>
    <p:sldLayoutId id="2147483666" r:id="rId11"/>
    <p:sldLayoutId id="214748367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101600" indent="-101600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Segoe UI" panose="020B0502040204020203" pitchFamily="34" charset="0"/>
        <a:buChar char=" "/>
        <a:defRPr sz="2000" kern="1200">
          <a:solidFill>
            <a:srgbClr val="666666"/>
          </a:solidFill>
          <a:latin typeface="+mn-lt"/>
          <a:ea typeface="+mn-ea"/>
          <a:cs typeface="+mn-cs"/>
        </a:defRPr>
      </a:lvl1pPr>
      <a:lvl2pPr marL="315913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Wingdings" panose="05000000000000000000" pitchFamily="2" charset="2"/>
        <a:buChar char=""/>
        <a:defRPr sz="2000" kern="1200">
          <a:solidFill>
            <a:srgbClr val="666666"/>
          </a:solidFill>
          <a:latin typeface="+mn-lt"/>
          <a:ea typeface="+mn-ea"/>
          <a:cs typeface="+mn-cs"/>
        </a:defRPr>
      </a:lvl2pPr>
      <a:lvl3pPr marL="582613" indent="-2508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800" kern="1200">
          <a:solidFill>
            <a:srgbClr val="666666"/>
          </a:solidFill>
          <a:latin typeface="+mn-lt"/>
          <a:ea typeface="+mn-ea"/>
          <a:cs typeface="+mn-cs"/>
        </a:defRPr>
      </a:lvl3pPr>
      <a:lvl4pPr marL="839788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055688" indent="-2000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4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267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Soft Matter Support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D51EF2D-F832-4781-89C3-3F5E4843BF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Rheometer</a:t>
            </a:r>
            <a:r>
              <a:rPr lang="en-GB" dirty="0" smtClean="0"/>
              <a:t> and Stopped Flow </a:t>
            </a:r>
            <a:r>
              <a:rPr lang="en-GB" dirty="0" smtClean="0"/>
              <a:t>status</a:t>
            </a:r>
            <a:endParaRPr lang="en-GB" dirty="0" smtClean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6DA0E2-82BB-493E-9B68-2D93A245C5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PRESENTED BY </a:t>
            </a:r>
            <a:r>
              <a:rPr lang="en-GB" dirty="0" smtClean="0"/>
              <a:t>Anders Pettersson/</a:t>
            </a:r>
            <a:r>
              <a:rPr lang="en-GB" dirty="0" err="1" smtClean="0"/>
              <a:t>caroline</a:t>
            </a:r>
            <a:r>
              <a:rPr lang="en-GB" dirty="0" smtClean="0"/>
              <a:t> Curfs</a:t>
            </a:r>
            <a:endParaRPr lang="en-GB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0E777A6-9513-43F3-BB24-ED0539ADDD8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930395" y="6117873"/>
            <a:ext cx="3215183" cy="459883"/>
          </a:xfrm>
        </p:spPr>
        <p:txBody>
          <a:bodyPr/>
          <a:lstStyle/>
          <a:p>
            <a:r>
              <a:rPr lang="en-GB" sz="1200" b="1" dirty="0" smtClean="0">
                <a:solidFill>
                  <a:schemeClr val="bg1"/>
                </a:solidFill>
              </a:rPr>
              <a:t>2022-04-26</a:t>
            </a:r>
          </a:p>
          <a:p>
            <a:endParaRPr lang="en-GB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99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277C56-3EF8-495F-98AC-A7E8CE6D9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Soft matter support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F5D470B-BE7E-49E6-B723-2EFD0840B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0756E12-8A7A-4F8A-8D1C-AE175B113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3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D108556F-5D32-452D-B384-98CCF3F44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997526"/>
            <a:ext cx="9238320" cy="4768062"/>
          </a:xfrm>
        </p:spPr>
        <p:txBody>
          <a:bodyPr/>
          <a:lstStyle/>
          <a:p>
            <a:pPr lvl="1"/>
            <a:r>
              <a:rPr lang="en-US" dirty="0" smtClean="0"/>
              <a:t>“FLUCO” have been split into </a:t>
            </a:r>
            <a:r>
              <a:rPr lang="en-US" dirty="0" smtClean="0"/>
              <a:t>Soft </a:t>
            </a:r>
            <a:r>
              <a:rPr lang="en-US" dirty="0" smtClean="0"/>
              <a:t>matter and </a:t>
            </a:r>
            <a:r>
              <a:rPr lang="en-US" dirty="0" smtClean="0"/>
              <a:t>Electrochemistry </a:t>
            </a:r>
            <a:r>
              <a:rPr lang="en-US" dirty="0" smtClean="0"/>
              <a:t>(Alice C)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Lost our only resource in soft matter (H Schneider)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No additional  resources on the </a:t>
            </a:r>
            <a:r>
              <a:rPr lang="en-US" dirty="0" smtClean="0"/>
              <a:t>horizon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Communication not optimal…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B57A266-1EA8-4A09-8126-11EA28233D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smtClean="0"/>
              <a:t>A lack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resources</a:t>
            </a:r>
            <a:endParaRPr lang="sv-SE" dirty="0"/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FB21B05D-41C5-3F45-94B7-7EEA5B44AB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2022-04-25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7075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277C56-3EF8-495F-98AC-A7E8CE6D9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Soft matter support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F5D470B-BE7E-49E6-B723-2EFD0840B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0756E12-8A7A-4F8A-8D1C-AE175B113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4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D108556F-5D32-452D-B384-98CCF3F44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399" y="1562400"/>
            <a:ext cx="10622533" cy="4768062"/>
          </a:xfrm>
        </p:spPr>
        <p:txBody>
          <a:bodyPr/>
          <a:lstStyle/>
          <a:p>
            <a:pPr lvl="1"/>
            <a:r>
              <a:rPr lang="en-US" dirty="0" smtClean="0"/>
              <a:t>Currently working in ECDC mainly with SE controls and integration support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Will support SE on </a:t>
            </a:r>
            <a:r>
              <a:rPr lang="en-US" dirty="0" err="1" smtClean="0"/>
              <a:t>Rheometer</a:t>
            </a:r>
            <a:r>
              <a:rPr lang="en-US" dirty="0" smtClean="0"/>
              <a:t> and Stopped Flow system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Have experience from rheology and from food/refinery analytical labs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Plan</a:t>
            </a:r>
          </a:p>
          <a:p>
            <a:pPr lvl="2"/>
            <a:r>
              <a:rPr lang="en-US" dirty="0" smtClean="0"/>
              <a:t>Understand equipment</a:t>
            </a:r>
          </a:p>
          <a:p>
            <a:pPr lvl="2"/>
            <a:r>
              <a:rPr lang="en-US" dirty="0" smtClean="0"/>
              <a:t>Define use cases </a:t>
            </a:r>
          </a:p>
          <a:p>
            <a:pPr lvl="2"/>
            <a:r>
              <a:rPr lang="en-US" dirty="0" smtClean="0"/>
              <a:t>-&gt; support integration process</a:t>
            </a:r>
            <a:endParaRPr lang="en-US" dirty="0"/>
          </a:p>
          <a:p>
            <a:pPr lvl="1"/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B57A266-1EA8-4A09-8126-11EA28233D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AP (ECDC) Supporting SE on 2 projects</a:t>
            </a:r>
            <a:endParaRPr lang="en-GB" dirty="0"/>
          </a:p>
          <a:p>
            <a:endParaRPr lang="sv-SE" dirty="0"/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FB21B05D-41C5-3F45-94B7-7EEA5B44AB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2022-04-25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2010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>
            <a:extLst>
              <a:ext uri="{FF2B5EF4-FFF2-40B4-BE49-F238E27FC236}">
                <a16:creationId xmlns:a16="http://schemas.microsoft.com/office/drawing/2014/main" id="{0B865343-8B70-4B1E-B2B8-5629C348722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46839E1E-756B-40C0-9051-B6C149B2D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Soft matter support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F2C8D0-2448-45AB-9FE2-D6C1EBCEB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481AAF7-AA82-4AB8-A7E4-9963AD320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5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762752E2-2F80-4819-B076-C4D61E38A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Status: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Moved to SE E03 lab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Running using </a:t>
            </a:r>
            <a:r>
              <a:rPr lang="en-GB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BioKine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software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Protocol not released by 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manufacturer (!)</a:t>
            </a:r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TTL pulse synchronization used at other facilities</a:t>
            </a:r>
          </a:p>
          <a:p>
            <a:pPr marL="0" indent="0">
              <a:buNone/>
            </a:pPr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Plans: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Spend some time to backwards engineer protocol (First signals sniffed)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Instrument scientist involved (JH)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C2AF575-E0B9-46E1-9056-42B34ED440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Stopped Flow System </a:t>
            </a:r>
            <a:r>
              <a:rPr lang="en-GB" dirty="0" err="1" smtClean="0"/>
              <a:t>BioLogic</a:t>
            </a:r>
            <a:r>
              <a:rPr lang="en-GB" dirty="0" smtClean="0"/>
              <a:t> SFM400 MPS70</a:t>
            </a:r>
            <a:endParaRPr lang="en-GB" dirty="0"/>
          </a:p>
          <a:p>
            <a:endParaRPr lang="sv-SE" dirty="0"/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EC41C35A-EE84-D947-9DE3-983A776905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2022-04-25</a:t>
            </a:fld>
            <a:endParaRPr lang="sv-SE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68"/>
          <a:stretch/>
        </p:blipFill>
        <p:spPr>
          <a:xfrm rot="5400000">
            <a:off x="6105362" y="1707242"/>
            <a:ext cx="5312463" cy="477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20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7" r="10727"/>
          <a:stretch>
            <a:fillRect/>
          </a:stretch>
        </p:blipFill>
        <p:spPr>
          <a:xfrm rot="5400000">
            <a:off x="6373813" y="1562100"/>
            <a:ext cx="4994275" cy="4768850"/>
          </a:xfr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46839E1E-756B-40C0-9051-B6C149B2D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Soft matter support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F2C8D0-2448-45AB-9FE2-D6C1EBCEB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481AAF7-AA82-4AB8-A7E4-9963AD320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6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762752E2-2F80-4819-B076-C4D61E38A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Status: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Moving to E03 SE labs Thursday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Plans: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Anton-</a:t>
            </a:r>
            <a:r>
              <a:rPr lang="en-GB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Paar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visit for </a:t>
            </a:r>
            <a:r>
              <a:rPr lang="en-GB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startup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support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Starting with just learning the device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Define use case and start 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integration (protocol supposed to be available)</a:t>
            </a:r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Instrument scientist involved (JH)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C2AF575-E0B9-46E1-9056-42B34ED440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Anton-</a:t>
            </a:r>
            <a:r>
              <a:rPr lang="en-GB" dirty="0" err="1" smtClean="0"/>
              <a:t>Paar</a:t>
            </a:r>
            <a:r>
              <a:rPr lang="en-GB" dirty="0" smtClean="0"/>
              <a:t> MCR702 </a:t>
            </a:r>
            <a:r>
              <a:rPr lang="en-GB" dirty="0" err="1" smtClean="0"/>
              <a:t>Rheometer</a:t>
            </a:r>
            <a:endParaRPr lang="en-GB" dirty="0"/>
          </a:p>
          <a:p>
            <a:endParaRPr lang="sv-SE" dirty="0"/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EC41C35A-EE84-D947-9DE3-983A776905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2022-04-25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176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6839E1E-756B-40C0-9051-B6C149B2D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Soft matter support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F2C8D0-2448-45AB-9FE2-D6C1EBCEB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481AAF7-AA82-4AB8-A7E4-9963AD320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7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762752E2-2F80-4819-B076-C4D61E38A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Status: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RS232 Com card on my desk today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Moving to E03 SE labs Thursday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Plans: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Start with basic integration based on ISIS 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EPICS (low hanging fruit)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Instrument scientist involved (JH LOKI, AL ESTIA) </a:t>
            </a:r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“device expert” resource discussion still not fully resolved..</a:t>
            </a:r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C2AF575-E0B9-46E1-9056-42B34ED440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JASCO LC-4000 HPLC </a:t>
            </a:r>
            <a:endParaRPr lang="en-GB" dirty="0"/>
          </a:p>
          <a:p>
            <a:endParaRPr lang="sv-SE" dirty="0"/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EC41C35A-EE84-D947-9DE3-983A776905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2022-04-25</a:t>
            </a:fld>
            <a:endParaRPr lang="sv-SE" dirty="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98" t="6195" r="20687" b="30533"/>
          <a:stretch/>
        </p:blipFill>
        <p:spPr>
          <a:xfrm>
            <a:off x="6911602" y="1085182"/>
            <a:ext cx="4029668" cy="4508423"/>
          </a:xfrm>
        </p:spPr>
      </p:pic>
    </p:spTree>
    <p:extLst>
      <p:ext uri="{BB962C8B-B14F-4D97-AF65-F5344CB8AC3E}">
        <p14:creationId xmlns:p14="http://schemas.microsoft.com/office/powerpoint/2010/main" val="345043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ES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DC"/>
      </a:accent1>
      <a:accent2>
        <a:srgbClr val="003366"/>
      </a:accent2>
      <a:accent3>
        <a:srgbClr val="99BE00"/>
      </a:accent3>
      <a:accent4>
        <a:srgbClr val="006646"/>
      </a:accent4>
      <a:accent5>
        <a:srgbClr val="FF7D00"/>
      </a:accent5>
      <a:accent6>
        <a:srgbClr val="821482"/>
      </a:accent6>
      <a:hlink>
        <a:srgbClr val="0099DC"/>
      </a:hlink>
      <a:folHlink>
        <a:srgbClr val="0099DC"/>
      </a:folHlink>
    </a:clrScheme>
    <a:fontScheme name="ES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>
            <a:solidFill>
              <a:srgbClr val="6666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C8E05FD6-4408-40A1-AAFA-F1913A6B3D38}" vid="{2ACFAA60-6D1B-4172-9AA5-52CCB5CBBC4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ESS-0060907 - Chess Core Powerpoint</Template>
  <TotalTime>7256</TotalTime>
  <Words>287</Words>
  <Application>Microsoft Office PowerPoint</Application>
  <PresentationFormat>Widescreen</PresentationFormat>
  <Paragraphs>74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Segoe UI</vt:lpstr>
      <vt:lpstr>Segoe UI Light</vt:lpstr>
      <vt:lpstr>Segoe UI Semibold</vt:lpstr>
      <vt:lpstr>Wingdings</vt:lpstr>
      <vt:lpstr>Office-tema</vt:lpstr>
      <vt:lpstr>PowerPoint Presentation</vt:lpstr>
      <vt:lpstr>Soft Matter Support </vt:lpstr>
      <vt:lpstr>Soft matter support</vt:lpstr>
      <vt:lpstr>Soft matter support</vt:lpstr>
      <vt:lpstr>Soft matter support</vt:lpstr>
      <vt:lpstr>Soft matter support</vt:lpstr>
      <vt:lpstr>Soft matter support</vt:lpstr>
    </vt:vector>
  </TitlesOfParts>
  <Company>European Spallation Source ERIC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Anders Pettersson</dc:creator>
  <cp:lastModifiedBy>Anders Pettersson</cp:lastModifiedBy>
  <cp:revision>27</cp:revision>
  <cp:lastPrinted>2019-03-08T10:27:30Z</cp:lastPrinted>
  <dcterms:created xsi:type="dcterms:W3CDTF">2022-04-08T11:16:29Z</dcterms:created>
  <dcterms:modified xsi:type="dcterms:W3CDTF">2022-04-26T14:25:59Z</dcterms:modified>
</cp:coreProperties>
</file>